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9" r:id="rId2"/>
    <p:sldId id="1440" r:id="rId3"/>
    <p:sldId id="1441" r:id="rId4"/>
    <p:sldId id="256" r:id="rId5"/>
    <p:sldId id="1442" r:id="rId6"/>
    <p:sldId id="1443" r:id="rId7"/>
    <p:sldId id="1444" r:id="rId8"/>
    <p:sldId id="1445" r:id="rId9"/>
    <p:sldId id="1447" r:id="rId10"/>
    <p:sldId id="1448" r:id="rId11"/>
    <p:sldId id="1449" r:id="rId12"/>
    <p:sldId id="1450" r:id="rId13"/>
    <p:sldId id="1451" r:id="rId14"/>
    <p:sldId id="1452" r:id="rId15"/>
    <p:sldId id="1453" r:id="rId16"/>
    <p:sldId id="1454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31E0B-BDDC-4C2C-BD7B-765E9F649793}" v="1" dt="2022-02-04T15:39:10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E4E7D-29CC-4A85-A9A6-D285D14A1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1D3E33-75FE-4095-AE02-43F07D0E8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3F19C8-149C-4730-ADAE-B7E36100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9238B4-075A-44F2-B016-E7B9410F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C80A74-0798-487A-A4D6-64CAE8A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81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20442-02BF-4DA0-8264-9E97225F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5952F0-E30D-465B-819C-00358314F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5B7DB0-FC63-4642-A255-7C180D43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863002-8792-4BC8-AA89-8A7ABF7A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FDC32C-EF6E-4EDC-8CC6-69C5D5CE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76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9BE74FF-BD85-42B5-8B47-4FBED57CF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500FF8-E680-49AD-912E-6BD86D8D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CAEFFD-5FB4-4766-B3A2-A6036B38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E12D24-12F9-48FB-9503-DDD96F4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B50EBC-6984-41DB-885E-AC141523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6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89295-EFEE-4226-9FFA-1B0987A2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A92EC5-605D-4AB7-A75C-3759C197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BF1FDF-FACA-452D-8A2A-5A83AB06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721C76-CD58-4034-B897-0D13E2F6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689290-9542-4514-9908-E0944A32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3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FD26F-1A06-42D5-A734-DF0EBA1F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049A6D-30D7-4427-9C45-510CC2FA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EA920E-CF50-4C8B-9B90-596559EA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CF8EB3-1A52-46BF-82E4-F4DFEF9D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558167-20F1-4215-958A-432EA5BF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3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C7A27-E785-4B56-9132-CFC13EF5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388C1D-D5D2-49DF-A3D9-A62BDBC5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2E78ACF-1408-4876-A11C-62BF84223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73E035-ED05-43DE-BBC7-D673CE99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A8B5AF-577D-49C1-B914-01132501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469143-6FDF-4D2A-AB8C-118809CD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41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3B14C-44FE-408B-B0DF-4AE24F61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7F1815-9181-455C-90B8-0EC36B71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30266B-76DB-4623-82A4-05E8E32C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7733A3B-4DBC-4038-B067-EA9CE3A1B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907A46-F608-4ECA-8384-A01D1CD27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78A9D7-BC61-44E9-A6EE-AEEB87D6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AF0591-6C77-440F-B9B5-3ED4DED2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350CDBC-432C-44AB-B6EE-5870C4AB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45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7BF1F-92A3-4A22-B2EF-F03ADD8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F1F5DB-265B-4EF8-B72C-91A87A9F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1DA3EE-D8AD-4F6D-B2F3-DBA6A372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44E49AA-D6D2-4004-9986-0F6CCB0D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1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9D160C4-E569-4F8B-A043-B89DCCB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E0AFD38-B73F-494A-9759-F81EBB7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C783AF-1F6B-48C2-80B3-5C99DE15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90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40253-5E8B-470E-8CEA-4C31E019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CDC1C-E54A-4372-B9A5-B29E3E43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4AC0C2-3ABD-4B26-947E-E68426806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630D97-44C7-4BB8-BD63-74EDE2C2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342084-7706-42F5-AF15-18C9D6A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6AD336-AC4F-4E54-B0FA-23E40B3E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88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60A2C-9925-40CE-AE48-8C3C9B58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EA62424-3B1C-4540-83CB-C9EB9BD7B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BC143A-3CED-4A0E-8644-DA97FB45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A27582-7C55-4F49-9C9E-9CD6C95A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23F441-AF2D-40F3-8A00-39418767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A0FCED-6BD9-4377-B8D2-C8B532F8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28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18B5E03-CFE9-4062-86AA-49A245CD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1E25BB-7538-4E80-B38C-E375892C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9B2339-5492-47A7-AF93-404A4B97F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C984FF-66E3-4022-8980-79966BCA7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D9A898-CBBF-4EBD-9C77-0B3B8A8C9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40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6CEE8742-D4A3-4CF0-8798-CA9869D16D69}"/>
              </a:ext>
            </a:extLst>
          </p:cNvPr>
          <p:cNvSpPr/>
          <p:nvPr/>
        </p:nvSpPr>
        <p:spPr>
          <a:xfrm>
            <a:off x="1355209" y="325124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BB6E26B-BFB3-4D17-93F0-75D9811879C2}"/>
              </a:ext>
            </a:extLst>
          </p:cNvPr>
          <p:cNvSpPr/>
          <p:nvPr/>
        </p:nvSpPr>
        <p:spPr>
          <a:xfrm>
            <a:off x="7977180" y="3252590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6EA5271-FD17-41C3-B030-87A0DF695EA1}"/>
              </a:ext>
            </a:extLst>
          </p:cNvPr>
          <p:cNvSpPr/>
          <p:nvPr/>
        </p:nvSpPr>
        <p:spPr>
          <a:xfrm>
            <a:off x="7977180" y="2056317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7B8ECF02-373E-4A10-A7D9-059BC2482304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6741548" y="3568244"/>
            <a:ext cx="1235632" cy="1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3F20E81-DD0F-49DB-BC82-FAA06C27F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430562" y="3568244"/>
            <a:ext cx="1235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C9028783-E950-48CD-942A-50289F809AF1}"/>
              </a:ext>
            </a:extLst>
          </p:cNvPr>
          <p:cNvSpPr/>
          <p:nvPr/>
        </p:nvSpPr>
        <p:spPr>
          <a:xfrm>
            <a:off x="4666195" y="325124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05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8C91CD-B18E-4BF8-ABDD-72E184ED8010}"/>
              </a:ext>
            </a:extLst>
          </p:cNvPr>
          <p:cNvSpPr/>
          <p:nvPr/>
        </p:nvSpPr>
        <p:spPr>
          <a:xfrm>
            <a:off x="7977180" y="4411649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0CF1988-CDBB-4C16-B13A-8770E1DF9ABA}"/>
              </a:ext>
            </a:extLst>
          </p:cNvPr>
          <p:cNvSpPr/>
          <p:nvPr/>
        </p:nvSpPr>
        <p:spPr>
          <a:xfrm>
            <a:off x="4666193" y="2067040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04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B9E4BC6-0269-4B9F-8A76-2AD082815C0D}"/>
              </a:ext>
            </a:extLst>
          </p:cNvPr>
          <p:cNvCxnSpPr>
            <a:cxnSpLocks/>
          </p:cNvCxnSpPr>
          <p:nvPr/>
        </p:nvCxnSpPr>
        <p:spPr>
          <a:xfrm flipV="1">
            <a:off x="3430559" y="2392664"/>
            <a:ext cx="1235634" cy="22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84F4E12-41F0-441D-AE34-116E02FA5713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741546" y="2373315"/>
            <a:ext cx="1235634" cy="107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9FE19CE2-FE46-47EC-8CF0-2BFB490C9F64}"/>
              </a:ext>
            </a:extLst>
          </p:cNvPr>
          <p:cNvSpPr/>
          <p:nvPr/>
        </p:nvSpPr>
        <p:spPr>
          <a:xfrm>
            <a:off x="4666193" y="4411649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06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341B085-6CFF-41C0-9ACD-3C0CA0CA6B3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430559" y="4728647"/>
            <a:ext cx="1235634" cy="151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05C06811-A1D7-49FB-980F-37E6D5AC0513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6741546" y="4728647"/>
            <a:ext cx="12356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E9F91494-AEBD-46BC-A137-F2225143DA0E}"/>
              </a:ext>
            </a:extLst>
          </p:cNvPr>
          <p:cNvSpPr/>
          <p:nvPr/>
        </p:nvSpPr>
        <p:spPr>
          <a:xfrm>
            <a:off x="1355206" y="2069261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B08CAD2-1690-4A43-824A-F9176C136848}"/>
              </a:ext>
            </a:extLst>
          </p:cNvPr>
          <p:cNvSpPr/>
          <p:nvPr/>
        </p:nvSpPr>
        <p:spPr>
          <a:xfrm>
            <a:off x="1355206" y="442682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74665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CFDF9-F5F8-49DF-900C-A4AE1BC4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8D711A2-3D2B-45DC-8322-1EE465B105FC}"/>
              </a:ext>
            </a:extLst>
          </p:cNvPr>
          <p:cNvSpPr/>
          <p:nvPr/>
        </p:nvSpPr>
        <p:spPr>
          <a:xfrm>
            <a:off x="8356577" y="3665492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WR12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092744D-4FE2-4EA4-A930-99E753E2C333}"/>
              </a:ext>
            </a:extLst>
          </p:cNvPr>
          <p:cNvSpPr/>
          <p:nvPr/>
        </p:nvSpPr>
        <p:spPr>
          <a:xfrm>
            <a:off x="4976966" y="3665493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½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LongLease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Right11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1856A69-8897-4586-B0E2-6FB287F6D141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7038144" y="3172955"/>
            <a:ext cx="1318433" cy="809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89D5ED5F-2C1F-4963-9199-3ADF3A27DA7D}"/>
              </a:ext>
            </a:extLst>
          </p:cNvPr>
          <p:cNvSpPr/>
          <p:nvPr/>
        </p:nvSpPr>
        <p:spPr>
          <a:xfrm>
            <a:off x="1669828" y="2855957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Housing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 P08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DF2DAA7D-171D-48F3-A997-1386A5518B2A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745181" y="3172955"/>
            <a:ext cx="12176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A601972-71F2-475F-B9D8-E1CF5E82B5A6}"/>
              </a:ext>
            </a:extLst>
          </p:cNvPr>
          <p:cNvSpPr/>
          <p:nvPr/>
        </p:nvSpPr>
        <p:spPr>
          <a:xfrm>
            <a:off x="1669828" y="3682534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 P09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985C44AD-A015-4C13-93BD-366903B6DC63}"/>
              </a:ext>
            </a:extLst>
          </p:cNvPr>
          <p:cNvSpPr/>
          <p:nvPr/>
        </p:nvSpPr>
        <p:spPr>
          <a:xfrm>
            <a:off x="1639879" y="4475029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 P10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8020519-D612-49A7-8E3D-D965099BF9C9}"/>
              </a:ext>
            </a:extLst>
          </p:cNvPr>
          <p:cNvSpPr/>
          <p:nvPr/>
        </p:nvSpPr>
        <p:spPr>
          <a:xfrm>
            <a:off x="4976966" y="4475029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½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LongLease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Right11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8ECA102-5193-4701-AA3E-82B163AECB83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7052319" y="3982490"/>
            <a:ext cx="1304258" cy="809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10904116-AAE8-44C5-A9BD-E68253C0F446}"/>
              </a:ext>
            </a:extLst>
          </p:cNvPr>
          <p:cNvSpPr/>
          <p:nvPr/>
        </p:nvSpPr>
        <p:spPr>
          <a:xfrm>
            <a:off x="4962791" y="2855957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Right08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F307C87B-7D8D-499E-9AD1-F4BBD0BA40E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2319" y="3982491"/>
            <a:ext cx="12900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07934325-E4DB-43C2-9717-4D351E7BCF0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45181" y="3982491"/>
            <a:ext cx="1231785" cy="17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F5357CDF-A033-40EE-9398-192B4B6251A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15232" y="4792027"/>
            <a:ext cx="1261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5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71014-61BE-4A06-B1BD-B2C97C1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49BEB765-C6C4-4CAE-90A6-3FDDF1653273}"/>
              </a:ext>
            </a:extLst>
          </p:cNvPr>
          <p:cNvSpPr/>
          <p:nvPr/>
        </p:nvSpPr>
        <p:spPr>
          <a:xfrm>
            <a:off x="5400109" y="3042147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Right09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8DE59BCE-3347-4CEB-BFCD-C4530082F58B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7475462" y="3359145"/>
            <a:ext cx="1357940" cy="457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>
            <a:extLst>
              <a:ext uri="{FF2B5EF4-FFF2-40B4-BE49-F238E27FC236}">
                <a16:creationId xmlns:a16="http://schemas.microsoft.com/office/drawing/2014/main" id="{E927164C-C5CF-4FAC-9BC6-B3C71DA96EED}"/>
              </a:ext>
            </a:extLst>
          </p:cNvPr>
          <p:cNvSpPr/>
          <p:nvPr/>
        </p:nvSpPr>
        <p:spPr>
          <a:xfrm>
            <a:off x="2053950" y="3042147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Housing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 P08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EDD4AF1-B02A-420F-A7CA-CE4DBC5AA518}"/>
              </a:ext>
            </a:extLst>
          </p:cNvPr>
          <p:cNvSpPr/>
          <p:nvPr/>
        </p:nvSpPr>
        <p:spPr>
          <a:xfrm>
            <a:off x="8833402" y="3499685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WR13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1F4E3EC-54B9-4857-B471-8177FDD6703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4129303" y="3359145"/>
            <a:ext cx="12708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D90B52D6-1A79-4729-994B-E4BAEC9AD06A}"/>
              </a:ext>
            </a:extLst>
          </p:cNvPr>
          <p:cNvSpPr/>
          <p:nvPr/>
        </p:nvSpPr>
        <p:spPr>
          <a:xfrm>
            <a:off x="2053950" y="3851683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Anton P11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DF00310-8FF8-43C3-B982-1D1C795B0D51}"/>
              </a:ext>
            </a:extLst>
          </p:cNvPr>
          <p:cNvSpPr/>
          <p:nvPr/>
        </p:nvSpPr>
        <p:spPr>
          <a:xfrm>
            <a:off x="5400109" y="3864264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Leasehold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Right12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D3C30ABA-8A7E-4981-B480-6E0C14A85C81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7475462" y="3816683"/>
            <a:ext cx="1357940" cy="364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CD77F15-1CE2-4651-9CB6-83CD7A8D34C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29303" y="4168681"/>
            <a:ext cx="12708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0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F8F29-5D4E-4883-92CD-6AE90B6B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6565F8E-9059-45CD-AF4E-2B485E49256A}"/>
              </a:ext>
            </a:extLst>
          </p:cNvPr>
          <p:cNvSpPr/>
          <p:nvPr/>
        </p:nvSpPr>
        <p:spPr>
          <a:xfrm>
            <a:off x="5304360" y="2613767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Right09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29503EE-6C1C-4EB7-9155-DC0EF1EC959F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7379713" y="2930765"/>
            <a:ext cx="1270792" cy="1151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>
            <a:extLst>
              <a:ext uri="{FF2B5EF4-FFF2-40B4-BE49-F238E27FC236}">
                <a16:creationId xmlns:a16="http://schemas.microsoft.com/office/drawing/2014/main" id="{D2941F27-5288-4DE4-B7FE-00E7213F14FE}"/>
              </a:ext>
            </a:extLst>
          </p:cNvPr>
          <p:cNvSpPr/>
          <p:nvPr/>
        </p:nvSpPr>
        <p:spPr>
          <a:xfrm>
            <a:off x="1958213" y="2617104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Housing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 P08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3967296-D3E3-4663-BE86-FBF8FBA4501B}"/>
              </a:ext>
            </a:extLst>
          </p:cNvPr>
          <p:cNvSpPr/>
          <p:nvPr/>
        </p:nvSpPr>
        <p:spPr>
          <a:xfrm>
            <a:off x="8650505" y="3765744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WR13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10541C2-ED1F-448A-8AAE-42D10A731C1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4033566" y="2930765"/>
            <a:ext cx="1270794" cy="3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6F8A18E6-D620-498E-9ADE-6485A48FA562}"/>
              </a:ext>
            </a:extLst>
          </p:cNvPr>
          <p:cNvSpPr/>
          <p:nvPr/>
        </p:nvSpPr>
        <p:spPr>
          <a:xfrm>
            <a:off x="1958213" y="3765744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Anton P11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A3B8969-1C9D-4B7B-9285-104228C0B462}"/>
              </a:ext>
            </a:extLst>
          </p:cNvPr>
          <p:cNvSpPr/>
          <p:nvPr/>
        </p:nvSpPr>
        <p:spPr>
          <a:xfrm>
            <a:off x="5304359" y="3765744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Leasehold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Right12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A0F91244-EEBA-417E-A7E4-042FD66E791D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7379712" y="4082742"/>
            <a:ext cx="1270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7CBAB20-DAED-4266-B4F2-380A65CAB96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033566" y="4082742"/>
            <a:ext cx="1270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1334F18B-99C5-4A79-9271-A5029712E01E}"/>
              </a:ext>
            </a:extLst>
          </p:cNvPr>
          <p:cNvSpPr/>
          <p:nvPr/>
        </p:nvSpPr>
        <p:spPr>
          <a:xfrm>
            <a:off x="1958213" y="4914384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Capital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Bank P07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A117D9E-B0FD-45F5-B13E-E29AEE935F1B}"/>
              </a:ext>
            </a:extLst>
          </p:cNvPr>
          <p:cNvSpPr/>
          <p:nvPr/>
        </p:nvSpPr>
        <p:spPr>
          <a:xfrm>
            <a:off x="5304359" y="4914384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Mortgage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Restriction02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D976C22-C000-46FC-9A85-C5A80C0FB7BF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7379712" y="4082742"/>
            <a:ext cx="1270793" cy="11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F8EE427D-2377-4ECA-AD86-98B28308565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033566" y="5231382"/>
            <a:ext cx="1270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37">
            <a:extLst>
              <a:ext uri="{FF2B5EF4-FFF2-40B4-BE49-F238E27FC236}">
                <a16:creationId xmlns:a16="http://schemas.microsoft.com/office/drawing/2014/main" id="{8EC0567E-AD9C-48E8-BAC6-DC3957384E14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6342036" y="4399740"/>
            <a:ext cx="0" cy="514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3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E49B4-44B0-4C42-9BE6-EBFED573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F72BAC1-B5DE-4E21-A32F-BD986EB47D9F}"/>
              </a:ext>
            </a:extLst>
          </p:cNvPr>
          <p:cNvSpPr/>
          <p:nvPr/>
        </p:nvSpPr>
        <p:spPr>
          <a:xfrm>
            <a:off x="5181437" y="2196492"/>
            <a:ext cx="1990725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Mortgage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Restriction01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A5079E2C-27A8-41E2-9DCB-FEA97C1E45A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4069152" y="2513490"/>
            <a:ext cx="1112285" cy="1351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65729C6-C828-43C6-ACE5-262EC7248D8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172162" y="2533472"/>
            <a:ext cx="11547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2B325FF4-0D08-49F6-AB24-56CDC1B906A4}"/>
              </a:ext>
            </a:extLst>
          </p:cNvPr>
          <p:cNvSpPr/>
          <p:nvPr/>
        </p:nvSpPr>
        <p:spPr>
          <a:xfrm>
            <a:off x="8326944" y="2216474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WR11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C9DDF63-E361-4FD7-963D-924815F1F179}"/>
              </a:ext>
            </a:extLst>
          </p:cNvPr>
          <p:cNvSpPr/>
          <p:nvPr/>
        </p:nvSpPr>
        <p:spPr>
          <a:xfrm>
            <a:off x="8326944" y="4420388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WR13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BDF67C2-B908-41DA-ABFD-FDD9EF2E7095}"/>
              </a:ext>
            </a:extLst>
          </p:cNvPr>
          <p:cNvSpPr/>
          <p:nvPr/>
        </p:nvSpPr>
        <p:spPr>
          <a:xfrm>
            <a:off x="1993799" y="354797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Capital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Bank P07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544A25E-227E-4385-BC4B-EFEF4FA4E6BE}"/>
              </a:ext>
            </a:extLst>
          </p:cNvPr>
          <p:cNvSpPr/>
          <p:nvPr/>
        </p:nvSpPr>
        <p:spPr>
          <a:xfrm>
            <a:off x="5181437" y="4429362"/>
            <a:ext cx="1990725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Mortgage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Restriction02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A91FABD4-5A20-4DEA-A5AB-BC1657260D0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069152" y="3864974"/>
            <a:ext cx="1112285" cy="881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EBCB26AE-66AC-45F7-9063-1FC4F03B0AF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172162" y="4737386"/>
            <a:ext cx="1154782" cy="8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5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F8BC-5ED4-4EAD-9473-5FE8BD96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54DDE06-7CE6-4DCE-9703-6F5498A03CE5}"/>
              </a:ext>
            </a:extLst>
          </p:cNvPr>
          <p:cNvSpPr/>
          <p:nvPr/>
        </p:nvSpPr>
        <p:spPr>
          <a:xfrm>
            <a:off x="8773121" y="3585579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WR14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195625A-74EB-4AEB-B9AF-7312012562D3}"/>
              </a:ext>
            </a:extLst>
          </p:cNvPr>
          <p:cNvSpPr/>
          <p:nvPr/>
        </p:nvSpPr>
        <p:spPr>
          <a:xfrm>
            <a:off x="5198402" y="301433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Right10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35A6926-F236-4A88-B593-AACA11679F2D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927596" y="3331334"/>
            <a:ext cx="12708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7E66951A-EBAA-4CFC-A568-ADA1283FC1E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7273755" y="3331334"/>
            <a:ext cx="1499366" cy="571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D4587E35-1226-4836-9FC4-328D55D2439E}"/>
              </a:ext>
            </a:extLst>
          </p:cNvPr>
          <p:cNvSpPr/>
          <p:nvPr/>
        </p:nvSpPr>
        <p:spPr>
          <a:xfrm>
            <a:off x="1852243" y="301433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Company P08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904EE97-E7E4-492D-90FD-3DAFF7E3D73A}"/>
              </a:ext>
            </a:extLst>
          </p:cNvPr>
          <p:cNvSpPr/>
          <p:nvPr/>
        </p:nvSpPr>
        <p:spPr>
          <a:xfrm>
            <a:off x="5192887" y="4218747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Leasehold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Right13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6BDFC218-489F-4E62-A214-7E63133BF913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7268240" y="3902577"/>
            <a:ext cx="1504881" cy="63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76947C90-0D80-4AE8-8CCF-84DDF52B4516}"/>
              </a:ext>
            </a:extLst>
          </p:cNvPr>
          <p:cNvSpPr/>
          <p:nvPr/>
        </p:nvSpPr>
        <p:spPr>
          <a:xfrm>
            <a:off x="1881915" y="4210640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James P12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11EAF81-5019-48A3-B6DF-2DADBAEDCE0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3957268" y="4527638"/>
            <a:ext cx="1235619" cy="8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6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238AFA0-3BCC-4245-B9DE-ACBD08BACC3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640995" y="670111"/>
            <a:ext cx="1307420" cy="719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7672FE7-EDE5-4638-ABF7-F7CD46171589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7023768" y="670111"/>
            <a:ext cx="11191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975CD851-4AC0-4A2B-B4B0-F268716CB716}"/>
              </a:ext>
            </a:extLst>
          </p:cNvPr>
          <p:cNvSpPr/>
          <p:nvPr/>
        </p:nvSpPr>
        <p:spPr>
          <a:xfrm>
            <a:off x="8142919" y="353113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WR18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83BDD27-59AD-4485-94AD-3994E07FC1EC}"/>
              </a:ext>
            </a:extLst>
          </p:cNvPr>
          <p:cNvSpPr/>
          <p:nvPr/>
        </p:nvSpPr>
        <p:spPr>
          <a:xfrm>
            <a:off x="1565642" y="1072541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Association of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P13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D2216B3-6B2A-419B-AED1-9E0AA37F2319}"/>
              </a:ext>
            </a:extLst>
          </p:cNvPr>
          <p:cNvSpPr/>
          <p:nvPr/>
        </p:nvSpPr>
        <p:spPr>
          <a:xfrm>
            <a:off x="4948415" y="353113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Right14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F963019-3CA6-46B3-AE98-FD78C0A6596B}"/>
              </a:ext>
            </a:extLst>
          </p:cNvPr>
          <p:cNvSpPr/>
          <p:nvPr/>
        </p:nvSpPr>
        <p:spPr>
          <a:xfrm>
            <a:off x="4948414" y="1823012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Right15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4C78F69-53A8-4849-9DDA-409044D6CB7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3640995" y="1389539"/>
            <a:ext cx="1307419" cy="750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7A61A031-85A2-4F39-9FF5-9B52CD36BD26}"/>
              </a:ext>
            </a:extLst>
          </p:cNvPr>
          <p:cNvSpPr/>
          <p:nvPr/>
        </p:nvSpPr>
        <p:spPr>
          <a:xfrm>
            <a:off x="8142920" y="1072541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WR18-1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C1614D0A-6B42-49D4-86EE-67631E346387}"/>
              </a:ext>
            </a:extLst>
          </p:cNvPr>
          <p:cNvSpPr/>
          <p:nvPr/>
        </p:nvSpPr>
        <p:spPr>
          <a:xfrm>
            <a:off x="8142918" y="1823012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WR18-2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538AFCE9-F0BD-4EBC-BEED-58E18534953A}"/>
              </a:ext>
            </a:extLst>
          </p:cNvPr>
          <p:cNvSpPr/>
          <p:nvPr/>
        </p:nvSpPr>
        <p:spPr>
          <a:xfrm>
            <a:off x="8142918" y="2602968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WR18-3</a:t>
            </a: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C41D9A54-28E6-49FD-9BA4-553895C77710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 flipV="1">
            <a:off x="7023767" y="2140010"/>
            <a:ext cx="1119151" cy="779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452C98D9-6E25-4B76-8F30-9D74C81A8875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>
            <a:off x="7023767" y="2140010"/>
            <a:ext cx="11191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3AA49617-3936-4E7B-8A13-5DF678D36E12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023767" y="1389539"/>
            <a:ext cx="1119153" cy="750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hoek 33">
            <a:extLst>
              <a:ext uri="{FF2B5EF4-FFF2-40B4-BE49-F238E27FC236}">
                <a16:creationId xmlns:a16="http://schemas.microsoft.com/office/drawing/2014/main" id="{BD71A86A-2264-4AA6-8C3A-54578A936AEB}"/>
              </a:ext>
            </a:extLst>
          </p:cNvPr>
          <p:cNvSpPr/>
          <p:nvPr/>
        </p:nvSpPr>
        <p:spPr>
          <a:xfrm>
            <a:off x="1563408" y="4547993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Monique P14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1D2F29F4-AF7F-46EA-8A25-12C18BD8055E}"/>
              </a:ext>
            </a:extLst>
          </p:cNvPr>
          <p:cNvSpPr/>
          <p:nvPr/>
        </p:nvSpPr>
        <p:spPr>
          <a:xfrm>
            <a:off x="4948413" y="4547993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866B39C3-182E-4992-BA04-6F9B4699216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638761" y="4864991"/>
            <a:ext cx="13096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FAA4F7D-0AFC-41E5-938A-979A1D666C42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flipH="1" flipV="1">
            <a:off x="7023766" y="4864991"/>
            <a:ext cx="1119152" cy="692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EFC8F99A-FF9D-47EE-A82A-CB54A0DB69CA}"/>
              </a:ext>
            </a:extLst>
          </p:cNvPr>
          <p:cNvCxnSpPr>
            <a:cxnSpLocks/>
            <a:stCxn id="41" idx="1"/>
            <a:endCxn id="35" idx="3"/>
          </p:cNvCxnSpPr>
          <p:nvPr/>
        </p:nvCxnSpPr>
        <p:spPr>
          <a:xfrm flipH="1">
            <a:off x="7023766" y="4832011"/>
            <a:ext cx="1119152" cy="32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FDFB211F-ECEB-48DE-8F6D-1A4D2A5EA77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7023766" y="4260620"/>
            <a:ext cx="1119152" cy="604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hoek 39">
            <a:extLst>
              <a:ext uri="{FF2B5EF4-FFF2-40B4-BE49-F238E27FC236}">
                <a16:creationId xmlns:a16="http://schemas.microsoft.com/office/drawing/2014/main" id="{D968B8D0-B201-4175-9F75-C8566F8FAA09}"/>
              </a:ext>
            </a:extLst>
          </p:cNvPr>
          <p:cNvSpPr/>
          <p:nvPr/>
        </p:nvSpPr>
        <p:spPr>
          <a:xfrm>
            <a:off x="8142918" y="3766997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WR18-4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F6A75638-BCF4-436A-A4B1-39E7D4189219}"/>
              </a:ext>
            </a:extLst>
          </p:cNvPr>
          <p:cNvSpPr/>
          <p:nvPr/>
        </p:nvSpPr>
        <p:spPr>
          <a:xfrm>
            <a:off x="8142918" y="4515013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WR18-5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F84DF736-31AB-4FBD-9224-44FB172B05D4}"/>
              </a:ext>
            </a:extLst>
          </p:cNvPr>
          <p:cNvSpPr/>
          <p:nvPr/>
        </p:nvSpPr>
        <p:spPr>
          <a:xfrm>
            <a:off x="8142918" y="5240632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WR18-6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741FBE6-A612-4286-8B29-C0EB8F0B8DBB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 flipH="1">
            <a:off x="2601085" y="1706537"/>
            <a:ext cx="2234" cy="2841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42C23-7500-4277-889E-629C843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5A112E1-8927-4857-A9A6-3D23684A401B}"/>
              </a:ext>
            </a:extLst>
          </p:cNvPr>
          <p:cNvSpPr/>
          <p:nvPr/>
        </p:nvSpPr>
        <p:spPr>
          <a:xfrm>
            <a:off x="1830367" y="2474041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 P15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64A9BFB-9D81-44DA-8FFC-33962CD3BCB7}"/>
              </a:ext>
            </a:extLst>
          </p:cNvPr>
          <p:cNvSpPr/>
          <p:nvPr/>
        </p:nvSpPr>
        <p:spPr>
          <a:xfrm>
            <a:off x="5058323" y="2474041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Right17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FD48F7C-1BDB-4CD4-9B58-05D7B1B2E7D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05720" y="2791039"/>
            <a:ext cx="11526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16E610B-702E-4BB2-9804-CFF0786A0A7A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7133676" y="2791039"/>
            <a:ext cx="1832509" cy="171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956ACC58-34EB-4247-AAAE-2E48842A636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7133675" y="2756498"/>
            <a:ext cx="1832511" cy="1749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4EB5358-B88A-4A3B-8894-6EE1FA872334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7133676" y="2756498"/>
            <a:ext cx="1832510" cy="34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C8883E0-3DE8-46F5-92EB-09C38C77FEDD}"/>
              </a:ext>
            </a:extLst>
          </p:cNvPr>
          <p:cNvSpPr/>
          <p:nvPr/>
        </p:nvSpPr>
        <p:spPr>
          <a:xfrm>
            <a:off x="8966186" y="2439500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WR19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B9A1B6C-072E-4FDE-849B-1FCA00E20DBD}"/>
              </a:ext>
            </a:extLst>
          </p:cNvPr>
          <p:cNvSpPr/>
          <p:nvPr/>
        </p:nvSpPr>
        <p:spPr>
          <a:xfrm>
            <a:off x="8966185" y="4188841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WR22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FDDF80F-BBCE-4D93-B2E5-51E5D46447DA}"/>
              </a:ext>
            </a:extLst>
          </p:cNvPr>
          <p:cNvSpPr/>
          <p:nvPr/>
        </p:nvSpPr>
        <p:spPr>
          <a:xfrm>
            <a:off x="5058322" y="4188841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Restriction01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EB0F84B5-A9B8-465A-8417-FCCF8DD3FC7F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7133675" y="4505839"/>
            <a:ext cx="18325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7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6CEE8742-D4A3-4CF0-8798-CA9869D16D69}"/>
              </a:ext>
            </a:extLst>
          </p:cNvPr>
          <p:cNvSpPr/>
          <p:nvPr/>
        </p:nvSpPr>
        <p:spPr>
          <a:xfrm>
            <a:off x="1355209" y="325124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BB6E26B-BFB3-4D17-93F0-75D9811879C2}"/>
              </a:ext>
            </a:extLst>
          </p:cNvPr>
          <p:cNvSpPr/>
          <p:nvPr/>
        </p:nvSpPr>
        <p:spPr>
          <a:xfrm>
            <a:off x="7977180" y="3252590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6EA5271-FD17-41C3-B030-87A0DF695EA1}"/>
              </a:ext>
            </a:extLst>
          </p:cNvPr>
          <p:cNvSpPr/>
          <p:nvPr/>
        </p:nvSpPr>
        <p:spPr>
          <a:xfrm>
            <a:off x="7977180" y="2056317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7B8ECF02-373E-4A10-A7D9-059BC2482304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6741548" y="3568244"/>
            <a:ext cx="1235632" cy="1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3F20E81-DD0F-49DB-BC82-FAA06C27F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430562" y="3568244"/>
            <a:ext cx="1235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C9028783-E950-48CD-942A-50289F809AF1}"/>
              </a:ext>
            </a:extLst>
          </p:cNvPr>
          <p:cNvSpPr/>
          <p:nvPr/>
        </p:nvSpPr>
        <p:spPr>
          <a:xfrm>
            <a:off x="4666195" y="325124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05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8C91CD-B18E-4BF8-ABDD-72E184ED8010}"/>
              </a:ext>
            </a:extLst>
          </p:cNvPr>
          <p:cNvSpPr/>
          <p:nvPr/>
        </p:nvSpPr>
        <p:spPr>
          <a:xfrm>
            <a:off x="7977180" y="4411649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0CF1988-CDBB-4C16-B13A-8770E1DF9ABA}"/>
              </a:ext>
            </a:extLst>
          </p:cNvPr>
          <p:cNvSpPr/>
          <p:nvPr/>
        </p:nvSpPr>
        <p:spPr>
          <a:xfrm>
            <a:off x="4666193" y="2067040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04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B9E4BC6-0269-4B9F-8A76-2AD082815C0D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430562" y="2384038"/>
            <a:ext cx="1235631" cy="1184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84F4E12-41F0-441D-AE34-116E02FA5713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741546" y="2373315"/>
            <a:ext cx="1235634" cy="107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9FE19CE2-FE46-47EC-8CF0-2BFB490C9F64}"/>
              </a:ext>
            </a:extLst>
          </p:cNvPr>
          <p:cNvSpPr/>
          <p:nvPr/>
        </p:nvSpPr>
        <p:spPr>
          <a:xfrm>
            <a:off x="4666193" y="4411649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06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341B085-6CFF-41C0-9ACD-3C0CA0CA6B3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430562" y="3568244"/>
            <a:ext cx="1235631" cy="1160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05C06811-A1D7-49FB-980F-37E6D5AC0513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6741546" y="4728647"/>
            <a:ext cx="12356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6CEE8742-D4A3-4CF0-8798-CA9869D16D69}"/>
              </a:ext>
            </a:extLst>
          </p:cNvPr>
          <p:cNvSpPr/>
          <p:nvPr/>
        </p:nvSpPr>
        <p:spPr>
          <a:xfrm>
            <a:off x="1355209" y="325124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BB6E26B-BFB3-4D17-93F0-75D9811879C2}"/>
              </a:ext>
            </a:extLst>
          </p:cNvPr>
          <p:cNvSpPr/>
          <p:nvPr/>
        </p:nvSpPr>
        <p:spPr>
          <a:xfrm>
            <a:off x="7977180" y="3252590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6EA5271-FD17-41C3-B030-87A0DF695EA1}"/>
              </a:ext>
            </a:extLst>
          </p:cNvPr>
          <p:cNvSpPr/>
          <p:nvPr/>
        </p:nvSpPr>
        <p:spPr>
          <a:xfrm>
            <a:off x="7977180" y="2056317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7B8ECF02-373E-4A10-A7D9-059BC2482304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6741548" y="3568244"/>
            <a:ext cx="1235632" cy="1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3F20E81-DD0F-49DB-BC82-FAA06C27F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430562" y="3568244"/>
            <a:ext cx="1235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C9028783-E950-48CD-942A-50289F809AF1}"/>
              </a:ext>
            </a:extLst>
          </p:cNvPr>
          <p:cNvSpPr/>
          <p:nvPr/>
        </p:nvSpPr>
        <p:spPr>
          <a:xfrm>
            <a:off x="4666195" y="325124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04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8C91CD-B18E-4BF8-ABDD-72E184ED8010}"/>
              </a:ext>
            </a:extLst>
          </p:cNvPr>
          <p:cNvSpPr/>
          <p:nvPr/>
        </p:nvSpPr>
        <p:spPr>
          <a:xfrm>
            <a:off x="7977180" y="4411649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84F4E12-41F0-441D-AE34-116E02FA571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6741548" y="2373315"/>
            <a:ext cx="1235632" cy="1194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05C06811-A1D7-49FB-980F-37E6D5AC051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41548" y="3568244"/>
            <a:ext cx="1235632" cy="1160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54A41-4140-48A5-AC54-D1718B443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STDM</a:t>
            </a:r>
            <a:br>
              <a:rPr lang="nl-NL" dirty="0"/>
            </a:br>
            <a:r>
              <a:rPr lang="nl-NL" dirty="0" err="1"/>
              <a:t>February</a:t>
            </a:r>
            <a:r>
              <a:rPr lang="nl-NL" dirty="0"/>
              <a:t> 4th 2022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786C4D-54D6-40A4-80F6-499FC5D12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7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8881E452-5502-4971-9E46-64E8DCBA680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976213" y="3591605"/>
            <a:ext cx="1279308" cy="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C86ABC4-7675-4517-B5D6-CBA9EE40414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330874" y="3591605"/>
            <a:ext cx="1141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>
            <a:extLst>
              <a:ext uri="{FF2B5EF4-FFF2-40B4-BE49-F238E27FC236}">
                <a16:creationId xmlns:a16="http://schemas.microsoft.com/office/drawing/2014/main" id="{11770A0E-659A-42E9-A980-07168BD68778}"/>
              </a:ext>
            </a:extLst>
          </p:cNvPr>
          <p:cNvSpPr/>
          <p:nvPr/>
        </p:nvSpPr>
        <p:spPr>
          <a:xfrm>
            <a:off x="8472088" y="3274607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WR01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7343A73-782B-4947-BAEB-EC14A0354D9F}"/>
              </a:ext>
            </a:extLst>
          </p:cNvPr>
          <p:cNvSpPr/>
          <p:nvPr/>
        </p:nvSpPr>
        <p:spPr>
          <a:xfrm>
            <a:off x="1900860" y="3275118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Carlos P01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7B568FE-7D12-4AF6-90DD-EB024EB48B10}"/>
              </a:ext>
            </a:extLst>
          </p:cNvPr>
          <p:cNvSpPr/>
          <p:nvPr/>
        </p:nvSpPr>
        <p:spPr>
          <a:xfrm>
            <a:off x="5255521" y="3274607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Right01</a:t>
            </a:r>
          </a:p>
        </p:txBody>
      </p:sp>
    </p:spTree>
    <p:extLst>
      <p:ext uri="{BB962C8B-B14F-4D97-AF65-F5344CB8AC3E}">
        <p14:creationId xmlns:p14="http://schemas.microsoft.com/office/powerpoint/2010/main" val="3076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1F7E4B22-F765-4DBA-AF5E-ED73E9809B22}"/>
              </a:ext>
            </a:extLst>
          </p:cNvPr>
          <p:cNvSpPr/>
          <p:nvPr/>
        </p:nvSpPr>
        <p:spPr>
          <a:xfrm>
            <a:off x="1846910" y="2400200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Tomas P02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C168EC6-13C6-4C05-8695-EF3BBC710EBD}"/>
              </a:ext>
            </a:extLst>
          </p:cNvPr>
          <p:cNvSpPr/>
          <p:nvPr/>
        </p:nvSpPr>
        <p:spPr>
          <a:xfrm>
            <a:off x="8541734" y="2325552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WR02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2B211E1-4757-4E11-935A-20E1A197ED3B}"/>
              </a:ext>
            </a:extLst>
          </p:cNvPr>
          <p:cNvSpPr/>
          <p:nvPr/>
        </p:nvSpPr>
        <p:spPr>
          <a:xfrm>
            <a:off x="8541734" y="3849488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WR10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72D5FB4-460F-421C-8A9F-0EC598011F71}"/>
              </a:ext>
            </a:extLst>
          </p:cNvPr>
          <p:cNvSpPr/>
          <p:nvPr/>
        </p:nvSpPr>
        <p:spPr>
          <a:xfrm>
            <a:off x="8541735" y="3076635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WR08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FD98BE24-7DA3-48B1-9734-51BC8E7FC5B4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7233249" y="2642550"/>
            <a:ext cx="1308485" cy="70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7302C19F-2A63-48CA-9384-BFB6992D40BD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3922263" y="2713205"/>
            <a:ext cx="1235633" cy="3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5F9E73D-1D9F-43C8-8FBB-0DF5B74B2DC9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 flipV="1">
            <a:off x="7258055" y="4109462"/>
            <a:ext cx="1283679" cy="57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1F0F4EB-6FC2-42A6-B8CC-993A962ACC86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flipH="1">
            <a:off x="7258055" y="2642550"/>
            <a:ext cx="1283679" cy="1466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F3B65BA-179F-4732-BF9F-B018BDACB9B9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 flipV="1">
            <a:off x="7233249" y="2713205"/>
            <a:ext cx="1308486" cy="680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CB9A004B-3FAD-41C4-8AD3-AE77676286A1}"/>
              </a:ext>
            </a:extLst>
          </p:cNvPr>
          <p:cNvSpPr/>
          <p:nvPr/>
        </p:nvSpPr>
        <p:spPr>
          <a:xfrm>
            <a:off x="1846910" y="3792464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Elisabeth P03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411A787-2D40-4968-9971-70389F796171}"/>
              </a:ext>
            </a:extLst>
          </p:cNvPr>
          <p:cNvSpPr/>
          <p:nvPr/>
        </p:nvSpPr>
        <p:spPr>
          <a:xfrm>
            <a:off x="5157896" y="2396207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½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Right02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0B193A1-BECB-4170-901D-7A00F0FB4B4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922263" y="4109462"/>
            <a:ext cx="126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F7B9D963-1CC2-45DD-939A-F7EA38F199C2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7258055" y="3393633"/>
            <a:ext cx="1283680" cy="715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4D034E97-6F11-4DCD-83AB-386B2DFEB8F8}"/>
              </a:ext>
            </a:extLst>
          </p:cNvPr>
          <p:cNvSpPr/>
          <p:nvPr/>
        </p:nvSpPr>
        <p:spPr>
          <a:xfrm>
            <a:off x="5182702" y="3792464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½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Right02</a:t>
            </a: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81AB2A1-B17F-465D-BCA6-EDBD65616BA8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 flipV="1">
            <a:off x="7233249" y="2713205"/>
            <a:ext cx="1308485" cy="1453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2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45484-0E26-4344-AD5A-760FD11D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56ACD4A-6580-4830-BAC8-E04462E573DB}"/>
              </a:ext>
            </a:extLst>
          </p:cNvPr>
          <p:cNvSpPr/>
          <p:nvPr/>
        </p:nvSpPr>
        <p:spPr>
          <a:xfrm>
            <a:off x="1872794" y="3617745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Municipality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P04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2A9CC8C-1544-4A59-A42A-E0A56CB43D33}"/>
              </a:ext>
            </a:extLst>
          </p:cNvPr>
          <p:cNvSpPr/>
          <p:nvPr/>
        </p:nvSpPr>
        <p:spPr>
          <a:xfrm>
            <a:off x="8116279" y="3225994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WR06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D95BEC0-5925-4FBC-B255-BE88E91B9496}"/>
              </a:ext>
            </a:extLst>
          </p:cNvPr>
          <p:cNvSpPr/>
          <p:nvPr/>
        </p:nvSpPr>
        <p:spPr>
          <a:xfrm>
            <a:off x="8116279" y="4890694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WR15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EA7D477-1E35-4160-8CE5-F32F4DE942FC}"/>
              </a:ext>
            </a:extLst>
          </p:cNvPr>
          <p:cNvSpPr/>
          <p:nvPr/>
        </p:nvSpPr>
        <p:spPr>
          <a:xfrm>
            <a:off x="8116279" y="4058344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WR07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0A22C63D-D2F8-4BDE-9364-12CE0FA5A49F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3948147" y="3934743"/>
            <a:ext cx="873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EF4A5493-6C84-40FF-BCF1-4D8773A76FB9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 flipV="1">
            <a:off x="6896824" y="3934743"/>
            <a:ext cx="1219455" cy="1272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2CE77ECE-7981-4EF1-A020-A7F6EF249505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6896824" y="3542992"/>
            <a:ext cx="1219455" cy="391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A624DEF9-F3C4-424D-B4A9-158C3BCBC32E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 flipV="1">
            <a:off x="6896824" y="3934743"/>
            <a:ext cx="1219455" cy="440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E0929B08-8C57-408E-98CD-FA3F3C1B1EB6}"/>
              </a:ext>
            </a:extLst>
          </p:cNvPr>
          <p:cNvSpPr/>
          <p:nvPr/>
        </p:nvSpPr>
        <p:spPr>
          <a:xfrm>
            <a:off x="4821471" y="3617745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Right03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F260A0A-0C60-4E12-8C4F-5A3D1B2CB6BF}"/>
              </a:ext>
            </a:extLst>
          </p:cNvPr>
          <p:cNvSpPr/>
          <p:nvPr/>
        </p:nvSpPr>
        <p:spPr>
          <a:xfrm>
            <a:off x="8116279" y="2393644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WR05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9DCC63EE-4340-4A59-A5E5-5C2F7CE9BF6A}"/>
              </a:ext>
            </a:extLst>
          </p:cNvPr>
          <p:cNvSpPr/>
          <p:nvPr/>
        </p:nvSpPr>
        <p:spPr>
          <a:xfrm>
            <a:off x="8116279" y="5723046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WR16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6DF7EA33-00E9-408F-892A-22F37A8C4A8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6896824" y="2710642"/>
            <a:ext cx="1219455" cy="1224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ECA9AC65-8BCB-4DA2-AD25-C99E02D3FD1D}"/>
              </a:ext>
            </a:extLst>
          </p:cNvPr>
          <p:cNvSpPr/>
          <p:nvPr/>
        </p:nvSpPr>
        <p:spPr>
          <a:xfrm>
            <a:off x="8116279" y="1561294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WR03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6BF6717-4B48-4E95-B7C1-42CECE10195D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896824" y="1878292"/>
            <a:ext cx="1219455" cy="2056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AB5BAC03-EAA3-4136-ACB1-19B8FDFCD21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896824" y="3934743"/>
            <a:ext cx="1219455" cy="2105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5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C4E3ED84-41AA-4322-87B2-C4830FE93E4E}"/>
              </a:ext>
            </a:extLst>
          </p:cNvPr>
          <p:cNvSpPr/>
          <p:nvPr/>
        </p:nvSpPr>
        <p:spPr>
          <a:xfrm>
            <a:off x="1941803" y="3204950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Cooperation P06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D4A6E38-5469-4B9D-86BD-F1D68F82FE79}"/>
              </a:ext>
            </a:extLst>
          </p:cNvPr>
          <p:cNvSpPr/>
          <p:nvPr/>
        </p:nvSpPr>
        <p:spPr>
          <a:xfrm>
            <a:off x="8806389" y="2927655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WR17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0CAFDF4-D7AD-4C06-B5AA-58027AE8E3A2}"/>
              </a:ext>
            </a:extLst>
          </p:cNvPr>
          <p:cNvSpPr/>
          <p:nvPr/>
        </p:nvSpPr>
        <p:spPr>
          <a:xfrm>
            <a:off x="8806388" y="4378908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WR21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E0D470F-787C-40AA-A188-9B9D40512F82}"/>
              </a:ext>
            </a:extLst>
          </p:cNvPr>
          <p:cNvSpPr/>
          <p:nvPr/>
        </p:nvSpPr>
        <p:spPr>
          <a:xfrm>
            <a:off x="8806389" y="3656355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WR20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19EFFFF-59E8-4B03-879E-B6DEB25547CD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4017156" y="3516265"/>
            <a:ext cx="1235636" cy="56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717FD158-ABE0-422E-9F1D-B9ACFABF209C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7328145" y="3516265"/>
            <a:ext cx="1478243" cy="117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EE162786-9A3C-457D-8DA6-1584713E6791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 flipH="1">
            <a:off x="7328145" y="3244653"/>
            <a:ext cx="1478244" cy="271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FFD1117B-8FAD-4079-940B-E7F1488E6ADD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 flipV="1">
            <a:off x="7328145" y="3516265"/>
            <a:ext cx="1478244" cy="45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CC161BC7-8F1D-401E-9421-B36EC0E045D9}"/>
              </a:ext>
            </a:extLst>
          </p:cNvPr>
          <p:cNvSpPr/>
          <p:nvPr/>
        </p:nvSpPr>
        <p:spPr>
          <a:xfrm>
            <a:off x="5252792" y="3199267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Right05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03DBDF2-C2DE-4A0F-AE9A-83A099548E62}"/>
              </a:ext>
            </a:extLst>
          </p:cNvPr>
          <p:cNvSpPr/>
          <p:nvPr/>
        </p:nvSpPr>
        <p:spPr>
          <a:xfrm>
            <a:off x="8806390" y="2221858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WR09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277BF77-A3BE-468E-82C9-48DE349ACFED}"/>
              </a:ext>
            </a:extLst>
          </p:cNvPr>
          <p:cNvSpPr/>
          <p:nvPr/>
        </p:nvSpPr>
        <p:spPr>
          <a:xfrm>
            <a:off x="8806388" y="5105692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WR11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A474CAD3-2649-4CE7-8823-3F86ADF5BFFA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7328145" y="2538856"/>
            <a:ext cx="1478245" cy="977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1D0FA90D-C368-497A-A001-2C0F6ABDA7B5}"/>
              </a:ext>
            </a:extLst>
          </p:cNvPr>
          <p:cNvSpPr/>
          <p:nvPr/>
        </p:nvSpPr>
        <p:spPr>
          <a:xfrm>
            <a:off x="8806388" y="1503373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WR04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0B36C83-5A1E-4A77-84D9-6472824E2438}"/>
              </a:ext>
            </a:extLst>
          </p:cNvPr>
          <p:cNvSpPr/>
          <p:nvPr/>
        </p:nvSpPr>
        <p:spPr>
          <a:xfrm>
            <a:off x="1941805" y="82248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Anna P05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561CF2C3-33B6-4778-9E5E-A1CB2EBD7A60}"/>
              </a:ext>
            </a:extLst>
          </p:cNvPr>
          <p:cNvSpPr/>
          <p:nvPr/>
        </p:nvSpPr>
        <p:spPr>
          <a:xfrm>
            <a:off x="5252790" y="2040461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1/10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Right04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45AB108-B24F-4F2D-B3BE-22949F65B04F}"/>
              </a:ext>
            </a:extLst>
          </p:cNvPr>
          <p:cNvSpPr/>
          <p:nvPr/>
        </p:nvSpPr>
        <p:spPr>
          <a:xfrm>
            <a:off x="5252791" y="82248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9/10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Right04</a:t>
            </a: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9B9A692E-EE2C-4079-9E07-BEDE42EFB1C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7156" y="2357459"/>
            <a:ext cx="1235634" cy="1189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14B233DB-01FD-4E22-BD7A-ACE7D9AEE1E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017158" y="1139484"/>
            <a:ext cx="1235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374CB3D7-EA78-4283-B7C0-3B31741E3DA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28143" y="1693371"/>
            <a:ext cx="1478245" cy="664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B54AFE85-410A-486E-80E8-B68C99FB113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328144" y="1139484"/>
            <a:ext cx="1478244" cy="553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307DBC9C-DA69-4691-8232-5C4A70AF1BC7}"/>
              </a:ext>
            </a:extLst>
          </p:cNvPr>
          <p:cNvSpPr/>
          <p:nvPr/>
        </p:nvSpPr>
        <p:spPr>
          <a:xfrm>
            <a:off x="5252790" y="403551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Right06</a:t>
            </a: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E196B52B-0067-456A-8B2B-F69AEBCF3697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4017156" y="3521948"/>
            <a:ext cx="1235634" cy="830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82A2F600-DBAC-43A9-8203-D141A5F8B7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328143" y="4352514"/>
            <a:ext cx="1478245" cy="1070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hoek 71">
            <a:extLst>
              <a:ext uri="{FF2B5EF4-FFF2-40B4-BE49-F238E27FC236}">
                <a16:creationId xmlns:a16="http://schemas.microsoft.com/office/drawing/2014/main" id="{24845DD7-1934-4BB5-BFDD-B4EA30D72BAC}"/>
              </a:ext>
            </a:extLst>
          </p:cNvPr>
          <p:cNvSpPr/>
          <p:nvPr/>
        </p:nvSpPr>
        <p:spPr>
          <a:xfrm>
            <a:off x="1941802" y="5593142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Capital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Bank P07</a:t>
            </a:r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CBCC27C9-DF30-4D53-B8DD-9624825EB1BD}"/>
              </a:ext>
            </a:extLst>
          </p:cNvPr>
          <p:cNvCxnSpPr>
            <a:cxnSpLocks/>
            <a:stCxn id="76" idx="3"/>
            <a:endCxn id="15" idx="1"/>
          </p:cNvCxnSpPr>
          <p:nvPr/>
        </p:nvCxnSpPr>
        <p:spPr>
          <a:xfrm flipV="1">
            <a:off x="7328143" y="5422690"/>
            <a:ext cx="1478245" cy="2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FF95A03-F475-43DC-9F16-437CF8E41D43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 flipV="1">
            <a:off x="4017155" y="5425167"/>
            <a:ext cx="1235635" cy="484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hoek 75">
            <a:extLst>
              <a:ext uri="{FF2B5EF4-FFF2-40B4-BE49-F238E27FC236}">
                <a16:creationId xmlns:a16="http://schemas.microsoft.com/office/drawing/2014/main" id="{7A74C91B-188F-4585-BB89-1C3DEBE92688}"/>
              </a:ext>
            </a:extLst>
          </p:cNvPr>
          <p:cNvSpPr/>
          <p:nvPr/>
        </p:nvSpPr>
        <p:spPr>
          <a:xfrm>
            <a:off x="5252790" y="5108169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black"/>
                </a:solidFill>
                <a:latin typeface="Calibri" panose="020F0502020204030204"/>
              </a:rPr>
              <a:t>Mortgage</a:t>
            </a:r>
            <a:endParaRPr lang="nl-NL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Restriction01</a:t>
            </a:r>
          </a:p>
        </p:txBody>
      </p:sp>
      <p:sp>
        <p:nvSpPr>
          <p:cNvPr id="81" name="Rechthoek 80">
            <a:extLst>
              <a:ext uri="{FF2B5EF4-FFF2-40B4-BE49-F238E27FC236}">
                <a16:creationId xmlns:a16="http://schemas.microsoft.com/office/drawing/2014/main" id="{08B666B4-2AD0-4783-87B6-C989221AD691}"/>
              </a:ext>
            </a:extLst>
          </p:cNvPr>
          <p:cNvSpPr/>
          <p:nvPr/>
        </p:nvSpPr>
        <p:spPr>
          <a:xfrm>
            <a:off x="5252790" y="6162985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Usufruct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Right07</a:t>
            </a:r>
          </a:p>
        </p:txBody>
      </p:sp>
      <p:sp>
        <p:nvSpPr>
          <p:cNvPr id="82" name="Rechthoek 81">
            <a:extLst>
              <a:ext uri="{FF2B5EF4-FFF2-40B4-BE49-F238E27FC236}">
                <a16:creationId xmlns:a16="http://schemas.microsoft.com/office/drawing/2014/main" id="{C3BA2908-D0B3-46D3-B913-C0117184C113}"/>
              </a:ext>
            </a:extLst>
          </p:cNvPr>
          <p:cNvSpPr/>
          <p:nvPr/>
        </p:nvSpPr>
        <p:spPr>
          <a:xfrm>
            <a:off x="1911432" y="12848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Municipality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P04</a:t>
            </a:r>
          </a:p>
        </p:txBody>
      </p: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35044A57-91B2-45F8-A38C-9E06EEB6857B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3986785" y="329846"/>
            <a:ext cx="1266005" cy="6150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E59AF60A-1E61-4D1E-9179-F3EE6434FF69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 flipV="1">
            <a:off x="7328143" y="5422690"/>
            <a:ext cx="1478245" cy="1057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0">
            <a:extLst>
              <a:ext uri="{FF2B5EF4-FFF2-40B4-BE49-F238E27FC236}">
                <a16:creationId xmlns:a16="http://schemas.microsoft.com/office/drawing/2014/main" id="{B2E3169B-8FC6-4B6B-9385-D089F11BE5F8}"/>
              </a:ext>
            </a:extLst>
          </p:cNvPr>
          <p:cNvCxnSpPr>
            <a:cxnSpLocks/>
            <a:stCxn id="29" idx="2"/>
            <a:endCxn id="76" idx="0"/>
          </p:cNvCxnSpPr>
          <p:nvPr/>
        </p:nvCxnSpPr>
        <p:spPr>
          <a:xfrm>
            <a:off x="6290467" y="4669512"/>
            <a:ext cx="0" cy="438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8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C23E2-4A83-4C16-AE34-264E4763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B0E97BA-B807-49D4-842C-7FE2D868C53C}"/>
              </a:ext>
            </a:extLst>
          </p:cNvPr>
          <p:cNvSpPr/>
          <p:nvPr/>
        </p:nvSpPr>
        <p:spPr>
          <a:xfrm>
            <a:off x="8213589" y="4685066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WR14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20B95709-3E5D-4F4F-9C4B-208CEF8FC677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 flipV="1">
            <a:off x="6992862" y="4988997"/>
            <a:ext cx="1220727" cy="13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>
            <a:extLst>
              <a:ext uri="{FF2B5EF4-FFF2-40B4-BE49-F238E27FC236}">
                <a16:creationId xmlns:a16="http://schemas.microsoft.com/office/drawing/2014/main" id="{91A0A725-64E6-4CE2-814B-0FF018342D3E}"/>
              </a:ext>
            </a:extLst>
          </p:cNvPr>
          <p:cNvSpPr/>
          <p:nvPr/>
        </p:nvSpPr>
        <p:spPr>
          <a:xfrm>
            <a:off x="8213588" y="2646145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WR12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D8956E97-CA54-4DA5-A719-70FF60CE3E98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6992867" y="2963143"/>
            <a:ext cx="1220721" cy="5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E1374BC8-EE59-4171-8B1A-DDB7F0F7E938}"/>
              </a:ext>
            </a:extLst>
          </p:cNvPr>
          <p:cNvSpPr/>
          <p:nvPr/>
        </p:nvSpPr>
        <p:spPr>
          <a:xfrm>
            <a:off x="4910059" y="3664022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Right09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3E9A6B9-B678-45B6-B394-60D46DBE04AF}"/>
              </a:ext>
            </a:extLst>
          </p:cNvPr>
          <p:cNvSpPr/>
          <p:nvPr/>
        </p:nvSpPr>
        <p:spPr>
          <a:xfrm>
            <a:off x="4917514" y="2651189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Right08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9143D30-4E91-4323-9C34-C37CDA25CCC8}"/>
              </a:ext>
            </a:extLst>
          </p:cNvPr>
          <p:cNvSpPr/>
          <p:nvPr/>
        </p:nvSpPr>
        <p:spPr>
          <a:xfrm>
            <a:off x="4917509" y="4671999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Ownership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Right10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43F4508E-4137-430D-BFBC-214397699C3E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3681883" y="3982920"/>
            <a:ext cx="1235626" cy="1006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0385D299-C0C3-4E6E-B072-EED37AEB534A}"/>
              </a:ext>
            </a:extLst>
          </p:cNvPr>
          <p:cNvSpPr/>
          <p:nvPr/>
        </p:nvSpPr>
        <p:spPr>
          <a:xfrm>
            <a:off x="1606530" y="3665922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Housing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 P08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B235055-0DAC-4135-AED9-A495D0F5F43E}"/>
              </a:ext>
            </a:extLst>
          </p:cNvPr>
          <p:cNvSpPr/>
          <p:nvPr/>
        </p:nvSpPr>
        <p:spPr>
          <a:xfrm>
            <a:off x="8213588" y="3658842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WR13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11E25CFE-D053-4B82-BAD3-71835CBE24B3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3681883" y="2968187"/>
            <a:ext cx="1235631" cy="1014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8AFE359C-3E3C-4F23-952E-9AD1722DC8B2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681883" y="3981020"/>
            <a:ext cx="1228176" cy="1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66B010B4-6156-4C19-B96E-D9692B1A316B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6985412" y="3975840"/>
            <a:ext cx="1228176" cy="5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233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212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STDM February 4th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Colombia App</dc:title>
  <dc:creator>Lemmen, Chrit</dc:creator>
  <cp:lastModifiedBy>Da Silva Mano, Andre (UT-ITC)</cp:lastModifiedBy>
  <cp:revision>3</cp:revision>
  <dcterms:created xsi:type="dcterms:W3CDTF">2022-02-03T13:46:50Z</dcterms:created>
  <dcterms:modified xsi:type="dcterms:W3CDTF">2022-02-15T13:16:50Z</dcterms:modified>
</cp:coreProperties>
</file>