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1415" r:id="rId3"/>
    <p:sldId id="1361" r:id="rId4"/>
    <p:sldId id="1446" r:id="rId5"/>
    <p:sldId id="1330" r:id="rId6"/>
    <p:sldId id="1447" r:id="rId7"/>
    <p:sldId id="1335" r:id="rId8"/>
    <p:sldId id="1448" r:id="rId9"/>
    <p:sldId id="1333" r:id="rId10"/>
    <p:sldId id="1449" r:id="rId11"/>
    <p:sldId id="1358" r:id="rId12"/>
    <p:sldId id="1450" r:id="rId13"/>
    <p:sldId id="1360" r:id="rId14"/>
    <p:sldId id="1454" r:id="rId15"/>
    <p:sldId id="1359" r:id="rId16"/>
    <p:sldId id="1455" r:id="rId17"/>
    <p:sldId id="1456" r:id="rId18"/>
    <p:sldId id="1332" r:id="rId19"/>
    <p:sldId id="1334" r:id="rId20"/>
    <p:sldId id="1452" r:id="rId21"/>
    <p:sldId id="327" r:id="rId22"/>
    <p:sldId id="1451" r:id="rId23"/>
    <p:sldId id="1362" r:id="rId24"/>
    <p:sldId id="145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5DC062-5F17-481E-9B31-5B177CFDDEC3}" v="3" dt="2022-08-04T14:36:29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Paúl Ushiña Huera" userId="8afb05b610d068c3" providerId="LiveId" clId="{0E5DC062-5F17-481E-9B31-5B177CFDDEC3}"/>
    <pc:docChg chg="custSel modSld">
      <pc:chgData name="Dennis Paúl Ushiña Huera" userId="8afb05b610d068c3" providerId="LiveId" clId="{0E5DC062-5F17-481E-9B31-5B177CFDDEC3}" dt="2022-08-04T14:38:26.276" v="34" actId="478"/>
      <pc:docMkLst>
        <pc:docMk/>
      </pc:docMkLst>
      <pc:sldChg chg="addSp delSp modSp mod">
        <pc:chgData name="Dennis Paúl Ushiña Huera" userId="8afb05b610d068c3" providerId="LiveId" clId="{0E5DC062-5F17-481E-9B31-5B177CFDDEC3}" dt="2022-08-04T14:38:26.276" v="34" actId="478"/>
        <pc:sldMkLst>
          <pc:docMk/>
          <pc:sldMk cId="2615762583" sldId="1454"/>
        </pc:sldMkLst>
        <pc:spChg chg="add del mod">
          <ac:chgData name="Dennis Paúl Ushiña Huera" userId="8afb05b610d068c3" providerId="LiveId" clId="{0E5DC062-5F17-481E-9B31-5B177CFDDEC3}" dt="2022-08-04T14:38:26.276" v="34" actId="478"/>
          <ac:spMkLst>
            <pc:docMk/>
            <pc:sldMk cId="2615762583" sldId="1454"/>
            <ac:spMk id="2" creationId="{84534E38-AD7C-968B-0E79-F5D1BD0C5F3B}"/>
          </ac:spMkLst>
        </pc:spChg>
        <pc:spChg chg="add del mod">
          <ac:chgData name="Dennis Paúl Ushiña Huera" userId="8afb05b610d068c3" providerId="LiveId" clId="{0E5DC062-5F17-481E-9B31-5B177CFDDEC3}" dt="2022-08-04T14:38:20.722" v="32" actId="478"/>
          <ac:spMkLst>
            <pc:docMk/>
            <pc:sldMk cId="2615762583" sldId="1454"/>
            <ac:spMk id="6" creationId="{BAD6EDFF-A195-F8B2-9140-4E7431CEA0B1}"/>
          </ac:spMkLst>
        </pc:spChg>
        <pc:spChg chg="add del mod">
          <ac:chgData name="Dennis Paúl Ushiña Huera" userId="8afb05b610d068c3" providerId="LiveId" clId="{0E5DC062-5F17-481E-9B31-5B177CFDDEC3}" dt="2022-08-04T14:38:23.620" v="33" actId="478"/>
          <ac:spMkLst>
            <pc:docMk/>
            <pc:sldMk cId="2615762583" sldId="1454"/>
            <ac:spMk id="7" creationId="{1CE3E66E-2520-CEA7-57BF-7461A5557274}"/>
          </ac:spMkLst>
        </pc:spChg>
        <pc:picChg chg="mod">
          <ac:chgData name="Dennis Paúl Ushiña Huera" userId="8afb05b610d068c3" providerId="LiveId" clId="{0E5DC062-5F17-481E-9B31-5B177CFDDEC3}" dt="2022-08-04T14:36:32.128" v="30" actId="1076"/>
          <ac:picMkLst>
            <pc:docMk/>
            <pc:sldMk cId="2615762583" sldId="1454"/>
            <ac:picMk id="19" creationId="{0E508685-7D37-FFCA-0530-6A7045687164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00:17.659"/>
    </inkml:context>
    <inkml:brush xml:id="br0">
      <inkml:brushProperty name="width" value="0.05292" units="cm"/>
      <inkml:brushProperty name="height" value="0.10583" units="cm"/>
      <inkml:brushProperty name="tip" value="rectangle"/>
      <inkml:brushProperty name="rasterOp" value="maskPen"/>
    </inkml:brush>
  </inkml:definitions>
  <inkml:trace contextRef="#ctx0" brushRef="#br0">92 195 488,'-92'25'4477,"102"-37"-2613,-4 8-1596,0 1-1,0 0 0,0 0 1,0 1-1,0 0 0,1 0 0,-1 0 1,1 1-1,-1 0 0,1 0 1,7 1-1,22-4 234,36-8-25,-45 6-110,0 1-1,0 1 1,0 2-1,51 2 0,-3 4-71,0-2 0,134-16 0,141 8 639,-238 9-855,174-18-1,-222 7-66,1 3 0,113 5-1,-58 5 6,205-18 0,130-22 8,-353 25-19,232-17 6,-19 33-17,207 38 4,-91-22 16,-1-26 4,110 23 52,-71 1-36,391-69 293,-655 32-287,-55 8-27,190 13-1,-87 4 32,407-39 0,-212 6 33,-1 21-51,-374 4-25,597-7 75,-4-1 24,863 47-28,-1166-16-64,483 16 12,-193-15-8,-558-18-10,441 15 19,308 22-12,-756-36-9,347 13 8,3 0 0,593 63 8,-960-77-18,122 8 27,214-10 0,722-98 70,-958 81-94,307 17-1,88-20 53,-389 4-43,234 9 5,-221 5 5,28-20 337,-65 2-57,93 16-256,-58 2-17,-150-4-6,-1-3-1,52-12 1,-49 8-13,75-7-1,-64 17-2,0 2-1,1 2 1,58 14-1,-93-16 20,-3-2-8,0 0 1,0-1 0,22-2 0,-21 1-4,2 1-11,-2 0-423,-13-2 100,-6 0-38,-10-5-215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00:17.668"/>
    </inkml:context>
    <inkml:brush xml:id="br0">
      <inkml:brushProperty name="width" value="0.05292" units="cm"/>
      <inkml:brushProperty name="height" value="0.10583" units="cm"/>
      <inkml:brushProperty name="tip" value="rectangle"/>
      <inkml:brushProperty name="rasterOp" value="maskPen"/>
    </inkml:brush>
  </inkml:definitions>
  <inkml:trace contextRef="#ctx0" brushRef="#br0">110 390 2008,'-5'-24'686,"1"0"0,0 0 0,2 0 0,2-47 0,0 23 500,-1 26-597,0 2 400,4-40 0,-3 56-880,1-1-1,0 1 0,0-1 1,0 1-1,0 0 0,1-1 0,-1 1 1,1 0-1,1 0 0,-1 0 1,0 0-1,1 1 0,0-1 0,4-4 1,-7 8-104,1-1 0,-1 0 1,1 1-1,-1-1 0,1 1 0,0 0 1,-1-1-1,1 1 0,0-1 1,-1 1-1,1 0 0,0 0 0,0-1 1,-1 1-1,1 0 0,0 0 1,0 0-1,-1 0 0,1 0 1,0 0-1,0 0 0,-1 0 0,1 0 1,0 0-1,0 0 0,-1 0 1,1 1-1,0-1 0,0 0 1,-1 0-1,1 1 0,0-1 0,-1 1 1,1-1-1,0 1 0,-1-1 1,1 1-1,-1-1 0,1 1 1,-1-1-1,1 1 0,-1 0 0,1-1 1,-1 1-1,1 1 0,2 3 14,-1 1 0,1-1 0,-1 1 0,2 12 0,2 10 68,-1 2 0,-2-1-1,0 45 1,-14 92 281,-34 146 504,20-162-390,-8 206 1,40 75 563,-5-176-905,-4-92-111,3-71-15,12 297 266,-11-349-219,-2 0 0,-6 54 0,-19 78 839,-5 58-189,23-86-654,-10 137 6,11-222-56,2-1 0,3 1 0,3-1 0,16 107 0,6 101 83,-12-88 126,27 262 376,-7-194-521,-19-172 69,-3 1-1,0 134 1,-46 178 881,0-16-960,21-203-50,6-90-1,3 132 1,28-41 5,-13-118-6,5 100-1,-34 129 60,5-131-45,13-108-24,1 0 1,3-1-1,1 1 0,2 0 1,1-1-1,15 47 0,0-9 8,19 125 0,-18-43-1,12 105 6,-29-229-15,2 0 0,1 0-1,2-1 1,2 0 0,16 35-1,-19-46 7,-1 0-1,0 1 0,-2 0 1,-1 0-1,-1 1 0,-2-1 1,0 1-1,-1 0 1,-2-1-1,-6 46 0,-15 164 26,12-104-20,6-84-7,3-13 4,-3-1 1,0 0-1,-2 0 1,-17 52-1,6-39 12,-7 12-10,3 1 1,-21 102-1,41-144-12,0 0 0,1 0 1,1 1-1,0-1 0,6 26 0,3 29-3,-8-46 7,2 31 4,-2 1 1,-2-1-1,-11 84 1,5-109-4,-21 157-8,25-165 3,1 0-1,2 0 1,0 0 0,2 0-1,10 44 1,-7-47 2,5 16 2,-2-1-1,-1 1 1,-2 1-1,2 42 0,-8 248 0,2 83 0,-2-213-1,-1-83-2,17 155 1,-7-199 0,31 170 2,-33-207 2,-1 2 0,-2-1 0,-1 1-1,-2-1 1,-1 1 0,-2-1 0,-1 1 0,-13 51-1,-11 114 1,9-47-2,9-108 3,4-21-6,1-1-1,1 1 1,1 0-1,1 1 1,2 31-1,0-42 7,-1 0-1,0-1 1,-1 1-1,-1-1 1,-4 17-1,3-20-5,1 0-1,0 0 1,1 0-1,0 0 1,1 0 0,0 0-1,1 0 1,0 0-1,0 0 1,5 15 0,-3-13 4,0 0 1,-2 0 0,1 1 0,-1-1 0,-1 0 0,-1 0 0,-3 24 0,0 22 7,1-31-1358,-1-7-1378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98 2304,'-88'33'1310,"165"-50"2316,-42 13-3203,1 1 0,47 2-1,-9 3 394,0-2 0,128-18 0,449-44 129,-586 57-901,6-6-38,-57 8-6,0 0 0,1 1 0,-1 0 0,0 1 0,1 1 0,22 2 0,-37-2-23,-1 0 1,1 0 0,0 0 0,0 0 0,0 0-1,-1 0 1,1 0 0,0 0 0,0 1 0,0-1 0,-1 0-1,1 0 1,0 0 0,0 0 0,0 0 0,0 1-1,0-1 1,-1 0 0,1 0 0,0 0 0,0 1 0,0-1-1,0 0 1,0 0 0,0 0 0,0 1 0,0-1-1,0 0 1,0 0 0,0 0 0,0 1 0,0-1 0,0 0-1,0 0 1,0 1 0,0-1 0,0 0 0,0 0-1,0 0 1,0 1 0,0-1 0,0 0 0,0 0 0,0 0-1,0 1 1,1-1 0,-1 0 0,0 0 0,0 0 0,0 0-1,0 1 1,0-1 0,1 0 0,-1 0 0,0 0-1,0 0 1,0 0 0,1 0 0,-1 1 0,0-1 0,0 0-1,0 0 1,1 0 0,-1 0 0,0 0 0,0 0-1,1 0 1,-3 0-474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82 129 3297,'-13'1'514,"10"-1"-400,1 1-1,0-1 0,-1 0 1,1 0-1,0 0 1,-1 0-1,1 0 0,0 0 1,-1-1-1,1 1 0,0-1 1,0 0-1,-1 1 0,1-1 1,0 0-1,-8 3 7695,8 47-7215,0-20-421,2 1-1,2-1 1,0 0 0,2 0 0,2 0 0,10 35 0,-15-42-91,-2-18 62,2-14 285,2-18-432,4-22-114,-3 0 0,-1 0 1,-3-1-1,-11-86 1,11 135 109,0 0 1,0 1-1,0-1 1,0 0-1,1 1 1,-1-1 0,1 0-1,-1 1 1,1-1-1,-1 0 1,1 1 0,0-1-1,0 1 1,0-1-1,0 1 1,0 0-1,0-1 1,0 1 0,0 0-1,1 0 1,-1 0-1,0 0 1,1 0-1,-1 0 1,1 0 0,-1 0-1,1 1 1,-1-1-1,1 0 1,0 1-1,2-1 1,63-14-97,-58 13 106,7-1-4,1 1 0,0 0 0,-1 2 1,1-1-1,0 2 0,-1 0 0,1 1 1,-1 1-1,29 8 0,-44-10 8,0-1 1,0 1-1,0 0 0,0 0 0,0-1 0,0 1 1,0 0-1,0 0 0,0 0 0,-1 0 0,1 0 1,0 0-1,-1 0 0,1 0 0,-1 0 0,1 0 0,-1 0 1,0 0-1,1 1 0,-1-1 0,0 0 0,0 0 1,0 0-1,0 0 0,0 1 0,0-1 0,0 0 1,0 0-1,0 0 0,0 1 0,-2 1 0,-14 42 315,10-32-250,3-2-14,1 0 0,0 0 0,1 1 0,0-1 0,0 0 0,2 13 0,-2 17 98,0-29-126,-1 0-1,2 0 1,0 0-1,0 0 0,1 0 1,1-1-1,0 1 0,0 0 1,1-1-1,9 21 1,-12-31-24,0-1 0,0 1 0,1-1 0,-1 1 0,0-1 0,0 1 0,0-1 0,1 1 0,-1-1 1,0 1-1,0-1 0,0 1 0,0-1 0,0 1 0,0-1 0,0 1 0,0-1 0,0 1 1,0-1-1,0 1 0,-1-1 0,1 1 0,0-1 0,0 0 0,0 1 0,-1-1 0,1 1 0,0-1 1,0 1-1,-1-1 0,1 0 0,0 1 0,-1-1 0,1 0 0,-1 1 0,1-1 0,0 0 1,-1 1-1,0-1 0,-25 10 305,2-2-312,19-5 6,-5 2 10,-1 1 1,0-2-1,0 0 1,-1 0-1,1-1 1,-1 0-1,-17 1 1,1-3 9,-1-2 0,1-2 0,-54-10 1,66 10-33,16 3-26,0 0 0,-1 0 1,1 0-1,0 0 0,0 0 0,-1 0 0,1 0 1,0 0-1,0 0 0,0 0 0,-1 0 0,1 0 1,0 0-1,0 0 0,-1 0 0,1 0 0,0 0 1,0 0-1,0 0 0,-1 0 0,1 0 0,0-1 1,0 1-1,0 0 0,0 0 0,-1 0 0,1 0 1,0 0-1,0-1 0,0 1 0,0 0 0,0 0 1,-1 0-1,1-1 0,0 1 0,0 0 0,0 0 1,0 0-1,0-1 0,0 1 0,0 0 0,0 0 1,0 0-1,0-1 0,0 1 0,0 0 0,0 0 1,0-1-1,0 1 0,0 0 0,0 0 0,0 0 1,0-1-1,0 1 0,0 0 0,1 0 0,-1 0 1,0-1-1,0 1 0,0 0 0,0 0 0,0 0 1,1-1-1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54 80 2312,'-6'-27'6533,"7"18"-3922,0 16-7,-1-4-2571,8 73 817,21 87 0,-57-203-193,19 24-654,1 2-19,0-1 1,1 0-1,0-1 0,1 1 1,-4-22-1,9 34 5,0-1 0,0 0 0,1 0 0,0 0 0,0 0 0,0 1-1,0-1 1,1 0 0,-1 0 0,1 0 0,0 1 0,0-1 0,0 0-1,1 1 1,-1-1 0,1 1 0,0-1 0,0 1 0,0 0 0,0 0-1,1 0 1,-1 0 0,1 0 0,0 1 0,-1-1 0,2 1 0,-1-1-1,0 1 1,0 0 0,6-2 0,1 0-8,1 0-1,0 0 0,0 1 1,0 1-1,0 0 1,0 1-1,0 0 1,23 1-1,-27 0 14,1 0-1,-1 1 1,0 0-1,0 0 1,0 1-1,0 0 1,-1 0-1,1 0 1,0 1-1,-1 0 1,0 0-1,1 1 1,-2 0-1,1 0 1,7 7-1,-12-9 10,0 0-1,-1 0 1,1 0-1,-1 0 1,1 0-1,-1 0 1,0 0-1,0 0 1,0 1-1,0-1 1,-1 0-1,1 0 1,0 0-1,-1 0 1,1 0-1,-1 0 1,0 0-1,0 0 1,0 0 0,-1 2-1,-6 21 17,6 10 55,3-27-34,-1-1 0,0 1 1,-1 0-1,0 0 0,0 0 0,-1 0 0,0 0 0,0-1 1,-1 1-1,0-1 0,-5 10 0,4-13-20,1 0-10,0 0 0,1-1 0,-1 1 0,1 0-1,0 1 1,0-1 0,0 0 0,0 1 0,1-1 0,-1 1 0,1-1 0,0 1 0,0 6 0,-18-4 439,7-2-434,0 0 0,0-1 0,-1 0 0,1-1-1,-23 3 1,30-6-30,0 0 0,-1 0 0,1 0 0,0 0 0,0-1 0,-1 0-1,1 0 1,0 0 0,0-1 0,0 0 0,0 0 0,0 0 0,1 0 0,-1-1-1,0 0 1,-7-6 0,3-7-2593,11 17 1561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78 18 4257,'-60'-17'2032,"60"17"-1913,0 0-1,-1 0 0,1-1 1,0 1-1,-1 0 0,1 0 0,0 1 1,0-1-1,-1 0 0,1 0 1,0 0-1,0 0 0,-1 0 1,1 0-1,0 0 0,0 0 1,0 0-1,-1 0 0,1 1 0,0-1 1,0 0-1,-1 0 0,1 0 1,0 0-1,0 1 0,0-1 1,0 0-1,0 0 0,-1 1 1,1-1-1,0 0 0,0 0 0,0 0 1,0 1-1,0-1 0,0 0 1,0 0-1,0 1 0,0-1 1,0 0-1,0 1 0,0-1 1,0 0-1,0 0 0,0 1 0,0-1 1,3 24 1304,11 24-2246,-13-44 1300,3 8-404,0 1 0,0-1 0,-1 1 0,0 0 0,-2 0 0,1 0 0,-1 1 0,-1-1 0,-1 0 0,0 0 0,-5 25 0,6-38-63,0-1 0,0 1-1,0 0 1,0 0 0,0 0 0,0 0 0,0 0 0,0 0-1,0 0 1,0 0 0,-1 0 0,1 0 0,0 0 0,0 0-1,0 0 1,0 0 0,0 0 0,0 0 0,0 0 0,0 0-1,0 0 1,-1 0 0,1 0 0,0 0 0,0 0 0,0 0-1,0 0 1,0 0 0,0 0 0,0 0 0,0 0 0,-1 0-1,1 0 1,0 0 0,0 0 0,0 0 0,0 0 0,0 0-1,0 0 1,0 0 0,0 0 0,0 0 0,0 0 0,0 1-1,0-1 1,-1 0 0,1 0 0,0 0 0,0 0 0,0 0-1,0 0 1,0 0 0,-4-18 127,-4-31-247,7 41 162,-18-120-149,19 127 73,0 1-17,0 0 37,0-1 0,0 1 0,0 0 0,0 0 0,0 0 0,0-1 0,0 1 0,0 0 0,0 0 0,0-1 0,0 1 0,0 0 0,0 0 0,0 0-1,0-1 1,0 1 0,0 0 0,1 0 0,-1 0 0,0-1 0,0 1 0,0 0 0,0 0 0,0 0 0,1 0 0,-1 0 0,0-1 0,0 1 0,0 0 0,1 0 0,-1 0 0,0 0 0,0 0 0,0 0 0,1 0 0,-1 0-1,0 0 1,0 0 0,1 0 0,-1 0 0,0 0 0,0 0 0,0 0 0,1 0 0,-1 0 0,0 0 0,244 0-13,-243 0 17,-1 0 0,0 0 1,0 0-1,1 0 0,-1 0 0,0 0 1,0 0-1,1 0 0,-1 0 0,0 0 1,1 0-1,-1 0 0,0 0 1,0 0-1,1 1 0,-1-1 0,0 0 1,0 0-1,0 0 0,1 0 1,-1 1-1,0-1 0,0 0 0,0 0 1,1 0-1,-1 1 0,0-1 1,0 0-1,0 0 0,0 1 0,0-1 1,0 0-1,1 0 0,-1 1 0,0-1 1,0 0-1,0 0 0,0 1 1,0-1-1,0 0 0,0 1 0,0-1 1,0 0-1,0 1 0,-6 17 162,-1 1-71,5-8-72,-12 66 257,13-70-247,1-1-1,0 1 0,0 0 1,0-1-1,1 1 0,0-1 1,0 1-1,1-1 0,0 1 1,3 7-1,-50-6 615,28-5-632,0-1 1,-28 1-1,39-2-5,1-2 0,-1 1-1,0-1 1,1 0-1,-1 0 1,1 0 0,-1-1-1,1 0 1,0 0 0,-1 0-1,1-1 1,0 1-1,-5-5 1,-26-22-1785,31 27 1179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84 84 5185,'-59'-35'2223,"56"33"-1948,1 1-1,0-1 1,0 1-1,1-1 1,-1 0-1,0 0 1,0 0-1,1 0 1,-1 0-1,1 0 1,0 0-1,-2-4 0,3 3 1401,2 15-1197,9 149 625,-11-160-916,0-4-170,0 0-1,0 0 1,0 0 0,0 0-1,1 0 1,0 0 0,-1 0-1,1 0 1,0 1 0,3-6-1,-1-2 1,6-23-16,-3 13-5,0 0 1,14-33 0,-18 51-5,0 0 1,0 0-1,0 1 0,0-1 1,0 1-1,1-1 0,-1 1 1,0 0-1,1 0 1,-1 0-1,1 0 0,-1 1 1,1-1-1,-1 1 0,1-1 1,-1 1-1,1 0 1,0 0-1,2 0 0,52 5-70,-49-2 69,0-1 0,-1 1 0,1 0 0,-1 0-1,0 1 1,10 7 0,-14-9 12,1 1 0,-1-1 0,0 1 0,1 0-1,-1 0 1,-1 0 0,1 0 0,0 1 0,-1-1 0,0 1-1,0 0 1,0-1 0,3 8 0,-13 18 565,4-13-550,0 1 0,-1-1 0,-1 1-1,0-1 1,-16 26 0,19-41 24,-1 0 0,0 0 0,0 0 0,0 0 0,0 0-1,-1-1 1,1 0 0,0 0 0,0 0 0,0-1 0,0 1 0,-7-3 0,1 2 1,0 1-170,-43-8 437,50 7-421,0 0 1,0 0-1,-1 0 0,1 0 1,0 0-1,0-1 1,0 0-1,0 1 0,1-1 1,-1 0-1,0-1 0,1 1 1,-1 0-1,-2-4 1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43 1 1992,'-39'36'5620,"40"-18"-3645,1 3-1495,-2-13-395,0-1 0,0 1 1,1 0-1,1 0 0,-1-1 1,1 1-1,1-1 0,5 15 0,-16-77-19,7 53-73,0-1 1,1 0 0,-1 1 0,0-1 0,1 0-1,0 0 1,0 1 0,0-1 0,0 0-1,1-3 1,0 5 1,0-1 0,0 1-1,0 0 1,0 0 0,0 0 0,0 0-1,0 1 1,0-1 0,0 0 0,1 0-1,-1 1 1,0-1 0,1 0-1,-1 1 1,2-1 0,24-12 54,-26 13-49,4-4 10,1 1 0,0 0 0,1 0 0,-1 1 0,0 0 0,1 0 0,-1 0 0,1 1 0,0 0 0,0 0 0,-1 0 0,1 1 0,7 1 0,64-2 58,-77 11 242,-1 1 0,-1-1 0,1 0 0,-2 0 0,0 0 0,0 0 0,-4 13 0,4-22-271,1 1-1,0-1 0,-1 0 1,1 1-1,-1-1 0,0 0 0,1 0 1,-1 0-1,0 0 0,0 0 1,1 0-1,-1-1 0,0 1 1,0-1-1,0 1 0,0-1 1,0 1-1,0-1 0,0 0 1,0 0-1,0 0 0,0 0 1,0-1-1,0 1 0,0 0 1,-3-2-1,-57-14 105,54 14-37,-29-14 228,34 14-304,-1 0 1,1 0 0,-1 1 0,1-1-1,-1 1 1,0-1 0,0 1-1,1 1 1,-1-1 0,0 0-1,0 1 1,0 0 0,0 0-1,-5 0 1,7 1-1243,0-1 833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73 74 1688,'4'-31'2597,"-3"28"-2207,-1 0 0,1 0 0,0 0 0,-1 0 0,0 0 0,0 0 0,0 0 0,0-1 0,0 1 0,-1 0 0,0-4 0,1 7-341,0 0 1,0 0 0,-1 0-1,1 0 1,0-1 0,0 1-1,0 0 1,0 0 0,-1 0-1,1 0 1,0 0 0,0 0-1,0 0 1,0 0 0,-1 0-1,1 0 1,0 0 0,0 0-1,0 0 1,-1 0 0,1 0-1,0 0 1,0 0 0,0 0-1,0 0 1,-1 0-1,1 0 1,0 0 0,0 0-1,0 0 1,0 1 0,-1-1-1,1 0 1,0 0 0,0 0-1,0 0 1,0 0 0,0 0-1,0 1 1,-1-1 0,1 0-1,0 0 1,0 0 0,0 0-1,0 1 1,0-1 0,0 0-1,0 0 1,0 0 0,0 0-1,0 1 1,0-1 0,0 0-1,0 0 1,0 1 0,-6 13-86,6-13 170,-11 37 81,2 1-1,1 0 1,3 0 0,-2 41-1,7 168 309,-1-232-488,1 0 0,-2 0 0,0-1 0,-1 1 0,-10 28 0,13-35 4,-2 4 106,1-20 361,5-138-677,1 17-260,-6 116 378,-1-19-114,2 1 0,1-1 0,1 1 0,2 0 0,12-51 0,-15 79 157,0 0 0,0-1 0,1 1 0,-1 0 0,1 0 0,0 0 0,-1 0 0,1 0 0,0 0 0,0 0 0,0 0-1,1 1 1,-1-1 0,0 1 0,1 0 0,-1 0 0,0-1 0,1 2 0,-1-1 0,1 0 0,0 0 0,-1 1 0,1-1 0,0 1 0,-1 0 0,1 0 0,3 0 0,12 1 3,0 0 0,0 2 0,20 4 0,-15-3-19,72 2 21,-77-7 4,0 2-1,0 0 0,0 0 0,0 2 0,28 8 0,-44-11 5,-1 1 0,0-1 0,0 1 0,0 0 0,0-1 0,0 1 0,0 0 0,0 0 0,0 0 0,0 0 0,0 0 0,-1 0 0,1 0 0,0 0 0,-1 0 0,1 0 0,-1 0 0,1 1 0,-1-1 0,1 0 0,-1 0 0,0 1 0,0-1-1,1 0 1,-1 0 0,0 1 0,0-1 0,0 0 0,-1 0 0,1 1 0,0-1 0,0 0 0,-1 0 0,1 1 0,0-1 0,-1 0 0,0 2 0,-28 54 108,16-35-95,3 8 115,-13 55-1,4-12 305,4 5 25,13-61-401,0-1 1,-1 0-1,-1-1 1,-9 23 0,12-35-54,0 0 0,0 0 0,1 0 0,-1 0 0,1 0 0,-1 0 0,1 0 0,0 0 0,0 0 0,1 5 0,-3 20 65,-4-27-4,1-1-1,-1 0 1,1 0-1,-1 0 1,1-1-1,0 1 1,-1-1-1,1-1 1,-9-2-1,-57-8-114,55 12 33,-3 0-35,-1 0-1,-33-6 1,50 7-1820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92 131 968,'27'-35'1004,"-28"35"-865,1 1-1,0-1 1,0 1 0,-1-1-1,1 1 1,-1-1-1,1 0 1,0 1-1,-1-1 1,1 0-1,-1 1 1,1-1-1,-1 0 1,1 1-1,-1-1 1,1 0 0,-1 0-1,1 0 1,-1 0-1,1 0 1,-1 1-1,1-1 1,-1 0-1,0 0 1,1 0-1,-1 0 1,1-1-1,-1 1 1,1 0 0,-1 0-1,1 0 1,-1 0-1,1 0 1,-1-1-1,1 1 1,-1 0-1,1 0 1,-1-1-1,1 1 1,-1 0-1,1-1 1,0 1 0,-1-1-1,1 1 1,0 0-1,-1-1 1,1 1-1,0-1 1,-1 1-1,1-1 1,0 1-1,0-1 1,0 1-1,-1-1 1,1 1 0,0-1-1,0 0 1,0 0-1,-22 68 574,2 2 0,4 0 0,3 1 0,2 0 0,-1 117 0,19-214-659,2 4-101,3-21-384,-2-1 0,-2 0 0,5-83 0,-24-72 170,11 196 259,0 0 0,0 0 0,1 0 0,0 0 0,0 1 1,0-1-1,0 0 0,1 0 0,0 1 0,-1-1 0,1 1 0,0 0 0,1-1 0,-1 1 0,0 0 0,1 0 0,3-3 0,0 2-3,0 0 0,0 0 1,0 0-1,0 1 0,0 0 1,1 0-1,-1 1 0,1 0 1,7-2-1,7 1 59,0 0-1,0 1 1,1 1-1,-1 1 1,30 4 0,-47-4-37,55 9 79,-55-9-95,1 1 1,-1 0-1,0 1 1,0-1-1,1 1 1,-1-1 0,0 1-1,0 1 1,-1-1-1,6 4 1,-8-4 2,0 1 0,-1-1 0,0 0 0,1 0 0,-1 0 0,0 1 0,0-1 0,-1 0 1,1 0-1,0 0 0,-1 0 0,1 1 0,-2 2 0,-1 19 35,4 141 376,-1-144-363,0 0 1,-2-1 0,0 0-1,-1 1 1,-2-1 0,0 0-1,-1 0 1,0-1 0,-2 0-1,0 0 1,-2-1-1,0 0 1,-21 29 0,27-44-35,0-1 1,0 0-1,0 1 1,0-1-1,-1 0 1,1-1 0,-1 1-1,1-1 1,-1 0-1,1 0 1,-1-1-1,0 1 1,-4-1-1,-25 6 24,17-1-14,-1-2 0,0 1-1,-22 0 1,32-3-18,-1-1 0,1 0 0,-1 0 1,0-1-1,1 0 0,0-1 0,-1 1 1,1-2-1,-8-2 0,11-1-1247,5 4 820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9 150 160,'8'-37'18,"16"-35"10323,-20 97-8308,-1 29-2346,-6 4 886,-14 77 1,13-110-414,-5 2 14,8-27-172,1 1 0,0-1 0,-1 1 0,1-1 0,0 1 1,0-1-1,-1 0 0,1 1 0,0-1 0,0 1 0,0-1 0,0 1 0,-1-1 0,1 1 0,0 0 0,0-1 1,0 1-1,0-1 0,0 1 0,0-1 0,0 1 0,1-1 0,-1 1 0,0-1 0,0 1 0,1 0 0,27 6 1,-7-4-1,11 1 22,1 0-1,0-2 1,0-2-1,40-4 1,-68 4 4,0-1-1,0 0 1,0 0-1,0 0 1,0 0-1,0-1 1,0 0-1,0 0 1,-1 0-1,1-1 1,-1 1-1,0-1 1,0 0 0,0 0-1,0-1 1,0 1-1,-1-1 1,1 0-1,3-5 1,-6 5-12,-1 1 1,1 0-1,-1-1 1,1 1-1,-1-1 1,0 1-1,-1 0 1,1-1-1,0 1 1,-1-1-1,0 1 1,0 0-1,-1-5 1,-4-25 16,10-11-29,16-61 1,-17 65-5,-4 37 0,1 0 0,0 0 0,0-1 0,0 1 0,0 0 0,0 0 0,1 0 0,-1-1 0,1 1 0,0 0-1,0 0 1,0 0 0,1 0 0,-1 1 0,1-1 0,-1 0 0,1 0 0,2-2 0,-3-1-105,-12 3 261,-12 4 422,-1 8-409,0-1 0,-1 0 0,1-2 0,-2-1 0,1-1 0,-37 1 0,-87-10-163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0 205 2505,'44'-37'880,"-36"18"6202,-7 2-4420,0 18-2323,1 24-425,7 109 261,-4-34 195,5 0 0,24 109 0,-31-193-133,-1-45-479,4-30 78,-2 0 0,-3-1 0,-3 1 0,-2 0 0,-2 0 0,-16-61 0,15 92 171,2 12-5,0 1 0,2-1 0,0 1 0,1-1 0,0 0 0,1 0 0,2-25 1,0 39-9,0 0 1,0 0-1,1 0 1,-1 0-1,0 0 1,0 0-1,1 1 1,0-1 0,-1 0-1,1 1 1,0-1-1,-1 1 1,1 0-1,0-1 1,0 1 0,0 0-1,0 0 1,1 0-1,-1 0 1,0 1-1,0-1 1,0 1-1,1-1 1,-1 1 0,0 0-1,1 0 1,3 0-1,5-1-17,0 1 0,0 1 0,0-1 0,15 4 0,15 7 27,0 2 0,76 36 0,-60-24 21,-35-17 0,12 6 92,-33-13-95,0 0-1,0 0 1,0 0-1,0 0 1,0 0-1,-1 0 1,1 0-1,0 0 1,-1 1 0,1-1-1,-1 0 1,1 0-1,-1 1 1,0-1-1,0 0 1,1 0-1,-1 1 1,0-1 0,0 0-1,0 1 1,0-1-1,0 0 1,-1 1-1,1-1 1,0 0-1,-1 2 1,-11 43 400,-8 76-1,18-98-399,2-1 0,0 1 0,2-1 0,0 1 0,8 31 0,10 20 164,-11-45-104,-1 0 0,-2 0-1,0 1 1,0 32 0,-6-61-60,0 0 0,1 0 0,-2 0 1,1 1-1,0-2 0,0 1 0,-1 0 0,1 0 1,-1 0-1,1 0 0,-1 0 0,0 0 0,0 0 1,0-1-1,0 1 0,0 0 0,0-1 1,0 1-1,-1 0 0,1-1 0,-1 0 0,-2 3 1,-2-1 39,0-1 0,0 0 0,0 0 1,0 0-1,0-1 0,-9 2 0,-8 1-103,18-3 46,-2 1 9,0-1-1,0 0 1,1 0-1,-1 0 1,0-1-1,0 0 1,0-1-1,0 1 1,0-1-1,-10-3 1,-14-6 171,0 1 0,-1 1 1,0 2-1,-54-3 0,44 4-2005,39 6-326,-5 4 849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0 2897,'27'7'5588,"6"9"-4328,-21-9-1284,1 0 0,0-1 0,0-1 0,23 6 0,249 26 258,-80-15 167,-118-16-180,-68-6-170,-1 0-1,1 2 1,0 0-1,-1 1 0,0 1 1,22 7-1,-40 9 640,-5 15-82,-7 125 109,-2 102-42,7-113-13,0 18-209,6 200 3,-2-150 464,1-197-888,-1-1 0,-1 0 0,-8 23 0,-6 42 427,22-75-200,-8-17-1766,-10-19 948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3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82 2497,'-121'39'1688,"120"-38"-1592,-1-1 1,0 1-1,1-1 1,-1 1-1,0-1 1,0 0-1,1 0 1,-1 1-1,0-1 1,0-1-1,0 1 1,1 0-1,-1 0 1,0 0-1,0-1 1,1 1-1,-1-1 1,0 0-1,-2-1 1,3 2-59,1-1 0,0 1 0,0 0 0,0-1 0,-1 1 0,1 0 0,0-1 0,0 1 0,0-1 0,0 1 0,0 0 1,-1-1-1,1 1 0,0-1 0,0 1 0,0 0 0,0-1 0,0 1 0,0-1 0,1 1 0,-1 0 0,0-1 1,0 1-1,0-1 0,0 1 0,0 0 0,1-1 0,-1 1 0,0 0 0,0-1 0,0 1 0,1 0 0,-1-1 0,0 1 1,1-1-1,6-2 0,0 1 0,1-1 0,-1 1 0,1 0 0,0 1 0,-1 0 0,1 0 0,0 1 0,14 0 0,-3 0 7,346-17 212,54-5 332,28 0 401,-428 21-902,-1 0-1,0-2 0,24-6 0,-24 5-81,1 0 0,0 1 0,25 0-1,78 8-1423,-101-1 911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108 3 3553,'-2'-2'7811,"3"19"-6870,-3-8-898,-1 1 0,0-1 0,0 0 0,-1 0 0,0 0 0,0 0-1,-1-1 1,-7 10 0,-6 15 146,12-16-66,1 0 0,1 1 0,1 0 0,1 0 0,0 0 0,1 0 0,3 36 0,-1-22-59,5 164 693,-5 203 807,-4-290-1468,4-67-49,-3 0-1,-1 0 0,-11 47 0,13-79-40,0-1 1,0 1-1,1 0 0,1 13 0,-1-16 3,1 1-1,-1-1 0,0 0 1,-1 0-1,0 0 1,0 1-1,0-1 0,-3 7 1,3-11 4,0 1 0,0-1 0,0 1 0,1-1 0,-1 1 0,1-1 0,0 1 0,0-1-1,0 1 1,1-1 0,-1 1 0,1-1 0,0 1 0,0-1 0,0 0 0,2 4 0,-1-2-3,-1 0 0,1 0-1,-1 0 1,0 0 0,0 0-1,0 0 1,-1 0 0,0 0 0,-1 8-1,-8 62-41,10-74 33,0 0-1,0 0 1,0 0-1,1 0 0,-1 0 1,0 0-1,0 0 1,0-1-1,1 1 1,-1 0-1,0-1 0,1 1 1,-1-1-1,1 1 1,1-1-1,1 2 3,4 0-1,1 0 1,-1 0-1,0-1 1,0 0 0,1 0-1,-1-1 1,1 0 0,11-2-1,77-17 15,-94 19-17,184-31-3,-125 22 7,-47 3 238,-7 2-2750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15 1 2465,'-2'3'533,"0"-1"0,1 1 0,-1 0 0,1 0 1,0 0-1,0 0 0,0 0 0,0 0 1,0 0-1,1 0 0,-1 1 0,1-1 0,0 0 1,0 4-1,4 49 1067,-3-51-1430,8 55 613,-5-40-550,-1 1 1,0 0-1,-2 0 0,0 1 0,-4 35 0,4-76-102,0-1 0,-2 1 0,0-1 0,-5-23 0,2 8-277,-1-62 1,5 95 136,1 0 0,-1-1-1,1 1 1,0 0 0,0 0 0,0-1-1,0 1 1,0 0 0,0 0 0,0 0-1,1 0 1,-1 0 0,1 1 0,0-1 0,-1 0-1,1 1 1,0-1 0,0 1 0,0 0-1,0-1 1,0 1 0,0 0 0,0 0-1,1 1 1,-1-1 0,0 0 0,1 1-1,3-1 1,11-3-9,-1 2-1,1 0 1,18 1 0,-16 0 7,18-3-6,-19 1 8,1 2 0,-1 0 0,19 1 0,-33 0 7,0 1 0,-1-1 0,1 1 0,0-1 1,0 1-1,-1 0 0,1 1 0,-1-1 0,1 1 0,-1-1 0,1 1 1,-1 0-1,0 1 0,0-1 0,0 0 0,0 1 0,-1-1 1,1 1-1,0 0 0,1 4 0,-11 21 262,-4 5-88,8-3 8,2 1-1,1-1 0,3 34 1,-2-62-150,-1 0 0,0 0 0,0 0 0,0 0 0,0-1 0,0 1 0,0 0 1,-1 0-1,1 0 0,-1 0 0,1 0 0,-1 0 0,0 0 0,1-1 0,-1 1 0,0 0 1,0 0-1,0-1 0,-1 1 0,1-1 0,0 1 0,-1-1 0,1 0 0,0 1 0,-1-1 1,0 0-1,1 0 0,-1 0 0,0 0 0,1 0 0,-1 0 0,0-1 0,0 1 0,0-1 1,-3 1-1,-4 0 62,-1 0-1,0-1 1,0 0 0,0 0 0,-15-4 0,9 2-235,-65-11 189,59 9-201,-1 0-1,-33-1 1,44 7-616,12 7 332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128 67 800,'-69'-62'871,"69"61"-823,0 1-1,-1 0 1,1-1-1,0 1 1,-1 0-1,1-1 1,0 1 0,-1 0-1,1 0 1,0 0-1,-1-1 1,1 1 0,-1 0-1,1 0 1,0 0-1,-1 0 1,1 0-1,-1 0 1,1 0 0,0 0-1,-1 0 1,1 0-1,-1 0 1,1 0-1,-1 0 1,1 0 0,0 0-1,-1 0 1,1 0-1,-1 1 1,1-1-1,0 0 1,-1 0 0,1 0-1,0 1 1,-1-1-1,1 0 1,0 1 0,-1-1-1,1 0 1,0 0-1,-1 1 1,1-1-1,0 1 1,0-1 0,0 0-1,-1 1 1,1 0-1,-6 20 3356,6-18-1638,-6 23-1009,2 0 1,-2 50-1,2-19-479,-8 208-260,9-227-116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86 406 4593,'-36'-148'1334,"34"142"-1298,1 0 0,0 1 0,0-1 0,1 0 0,0 0 0,0 0 0,0 0 0,0 0 0,3-10 0,-1 12-49,-1 1 0,1-1 0,0 0 0,0 1 0,0-1 0,1 1 0,-1-1-1,4-3 1,-3 4 196,0 0-1,0 0 0,-1-1 0,1 0 1,-1 1-1,0-1 0,0 0 0,2-7 1,39-100 2768,-43 108-2135,-5 11-497,-5 15-70,-2 35 140,4 1-1,-3 104 1,7-76-349,-19 205 338,-9 259 1091,29-512-1129,0-28-518,-4-27-1804,0-20-166,-5-42 912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1 272 3921,'2'-16'213,"0"1"0,2 1 0,0-1 0,1 0 0,0 1 0,1 0-1,0 0 1,10-14 0,-12 22-111,0 0-1,1 0 0,-1 1 0,1-1 1,1 1-1,-1 0 0,1 1 1,-1-1-1,1 1 0,0 0 0,1 1 1,-1-1-1,1 1 0,0 0 1,-1 1-1,1 0 0,0 0 0,12-1 1,107-4 809,18-1-485,-127 5-383,75-11 223,168-2-1,-257 15-251,0 1 0,1 1 0,-1-1 0,1 0-1,-1 1 1,0 0 0,1 0 0,-1 0 0,0 0 0,1 0 0,-1 1 0,0-1 0,0 1 0,0 0 0,3 2 0,-5-2 64,1 1 0,0-1 0,-1 0 1,1 1-1,-1-1 0,0 1 0,0 0 0,0 0 0,0-1 1,0 1-1,0 0 0,-1 0 0,0 0 0,1-1 0,-1 1 1,0 0-1,0 0 0,-1 4 0,-3 54 513,-11 115-172,8-93 370,4 137 1,5-144-556,-3-1 0,-15 108 0,0-23 444,14-117-600,-2 0 0,-1-1 0,-14 51 0,17-89-55,1 0 0,-1 0 1,0 0-1,-1 0 0,1-1 0,-1 1 1,1 0-1,-1-1 0,-6 5 0,6-5-14,1 0-1,-1 0 1,1 0-1,-1 0 1,1 0-1,0 0 0,0 0 1,0 1-1,0-1 1,1 1-1,-2 5 0,2-8 16,-1 1 0,1-1-1,0 0 1,-1 1 0,1-1-1,-1 0 1,1 0-1,-1 0 1,0 0 0,0 0-1,1-1 1,-1 1-1,0 0 1,0-1 0,0 1-1,-2 0 1,-26 10 15,21-6-18,0-1 1,0 0 0,0-1-1,0 0 1,-1 0 0,0-1 0,1 0-1,-1-1 1,-13 0 0,-15-3 326,-74-13 0,78 8-199,0 2 1,-1 2-1,-38 0 1,26 7-128,30-1-27,0-2 1,0 0-1,0-1 1,-19-3 0,31-1-1897,5 3 1218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60 74 2665,'-44'-49'1256,"40"25"3548,4 57-4224,2 0 0,7 41 0,2 39 4,-11-102-459,-1 0 0,0 1-1,0-1 1,-1 0 0,-1 0 0,-4 12 0,5-16-99,1-4-98,-1 10 467,-2-23-15,-2-47-485,2-1-1,5-70 1,0 124 91,-1 1-1,1-1 1,0 1-1,0 0 1,0-1 0,1 1-1,-1 0 1,1 0-1,0 0 1,-1 0 0,1 0-1,1 1 1,-1-1-1,0 0 1,1 1 0,-1 0-1,1-1 1,0 1 0,5-3-1,-2 1 1,1 0 0,0 1 0,0 0 0,0 0 0,0 1 0,0 0 0,1 0 1,7-1-1,2 3-1,-1 0 0,0 1 0,0 1 1,0 0-1,0 2 0,0-1 1,25 11-1,-22-8 35,1 0 0,0-1 0,0-1 0,21 2 0,-35-6 0,1 0-31,-1 0 0,1 1 0,0-1 1,0 2-1,12 2 0,-18-3 23,1 0 1,-1 0-1,1-1 1,-1 1-1,0 0 0,1 0 1,-1 0-1,0 1 1,0-1-1,1 0 0,-1 0 1,0 1-1,0-1 1,0 0-1,-1 1 0,1-1 1,0 1-1,-1-1 1,1 1-1,0 0 0,-1-1 1,0 1-1,1-1 1,-1 1-1,0 0 0,0-1 1,0 1-1,0 0 1,0 1-1,-2 16 226,-1-1 0,0 0 0,-1 0 0,-1 0 0,-14 33 0,10-27 130,7-16-281,-1 0 0,0 0 0,-1-1 0,0 1 0,0-1 0,-8 11-1,7-13-49,0 0-1,0-1 0,0 1 0,-1-1 0,0 0 0,0 0 1,0-1-1,0 0 0,0 0 0,-1 0 0,1-1 0,-1 0 0,0 0 1,0-1-1,1 1 0,-1-2 0,0 1 0,0-1 0,0 0 0,-8-1 1,2 0-40,-1-1 1,1 0 0,0-1 0,0-1 0,1 0-1,-1 0 1,1-1 0,0-1 0,0 0-1,-11-8 1,10-2-3298,18 17 2087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169 168 1224,'-26'-115'250,"22"78"3899,4 37-4056,0 0 1,0 0-1,-1 0 1,1 0-1,0 0 1,0 0-1,0 0 1,0 0-1,0 0 1,0 0-1,-1 0 0,1 0 1,0 0-1,0 0 1,0 0-1,0 0 1,0 0-1,0 0 1,-1 0-1,0 0 977,0 32 1014,-11 121-1233,7-61-284,-29 153 0,29-228-466,2 0 1,0 1-1,1-1 1,0 0 0,2 27-1,0-44-88,0-1-1,0 1 1,0 0 0,0 0-1,0 0 1,0-1-1,-1 1 1,1 0 0,0 0-1,0 0 1,0 0 0,0-1-1,-1 1 1,1 0-1,0 0 1,0 0 0,0 0-1,0 0 1,-1 0-1,1 0 1,0-1 0,0 1-1,-1 0 1,1 0 0,0 0-1,0 0 1,0 0-1,-1 0 1,1 0 0,0 0-1,0 0 1,-1 0-1,1 0 1,0 0 0,0 0-1,-1 1 1,9-18-25,0 0 1,-2-1-1,0 0 0,-1 0 0,0 0 1,-2 0-1,0-1 0,0-30 1,-3 17-59,1-25-88,-3 1 1,-13-83 0,-3 28-23,17 108 166,1 0 0,0 1 0,-1-1-1,1 0 1,0 1 0,0-1 0,0 0 0,1 0-1,-1 1 1,1-1 0,0 0 0,-1 1 0,1-1-1,0 1 1,0-1 0,1 1 0,-1-1 0,1 1-1,-1 0 1,1 0 0,0-1 0,-1 1 0,1 0 0,5-3-1,-3 3-11,1 0 0,0 0 0,0 1 0,0 0-1,1 0 1,-1 0 0,0 0 0,0 1 0,0 0-1,1 0 1,-1 0 0,0 1 0,7 1 0,26 4-28,51 3 1,-49-6 71,41 9 1,-75-12-14,0 1 0,-1-1 1,1 1-1,0-2 0,11-1 0,8 0 12,-24 2-23,-1 4 6,1 89-18,2-42 366,-3 1 1,-2 0-1,-2 0 1,-20 93-1,-1-73-155,17-51-74,0 1 0,1-1-1,2 1 1,-5 34 0,19-13 8,-4-24-109,-4-15-13,0 1-1,-1-1 1,0 1-1,0-1 1,0 1-1,-1-1 1,0 0-1,1 1 1,-2-1-1,-1 6 1,-1 7 96,3-16-84,0 0 1,0 0 0,0 0-1,0 0 1,0 0-1,0 0 1,-1 0 0,1 0-1,0-1 1,-1 1-1,1-1 1,0 1 0,-1-1-1,1 1 1,-1-1-1,1 1 1,-1-1 0,1 0-1,0 0 1,-1 0-1,1 0 1,-1 0 0,-1-1-1,-45 0 88,41 0-80,-104-8 63,-101-4-423,216 17-3304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53 128 952,'-20'-9'1840,"18"9"-1691,1 0 1,-1 0 0,1 0 0,0 0-1,-1-1 1,1 1 0,-1 0-1,1-1 1,0 1 0,0-1 0,-1 0-1,1 1 1,0-1 0,0 0-1,0 0 1,0 0 0,-1 0-1,1 0 1,1 0 0,-1 0 0,0 0-1,0 0 1,0 0 0,0 0-1,1-1 1,-1 1 0,1 0-1,-1-1 1,0 0 0,5 0-99,-1 0 0,0 1 0,0 0 0,1 0 0,-1 0 0,1 0 1,-1 0-1,1 1 0,3-1 0,3-1 231,66-9 131,-48 8-258,50-12-1,-35 6-24,0 2 1,0 2 0,1 1-1,75 5 1,-59-1-109,32 2 5,82-3 130,-98-6-96,-22 1-25,-1 2 0,100 7 0,157 21 63,-274-22-34,-1-2 1,55-6-1,13 0 48,-99 6-105,1 0-1,-1-1 0,1 0 1,-1 0-1,1 0 0,-1-1 1,0 1-1,6-4 0,-7 4-2,0-1 0,1 1 0,-1-1-1,1 1 1,-1 0 0,1 0 0,-1 1-1,1-1 1,-1 1 0,1 0 0,-1 0-1,7 0 1,17 1 15,15 2 63,-31-3 299,-11 0-433,1 0 1,-1-1-1,0 1 1,0 0-1,0 0 0,0 0 1,0 0-1,0-1 1,0 1-1,0 0 0,0 0 1,0 0-1,0-1 1,0 1-1,0 0 0,0 0 1,0 0-1,0-1 1,0 1-1,0 0 0,0 0 1,0 0-1,0-1 1,0 1-1,0 0 1,0 0-1,0 0 0,0 0 1,-1-1-1,1 1 1,0 0-1,0 0 0,0 0 1,0 0-1,0 0 1,-1-1-1,1 1 0,0 0 1,0 0-1,0 0 1,0 0-1,-1 0 0,1 0 1,0 0-1,0 0 1,0 0-1,-1 0 1,1 0-1,0 0 0,0 0 1,0 0-1,0 0 1,-1 0-1,1 0 0,-9-4-675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1 377 1800,'8'-5'8505,"18"5"-7580,-19 0 506,1-5 4563,-2-7-4448,-6 10-1575,0 1 0,0 0 0,1 0-1,-1 0 1,1 0 0,-1 0-1,1 0 1,-1 0 0,1 0 0,0 0-1,-1 0 1,1 0 0,0 0 0,0 0-1,0 0 1,-1 1 0,1-1-1,0 0 1,0 0 0,0 1 0,0-1-1,0 1 1,1-1 0,0 1-1,-2 0 38,41-34 239,-22 21-285,-17 13 39,0-1 1,0 0-1,0 0 0,-1 0 1,1 0-1,0 0 0,-1 0 1,1-1-1,0 1 1,-1-1-1,0 1 0,1-1 1,-1 1-1,0-1 1,0 0-1,0 1 0,0-1 1,0 0-1,0 0 0,0 0 1,0-3-1,0 4-6,0 0 0,0 0 0,0 0 0,1 0 0,-1 0 0,0 1-1,0-1 1,1 0 0,-1 1 0,0-1 0,1 1 0,-1-1 0,1 1 0,-1-1 0,0 1 0,1 0-1,-1 0 1,2 0 0,30-4-66,25 7 33,-38-1 50,0-1 0,-1-1 1,1 0-1,20-4 0,238-29-43,-151 21 31,33 7 0,-112 6 0,1-2 0,56-10 0,174-24 1,-123 18-2,454-53 1,171 31-21,-290 23 10,823 18-21,-1187 5 34,442 12 12,-210-8-14,-2 0 0,250 6 0,266 17 8,-737-24-8,225 10 0,94 3 0,-40-1 0,-30-5 0,-155 7 0,-149-12 0,127 1 0,-48-6 8,-32 1-6,-32-3 8,40 1-6,195 6-4,-255-6 0,3 2-8,130 31 0,-207-38-141,2 0 461,-18-4-772,7 2-4237,-13 6 3162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143 113 2793,'-112'-104'3244,"102"96"631,8 12-1768,13 24-1073,-5-15-1054,0-1 131,-2 0-1,1-1 0,-1 2 0,-1-1 0,0 0 0,-1 1 1,0-1-1,-1 1 0,-1 16 0,-2 0 13,1 1 1,1 0-1,6 50 0,2 27-67,-3-31 63,-3-63-86,0 1 0,-1 0-1,0 0 1,-1 0 0,0 0 0,-2 0 0,1 0 0,-2-1 0,0 1 0,-6 18 0,4-18-14,1 0 1,0 0-1,1 0 0,1 0 1,0 1-1,1-1 1,1 25-1,-3 33 18,0-49 15,2 1 1,0-1-1,1 1 1,5 32-1,-4-53-19,-1 20-31,-1-23 24,1 1 1,-1 0-1,1-1 0,-1 1 1,0-1-1,1 1 1,-1 0-1,1-1 0,-1 1 1,0-1-1,0 0 0,1 1 1,-1-1-1,0 0 1,0 1-1,1-1 0,-1 0 1,0 0-1,0 0 0,0 0 1,1 0-1,-1 0 1,0 0-1,0 0 0,0 0 1,0 0-1,-15 14 621,10-8-3514,2 0 1828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28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42 1520,'-15'14'509,"2"0"-137,12-14-318,1 0 0,0 0 0,0 0 0,0 0 0,-1 0 0,1 0 0,0 0 0,0 0 0,-1 0 0,1 0 0,0 0 0,0 0 0,0-1 0,-1 1 0,1 0 0,0 0 0,0 0 0,0 0 0,-1 0 0,1 0 0,0 0 0,0-1 0,0 1 0,0 0 0,-1 0 0,1 0 0,0 0 0,0-1 0,0 1 0,0 0 0,0 0 0,0 0 0,-1-1 0,1 1 0,0 0 0,0 0 0,0 0 0,0-1 0,0 1 0,0 0 0,0 0 0,0-1 0,0 1 0,0 0 0,0 0 0,0-1 0,0 1 0,0 0 0,0 0 0,1 0 0,-1-1 0,0 1 0,0 0 0,0 0 0,0 0 0,0-1 0,0 1-20,0-1 0,0 1 0,0 0 0,0-1 0,0 1 0,0-1 0,0 1 0,0 0 0,0-1 0,0 1 0,0-1 0,1 1 0,-1 0 0,0-1 0,0 1 0,0 0 0,0-1 0,1 1 0,-1 0 0,0-1 0,0 1 0,1 0 0,-1-1 0,0 1 0,1 0 0,-1 0 0,0-1 0,1 1 0,-1 0 0,0 0 0,1 0 0,-1-1 0,0 1 0,1 0 0,-1 0 0,1 0 0,-1 0 0,0 0 0,1 0 0,-1 0 0,1 0 0,-1 0 0,0 0 0,1 0 0,-1 0 0,1 0 0,-1 0 0,0 0 0,1 1 0,3-1 779,-19-20 1431,101 36-2162,2-3 1,94 1 0,707-28 225,-411 1-87,-70-5 128,82-1 84,153 14-260,441 5 143,-921-4 109,71 4-197,-68 24-213,-62-6 20,-32-25 37,-22 8-71,135-1 22,-176 0-241,-20 3-656,-16 5-367,-29 14 469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373 96 2697,'41'-75'1113,"-41"75"-888,1-1 0,-1 1 0,1-1 0,-1 1 0,1-1 0,-1 1 1,0-1-1,1 0 0,-1 1 0,0-1 0,0 0 0,0 1 0,1-1 0,-1 0 0,0 1 0,0-1 0,0 0 0,0 1 0,0-1 0,0 0 0,0 1 0,0-1 0,-1 0 1,1 1-1,0-1 0,0 0 0,0 1 0,-1-1 0,1 0 0,0 1 0,-1-2 0,0 2-174,1 0 1,-1 0-1,1 0 1,0 0-1,-1 0 1,1 0-1,-1 1 0,1-1 1,0 0-1,-1 0 1,1 0-1,0 0 0,-1 0 1,1 1-1,0-1 1,-1 0-1,1 0 1,0 1-1,-1-1 0,1 0 1,0 0-1,0 1 1,-1-1-1,1 0 0,0 1 1,0-1-1,0 0 1,-1 1-1,1-1 1,0 1-1,0-1 0,0 0 1,0 1-1,0-1 1,0 0-1,0 1 0,0-1 1,0 1-1,0-1 1,0 1-1,-8 73 524,-3 14-184,2 125-1,2-59-106,1-16-170,4-94-99,-2 1 1,-18 86-1,11-81 35,-6 90 1,18 85 267,-12-43-159,1 18 233,10-179-340,-2-1 0,0 1 0,-1-1 1,-1 0-1,-12 36 0,-47 95 536,40-102-413,-24 75 0,-18 167 40,48-207-58,-13 112-84,14 14 186,15-180-239,5 149 19,0-82-26,1 31 9,0 77 83,1 34-6,0 5 58,16 121 59,0-52-91,3-19-44,0 48 216,-27-233-256,4 0 0,19 113 1,-12-132 77,-4 0-1,-10 142 1,0 13-94,14-13 36,2 149 21,-7-243-56,-1-66 46,-11 140-1,3-166-54,1 1-1,3-1 0,2 1 0,7 49 1,-7-84-2,-1 1 1,0-1-1,-3 21 1,2-25-12,0 0 1,0 0-1,0 0 0,1 0 1,1 0-1,-1 1 1,1-1-1,1 0 0,-1 0 1,5 13-1,-3-14 7,0 1-1,-1 0 0,0 0 0,-1-1 1,0 1-1,0 9 0,-1-11-4,1 1 0,-1 0-1,1-1 1,1 1-1,-1-1 1,1 1 0,0-1-1,1 0 1,3 7-1,-22 27 361,15-33-359,-9 43-36,10-47 32,0 0 0,0 0-1,0 0 1,0 0 0,1 0 0,-1 0 0,1 0 0,0 0-1,0 0 1,0 0 0,0-1 0,0 1 0,0 0 0,1-1 0,0 1-1,-1-1 1,4 4 0,-11-11 717,0 4-1604,3 10-3593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 64 4361,'-6'-3'3210,"14"-4"-2667,20-7-707,-12 5 252,-9 4 113,0 1 0,0 0 0,0 1 0,0 0 0,1 0 0,-1 1 0,1 0 0,15-3 0,68 26 3020,63-6-2543,245-9-1,-8-8 100,-338 3-719,8 1 8,130-2 101,241 1 28,-110 4-120,329-1 273,-551-3-264,357-6 233,-185-1-21,116-1-57,59 12 32,-445-5-271,479 22 176,-175-13-88,27 4-47,-159-1 335,-176-13 212,11-2-523,26-2-150,4 2 89,-31 2-447,-15 0-335,-5 2 322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357 130 2857,'-97'-39'1427,"94"38"-1280,0 0 0,0-1 1,1 1-1,-1 0 1,0-1-1,1 0 0,-1 1 1,1-1-1,-1 0 1,1-1-1,0 1 1,0 0-1,0 0 0,0-1 1,-2-4-1,3 5-45,1 0-1,-1 0 1,1 0-1,0 0 1,0-1-1,0 1 1,0 0-1,1 0 1,-1 0-1,0 0 1,1 0 0,-1 0-1,2-3 1,3-20 3602,-4 28-3608,-1 1 0,1-1 1,0 0-1,0 0 0,0 0 1,0 0-1,1 0 0,-1 0 0,1 0 1,0 0-1,0-1 0,0 1 1,3 3-1,-2-3-74,0 1 1,0 0-1,0 0 1,-1 0-1,1 0 0,-1 1 1,0-1-1,0 1 1,1 6-1,3 32 753,-1 84-1,-2-30-334,-1 27 216,-14 134 1,11-254-637,-20 193 737,8-98-553,1 124 1,12-178-151,-1 0 0,-3-1 0,-1 0-1,-2 0 1,-2 0 0,-29 80 0,14-52 82,4 1-1,3 1 1,-9 83 0,22-133-143,-22 244 127,13-94-41,-3-55-32,-5 68 75,25 31 54,-1-7-129,-3-202-44,-4 64 18,3 0 0,4 0 1,18 116-1,5 4 38,-20-148-1,-3 0 0,-3 90 0,-2-93-23,1 0 0,3 1 0,11 75 1,-8-97-17,-1 0 0,-2 0 1,0 1-1,-1 0 0,-4 42 1,-1 83 206,3-31-126,-1-79-82,2 1-1,1-1 0,2 1 1,2-1-1,9 37 0,-10-50-10,-1 0 0,0 0 0,-2 1 1,-1-1-1,-6 46 0,1-2 14,-29 290 126,32-332-131,1 1-1,2 30 1,1-37-7,-1 1 0,-2 0 0,0 0 0,-7 34 0,-3 0 22,2 1 0,3 0 0,1 1 0,4-1 0,6 71-1,-4-96-21,-1 0 0,-5 35 0,2-35-1,1 1-1,3 35 1,4-12-6,-3 0 0,-5 67 0,-7-64 3,7-49-4,1 1 0,0-1 0,0 1 0,1 0 1,1 0-1,0 0 0,0 0 0,0-1 0,4 16 0,1 5 3,-1 0-1,-1 1 0,-1-1 0,-5 54 0,1-47-1,-4 41 11,3-54-11,1-1 0,1 1-1,1 0 1,4 30-1,-2-32 4,0 1 1,-3 36-1,0-38-4,0 0-1,5 28 0,-1 61 24,1-91-7,-4-18-16,1 0 1,-1-1-1,0 1 0,1 0 0,-1 0 1,0-1-1,1 1 0,-1 0 0,0 0 1,0-1-1,1 1 0,-1 0 0,0 0 1,0 0-1,0 0 0,0-1 0,0 1 0,0 0 1,-1 0-1,1 0 0,0-1 0,0 1 1,0 0-1,-1 0 0,1-1 0,0 1 1,-1 0-1,1-1 0,-1 1 0,1 0 1,-1-1-1,1 1 0,-1 0 0,1-1 1,-1 1-1,0-1 0,1 1 0,-1-1 1,0 1-1,0-1 0,1 0 0,-1 1 1,0-1-1,0 0 0,1 0 0,-1 0 1,0 1-1,0-1 0,0 0 0,1 0 1,-2 0-1,1 15 30,1 1 1,3 27 0,-1-26 151,0-9-153,-1 1 1,0 0-1,-1 0 1,0 0-1,0-1 0,-1 1 1,-2 12-1,-2-19 91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345 166 1752,'-125'-98'710,"122"96"-665,0-1 0,-1 1 1,1-1-1,0 0 0,0-1 0,1 1 1,-1 0-1,1-1 0,-4-5 0,6 8 8,0 0 1,0 0-1,0 1 0,0-1 0,0 0 0,0 0 0,0 0 0,0 0 0,0 0 0,0 1 0,0-1 1,1 0-1,-1 0 0,0 0 0,1 1 0,-1-1 0,0 0 0,1 0 0,-1 1 0,1-1 0,0-1 0,4-5 1357,-5 7-1311,0 0 0,0-1 0,0 1 0,0 0 1,-1-1-1,1 1 0,0 0 0,0 0 0,0 0 0,0-1 1,0 1-1,0 0 0,-1 0 0,1-1 0,0 1 0,0 0 1,0 0-1,0 0 0,-1 0 0,1-1 0,0 1 0,0 0 1,-1 0-1,1 0 0,0 0 0,0 0 0,-1 0 0,1 0 1,0 0-1,0-1 0,-1 1 0,1 0 0,0 0 0,0 0 0,-1 0 1,1 0-1,0 1 0,0-1 0,-1 0 0,1 0 0,0 0 1,-1 0-1,1 0 0,0 0 0,0 0 0,0 0 0,-1 0 1,1 1-1,0-1 0,0 0 0,0 0 0,-1 0 0,1 1 1,0-1-1,0 0 0,0 0 0,0 0 0,-1 1 0,1-1 1,0 0-1,0 1 0,-14 95 956,5 1 1,3 109-1,1-13-278,0 298 242,6-404-848,-9 242 399,1-40-364,10-204-173,-1-46 2,-5 72 1,-45 187 110,38-244-125,-18 157 25,26-173-31,-7 45 4,5-53-18,0 1-1,2 38 1,-6 42 38,4-74-11,2-22-16,0-1 1,0 1 0,-7 20 0,8-33-19,1 0 0,0-1 0,0 1 0,0-1 0,0 1 0,0-1 0,1 1 0,-1 0 0,0-1 0,1 1 0,-1-1 0,1 1 0,-1-1 0,1 1 0,0-1 0,-1 0 0,1 1 0,0-1 0,0 0 0,0 0 0,0 1 0,0-1 0,1 0 0,1 2 0,-1-1-18,-1-1-297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213 237 5145,'50'-94'1722,"-49"91"-1672,0 0 1,0 1-1,0-1 1,0 0-1,-1 0 1,1 1-1,-1-1 1,0 0-1,0 0 1,0 0-1,0 0 1,0 1-1,-1-1 1,1 0-1,-1 0 1,0 0-1,-1-2 1,-2-18-1,8 7 92,4-20 1190,-8 35-1161,0 1 0,0-1 0,0 1 1,0-1-1,0 0 0,0 1 0,0-1 0,0 1 0,0-1 1,0 0-1,0 1 0,0-1 0,-1 1 0,1-1 1,0 0-1,0 1 0,-1-1 0,1 1 0,0-1 0,-1 1 1,1-1-1,0 1 0,-1-1 0,-1 11 831,-5 441 1257,-15-133-1063,4-107-1009,15-162-183,-34 446 465,33-471-422,-2 0 0,0 0 0,-1 0-1,-2 0 1,-17 34 0,5-11 39,-15 7-46,-11 86-80,38-114-2733,4-21 714,3-16 802,2 9 505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122 72 2385,'-89'67'1120,"65"-51"64,15-17 776,9 0-1865,0 1 0,0-1-1,0 1 1,1-1-1,-1 0 1,0 1 0,0-1-1,0 0 1,1 1-1,-1-1 1,0 1 0,1-1-1,-1 1 1,0-1-1,1 1 1,-1-1-1,1 1 1,-1-1 0,1 1-1,-1-1 1,1 1-1,-1 0 1,1-1 0,-1 1-1,1 0 1,0 0-1,0-1 1,177-41 224,-161 39-329,1 1 1,-1 1 0,1 0-1,-1 1 1,1 1 0,31 6-1,46 2 6,40-22 139,-87 7 83,51 0 0,481-22 220,-29 1-305,-53 29 138,-158-13 452,-196 3-576,204 14 0,-92 14-2,404-19 0,-100-15 1482,208 41-1358,-719-26-253,-1-2 1,52-8-1,25-1 0,-58 1-12,-55 7-3,1 0 0,0 0-1,23 0 1,58 2 43,-90-14 433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162 77 2937,'-58'-12'1323,"58"11"-1283,-1 1 1,1 0-1,-1 0 1,0 0-1,1 0 1,-1-1-1,0 1 0,1 0 1,-1-1-1,1 1 1,-1-1-1,1 1 1,-1 0-1,1-1 1,-1 1-1,1-1 1,-1 1-1,1-1 1,0 1-1,-1-1 1,1 0-1,0 1 1,-1-1-1,1 1 1,0-1-1,0 0 1,0 1-1,0-1 1,-1 0-1,1 1 1,0-1-1,0 0 1,0 1-1,0-1 1,0 0-1,1 1 1,-1-1-1,0 0 1,0 1-1,0-1 1,1 0-1,-1 1 1,0-1-1,0 1 1,1-1-1,-1 1 1,1-1-1,-1 0 0,0 1 1,1-1-1,28-25 1987,-23 22-681,-8-4 4627,0 9-5802,-6 58-144,2 0 0,3 0 1,8 94-1,-2 40 10,-80 659 155,64-753-157,-15 70 207,28-154-160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366 73 1816,'-1'-2'154,"-32"-42"3042,32 42-2849,-1 0 1,0 0-1,0-1 1,0 1-1,0 1 1,-1-1-1,1 0 0,0 0 1,-1 1-1,1 0 1,-1-1-1,0 1 1,1 0-1,-1 0 1,-4-1-1,6 3-286,0-1 0,0 0 0,-1 1 0,1-1 0,0 1 0,0-1 0,1 1-1,-1 0 1,0-1 0,0 1 0,0 0 0,0 0 0,1-1 0,-1 1 0,0 0 0,1 0 0,-1 0 0,0 0 0,1 0 0,-1 0 0,1 0 0,0 0 0,-1 0 0,1 0 0,0 0-1,0 1 1,-1-1 0,1 0 0,0 0 0,0 0 0,0 0 0,0 0 0,1 0 0,-1 2 0,-2 9 24,-76 576 3227,19-177-2730,-24 143-338,63-464-218,-9 66 103,28-154-223,1-7-217,3-15-419,8-16 320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250 82 3625,'48'-50'1688,"-47"48"-1375,1 0 0,0 0-1,-1 0 1,1 0 0,-1 0-1,0 0 1,0 0 0,0 0-1,0-1 1,0 1 0,0 0 0,0-4-1,-6 7 3440,-5 13-2626,-21 51-298,2 2-1,-24 84 1,-25 149 545,56-191-1178,-9 134 0,12 114 7,4-64-78,14-173-15,-3-116-288,-3-18-1754,-2-20 1247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48 23 936,'-15'0'278,"-5"-1"191,19 0-437,1 1 0,0 0 0,0 0 1,-1 0-1,1 0 0,0-1 0,0 1 0,0 0 0,0 0 0,-1-1 0,1 1 1,0 0-1,0 0 0,0 0 0,0-1 0,0 1 0,-1 0 0,1-1 1,0 1-1,0 0 0,0 0 0,0-1 0,0 1 0,0 0 0,0-1 0,0 1 1,0 0-1,0 0 0,0-1 0,0 1 0,0 0 0,0 0 0,1-1 1,-1 1-1,0 0 0,0-1 0,0 1 0,0 0 0,0 0 0,1 0 0,-1-1 1,0 1-1,0 0 0,0 0 0,1 0 0,-1-1 0,0 1 0,0 0 1,1 0-1,-1 0 0,0 0 0,1-1 0,-1 1 85,0 0-1,0-1 0,0 1 1,0 0-1,0-1 1,0 1-1,-1 0 1,1-1-1,0 1 1,0 0-1,0-1 1,0 1-1,0 0 1,0-1-1,-1 1 1,1 0-1,0-1 0,0 1 1,-1 0-1,1 0 1,0-1-1,0 1 1,-1 0-1,1 0 1,0 0-1,-1-1 1,1 1-1,0 0 1,0 0-1,-1 0 1,1 0-1,-1 0 1,1 0-1,0-1 0,-1 1 1,1 0-1,0 0 1,-1 0-1,1 0 1,-1 1-1,-2-1 2301,17 5-2794,48 21 518,-52-21-130,1 0-1,0 0 0,1-1 1,-1-1-1,1 1 0,-1-2 1,15 2-1,113-3-1804,-125 0 1109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3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1408,'0'0'3989,"10"0"-2401,603-31-157,106 47-1189,-319-27-210,-78-14 1320,-55 1-465,62 34-817,-202-1-65,430 12 33,-321-19-21,33 1 6,336 18 81,-487-16-85,106-3 128,-5-3 250,-110 3-375,-30-16 90,5 7-176,-79 10-1154,-5-2 763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64 168 1320,'-20'0'260,"15"0"-131,1 0 0,0 0 0,-1 0 0,1 0 0,0-1 1,0 0-1,-7-2 0,11 3-59,-1 0 1,1-1 0,0 1 0,0 0 0,0-1 0,-1 1 0,1 0 0,0-1-1,0 1 1,0 0 0,0-1 0,0 1 0,0 0 0,0-1 0,0 1 0,0 0-1,0-1 1,0 1 0,0 0 0,0-1 0,0 1 0,0 0 0,0-1-1,0 1 1,0 0 0,0-1 0,0 1 0,0 0 0,1-1 0,-1 1 0,0 0-1,0 0 1,0-1 0,1 1 0,-1 0 0,0 0 0,0-1 0,1 1 0,-1 0-1,0 0 1,1 0 0,-1-1 0,0 1 0,1 0 0,-1 0 0,0 0 0,1 0-1,-1 0 1,134-6 852,-72 2-673,87 5 0,-51 2 149,0-5-1,130-18 1,72-3 243,8 7 88,29-1-157,-158 13-446,164 7-85,-245 2-16,0-4-1,139-17 0,306-29 637,-367 41-289,-160 0-231,-11 2-183,-7 2-468,-11 4 150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106 98 1832,'1'-7'562,"-1"0"0,1 0-1,0 1 1,1-1 0,0 0 0,0 0-1,5-10 1,5-15 1923,-12 32-2423,0 0-1,0 0 0,0 0 1,0 0-1,0 0 0,0 0 0,0 0 1,1 1-1,-1-1 0,0 0 1,0 0-1,0 0 0,0 0 1,0 0-1,1 0 0,-1 0 1,0 0-1,0 0 0,0 0 1,0 0-1,1 0 0,-1 0 1,0 0-1,0 0 0,0 0 1,0 0-1,0 0 0,1 0 1,-1 0-1,0 0 0,0 0 1,0 0-1,0 0 0,0 0 1,1 0-1,-1 0 0,0-1 1,0 1-1,0 0 0,0 0 1,0 0-1,0 0 0,1 0 1,2 24 419,-1 302 1072,-2-21-665,-1 114 161,-15-272-895,9-102-144,2 0 0,2 1 0,3 47 0,11 15 82,-3-35 51,-2 75 0,-6-101-11,1-1 0,2 1 1,12 58-1,-7-57 50,2 67 1,3 19 142,-8-98-297,-2 0 0,-1 1 0,-2-1 0,-1 0 0,-2 0 1,-2 1-1,-1-2 0,-11 39 0,4-14-7,-8 88 0,16-95 39,-2 0 1,-23 81-1,7-56-36,3 2 1,3 0-1,4 1 1,-4 152-1,17-155 29,9 335 195,25-189-179,-20-150-54,8 120-1,-20-62 27,-2-34 6,23 166 0,-10-153-20,-2 212-1,-11-292-22,-1 277 3,-9-3 8,1 39-22,20 155 16,-13-383 6,-18 121 0,17-193-14,3 1 0,6 63 0,0-26 22,-6-67-13,-1-1-1,-1 0 0,0 1 1,0-1-1,-7 17 0,5-19-9,1 0 0,1 0 0,-1 0 0,2 1-1,0-1 1,1 24 0,2 68 4,-3-78-3,2 1 0,4 40 1,-1-27 245,-1 61 0,-3-89-225,0-12 70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5 226 3049,'-2'-12'184,"0"0"1,2 0 0,-1 0 0,2 0-1,0 0 1,0 1 0,1-1-1,0 0 1,1 1 0,0-1 0,1 1-1,6-14 1,-6 18 305,0 0 1,0 0-1,0 1 1,1-1-1,0 1 1,11-11-1,-16 17-458,1 0 0,-1 0 0,0-1 0,1 1 0,-1 0 0,0 0 0,1 0 0,-1 0 0,0-1 0,1 1 0,-1 0 0,1 0 0,-1 0 0,0 0 0,1 0 0,-1 0 0,0 0 0,1 0 0,-1 0 0,1 0 0,-1 0 0,0 0 0,1 0 0,-1 0 0,1 1 0,-1-1 0,0 0 0,1 0 0,-1 0 0,0 1 0,1-1 0,-1 0 0,0 0 0,0 1 0,1-1 0,-1 0 0,0 0 0,0 1 0,1-1 0,-1 0 0,0 1 0,0-1 0,0 0 0,1 1 0,-1-1 0,0 1 0,0 0 0,11 28 385,-9-20-368,9 37 253,-3 1 0,-1 0 0,0 79 0,1 9-147,2 24 198,-12 169 1,3 16-17,2-253-204,-1-64-93,-1 1 0,-1 0 0,-6 37 1,0-29-33,2 0 1,1 1-1,2 0 1,1-1-1,2 1 1,9 46 0,-4-59-1834,-8-25 934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54 221 320,'-22'-7'1535,"20"7"-1411,1 0 1,0 0-1,0 0 0,-1 0 1,1 0-1,0-1 1,0 1-1,0 0 0,0-1 1,-1 1-1,1 0 1,0-1-1,0 1 1,0-1-1,0 0 0,0 1 1,0-1-1,0 0 1,0 0-1,0 0 0,1 1 1,-1-1-1,0 0 1,0 0-1,1 0 1,-1 0-1,1 0 0,-1-1 1,1 1-1,-1 0 1,1 0-1,0 0 0,-1 0 1,1-2-1,42-18 127,-29 14-167,0 1-1,0 0 1,0 1-1,1 0 1,-1 1-1,28-4 1,-11 6-88,-1 1 1,39 4 0,-4 0 261,1-3 1,-1-3-1,116-21 0,-82 7-119,1 4-1,100-1 0,1-2 581,10 0-254,-183 16-459,74 3 28,-55-6 31,-27-6 124,-18 9-178,-1-1 1,0 1-1,0-1 1,1 1-1,-1 0 1,0-1-1,0 1 1,0-1-1,0 1 1,0-1-1,0 1 0,0-1 1,0 1-1,0-1 1,0 1-1,0 0 1,0-1-1,0 1 1,0-1-1,0 1 1,0-1-1,0 1 0,0-1 1,-1 1-1,1 0 1,0-1-1,0 1 1,-1-1-1,1 1 1,0 0-1,-1-1 1,1 1-1,0 0 1,-1-1-1,1 1 0,-1-1 1,-2 1-77,0-1 0,0 1 0,0-1 1,0 1-1,0 0 0,0 0 0,0 1 0,0-1 1,0 0-1,1 1 0,-1 0 0,0 0 0,-4 1 0,5-1-13,-49 18-1450,17 6 650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33 127 1240,'-32'37'1139,"32"-38"-977,0 0-1,0 0 0,0 1 1,-1-1-1,1 0 1,0 0-1,0 0 0,0 0 1,0 1-1,0-1 1,0 0-1,1 0 0,-1 0 1,0 1-1,0-1 1,0 0-1,1 0 0,-1 0 1,1 1-1,-1-1 1,0 0-1,1 1 0,-1-1 1,1 0-1,0 1 1,-1-1-1,1 1 1,-1-1-1,1 1 0,0-1 1,-1 1-1,1-1 1,0 1-1,0 0 0,1-1 1,35-12 82,2 1 0,-1 3 0,1 1-1,1 1 1,68-1 0,30-5 485,-6 0-406,152 6-1,8-1-268,-135 4-11,-147 3-38,1 0 1,-1-1 0,0 0-1,12-4 1,29-5 12,-3 5-5,-33 3-68,0 1 0,31 0 0,-46 2 7,1 0 0,-1 0 1,0 0-1,1 0 0,-1 0 0,1 0 0,-1 0 0,0 0 0,1 0 0,-1 0 0,1 0 0,-1 0 0,0 0 0,1 0 0,-1 1 0,1-1 0,-1 0 0,0 0 0,1 0 0,-1 1 0,0-1 0,0 0 0,1 1 1,-1-1-1,0 0 0,1 0 0,-1 1 0,0-1 0,0 1 0,0-1 0,1 0 0,-1 1 0,0-1 0,0 0 0,0 1 0,0-1 0,0 1 0,0-1 0,0 0 0,0 1 0,0-1 0,0 1 0,0-1 1,0 1-1,-11 14-731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60 57 2825,'-59'51'1014,"64"-49"-272,16-4-485,25-7 502,37-9 461,1 4-1,136-6 0,-53 6-599,104-3-500,-28 8-35,-131 2-17,176 12 1,-283-5-225,27 3 460,-31-3-350,-1 0 0,1 0 1,-1 0-1,0 0 1,1 0-1,-1 0 0,1 0 1,-1 0-1,1 0 0,-1 0 1,1 0-1,-1 0 1,1 1-1,-1-1 0,1 0 1,-1 0-1,0 0 1,1 1-1,-1-1 0,1 0 1,-1 0-1,0 1 0,1-1 1,-1 0-1,0 1 1,1-1-1,-1 1 0,0-1 1,0 0-1,1 1 1,-1-1-1,0 1 0,0-1 1,0 1-1,0-1 0,1 0 1,-1 1-1,0-1 1,0 1-1,0-1 0,0 1 1,0-1-1,0 1 1,0-1-1,0 1 0,0-1 1,-1 1-1,-8 13-615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89 98 2304,'-88'33'1310,"165"-50"2316,-42 13-3203,1 1 0,47 2-1,-9 3 394,0-2 0,128-18 0,449-44 129,-586 57-901,6-6-38,-57 8-6,0 0 0,1 1 0,-1 0 0,0 1 0,1 1 0,22 2 0,-37-2-23,-1 0 1,1 0 0,0 0 0,0 0 0,0 0-1,-1 0 1,1 0 0,0 0 0,0 1 0,0-1 0,-1 0-1,1 0 1,0 0 0,0 0 0,0 0 0,0 1-1,0-1 1,-1 0 0,1 0 0,0 0 0,0 1 0,0-1-1,0 0 1,0 0 0,0 0 0,0 1 0,0-1-1,0 0 1,0 0 0,0 0 0,0 1 0,0-1 0,0 0-1,0 0 1,0 1 0,0-1 0,0 0 0,0 0-1,0 0 1,0 1 0,0-1 0,0 0 0,0 0 0,0 0-1,0 1 1,1-1 0,-1 0 0,0 0 0,0 0 0,0 0-1,0 1 1,0-1 0,1 0 0,-1 0 0,0 0-1,0 0 1,0 0 0,1 0 0,-1 1 0,0-1 0,0 0-1,0 0 1,1 0 0,-1 0 0,0 0 0,0 0-1,1 0 1,-3 0-474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161 82 2497,'-121'39'1688,"120"-38"-1592,-1-1 1,0 1-1,1-1 1,-1 1-1,0-1 1,0 0-1,1 0 1,-1 1-1,0-1 1,0-1-1,0 1 1,1 0-1,-1 0 1,0 0-1,0-1 1,1 1-1,-1-1 1,0 0-1,-2-1 1,3 2-59,1-1 0,0 1 0,0 0 0,0-1 0,-1 1 0,1 0 0,0-1 0,0 1 0,0-1 0,0 1 0,0 0 1,-1-1-1,1 1 0,0-1 0,0 1 0,0 0 0,0-1 0,0 1 0,0-1 0,1 1 0,-1 0 0,0-1 1,0 1-1,0-1 0,0 1 0,0 0 0,1-1 0,-1 1 0,0 0 0,0-1 0,0 1 0,1 0 0,-1-1 0,0 1 1,1-1-1,6-2 0,0 1 0,1-1 0,-1 1 0,1 0 0,0 1 0,-1 0 0,1 0 0,0 1 0,14 0 0,-3 0 7,346-17 212,54-5 332,28 0 401,-428 21-902,-1 0-1,0-2 0,24-6 0,-24 5-81,1 0 0,0 1 0,25 0-1,78 8-1423,-101-1 911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35 42 1520,'-15'14'509,"2"0"-137,12-14-318,1 0 0,0 0 0,0 0 0,0 0 0,-1 0 0,1 0 0,0 0 0,0 0 0,-1 0 0,1 0 0,0 0 0,0 0 0,0-1 0,-1 1 0,1 0 0,0 0 0,0 0 0,0 0 0,-1 0 0,1 0 0,0 0 0,0-1 0,0 1 0,0 0 0,-1 0 0,1 0 0,0 0 0,0-1 0,0 1 0,0 0 0,0 0 0,0 0 0,-1-1 0,1 1 0,0 0 0,0 0 0,0 0 0,0-1 0,0 1 0,0 0 0,0 0 0,0-1 0,0 1 0,0 0 0,0 0 0,0-1 0,0 1 0,0 0 0,0 0 0,1 0 0,-1-1 0,0 1 0,0 0 0,0 0 0,0 0 0,0-1 0,0 1-20,0-1 0,0 1 0,0 0 0,0-1 0,0 1 0,0-1 0,0 1 0,0 0 0,0-1 0,0 1 0,0-1 0,1 1 0,-1 0 0,0-1 0,0 1 0,0 0 0,0-1 0,1 1 0,-1 0 0,0-1 0,0 1 0,1 0 0,-1-1 0,0 1 0,1 0 0,-1 0 0,0-1 0,1 1 0,-1 0 0,0 0 0,1 0 0,-1-1 0,0 1 0,1 0 0,-1 0 0,1 0 0,-1 0 0,0 0 0,1 0 0,-1 0 0,1 0 0,-1 0 0,0 0 0,1 0 0,-1 0 0,1 0 0,-1 0 0,0 0 0,1 1 0,3-1 779,-19-20 1431,101 36-2162,2-3 1,94 1 0,707-28 225,-411 1-87,-70-5 128,82-1 84,153 14-260,441 5 143,-921-4 109,71 4-197,-68 24-213,-62-6 20,-32-25 37,-22 8-71,135-1 22,-176 0-241,-20 3-656,-16 5-367,-29 14 469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76 1408,'0'0'3989,"10"0"-2401,603-31-157,106 47-1189,-319-27-210,-78-14 1320,-55 1-465,62 34-817,-202-1-65,430 12 33,-321-19-21,33 1 6,336 18 81,-487-16-85,106-3 128,-5-3 250,-110 3-375,-30-16 90,5 7-176,-79 10-1154,-5-2 763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31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70 5057,'0'0'70,"0"-1"1,0 1-1,-1 0 0,1 0 1,0 0-1,0-1 0,0 1 1,-1 0-1,1 0 0,0-1 0,0 1 1,0 0-1,0 0 0,0-1 1,0 1-1,0 0 0,0-1 1,-1 1-1,1 0 0,0 0 0,0-1 1,0 1-1,0 0 0,0-1 1,0 1-1,1 0 0,-1-1 1,0 1-1,0 0 0,0 0 1,0-1-1,0 1 0,0 0 0,0 0 1,1-1-1,-1 1 0,0 0 1,0 0-1,0-1 0,1 1 1,-1 0-1,0 0 0,0 0 1,1-1-1,18-7 741,27-1-1289,-42 9 761,39-6-163,-1 2 1,77 4 0,-12 0 259,-94-1-292,1360-19 1630,-1004 30-1699,47 3 13,371-40 239,-626 21-79,312 30 0,-253-22-144,-114-4-2,-14 6-8,113 17-1,-165-20 27,23-16-1100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 70 5057,'0'0'70,"0"-1"1,0 1-1,-1 0 0,1 0 1,0 0-1,0-1 0,0 1 1,-1 0-1,1 0 0,0-1 0,0 1 1,0 0-1,0 0 0,0-1 1,0 1-1,0 0 0,0-1 1,-1 1-1,1 0 0,0 0 0,0-1 1,0 1-1,0 0 0,0-1 1,0 1-1,1 0 0,-1-1 1,0 1-1,0 0 0,0 0 1,0-1-1,0 1 0,0 0 0,0 0 1,1-1-1,-1 1 0,0 0 1,0 0-1,0-1 0,1 1 1,-1 0-1,0 0 0,0 0 1,1-1-1,18-7 741,27-1-1289,-42 9 761,39-6-163,-1 2 1,77 4 0,-12 0 259,-94-1-292,1360-19 1630,-1004 30-1699,47 3 13,371-40 239,-626 21-79,312 30 0,-253-22-144,-114-4-2,-14 6-8,113 17-1,-165-20 27,23-16-1100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14 1440,'86'-7'1041,"-69"4"15,2 3-448,3 0-152,3 0-152,4 0-32,-5-3-72,7 3-32,1 0-96,-2 0-32,5 1-24,-5-1-8,-6 2-16,-2-1-88,-9 2 64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129 122 1240,'-84'-27'591,"68"15"1623,14 11-1987,1-1 0,-1 1 1,1 0-1,-1 0 1,0 0-1,1 0 1,-1 0-1,0 0 1,0 0-1,1 0 0,-1 1 1,0-1-1,0 1 1,-3-1-1,62 1 684,127-5 148,-53-7-642,494-39 943,0 51-1051,274 36-216,-790-38 14,637 9 248,-604 8-320,-84-7-3,-1-3-1,1-2 0,113-8 0,-75-2 86,-97 1-1172,0 6 608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22 176 1576,'-1'-104'937,"3"53"1483,0 30 2556,-4 25-4866,0-1 0,0 1 0,1 0 0,-1 0 1,1 0-1,0 0 0,1 0 0,-1 0 0,0 6 0,-5 36 222,2-1 0,2 54 1,7-2-7,-4-47 115,2 1 0,2-1 0,2 0 0,22 75 0,-24-103-403,-1 1 0,0 0 1,-2 0-1,-1 0 0,0 1 1,-2-1-1,-6 40 0,3-32-14,2 1 0,1 0-1,3 35 1,2-46 8,1 0 0,0 0 1,9 21-1,-7-20-17,3 14 41,-2 0 0,-2 0-1,3 57 1,-9-72-35,-1-1 0,-4 25 1,-2 29 35,17 102 3,-5-99-49,6 48 220,-11-124-274,1 0 0,-1 0 1,0-1-1,0 1 1,0 0-1,0 0 0,0 0 1,0-1-1,-1 1 0,1 0 1,0 0-1,0 0 1,-1-1-1,1 1 0,0 0 1,-1 0-1,1-1 0,0 1 1,-1 0-1,1-1 0,-1 1 1,1-1-1,-1 1 1,0-1-1,1 1 0,-1-1 1,0 1-1,0 0 0,-3-2-582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1 155 2000,'65'-75'727,"-61"71"-519,-1 0-1,0 0 0,0 0 0,-1 0 1,1-1-1,-1 1 0,0-1 1,0 0-1,0 0 0,-1 0 1,1 0-1,0-5 0,-3-6 6348,1 16-6421,-9 19 503,3 32-201,1 1 0,5 96 0,25 102 234,-24-239-628,-1-1 0,0 1 1,-1-1-1,-2 12 0,2-13-8,0 0 0,0 0 0,1 0 0,0 0 0,0 0 0,2 11 0,1-3 2,-1 0 0,-1 1 0,-1-1 0,-1 0 0,0 1 0,-4 18 0,1-15-10,2 0 0,1 0 0,2 34 0,4 17 12,-3-40-5,8 49 0,-8-64-22,0 1 0,-1 0 1,-1 0-1,-4 31 0,2-31 0,0 0 0,2 0 1,0 0-1,4 24 0,24 134 140,-14-41-118,-14-131-22,1 0 0,-1 1 0,0-1 0,0 0-1,0 0 1,0 0 0,-1 0 0,0 0 0,0 0-1,-2 7 1,-3 13 2,1-1 1,1 1-1,1 0 0,1 24 1,2-46 19,0-1 0,0 1 0,0 0-1,0 0 1,0 0 0,-1-1 0,1 1 0,-1 0 0,1 0 0,-1-1 0,0 1 0,0 0 0,1-1 0,-1 1 0,-2 2-1,-9 0-686,1-7-2642,10 1 2253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24 54 1240,'-3'-24'6782,"0"-4"-4151,2 28-2615,1 0 0,0 0 0,0-1 0,-1 1 0,1 0 0,0 0 0,0 0 0,-1 0 0,1 0 0,0 0 0,-1 0 0,1 0 0,0 0 0,0 0 0,-1 0 0,1 0 0,0 0 0,-1 0 0,1 0 0,0 0 0,0 0 0,-1 0-1,1 0 1,0 0 0,-1 0 0,1 0 0,0 1 0,0-1 0,-1 0 0,1 0 0,0 0 0,0 0 0,0 1 0,-1-1 0,1 0 0,0 0 0,0 0 0,0 1 0,-1-1 0,1 0 0,0 1 0,0-1 0,0 0 0,0 0 0,0 1 0,0-1 0,0 0 0,0 0 0,0 1 0,0-1 0,0 0 0,0 1 0,0-1 0,0 0 0,0 1 0,0-1 0,0 0 0,-5 71 397,4-1-1,2 1 1,4 0 0,2-1 0,25 104-1,-25-133-206,-1 0 0,-1 80 0,-2-26-165,-2-32 32,-11 104-1,8-146-49,-4 39 10,3 0-1,5 75 1,-4-65 13,1-59-39,0 0 0,0-1 0,1 1 0,0 0-1,1-1 1,0 1 0,5 15 0,-5-15-4,1 1 1,-2 0 0,1 0-1,-2 0 1,1 0-1,-4 12 1,2-4 12,-5 131 64,2-106 51,5-45-80,-12-12 1184,8 6-5568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108 23 768,'-81'29'676,"80"-29"-418,0 1-1,0-1 0,0 1 0,0-1 0,0 1 1,0-1-1,0 1 0,0-1 0,0 0 1,0 0-1,0 0 0,0 1 0,0-1 0,0 0 1,0 0-1,0-1 0,-1 1 0,1 0 1,0 0-1,0 0 0,0-1 0,0 1 1,-1-1-1,2 0-202,0 1 1,1-1 0,-1 1 0,1 0-1,-1-1 1,0 1 0,1-1-1,-1 1 1,1 0 0,-1-1-1,1 1 1,-1 0 0,1 0 0,-1-1-1,1 1 1,-1 0 0,1 0-1,0 0 1,-1 0 0,1 0-1,-1-1 1,1 1 0,0 0 0,-1 0-1,1 1 1,36 0 501,0-2 0,52-7 0,160-31 523,-234 39-1079,-1-1 1,1 2-1,0 0 0,-1 1 0,1 0 1,-1 1-1,23 8 0,22 4 39,-37-11 66,-1-1 1,1-1 0,0-1-1,0 0 1,41-6 0,-61 3 64,0-1-360,6 2-2965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30 192 1656,'-22'19'337,"15"-11"-183,10-6 52,-3-3-94,0 1 0,0 0 0,1 0 0,-1-1 0,0 1 0,1 0 0,-1-1 0,0 1 0,0 0 0,1-1 0,-1 1 0,0 0 0,0-1 0,0 1 0,0 0 0,0-1 0,1 1 0,-1-1 0,0 1 0,0 0 0,0-1 0,0 1 0,0-1 0,0 1 1,0 0-1,0-1 0,0 1 0,-1-1 0,1 1 0,0-1-26,0 0 1,0 0-1,0 0 1,0 1 0,0-1-1,0 0 1,0 0-1,0 1 1,0-1-1,0 0 1,0 0-1,1 1 1,-1-1 0,0 0-1,0 1 1,1-1-1,-1 0 1,1 1-1,-1-1 1,0 0 0,1 1-1,-1-1 1,1 1-1,0-1 1,0 0-1,9-3-76,0 0 0,-1 1-1,2 0 1,-1 0-1,0 1 1,0 1 0,1 0-1,-1 0 1,1 1 0,-1 1-1,1-1 1,16 4-1,-9-1-5,0-2-1,35-2 0,282-36 66,-66 20-30,-2 10 162,-16 1 8,184-44 304,172-10-305,-70 76-174,16-1 15,41-5 119,-344-1-140,599 14 68,-673-13-83,113 2 0,965-20 513,-831 20-514,-170-3 321,-122-3 113,-43-1-44,136-10 0,-72 2 303,-108 4-654,-1-1-1,51-8 0,314-47 972,-358 55-934,-28 7-383,-22-7 261,0 0 0,0 1-1,1-1 1,-1 0-1,0 1 1,0-1 0,1 0-1,-1 1 1,0-1 0,0 0-1,0 1 1,0-1-1,0 1 1,1-1 0,-1 0-1,0 1 1,0-1 0,0 0-1,0 1 1,0-1-1,0 1 1,0-1 0,0 0-1,-1 1 1,1-1 0,0 0-1,0 1 1,0-1-1,0 1 1,0-1 0,-1 0-1,1 1 1,0-1 0,0 0-1,0 1 1,-1-1-1,1 0 1,0 0 0,-1 1-1,1-1 1,0 0 0,-1 1-1,-15 14-624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136 345 3385,'-104'-19'1376,"76"8"-263,28 10-1067,0 1-1,-1 0 1,1-1 0,0 1 0,-1 0-1,1-1 1,0 1 0,0-1 0,0 1-1,-1-1 1,1 1 0,0 0 0,0-1-1,0 1 1,0-1 0,0 1 0,0-1-1,0 1 1,0-1 0,0 1 0,0-1-1,0 1 1,0-1 0,0 1 0,0-1-1,0 1 1,0 0 0,1-1 0,0-1 88,0 1 1,0-1 0,0 1 0,0-1-1,1 1 1,-1 0 0,0 0 0,1 0-1,-1 0 1,1 0 0,-1 0 0,4-1 0,54-15 7,0 3 1,1 2 0,1 3 0,0 3 0,0 2 0,117 9 0,-117-2-105,1-3 0,85-10 0,124-32 515,0 0-227,-117 29-293,-50 5 27,111-24-1,-77 10-33,211-8-1,-184 20 3,600-6 65,-224 13-71,-370 0 5,291 33 0,-227-6 1,264-8 0,-331-24 7,43 0-6,72 10 12,236 10-50,-115-15 18,-150-5 8,-211 8-15,659 26 10,-398-7 49,-134-11-26,-12 9-21,55 2 70,27-21 729,-72 25-717,-166-23-99,29 2 152,-22-5 194,-17-4 309,5 6-692,0 1 1,0 0 0,0-1 0,0 1 0,0 0-1,0 1 1,0-1 0,0 0 0,-1 1 0,1 0-1,-3 1 1,-13 2-560,-55 10-1781,7 3 1050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7 504,'52'26'2015,"-35"-20"-1308,-3 0-449,0-1 1,0 0-1,0-1 0,0-1 1,1 0-1,-1-1 1,22 1-1,-6-9 224,-25 5-402,0-1 0,1 1 1,-1 0-1,0 1 0,1 0 1,-1-1-1,0 2 0,9 0 0,19 2 66,1-1-1,0-1 0,0-2 0,-1-2 0,55-11 0,-61 10-133,0 0-1,0 2 1,0 1-1,1 1 0,-1 2 1,32 5-1,-25-6 474,1-1 0,-1-2 0,0-1 0,66-15 1,-60 10-407,-38 8-72,4-1-6,1 0 0,0 0 1,-1-1-1,1 0 0,-1 0 1,7-4-1,-13 6-36,-4 0-3258,2 0 2309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32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1440,'86'-7'1041,"-69"4"15,2 3-448,3 0-152,3 0-152,4 0-32,-5-3-72,7 3-32,1 0-96,-2 0-32,5 1-24,-5-1-8,-6 2-16,-2-1-88,-9 2 64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 1 128,'-3'8'57,"-1"12"-2,4-20-46,0 0 0,0 1 0,0-1 0,0 0 0,0 0-1,0 0 1,0 1 0,0-1 0,0 0 0,0 0 0,0 0-1,0 1 1,0-1 0,1 0 0,-1 0 0,0 0 0,0 1-1,0-1 1,0 0 0,0 0 0,0 0 0,1 0 0,-1 0-1,0 1 1,0-1 0,0 0 0,0 0 0,1 0 0,-1 0-1,0 0 1,0 0 0,0 0 0,1 0 0,-1 0 0,0 1-1,0-1 1,0 0 0,1 0 0,-1 0 0,0 0 0,0 0-1,0 0 1,1-1 0,-1 1 0,0 0 0,0 0 0,1 0-1,-1 0 1,0 0 0,0 0 0,0 0 0,0 0 0,1 0-1,-1 0 1,0-1 0,0 1 0,0 0 0,0 0 0,1 0-1,-1 0 1,0-1 0,0 1 0,0 0 0,0 0 0,0 0-1,0-1 1,45 8 1473,-23-6-1067,0 1-1,38 9 1,-13-2 8,-5-2 1099,-28-3-1397,1-1-1,0 0 0,-1-1 1,1-1-1,0-1 0,0 0 1,0-1-1,0 0 0,25-6 1,-30 5-89,1 0 1,0 0 0,0 1-1,0 1 1,0 0 0,0 0-1,0 1 1,14 3 0,-11-2-10,32 8 235,-39-8-227,1 0 0,0 0 0,0-1 0,0 0 0,0 0 0,0-1 0,0 0 0,0 0 0,9-2 0,1-1 78,-1 2 0,1 0 0,-1 1 0,1 1 0,29 5 0,67-2 520,-59-7-421,-45 1-125,0 1 0,0 1 0,0 0 0,0 0 0,0 1 0,16 3-1,29 1 0,-1 0 339,-42-2-310,1-1-1,-1 0 0,1-1 0,-1 0 1,1 0-1,20-3 0,-11-9 373,-21 10-486,0 1 0,0-1-1,0 0 1,0 0 0,0 1-1,0-1 1,0 1 0,0-1-1,0 1 1,0-1 0,0 1-1,0 0 1,0-1 0,0 1-1,1 0 1,-1 0 0,0 0-1,0 0 1,0 0 0,0 0-1,0 0 1,1 0 0,-1 0-1,0 1 1,0-1-1,0 0 1,2 2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6 186 5929,'-5'-18'2213,"5"13"-2302,-1 0-1,1 1 0,1-1 1,-1 0-1,1 0 0,-1 0 1,1 0-1,1 0 0,-1 1 1,1-1-1,0 1 0,0-1 0,5-7 1,-5 9 277,1 1-1,-1-1 1,1 1 0,0 0 0,0-1 0,1 1-1,-1 1 1,0-1 0,1 0 0,-1 1 0,1-1-1,-1 1 1,1 0 0,0 1 0,-1-1 0,1 0-1,6 1 1,79 1 627,-58 1-412,20-4-287,0-2 0,1-2 0,-2-3 0,65-19 0,-54 13-84,-57 14-30,-2 0-2,-1 1 1,1 0-1,-1-1 1,1 1-1,-1 0 1,1 0-1,0 0 1,-1 0-1,1 0 1,-1 0 0,1 0-1,-1 1 1,1-1-1,1 1 1,-2-1 7,-7 1-1390,-10 1 883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97 62 2232,'-36'-59'2972,"36"59"-2928,0 0 1,0 0 0,-1-1-1,1 1 1,0 0 0,-1 0-1,1-1 1,0 1 0,-1 0-1,1 0 1,0 0 0,-1 0-1,1 0 1,0-1 0,-1 1-1,1 0 1,0 0 0,-1 0-1,1 0 1,-1 0 0,1 0-1,0 0 1,-1 0 0,1 0-1,0 0 1,-1 1 0,1-1-1,0 0 1,-1 0 0,1 0-1,0 0 1,-1 0 0,1 1-1,0-1 1,-1 0 0,1 0-1,0 1 1,0-1 0,-1 0-1,1 0 1,0 1 0,0-1-1,-1 0 1,1 1 0,0-1-1,0 0 1,0 1 0,0-1-1,0 0 1,-1 1 0,-12 27-34,9-19 248,-1-1-224,2-2 33,0 0 0,0 0 1,0 0-1,1 0 0,0 0 0,0 0 0,0 1 0,1-1 0,0 1 0,0 11 0,3 25 361,-3-33-401,2-1 1,-1 1 0,1 0 0,1-1 0,2 11 0,-1 5 29,-3-22-18,0 0 0,0 1 0,1-1 0,-1 0 0,1 0 0,-1 0 0,1 0 0,0 0 0,0 0 1,0 0-1,1 0 0,1 3 0,0-1 0,-1-1-1,0 1 1,0-1 0,-1 1 0,1 0 0,-1 0-1,0 0 1,0 0 0,-1 0 0,1 0-1,-1 0 1,0 0 0,-1 0 0,1 0 0,-1 0-1,-2 7 1,2-5-23,0 0-1,0 0 0,1 0 1,0 0-1,0 0 0,2 14 1,-1-17 31,-1 0 0,0 0 0,0 1 0,0-1 0,0 0 0,-1 0 0,0 0 0,1 1 0,-4 5 0,2-3 40,0 0 0,1 0 0,0 0 0,0 0 0,0 0 0,1 8 0,-2 44 330,-1-15-273,0-44-2590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1:51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11661 127 944,'-13'9'176,"-22"10"196,34-19-348,-1 1 1,1-1 0,-1 0 0,0 0 0,1 1 0,-1-1 0,1 0 0,-1-1 0,0 1 0,1 0 0,-1 0-1,1-1 1,-1 1 0,0-1 0,1 1 0,-1-1 0,1 0 0,0 1 0,-1-1 0,1 0 0,0 0 0,-2-1-1,-21-16 183,0 1 0,-1 1 0,-1 2 0,0 1 0,-1 0 0,0 2 0,-1 1 0,0 2 0,0 0 0,-1 2 0,0 1 0,-55-1 0,-21 5 279,1 4-1,-130 22 0,208-21-347,-174 24 93,65-7-365,-204 6 0,36-34-234,-73 0 409,319 8-34,-789 38-6,-76 3 34,660-33 247,-408 66 0,-231 91-314,862-157 32,-1266 312-109,178 73 3,1015-340 59,-159 102 0,-85 97 5,268-178 36,4 4-1,-108 129 1,-23 23 24,122-137-6,-153 200 0,67-65 5,-11 18 10,142-179-26,-67 130 1,-233 651-104,332-804 101,-56 175-30,-72 392-1,140-593 32,-131 634 15,-35-9-6,131-513-8,-43 271 0,70-298-13,5 1 0,4 0 0,14 127 0,-6-167 2,4 0 1,2 0 0,2-1-1,4-1 1,2-1 0,3 0-1,37 71 1,16 4-7,6-4 1,6-3-1,123 142 0,-105-149 17,17 21-9,236 217-1,-182-210 1,306 200 0,-62-71-26,100 60 11,-279-200 11,604 316-63,-648-364 87,235 147 0,-211-98-80,277 130-1,-426-238 41,1310 560 8,-916-415-24,227 81-703,-422-176 381,478 83 0,296-38 842,-610-100-334,529-33 0,430-120-49,-468 27 6,-104 12 17,1195-78 626,-1768 157-728,401-18 4,-4-43 40,212-117 686,-705 138-412,-2-6-1,-3-6 1,209-117 0,-295 137-242,-3-3 0,-1-3 0,65-65 0,-81 80-302,-23 19 10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1:55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19 880,'115'-17'556,"-113"17"-503,0-1 0,0 1 0,0 0 0,1-1 0,-1 1 0,0 0 0,0 0 0,0 0 0,0 1 0,0-1 0,0 1 0,0-1 0,0 1 0,0-1 0,0 1 0,0 0-1,0 0 1,0 0 0,0 0 0,0 0 0,-1 1 0,1-1 0,-1 0 0,1 1 0,-1-1 0,1 1 0,-1 0 0,2 2 0,-1 1-6,-1 0 0,1 0 0,-1 0 0,0 0 0,0 1 1,0-1-1,-1 0 0,0 7 0,2 10 95,10 27 777,20-53-728,1 1-1,-1 1 1,0 3 0,1 0-1,47 9 1,158 47 359,-190-46-421,1-3 0,0-1 1,65-1-1,23 4 554,43 4 96,106 16-319,244 87-440,-91-3 15,25 7 102,-252-59-90,595 181-18,-372-79-29,-267-95 0,193 56 6,-176-64-4,184 58-2,366 141 0,-190-33 0,-314-139 0,235 101 0,-95 9 12,-6-4 0,-355-189-12,310 155-17,-249-119 10,-1 3 0,83 69-1,-31-9-1,119 94 2,-134-115 7,-3 5-1,133 146 1,-85-83 0,14 17-6,-135-134-3,-2 2 0,-1 2 0,23 41 1,143 293-87,-150-289 76,-4 1 0,-3 3 1,-4 1-1,42 181 0,-53-144 5,-4 0 0,-7 2-1,-4 146 1,-27 466 30,9-503-6,-12 0 0,-9-2 0,-108 397 0,-10-67 45,-10 54-9,107-454-22,-127 267 1,-82 226-16,253-631-9,-39 124 19,-18 50 37,52-167-45,-1-1 0,-1 0 0,-37 55 0,-110 113 92,9-11 3,26 3 259,57-49-217,69-139-135,-1-1 0,1 0 0,-1 0 0,0 0-1,0 0 1,0 0 0,0-1 0,0 1 0,-1-1-1,1 0 1,-1 0 0,1 0 0,-1 0-1,0-1 1,0 0 0,-5 2 0,-75 12 226,54-11-153,-41 4 22,50-7-734,0 2-1,-1 0 1,1 1 0,-23 8 0,29-6-344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05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408 164 3761,'-58'23'989,"57"-23"-999,0 0 0,0 0 0,0 0 0,-1-1 0,1 1 0,0 0 0,0-1 0,0 1 0,0-1 0,-1 0 0,1 1 0,0-1 0,0 0 0,0 0 0,0 1-1,1-1 1,-1 0 0,0 0 0,0 0 0,0 0 0,1 0 0,-1 0 0,1 0 0,-1-1 0,1 1 0,-1 0 0,1 0 0,-1 0 0,1 0 0,0-1 0,0 1 0,0 0-1,0 0 1,0-3 0,-3-42-663,4-18 311,-1 62 421,0 0 0,0 0 0,0 0 1,0 0-1,-1 0 0,1 0 0,-1 0 1,1 1-1,-1-1 0,1 0 0,-1 0 1,0 1-1,0-1 0,0 0 0,0 1 1,0-1-1,0 1 0,-1-1 0,1 1 1,0 0-1,-1-1 0,1 1 1,-1 0-1,1 0 0,-1 0 0,0 0 1,1 0-1,-4 0 0,5 0 198,-1 1 1,0 0-1,0 0 0,1 0 0,-1 0 1,0 1-1,0-1 0,0 0 0,1 0 1,-1 0-1,0 1 0,1-1 1,-1 0-1,0 1 0,0-1 0,1 0 1,-1 1-1,1-1 0,-1 1 0,0 0 1,-14 27 760,8-10-519,1-3-355,3-7 56,0 0 0,0 0 0,-1 0 0,0 0-1,-9 11 1,13-18-180,-1 0 1,1 0-1,-1 1 0,1-1 0,0 0 0,0 0 1,-1 0-1,1 1 0,0-1 0,0 0 1,0 1-1,0-1 0,1 0 0,-1 0 0,0 0 1,1 1-1,-1-1 0,0 0 0,1 0 1,-1 0-1,1 0 0,0 1 0,-1-1 0,2 1 1,-1-1 20,0 1 0,0 0 0,0-1 0,-1 1 0,1 0 1,0-1-1,-1 1 0,1 0 0,-1 0 0,0-1 1,0 1-1,0 0 0,0 0 0,0 0 0,0 2 0,-5 10 189,2-8-192,0 0 0,1-1 1,0 1-1,1 0 0,-1 0 0,1 0 0,0 1 1,1-1-1,-1 0 0,1 0 0,0 0 0,1 1 0,2 9 1,2 8 73,0 1 1,-1 0-1,-2 0 1,-1 0-1,-1 32 1,-22 128 106,1 3-96,-8 45 235,2-39-289,14 374 36,9-418-33,1-98-15,2 0 0,3 0 0,8 53 0,-2-33 52,-1 136 0,-11-138-59,-3-1 0,-4 1 0,-24 87 0,2-9-4,17-75-16,7-38-7,2 1 0,1-1 0,1 1 0,2 0 0,2 0 0,4 45 0,17 43-14,-9-69 17,-3 1 0,-2-1 0,-2 78 0,-10-54-5,1-26 116,3 58 0,3-92-120,1 0-1,0 0 0,2 0 1,0 0-1,2-1 1,13 33-1,-10-27-8,-1 1 1,-1 0-1,6 33 0,-8-29 11,2-2 0,15 43-1,34 96 97,-20-51-32,3 31 118,-30-100-108,-8-37-79,0 0 0,1-1-1,0 1 1,0 0 0,7 14 0,-6-15-5,-1-1-1,1 1 1,-1 0-1,-1 0 1,1 0-1,-2 0 1,1 1 0,-1 8-1,5 38 26,14 10-1,-18-3 48,0-51-52,0 0 0,-1-1 0,-2 21 0,1-22-23,0 0-1,0-1 0,1 1 0,1 0 0,-1-1 0,5 17 0,-5-25-2,0 0-1,0 0 0,0 0 0,0 1 0,0-1 0,0 0 1,0 0-1,0 0 0,0 1 0,0-1 0,0 0 0,0 0 1,0 1-1,0-1 0,0 0 0,0 0 0,0 0 0,0 1 0,0-1 1,0 0-1,0 0 0,0 0 0,-1 1 0,1-1 0,0 0 1,0 0-1,0 0 0,0 0 0,0 1 0,-1-1 0,1 0 1,0 0-1,0 0 0,0 0 0,-1 0 0,1 0 0,0 1 0,0-1 1,0 0-1,-1 0 0,1 0 0,0 0 0,0 0 0,0 0 1,-1 0-1,1 0 0,0 0 0,0 0 0,-1 0 0,1 0 1,0 0-1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09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75 4313,'-35'-61'1702,"33"59"-1633,0 1 0,-1 0 0,1-1 0,0 1 0,-1 0 0,0 0 0,1 0 1,-1 1-1,1-1 0,-1 1 0,0-1 0,0 1 0,1 0 0,-1 0 0,0 0 1,1 0-1,-1 1 0,0-1 0,-3 2 0,5-2 92,0 1-1,1-1 1,-1 1 0,0-1-1,0 0 1,0 0 0,1 1-1,-1-1 1,0 0 0,0 0-1,0 0 1,0 0 0,1 0-1,-1 0 1,0 0 0,0 0-1,0 0 1,0 0 0,0-1-1,1 1 1,-1 0-1,0-1 1,0 1 0,1 0-1,-1-1 1,0 1 0,0-1-1,1 1 1,-1-1 0,0 1-1,1-1 1,-1-1 498,1 5-312,1 21-16,-1 1 0,-2-1-1,0 1 1,-7 31 0,-4 35 265,9-59-373,-16 58 1,14-66-138,0 0 0,1 1-1,2 0 1,-1 30 0,25 167 47,-11-144-101,1 83 1,-11-120-21,-10 256 72,4-218-52,6 80 1,2-102 56,-2 0 0,-2-1 1,-20 109-1,-42 211 856,-14 55-160,60-367-670,-5 16 21,-25 165 0,43-192-102,-4 22 194,3 0 0,8 145-1,8-42-150,-8-103-51,13 86 1,-9-129-22,3 22 21,6 110 0,-18-108 20,2-34-33,0 0 1,1 0 0,3 21 0,-2-38-430,1 5 1424,-8-17-5699,-7-14 3077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1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171 161 1656,'-5'-13'413,"1"0"0,1-1 0,0 1 1,0-1-1,2 1 0,-1-18 0,-4-18 3921,-6 103-3119,-7 49 107,5 1 1,-2 128-1,30 365 186,-13-575-1450,-2 61 372,-18 124 1,8-107-318,-21 129 141,21-41-107,3-164 45,6-20-182,0 0-1,0 0 1,1 0 0,0 0 0,0 1 0,0-1 0,-1 8 0,0 16 32,0 0 0,4 43 0,10-14 473,-19-43-357,3-14-3733,2-1 2278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18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60 5425,'-68'-49'923,"65"38"4897,1 60-5405,2 1 0,8 65 1,-6-89-145,-1 0 1,-2 0 0,0 0 0,-7 29 0,4-23 5,-1 62 0,4 16-43,-19 148 0,12-187-112,-5 138 417,13-157-442,1-35-74,-1-1 0,-1 0 0,0 0 0,-1 1 0,-5 15 1,-1 9 0,1 0 0,3 0 0,1 0 0,2 1 0,5 55 0,-1-6 52,3 37 70,-2-69 115,-2 0 0,-11 97 0,7-118-190,2 1 0,1-1-1,1 0 1,3 1 0,9 39 0,4 38 3,-3-25 4,-8-59-22,-2-1 1,2 45 0,-9 89 143,3-95-78,-18 132 0,9-133 19,0-19-25,4-29-77,1-1-1,0 26 0,2-2-2,0-20 3,1 0 0,1 1 0,6 29 0,-6-48-29,0 0 0,0 0 0,0 1 0,-1-1-1,0 0 1,0 0 0,0 1 0,-1-1 0,0 0 0,0 0 0,-1 0-1,-3 11 1,2-7-2,0 1 0,1 0 0,0-1 0,1 1 0,1 0 0,0 0 0,2 20 0,-1-16-4,-1 0 0,0-1 0,-3 26 0,-1 34 99,3-62 372,1-12-503,0 0-1,0 1 1,0-1 0,0 0 0,0 0-1,1 0 1,-1 0 0,0 0 0,0 0 0,0 1-1,0-1 1,0 0 0,0 0 0,0 0-1,0 0 1,0 1 0,0-1 0,0 0-1,0 0 1,0 0 0,0 0 0,0 0 0,0 1-1,0-1 1,0 0 0,0 0 0,0 0-1,0 0 1,0 0 0,0 1 0,-1-1-1,1 0 1,0 0 0,0 0 0,0 0-1,0 0 1,0 0 0,0 0 0,0 1 0,0-1-1,-1 0 1,1 0 0,0 0 0,0 0-1,0 0 1,0 0 0,0 0 0,-1 0-1,1 0 1,0 0 0,0 0 0,0 0 0,0 0-1,0 0 1,-1 0 0,1 0 0,0 0-1,0 0 1,0 0 0,0 0 0,-1 0-1,-22-23-3104,-33-41 1534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2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651 136 1712,'-8'-108'974,"2"82"1754,6 26-2560,0 0-1,-1 0 0,1-1 1,-1 1-1,1 0 0,-1 0 0,1 0 1,-1 0-1,1 0 0,0 0 1,-1 0-1,1 0 0,-1 0 0,1 0 1,-1 0-1,1 0 0,-1 0 1,1 0-1,-1 0 0,1 0 0,-1 0 1,1 0-1,0 1 0,-1-1 0,1 0 1,-1 0-1,1 1 0,0-1 1,-1 1-1,-7 75-61,-5 28 505,9-71-408,1 0 0,2 0-1,1 0 1,1 0 0,2 0 0,8 33-1,5 89 472,-7-43-131,-5-84-465,-1 1 0,-1 0 0,-1 0-1,-2-1 1,-1 1 0,-9 42 0,7-47-3,0 0 0,1 0-1,1 0 1,2 0 0,2 26 0,-1-20 24,0 0 0,-7 48 1,-1-39 85,-5 30 287,-5 129 0,14-151-348,-14 81 0,9-78 26,-7 23 124,9-49-165,1 0 0,-4 47 0,-11 142 595,11-145-398,-2 101-1,12-90-2,-17 157 0,11-203-265,3-1 1,2 64 0,0-84-39,-1 0 0,0 0 0,-1 0 0,-4 16 0,4-16 15,-1 0 0,1 0 0,0 23 0,2 59 132,-18 148 1,4-161-133,8-49-15,-4 43 1,8-36-5,0 120 38,2-131-24,-1 0 0,-2 0-1,-8 43 1,6-50 2,1 0 0,1 1 0,1-1 0,1 1 0,1-1 0,1 1 0,4 26 0,-2-25-8,-1-1 1,-1 1-1,-1 0 0,-1 0 1,-1 0-1,-7 30 0,-2 34 15,1 470-11,10-337-5,-2-39 2,1-148 1,-1 0 0,-14 62-1,10-63-7,1 0-1,-2 63 1,5-10 15,-3-1 1,-3 0 0,-40 163-1,37-205-16,6-27-3,1 0 0,0 0 1,2 0-1,-2 18 0,2 34-18,1 151 26,1-209 6,-2 0 0,1 0 1,-1-1-1,-1 1 1,1-1-1,-1 1 1,-1-1-1,0 0 1,-8 14-1,-13 31 4,15-20-5,2 0 1,1 0-1,2 1 0,-1 35 1,-19 58 1,13-68-7,11-52-9,1-3 2,-1 0 0,0 0-1,1 0 1,0 0 0,0 0 0,0 0-1,0 0 1,1 0 0,0 0 0,-1 0-1,1 0 1,1-1 0,-1 1-1,1 0 1,2 5 0,-3-9 169,-9 36-120,9-16-33,0 1-1,1 0 1,7 28 0,-9-39 44,-1-1 1,0 1 0,0-1 0,-1 1 0,0-1 0,-1 0-1,0 0 1,-7 15 0,6-12-14,-8 12-314,12-24 205,0 0 0,0 0 1,0 0-1,0 1 0,0-1 0,0 0 0,0 0 0,0 0 0,-1 0 0,1 1 0,0-1 0,0 0 0,0 0 0,0 0 0,0 0 0,-1 0 0,1 0 0,0 1 0,0-1 0,0 0 0,-1 0 0,1 0 0,0 0 0,0 0 0,0 0 0,-1 0 0,1 0 0,0 0 0,0 0 1,0 0-1,-1 0 0,1 0 0,0 0 0,0 0 0,0 0 0,-1 0 0,1 0 0,0 0 0,0-1 0,0 1 0,-1 0 0,1 0 0,0 0 0,0 0 0,0 0 0,-13-40-6373,9 23 6335,-14-75-1650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34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129 122 1240,'-84'-27'591,"68"15"1623,14 11-1987,1-1 0,-1 1 1,1 0-1,-1 0 1,0 0-1,1 0 1,-1 0-1,0 0 1,0 0-1,1 0 0,-1 1 1,0-1-1,0 1 1,-3-1-1,62 1 684,127-5 148,-53-7-642,494-39 943,0 51-1051,274 36-216,-790-38 14,637 9 248,-604 8-320,-84-7-3,-1-3-1,1-2 0,113-8 0,-75-2 86,-97 1-1172,0 6 608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3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7 160 2961,'-1'0'133,"1"-1"1,-1 1-1,1-1 1,-1 1 0,1-1-1,-1 1 1,1-1 0,0 1-1,-1-1 1,1 0-1,0 1 1,-1-1 0,1 0-1,0 1 1,0-1 0,0 0-1,-1 1 1,1-1-1,0 0 1,0 1 0,0-1-1,0 0 1,0 1-1,0-1 1,0 0 0,1 0-1,-1 1 1,0-1 0,0 0-1,1 0 1,27-6 2565,-21 6-2939,323-28 2638,-114 13-2037,308-10 258,34 12 310,-265 0-496,-39 4-302,326 1 310,-38 18-99,-281-8-212,156 6 621,-152-13-637,-139 1-64,294-5 20,-96 14-36,-157-17 67,-158 13-137,-26 8-6170,15-8 5972,-19 7-1730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59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344 152 3105,'-23'-34'2449,"19"30"-2203,1 0-1,0 0 0,0 0 0,1 0 0,-1 0 1,1-1-1,-1 1 0,1-1 0,1 1 0,-1-1 1,1 0-1,0 1 0,0-1 0,0 0 0,0 0 1,1 0-1,0 0 0,0 0 0,1 0 0,1-9 1,2 2 1432,-4 20-482,4 25-854,3 9-60,-2 1 0,-1 0-1,-3 0 1,-3 50 0,-24 580 1232,23-442-1441,2-174-67,-27 533 141,26-570-143,-45 320 244,-56 350 319,89-492-456,16 250-1,-1-338 32,-2-52-62,11 86 1,9 149 47,-14-159-85,-2-86-16,0-5 78,-1 1 0,-2-1-1,-11 76 1,-8-69-3,15-42-87,0 0-1,1 0 1,0 0 0,-3 13-1,-11 123-19,19-126 16,-1-17-10,-1 0 0,1 0 0,-1 0 1,1-1-1,-1 1 0,0 0 0,0 0 1,1 0-1,-1 0 0,0 0 0,0 0 1,0 0-1,0 0 0,0 0 0,0 0 0,0 0 1,0 0-1,0 0 0,-1 0 0,1 0 1,0 0-1,-1-1 0,1 1 0,0 0 1,-1 0-1,1 0 0,-1 0 0,0-1 1,1 1-1,-1 0 0,1 0 0,-1-1 0,0 1 1,0 0-1,1-1 0,-1 1 0,0-1 1,0 1-1,0-1 0,0 0 0,0 1 1,0-1-1,-1 2 18,1-1 0,0 1 1,0-1-1,0 1 0,0-1 0,0 1 1,1 0-1,-1-1 0,0 1 0,1 0 1,-1 0-1,1-1 0,0 1 0,0 0 1,0 0-1,-1 0 0,2-1 0,-1 1 1,0 0-1,0 0 0,0 0 0,2 2 1,-2 13-46,0-6 32,-1-5-3,1 1-1,-1 0 0,1-1 1,1 1-1,-1-1 0,1 1 1,1-1-1,-1 1 0,5 11 1,-4-9 6,-1-1 0,1 1 0,-2 0 0,0 13 0,0-21-5,0-1 13,0 3 5,0-1 0,0 1 0,0-1 0,0 1 0,0-1 0,-1 1 0,1-1 1,-1 1-1,1-1 0,-1 0 0,-2 5 0,1-2 28,-9 37-83,-2 14 51,12-50-20,1-2-1,0-1 1,0 0 0,-1 1 0,1-1-1,-1 1 1,0-1 0,0 0 0,0 0-1,0 1 1,-1-1 0,1 0 0,-1 0-1,0 0 1,0-1 0,-2 4 0,3-5 3,1-1 0,0 0 0,0 1 0,-1-1 0,1 1 0,0-1 0,0 1 0,-1-1 1,1 1-1,0-1 0,0 1 0,0-1 0,0 1 0,0-1 0,0 1 0,0-1 0,0 1 0,0-1 0,0 1 1,0-1-1,0 1 0,0-1 0,0 1 0,0-1 0,1 1 0,-1-1 0,0 1 0,1 0 0,-1-1-5,0 0-1,0 0 0,0 0 0,0 1 0,0-1 0,1 0 0,-1 0 0,0 1 1,0-1-1,0 0 0,0 0 0,0 1 0,0-1 0,0 0 0,0 0 0,0 1 1,0-1-1,0 0 0,0 1 0,0-1 0,0 0 0,0 0 0,0 1 0,0-1 1,0 0-1,-1 0 0,1 1 0,0-1 0,0 0 0,0 0 0,0 0 0,0 1 1,-1-1-1,1 0 0,0 0 0,0 0 0,0 0 0,-1 1 0,1-1 0,0 0 1,0 0-1,-1 0 0,1 0 0,0 0 0,0 0 0,-1 0 0,1 0 0,0 1 1,0-1-1,-1 0 0,1 0 0,0 0 0,0 0 0,-1 0 0,1-1 0,0 1 1,0 0-1,-1 0 0,1 0 0,0 0 0,0 0 0,-1 0 0,1 0 0,0 0 1,0 0-1,-1-1 0,1-3-3222,1-5 2338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9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29 172 1120,'-15'9'182,"1"1"745,36-7 2748,45 2-2561,-51-3-970,1 0 0,28-1 0,302-33 1037,-68 5-403,-42 6-492,140-8 241,-26 8-45,-334 20-463,96 0 185,139-21 1,-122 8-81,-1 5 1,189 12-1,-85-1-68,-108 0 44,-83 1 270,54-4 0,-24-3-30,-38 3-224,0-2 0,59-11 0,-33 10-9,-59 3-100,-1 1 37,1-8 602,-1 8-713,-1 0-1,1 0 1,0 0 0,0 0 0,0 1-604,-1-1 604,1 0 0,0 0 0,0 0 0,0 0 0,0 0 0,0 0-1,0 0 1,0 0 0,0 0 0,-1 0 0,1 0 0,0 0 0,0 0 0,0 0 0,0 0 0,0 0 0,0 0-1,0 0 1,0 0 0,0 0 0,-1 0 0,1 0 0,0 0 0,0 0 0,0 0 0,0-1-604,-1 1 604,-19 29-2975,15-23 2691,1 0 0,0 0 0,0 0 0,0 0 0,-4 13 0,7-12-293,4 1 385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50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25 816,'5'-24'9910,"-7"35"-10168,3 36 322,0-42-55,0 0 1,-1 0 0,0-1 0,0 1-1,0 0 1,0 0 0,-1 0 0,1 0-1,-1 0 1,-1-1 0,1 1 0,-1 0-1,0-1 1,0 1 0,-3 6 0,1-6 35,1 0 1,0 1 0,1-1 0,-1 1 0,1 0 0,0 0 0,1 0 0,0 0 0,-1 0-1,2 0 1,-1 7 0,3 78 328,0-24-235,-4-18 17,0 98 402,2-112-482,-8 68-1,-2-1-42,8-62 8,-11 52-1,7-55 17,-4 68 0,21 126 203,-2-56-113,-10-156-117,0 0 1,-7 31 0,-2 23 121,-7 257 340,14-282-470,0 0 114,4 53-1,2-46-24,3 36-22,-3-62-72,-1 57-1,-1-2 3,10 35 28,-2-26 37,-3 120 0,-15 51 115,5 134-52,5-343-110,-12 176 68,3-131-77,4-64-21,2 68 0,4-43 14,-3-1 0,-14 100 1,12-62-9,4-74-5,-2 0 1,0 0-1,-7 34 0,4-35-4,1 0 0,0 33-1,3-36 13,-1-1-1,-1 1 0,-8 34 0,-5-23 1,13-28-16,-1 1 0,1-1 0,1 0 0,-1 1 0,0-1 0,1 1 0,0 0 0,0-1 0,0 1 0,0 0 0,0 4 0,-6 62 15,4-55-15,1 1 1,0 0-1,1 0 0,1 0 0,1 0 1,0 0-1,1 0 0,5 20 1,-3-19 7,0-1 1,2 33-1,-2-8-3,-1-18 261,-3-23-260,-1 0-1,1 0 1,0 1 0,0-1-1,0 0 1,0 0 0,-1 0-1,1 0 1,0 1 0,0-1-1,0 0 1,-1 0 0,1 0-1,0 0 1,0 0 0,-1 0-1,1 0 1,0 0 0,0 0-1,-1 0 1,1 0 0,0 0-1,0 0 1,-1 0 0,1 0 0,0 0-1,0 0 1,-1 0 0,1 0-1,0 0 1,0 0 0,-1 0-1,1 0 1,0 0 0,0 0-1,0-1 1,-1 1 0,1 0-1,0 0 1,0 0 0,0 0-1,-1-1 1,1 1 0,0 0-1,0 0 1,0 0 0,0-1-1,0 1 1,0 0 0,-1 0-1,1-1 1,0 1 0,0 0-1,0 0 1,0-1 0,0 1-1,0-1 1,0 1-50,0 0 0,0 0-1,0 0 1,0-1 0,-1 1 0,1 0-1,0 0 1,0 0 0,0-1-1,0 1 1,-1 0 0,1 0 0,0 0-1,0 0 1,0 0 0,-1 0 0,1-1-1,0 1 1,0 0 0,-1 0 0,1 0-1,0 0 1,0 0 0,-1 0-1,1 0 1,0 0 0,0 0 0,-1 0-1,1 0 1,0 0 0,0 0 0,-1 0-1,1 0 1,0 0 0,0 0-1,0 1 1,-1-1 0,1 0 0,0 0-1,0 0 1,0 0 0,-1 0 0,1 1-1,-5 12-3627,3-6 2805,-6 13-730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57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158 198 760,'12'-160'1710,"-11"157"-1533,-1 0 0,0 0-1,0 0 1,0 0 0,0 0 0,0 0 0,-1 0 0,1 0 0,-2-4-1,-5 4 1003,-5 15-577,4 1-465,0-1 0,1 1 0,0 0 0,1 1 0,1-1 0,0 1 0,0 0 0,2 1 0,0-1 0,-2 17 0,1 13 171,2-31-155,0 0 0,1 1 0,1-1 0,0 1-1,4 25 1,-2-23-46,0 0-1,-2-1 0,1 1 1,-2 0-1,-3 19 1,0 34 138,4 58 270,-1-37 68,17 147 0,-9-170-316,-1 82 1,-4-49-188,10-19-9,-8-60-27,-1 0 1,2 32 0,-4-32-3,1 1 1,8 33-1,-6-39-24,-1 1 0,-1 0-1,0 1 1,-1-1 0,-2 18-1,-6 30 38,3 1-1,8 116 0,-3-148-41,-1-1 1,-7 55-1,3-47-5,-10 30 26,11-58-24,-1 1 0,2 0 0,0 0-1,0 0 1,2 25 0,0-22 0,-1-1 0,0 1-1,-1-1 1,-5 22 0,-5 39 65,3 102 75,10 15 2,8-102-65,-3-43-47,-2 55 1,-3-79-24,1 0 0,1-1 0,8 32 0,-5-33-2,-2 0 0,-1 0 0,-1 1 1,0 25-1,-6 3 18,1-24-23,1 0 1,4 48-1,-1-59-3,-1 1-1,0-1 1,-2 0-1,-3 19 1,2-15 1,1 0 0,0 27 0,6 26 16,2 147 63,-11-185-73,3-32-14,1 1 1,1 0-1,-1-1 0,0 1 0,1 0 1,0 0-1,0-1 0,1 1 1,0 0-1,2 8 0,1 8 10,0 0 0,-1 0 0,-1 0 0,-1 0 0,-1 1-1,-5 38 1,2-18 15,5 161 16,-6-148-25,-1 45 23,4-7 46,-22 149 1,19-216-72,-1 59 28,5-64-29,0 1 0,-2-1 0,-1 0 0,0 0 0,-9 24 0,-24 96 113,25-91-99,6-32-18,2 0 0,0 0-1,1 0 1,1 1-1,1-1 1,0 1 0,1-1-1,2 0 1,-1 1-1,8 21 1,-6-20 7,-1-1 0,0 1 0,-1 39 0,5 40 48,-6-92-50,2 14 55,-2-20-67,-1-1-1,0 0 0,0 1 0,0-1 0,0 1 0,0-1 0,0 1 1,0-1-1,-1 1 0,1-1 0,0 0 0,0 1 0,0-1 0,0 1 1,0-1-1,-1 0 0,1 1 0,0-1 0,0 1 0,-1-1 0,1 0 1,0 1-1,-1-1 0,1 0 0,0 0 0,-1 1 0,1-1 1,0 0-1,-1 0 0,1 1 0,-1-1 0,1 0 0,0 0 0,-1 0 1,1 0-1,-1 0 0,1 0 0,-1 1 0,0 4 8,0 0-1,0 0 0,0 0 1,1 0-1,0 0 1,1 10-1,-1-11-2,-12 56 559,0-60-1680,6 0 504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6:01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36 544,'-14'0'48,"2"1"484,-1-2 0,1 1 0,-1-1 0,-21-5 1,21 2 673,19 6 822,30 4-652,1-6-478,41-7 0,35-1-289,122-1-147,31 1-311,-107 16 78,201 35 1,-288-36-168,0-3 1,129-9-1,-52-2 7,285-10 251,180 12 338,-443 9-645,-15 9 3,-31-1 38,-48-17-45,-12 0 228,-64-8 214,66 5-127,-69 5-2075,1 3 1138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6:04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37 116 784,'-15'-2'283,"14"3"-222,0-1 0,1 0 0,-1 0 0,0 0 0,1 0 0,-1 0 0,0 0 0,1 0 0,-1 0 0,0 0 0,1 0 0,-1 0 0,0 0 0,1 0 0,-1-1 0,0 1 0,1 0 0,-1-1 0,1 1 1,-1 0-1,0-1 0,1 1 0,-1 0 0,1-1 0,-1 1 0,1-1 0,0 1 0,-1-1 0,1 1 0,-1-1 0,1 0 0,0 1 0,-1-1 0,1 1 0,0-1 0,0 0 0,-1 1 0,1-1 0,0 0 0,0 1 0,0-1 0,0 0 0,3-1 138,0 1 0,0 0-1,0-1 1,0 1-1,0 1 1,0-1-1,0 0 1,1 1-1,4-1 1,10-1-59,67-10 8,134-1-1,46-5 156,-40-7 644,248 5-1,-242 38-811,0 1-87,592-45 237,-766 23-184,81-2 132,-1 6 0,1 6 1,223 41-1,-157-22-46,-95-15-6,-94-9-97,1-2 0,-1 0 0,1-1-1,0-1 1,24-5 0,-17 7 111,-20 0-206,0 1-1,0-1 1,0 0 0,0 0 0,0 0 0,0-1 0,0 1 0,-1-1 0,1 1 0,4-2 0,-6 0-378,-2 2 170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31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1416,'5'-7'2221,"-4"7"-2076,0 0 0,-1-1 0,1 1 0,0-1 0,-1 0 0,1 1 0,0-1 1,-1 1-1,1-1 0,-1 0 0,0 0 0,1 1 0,-1-1 0,1 0 1,-1 0-1,0 1 0,0-1 0,1 0 0,-1 0 0,0 0 0,0-1 0,0 2-116,1-1-1,-1 0 0,0 1 0,0-1 1,1 1-1,-1-1 0,0 0 0,1 1 0,-1-1 1,1 1-1,-1-1 0,1 1 0,-1-1 1,1 1-1,-1 0 0,1-1 0,0 1 1,-1 0-1,1-1 0,-1 1 0,1 0 0,0-1 1,-1 1-1,1 0 0,0 0 0,-1 0 1,1 0-1,0 0 0,0 0 0,31-3-9,-22 2 45,31 2-30,-26 0 56,-1-1-1,1 0 1,-1-1-1,1 0 0,25-7 1,-16 2 103,0 0 0,0 2 1,0 1-1,39 0 0,48-7 229,-96 8-416,0 1 0,0 0 0,1 1 0,-1 1-1,0 0 1,0 1 0,0 1 0,0 0 0,24 9 0,-27-9 3,1-1 1,-1-1 0,0 0-1,21-1 1,-16 0 3,-5 1 4,-9 0 41,0 0 1,0-1-1,0 0 0,0 1 0,0-1 0,0 0 1,1 0-1,-1-1 0,0 1 0,0 0 1,0-1-1,0 0 0,0 0 0,-1 0 1,1 0-1,0 0 0,0-1 0,-1 1 0,5-4 1,-6 4-56,0 0 1,0 1 0,0-1-1,0 1 1,1-1 0,-1 1-1,0-1 1,0 1-1,0-1 1,0 1 0,1 0-1,-1 0 1,0 0 0,0-1-1,1 1 1,-1 0 0,0 1-1,0-1 1,1 0 0,-1 0-1,0 0 1,0 1-1,0-1 1,3 2 0,14 1-386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3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39 1280,'-1'9'102,"1"1"470,2-12 199,16-15 9,-17 16-654,-1 1 0,1 0 0,0-1 0,-1 1 0,1-1 0,0 0 0,-1 1 1,1-1-1,-1 1 0,1-1 0,-1 0 0,1 1 0,-1-1 0,1 0 0,-1 0 0,0 1 0,0-1 1,1 0-1,-1 0 0,0 0 0,0-1 0,0 2-68,0-1 1,1 1 0,-1-1-1,0 1 1,0-1-1,0 1 1,0-1-1,0 1 1,1-1-1,-1 1 1,0 0-1,0-1 1,1 1 0,-1-1-1,0 1 1,1 0-1,-1-1 1,0 1-1,1 0 1,-1-1-1,0 1 1,1 0-1,-1 0 1,1-1 0,-1 1-1,1 0 1,-1 0-1,1 0 1,-1 0-1,0-1 1,1 1-1,-1 0 1,1 0-1,-1 0 1,1 0 0,-1 0-1,1 0 1,-1 0-1,1 0 1,-1 0-1,1 1 1,115 8-96,5 1 298,-93-11 24,45-8 0,-46 5 38,43 2-88,5-1-83,-65 2-149,0 0 0,0 1 1,0 0-1,18 3 0,-18-2 0,0 0 1,1-1-1,-1 0 1,18-2 0,-24 2-9,-4 0 8,1 0 0,-1 0 1,0 0-1,0 0 0,0 0 0,0 0 0,1 0 0,-1 0 0,0 0 0,0 0 0,0 0 0,0 0 0,1 0 0,-1 0 0,0 0 0,0 0 0,0 0 0,0 0 0,1 0 0,-1 0 0,0-1 0,0 1 0,0 0 1,0 0-1,0 0 0,1 0 0,-1 0 0,0 0 0,0 0 0,0 0 0,0-1 0,0 1 0,0 0 0,0 0 0,1 0 0,-1 0 0,0 0 0,0-1 0,0 1 0,0 0 0,0 0 0,0 0 0,0 0 0,0-1 1,0 1-1,0 0 0,0 0 0,0 0 0,0 0 0,0-1 0,0 1 0,0 0 0,0 0 0,0 0 0,-1-8 31,1 8-155,-2 0-1313,0 0 870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45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2192,'9'1'387,"15"-3"257,-23 1-277,0 0 0,-1 0 0,1 0-1,0 0 1,-1 0 0,1-1 0,-1 1-1,1 0 1,-1 0 0,1-1 0,-1 1-1,0 0 1,0 0 0,0-1 0,0 1-1,0 0 1,0-1 0,0 1 0,0-2 739,2 7-952,0-1 1,0 1-1,0 0 0,-1 0 0,1 0 0,-1 0 0,0 1 0,1 3 0,0 0-14,2 8-36,-1 0 0,-1 0 0,0 0 0,-1 0 1,0 1-1,-3 19 0,0-1 61,2-25-96,-1-1-1,0 1 1,0-1-1,-1 0 1,0 1-1,-5 12 1,-10 35 239,6-91 204,9 12-535,0 0 0,2 1 1,0-1-1,6-40 0,0-11 19,-13-19-222,10 90 212,-1 0 0,2 0 0,-1 0 0,0 1 0,0-1 0,0 1 0,1-1 0,-1 1 0,8-1 0,-11 2 11,24-5-30,0 1 0,0 2 0,32 0 0,17-1 28,-56 0 25,-10 45 200,13 202 426,-20-229-614,-1-1 0,-1 1 0,0-1 0,-1 0 1,0 0-1,-8 18 0,9-30 11,0-1 0,-1 1 0,1-1 0,-1 1 1,1-1-1,-1 0 0,0 0 0,1-1 0,-1 1 0,-4 0 0,-9 3-13,8 0-23,6-3-3,-1 1 0,0-1 0,0 1-1,0-1 1,0 0 0,0 0 0,0-1 0,-1 1-1,1-1 1,0 1 0,0-1 0,-1 0-1,1 0 1,0 0 0,0-1 0,0 1-1,-1-1 1,1 0 0,-3-1 0,-5-6-550,9 6 330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18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22 176 1576,'-1'-104'937,"3"53"1483,0 30 2556,-4 25-4866,0-1 0,0 1 0,1 0 0,-1 0 1,1 0-1,0 0 0,1 0 0,-1 0 0,0 6 0,-5 36 222,2-1 0,2 54 1,7-2-7,-4-47 115,2 1 0,2-1 0,2 0 0,22 75 0,-24-103-403,-1 1 0,0 0 1,-2 0-1,-1 0 0,0 1 1,-2-1-1,-6 40 0,3-32-14,2 1 0,1 0-1,3 35 1,2-46 8,1 0 0,0 0 1,9 21-1,-7-20-17,3 14 41,-2 0 0,-2 0-1,3 57 1,-9-72-35,-1-1 0,-4 25 1,-2 29 35,17 102 3,-5-99-49,6 48 220,-11-124-274,1 0 0,-1 0 1,0-1-1,0 1 1,0 0-1,0 0 0,0 0 1,0-1-1,-1 1 0,1 0 1,0 0-1,0 0 1,-1-1-1,1 1 0,0 0 1,-1 0-1,1-1 0,0 1 1,-1 0-1,1-1 0,-1 1 1,1-1-1,-1 1 1,0-1-1,1 1 0,-1-1 1,0 1-1,0 0 0,-3-2-582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47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30 2345,'-8'-1'458,"6"1"-299,0 0 0,1-1 0,-1 1 1,1 0-1,-1-1 0,0 1 0,1-1 0,-1 0 0,1 1 0,0-1 1,-1 0-1,1 0 0,-1 0 0,1 0 0,0 0 0,0 0 0,0 0 0,-7-5 5147,6 12-3649,3 15-2051,-1-15 874,7 37-105,-4-26-184,0-1 0,-1 1 1,-1 0-1,-1-1 0,-1 23 0,-1-34-172,2 0 0,-1 0 1,0 0-1,1 0 0,0 0 1,0 0-1,1 0 0,-1 0 0,1 0 1,0 0-1,1 0 0,-1 0 1,1 0-1,0 0 0,0-1 1,0 1-1,1-1 0,5 8 0,-13-19 39,0 0 0,1 1 0,1-1 0,-1 0 0,1-1 0,0 1 0,0-1 0,1 1 0,0-1 0,1 0 0,-2-10 0,-6-25-25,-19-31-29,29 69-21,0-1 1,0 1 0,1-1-1,-1 1 1,1 0 0,5-9-1,-2 2-51,-4 10 56,0 1-1,0-1 1,1 0-1,-1 1 1,1-1 0,-1 1-1,1-1 1,-1 1 0,1 0-1,0 0 1,0 0-1,-1 0 1,1 0 0,0 0-1,0 0 1,0 1 0,0-1-1,4 0 1,44-7-89,-42 7 97,37-2-1,-42 3 1,-1 0 1,1 0 0,0 0-1,0 0 1,-1 1 0,1-1-1,0 1 1,0 0 0,-1 0-1,1 0 1,-1 0 0,1 0-1,3 3 1,-6-4-17,14 35 208,-7-12-11,-1 1-1,-1-1 1,4 42 0,-10 54 183,1-118-344,0 0-1,-1 0 1,1-1 0,0 1-1,0 0 1,-1-1 0,1 1 0,0 0-1,-1 0 1,1-1 0,-1 1 0,1-1-1,-1 1 1,1 0 0,-1-1 0,1 1-1,-1-1 1,0 1 0,1-1 0,-1 1-1,0-1 1,1 0 0,-1 1 0,-1-1-1,-27 11 586,12-5-460,-1-1-141,0-1 0,0 0 0,-1-1 0,-34 0 0,22-3-4041,42-2 2873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48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70 2505,'-22'10'742,"-16"5"-60,23-14 3641,35 20-322,-17-17-3768,-1 1 0,0-1 1,0 1-1,0 0 0,0 0 1,1 9-1,-1-1-107,-1 0 1,0 0-1,-1 1 0,-1 13 1,-15 81 981,27-90-827,-9-15-71,-9-9 113,5-13-304,2 10-18,1-32-1,1 19-40,-2-1 1,-3-39 0,2 53 5,0 0 0,0 0 0,1 1 1,1-1-1,-1 0 0,4-12 0,-4 18 24,1 0 0,-1 0 0,1 0 0,0 1 0,0-1-1,0 0 1,0 0 0,1 1 0,-1-1 0,1 0 0,0 1 0,0 0 0,0-1 0,0 1 0,0 0 0,0 0 0,0 0 0,1 0 0,-1 0 0,1 1-1,5-3 1,21-6-39,2 0 34,1 1 0,49-8 0,-53 13 45,-19 2-32,-1 0 0,1 1-1,0 0 1,-1 1 0,1 0 0,13 2-1,-19-2 3,-1 1 0,1 0 0,-1 0-1,0 0 1,0 0 0,0 0 0,1 1-1,-1-1 1,0 1 0,-1-1 0,1 1 0,0 0-1,0 0 1,-1 0 0,1 0 0,-1 0-1,1 0 1,-1 0 0,0 0 0,0 0-1,0 1 1,0-1 0,0 0 0,-1 1-1,1-1 1,-1 1 0,1 3 0,-1 1 33,0-1 1,0 0-1,-1 0 0,0 1 1,0-1-1,0 0 1,-1 0-1,0 0 1,-2 7-1,-9 33 63,11-28-90,0 1 54,0 0 0,1 0 0,4 36 0,-3-49-34,0 0 0,0-1 1,-1 1-1,0 0 0,0 0 0,0-1 1,-1 1-1,1-1 0,-1 1 0,-1-1 1,1 0-1,-1 0 0,0 0 0,0 0 1,-7 8-1,-7 15 85,16-27-89,0 0 1,0 0 0,0 0 0,0 0-1,-1 0 1,1 0 0,0-1 0,-1 1-1,1 0 1,0-1 0,-1 1 0,1-1-1,-1 1 1,1-1 0,-1 0 0,1 0-1,-1 0 1,1 1 0,-1-1 0,1-1-1,-3 1 1,-17 1 33,-1 0-12,1-1 1,-1-2-1,1 0 1,0-1 0,-1-1-1,-24-9 1,40 11-2836,6 0 1873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0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82 129 3297,'-13'1'514,"10"-1"-400,1 1-1,0-1 0,-1 0 1,1 0-1,0 0 1,-1 0-1,1 0 0,0 0 1,-1-1-1,1 1 0,0-1 1,0 0-1,-1 1 0,1-1 1,0 0-1,-8 3 7695,8 47-7215,0-20-421,2 1-1,2-1 1,0 0 0,2 0 0,2 0 0,10 35 0,-15-42-91,-2-18 62,2-14 285,2-18-432,4-22-114,-3 0 0,-1 0 1,-3-1-1,-11-86 1,11 135 109,0 0 1,0 1-1,0-1 1,0 0-1,1 1 1,-1-1 0,1 0-1,-1 1 1,1-1-1,-1 0 1,1 1 0,0-1-1,0 1 1,0-1-1,0 1 1,0 0-1,0-1 1,0 1 0,0 0-1,1 0 1,-1 0-1,0 0 1,1 0-1,-1 0 1,1 0 0,-1 0-1,1 1 1,-1-1-1,1 0 1,0 1-1,2-1 1,63-14-97,-58 13 106,7-1-4,1 1 0,0 0 0,-1 2 1,1-1-1,0 2 0,-1 0 0,1 1 1,-1 1-1,29 8 0,-44-10 8,0-1 1,0 1-1,0 0 0,0 0 0,0-1 0,0 1 1,0 0-1,0 0 0,0 0 0,-1 0 0,1 0 1,0 0-1,-1 0 0,1 0 0,-1 0 0,1 0 0,-1 0 1,0 0-1,1 1 0,-1-1 0,0 0 0,0 0 1,0 0-1,0 0 0,0 1 0,0-1 0,0 0 1,0 0-1,0 0 0,0 1 0,-2 1 0,-14 42 315,10-32-250,3-2-14,1 0 0,0 0 0,1 1 0,0-1 0,0 0 0,2 13 0,-2 17 98,0-29-126,-1 0-1,2 0 1,0 0-1,0 0 0,1 0 1,1-1-1,0 1 0,0 0 1,1-1-1,9 21 1,-12-31-24,0-1 0,0 1 0,1-1 0,-1 1 0,0-1 0,0 1 0,0-1 0,1 1 0,-1-1 1,0 1-1,0-1 0,0 1 0,0-1 0,0 1 0,0-1 0,0 1 0,0-1 0,0 1 1,0-1-1,0 1 0,-1-1 0,1 1 0,0-1 0,0 0 0,0 1 0,-1-1 0,1 1 0,0-1 1,0 1-1,-1-1 0,1 0 0,0 1 0,-1-1 0,1 0 0,-1 1 0,1-1 0,0 0 1,-1 1-1,0-1 0,-25 10 305,2-2-312,19-5 6,-5 2 10,-1 1 1,0-2-1,0 0 1,-1 0-1,1-1 1,-1 0-1,-17 1 1,1-3 9,-1-2 0,1-2 0,-54-10 1,66 10-33,16 3-26,0 0 0,-1 0 1,1 0-1,0 0 0,0 0 0,-1 0 0,1 0 1,0 0-1,0 0 0,0 0 0,-1 0 0,1 0 1,0 0-1,0 0 0,-1 0 0,1 0 0,0 0 1,0 0-1,0 0 0,-1 0 0,1 0 0,0-1 1,0 1-1,0 0 0,0 0 0,-1 0 0,1 0 1,0 0-1,0-1 0,0 1 0,0 0 0,0 0 1,-1 0-1,1-1 0,0 1 0,0 0 0,0 0 1,0 0-1,0-1 0,0 1 0,0 0 0,0 0 1,0 0-1,0-1 0,0 1 0,0 0 0,0 0 1,0-1-1,0 1 0,0 0 0,0 0 0,0 0 1,0-1-1,0 1 0,0 0 0,1 0 0,-1 0 1,0-1-1,0 1 0,0 0 0,0 0 0,0 0 1,1-1-1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2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80 2312,'-6'-27'6533,"7"18"-3922,0 16-7,-1-4-2571,8 73 817,21 87 0,-57-203-193,19 24-654,1 2-19,0-1 1,1 0-1,0-1 0,1 1 1,-4-22-1,9 34 5,0-1 0,0 0 0,1 0 0,0 0 0,0 0 0,0 1-1,0-1 1,1 0 0,-1 0 0,1 0 0,0 1 0,0-1 0,0 0-1,1 1 1,-1-1 0,1 1 0,0-1 0,0 1 0,0 0 0,0 0-1,1 0 1,-1 0 0,1 0 0,0 1 0,-1-1 0,2 1 0,-1-1-1,0 1 1,0 0 0,6-2 0,1 0-8,1 0-1,0 0 0,0 1 1,0 1-1,0 0 1,0 1-1,0 0 1,23 1-1,-27 0 14,1 0-1,-1 1 1,0 0-1,0 0 1,0 1-1,0 0 1,-1 0-1,1 0 1,0 1-1,-1 0 1,0 0-1,1 1 1,-2 0-1,1 0 1,7 7-1,-12-9 10,0 0-1,-1 0 1,1 0-1,-1 0 1,1 0-1,-1 0 1,0 0-1,0 0 1,0 1-1,0-1 1,-1 0-1,1 0 1,0 0-1,-1 0 1,1 0-1,-1 0 1,0 0-1,0 0 1,0 0 0,-1 2-1,-6 21 17,6 10 55,3-27-34,-1-1 0,0 1 1,-1 0-1,0 0 0,0 0 0,-1 0 0,0 0 0,0-1 1,-1 1-1,0-1 0,-5 10 0,4-13-20,1 0-10,0 0 0,1-1 0,-1 1 0,1 0-1,0 1 1,0-1 0,0 0 0,0 1 0,1-1 0,-1 1 0,1-1 0,0 1 0,0 6 0,-18-4 439,7-2-434,0 0 0,0-1 0,-1 0 0,1-1-1,-23 3 1,30-6-30,0 0 0,-1 0 0,1 0 0,0 0 0,0-1 0,-1 0-1,1 0 1,0 0 0,0-1 0,0 0 0,0 0 0,0 0 0,1 0 0,-1-1-1,0 0 1,-7-6 0,3-7-2593,11 17 1561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3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18 4257,'-60'-17'2032,"60"17"-1913,0 0-1,-1 0 0,1-1 1,0 1-1,-1 0 0,1 0 0,0 1 1,0-1-1,-1 0 0,1 0 1,0 0-1,0 0 0,-1 0 1,1 0-1,0 0 0,0 0 1,0 0-1,-1 0 0,1 1 0,0-1 1,0 0-1,-1 0 0,1 0 1,0 0-1,0 1 0,0-1 1,0 0-1,0 0 0,-1 1 1,1-1-1,0 0 0,0 0 0,0 0 1,0 1-1,0-1 0,0 0 1,0 0-1,0 1 0,0-1 1,0 0-1,0 1 0,0-1 1,0 0-1,0 0 0,0 1 0,0-1 1,3 24 1304,11 24-2246,-13-44 1300,3 8-404,0 1 0,0-1 0,-1 1 0,0 0 0,-2 0 0,1 0 0,-1 1 0,-1-1 0,-1 0 0,0 0 0,-5 25 0,6-38-63,0-1 0,0 1-1,0 0 1,0 0 0,0 0 0,0 0 0,0 0 0,0 0-1,0 0 1,0 0 0,-1 0 0,1 0 0,0 0 0,0 0-1,0 0 1,0 0 0,0 0 0,0 0 0,0 0 0,0 0-1,0 0 1,-1 0 0,1 0 0,0 0 0,0 0 0,0 0-1,0 0 1,0 0 0,0 0 0,0 0 0,0 0 0,-1 0-1,1 0 1,0 0 0,0 0 0,0 0 0,0 0 0,0 0-1,0 0 1,0 0 0,0 0 0,0 0 0,0 0 0,0 1-1,0-1 1,-1 0 0,1 0 0,0 0 0,0 0 0,0 0-1,0 0 1,0 0 0,-4-18 127,-4-31-247,7 41 162,-18-120-149,19 127 73,0 1-17,0 0 37,0-1 0,0 1 0,0 0 0,0 0 0,0 0 0,0-1 0,0 1 0,0 0 0,0 0 0,0-1 0,0 1 0,0 0 0,0 0 0,0 0-1,0-1 1,0 1 0,0 0 0,1 0 0,-1 0 0,0-1 0,0 1 0,0 0 0,0 0 0,0 0 0,1 0 0,-1 0 0,0-1 0,0 1 0,0 0 0,1 0 0,-1 0 0,0 0 0,0 0 0,0 0 0,1 0 0,-1 0-1,0 0 1,0 0 0,1 0 0,-1 0 0,0 0 0,0 0 0,0 0 0,1 0 0,-1 0 0,0 0 0,244 0-13,-243 0 17,-1 0 0,0 0 1,0 0-1,1 0 0,-1 0 0,0 0 1,0 0-1,1 0 0,-1 0 0,0 0 1,1 0-1,-1 0 0,0 0 1,0 0-1,1 1 0,-1-1 0,0 0 1,0 0-1,0 0 0,1 0 1,-1 1-1,0-1 0,0 0 0,0 0 1,1 0-1,-1 1 0,0-1 1,0 0-1,0 0 0,0 1 0,0-1 1,0 0-1,1 0 0,-1 1 0,0-1 1,0 0-1,0 0 0,0 1 1,0-1-1,0 0 0,0 1 0,0-1 1,0 0-1,0 1 0,-6 17 162,-1 1-71,5-8-72,-12 66 257,13-70-247,1-1-1,0 1 0,0 0 1,0-1-1,1 1 0,0-1 1,0 1-1,1-1 0,0 1 1,3 7-1,-50-6 615,28-5-632,0-1 1,-28 1-1,39-2-5,1-2 0,-1 1-1,0-1 1,1 0-1,-1 0 1,1 0 0,-1-1-1,1 0 1,0 0 0,-1 0-1,1-1 1,0 1-1,-5-5 1,-26-22-1785,31 27 1179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5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84 5185,'-59'-35'2223,"56"33"-1948,1 1-1,0-1 1,0 1-1,1-1 1,-1 0-1,0 0 1,0 0-1,1 0 1,-1 0-1,1 0 1,0 0-1,-2-4 0,3 3 1401,2 15-1197,9 149 625,-11-160-916,0-4-170,0 0-1,0 0 1,0 0 0,0 0-1,1 0 1,0 0 0,-1 0-1,1 0 1,0 1 0,3-6-1,-1-2 1,6-23-16,-3 13-5,0 0 1,14-33 0,-18 51-5,0 0 1,0 0-1,0 1 0,0-1 1,0 1-1,1-1 0,-1 1 1,0 0-1,1 0 1,-1 0-1,1 0 0,-1 1 1,1-1-1,-1 1 0,1-1 1,-1 1-1,1 0 1,0 0-1,2 0 0,52 5-70,-49-2 69,0-1 0,-1 1 0,1 0 0,-1 0-1,0 1 1,10 7 0,-14-9 12,1 1 0,-1-1 0,0 1 0,1 0-1,-1 0 1,-1 0 0,1 0 0,0 1 0,-1-1 0,0 1-1,0 0 1,0-1 0,3 8 0,-13 18 565,4-13-550,0 1 0,-1-1 0,-1 1-1,0-1 1,-16 26 0,19-41 24,-1 0 0,0 0 0,0 0 0,0 0 0,0 0-1,-1-1 1,1 0 0,0 0 0,0 0 0,0-1 0,0 1 0,-7-3 0,1 2 1,0 1-170,-43-8 437,50 7-421,0 0 1,0 0-1,-1 0 0,1 0 1,0 0-1,0-1 1,0 0-1,0 1 0,1-1 1,-1 0-1,0-1 0,1 1 1,-1 0-1,-2-4 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6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1992,'-39'36'5620,"40"-18"-3645,1 3-1495,-2-13-395,0-1 0,0 1 1,1 0-1,1 0 0,-1-1 1,1 1-1,1-1 0,5 15 0,-16-77-19,7 53-73,0-1 1,1 0 0,-1 1 0,0-1 0,1 0-1,0 0 1,0 1 0,0-1 0,0 0-1,1-3 1,0 5 1,0-1 0,0 1-1,0 0 1,0 0 0,0 0 0,0 0-1,0 1 1,0-1 0,0 0 0,1 0-1,-1 1 1,0-1 0,1 0-1,-1 1 1,2-1 0,24-12 54,-26 13-49,4-4 10,1 1 0,0 0 0,1 0 0,-1 1 0,0 0 0,1 0 0,-1 0 0,1 1 0,0 0 0,0 0 0,-1 0 0,1 1 0,7 1 0,64-2 58,-77 11 242,-1 1 0,-1-1 0,1 0 0,-2 0 0,0 0 0,0 0 0,-4 13 0,4-22-271,1 1-1,0-1 0,-1 0 1,1 1-1,-1-1 0,0 0 0,1 0 1,-1 0-1,0 0 0,0 0 1,1 0-1,-1-1 0,0 1 1,0-1-1,0 1 0,0-1 1,0 1-1,0-1 0,0 0 1,0 0-1,0 0 0,0 0 1,0-1-1,0 1 0,0 0 1,-3-2-1,-57-14 105,54 14-37,-29-14 228,34 14-304,-1 0 1,1 0 0,-1 1 0,1-1-1,-1 1 1,0-1 0,0 1-1,1 1 1,-1-1 0,0 0-1,0 1 1,0 0 0,0 0-1,-5 0 1,7 1-1243,0-1 833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1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74 1688,'4'-31'2597,"-3"28"-2207,-1 0 0,1 0 0,0 0 0,-1 0 0,0 0 0,0 0 0,0 0 0,0-1 0,0 1 0,-1 0 0,0-4 0,1 7-341,0 0 1,0 0 0,-1 0-1,1 0 1,0-1 0,0 1-1,0 0 1,0 0 0,-1 0-1,1 0 1,0 0 0,0 0-1,0 0 1,0 0 0,-1 0-1,1 0 1,0 0 0,0 0-1,0 0 1,-1 0 0,1 0-1,0 0 1,0 0 0,0 0-1,0 0 1,-1 0-1,1 0 1,0 0 0,0 0-1,0 0 1,0 1 0,-1-1-1,1 0 1,0 0 0,0 0-1,0 0 1,0 0 0,0 0-1,0 1 1,-1-1 0,1 0-1,0 0 1,0 0 0,0 0-1,0 1 1,0-1 0,0 0-1,0 0 1,0 0 0,0 0-1,0 1 1,0-1 0,0 0-1,0 0 1,0 1 0,-6 13-86,6-13 170,-11 37 81,2 1-1,1 0 1,3 0 0,-2 41-1,7 168 309,-1-232-488,1 0 0,-2 0 0,0-1 0,-1 1 0,-10 28 0,13-35 4,-2 4 106,1-20 361,5-138-677,1 17-260,-6 116 378,-1-19-114,2 1 0,1-1 0,1 1 0,2 0 0,12-51 0,-15 79 157,0 0 0,0-1 0,1 1 0,-1 0 0,1 0 0,0 0 0,-1 0 0,1 0 0,0 0 0,0 0 0,0 0-1,1 1 1,-1-1 0,0 1 0,1 0 0,-1 0 0,0-1 0,1 2 0,-1-1 0,1 0 0,0 0 0,-1 1 0,1-1 0,0 1 0,-1 0 0,1 0 0,3 0 0,12 1 3,0 0 0,0 2 0,20 4 0,-15-3-19,72 2 21,-77-7 4,0 2-1,0 0 0,0 0 0,0 2 0,28 8 0,-44-11 5,-1 1 0,0-1 0,0 1 0,0 0 0,0-1 0,0 1 0,0 0 0,0 0 0,0 0 0,0 0 0,0 0 0,-1 0 0,1 0 0,0 0 0,-1 0 0,1 0 0,-1 0 0,1 1 0,-1-1 0,1 0 0,-1 0 0,0 1 0,0-1-1,1 0 1,-1 0 0,0 1 0,0-1 0,0 0 0,-1 0 0,1 1 0,0-1 0,0 0 0,-1 0 0,1 1 0,0-1 0,-1 0 0,0 2 0,-28 54 108,16-35-95,3 8 115,-13 55-1,4-12 305,4 5 25,13-61-401,0-1 1,-1 0-1,-1-1 1,-9 23 0,12-35-54,0 0 0,0 0 0,1 0 0,-1 0 0,1 0 0,-1 0 0,1 0 0,0 0 0,0 0 0,1 5 0,-3 20 65,-4-27-4,1-1-1,-1 0 1,1 0-1,-1 0 1,1-1-1,0 1 1,-1-1-1,1-1 1,-9-2-1,-57-8-114,55 12 33,-3 0-35,-1 0-1,-33-6 1,50 7-1820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2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92 131 968,'27'-35'1004,"-28"35"-865,1 1-1,0-1 1,0 1 0,-1-1-1,1 1 1,-1-1-1,1 0 1,0 1-1,-1-1 1,1 0-1,-1 1 1,1-1-1,-1 0 1,1 1-1,-1-1 1,1 0 0,-1 0-1,1 0 1,-1 0-1,1 0 1,-1 1-1,1-1 1,-1 0-1,0 0 1,1 0-1,-1 0 1,1-1-1,-1 1 1,1 0 0,-1 0-1,1 0 1,-1 0-1,1 0 1,-1-1-1,1 1 1,-1 0-1,1 0 1,-1-1-1,1 1 1,-1 0-1,1-1 1,0 1 0,-1-1-1,1 1 1,0 0-1,-1-1 1,1 1-1,0-1 1,-1 1-1,1-1 1,0 1-1,0-1 1,0 1-1,-1-1 1,1 1 0,0-1-1,0 0 1,0 0-1,-22 68 574,2 2 0,4 0 0,3 1 0,2 0 0,-1 117 0,19-214-659,2 4-101,3-21-384,-2-1 0,-2 0 0,5-83 0,-24-72 170,11 196 259,0 0 0,0 0 0,1 0 0,0 0 0,0 1 1,0-1-1,0 0 0,1 0 0,0 1 0,-1-1 0,1 1 0,0 0 0,1-1 0,-1 1 0,0 0 0,1 0 0,3-3 0,0 2-3,0 0 0,0 0 1,0 0-1,0 1 0,0 0 1,1 0-1,-1 1 0,1 0 1,7-2-1,7 1 59,0 0-1,0 1 1,1 1-1,-1 1 1,30 4 0,-47-4-37,55 9 79,-55-9-95,1 1 1,-1 0-1,0 1 1,0-1-1,1 1 1,-1-1 0,0 1-1,0 1 1,-1-1-1,6 4 1,-8-4 2,0 1 0,-1-1 0,0 0 0,1 0 0,-1 0 0,0 1 0,0-1 0,-1 0 1,1 0-1,0 0 0,-1 0 0,1 1 0,-2 2 0,-1 19 35,4 141 376,-1-144-363,0 0 1,-2-1 0,0 0-1,-1 1 1,-2-1 0,0 0-1,-1 0 1,0-1 0,-2 0-1,0 0 1,-2-1-1,0 0 1,-21 29 0,27-44-35,0-1 1,0 0-1,0 1 1,0-1-1,-1 0 1,1-1 0,-1 1-1,1-1 1,-1 0-1,1 0 1,-1-1-1,0 1 1,-4-1-1,-25 6 24,17-1-14,-1-2 0,0 1-1,-22 0 1,32-3-18,-1-1 0,1 0 0,-1 0 1,0-1-1,1 0 0,0-1 0,-1 1 1,1-2-1,-8-2 0,11-1-1247,5 4 820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3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9 150 160,'8'-37'18,"16"-35"10323,-20 97-8308,-1 29-2346,-6 4 886,-14 77 1,13-110-414,-5 2 14,8-27-172,1 1 0,0-1 0,-1 1 0,1-1 0,0 1 1,0-1-1,-1 0 0,1 1 0,0-1 0,0 1 0,0-1 0,0 1 0,-1-1 0,1 1 0,0 0 0,0-1 1,0 1-1,0-1 0,0 1 0,0-1 0,0 1 0,1-1 0,-1 1 0,0-1 0,0 1 0,1 0 0,27 6 1,-7-4-1,11 1 22,1 0-1,0-2 1,0-2-1,40-4 1,-68 4 4,0-1-1,0 0 1,0 0-1,0 0 1,0 0-1,0-1 1,0 0-1,0 0 1,-1 0-1,1-1 1,-1 1-1,0-1 1,0 0 0,0 0-1,0-1 1,0 1-1,-1-1 1,1 0-1,3-5 1,-6 5-12,-1 1 1,1 0-1,-1-1 1,1 1-1,-1-1 1,0 1-1,-1 0 1,1-1-1,0 1 1,-1-1-1,0 1 1,0 0-1,-1-5 1,-4-25 16,10-11-29,16-61 1,-17 65-5,-4 37 0,1 0 0,0 0 0,0-1 0,0 1 0,0 0 0,0 0 0,1 0 0,-1-1 0,1 1 0,0 0-1,0 0 1,0 0 0,1 0 0,-1 1 0,1-1 0,-1 0 0,1 0 0,2-2 0,-3-1-105,-12 3 261,-12 4 422,-1 8-409,0-1 0,-1 0 0,1-2 0,-2-1 0,1-1 0,-37 1 0,-87-10-163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20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2000,'65'-75'727,"-61"71"-519,-1 0-1,0 0 0,0 0 0,-1 0 1,1-1-1,-1 1 0,0-1 1,0 0-1,0 0 0,-1 0 1,1 0-1,0-5 0,-3-6 6348,1 16-6421,-9 19 503,3 32-201,1 1 0,5 96 0,25 102 234,-24-239-628,-1-1 0,0 1 1,-1-1-1,-2 12 0,2-13-8,0 0 0,0 0 0,1 0 0,0 0 0,0 0 0,2 11 0,1-3 2,-1 0 0,-1 1 0,-1-1 0,-1 0 0,0 1 0,-4 18 0,1-15-10,2 0 0,1 0 0,2 34 0,4 17 12,-3-40-5,8 49 0,-8-64-22,0 1 0,-1 0 1,-1 0-1,-4 31 0,2-31 0,0 0 0,2 0 1,0 0-1,4 24 0,24 134 140,-14-41-118,-14-131-22,1 0 0,-1 1 0,0-1 0,0 0-1,0 0 1,0 0 0,-1 0 0,0 0 0,0 0-1,-2 7 1,-3 13 2,1-1 1,1 1-1,1 0 0,1 24 1,2-46 19,0-1 0,0 1 0,0 0-1,0 0 1,0 0 0,-1-1 0,1 1 0,-1 0 0,1 0 0,-1-1 0,0 1 0,0 0 0,1-1 0,-1 1 0,-2 2-1,-9 0-686,1-7-2642,10 1 2253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0 205 2505,'44'-37'880,"-36"18"6202,-7 2-4420,0 18-2323,1 24-425,7 109 261,-4-34 195,5 0 0,24 109 0,-31-193-133,-1-45-479,4-30 78,-2 0 0,-3-1 0,-3 1 0,-2 0 0,-2 0 0,-16-61 0,15 92 171,2 12-5,0 1 0,2-1 0,0 1 0,1-1 0,0 0 0,1 0 0,2-25 1,0 39-9,0 0 1,0 0-1,1 0 1,-1 0-1,0 0 1,0 0-1,1 1 1,0-1 0,-1 0-1,1 1 1,0-1-1,-1 1 1,1 0-1,0-1 1,0 1 0,0 0-1,0 0 1,1 0-1,-1 0 1,0 1-1,0-1 1,0 1-1,1-1 1,-1 1 0,0 0-1,1 0 1,3 0-1,5-1-17,0 1 0,0 1 0,0-1 0,15 4 0,15 7 27,0 2 0,76 36 0,-60-24 21,-35-17 0,12 6 92,-33-13-95,0 0-1,0 0 1,0 0-1,0 0 1,0 0-1,-1 0 1,1 0-1,0 0 1,-1 1 0,1-1-1,-1 0 1,1 0-1,-1 1 1,0-1-1,0 0 1,1 0-1,-1 1 1,0-1 0,0 0-1,0 1 1,0-1-1,0 0 1,-1 1-1,1-1 1,0 0-1,-1 2 1,-11 43 400,-8 76-1,18-98-399,2-1 0,0 1 0,2-1 0,0 1 0,8 31 0,10 20 164,-11-45-104,-1 0 0,-2 0-1,0 1 1,0 32 0,-6-61-60,0 0 0,1 0 0,-2 0 1,1 1-1,0-2 0,0 1 0,-1 0 0,1 0 1,-1 0-1,1 0 0,-1 0 0,0 0 0,0 0 1,0-1-1,0 1 0,0 0 0,0-1 1,0 1-1,-1 0 0,1-1 0,-1 0 0,-2 3 1,-2-1 39,0-1 0,0 0 0,0 0 1,0 0-1,0-1 0,-9 2 0,-8 1-103,18-3 46,-2 1 9,0-1-1,0 0 1,1 0-1,-1 0 1,0-1-1,0 0 1,0-1-1,0 1 1,0-1-1,-10-3 1,-14-6 171,0 1 0,-1 1 1,0 2-1,-54-3 0,44 4-2005,39 6-326,-5 4 849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8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2897,'27'7'5588,"6"9"-4328,-21-9-1284,1 0 0,0-1 0,0-1 0,23 6 0,249 26 258,-80-15 167,-118-16-180,-68-6-170,-1 0-1,1 2 1,0 0-1,-1 1 0,0 1 1,22 7-1,-40 9 640,-5 15-82,-7 125 109,-2 102-42,7-113-13,0 18-209,6 200 3,-2-150 464,1-197-888,-1-1 0,-1 0 0,-8 23 0,-6 42 427,22-75-200,-8-17-1766,-10-19 948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9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 3553,'-2'-2'7811,"3"19"-6870,-3-8-898,-1 1 0,0-1 0,0 0 0,-1 0 0,0 0 0,0 0-1,-1-1 1,-7 10 0,-6 15 146,12-16-66,1 0 0,1 1 0,1 0 0,1 0 0,0 0 0,1 0 0,3 36 0,-1-22-59,5 164 693,-5 203 807,-4-290-1468,4-67-49,-3 0-1,-1 0 0,-11 47 0,13-79-40,0-1 1,0 1-1,1 0 0,1 13 0,-1-16 3,1 1-1,-1-1 0,0 0 1,-1 0-1,0 0 1,0 1-1,0-1 0,-3 7 1,3-11 4,0 1 0,0-1 0,0 1 0,1-1 0,-1 1 0,1-1 0,0 1 0,0-1-1,0 1 1,1-1 0,-1 1 0,1-1 0,0 1 0,0-1 0,0 0 0,2 4 0,-1-2-3,-1 0 0,1 0-1,-1 0 1,0 0 0,0 0-1,0 0 1,-1 0 0,0 0 0,-1 8-1,-8 62-41,10-74 33,0 0-1,0 0 1,0 0-1,1 0 0,-1 0 1,0 0-1,0 0 1,0-1-1,1 1 1,-1 0-1,0-1 0,1 1 1,-1-1-1,1 1 1,1-1-1,1 2 3,4 0-1,1 0 1,-1 0-1,0-1 1,0 0 0,1 0-1,-1-1 1,1 0 0,11-2-1,77-17 15,-94 19-17,184-31-3,-125 22 7,-47 3 238,-7 2-2750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1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2465,'-2'3'533,"0"-1"0,1 1 0,-1 0 0,1 0 1,0 0-1,0 0 0,0 0 0,0 0 1,0 0-1,1 0 0,-1 1 0,1-1 0,0 0 1,0 4-1,4 49 1067,-3-51-1430,8 55 613,-5-40-550,-1 1 1,0 0-1,-2 0 0,0 1 0,-4 35 0,4-76-102,0-1 0,-2 1 0,0-1 0,-5-23 0,2 8-277,-1-62 1,5 95 136,1 0 0,-1-1-1,1 1 1,0 0 0,0 0 0,0-1-1,0 1 1,0 0 0,0 0 0,0 0-1,1 0 1,-1 0 0,1 1 0,0-1 0,-1 0-1,1 1 1,0-1 0,0 1 0,0 0-1,0-1 1,0 1 0,0 0 0,0 0-1,1 1 1,-1-1 0,0 0 0,1 1-1,3-1 1,11-3-9,-1 2-1,1 0 1,18 1 0,-16 0 7,18-3-6,-19 1 8,1 2 0,-1 0 0,19 1 0,-33 0 7,0 1 0,-1-1 0,1 1 0,0-1 1,0 1-1,-1 0 0,1 1 0,-1-1 0,1 1 0,-1-1 0,1 1 1,-1 0-1,0 1 0,0-1 0,0 0 0,0 1 0,-1-1 1,1 1-1,0 0 0,1 4 0,-11 21 262,-4 5-88,8-3 8,2 1-1,1-1 0,3 34 1,-2-62-150,-1 0 0,0 0 0,0 0 0,0 0 0,0-1 0,0 1 0,0 0 1,-1 0-1,1 0 0,-1 0 0,1 0 0,-1 0 0,0 0 0,1-1 0,-1 1 0,0 0 1,0 0-1,0-1 0,-1 1 0,1-1 0,0 1 0,-1-1 0,1 0 0,0 1 0,-1-1 1,0 0-1,1 0 0,-1 0 0,0 0 0,1 0 0,-1 0 0,0-1 0,0 1 0,0-1 1,-3 1-1,-4 0 62,-1 0-1,0-1 1,0 0 0,0 0 0,-15-4 0,9 2-235,-65-11 189,59 9-201,-1 0-1,-33-1 1,44 7-616,12 7 332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2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67 800,'-69'-62'871,"69"61"-823,0 1-1,-1 0 1,1-1-1,0 1 1,-1 0-1,1-1 1,0 1 0,-1 0-1,1 0 1,0 0-1,-1-1 1,1 1 0,-1 0-1,1 0 1,0 0-1,-1 0 1,1 0-1,-1 0 1,1 0 0,0 0-1,-1 0 1,1 0-1,-1 0 1,1 0-1,-1 0 1,1 0 0,0 0-1,-1 0 1,1 0-1,-1 1 1,1-1-1,0 0 1,-1 0 0,1 0-1,0 1 1,-1-1-1,1 0 1,0 1 0,-1-1-1,1 0 1,0 0-1,-1 1 1,1-1-1,0 1 1,0-1 0,0 0-1,-1 1 1,1 0-1,-6 20 3356,6-18-1638,-6 23-1009,2 0 1,-2 50-1,2-19-479,-8 208-260,9-227-116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5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86 406 4593,'-36'-148'1334,"34"142"-1298,1 0 0,0 1 0,0-1 0,1 0 0,0 0 0,0 0 0,0 0 0,0 0 0,3-10 0,-1 12-49,-1 1 0,1-1 0,0 0 0,0 1 0,0-1 0,1 1 0,-1-1-1,4-3 1,-3 4 196,0 0-1,0 0 0,-1-1 0,1 0 1,-1 1-1,0-1 0,0 0 0,2-7 1,39-100 2768,-43 108-2135,-5 11-497,-5 15-70,-2 35 140,4 1-1,-3 104 1,7-76-349,-19 205 338,-9 259 1091,29-512-1129,0-28-518,-4-27-1804,0-20-166,-5-42 912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6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1 272 3921,'2'-16'213,"0"1"0,2 1 0,0-1 0,1 0 0,0 1 0,1 0-1,0 0 1,10-14 0,-12 22-111,0 0-1,1 0 0,-1 1 0,1-1 1,1 1-1,-1 0 0,1 1 1,-1-1-1,1 1 0,0 0 0,1 1 1,-1-1-1,1 1 0,0 0 1,-1 1-1,1 0 0,0 0 0,12-1 1,107-4 809,18-1-485,-127 5-383,75-11 223,168-2-1,-257 15-251,0 1 0,1 1 0,-1-1 0,1 0-1,-1 1 1,0 0 0,1 0 0,-1 0 0,0 0 0,1 0 0,-1 1 0,0-1 0,0 1 0,0 0 0,3 2 0,-5-2 64,1 1 0,0-1 0,-1 0 1,1 1-1,-1-1 0,0 1 0,0 0 0,0 0 0,0-1 1,0 1-1,0 0 0,-1 0 0,0 0 0,1-1 0,-1 1 1,0 0-1,0 0 0,-1 4 0,-3 54 513,-11 115-172,8-93 370,4 137 1,5-144-556,-3-1 0,-15 108 0,0-23 444,14-117-600,-2 0 0,-1-1 0,-14 51 0,17-89-55,1 0 0,-1 0 1,0 0-1,-1 0 0,1-1 0,-1 1 1,1 0-1,-1-1 0,-6 5 0,6-5-14,1 0-1,-1 0 1,1 0-1,-1 0 1,1 0-1,0 0 0,0 0 1,0 1-1,0-1 1,1 1-1,-2 5 0,2-8 16,-1 1 0,1-1-1,0 0 1,-1 1 0,1-1-1,-1 0 1,1 0-1,-1 0 1,0 0 0,0 0-1,1-1 1,-1 1-1,0 0 1,0-1 0,0 1-1,-2 0 1,-26 10 15,21-6-18,0-1 1,0 0 0,0-1-1,0 0 1,-1 0 0,0-1 0,1 0-1,-1-1 1,-13 0 0,-15-3 326,-74-13 0,78 8-199,0 2 1,-1 2-1,-38 0 1,26 7-128,30-1-27,0-2 1,0 0-1,0-1 1,-19-3 0,31-1-1897,5 3 1218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8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74 2665,'-44'-49'1256,"40"25"3548,4 57-4224,2 0 0,7 41 0,2 39 4,-11-102-459,-1 0 0,0 1-1,0-1 1,-1 0 0,-1 0 0,-4 12 0,5-16-99,1-4-98,-1 10 467,-2-23-15,-2-47-485,2-1-1,5-70 1,0 124 91,-1 1-1,1-1 1,0 1-1,0 0 1,0-1 0,1 1-1,-1 0 1,1 0-1,0 0 1,-1 0 0,1 0-1,1 1 1,-1-1-1,0 0 1,1 1 0,-1 0-1,1-1 1,0 1 0,5-3-1,-2 1 1,1 0 0,0 1 0,0 0 0,0 0 0,0 1 0,0 0 0,1 0 1,7-1-1,2 3-1,-1 0 0,0 1 0,0 1 1,0 0-1,0 2 0,0-1 1,25 11-1,-22-8 35,1 0 0,0-1 0,0-1 0,21 2 0,-35-6 0,1 0-31,-1 0 0,1 1 0,0-1 1,0 2-1,12 2 0,-18-3 23,1 0 1,-1 0-1,1-1 1,-1 1-1,0 0 0,1 0 1,-1 0-1,0 1 1,0-1-1,1 0 0,-1 0 1,0 1-1,0-1 1,0 0-1,-1 1 0,1-1 1,0 1-1,-1-1 1,1 1-1,0 0 0,-1-1 1,0 1-1,1-1 1,-1 1-1,0 0 0,0-1 1,0 1-1,0 0 1,0 1-1,-2 16 226,-1-1 0,0 0 0,-1 0 0,-1 0 0,-14 33 0,10-27 130,7-16-281,-1 0 0,0 0 0,-1-1 0,0 1 0,0-1 0,-8 11-1,7-13-49,0 0-1,0-1 0,0 1 0,-1-1 0,0 0 0,0 0 1,0-1-1,0 0 0,0 0 0,-1 0 0,1-1 0,-1 0 0,0 0 1,0-1-1,1 1 0,-1-2 0,0 1 0,0-1 0,0 0 0,-8-1 1,2 0-40,-1-1 1,1 0 0,0-1 0,0-1 0,1 0-1,-1 0 1,1-1 0,0-1 0,0 0-1,-11-8 1,10-2-3298,18 17 2087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22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169 168 1224,'-26'-115'250,"22"78"3899,4 37-4056,0 0 1,0 0-1,-1 0 1,1 0-1,0 0 1,0 0-1,0 0 1,0 0-1,0 0 1,0 0-1,-1 0 0,1 0 1,0 0-1,0 0 1,0 0-1,0 0 1,0 0-1,0 0 1,-1 0-1,0 0 977,0 32 1014,-11 121-1233,7-61-284,-29 153 0,29-228-466,2 0 1,0 1-1,1-1 1,0 0 0,2 27-1,0-44-88,0-1-1,0 1 1,0 0 0,0 0-1,0 0 1,0-1-1,-1 1 1,1 0 0,0 0-1,0 0 1,0 0 0,0-1-1,-1 1 1,1 0-1,0 0 1,0 0 0,0 0-1,0 0 1,-1 0-1,1 0 1,0-1 0,0 1-1,-1 0 1,1 0 0,0 0-1,0 0 1,0 0-1,-1 0 1,1 0 0,0 0-1,0 0 1,-1 0-1,1 0 1,0 0 0,0 0-1,-1 1 1,9-18-25,0 0 1,-2-1-1,0 0 0,-1 0 0,0 0 1,-2 0-1,0-1 0,0-30 1,-3 17-59,1-25-88,-3 1 1,-13-83 0,-3 28-23,17 108 166,1 0 0,0 1 0,-1-1-1,1 0 1,0 1 0,0-1 0,0 0 0,1 0-1,-1 1 1,1-1 0,0 0 0,-1 1 0,1-1-1,0 1 1,0-1 0,1 1 0,-1-1 0,1 1-1,-1 0 1,1 0 0,0-1 0,-1 1 0,1 0 0,5-3-1,-3 3-11,1 0 0,0 0 0,0 1 0,0 0-1,1 0 1,-1 0 0,0 0 0,0 1 0,0 0-1,1 0 1,-1 0 0,0 1 0,7 1 0,26 4-28,51 3 1,-49-6 71,41 9 1,-75-12-14,0 1 0,-1-1 1,1 1-1,0-2 0,11-1 0,8 0 12,-24 2-23,-1 4 6,1 89-18,2-42 366,-3 1 1,-2 0-1,-2 0 1,-20 93-1,-1-73-155,17-51-74,0 1 0,1-1-1,2 1 1,-5 34 0,19-13 8,-4-24-109,-4-15-13,0 1-1,-1-1 1,0 1-1,0-1 1,0 1-1,-1-1 1,0 0-1,1 1 1,-2-1-1,-1 6 1,-1 7 96,3-16-84,0 0 1,0 0 0,0 0-1,0 0 1,0 0-1,0 0 1,-1 0 0,1 0-1,0-1 1,-1 1-1,1-1 1,0 1 0,-1-1-1,1 1 1,-1-1-1,1 1 1,-1-1 0,1 0-1,0 0 1,-1 0-1,1 0 1,-1 0 0,-1-1-1,-45 0 88,41 0-80,-104-8 63,-101-4-423,216 17-3304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1:33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53 128 952,'-20'-9'1840,"18"9"-1691,1 0 1,-1 0 0,1 0 0,0 0-1,-1-1 1,1 1 0,-1 0-1,1-1 1,0 1 0,0-1 0,-1 0-1,1 1 1,0-1 0,0 0-1,0 0 1,0 0 0,-1 0-1,1 0 1,1 0 0,-1 0 0,0 0-1,0 0 1,0 0 0,0 0-1,1-1 1,-1 1 0,1 0-1,-1-1 1,0 0 0,5 0-99,-1 0 0,0 1 0,0 0 0,1 0 0,-1 0 0,1 0 1,-1 0-1,1 1 0,3-1 0,3-1 231,66-9 131,-48 8-258,50-12-1,-35 6-24,0 2 1,0 2 0,1 1-1,75 5 1,-59-1-109,32 2 5,82-3 130,-98-6-96,-22 1-25,-1 2 0,100 7 0,157 21 63,-274-22-34,-1-2 1,55-6-1,13 0 48,-99 6-105,1 0-1,-1-1 0,1 0 1,-1 0-1,1 0 0,-1-1 1,0 1-1,6-4 0,-7 4-2,0-1 0,1 1 0,-1-1-1,1 1 1,-1 0 0,1 0 0,-1 1-1,1-1 1,-1 1 0,1 0 0,-1 0-1,7 0 1,17 1 15,15 2 63,-31-3 299,-11 0-433,1 0 1,-1-1-1,0 1 1,0 0-1,0 0 0,0 0 1,0 0-1,0-1 1,0 1-1,0 0 0,0 0 1,0 0-1,0-1 1,0 1-1,0 0 0,0 0 1,0 0-1,0-1 1,0 1-1,0 0 0,0 0 1,0 0-1,0-1 1,0 1-1,0 0 1,0 0-1,0 0 0,0 0 1,-1-1-1,1 1 1,0 0-1,0 0 0,0 0 1,0 0-1,0 0 1,-1-1-1,1 1 0,0 0 1,0 0-1,0 0 1,0 0-1,-1 0 0,1 0 1,0 0-1,0 0 1,0 0-1,-1 0 1,1 0-1,0 0 0,0 0 1,0 0-1,0 0 1,-1 0-1,1 0 0,-9-4-675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22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54 1240,'-3'-24'6782,"0"-4"-4151,2 28-2615,1 0 0,0 0 0,0-1 0,-1 1 0,1 0 0,0 0 0,0 0 0,-1 0 0,1 0 0,0 0 0,-1 0 0,1 0 0,0 0 0,0 0 0,-1 0 0,1 0 0,0 0 0,-1 0 0,1 0 0,0 0 0,0 0 0,-1 0-1,1 0 1,0 0 0,-1 0 0,1 0 0,0 1 0,0-1 0,-1 0 0,1 0 0,0 0 0,0 0 0,0 1 0,-1-1 0,1 0 0,0 0 0,0 0 0,0 1 0,-1-1 0,1 0 0,0 1 0,0-1 0,0 0 0,0 0 0,0 1 0,0-1 0,0 0 0,0 0 0,0 1 0,0-1 0,0 0 0,0 1 0,0-1 0,0 0 0,0 1 0,0-1 0,0 0 0,-5 71 397,4-1-1,2 1 1,4 0 0,2-1 0,25 104-1,-25-133-206,-1 0 0,-1 80 0,-2-26-165,-2-32 32,-11 104-1,8-146-49,-4 39 10,3 0-1,5 75 1,-4-65 13,1-59-39,0 0 0,0-1 0,1 1 0,0 0-1,1-1 1,0 1 0,5 15 0,-5-15-4,1 1 1,-2 0 0,1 0-1,-2 0 1,1 0-1,-4 12 1,2-4 12,-5 131 64,2-106 51,5-45-80,-12-12 1184,8 6-5568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21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1 377 1800,'8'-5'8505,"18"5"-7580,-19 0 506,1-5 4563,-2-7-4448,-6 10-1575,0 1 0,0 0 0,1 0-1,-1 0 1,1 0 0,-1 0-1,1 0 1,-1 0 0,1 0 0,0 0-1,-1 0 1,1 0 0,0 0 0,0 0-1,0 0 1,-1 1 0,1-1-1,0 0 1,0 0 0,0 1 0,0-1-1,0 1 1,1-1 0,0 1-1,-2 0 38,41-34 239,-22 21-285,-17 13 39,0-1 1,0 0-1,0 0 0,-1 0 1,1 0-1,0 0 0,-1 0 1,1-1-1,0 1 1,-1-1-1,0 1 0,1-1 1,-1 1-1,0-1 1,0 0-1,0 1 0,0-1 1,0 0-1,0 0 0,0 0 1,0-3-1,0 4-6,0 0 0,0 0 0,0 0 0,1 0 0,-1 0 0,0 1-1,0-1 1,1 0 0,-1 1 0,0-1 0,1 1 0,-1-1 0,1 1 0,-1-1 0,0 1 0,1 0-1,-1 0 1,2 0 0,30-4-66,25 7 33,-38-1 50,0-1 0,-1-1 1,1 0-1,20-4 0,238-29-43,-151 21 31,33 7 0,-112 6 0,1-2 0,56-10 0,174-24 1,-123 18-2,454-53 1,171 31-21,-290 23 10,823 18-21,-1187 5 34,442 12 12,-210-8-14,-2 0 0,250 6 0,266 17 8,-737-24-8,225 10 0,94 3 0,-40-1 0,-30-5 0,-155 7 0,-149-12 0,127 1 0,-48-6 8,-32 1-6,-32-3 8,40 1-6,195 6-4,-255-6 0,3 2-8,130 31 0,-207-38-141,2 0 461,-18-4-772,7 2-4237,-13 6 3162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23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143 113 2793,'-112'-104'3244,"102"96"631,8 12-1768,13 24-1073,-5-15-1054,0-1 131,-2 0-1,1-1 0,-1 2 0,-1-1 0,0 0 0,-1 1 1,0-1-1,-1 1 0,-1 16 0,-2 0 13,1 1 1,1 0-1,6 50 0,2 27-67,-3-31 63,-3-63-86,0 1 0,-1 0-1,0 0 1,-1 0 0,0 0 0,-2 0 0,1 0 0,-2-1 0,0 1 0,-6 18 0,4-18-14,1 0 1,0 0-1,1 0 0,1 0 1,0 1-1,1-1 1,1 25-1,-3 33 18,0-49 15,2 1 1,0-1-1,1 1 1,5 32-1,-4-53-19,-1 20-31,-1-23 24,1 1 1,-1 0-1,1-1 0,-1 1 1,0-1-1,1 1 1,-1 0-1,1-1 0,-1 1 1,0-1-1,0 0 0,1 1 1,-1-1-1,0 0 1,0 1-1,1-1 0,-1 0 1,0 0-1,0 0 0,0 0 1,1 0-1,-1 0 1,0 0-1,0 0 0,0 0 1,0 0-1,-15 14 621,10-8-3514,2 0 1828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39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96 2697,'41'-75'1113,"-41"75"-888,1-1 0,-1 1 0,1-1 0,-1 1 0,1-1 0,-1 1 1,0-1-1,1 0 0,-1 1 0,0-1 0,0 0 0,0 1 0,1-1 0,-1 0 0,0 1 0,0-1 0,0 0 0,0 1 0,0-1 0,0 0 0,0 1 0,0-1 0,-1 0 1,1 1-1,0-1 0,0 0 0,0 1 0,-1-1 0,1 0 0,0 1 0,-1-2 0,0 2-174,1 0 1,-1 0-1,1 0 1,0 0-1,-1 0 1,1 0-1,-1 1 0,1-1 1,0 0-1,-1 0 1,1 0-1,0 0 0,-1 0 1,1 1-1,0-1 1,-1 0-1,1 0 1,0 1-1,-1-1 0,1 0 1,0 0-1,0 1 1,-1-1-1,1 0 0,0 1 1,0-1-1,0 0 1,-1 1-1,1-1 1,0 1-1,0-1 0,0 0 1,0 1-1,0-1 1,0 0-1,0 1 0,0-1 1,0 1-1,0-1 1,0 1-1,-8 73 524,-3 14-184,2 125-1,2-59-106,1-16-170,4-94-99,-2 1 1,-18 86-1,11-81 35,-6 90 1,18 85 267,-12-43-159,1 18 233,10-179-340,-2-1 0,0 1 0,-1-1 1,-1 0-1,-12 36 0,-47 95 536,40-102-413,-24 75 0,-18 167 40,48-207-58,-13 112-84,14 14 186,15-180-239,5 149 19,0-82-26,1 31 9,0 77 83,1 34-6,0 5 58,16 121 59,0-52-91,3-19-44,0 48 216,-27-233-256,4 0 0,19 113 1,-12-132 77,-4 0-1,-10 142 1,0 13-94,14-13 36,2 149 21,-7-243-56,-1-66 46,-11 140-1,3-166-54,1 1-1,3-1 0,2 1 0,7 49 1,-7-84-2,-1 1 1,0-1-1,-3 21 1,2-25-12,0 0 1,0 0-1,0 0 0,1 0 1,1 0-1,-1 1 1,1-1-1,1 0 0,-1 0 1,5 13-1,-3-14 7,0 1-1,-1 0 0,0 0 0,-1-1 1,0 1-1,0 9 0,-1-11-4,1 1 0,-1 0-1,1-1 1,1 1-1,-1-1 1,1 1 0,0-1-1,1 0 1,3 7-1,-22 27 361,15-33-359,-9 43-36,10-47 32,0 0 0,0 0-1,0 0 1,0 0 0,1 0 0,-1 0 0,1 0 0,0 0-1,0 0 1,0 0 0,0-1 0,0 1 0,0 0 0,1-1 0,0 1-1,-1-1 1,4 4 0,-11-11 717,0 4-1604,3 10-3593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41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64 4361,'-6'-3'3210,"14"-4"-2667,20-7-707,-12 5 252,-9 4 113,0 1 0,0 0 0,0 1 0,0 0 0,1 0 0,-1 1 0,1 0 0,15-3 0,68 26 3020,63-6-2543,245-9-1,-8-8 100,-338 3-719,8 1 8,130-2 101,241 1 28,-110 4-120,329-1 273,-551-3-264,357-6 233,-185-1-21,116-1-57,59 12 32,-445-5-271,479 22 176,-175-13-88,27 4-47,-159-1 335,-176-13 212,11-2-523,26-2-150,4 2 89,-31 2-447,-15 0-335,-5 2 322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4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357 130 2857,'-97'-39'1427,"94"38"-1280,0 0 0,0-1 1,1 1-1,-1 0 1,0-1-1,1 0 0,-1 1 1,1-1-1,-1 0 1,1-1-1,0 1 1,0 0-1,0 0 0,0-1 1,-2-4-1,3 5-45,1 0-1,-1 0 1,1 0-1,0 0 1,0-1-1,0 1 1,0 0-1,1 0 1,-1 0-1,0 0 1,1 0 0,-1 0-1,2-3 1,3-20 3602,-4 28-3608,-1 1 0,1-1 1,0 0-1,0 0 0,0 0 1,0 0-1,1 0 0,-1 0 0,1 0 1,0 0-1,0-1 0,0 1 1,3 3-1,-2-3-74,0 1 1,0 0-1,0 0 1,-1 0-1,1 0 0,-1 1 1,0-1-1,0 1 1,1 6-1,3 32 753,-1 84-1,-2-30-334,-1 27 216,-14 134 1,11-254-637,-20 193 737,8-98-553,1 124 1,12-178-151,-1 0 0,-3-1 0,-1 0-1,-2 0 1,-2 0 0,-29 80 0,14-52 82,4 1-1,3 1 1,-9 83 0,22-133-143,-22 244 127,13-94-41,-3-55-32,-5 68 75,25 31 54,-1-7-129,-3-202-44,-4 64 18,3 0 0,4 0 1,18 116-1,5 4 38,-20-148-1,-3 0 0,-3 90 0,-2-93-23,1 0 0,3 1 0,11 75 1,-8-97-17,-1 0 0,-2 0 1,0 1-1,-1 0 0,-4 42 1,-1 83 206,3-31-126,-1-79-82,2 1-1,1-1 0,2 1 1,2-1-1,9 37 0,-10-50-10,-1 0 0,0 0 0,-2 1 1,-1-1-1,-6 46 0,1-2 14,-29 290 126,32-332-131,1 1-1,2 30 1,1-37-7,-1 1 0,-2 0 0,0 0 0,-7 34 0,-3 0 22,2 1 0,3 0 0,1 1 0,4-1 0,6 71-1,-4-96-21,-1 0 0,-5 35 0,2-35-1,1 1-1,3 35 1,4-12-6,-3 0 0,-5 67 0,-7-64 3,7-49-4,1 1 0,0-1 0,0 1 0,1 0 1,1 0-1,0 0 0,0 0 0,0-1 0,4 16 0,1 5 3,-1 0-1,-1 1 0,-1-1 0,-5 54 0,1-47-1,-4 41 11,3-54-11,1-1 0,1 1-1,1 0 1,4 30-1,-2-32 4,0 1 1,-3 36-1,0-38-4,0 0-1,5 28 0,-1 61 24,1-91-7,-4-18-16,1 0 1,-1-1-1,0 1 0,1 0 0,-1 0 1,0-1-1,1 1 0,-1 0 0,0 0 1,0-1-1,1 1 0,-1 0 0,0 0 1,0 0-1,0 0 0,0-1 0,0 1 0,0 0 1,-1 0-1,1 0 0,0-1 0,0 1 1,0 0-1,-1 0 0,1-1 0,0 1 1,-1 0-1,1-1 0,-1 1 0,1 0 1,-1-1-1,1 1 0,-1 0 0,1-1 1,-1 1-1,0-1 0,1 1 0,-1-1 1,0 1-1,0-1 0,1 0 0,-1 1 1,0-1-1,0 0 0,1 0 0,-1 0 1,0 1-1,0-1 0,0 0 0,1 0 1,-2 0-1,1 15 30,1 1 1,3 27 0,-1-26 151,0-9-153,-1 1 1,0 0-1,-1 0 1,0 0-1,0-1 0,-1 1 1,-2 12-1,-2-19 91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53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345 166 1752,'-125'-98'710,"122"96"-665,0-1 0,-1 1 1,1-1-1,0 0 0,0-1 0,1 1 1,-1 0-1,1-1 0,-4-5 0,6 8 8,0 0 1,0 0-1,0 1 0,0-1 0,0 0 0,0 0 0,0 0 0,0 0 0,0 0 0,0 1 0,0-1 1,1 0-1,-1 0 0,0 0 0,1 1 0,-1-1 0,0 0 0,1 0 0,-1 1 0,1-1 0,0-1 0,4-5 1357,-5 7-1311,0 0 0,0-1 0,0 1 0,0 0 1,-1-1-1,1 1 0,0 0 0,0 0 0,0 0 0,0-1 1,0 1-1,0 0 0,-1 0 0,1-1 0,0 1 0,0 0 1,0 0-1,0 0 0,-1 0 0,1-1 0,0 1 0,0 0 1,-1 0-1,1 0 0,0 0 0,0 0 0,-1 0 0,1 0 1,0 0-1,0-1 0,-1 1 0,1 0 0,0 0 0,0 0 0,-1 0 1,1 0-1,0 1 0,0-1 0,-1 0 0,1 0 0,0 0 1,-1 0-1,1 0 0,0 0 0,0 0 0,0 0 0,-1 0 1,1 1-1,0-1 0,0 0 0,0 0 0,-1 0 0,1 1 1,0-1-1,0 0 0,0 0 0,0 0 0,-1 1 0,1-1 1,0 0-1,0 1 0,-14 95 956,5 1 1,3 109-1,1-13-278,0 298 242,6-404-848,-9 242 399,1-40-364,10-204-173,-1-46 2,-5 72 1,-45 187 110,38-244-125,-18 157 25,26-173-31,-7 45 4,5-53-18,0 1-1,2 38 1,-6 42 38,4-74-11,2-22-16,0-1 1,0 1 0,-7 20 0,8-33-19,1 0 0,0-1 0,0 1 0,0-1 0,0 1 0,0-1 0,1 1 0,-1 0 0,0-1 0,1 1 0,-1-1 0,1 1 0,-1-1 0,1 1 0,0-1 0,-1 0 0,1 1 0,0-1 0,0 0 0,0 0 0,0 1 0,0-1 0,1 0 0,1 2 0,-1-1-18,-1-1-297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54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213 237 5145,'50'-94'1722,"-49"91"-1672,0 0 1,0 1-1,0-1 1,0 0-1,-1 0 1,1 1-1,-1-1 1,0 0-1,0 0 1,0 0-1,0 0 1,0 1-1,-1-1 1,1 0-1,-1 0 1,0 0-1,-1-2 1,-2-18-1,8 7 92,4-20 1190,-8 35-1161,0 1 0,0-1 0,0 1 1,0-1-1,0 0 0,0 1 0,0-1 0,0 1 0,0-1 1,0 0-1,0 1 0,0-1 0,-1 1 0,1-1 1,0 0-1,0 1 0,-1-1 0,1 1 0,0-1 0,-1 1 1,1-1-1,0 1 0,-1-1 0,-1 11 831,-5 441 1257,-15-133-1063,4-107-1009,15-162-183,-34 446 465,33-471-422,-2 0 0,0 0 0,-1 0-1,-2 0 1,-17 34 0,5-11 39,-15 7-46,-11 86-80,38-114-2733,4-21 714,3-16 802,2 9 505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1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72 2385,'-89'67'1120,"65"-51"64,15-17 776,9 0-1865,0 1 0,0-1-1,0 1 1,1-1-1,-1 0 1,0 1 0,0-1-1,0 0 1,1 1-1,-1-1 1,0 1 0,1-1-1,-1 1 1,0-1-1,1 1 1,-1-1-1,1 1 1,-1-1 0,1 1-1,-1-1 1,1 1-1,-1 0 1,1-1 0,-1 1-1,1 0 1,0 0-1,0-1 1,177-41 224,-161 39-329,1 1 1,-1 1 0,1 0-1,-1 1 1,1 1 0,31 6-1,46 2 6,40-22 139,-87 7 83,51 0 0,481-22 220,-29 1-305,-53 29 138,-158-13 452,-196 3-576,204 14 0,-92 14-2,404-19 0,-100-15 1482,208 41-1358,-719-26-253,-1-2 1,52-8-1,25-1 0,-58 1-12,-55 7-3,1 0 0,0 0-1,23 0 1,58 2 43,-90-14 433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2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77 2937,'-58'-12'1323,"58"11"-1283,-1 1 1,1 0-1,-1 0 1,0 0-1,1 0 1,-1-1-1,0 1 0,1 0 1,-1-1-1,1 1 1,-1-1-1,1 1 1,-1 0-1,1-1 1,-1 1-1,1-1 1,-1 1-1,1-1 1,0 1-1,-1-1 1,1 0-1,0 1 1,-1-1-1,1 1 1,0-1-1,0 0 1,0 1-1,0-1 1,-1 0-1,1 1 1,0-1-1,0 0 1,0 1-1,0-1 1,0 0-1,1 1 1,-1-1-1,0 0 1,0 1-1,0-1 1,1 0-1,-1 1 1,0-1-1,0 1 1,1-1-1,-1 1 1,1-1-1,-1 0 0,0 1 1,1-1-1,28-25 1987,-23 22-681,-8-4 4627,0 9-5802,-6 58-144,2 0 0,3 0 1,8 94-1,-2 40 10,-80 659 155,64-753-157,-15 70 207,28-154-160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3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73 1816,'-1'-2'154,"-32"-42"3042,32 42-2849,-1 0 1,0 0-1,0-1 1,0 1-1,0 1 1,-1-1-1,1 0 0,0 0 1,-1 1-1,1 0 1,-1-1-1,0 1 1,1 0-1,-1 0 1,-4-1-1,6 3-286,0-1 0,0 0 0,-1 1 0,1-1 0,0 1 0,0-1 0,1 1-1,-1 0 1,0-1 0,0 1 0,0 0 0,0 0 0,1-1 0,-1 1 0,0 0 0,1 0 0,-1 0 0,0 0 0,1 0 0,-1 0 0,1 0 0,0 0 0,-1 0 0,1 0 0,0 0-1,0 1 1,-1-1 0,1 0 0,0 0 0,0 0 0,0 0 0,0 0 0,1 0 0,-1 2 0,-2 9 24,-76 576 3227,19-177-2730,-24 143-338,63-464-218,-9 66 103,28-154-223,1-7-217,3-15-419,8-16 320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00:17.670"/>
    </inkml:context>
    <inkml:brush xml:id="br0">
      <inkml:brushProperty name="width" value="0.05292" units="cm"/>
      <inkml:brushProperty name="height" value="0.10583" units="cm"/>
      <inkml:brushProperty name="tip" value="rectangle"/>
      <inkml:brushProperty name="rasterOp" value="maskPen"/>
    </inkml:brush>
  </inkml:definitions>
  <inkml:trace contextRef="#ctx0" brushRef="#br0">207 9 7266,'6'-2'237,"-4"0"-110,0 1-1,1 1 1,-1-1-1,0 0 0,0 0 1,1 1-1,-1 0 0,1-1 1,-1 1-1,0 0 0,1 0 1,-1 0-1,4 1 1,-5-1-100,-1 1 1,1-1 0,-1 1 0,1-1-1,-1 1 1,1-1 0,-1 1 0,0 0 0,1-1-1,-1 1 1,0-1 0,1 1 0,-1 0 0,0-1-1,0 1 1,0 0 0,0-1 0,1 2 0,-1 25 222,-10 92 2477,-1 22-825,7-44-1624,-22 113-1,19-171-228,-5 26 126,3 0 1,2 1-1,3 82 1,5 9-115,-2-84 198,1-51-63,0 32 71,11 98 0,1-86-233,-4 1 0,1 125 0,-9-129-21,8 68 1,0 26 10,-26 171 55,-8 81 1,22-346-7,-3 0 0,-3 0 1,-31 106-1,27-105-1,-8 91 1,-4 25-39,-26 113-1,51-274-32,1 0 0,0 0 0,1 0 0,2-1 0,0 1 0,7 24 0,43 107-9,-33-101 9,-16-37 4,0 0 0,-1 1-1,0-1 1,-1 1 0,-1 0 0,0-1-1,0 1 1,-1 0 0,-2 13 0,-4 10 10,-18 63 1,15-67-8,1 1-1,-6 54 1,-3 77-3,8-88-1,2 1 0,6 97 0,15-56-4,-13-115 0,-1 0 0,1 0 0,0 0 1,0 0-1,0 0 0,0 0 0,1 0 0,-1 0 1,1 0-1,0-1 0,0 1 0,0-1 1,0 1-1,4 2 0,0 0 1,0-1 1,0 0-1,0-1 1,11 5-1,-11-6 0,-1 0 0,0 0-1,0 0 1,-1 1 0,1 0 0,0 0-1,-1 0 1,0 0 0,0 1 0,0 0-1,0 0 1,0 0 0,-1 0 0,0 0 0,0 1-1,0-1 1,4 10 0,-1 7 1,-1 0 0,-1 1-1,-1-1 1,0 32 0,5 44 12,1-37-2,2 0 0,2 0 0,38 101 0,-32-115-9,-3 1 0,-1 1 1,-3 0-1,9 66 1,-10-20-3,-5-53 5,-1 0 0,-3 0 0,-3 61 0,-16 80 424,9-110-194,-3-1 1,-27 90 0,34-147-227,-23 77 39,15-52-16,-12 61-1,-28 291 31,48-365-43,1 1-1,1 0 1,1-1 0,2 1-1,0 0 1,2-1-1,1 1 1,1-1 0,1 0-1,2-1 1,0 1-1,21 43 1,-17-45-4,-1 1 0,-1 0-1,-2 1 1,-1 0 0,0 1 0,-2-1 0,2 41 0,-9-13 621,0-40-524,1 0 1,1 0-1,2 21 0,0-27-192,2 15 144,-4-22-91,0-1 0,0 1 0,0 0 0,0 0 1,0 0-1,0 0 0,0-1 0,0 1 0,0 0 0,0 0 0,-1 0 1,1-1-1,0 1 0,-1 0 0,1 0 0,0-1 0,-1 1 1,1 0-1,-1 0 0,0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2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23 768,'-81'29'676,"80"-29"-418,0 1-1,0-1 0,0 1 0,0-1 0,0 1 1,0-1-1,0 1 0,0-1 0,0 0 1,0 0-1,0 0 0,0 1 0,0-1 0,0 0 1,0 0-1,0-1 0,-1 1 0,1 0 1,0 0-1,0 0 0,0-1 0,0 1 1,-1-1-1,2 0-202,0 1 1,1-1 0,-1 1 0,1 0-1,-1-1 1,0 1 0,1-1-1,-1 1 1,1 0 0,-1-1-1,1 1 1,-1 0 0,1 0 0,-1-1-1,1 1 1,-1 0 0,1 0-1,0 0 1,-1 0 0,1 0-1,-1-1 1,1 1 0,0 0 0,-1 0-1,1 1 1,36 0 501,0-2 0,52-7 0,160-31 523,-234 39-1079,-1-1 1,1 2-1,0 0 0,-1 1 0,1 0 1,-1 1-1,23 8 0,22 4 39,-37-11 66,-1-1 1,1-1 0,0-1-1,0 0 1,41-6 0,-61 3 64,0-1-360,6 2-2965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4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82 3625,'48'-50'1688,"-47"48"-1375,1 0 0,0 0-1,-1 0 1,1 0 0,-1 0-1,0 0 1,0 0 0,0 0-1,0-1 1,0 1 0,0 0 0,0-4-1,-6 7 3440,-5 13-2626,-21 51-298,2 2-1,-24 84 1,-25 149 545,56-191-1178,-9 134 0,12 114 7,4-64-78,14-173-15,-3-116-288,-3-18-1754,-2-20 1247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23 936,'-15'0'278,"-5"-1"191,19 0-437,1 1 0,0 0 0,0 0 1,-1 0-1,1 0 0,0-1 0,0 1 0,0 0 0,0 0 0,-1-1 0,1 1 1,0 0-1,0 0 0,0 0 0,0-1 0,0 1 0,-1 0 0,1-1 1,0 1-1,0 0 0,0 0 0,0-1 0,0 1 0,0 0 0,0-1 0,0 1 1,0 0-1,0 0 0,0-1 0,0 1 0,0 0 0,0 0 0,1-1 1,-1 1-1,0 0 0,0-1 0,0 1 0,0 0 0,0 0 0,1 0 0,-1-1 1,0 1-1,0 0 0,0 0 0,1 0 0,-1-1 0,0 1 0,0 0 1,1 0-1,-1 0 0,0 0 0,1-1 0,-1 1 85,0 0-1,0-1 0,0 1 1,0 0-1,0-1 1,0 1-1,-1 0 1,1-1-1,0 1 1,0 0-1,0-1 1,0 1-1,0 0 1,0-1-1,-1 1 1,1 0-1,0-1 0,0 1 1,-1 0-1,1 0 1,0-1-1,0 1 1,-1 0-1,1 0 1,0 0-1,-1-1 1,1 1-1,0 0 1,0 0-1,-1 0 1,1 0-1,-1 0 1,1 0-1,0-1 0,-1 1 1,1 0-1,0 0 1,-1 0-1,1 0 1,-1 1-1,-2-1 2301,17 5-2794,48 21 518,-52-21-130,1 0-1,0 0 0,1-1 1,-1-1-1,1 1 0,-1-2 1,15 2-1,113-3-1804,-125 0 1109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0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64 168 1320,'-20'0'260,"15"0"-131,1 0 0,0 0 0,-1 0 0,1 0 0,0-1 1,0 0-1,-7-2 0,11 3-59,-1 0 1,1-1 0,0 1 0,0 0 0,0-1 0,-1 1 0,1 0 0,0-1-1,0 1 1,0 0 0,0-1 0,0 1 0,0 0 0,0-1 0,0 1 0,0 0-1,0-1 1,0 1 0,0 0 0,0-1 0,0 1 0,0 0 0,0-1-1,0 1 1,0 0 0,0-1 0,0 1 0,0 0 0,1-1 0,-1 1 0,0 0-1,0 0 1,0-1 0,1 1 0,-1 0 0,0 0 0,0-1 0,1 1 0,-1 0-1,0 0 1,1 0 0,-1-1 0,0 1 0,1 0 0,-1 0 0,0 0 0,1 0-1,-1 0 1,134-6 852,-72 2-673,87 5 0,-51 2 149,0-5-1,130-18 1,72-3 243,8 7 88,29-1-157,-158 13-446,164 7-85,-245 2-16,0-4-1,139-17 0,306-29 637,-367 41-289,-160 0-231,-11 2-183,-7 2-468,-11 4 150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05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98 1832,'1'-7'562,"-1"0"0,1 0-1,0 1 1,1-1 0,0 0 0,0 0-1,5-10 1,5-15 1923,-12 32-2423,0 0-1,0 0 0,0 0 1,0 0-1,0 0 0,0 0 0,0 0 1,1 1-1,-1-1 0,0 0 1,0 0-1,0 0 0,0 0 1,0 0-1,1 0 0,-1 0 1,0 0-1,0 0 0,0 0 1,0 0-1,1 0 0,-1 0 1,0 0-1,0 0 0,0 0 1,0 0-1,0 0 0,1 0 1,-1 0-1,0 0 0,0 0 1,0 0-1,0 0 0,0 0 1,1 0-1,-1 0 0,0-1 1,0 1-1,0 0 0,0 0 1,0 0-1,0 0 0,1 0 1,2 24 419,-1 302 1072,-2-21-665,-1 114 161,-15-272-895,9-102-144,2 0 0,2 1 0,3 47 0,11 15 82,-3-35 51,-2 75 0,-6-101-11,1-1 0,2 1 1,12 58-1,-7-57 50,2 67 1,3 19 142,-8-98-297,-2 0 0,-1 1 0,-2-1 0,-1 0 0,-2 0 1,-2 1-1,-1-2 0,-11 39 0,4-14-7,-8 88 0,16-95 39,-2 0 1,-23 81-1,7-56-36,3 2 1,3 0-1,4 1 1,-4 152-1,17-155 29,9 335 195,25-189-179,-20-150-54,8 120-1,-20-62 27,-2-34 6,23 166 0,-10-153-20,-2 212-1,-11-292-22,-1 277 3,-9-3 8,1 39-22,20 155 16,-13-383 6,-18 121 0,17-193-14,3 1 0,6 63 0,0-26 22,-6-67-13,-1-1-1,-1 0 0,0 1 1,0-1-1,-7 17 0,5-19-9,1 0 0,1 0 0,-1 0 0,2 1-1,0-1 1,1 24 0,2 68 4,-3-78-3,2 1 0,4 40 1,-1-27 245,-1 61 0,-3-89-225,0-12 70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07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5 226 3049,'-2'-12'184,"0"0"1,2 0 0,-1 0 0,2 0-1,0 0 1,0 1 0,1-1-1,0 0 1,1 1 0,0-1 0,1 1-1,6-14 1,-6 18 305,0 0 1,0 0-1,0 1 1,1-1-1,0 1 1,11-11-1,-16 17-458,1 0 0,-1 0 0,0-1 0,1 1 0,-1 0 0,0 0 0,1 0 0,-1 0 0,0-1 0,1 1 0,-1 0 0,1 0 0,-1 0 0,0 0 0,1 0 0,-1 0 0,0 0 0,1 0 0,-1 0 0,1 0 0,-1 0 0,0 0 0,1 0 0,-1 0 0,1 1 0,-1-1 0,0 0 0,1 0 0,-1 0 0,0 1 0,1-1 0,-1 0 0,0 0 0,0 1 0,1-1 0,-1 0 0,0 0 0,0 1 0,1-1 0,-1 0 0,0 1 0,0-1 0,0 0 0,1 1 0,-1-1 0,0 1 0,0 0 0,11 28 385,-9-20-368,9 37 253,-3 1 0,-1 0 0,0 79 0,1 9-147,2 24 198,-12 169 1,3 16-17,2-253-204,-1-64-93,-1 1 0,-1 0 0,-6 37 1,0-29-33,2 0 1,1 1-1,2 0 1,1-1-1,2 1 1,9 46 0,-4-59-1834,-8-25 934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0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54 221 320,'-22'-7'1535,"20"7"-1411,1 0 1,0 0-1,0 0 0,-1 0 1,1 0-1,0-1 1,0 1-1,0 0 0,0-1 1,-1 1-1,1 0 1,0-1-1,0 1 1,0-1-1,0 0 0,0 1 1,0-1-1,0 0 1,0 0-1,0 0 0,1 1 1,-1-1-1,0 0 1,0 0-1,1 0 1,-1 0-1,1 0 0,-1-1 1,1 1-1,-1 0 1,1 0-1,0 0 0,-1 0 1,1-2-1,42-18 127,-29 14-167,0 1-1,0 0 1,0 1-1,1 0 1,-1 1-1,28-4 1,-11 6-88,-1 1 1,39 4 0,-4 0 261,1-3 1,-1-3-1,116-21 0,-82 7-119,1 4-1,100-1 0,1-2 581,10 0-254,-183 16-459,74 3 28,-55-6 31,-27-6 124,-18 9-178,-1-1 1,0 1-1,0-1 1,1 1-1,-1 0 1,0-1-1,0 1 1,0-1-1,0 1 1,0-1-1,0 1 0,0-1 1,0 1-1,0-1 1,0 1-1,0 0 1,0-1-1,0 1 1,0-1-1,0 1 1,0-1-1,0 1 0,0-1 1,-1 1-1,1 0 1,0-1-1,0 1 1,-1-1-1,1 1 1,0 0-1,-1-1 1,1 1-1,0 0 1,-1-1-1,1 1 0,-1-1 1,-2 1-77,0-1 0,0 1 0,0-1 1,0 1-1,0 0 0,0 0 0,0 1 0,0-1 1,0 0-1,1 1 0,-1 0 0,0 0 0,-4 1 0,5-1-13,-49 18-1450,17 6 650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0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33 127 1240,'-32'37'1139,"32"-38"-977,0 0-1,0 0 0,0 1 1,-1-1-1,1 0 1,0 0-1,0 0 0,0 0 1,0 1-1,0-1 1,0 0-1,1 0 0,-1 0 1,0 1-1,0-1 1,0 0-1,1 0 0,-1 0 1,1 1-1,-1-1 1,0 0-1,1 1 0,-1-1 1,1 0-1,0 1 1,-1-1-1,1 1 1,-1-1-1,1 1 0,0-1 1,-1 1-1,1-1 1,0 1-1,0 0 0,1-1 1,35-12 82,2 1 0,-1 3 0,1 1-1,1 1 1,68-1 0,30-5 485,-6 0-406,152 6-1,8-1-268,-135 4-11,-147 3-38,1 0 1,-1-1 0,0 0-1,12-4 1,29-5 12,-3 5-5,-33 3-68,0 1 0,31 0 0,-46 2 7,1 0 0,-1 0 1,0 0-1,1 0 0,-1 0 0,1 0 0,-1 0 0,0 0 0,1 0 0,-1 0 0,1 0 0,-1 0 0,0 0 0,1 0 0,-1 1 0,1-1 0,-1 0 0,0 0 0,1 0 0,-1 1 0,0-1 0,0 0 0,1 1 1,-1-1-1,0 0 0,1 0 0,-1 1 0,0-1 0,0 1 0,0-1 0,1 0 0,-1 1 0,0-1 0,0 0 0,0 1 0,0-1 0,0 1 0,0-1 0,0 0 0,0 1 0,0-1 0,0 1 0,0-1 1,0 1-1,-11 14-731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1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57 2825,'-59'51'1014,"64"-49"-272,16-4-485,25-7 502,37-9 461,1 4-1,136-6 0,-53 6-599,104-3-500,-28 8-35,-131 2-17,176 12 1,-283-5-225,27 3 460,-31-3-350,-1 0 0,1 0 1,-1 0-1,0 0 1,1 0-1,-1 0 0,1 0 1,-1 0-1,1 0 0,-1 0 1,1 0-1,-1 0 1,1 1-1,-1-1 0,1 0 1,-1 0-1,0 0 1,1 1-1,-1-1 0,1 0 1,-1 0-1,0 1 0,1-1 1,-1 0-1,0 1 1,1-1-1,-1 1 0,0-1 1,0 0-1,1 1 1,-1-1-1,0 1 0,0-1 1,0 1-1,0-1 0,1 0 1,-1 1-1,0-1 1,0 1-1,0-1 0,0 1 1,0-1-1,0 1 1,0-1-1,0 1 0,0-1 1,-1 1-1,-8 13-615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98 2304,'-88'33'1310,"165"-50"2316,-42 13-3203,1 1 0,47 2-1,-9 3 394,0-2 0,128-18 0,449-44 129,-586 57-901,6-6-38,-57 8-6,0 0 0,1 1 0,-1 0 0,0 1 0,1 1 0,22 2 0,-37-2-23,-1 0 1,1 0 0,0 0 0,0 0 0,0 0-1,-1 0 1,1 0 0,0 0 0,0 1 0,0-1 0,-1 0-1,1 0 1,0 0 0,0 0 0,0 0 0,0 1-1,0-1 1,-1 0 0,1 0 0,0 0 0,0 1 0,0-1-1,0 0 1,0 0 0,0 0 0,0 1 0,0-1-1,0 0 1,0 0 0,0 0 0,0 1 0,0-1 0,0 0-1,0 0 1,0 1 0,0-1 0,0 0 0,0 0-1,0 0 1,0 1 0,0-1 0,0 0 0,0 0 0,0 0-1,0 1 1,1-1 0,-1 0 0,0 0 0,0 0 0,0 0-1,0 1 1,0-1 0,1 0 0,-1 0 0,0 0-1,0 0 1,0 0 0,1 0 0,-1 1 0,0-1 0,0 0-1,0 0 1,1 0 0,-1 0 0,0 0 0,0 0-1,1 0 1,-3 0-474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3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82 2497,'-121'39'1688,"120"-38"-1592,-1-1 1,0 1-1,1-1 1,-1 1-1,0-1 1,0 0-1,1 0 1,-1 1-1,0-1 1,0-1-1,0 1 1,1 0-1,-1 0 1,0 0-1,0-1 1,1 1-1,-1-1 1,0 0-1,-2-1 1,3 2-59,1-1 0,0 1 0,0 0 0,0-1 0,-1 1 0,1 0 0,0-1 0,0 1 0,0-1 0,0 1 0,0 0 1,-1-1-1,1 1 0,0-1 0,0 1 0,0 0 0,0-1 0,0 1 0,0-1 0,1 1 0,-1 0 0,0-1 1,0 1-1,0-1 0,0 1 0,0 0 0,1-1 0,-1 1 0,0 0 0,0-1 0,0 1 0,1 0 0,-1-1 0,0 1 1,1-1-1,6-2 0,0 1 0,1-1 0,-1 1 0,1 0 0,0 1 0,-1 0 0,1 0 0,0 1 0,14 0 0,-3 0 7,346-17 212,54-5 332,28 0 401,-428 21-902,-1 0-1,0-2 0,24-6 0,-24 5-81,1 0 0,0 1 0,25 0-1,78 8-1423,-101-1 911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2:57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30 192 1656,'-22'19'337,"15"-11"-183,10-6 52,-3-3-94,0 1 0,0 0 0,1 0 0,-1-1 0,0 1 0,1 0 0,-1-1 0,0 1 0,0 0 0,1-1 0,-1 1 0,0 0 0,0-1 0,0 1 0,0 0 0,0-1 0,1 1 0,-1-1 0,0 1 0,0 0 0,0-1 0,0 1 0,0-1 0,0 1 1,0 0-1,0-1 0,0 1 0,-1-1 0,1 1 0,0-1-26,0 0 1,0 0-1,0 0 1,0 1 0,0-1-1,0 0 1,0 0-1,0 1 1,0-1-1,0 0 1,0 0-1,1 1 1,-1-1 0,0 0-1,0 1 1,1-1-1,-1 0 1,1 1-1,-1-1 1,0 0 0,1 1-1,-1-1 1,1 1-1,0-1 1,0 0-1,9-3-76,0 0 0,-1 1-1,2 0 1,-1 0-1,0 1 1,0 1 0,1 0-1,-1 0 1,1 1 0,-1 1-1,1-1 1,16 4-1,-9-1-5,0-2-1,35-2 0,282-36 66,-66 20-30,-2 10 162,-16 1 8,184-44 304,172-10-305,-70 76-174,16-1 15,41-5 119,-344-1-140,599 14 68,-673-13-83,113 2 0,965-20 513,-831 20-514,-170-3 321,-122-3 113,-43-1-44,136-10 0,-72 2 303,-108 4-654,-1-1-1,51-8 0,314-47 972,-358 55-934,-28 7-383,-22-7 261,0 0 0,0 1-1,1-1 1,-1 0-1,0 1 1,0-1 0,1 0-1,-1 1 1,0-1 0,0 0-1,0 1 1,0-1-1,0 1 1,1-1 0,-1 0-1,0 1 1,0-1 0,0 0-1,0 1 1,0-1-1,0 1 1,0-1 0,0 0-1,-1 1 1,1-1 0,0 0-1,0 1 1,0-1-1,0 1 1,0-1 0,-1 0-1,1 1 1,0-1 0,0 0-1,0 1 1,-1-1-1,1 0 1,0 0 0,-1 1-1,1-1 1,0 0 0,-1 1-1,-15 14-624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28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42 1520,'-15'14'509,"2"0"-137,12-14-318,1 0 0,0 0 0,0 0 0,0 0 0,-1 0 0,1 0 0,0 0 0,0 0 0,-1 0 0,1 0 0,0 0 0,0 0 0,0-1 0,-1 1 0,1 0 0,0 0 0,0 0 0,0 0 0,-1 0 0,1 0 0,0 0 0,0-1 0,0 1 0,0 0 0,-1 0 0,1 0 0,0 0 0,0-1 0,0 1 0,0 0 0,0 0 0,0 0 0,-1-1 0,1 1 0,0 0 0,0 0 0,0 0 0,0-1 0,0 1 0,0 0 0,0 0 0,0-1 0,0 1 0,0 0 0,0 0 0,0-1 0,0 1 0,0 0 0,0 0 0,1 0 0,-1-1 0,0 1 0,0 0 0,0 0 0,0 0 0,0-1 0,0 1-20,0-1 0,0 1 0,0 0 0,0-1 0,0 1 0,0-1 0,0 1 0,0 0 0,0-1 0,0 1 0,0-1 0,1 1 0,-1 0 0,0-1 0,0 1 0,0 0 0,0-1 0,1 1 0,-1 0 0,0-1 0,0 1 0,1 0 0,-1-1 0,0 1 0,1 0 0,-1 0 0,0-1 0,1 1 0,-1 0 0,0 0 0,1 0 0,-1-1 0,0 1 0,1 0 0,-1 0 0,1 0 0,-1 0 0,0 0 0,1 0 0,-1 0 0,1 0 0,-1 0 0,0 0 0,1 0 0,-1 0 0,1 0 0,-1 0 0,0 0 0,1 1 0,3-1 779,-19-20 1431,101 36-2162,2-3 1,94 1 0,707-28 225,-411 1-87,-70-5 128,82-1 84,153 14-260,441 5 143,-921-4 109,71 4-197,-68 24-213,-62-6 20,-32-25 37,-22 8-71,135-1 22,-176 0-241,-20 3-656,-16 5-367,-29 14 469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3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1408,'0'0'3989,"10"0"-2401,603-31-157,106 47-1189,-319-27-210,-78-14 1320,-55 1-465,62 34-817,-202-1-65,430 12 33,-321-19-21,33 1 6,336 18 81,-487-16-85,106-3 128,-5-3 250,-110 3-375,-30-16 90,5 7-176,-79 10-1154,-5-2 763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31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70 5057,'0'0'70,"0"-1"1,0 1-1,-1 0 0,1 0 1,0 0-1,0-1 0,0 1 1,-1 0-1,1 0 0,0-1 0,0 1 1,0 0-1,0 0 0,0-1 1,0 1-1,0 0 0,0-1 1,-1 1-1,1 0 0,0 0 0,0-1 1,0 1-1,0 0 0,0-1 1,0 1-1,1 0 0,-1-1 1,0 1-1,0 0 0,0 0 1,0-1-1,0 1 0,0 0 0,0 0 1,1-1-1,-1 1 0,0 0 1,0 0-1,0-1 0,1 1 1,-1 0-1,0 0 0,0 0 1,1-1-1,18-7 741,27-1-1289,-42 9 761,39-6-163,-1 2 1,77 4 0,-12 0 259,-94-1-292,1360-19 1630,-1004 30-1699,47 3 13,371-40 239,-626 21-79,312 30 0,-253-22-144,-114-4-2,-14 6-8,113 17-1,-165-20 27,23-16-1100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32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1440,'86'-7'1041,"-69"4"15,2 3-448,3 0-152,3 0-152,4 0-32,-5-3-72,7 3-32,1 0-96,-2 0-32,5 1-24,-5-1-8,-6 2-16,-2-1-88,-9 2 64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34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129 122 1240,'-84'-27'591,"68"15"1623,14 11-1987,1-1 0,-1 1 1,1 0-1,-1 0 1,0 0-1,1 0 1,-1 0-1,0 0 1,0 0-1,1 0 0,-1 1 1,0-1-1,0 1 1,-3-1-1,62 1 684,127-5 148,-53-7-642,494-39 943,0 51-1051,274 36-216,-790-38 14,637 9 248,-604 8-320,-84-7-3,-1-3-1,1-2 0,113-8 0,-75-2 86,-97 1-1172,0 6 608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18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22 176 1576,'-1'-104'937,"3"53"1483,0 30 2556,-4 25-4866,0-1 0,0 1 0,1 0 0,-1 0 1,1 0-1,0 0 0,1 0 0,-1 0 0,0 6 0,-5 36 222,2-1 0,2 54 1,7-2-7,-4-47 115,2 1 0,2-1 0,2 0 0,22 75 0,-24-103-403,-1 1 0,0 0 1,-2 0-1,-1 0 0,0 1 1,-2-1-1,-6 40 0,3-32-14,2 1 0,1 0-1,3 35 1,2-46 8,1 0 0,0 0 1,9 21-1,-7-20-17,3 14 41,-2 0 0,-2 0-1,3 57 1,-9-72-35,-1-1 0,-4 25 1,-2 29 35,17 102 3,-5-99-49,6 48 220,-11-124-274,1 0 0,-1 0 1,0-1-1,0 1 1,0 0-1,0 0 0,0 0 1,0-1-1,-1 1 0,1 0 1,0 0-1,0 0 1,-1-1-1,1 1 0,0 0 1,-1 0-1,1-1 0,0 1 1,-1 0-1,1-1 0,-1 1 1,1-1-1,-1 1 1,0-1-1,1 1 0,-1-1 1,0 1-1,0 0 0,-3-2-582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20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2000,'65'-75'727,"-61"71"-519,-1 0-1,0 0 0,0 0 0,-1 0 1,1-1-1,-1 1 0,0-1 1,0 0-1,0 0 0,-1 0 1,1 0-1,0-5 0,-3-6 6348,1 16-6421,-9 19 503,3 32-201,1 1 0,5 96 0,25 102 234,-24-239-628,-1-1 0,0 1 1,-1-1-1,-2 12 0,2-13-8,0 0 0,0 0 0,1 0 0,0 0 0,0 0 0,2 11 0,1-3 2,-1 0 0,-1 1 0,-1-1 0,-1 0 0,0 1 0,-4 18 0,1-15-10,2 0 0,1 0 0,2 34 0,4 17 12,-3-40-5,8 49 0,-8-64-22,0 1 0,-1 0 1,-1 0-1,-4 31 0,2-31 0,0 0 0,2 0 1,0 0-1,4 24 0,24 134 140,-14-41-118,-14-131-22,1 0 0,-1 1 0,0-1 0,0 0-1,0 0 1,0 0 0,-1 0 0,0 0 0,0 0-1,-2 7 1,-3 13 2,1-1 1,1 1-1,1 0 0,1 24 1,2-46 19,0-1 0,0 1 0,0 0-1,0 0 1,0 0 0,-1-1 0,1 1 0,-1 0 0,1 0 0,-1-1 0,0 1 0,0 0 0,1-1 0,-1 1 0,-2 2-1,-9 0-686,1-7-2642,10 1 2253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22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54 1240,'-3'-24'6782,"0"-4"-4151,2 28-2615,1 0 0,0 0 0,0-1 0,-1 1 0,1 0 0,0 0 0,0 0 0,-1 0 0,1 0 0,0 0 0,-1 0 0,1 0 0,0 0 0,0 0 0,-1 0 0,1 0 0,0 0 0,-1 0 0,1 0 0,0 0 0,0 0 0,-1 0-1,1 0 1,0 0 0,-1 0 0,1 0 0,0 1 0,0-1 0,-1 0 0,1 0 0,0 0 0,0 0 0,0 1 0,-1-1 0,1 0 0,0 0 0,0 0 0,0 1 0,-1-1 0,1 0 0,0 1 0,0-1 0,0 0 0,0 0 0,0 1 0,0-1 0,0 0 0,0 0 0,0 1 0,0-1 0,0 0 0,0 1 0,0-1 0,0 0 0,0 1 0,0-1 0,0 0 0,-5 71 397,4-1-1,2 1 1,4 0 0,2-1 0,25 104-1,-25-133-206,-1 0 0,-1 80 0,-2-26-165,-2-32 32,-11 104-1,8-146-49,-4 39 10,3 0-1,5 75 1,-4-65 13,1-59-39,0 0 0,0-1 0,1 1 0,0 0-1,1-1 1,0 1 0,5 15 0,-5-15-4,1 1 1,-2 0 0,1 0-1,-2 0 1,1 0-1,-4 12 1,2-4 12,-5 131 64,2-106 51,5-45-80,-12-12 1184,8 6-5568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2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23 768,'-81'29'676,"80"-29"-418,0 1-1,0-1 0,0 1 0,0-1 0,0 1 1,0-1-1,0 1 0,0-1 0,0 0 1,0 0-1,0 0 0,0 1 0,0-1 0,0 0 1,0 0-1,0-1 0,-1 1 0,1 0 1,0 0-1,0 0 0,0-1 0,0 1 1,-1-1-1,2 0-202,0 1 1,1-1 0,-1 1 0,1 0-1,-1-1 1,0 1 0,1-1-1,-1 1 1,1 0 0,-1-1-1,1 1 1,-1 0 0,1 0 0,-1-1-1,1 1 1,-1 0 0,1 0-1,0 0 1,-1 0 0,1 0-1,-1-1 1,1 1 0,0 0 0,-1 0-1,1 1 1,36 0 501,0-2 0,52-7 0,160-31 523,-234 39-1079,-1-1 1,1 2-1,0 0 0,-1 1 0,1 0 1,-1 1-1,23 8 0,22 4 39,-37-11 66,-1-1 1,1-1 0,0-1-1,0 0 1,41-6 0,-61 3 64,0-1-360,6 2-2965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2:57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30 192 1656,'-22'19'337,"15"-11"-183,10-6 52,-3-3-94,0 1 0,0 0 0,1 0 0,-1-1 0,0 1 0,1 0 0,-1-1 0,0 1 0,0 0 0,1-1 0,-1 1 0,0 0 0,0-1 0,0 1 0,0 0 0,0-1 0,1 1 0,-1-1 0,0 1 0,0 0 0,0-1 0,0 1 0,0-1 0,0 1 1,0 0-1,0-1 0,0 1 0,-1-1 0,1 1 0,0-1-26,0 0 1,0 0-1,0 0 1,0 1 0,0-1-1,0 0 1,0 0-1,0 1 1,0-1-1,0 0 1,0 0-1,1 1 1,-1-1 0,0 0-1,0 1 1,1-1-1,-1 0 1,1 1-1,-1-1 1,0 0 0,1 1-1,-1-1 1,1 1-1,0-1 1,0 0-1,9-3-76,0 0 0,-1 1-1,2 0 1,-1 0-1,0 1 1,0 1 0,1 0-1,-1 0 1,1 1 0,-1 1-1,1-1 1,16 4-1,-9-1-5,0-2-1,35-2 0,282-36 66,-66 20-30,-2 10 162,-16 1 8,184-44 304,172-10-305,-70 76-174,16-1 15,41-5 119,-344-1-140,599 14 68,-673-13-83,113 2 0,965-20 513,-831 20-514,-170-3 321,-122-3 113,-43-1-44,136-10 0,-72 2 303,-108 4-654,-1-1-1,51-8 0,314-47 972,-358 55-934,-28 7-383,-22-7 261,0 0 0,0 1-1,1-1 1,-1 0-1,0 1 1,0-1 0,1 0-1,-1 1 1,0-1 0,0 0-1,0 1 1,0-1-1,0 1 1,1-1 0,-1 0-1,0 1 1,0-1 0,0 0-1,0 1 1,0-1-1,0 1 1,0-1 0,0 0-1,-1 1 1,1-1 0,0 0-1,0 1 1,0-1-1,0 1 1,0-1 0,-1 0-1,1 1 1,0-1 0,0 0-1,0 1 1,-1-1-1,1 0 1,0 0 0,-1 1-1,1-1 1,0 0 0,-1 1-1,-15 14-624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2:59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136 345 3385,'-104'-19'1376,"76"8"-263,28 10-1067,0 1-1,-1 0 1,1-1 0,0 1 0,-1 0-1,1-1 1,0 1 0,0-1 0,0 1-1,-1-1 1,1 1 0,0 0 0,0-1-1,0 1 1,0-1 0,0 1 0,0-1-1,0 1 1,0-1 0,0 1 0,0-1-1,0 1 1,0-1 0,0 1 0,0-1-1,0 1 1,0 0 0,1-1 0,0-1 88,0 1 1,0-1 0,0 1 0,0-1-1,1 1 1,-1 0 0,0 0 0,1 0-1,-1 0 1,1 0 0,-1 0 0,4-1 0,54-15 7,0 3 1,1 2 0,1 3 0,0 3 0,0 2 0,117 9 0,-117-2-105,1-3 0,85-10 0,124-32 515,0 0-227,-117 29-293,-50 5 27,111-24-1,-77 10-33,211-8-1,-184 20 3,600-6 65,-224 13-71,-370 0 5,291 33 0,-227-6 1,264-8 0,-331-24 7,43 0-6,72 10 12,236 10-50,-115-15 18,-150-5 8,-211 8-15,659 26 10,-398-7 49,-134-11-26,-12 9-21,55 2 70,27-21 729,-72 25-717,-166-23-99,29 2 152,-22-5 194,-17-4 309,5 6-692,0 1 1,0 0 0,0-1 0,0 1 0,0 0-1,0 1 1,0-1 0,0 0 0,-1 1 0,1 0-1,-3 1 1,-13 2-560,-55 10-1781,7 3 1050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2:59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136 345 3385,'-104'-19'1376,"76"8"-263,28 10-1067,0 1-1,-1 0 1,1-1 0,0 1 0,-1 0-1,1-1 1,0 1 0,0-1 0,0 1-1,-1-1 1,1 1 0,0 0 0,0-1-1,0 1 1,0-1 0,0 1 0,0-1-1,0 1 1,0-1 0,0 1 0,0-1-1,0 1 1,0-1 0,0 1 0,0-1-1,0 1 1,0 0 0,1-1 0,0-1 88,0 1 1,0-1 0,0 1 0,0-1-1,1 1 1,-1 0 0,0 0 0,1 0-1,-1 0 1,1 0 0,-1 0 0,4-1 0,54-15 7,0 3 1,1 2 0,1 3 0,0 3 0,0 2 0,117 9 0,-117-2-105,1-3 0,85-10 0,124-32 515,0 0-227,-117 29-293,-50 5 27,111-24-1,-77 10-33,211-8-1,-184 20 3,600-6 65,-224 13-71,-370 0 5,291 33 0,-227-6 1,264-8 0,-331-24 7,43 0-6,72 10 12,236 10-50,-115-15 18,-150-5 8,-211 8-15,659 26 10,-398-7 49,-134-11-26,-12 9-21,55 2 70,27-21 729,-72 25-717,-166-23-99,29 2 152,-22-5 194,-17-4 309,5 6-692,0 1 1,0 0 0,0-1 0,0 1 0,0 0-1,0 1 1,0-1 0,0 0 0,-1 1 0,1 0-1,-3 1 1,-13 2-560,-55 10-1781,7 3 1050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4:54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7 504,'52'26'2015,"-35"-20"-1308,-3 0-449,0-1 1,0 0-1,0-1 0,0-1 1,1 0-1,-1-1 1,22 1-1,-6-9 224,-25 5-402,0-1 0,1 1 1,-1 0-1,0 1 0,1 0 1,-1-1-1,0 2 0,9 0 0,19 2 66,1-1-1,0-1 0,0-2 0,-1-2 0,55-11 0,-61 10-133,0 0-1,0 2 1,0 1-1,1 1 0,-1 2 1,32 5-1,-25-6 474,1-1 0,-1-2 0,0-1 0,66-15 1,-60 10-407,-38 8-72,4-1-6,1 0 0,0 0 1,-1-1-1,1 0 0,-1 0 1,7-4-1,-13 6-36,-4 0-3258,2 0 2309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4:57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1 128,'-3'8'57,"-1"12"-2,4-20-46,0 0 0,0 1 0,0-1 0,0 0 0,0 0-1,0 0 1,0 1 0,0-1 0,0 0 0,0 0 0,0 0-1,0 1 1,0-1 0,1 0 0,-1 0 0,0 0 0,0 1-1,0-1 1,0 0 0,0 0 0,0 0 0,1 0 0,-1 0-1,0 1 1,0-1 0,0 0 0,0 0 0,1 0 0,-1 0-1,0 0 1,0 0 0,0 0 0,1 0 0,-1 0 0,0 1-1,0-1 1,0 0 0,1 0 0,-1 0 0,0 0 0,0 0-1,0 0 1,1-1 0,-1 1 0,0 0 0,0 0 0,1 0-1,-1 0 1,0 0 0,0 0 0,0 0 0,0 0 0,1 0-1,-1 0 1,0-1 0,0 1 0,0 0 0,0 0 0,1 0-1,-1 0 1,0-1 0,0 1 0,0 0 0,0 0 0,0 0-1,0-1 1,45 8 1473,-23-6-1067,0 1-1,38 9 1,-13-2 8,-5-2 1099,-28-3-1397,1-1-1,0 0 0,-1-1 1,1-1-1,0-1 0,0 0 1,0-1-1,0 0 0,25-6 1,-30 5-89,1 0 1,0 0 0,0 1-1,0 1 1,0 0 0,0 0-1,0 1 1,14 3 0,-11-2-10,32 8 235,-39-8-227,1 0 0,0 0 0,0-1 0,0 0 0,0 0 0,0-1 0,0 0 0,0 0 0,9-2 0,1-1 78,-1 2 0,1 0 0,-1 1 0,1 1 0,29 5 0,67-2 520,-59-7-421,-45 1-125,0 1 0,0 1 0,0 0 0,0 0 0,0 1 0,16 3-1,29 1 0,-1 0 339,-42-2-310,1-1-1,-1 0 0,1-1 0,-1 0 1,1 0-1,20-3 0,-11-9 373,-21 10-486,0 1 0,0-1-1,0 0 1,0 0 0,0 1-1,0-1 1,0 1 0,0-1-1,0 1 1,0-1 0,0 1-1,0 0 1,0-1 0,0 1-1,1 0 1,-1 0 0,0 0-1,0 0 1,0 0 0,0 0-1,0 0 1,1 0 0,-1 0-1,0 1 1,0-1-1,0 0 1,2 2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17:4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6 186 5929,'-5'-18'2213,"5"13"-2302,-1 0-1,1 1 0,1-1 1,-1 0-1,1 0 0,-1 0 1,1 0-1,1 0 0,-1 1 1,1-1-1,0 1 0,0-1 0,5-7 1,-5 9 277,1 1-1,-1-1 1,1 1 0,0 0 0,0-1 0,1 1-1,-1 1 1,0-1 0,1 0 0,-1 1 0,1-1-1,-1 1 1,1 0 0,0 1 0,-1-1 0,1 0-1,6 1 1,79 1 627,-58 1-412,20-4-287,0-2 0,1-2 0,-2-3 0,65-19 0,-54 13-84,-57 14-30,-2 0-2,-1 1 1,1 0-1,-1-1 1,1 1-1,-1 0 1,1 0-1,0 0 1,-1 0-1,1 0 1,-1 0 0,1 0-1,-1 1 1,1-1-1,1 1 1,-2-1 7,-7 1-1390,-10 1 883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17:4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62 2232,'-36'-59'2972,"36"59"-2928,0 0 1,0 0 0,-1-1-1,1 1 1,0 0 0,-1 0-1,1-1 1,0 1 0,-1 0-1,1 0 1,0 0 0,-1 0-1,1 0 1,0-1 0,-1 1-1,1 0 1,0 0 0,-1 0-1,1 0 1,-1 0 0,1 0-1,0 0 1,-1 0 0,1 0-1,0 0 1,-1 1 0,1-1-1,0 0 1,-1 0 0,1 0-1,0 0 1,-1 0 0,1 1-1,0-1 1,-1 0 0,1 0-1,0 1 1,0-1 0,-1 0-1,1 0 1,0 1 0,0-1-1,-1 0 1,1 1 0,0-1-1,0 0 1,0 1 0,0-1-1,0 0 1,-1 1 0,-12 27-34,9-19 248,-1-1-224,2-2 33,0 0 0,0 0 1,0 0-1,1 0 0,0 0 0,0 0 0,0 1 0,1-1 0,0 1 0,0 11 0,3 25 361,-3-33-401,2-1 1,-1 1 0,1 0 0,1-1 0,2 11 0,-1 5 29,-3-22-18,0 0 0,0 1 0,1-1 0,-1 0 0,1 0 0,-1 0 0,1 0 0,0 0 0,0 0 1,0 0-1,1 0 0,1 3 0,0-1 0,-1-1-1,0 1 1,0-1 0,-1 1 0,1 0 0,-1 0-1,0 0 1,0 0 0,-1 0 0,1 0-1,-1 0 1,0 0 0,-1 0 0,1 0 0,-1 0-1,-2 7 1,2-5-23,0 0-1,0 0 0,1 0 1,0 0-1,0 0 0,2 14 1,-1-17 31,-1 0 0,0 0 0,0 1 0,0-1 0,0 0 0,-1 0 0,0 0 0,1 1 0,-4 5 0,2-3 40,0 0 0,1 0 0,0 0 0,0 0 0,0 0 0,1 8 0,-2 44 330,-1-15-273,0-44-2590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11661 127 944,'-13'9'176,"-22"10"196,34-19-348,-1 1 1,1-1 0,-1 0 0,0 0 0,1 1 0,-1-1 0,1 0 0,-1-1 0,0 1 0,1 0 0,-1 0-1,1-1 1,-1 1 0,0-1 0,1 1 0,-1-1 0,1 0 0,0 1 0,-1-1 0,1 0 0,0 0 0,-2-1-1,-21-16 183,0 1 0,-1 1 0,-1 2 0,0 1 0,-1 0 0,0 2 0,-1 1 0,0 2 0,0 0 0,-1 2 0,0 1 0,-55-1 0,-21 5 279,1 4-1,-130 22 0,208-21-347,-174 24 93,65-7-365,-204 6 0,36-34-234,-73 0 409,319 8-34,-789 38-6,-76 3 34,660-33 247,-408 66 0,-231 91-314,862-157 32,-1266 312-109,178 73 3,1015-340 59,-159 102 0,-85 97 5,268-178 36,4 4-1,-108 129 1,-23 23 24,122-137-6,-153 200 0,67-65 5,-11 18 10,142-179-26,-67 130 1,-233 651-104,332-804 101,-56 175-30,-72 392-1,140-593 32,-131 634 15,-35-9-6,131-513-8,-43 271 0,70-298-13,5 1 0,4 0 0,14 127 0,-6-167 2,4 0 1,2 0 0,2-1-1,4-1 1,2-1 0,3 0-1,37 71 1,16 4-7,6-4 1,6-3-1,123 142 0,-105-149 17,17 21-9,236 217-1,-182-210 1,306 200 0,-62-71-26,100 60 11,-279-200 11,604 316-63,-648-364 87,235 147 0,-211-98-80,277 130-1,-426-238 41,1310 560 8,-916-415-24,227 81-703,-422-176 381,478 83 0,296-38 842,-610-100-334,529-33 0,430-120-49,-468 27 6,-104 12 17,1195-78 626,-1768 157-728,401-18 4,-4-43 40,212-117 686,-705 138-412,-2-6-1,-3-6 1,209-117 0,-295 137-242,-3-3 0,-1-3 0,65-65 0,-81 80-302,-23 19 10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19 880,'115'-17'556,"-113"17"-503,0-1 0,0 1 0,0 0 0,1-1 0,-1 1 0,0 0 0,0 0 0,0 0 0,0 1 0,0-1 0,0 1 0,0-1 0,0 1 0,0-1 0,0 1 0,0 0-1,0 0 1,0 0 0,0 0 0,0 0 0,-1 1 0,1-1 0,-1 0 0,1 1 0,-1-1 0,1 1 0,-1 0 0,2 2 0,-1 1-6,-1 0 0,1 0 0,-1 0 0,0 0 0,0 1 1,0-1-1,-1 0 0,0 7 0,2 10 95,10 27 777,20-53-728,1 1-1,-1 1 1,0 3 0,1 0-1,47 9 1,158 47 359,-190-46-421,1-3 0,0-1 1,65-1-1,23 4 554,43 4 96,106 16-319,244 87-440,-91-3 15,25 7 102,-252-59-90,595 181-18,-372-79-29,-267-95 0,193 56 6,-176-64-4,184 58-2,366 141 0,-190-33 0,-314-139 0,235 101 0,-95 9 12,-6-4 0,-355-189-12,310 155-17,-249-119 10,-1 3 0,83 69-1,-31-9-1,119 94 2,-134-115 7,-3 5-1,133 146 1,-85-83 0,14 17-6,-135-134-3,-2 2 0,-1 2 0,23 41 1,143 293-87,-150-289 76,-4 1 0,-3 3 1,-4 1-1,42 181 0,-53-144 5,-4 0 0,-7 2-1,-4 146 1,-27 466 30,9-503-6,-12 0 0,-9-2 0,-108 397 0,-10-67 45,-10 54-9,107-454-22,-127 267 1,-82 226-16,253-631-9,-39 124 19,-18 50 37,52-167-45,-1-1 0,-1 0 0,-37 55 0,-110 113 92,9-11 3,26 3 259,57-49-217,69-139-135,-1-1 0,1 0 0,-1 0 0,0 0-1,0 0 1,0 0 0,0-1 0,0 1 0,-1-1-1,1 0 1,-1 0 0,1 0 0,-1 0-1,0-1 1,0 0 0,-5 2 0,-75 12 226,54-11-153,-41 4 22,50-7-734,0 2-1,-1 0 1,1 1 0,-23 8 0,29-6-344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408 164 3761,'-58'23'989,"57"-23"-999,0 0 0,0 0 0,0 0 0,-1-1 0,1 1 0,0 0 0,0-1 0,0 1 0,0-1 0,-1 0 0,1 1 0,0-1 0,0 0 0,0 0 0,0 1-1,1-1 1,-1 0 0,0 0 0,0 0 0,0 0 0,1 0 0,-1 0 0,1 0 0,-1-1 0,1 1 0,-1 0 0,1 0 0,-1 0 0,1 0 0,0-1 0,0 1 0,0 0-1,0 0 1,0-3 0,-3-42-663,4-18 311,-1 62 421,0 0 0,0 0 0,0 0 1,0 0-1,-1 0 0,1 0 0,-1 0 1,1 1-1,-1-1 0,1 0 0,-1 0 1,0 1-1,0-1 0,0 0 0,0 1 1,0-1-1,0 1 0,-1-1 0,1 1 1,0 0-1,-1-1 0,1 1 1,-1 0-1,1 0 0,-1 0 0,0 0 1,1 0-1,-4 0 0,5 0 198,-1 1 1,0 0-1,0 0 0,1 0 0,-1 0 1,0 1-1,0-1 0,0 0 0,1 0 1,-1 0-1,0 1 0,1-1 1,-1 0-1,0 1 0,0-1 0,1 0 1,-1 1-1,1-1 0,-1 1 0,0 0 1,-14 27 760,8-10-519,1-3-355,3-7 56,0 0 0,0 0 0,-1 0 0,0 0-1,-9 11 1,13-18-180,-1 0 1,1 0-1,-1 1 0,1-1 0,0 0 0,0 0 1,-1 0-1,1 1 0,0-1 0,0 0 1,0 1-1,0-1 0,1 0 0,-1 0 0,0 0 1,1 1-1,-1-1 0,0 0 0,1 0 1,-1 0-1,1 0 0,0 1 0,-1-1 0,2 1 1,-1-1 20,0 1 0,0 0 0,0-1 0,-1 1 0,1 0 1,0-1-1,-1 1 0,1 0 0,-1 0 0,0-1 1,0 1-1,0 0 0,0 0 0,0 0 0,0 2 0,-5 10 189,2-8-192,0 0 0,1-1 1,0 1-1,1 0 0,-1 0 0,1 0 0,0 1 1,1-1-1,-1 0 0,1 0 0,0 0 0,1 1 0,2 9 1,2 8 73,0 1 1,-1 0-1,-2 0 1,-1 0-1,-1 32 1,-22 128 106,1 3-96,-8 45 235,2-39-289,14 374 36,9-418-33,1-98-15,2 0 0,3 0 0,8 53 0,-2-33 52,-1 136 0,-11-138-59,-3-1 0,-4 1 0,-24 87 0,2-9-4,17-75-16,7-38-7,2 1 0,1-1 0,1 1 0,2 0 0,2 0 0,4 45 0,17 43-14,-9-69 17,-3 1 0,-2-1 0,-2 78 0,-10-54-5,1-26 116,3 58 0,3-92-120,1 0-1,0 0 0,2 0 1,0 0-1,2-1 1,13 33-1,-10-27-8,-1 1 1,-1 0-1,6 33 0,-8-29 11,2-2 0,15 43-1,34 96 97,-20-51-32,3 31 118,-30-100-108,-8-37-79,0 0 0,1-1-1,0 1 1,0 0 0,7 14 0,-6-15-5,-1-1-1,1 1 1,-1 0-1,-1 0 1,1 0-1,-2 0 1,1 1 0,-1 8-1,5 38 26,14 10-1,-18-3 48,0-51-52,0 0 0,-1-1 0,-2 21 0,1-22-23,0 0-1,0-1 0,1 1 0,1 0 0,-1-1 0,5 17 0,-5-25-2,0 0-1,0 0 0,0 0 0,0 1 0,0-1 0,0 0 1,0 0-1,0 0 0,0 1 0,0-1 0,0 0 0,0 0 1,0 1-1,0-1 0,0 0 0,0 0 0,0 0 0,0 1 0,0-1 1,0 0-1,0 0 0,0 0 0,-1 1 0,1-1 0,0 0 1,0 0-1,0 0 0,0 0 0,0 1 0,-1-1 0,1 0 1,0 0-1,0 0 0,0 0 0,-1 0 0,1 0 0,0 1 0,0-1 1,0 0-1,-1 0 0,1 0 0,0 0 0,0 0 0,0 0 1,-1 0-1,1 0 0,0 0 0,0 0 0,-1 0 0,1 0 1,0 0-1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436 75 4313,'-35'-61'1702,"33"59"-1633,0 1 0,-1 0 0,1-1 0,0 1 0,-1 0 0,0 0 0,1 0 1,-1 1-1,1-1 0,-1 1 0,0-1 0,0 1 0,1 0 0,-1 0 0,0 0 1,1 0-1,-1 1 0,0-1 0,-3 2 0,5-2 92,0 1-1,1-1 1,-1 1 0,0-1-1,0 0 1,0 0 0,1 1-1,-1-1 1,0 0 0,0 0-1,0 0 1,0 0 0,1 0-1,-1 0 1,0 0 0,0 0-1,0 0 1,0 0 0,0-1-1,1 1 1,-1 0-1,0-1 1,0 1 0,1 0-1,-1-1 1,0 1 0,0-1-1,1 1 1,-1-1 0,0 1-1,1-1 1,-1-1 498,1 5-312,1 21-16,-1 1 0,-2-1-1,0 1 1,-7 31 0,-4 35 265,9-59-373,-16 58 1,14-66-138,0 0 0,1 1-1,2 0 1,-1 30 0,25 167 47,-11-144-101,1 83 1,-11-120-21,-10 256 72,4-218-52,6 80 1,2-102 56,-2 0 0,-2-1 1,-20 109-1,-42 211 856,-14 55-160,60-367-670,-5 16 21,-25 165 0,43-192-102,-4 22 194,3 0 0,8 145-1,8-42-150,-8-103-51,13 86 1,-9-129-22,3 22 21,6 110 0,-18-108 20,2-34-33,0 0 1,1 0 0,3 21 0,-2-38-430,1 5 1424,-8-17-5699,-7-14 3077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171 161 1656,'-5'-13'413,"1"0"0,1-1 0,0 1 1,0-1-1,2 1 0,-1-18 0,-4-18 3921,-6 103-3119,-7 49 107,5 1 1,-2 128-1,30 365 186,-13-575-1450,-2 61 372,-18 124 1,8-107-318,-21 129 141,21-41-107,3-164 45,6-20-182,0 0-1,0 0 1,1 0 0,0 0 0,0 1 0,0-1 0,-1 8 0,0 16 32,0 0 0,4 43 0,10-14 473,-19-43-357,3-14-3733,2-1 2278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4:54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7 504,'52'26'2015,"-35"-20"-1308,-3 0-449,0-1 1,0 0-1,0-1 0,0-1 1,1 0-1,-1-1 1,22 1-1,-6-9 224,-25 5-402,0-1 0,1 1 1,-1 0-1,0 1 0,1 0 1,-1-1-1,0 2 0,9 0 0,19 2 66,1-1-1,0-1 0,0-2 0,-1-2 0,55-11 0,-61 10-133,0 0-1,0 2 1,0 1-1,1 1 0,-1 2 1,32 5-1,-25-6 474,1-1 0,-1-2 0,0-1 0,66-15 1,-60 10-407,-38 8-72,4-1-6,1 0 0,0 0 1,-1-1-1,1 0 0,-1 0 1,7-4-1,-13 6-36,-4 0-3258,2 0 2309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217 60 5425,'-68'-49'923,"65"38"4897,1 60-5405,2 1 0,8 65 1,-6-89-145,-1 0 1,-2 0 0,0 0 0,-7 29 0,4-23 5,-1 62 0,4 16-43,-19 148 0,12-187-112,-5 138 417,13-157-442,1-35-74,-1-1 0,-1 0 0,0 0 0,-1 1 0,-5 15 1,-1 9 0,1 0 0,3 0 0,1 0 0,2 1 0,5 55 0,-1-6 52,3 37 70,-2-69 115,-2 0 0,-11 97 0,7-118-190,2 1 0,1-1-1,1 0 1,3 1 0,9 39 0,4 38 3,-3-25 4,-8-59-22,-2-1 1,2 45 0,-9 89 143,3-95-78,-18 132 0,9-133 19,0-19-25,4-29-77,1-1-1,0 26 0,2-2-2,0-20 3,1 0 0,1 1 0,6 29 0,-6-48-29,0 0 0,0 0 0,0 1 0,-1-1-1,0 0 1,0 0 0,0 1 0,-1-1 0,0 0 0,0 0 0,-1 0-1,-3 11 1,2-7-2,0 1 0,1 0 0,0-1 0,1 1 0,1 0 0,0 0 0,2 20 0,-1-16-4,-1 0 0,0-1 0,-3 26 0,-1 34 99,3-62 372,1-12-503,0 0-1,0 1 1,0-1 0,0 0 0,0 0-1,1 0 1,-1 0 0,0 0 0,0 0 0,0 1-1,0-1 1,0 0 0,0 0 0,0 0-1,0 0 1,0 1 0,0-1 0,0 0-1,0 0 1,0 0 0,0 0 0,0 0 0,0 1-1,0-1 1,0 0 0,0 0 0,0 0-1,0 0 1,0 0 0,0 1 0,-1-1-1,1 0 1,0 0 0,0 0 0,0 0-1,0 0 1,0 0 0,0 0 0,0 1 0,0-1-1,-1 0 1,1 0 0,0 0 0,0 0-1,0 0 1,0 0 0,0 0 0,-1 0-1,1 0 1,0 0 0,0 0 0,0 0 0,0 0-1,0 0 1,-1 0 0,1 0 0,0 0-1,0 0 1,0 0 0,0 0 0,-1 0-1,-22-23-3104,-33-41 1534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651 136 1712,'-8'-108'974,"2"82"1754,6 26-2560,0 0-1,-1 0 0,1-1 1,-1 1-1,1 0 0,-1 0 0,1 0 1,-1 0-1,1 0 0,0 0 1,-1 0-1,1 0 0,-1 0 0,1 0 1,-1 0-1,1 0 0,-1 0 1,1 0-1,-1 0 0,1 0 0,-1 0 1,1 0-1,0 1 0,-1-1 0,1 0 1,-1 0-1,1 1 0,0-1 1,-1 1-1,-7 75-61,-5 28 505,9-71-408,1 0 0,2 0-1,1 0 1,1 0 0,2 0 0,8 33-1,5 89 472,-7-43-131,-5-84-465,-1 1 0,-1 0 0,-1 0-1,-2-1 1,-1 1 0,-9 42 0,7-47-3,0 0 0,1 0-1,1 0 1,2 0 0,2 26 0,-1-20 24,0 0 0,-7 48 1,-1-39 85,-5 30 287,-5 129 0,14-151-348,-14 81 0,9-78 26,-7 23 124,9-49-165,1 0 0,-4 47 0,-11 142 595,11-145-398,-2 101-1,12-90-2,-17 157 0,11-203-265,3-1 1,2 64 0,0-84-39,-1 0 0,0 0 0,-1 0 0,-4 16 0,4-16 15,-1 0 0,1 0 0,0 23 0,2 59 132,-18 148 1,4-161-133,8-49-15,-4 43 1,8-36-5,0 120 38,2-131-24,-1 0 0,-2 0-1,-8 43 1,6-50 2,1 0 0,1 1 0,1-1 0,1 1 0,1-1 0,1 1 0,4 26 0,-2-25-8,-1-1 1,-1 1-1,-1 0 0,-1 0 1,-1 0-1,-7 30 0,-2 34 15,1 470-11,10-337-5,-2-39 2,1-148 1,-1 0 0,-14 62-1,10-63-7,1 0-1,-2 63 1,5-10 15,-3-1 1,-3 0 0,-40 163-1,37-205-16,6-27-3,1 0 0,0 0 1,2 0-1,-2 18 0,2 34-18,1 151 26,1-209 6,-2 0 0,1 0 1,-1-1-1,-1 1 1,1-1-1,-1 1 1,-1-1-1,0 0 1,-8 14-1,-13 31 4,15-20-5,2 0 1,1 0-1,2 1 0,-1 35 1,-19 58 1,13-68-7,11-52-9,1-3 2,-1 0 0,0 0-1,1 0 1,0 0 0,0 0 0,0 0-1,0 0 1,1 0 0,0 0 0,-1 0-1,1 0 1,1-1 0,-1 1-1,1 0 1,2 5 0,-3-9 169,-9 36-120,9-16-33,0 1-1,1 0 1,7 28 0,-9-39 44,-1-1 1,0 1 0,0-1 0,-1 1 0,0-1 0,-1 0-1,0 0 1,-7 15 0,6-12-14,-8 12-314,12-24 205,0 0 0,0 0 1,0 0-1,0 1 0,0-1 0,0 0 0,0 0 0,0 0 0,-1 0 0,1 1 0,0-1 0,0 0 0,0 0 0,0 0 0,0 0 0,-1 0 0,1 0 0,0 1 0,0-1 0,0 0 0,-1 0 0,1 0 0,0 0 0,0 0 0,0 0 0,-1 0 0,1 0 0,0 0 0,0 0 1,0 0-1,-1 0 0,1 0 0,0 0 0,0 0 0,0 0 0,-1 0 0,1 0 0,0 0 0,0-1 0,0 1 0,-1 0 0,1 0 0,0 0 0,0 0 0,0 0 0,-13-40-6373,9 23 6335,-14-75-1650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7 160 2961,'-1'0'133,"1"-1"1,-1 1-1,1-1 1,-1 1 0,1-1-1,-1 1 1,1-1 0,0 1-1,-1-1 1,1 0-1,0 1 1,-1-1 0,1 0-1,0 1 1,0-1 0,0 0-1,-1 1 1,1-1-1,0 0 1,0 1 0,0-1-1,0 0 1,0 1-1,0-1 1,0 0 0,1 0-1,-1 1 1,0-1 0,0 0-1,1 0 1,27-6 2565,-21 6-2939,323-28 2638,-114 13-2037,308-10 258,34 12 310,-265 0-496,-39 4-302,326 1 310,-38 18-99,-281-8-212,156 6 621,-152-13-637,-139 1-64,294-5 20,-96 14-36,-157-17 67,-158 13-137,-26 8-6170,15-8 5972,-19 7-1730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344 152 3105,'-23'-34'2449,"19"30"-2203,1 0-1,0 0 0,0 0 0,1 0 0,-1 0 1,1-1-1,-1 1 0,1-1 0,1 1 0,-1-1 1,1 0-1,0 1 0,0-1 0,0 0 0,0 0 1,1 0-1,0 0 0,0 0 0,1 0 0,1-9 1,2 2 1432,-4 20-482,4 25-854,3 9-60,-2 1 0,-1 0-1,-3 0 1,-3 50 0,-24 580 1232,23-442-1441,2-174-67,-27 533 141,26-570-143,-45 320 244,-56 350 319,89-492-456,16 250-1,-1-338 32,-2-52-62,11 86 1,9 149 47,-14-159-85,-2-86-16,0-5 78,-1 1 0,-2-1-1,-11 76 1,-8-69-3,15-42-87,0 0-1,1 0 1,0 0 0,-3 13-1,-11 123-19,19-126 16,-1-17-10,-1 0 0,1 0 0,-1 0 1,1-1-1,-1 1 0,0 0 0,0 0 1,1 0-1,-1 0 0,0 0 0,0 0 1,0 0-1,0 0 0,0 0 0,0 0 0,0 0 1,0 0-1,0 0 0,-1 0 0,1 0 1,0 0-1,-1-1 0,1 1 0,0 0 1,-1 0-1,1 0 0,-1 0 0,0-1 1,1 1-1,-1 0 0,1 0 0,-1-1 0,0 1 1,0 0-1,1-1 0,-1 1 0,0-1 1,0 1-1,0-1 0,0 0 0,0 1 1,0-1-1,-1 2 18,1-1 0,0 1 1,0-1-1,0 1 0,0-1 0,0 1 1,1 0-1,-1-1 0,0 1 0,1 0 1,-1 0-1,1-1 0,0 1 0,0 0 1,0 0-1,-1 0 0,2-1 0,-1 1 1,0 0-1,0 0 0,0 0 0,2 2 1,-2 13-46,0-6 32,-1-5-3,1 1-1,-1 0 0,1-1 1,1 1-1,-1-1 0,1 1 1,1-1-1,-1 1 0,5 11 1,-4-9 6,-1-1 0,1 1 0,-2 0 0,0 13 0,0-21-5,0-1 13,0 3 5,0-1 0,0 1 0,0-1 0,0 1 0,0-1 0,-1 1 0,1-1 1,-1 1-1,1-1 0,-1 0 0,-2 5 0,1-2 28,-9 37-83,-2 14 51,12-50-20,1-2-1,0-1 1,0 0 0,-1 1 0,1-1-1,-1 1 1,0-1 0,0 0 0,0 0-1,0 1 1,-1-1 0,1 0 0,-1 0-1,0 0 1,0-1 0,-2 4 0,3-5 3,1-1 0,0 0 0,0 1 0,-1-1 0,1 1 0,0-1 0,0 1 0,-1-1 1,1 1-1,0-1 0,0 1 0,0-1 0,0 1 0,0-1 0,0 1 0,0-1 0,0 1 0,0-1 0,0 1 1,0-1-1,0 1 0,0-1 0,0 1 0,0-1 0,1 1 0,-1-1 0,0 1 0,1 0 0,-1-1-5,0 0-1,0 0 0,0 0 0,0 1 0,0-1 0,1 0 0,-1 0 0,0 1 1,0-1-1,0 0 0,0 0 0,0 1 0,0-1 0,0 0 0,0 0 0,0 1 1,0-1-1,0 0 0,0 1 0,0-1 0,0 0 0,0 0 0,0 1 0,0-1 1,0 0-1,-1 0 0,1 1 0,0-1 0,0 0 0,0 0 0,0 0 0,0 1 1,-1-1-1,1 0 0,0 0 0,0 0 0,0 0 0,-1 1 0,1-1 0,0 0 1,0 0-1,-1 0 0,1 0 0,0 0 0,0 0 0,-1 0 0,1 0 0,0 1 1,0-1-1,-1 0 0,1 0 0,0 0 0,0 0 0,-1 0 0,1-1 0,0 1 1,0 0-1,-1 0 0,1 0 0,0 0 0,0 0 0,-1 0 0,1 0 0,0 0 1,0 0-1,-1-1 0,1-3-3222,1-5 2338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29 172 1120,'-15'9'182,"1"1"745,36-7 2748,45 2-2561,-51-3-970,1 0 0,28-1 0,302-33 1037,-68 5-403,-42 6-492,140-8 241,-26 8-45,-334 20-463,96 0 185,139-21 1,-122 8-81,-1 5 1,189 12-1,-85-1-68,-108 0 44,-83 1 270,54-4 0,-24-3-30,-38 3-224,0-2 0,59-11 0,-33 10-9,-59 3-100,-1 1 37,1-8 602,-1 8-713,-1 0-1,1 0 1,0 0 0,0 0 0,0 1-604,-1-1 604,1 0 0,0 0 0,0 0 0,0 0 0,0 0 0,0 0-1,0 0 1,0 0 0,0 0 0,-1 0 0,1 0 0,0 0 0,0 0 0,0 0 0,0 0 0,0 0 0,0 0-1,0 0 1,0 0 0,0 0 0,-1 0 0,1 0 0,0 0 0,0 0 0,0 0 0,0-1-604,-1 1 604,-19 29-2975,15-23 2691,1 0 0,0 0 0,0 0 0,0 0 0,-4 13 0,7-12-293,4 1 385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202 25 816,'5'-24'9910,"-7"35"-10168,3 36 322,0-42-55,0 0 1,-1 0 0,0-1 0,0 1-1,0 0 1,0 0 0,-1 0 0,1 0-1,-1 0 1,-1-1 0,1 1 0,-1 0-1,0-1 1,0 1 0,-3 6 0,1-6 35,1 0 1,0 1 0,1-1 0,-1 1 0,1 0 0,0 0 0,1 0 0,0 0 0,-1 0-1,2 0 1,-1 7 0,3 78 328,0-24-235,-4-18 17,0 98 402,2-112-482,-8 68-1,-2-1-42,8-62 8,-11 52-1,7-55 17,-4 68 0,21 126 203,-2-56-113,-10-156-117,0 0 1,-7 31 0,-2 23 121,-7 257 340,14-282-470,0 0 114,4 53-1,2-46-24,3 36-22,-3-62-72,-1 57-1,-1-2 3,10 35 28,-2-26 37,-3 120 0,-15 51 115,5 134-52,5-343-110,-12 176 68,3-131-77,4-64-21,2 68 0,4-43 14,-3-1 0,-14 100 1,12-62-9,4-74-5,-2 0 1,0 0-1,-7 34 0,4-35-4,1 0 0,0 33-1,3-36 13,-1-1-1,-1 1 0,-8 34 0,-5-23 1,13-28-16,-1 1 0,1-1 0,1 0 0,-1 1 0,0-1 0,1 1 0,0 0 0,0-1 0,0 1 0,0 0 0,0 4 0,-6 62 15,4-55-15,1 1 1,0 0-1,1 0 0,1 0 0,1 0 1,0 0-1,1 0 0,5 20 1,-3-19 7,0-1 1,2 33-1,-2-8-3,-1-18 261,-3-23-260,-1 0-1,1 0 1,0 1 0,0-1-1,0 0 1,0 0 0,-1 0-1,1 0 1,0 1 0,0-1-1,0 0 1,-1 0 0,1 0-1,0 0 1,0 0 0,-1 0-1,1 0 1,0 0 0,0 0-1,-1 0 1,1 0 0,0 0-1,0 0 1,-1 0 0,1 0 0,0 0-1,0 0 1,-1 0 0,1 0-1,0 0 1,0 0 0,-1 0-1,1 0 1,0 0 0,0 0-1,0-1 1,-1 1 0,1 0-1,0 0 1,0 0 0,0 0-1,-1-1 1,1 1 0,0 0-1,0 0 1,0 0 0,0-1-1,0 1 1,0 0 0,-1 0-1,1-1 1,0 1 0,0 0-1,0 0 1,0-1 0,0 1-1,0-1 1,0 1-50,0 0 0,0 0-1,0 0 1,0-1 0,-1 1 0,1 0-1,0 0 1,0 0 0,0-1-1,0 1 1,-1 0 0,1 0 0,0 0-1,0 0 1,0 0 0,-1 0 0,1-1-1,0 1 1,0 0 0,-1 0 0,1 0-1,0 0 1,0 0 0,-1 0-1,1 0 1,0 0 0,0 0 0,-1 0-1,1 0 1,0 0 0,0 0 0,-1 0-1,1 0 1,0 0 0,0 0-1,0 1 1,-1-1 0,1 0 0,0 0-1,0 0 1,0 0 0,-1 0 0,1 1-1,-5 12-3627,3-6 2805,-6 13-730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158 198 760,'12'-160'1710,"-11"157"-1533,-1 0 0,0 0-1,0 0 1,0 0 0,0 0 0,0 0 0,-1 0 0,1 0 0,-2-4-1,-5 4 1003,-5 15-577,4 1-465,0-1 0,1 1 0,0 0 0,1 1 0,1-1 0,0 1 0,0 0 0,2 1 0,0-1 0,-2 17 0,1 13 171,2-31-155,0 0 0,1 1 0,1-1 0,0 1-1,4 25 1,-2-23-46,0 0-1,-2-1 0,1 1 1,-2 0-1,-3 19 1,0 34 138,4 58 270,-1-37 68,17 147 0,-9-170-316,-1 82 1,-4-49-188,10-19-9,-8-60-27,-1 0 1,2 32 0,-4-32-3,1 1 1,8 33-1,-6-39-24,-1 1 0,-1 0-1,0 1 1,-1-1 0,-2 18-1,-6 30 38,3 1-1,8 116 0,-3-148-41,-1-1 1,-7 55-1,3-47-5,-10 30 26,11-58-24,-1 1 0,2 0 0,0 0-1,0 0 1,2 25 0,0-22 0,-1-1 0,0 1-1,-1-1 1,-5 22 0,-5 39 65,3 102 75,10 15 2,8-102-65,-3-43-47,-2 55 1,-3-79-24,1 0 0,1-1 0,8 32 0,-5-33-2,-2 0 0,-1 0 0,-1 1 1,0 25-1,-6 3 18,1-24-23,1 0 1,4 48-1,-1-59-3,-1 1-1,0-1 1,-2 0-1,-3 19 1,2-15 1,1 0 0,0 27 0,6 26 16,2 147 63,-11-185-73,3-32-14,1 1 1,1 0-1,-1-1 0,0 1 0,1 0 1,0 0-1,0-1 0,1 1 1,0 0-1,2 8 0,1 8 10,0 0 0,-1 0 0,-1 0 0,-1 0 0,-1 1-1,-5 38 1,2-18 15,5 161 16,-6-148-25,-1 45 23,4-7 46,-22 149 1,19-216-72,-1 59 28,5-64-29,0 1 0,-2-1 0,-1 0 0,0 0 0,-9 24 0,-24 96 113,25-91-99,6-32-18,2 0 0,0 0-1,1 0 1,1 1-1,1-1 1,0 1 0,1-1-1,2 0 1,-1 1-1,8 21 1,-6-20 7,-1-1 0,0 1 0,-1 39 0,5 40 48,-6-92-50,2 14 55,-2-20-67,-1-1-1,0 0 0,0 1 0,0-1 0,0 1 0,0-1 0,0 1 1,0-1-1,-1 1 0,1-1 0,0 0 0,0 1 0,0-1 0,0 1 1,0-1-1,-1 0 0,1 1 0,0-1 0,0 1 0,-1-1 0,1 0 1,0 1-1,-1-1 0,1 0 0,0 0 0,-1 1 0,1-1 1,0 0-1,-1 0 0,1 1 0,-1-1 0,1 0 0,0 0 0,-1 0 1,1 0-1,-1 0 0,1 0 0,-1 1 0,0 4 8,0 0-1,0 0 0,0 0 1,1 0-1,0 0 1,1 10-1,-1-11-2,-12 56 559,0-60-1680,6 0 504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111 36 544,'-14'0'48,"2"1"484,-1-2 0,1 1 0,-1-1 0,-21-5 1,21 2 673,19 6 822,30 4-652,1-6-478,41-7 0,35-1-289,122-1-147,31 1-311,-107 16 78,201 35 1,-288-36-168,0-3 1,129-9-1,-52-2 7,285-10 251,180 12 338,-443 9-645,-15 9 3,-31-1 38,-48-17-45,-12 0 228,-64-8 214,66 5-127,-69 5-2075,1 3 1138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37 116 784,'-15'-2'283,"14"3"-222,0-1 0,1 0 0,-1 0 0,0 0 0,1 0 0,-1 0 0,0 0 0,1 0 0,-1 0 0,0 0 0,1 0 0,-1 0 0,0 0 0,1 0 0,-1-1 0,0 1 0,1 0 0,-1-1 0,1 1 1,-1 0-1,0-1 0,1 1 0,-1 0 0,1-1 0,-1 1 0,1-1 0,0 1 0,-1-1 0,1 1 0,-1-1 0,1 0 0,0 1 0,-1-1 0,1 1 0,0-1 0,0 0 0,-1 1 0,1-1 0,0 0 0,0 1 0,0-1 0,0 0 0,3-1 138,0 1 0,0 0-1,0-1 1,0 1-1,0 1 1,0-1-1,0 0 1,1 1-1,4-1 1,10-1-59,67-10 8,134-1-1,46-5 156,-40-7 644,248 5-1,-242 38-811,0 1-87,592-45 237,-766 23-184,81-2 132,-1 6 0,1 6 1,223 41-1,-157-22-46,-95-15-6,-94-9-97,1-2 0,-1 0 0,1-1-1,0-1 1,24-5 0,-17 7 111,-20 0-206,0 1-1,0-1 1,0 0 0,0 0 0,0 0 0,0-1 0,0 1 0,-1-1 0,1 1 0,4-2 0,-6 0-378,-2 2 170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83 1416,'5'-7'2221,"-4"7"-2076,0 0 0,-1-1 0,1 1 0,0-1 0,-1 0 0,1 1 0,0-1 1,-1 1-1,1-1 0,-1 0 0,0 0 0,1 1 0,-1-1 0,1 0 1,-1 0-1,0 1 0,0-1 0,1 0 0,-1 0 0,0 0 0,0-1 0,0 2-116,1-1-1,-1 0 0,0 1 0,0-1 1,1 1-1,-1-1 0,0 0 0,1 1 0,-1-1 1,1 1-1,-1-1 0,1 1 0,-1-1 1,1 1-1,-1 0 0,1-1 0,0 1 1,-1 0-1,1-1 0,-1 1 0,1 0 0,0-1 1,-1 1-1,1 0 0,0 0 0,-1 0 1,1 0-1,0 0 0,0 0 0,31-3-9,-22 2 45,31 2-30,-26 0 56,-1-1-1,1 0 1,-1-1-1,1 0 0,25-7 1,-16 2 103,0 0 0,0 2 1,0 1-1,39 0 0,48-7 229,-96 8-416,0 1 0,0 0 0,1 1 0,-1 1-1,0 0 1,0 1 0,0 1 0,0 0 0,24 9 0,-27-9 3,1-1 1,-1-1 0,0 0-1,21-1 1,-16 0 3,-5 1 4,-9 0 41,0 0 1,0-1-1,0 0 0,0 1 0,0-1 0,0 0 1,1 0-1,-1-1 0,0 1 0,0 0 1,0-1-1,0 0 0,0 0 0,-1 0 1,1 0-1,0 0 0,0-1 0,-1 1 0,5-4 1,-6 4-56,0 0 1,0 1 0,0-1-1,0 1 1,1-1 0,-1 1-1,0-1 1,0 1-1,0-1 1,0 1 0,1 0-1,-1 0 1,0 0 0,0-1-1,1 1 1,-1 0 0,0 1-1,0-1 1,1 0 0,-1 0-1,0 0 1,0 1-1,0-1 1,3 2 0,14 1-386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4:57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1 128,'-3'8'57,"-1"12"-2,4-20-46,0 0 0,0 1 0,0-1 0,0 0 0,0 0-1,0 0 1,0 1 0,0-1 0,0 0 0,0 0 0,0 0-1,0 1 1,0-1 0,1 0 0,-1 0 0,0 0 0,0 1-1,0-1 1,0 0 0,0 0 0,0 0 0,1 0 0,-1 0-1,0 1 1,0-1 0,0 0 0,0 0 0,1 0 0,-1 0-1,0 0 1,0 0 0,0 0 0,1 0 0,-1 0 0,0 1-1,0-1 1,0 0 0,1 0 0,-1 0 0,0 0 0,0 0-1,0 0 1,1-1 0,-1 1 0,0 0 0,0 0 0,1 0-1,-1 0 1,0 0 0,0 0 0,0 0 0,0 0 0,1 0-1,-1 0 1,0-1 0,0 1 0,0 0 0,0 0 0,1 0-1,-1 0 1,0-1 0,0 1 0,0 0 0,0 0 0,0 0-1,0-1 1,45 8 1473,-23-6-1067,0 1-1,38 9 1,-13-2 8,-5-2 1099,-28-3-1397,1-1-1,0 0 0,-1-1 1,1-1-1,0-1 0,0 0 1,0-1-1,0 0 0,25-6 1,-30 5-89,1 0 1,0 0 0,0 1-1,0 1 1,0 0 0,0 0-1,0 1 1,14 3 0,-11-2-10,32 8 235,-39-8-227,1 0 0,0 0 0,0-1 0,0 0 0,0 0 0,0-1 0,0 0 0,0 0 0,9-2 0,1-1 78,-1 2 0,1 0 0,-1 1 0,1 1 0,29 5 0,67-2 520,-59-7-421,-45 1-125,0 1 0,0 1 0,0 0 0,0 0 0,0 1 0,16 3-1,29 1 0,-1 0 339,-42-2-310,1-1-1,-1 0 0,1-1 0,-1 0 1,1 0-1,20-3 0,-11-9 373,-21 10-486,0 1 0,0-1-1,0 0 1,0 0 0,0 1-1,0-1 1,0 1 0,0-1-1,0 1 1,0-1 0,0 1-1,0 0 1,0-1 0,0 1-1,1 0 1,-1 0 0,0 0-1,0 0 1,0 0 0,0 0-1,0 0 1,1 0 0,-1 0-1,0 1 1,0-1-1,0 0 1,2 2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 39 1280,'-1'9'102,"1"1"470,2-12 199,16-15 9,-17 16-654,-1 1 0,1 0 0,0-1 0,-1 1 0,1-1 0,0 0 0,-1 1 1,1-1-1,-1 1 0,1-1 0,-1 0 0,1 1 0,-1-1 0,1 0 0,-1 0 0,0 1 0,0-1 1,1 0-1,-1 0 0,0 0 0,0-1 0,0 2-68,0-1 1,1 1 0,-1-1-1,0 1 1,0-1-1,0 1 1,0-1-1,0 1 1,1-1-1,-1 1 1,0 0-1,0-1 1,1 1 0,-1-1-1,0 1 1,1 0-1,-1-1 1,0 1-1,1 0 1,-1-1-1,0 1 1,1 0-1,-1 0 1,1-1 0,-1 1-1,1 0 1,-1 0-1,1 0 1,-1 0-1,0-1 1,1 1-1,-1 0 1,1 0-1,-1 0 1,1 0 0,-1 0-1,1 0 1,-1 0-1,1 0 1,-1 0-1,1 1 1,115 8-96,5 1 298,-93-11 24,45-8 0,-46 5 38,43 2-88,5-1-83,-65 2-149,0 0 0,0 1 1,0 0-1,18 3 0,-18-2 0,0 0 1,1-1-1,-1 0 1,18-2 0,-24 2-9,-4 0 8,1 0 0,-1 0 1,0 0-1,0 0 0,0 0 0,0 0 0,1 0 0,-1 0 0,0 0 0,0 0 0,0 0 0,0 0 0,1 0 0,-1 0 0,0 0 0,0 0 0,0 0 0,0 0 0,1 0 0,-1 0 0,0-1 0,0 1 0,0 0 1,0 0-1,0 0 0,1 0 0,-1 0 0,0 0 0,0 0 0,0 0 0,0-1 0,0 1 0,0 0 0,0 0 0,1 0 0,-1 0 0,0 0 0,0-1 0,0 1 0,0 0 0,0 0 0,0 0 0,0 0 0,0-1 1,0 1-1,0 0 0,0 0 0,0 0 0,0 0 0,0-1 0,0 1 0,0 0 0,0 0 0,0 0 0,-1-8 31,1 8-155,-2 0-1313,0 0 870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59 2192,'9'1'387,"15"-3"257,-23 1-277,0 0 0,-1 0 0,1 0-1,0 0 1,-1 0 0,1-1 0,-1 1-1,1 0 1,-1 0 0,1-1 0,-1 1-1,0 0 1,0 0 0,0-1 0,0 1-1,0 0 1,0-1 0,0 1 0,0-2 739,2 7-952,0-1 1,0 1-1,0 0 0,-1 0 0,1 0 0,-1 0 0,0 1 0,1 3 0,0 0-14,2 8-36,-1 0 0,-1 0 0,0 0 0,-1 0 1,0 1-1,-3 19 0,0-1 61,2-25-96,-1-1-1,0 1 1,0-1-1,-1 0 1,0 1-1,-5 12 1,-10 35 239,6-91 204,9 12-535,0 0 0,2 1 1,0-1-1,6-40 0,0-11 19,-13-19-222,10 90 212,-1 0 0,2 0 0,-1 0 0,0 1 0,0-1 0,0 1 0,1-1 0,-1 1 0,8-1 0,-11 2 11,24-5-30,0 1 0,0 2 0,32 0 0,17-1 28,-56 0 25,-10 45 200,13 202 426,-20-229-614,-1-1 0,-1 1 0,0-1 0,-1 0 1,0 0-1,-8 18 0,9-30 11,0-1 0,-1 1 0,1-1 0,-1 1 1,1-1-1,-1 0 0,0 0 0,1-1 0,-1 1 0,-4 0 0,-9 3-13,8 0-23,6-3-3,-1 1 0,0-1 0,0 1-1,0-1 1,0 0 0,0 0 0,0-1 0,-1 1-1,1-1 1,0 1 0,0-1 0,-1 0-1,1 0 1,0 0 0,0-1 0,0 1-1,-1-1 1,1 0 0,-3-1 0,-5-6-550,9 6 330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82 30 2345,'-8'-1'458,"6"1"-299,0 0 0,1-1 0,-1 1 1,1 0-1,-1-1 0,0 1 0,1-1 0,-1 0 0,1 1 0,0-1 1,-1 0-1,1 0 0,-1 0 0,1 0 0,0 0 0,0 0 0,0 0 0,-7-5 5147,6 12-3649,3 15-2051,-1-15 874,7 37-105,-4-26-184,0-1 0,-1 1 1,-1 0-1,-1-1 0,-1 23 0,-1-34-172,2 0 0,-1 0 1,0 0-1,1 0 0,0 0 1,0 0-1,1 0 0,-1 0 0,1 0 1,0 0-1,1 0 0,-1 0 1,1 0-1,0 0 0,0-1 1,0 1-1,1-1 0,5 8 0,-13-19 39,0 0 0,1 1 0,1-1 0,-1 0 0,1-1 0,0 1 0,0-1 0,1 1 0,0-1 0,1 0 0,-2-10 0,-6-25-25,-19-31-29,29 69-21,0-1 1,0 1 0,1-1-1,-1 1 1,1 0 0,5-9-1,-2 2-51,-4 10 56,0 1-1,0-1 1,1 0-1,-1 1 1,1-1 0,-1 1-1,1-1 1,-1 1 0,1 0-1,0 0 1,0 0-1,-1 0 1,1 0 0,0 0-1,0 0 1,0 1 0,0-1-1,4 0 1,44-7-89,-42 7 97,37-2-1,-42 3 1,-1 0 1,1 0 0,0 0-1,0 0 1,-1 1 0,1-1-1,0 1 1,0 0 0,-1 0-1,1 0 1,-1 0 0,1 0-1,3 3 1,-6-4-17,14 35 208,-7-12-11,-1 1-1,-1-1 1,4 42 0,-10 54 183,1-118-344,0 0-1,-1 0 1,1-1 0,0 1-1,0 0 1,-1-1 0,1 1 0,0 0-1,-1 0 1,1-1 0,-1 1 0,1-1-1,-1 1 1,1 0 0,-1-1 0,1 1-1,-1-1 1,0 1 0,1-1 0,-1 1-1,0-1 1,1 0 0,-1 1 0,-1-1-1,-27 11 586,12-5-460,-1-1-141,0-1 0,0 0 0,-1-1 0,-34 0 0,22-3-4041,42-2 2873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76 70 2505,'-22'10'742,"-16"5"-60,23-14 3641,35 20-322,-17-17-3768,-1 1 0,0-1 1,0 1-1,0 0 0,0 0 1,1 9-1,-1-1-107,-1 0 1,0 0-1,-1 1 0,-1 13 1,-15 81 981,27-90-827,-9-15-71,-9-9 113,5-13-304,2 10-18,1-32-1,1 19-40,-2-1 1,-3-39 0,2 53 5,0 0 0,0 0 0,1 1 1,1-1-1,-1 0 0,4-12 0,-4 18 24,1 0 0,-1 0 0,1 0 0,0 1 0,0-1-1,0 0 1,0 0 0,1 1 0,-1-1 0,1 0 0,0 1 0,0 0 0,0-1 0,0 1 0,0 0 0,0 0 0,0 0 0,1 0 0,-1 0 0,1 1-1,5-3 1,21-6-39,2 0 34,1 1 0,49-8 0,-53 13 45,-19 2-32,-1 0 0,1 1-1,0 0 1,-1 1 0,1 0 0,13 2-1,-19-2 3,-1 1 0,1 0 0,-1 0-1,0 0 1,0 0 0,0 0 0,1 1-1,-1-1 1,0 1 0,-1-1 0,1 1 0,0 0-1,0 0 1,-1 0 0,1 0 0,-1 0-1,1 0 1,-1 0 0,0 0 0,0 0-1,0 1 1,0-1 0,0 0 0,-1 1-1,1-1 1,-1 1 0,1 3 0,-1 1 33,0-1 1,0 0-1,-1 0 0,0 1 1,0-1-1,0 0 1,-1 0-1,0 0 1,-2 7-1,-9 33 63,11-28-90,0 1 54,0 0 0,1 0 0,4 36 0,-3-49-34,0 0 0,0-1 1,-1 1-1,0 0 0,0 0 0,0-1 1,-1 1-1,1-1 0,-1 1 0,-1-1 1,1 0-1,-1 0 0,0 0 0,0 0 1,-7 8-1,-7 15 85,16-27-89,0 0 1,0 0 0,0 0 0,0 0-1,-1 0 1,1 0 0,0-1 0,-1 1-1,1 0 1,0-1 0,-1 1 0,1-1-1,-1 1 1,1-1 0,-1 0 0,1 0-1,-1 0 1,1 1 0,-1-1 0,1-1-1,-3 1 1,-17 1 33,-1 0-12,1-1 1,-1-2-1,1 0 1,0-1 0,-1-1-1,-24-9 1,40 11-2836,6 0 1873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82 129 3297,'-13'1'514,"10"-1"-400,1 1-1,0-1 0,-1 0 1,1 0-1,0 0 1,-1 0-1,1 0 0,0 0 1,-1-1-1,1 1 0,0-1 1,0 0-1,-1 1 0,1-1 1,0 0-1,-8 3 7695,8 47-7215,0-20-421,2 1-1,2-1 1,0 0 0,2 0 0,2 0 0,10 35 0,-15-42-91,-2-18 62,2-14 285,2-18-432,4-22-114,-3 0 0,-1 0 1,-3-1-1,-11-86 1,11 135 109,0 0 1,0 1-1,0-1 1,0 0-1,1 1 1,-1-1 0,1 0-1,-1 1 1,1-1-1,-1 0 1,1 1 0,0-1-1,0 1 1,0-1-1,0 1 1,0 0-1,0-1 1,0 1 0,0 0-1,1 0 1,-1 0-1,0 0 1,1 0-1,-1 0 1,1 0 0,-1 0-1,1 1 1,-1-1-1,1 0 1,0 1-1,2-1 1,63-14-97,-58 13 106,7-1-4,1 1 0,0 0 0,-1 2 1,1-1-1,0 2 0,-1 0 0,1 1 1,-1 1-1,29 8 0,-44-10 8,0-1 1,0 1-1,0 0 0,0 0 0,0-1 0,0 1 1,0 0-1,0 0 0,0 0 0,-1 0 0,1 0 1,0 0-1,-1 0 0,1 0 0,-1 0 0,1 0 0,-1 0 1,0 0-1,1 1 0,-1-1 0,0 0 0,0 0 1,0 0-1,0 0 0,0 1 0,0-1 0,0 0 1,0 0-1,0 0 0,0 1 0,-2 1 0,-14 42 315,10-32-250,3-2-14,1 0 0,0 0 0,1 1 0,0-1 0,0 0 0,2 13 0,-2 17 98,0-29-126,-1 0-1,2 0 1,0 0-1,0 0 0,1 0 1,1-1-1,0 1 0,0 0 1,1-1-1,9 21 1,-12-31-24,0-1 0,0 1 0,1-1 0,-1 1 0,0-1 0,0 1 0,0-1 0,1 1 0,-1-1 1,0 1-1,0-1 0,0 1 0,0-1 0,0 1 0,0-1 0,0 1 0,0-1 0,0 1 1,0-1-1,0 1 0,-1-1 0,1 1 0,0-1 0,0 0 0,0 1 0,-1-1 0,1 1 0,0-1 1,0 1-1,-1-1 0,1 0 0,0 1 0,-1-1 0,1 0 0,-1 1 0,1-1 0,0 0 1,-1 1-1,0-1 0,-25 10 305,2-2-312,19-5 6,-5 2 10,-1 1 1,0-2-1,0 0 1,-1 0-1,1-1 1,-1 0-1,-17 1 1,1-3 9,-1-2 0,1-2 0,-54-10 1,66 10-33,16 3-26,0 0 0,-1 0 1,1 0-1,0 0 0,0 0 0,-1 0 0,1 0 1,0 0-1,0 0 0,0 0 0,-1 0 0,1 0 1,0 0-1,0 0 0,-1 0 0,1 0 0,0 0 1,0 0-1,0 0 0,-1 0 0,1 0 0,0-1 1,0 1-1,0 0 0,0 0 0,-1 0 0,1 0 1,0 0-1,0-1 0,0 1 0,0 0 0,0 0 1,-1 0-1,1-1 0,0 1 0,0 0 0,0 0 1,0 0-1,0-1 0,0 1 0,0 0 0,0 0 1,0 0-1,0-1 0,0 1 0,0 0 0,0 0 1,0-1-1,0 1 0,0 0 0,0 0 0,0 0 1,0-1-1,0 1 0,0 0 0,1 0 0,-1 0 1,0-1-1,0 1 0,0 0 0,0 0 0,0 0 1,1-1-1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54 80 2312,'-6'-27'6533,"7"18"-3922,0 16-7,-1-4-2571,8 73 817,21 87 0,-57-203-193,19 24-654,1 2-19,0-1 1,1 0-1,0-1 0,1 1 1,-4-22-1,9 34 5,0-1 0,0 0 0,1 0 0,0 0 0,0 0 0,0 1-1,0-1 1,1 0 0,-1 0 0,1 0 0,0 1 0,0-1 0,0 0-1,1 1 1,-1-1 0,1 1 0,0-1 0,0 1 0,0 0 0,0 0-1,1 0 1,-1 0 0,1 0 0,0 1 0,-1-1 0,2 1 0,-1-1-1,0 1 1,0 0 0,6-2 0,1 0-8,1 0-1,0 0 0,0 1 1,0 1-1,0 0 1,0 1-1,0 0 1,23 1-1,-27 0 14,1 0-1,-1 1 1,0 0-1,0 0 1,0 1-1,0 0 1,-1 0-1,1 0 1,0 1-1,-1 0 1,0 0-1,1 1 1,-2 0-1,1 0 1,7 7-1,-12-9 10,0 0-1,-1 0 1,1 0-1,-1 0 1,1 0-1,-1 0 1,0 0-1,0 0 1,0 1-1,0-1 1,-1 0-1,1 0 1,0 0-1,-1 0 1,1 0-1,-1 0 1,0 0-1,0 0 1,0 0 0,-1 2-1,-6 21 17,6 10 55,3-27-34,-1-1 0,0 1 1,-1 0-1,0 0 0,0 0 0,-1 0 0,0 0 0,0-1 1,-1 1-1,0-1 0,-5 10 0,4-13-20,1 0-10,0 0 0,1-1 0,-1 1 0,1 0-1,0 1 1,0-1 0,0 0 0,0 1 0,1-1 0,-1 1 0,1-1 0,0 1 0,0 6 0,-18-4 439,7-2-434,0 0 0,0-1 0,-1 0 0,1-1-1,-23 3 1,30-6-30,0 0 0,-1 0 0,1 0 0,0 0 0,0-1 0,-1 0-1,1 0 1,0 0 0,0-1 0,0 0 0,0 0 0,0 0 0,1 0 0,-1-1-1,0 0 1,-7-6 0,3-7-2593,11 17 1561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78 18 4257,'-60'-17'2032,"60"17"-1913,0 0-1,-1 0 0,1-1 1,0 1-1,-1 0 0,1 0 0,0 1 1,0-1-1,-1 0 0,1 0 1,0 0-1,0 0 0,-1 0 1,1 0-1,0 0 0,0 0 1,0 0-1,-1 0 0,1 1 0,0-1 1,0 0-1,-1 0 0,1 0 1,0 0-1,0 1 0,0-1 1,0 0-1,0 0 0,-1 1 1,1-1-1,0 0 0,0 0 0,0 0 1,0 1-1,0-1 0,0 0 1,0 0-1,0 1 0,0-1 1,0 0-1,0 1 0,0-1 1,0 0-1,0 0 0,0 1 0,0-1 1,3 24 1304,11 24-2246,-13-44 1300,3 8-404,0 1 0,0-1 0,-1 1 0,0 0 0,-2 0 0,1 0 0,-1 1 0,-1-1 0,-1 0 0,0 0 0,-5 25 0,6-38-63,0-1 0,0 1-1,0 0 1,0 0 0,0 0 0,0 0 0,0 0 0,0 0-1,0 0 1,0 0 0,-1 0 0,1 0 0,0 0 0,0 0-1,0 0 1,0 0 0,0 0 0,0 0 0,0 0 0,0 0-1,0 0 1,-1 0 0,1 0 0,0 0 0,0 0 0,0 0-1,0 0 1,0 0 0,0 0 0,0 0 0,0 0 0,-1 0-1,1 0 1,0 0 0,0 0 0,0 0 0,0 0 0,0 0-1,0 0 1,0 0 0,0 0 0,0 0 0,0 0 0,0 1-1,0-1 1,-1 0 0,1 0 0,0 0 0,0 0 0,0 0-1,0 0 1,0 0 0,-4-18 127,-4-31-247,7 41 162,-18-120-149,19 127 73,0 1-17,0 0 37,0-1 0,0 1 0,0 0 0,0 0 0,0 0 0,0-1 0,0 1 0,0 0 0,0 0 0,0-1 0,0 1 0,0 0 0,0 0 0,0 0-1,0-1 1,0 1 0,0 0 0,1 0 0,-1 0 0,0-1 0,0 1 0,0 0 0,0 0 0,0 0 0,1 0 0,-1 0 0,0-1 0,0 1 0,0 0 0,1 0 0,-1 0 0,0 0 0,0 0 0,0 0 0,1 0 0,-1 0-1,0 0 1,0 0 0,1 0 0,-1 0 0,0 0 0,0 0 0,0 0 0,1 0 0,-1 0 0,0 0 0,244 0-13,-243 0 17,-1 0 0,0 0 1,0 0-1,1 0 0,-1 0 0,0 0 1,0 0-1,1 0 0,-1 0 0,0 0 1,1 0-1,-1 0 0,0 0 1,0 0-1,1 1 0,-1-1 0,0 0 1,0 0-1,0 0 0,1 0 1,-1 1-1,0-1 0,0 0 0,0 0 1,1 0-1,-1 1 0,0-1 1,0 0-1,0 0 0,0 1 0,0-1 1,0 0-1,1 0 0,-1 1 0,0-1 1,0 0-1,0 0 0,0 1 1,0-1-1,0 0 0,0 1 0,0-1 1,0 0-1,0 1 0,-6 17 162,-1 1-71,5-8-72,-12 66 257,13-70-247,1-1-1,0 1 0,0 0 1,0-1-1,1 1 0,0-1 1,0 1-1,1-1 0,0 1 1,3 7-1,-50-6 615,28-5-632,0-1 1,-28 1-1,39-2-5,1-2 0,-1 1-1,0-1 1,1 0-1,-1 0 1,1 0 0,-1-1-1,1 0 1,0 0 0,-1 0-1,1-1 1,0 1-1,-5-5 1,-26-22-1785,31 27 1179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84 84 5185,'-59'-35'2223,"56"33"-1948,1 1-1,0-1 1,0 1-1,1-1 1,-1 0-1,0 0 1,0 0-1,1 0 1,-1 0-1,1 0 1,0 0-1,-2-4 0,3 3 1401,2 15-1197,9 149 625,-11-160-916,0-4-170,0 0-1,0 0 1,0 0 0,0 0-1,1 0 1,0 0 0,-1 0-1,1 0 1,0 1 0,3-6-1,-1-2 1,6-23-16,-3 13-5,0 0 1,14-33 0,-18 51-5,0 0 1,0 0-1,0 1 0,0-1 1,0 1-1,1-1 0,-1 1 1,0 0-1,1 0 1,-1 0-1,1 0 0,-1 1 1,1-1-1,-1 1 0,1-1 1,-1 1-1,1 0 1,0 0-1,2 0 0,52 5-70,-49-2 69,0-1 0,-1 1 0,1 0 0,-1 0-1,0 1 1,10 7 0,-14-9 12,1 1 0,-1-1 0,0 1 0,1 0-1,-1 0 1,-1 0 0,1 0 0,0 1 0,-1-1 0,0 1-1,0 0 1,0-1 0,3 8 0,-13 18 565,4-13-550,0 1 0,-1-1 0,-1 1-1,0-1 1,-16 26 0,19-41 24,-1 0 0,0 0 0,0 0 0,0 0 0,0 0-1,-1-1 1,1 0 0,0 0 0,0 0 0,0-1 0,0 1 0,-7-3 0,1 2 1,0 1-170,-43-8 437,50 7-421,0 0 1,0 0-1,-1 0 0,1 0 1,0 0-1,0-1 1,0 0-1,0 1 0,1-1 1,-1 0-1,0-1 0,1 1 1,-1 0-1,-2-4 1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43 1 1992,'-39'36'5620,"40"-18"-3645,1 3-1495,-2-13-395,0-1 0,0 1 1,1 0-1,1 0 0,-1-1 1,1 1-1,1-1 0,5 15 0,-16-77-19,7 53-73,0-1 1,1 0 0,-1 1 0,0-1 0,1 0-1,0 0 1,0 1 0,0-1 0,0 0-1,1-3 1,0 5 1,0-1 0,0 1-1,0 0 1,0 0 0,0 0 0,0 0-1,0 1 1,0-1 0,0 0 0,1 0-1,-1 1 1,0-1 0,1 0-1,-1 1 1,2-1 0,24-12 54,-26 13-49,4-4 10,1 1 0,0 0 0,1 0 0,-1 1 0,0 0 0,1 0 0,-1 0 0,1 1 0,0 0 0,0 0 0,-1 0 0,1 1 0,7 1 0,64-2 58,-77 11 242,-1 1 0,-1-1 0,1 0 0,-2 0 0,0 0 0,0 0 0,-4 13 0,4-22-271,1 1-1,0-1 0,-1 0 1,1 1-1,-1-1 0,0 0 0,1 0 1,-1 0-1,0 0 0,0 0 1,1 0-1,-1-1 0,0 1 1,0-1-1,0 1 0,0-1 1,0 1-1,0-1 0,0 0 1,0 0-1,0 0 0,0 0 1,0-1-1,0 1 0,0 0 1,-3-2-1,-57-14 105,54 14-37,-29-14 228,34 14-304,-1 0 1,1 0 0,-1 1 0,1-1-1,-1 1 1,0-1 0,0 1-1,1 1 1,-1-1 0,0 0-1,0 1 1,0 0 0,0 0-1,-5 0 1,7 1-1243,0-1 833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73 74 1688,'4'-31'2597,"-3"28"-2207,-1 0 0,1 0 0,0 0 0,-1 0 0,0 0 0,0 0 0,0 0 0,0-1 0,0 1 0,-1 0 0,0-4 0,1 7-341,0 0 1,0 0 0,-1 0-1,1 0 1,0-1 0,0 1-1,0 0 1,0 0 0,-1 0-1,1 0 1,0 0 0,0 0-1,0 0 1,0 0 0,-1 0-1,1 0 1,0 0 0,0 0-1,0 0 1,-1 0 0,1 0-1,0 0 1,0 0 0,0 0-1,0 0 1,-1 0-1,1 0 1,0 0 0,0 0-1,0 0 1,0 1 0,-1-1-1,1 0 1,0 0 0,0 0-1,0 0 1,0 0 0,0 0-1,0 1 1,-1-1 0,1 0-1,0 0 1,0 0 0,0 0-1,0 1 1,0-1 0,0 0-1,0 0 1,0 0 0,0 0-1,0 1 1,0-1 0,0 0-1,0 0 1,0 1 0,-6 13-86,6-13 170,-11 37 81,2 1-1,1 0 1,3 0 0,-2 41-1,7 168 309,-1-232-488,1 0 0,-2 0 0,0-1 0,-1 1 0,-10 28 0,13-35 4,-2 4 106,1-20 361,5-138-677,1 17-260,-6 116 378,-1-19-114,2 1 0,1-1 0,1 1 0,2 0 0,12-51 0,-15 79 157,0 0 0,0-1 0,1 1 0,-1 0 0,1 0 0,0 0 0,-1 0 0,1 0 0,0 0 0,0 0 0,0 0-1,1 1 1,-1-1 0,0 1 0,1 0 0,-1 0 0,0-1 0,1 2 0,-1-1 0,1 0 0,0 0 0,-1 1 0,1-1 0,0 1 0,-1 0 0,1 0 0,3 0 0,12 1 3,0 0 0,0 2 0,20 4 0,-15-3-19,72 2 21,-77-7 4,0 2-1,0 0 0,0 0 0,0 2 0,28 8 0,-44-11 5,-1 1 0,0-1 0,0 1 0,0 0 0,0-1 0,0 1 0,0 0 0,0 0 0,0 0 0,0 0 0,0 0 0,-1 0 0,1 0 0,0 0 0,-1 0 0,1 0 0,-1 0 0,1 1 0,-1-1 0,1 0 0,-1 0 0,0 1 0,0-1-1,1 0 1,-1 0 0,0 1 0,0-1 0,0 0 0,-1 0 0,1 1 0,0-1 0,0 0 0,-1 0 0,1 1 0,0-1 0,-1 0 0,0 2 0,-28 54 108,16-35-95,3 8 115,-13 55-1,4-12 305,4 5 25,13-61-401,0-1 1,-1 0-1,-1-1 1,-9 23 0,12-35-54,0 0 0,0 0 0,1 0 0,-1 0 0,1 0 0,-1 0 0,1 0 0,0 0 0,0 0 0,1 5 0,-3 20 65,-4-27-4,1-1-1,-1 0 1,1 0-1,-1 0 1,1-1-1,0 1 1,-1-1-1,1-1 1,-9-2-1,-57-8-114,55 12 33,-3 0-35,-1 0-1,-33-6 1,50 7-1820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17:4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6 186 5929,'-5'-18'2213,"5"13"-2302,-1 0-1,1 1 0,1-1 1,-1 0-1,1 0 0,-1 0 1,1 0-1,1 0 0,-1 1 1,1-1-1,0 1 0,0-1 0,5-7 1,-5 9 277,1 1-1,-1-1 1,1 1 0,0 0 0,0-1 0,1 1-1,-1 1 1,0-1 0,1 0 0,-1 1 0,1-1-1,-1 1 1,1 0 0,0 1 0,-1-1 0,1 0-1,6 1 1,79 1 627,-58 1-412,20-4-287,0-2 0,1-2 0,-2-3 0,65-19 0,-54 13-84,-57 14-30,-2 0-2,-1 1 1,1 0-1,-1-1 1,1 1-1,-1 0 1,1 0-1,0 0 1,-1 0-1,1 0 1,-1 0 0,1 0-1,-1 1 1,1-1-1,1 1 1,-2-1 7,-7 1-1390,-10 1 883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92 131 968,'27'-35'1004,"-28"35"-865,1 1-1,0-1 1,0 1 0,-1-1-1,1 1 1,-1-1-1,1 0 1,0 1-1,-1-1 1,1 0-1,-1 1 1,1-1-1,-1 0 1,1 1-1,-1-1 1,1 0 0,-1 0-1,1 0 1,-1 0-1,1 0 1,-1 1-1,1-1 1,-1 0-1,0 0 1,1 0-1,-1 0 1,1-1-1,-1 1 1,1 0 0,-1 0-1,1 0 1,-1 0-1,1 0 1,-1-1-1,1 1 1,-1 0-1,1 0 1,-1-1-1,1 1 1,-1 0-1,1-1 1,0 1 0,-1-1-1,1 1 1,0 0-1,-1-1 1,1 1-1,0-1 1,-1 1-1,1-1 1,0 1-1,0-1 1,0 1-1,-1-1 1,1 1 0,0-1-1,0 0 1,0 0-1,-22 68 574,2 2 0,4 0 0,3 1 0,2 0 0,-1 117 0,19-214-659,2 4-101,3-21-384,-2-1 0,-2 0 0,5-83 0,-24-72 170,11 196 259,0 0 0,0 0 0,1 0 0,0 0 0,0 1 1,0-1-1,0 0 0,1 0 0,0 1 0,-1-1 0,1 1 0,0 0 0,1-1 0,-1 1 0,0 0 0,1 0 0,3-3 0,0 2-3,0 0 0,0 0 1,0 0-1,0 1 0,0 0 1,1 0-1,-1 1 0,1 0 1,7-2-1,7 1 59,0 0-1,0 1 1,1 1-1,-1 1 1,30 4 0,-47-4-37,55 9 79,-55-9-95,1 1 1,-1 0-1,0 1 1,0-1-1,1 1 1,-1-1 0,0 1-1,0 1 1,-1-1-1,6 4 1,-8-4 2,0 1 0,-1-1 0,0 0 0,1 0 0,-1 0 0,0 1 0,0-1 0,-1 0 1,1 0-1,0 0 0,-1 0 0,1 1 0,-2 2 0,-1 19 35,4 141 376,-1-144-363,0 0 1,-2-1 0,0 0-1,-1 1 1,-2-1 0,0 0-1,-1 0 1,0-1 0,-2 0-1,0 0 1,-2-1-1,0 0 1,-21 29 0,27-44-35,0-1 1,0 0-1,0 1 1,0-1-1,-1 0 1,1-1 0,-1 1-1,1-1 1,-1 0-1,1 0 1,-1-1-1,0 1 1,-4-1-1,-25 6 24,17-1-14,-1-2 0,0 1-1,-22 0 1,32-3-18,-1-1 0,1 0 0,-1 0 1,0-1-1,1 0 0,0-1 0,-1 1 1,1-2-1,-8-2 0,11-1-1247,5 4 820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9 150 160,'8'-37'18,"16"-35"10323,-20 97-8308,-1 29-2346,-6 4 886,-14 77 1,13-110-414,-5 2 14,8-27-172,1 1 0,0-1 0,-1 1 0,1-1 0,0 1 1,0-1-1,-1 0 0,1 1 0,0-1 0,0 1 0,0-1 0,0 1 0,-1-1 0,1 1 0,0 0 0,0-1 1,0 1-1,0-1 0,0 1 0,0-1 0,0 1 0,1-1 0,-1 1 0,0-1 0,0 1 0,1 0 0,27 6 1,-7-4-1,11 1 22,1 0-1,0-2 1,0-2-1,40-4 1,-68 4 4,0-1-1,0 0 1,0 0-1,0 0 1,0 0-1,0-1 1,0 0-1,0 0 1,-1 0-1,1-1 1,-1 1-1,0-1 1,0 0 0,0 0-1,0-1 1,0 1-1,-1-1 1,1 0-1,3-5 1,-6 5-12,-1 1 1,1 0-1,-1-1 1,1 1-1,-1-1 1,0 1-1,-1 0 1,1-1-1,0 1 1,-1-1-1,0 1 1,0 0-1,-1-5 1,-4-25 16,10-11-29,16-61 1,-17 65-5,-4 37 0,1 0 0,0 0 0,0-1 0,0 1 0,0 0 0,0 0 0,1 0 0,-1-1 0,1 1 0,0 0-1,0 0 1,0 0 0,1 0 0,-1 1 0,1-1 0,-1 0 0,1 0 0,2-2 0,-3-1-105,-12 3 261,-12 4 422,-1 8-409,0-1 0,-1 0 0,1-2 0,-2-1 0,1-1 0,-37 1 0,-87-10-163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0 205 2505,'44'-37'880,"-36"18"6202,-7 2-4420,0 18-2323,1 24-425,7 109 261,-4-34 195,5 0 0,24 109 0,-31-193-133,-1-45-479,4-30 78,-2 0 0,-3-1 0,-3 1 0,-2 0 0,-2 0 0,-16-61 0,15 92 171,2 12-5,0 1 0,2-1 0,0 1 0,1-1 0,0 0 0,1 0 0,2-25 1,0 39-9,0 0 1,0 0-1,1 0 1,-1 0-1,0 0 1,0 0-1,1 1 1,0-1 0,-1 0-1,1 1 1,0-1-1,-1 1 1,1 0-1,0-1 1,0 1 0,0 0-1,0 0 1,1 0-1,-1 0 1,0 1-1,0-1 1,0 1-1,1-1 1,-1 1 0,0 0-1,1 0 1,3 0-1,5-1-17,0 1 0,0 1 0,0-1 0,15 4 0,15 7 27,0 2 0,76 36 0,-60-24 21,-35-17 0,12 6 92,-33-13-95,0 0-1,0 0 1,0 0-1,0 0 1,0 0-1,-1 0 1,1 0-1,0 0 1,-1 1 0,1-1-1,-1 0 1,1 0-1,-1 1 1,0-1-1,0 0 1,1 0-1,-1 1 1,0-1 0,0 0-1,0 1 1,0-1-1,0 0 1,-1 1-1,1-1 1,0 0-1,-1 2 1,-11 43 400,-8 76-1,18-98-399,2-1 0,0 1 0,2-1 0,0 1 0,8 31 0,10 20 164,-11-45-104,-1 0 0,-2 0-1,0 1 1,0 32 0,-6-61-60,0 0 0,1 0 0,-2 0 1,1 1-1,0-2 0,0 1 0,-1 0 0,1 0 1,-1 0-1,1 0 0,-1 0 0,0 0 0,0 0 1,0-1-1,0 1 0,0 0 0,0-1 1,0 1-1,-1 0 0,1-1 0,-1 0 0,-2 3 1,-2-1 39,0-1 0,0 0 0,0 0 1,0 0-1,0-1 0,-9 2 0,-8 1-103,18-3 46,-2 1 9,0-1-1,0 0 1,1 0-1,-1 0 1,0-1-1,0 0 1,0-1-1,0 1 1,0-1-1,-10-3 1,-14-6 171,0 1 0,-1 1 1,0 2-1,-54-3 0,44 4-2005,39 6-326,-5 4 849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0 2897,'27'7'5588,"6"9"-4328,-21-9-1284,1 0 0,0-1 0,0-1 0,23 6 0,249 26 258,-80-15 167,-118-16-180,-68-6-170,-1 0-1,1 2 1,0 0-1,-1 1 0,0 1 1,22 7-1,-40 9 640,-5 15-82,-7 125 109,-2 102-42,7-113-13,0 18-209,6 200 3,-2-150 464,1-197-888,-1-1 0,-1 0 0,-8 23 0,-6 42 427,22-75-200,-8-17-1766,-10-19 948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108 3 3553,'-2'-2'7811,"3"19"-6870,-3-8-898,-1 1 0,0-1 0,0 0 0,-1 0 0,0 0 0,0 0-1,-1-1 1,-7 10 0,-6 15 146,12-16-66,1 0 0,1 1 0,1 0 0,1 0 0,0 0 0,1 0 0,3 36 0,-1-22-59,5 164 693,-5 203 807,-4-290-1468,4-67-49,-3 0-1,-1 0 0,-11 47 0,13-79-40,0-1 1,0 1-1,1 0 0,1 13 0,-1-16 3,1 1-1,-1-1 0,0 0 1,-1 0-1,0 0 1,0 1-1,0-1 0,-3 7 1,3-11 4,0 1 0,0-1 0,0 1 0,1-1 0,-1 1 0,1-1 0,0 1 0,0-1-1,0 1 1,1-1 0,-1 1 0,1-1 0,0 1 0,0-1 0,0 0 0,2 4 0,-1-2-3,-1 0 0,1 0-1,-1 0 1,0 0 0,0 0-1,0 0 1,-1 0 0,0 0 0,-1 8-1,-8 62-41,10-74 33,0 0-1,0 0 1,0 0-1,1 0 0,-1 0 1,0 0-1,0 0 1,0-1-1,1 1 1,-1 0-1,0-1 0,1 1 1,-1-1-1,1 1 1,1-1-1,1 2 3,4 0-1,1 0 1,-1 0-1,0-1 1,0 0 0,1 0-1,-1-1 1,1 0 0,11-2-1,77-17 15,-94 19-17,184-31-3,-125 22 7,-47 3 238,-7 2-2750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15 1 2465,'-2'3'533,"0"-1"0,1 1 0,-1 0 0,1 0 1,0 0-1,0 0 0,0 0 0,0 0 1,0 0-1,1 0 0,-1 1 0,1-1 0,0 0 1,0 4-1,4 49 1067,-3-51-1430,8 55 613,-5-40-550,-1 1 1,0 0-1,-2 0 0,0 1 0,-4 35 0,4-76-102,0-1 0,-2 1 0,0-1 0,-5-23 0,2 8-277,-1-62 1,5 95 136,1 0 0,-1-1-1,1 1 1,0 0 0,0 0 0,0-1-1,0 1 1,0 0 0,0 0 0,0 0-1,1 0 1,-1 0 0,1 1 0,0-1 0,-1 0-1,1 1 1,0-1 0,0 1 0,0 0-1,0-1 1,0 1 0,0 0 0,0 0-1,1 1 1,-1-1 0,0 0 0,1 1-1,3-1 1,11-3-9,-1 2-1,1 0 1,18 1 0,-16 0 7,18-3-6,-19 1 8,1 2 0,-1 0 0,19 1 0,-33 0 7,0 1 0,-1-1 0,1 1 0,0-1 1,0 1-1,-1 0 0,1 1 0,-1-1 0,1 1 0,-1-1 0,1 1 1,-1 0-1,0 1 0,0-1 0,0 0 0,0 1 0,-1-1 1,1 1-1,0 0 0,1 4 0,-11 21 262,-4 5-88,8-3 8,2 1-1,1-1 0,3 34 1,-2-62-150,-1 0 0,0 0 0,0 0 0,0 0 0,0-1 0,0 1 0,0 0 1,-1 0-1,1 0 0,-1 0 0,1 0 0,-1 0 0,0 0 0,1-1 0,-1 1 0,0 0 1,0 0-1,0-1 0,-1 1 0,1-1 0,0 1 0,-1-1 0,1 0 0,0 1 0,-1-1 1,0 0-1,1 0 0,-1 0 0,0 0 0,1 0 0,-1 0 0,0-1 0,0 1 0,0-1 1,-3 1-1,-4 0 62,-1 0-1,0-1 1,0 0 0,0 0 0,-15-4 0,9 2-235,-65-11 189,59 9-201,-1 0-1,-33-1 1,44 7-616,12 7 332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128 67 800,'-69'-62'871,"69"61"-823,0 1-1,-1 0 1,1-1-1,0 1 1,-1 0-1,1-1 1,0 1 0,-1 0-1,1 0 1,0 0-1,-1-1 1,1 1 0,-1 0-1,1 0 1,0 0-1,-1 0 1,1 0-1,-1 0 1,1 0 0,0 0-1,-1 0 1,1 0-1,-1 0 1,1 0-1,-1 0 1,1 0 0,0 0-1,-1 0 1,1 0-1,-1 1 1,1-1-1,0 0 1,-1 0 0,1 0-1,0 1 1,-1-1-1,1 0 1,0 1 0,-1-1-1,1 0 1,0 0-1,-1 1 1,1-1-1,0 1 1,0-1 0,0 0-1,-1 1 1,1 0-1,-6 20 3356,6-18-1638,-6 23-1009,2 0 1,-2 50-1,2-19-479,-8 208-260,9-227-116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86 406 4593,'-36'-148'1334,"34"142"-1298,1 0 0,0 1 0,0-1 0,1 0 0,0 0 0,0 0 0,0 0 0,0 0 0,3-10 0,-1 12-49,-1 1 0,1-1 0,0 0 0,0 1 0,0-1 0,1 1 0,-1-1-1,4-3 1,-3 4 196,0 0-1,0 0 0,-1-1 0,1 0 1,-1 1-1,0-1 0,0 0 0,2-7 1,39-100 2768,-43 108-2135,-5 11-497,-5 15-70,-2 35 140,4 1-1,-3 104 1,7-76-349,-19 205 338,-9 259 1091,29-512-1129,0-28-518,-4-27-1804,0-20-166,-5-42 912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1 272 3921,'2'-16'213,"0"1"0,2 1 0,0-1 0,1 0 0,0 1 0,1 0-1,0 0 1,10-14 0,-12 22-111,0 0-1,1 0 0,-1 1 0,1-1 1,1 1-1,-1 0 0,1 1 1,-1-1-1,1 1 0,0 0 0,1 1 1,-1-1-1,1 1 0,0 0 1,-1 1-1,1 0 0,0 0 0,12-1 1,107-4 809,18-1-485,-127 5-383,75-11 223,168-2-1,-257 15-251,0 1 0,1 1 0,-1-1 0,1 0-1,-1 1 1,0 0 0,1 0 0,-1 0 0,0 0 0,1 0 0,-1 1 0,0-1 0,0 1 0,0 0 0,3 2 0,-5-2 64,1 1 0,0-1 0,-1 0 1,1 1-1,-1-1 0,0 1 0,0 0 0,0 0 0,0-1 1,0 1-1,0 0 0,-1 0 0,0 0 0,1-1 0,-1 1 1,0 0-1,0 0 0,-1 4 0,-3 54 513,-11 115-172,8-93 370,4 137 1,5-144-556,-3-1 0,-15 108 0,0-23 444,14-117-600,-2 0 0,-1-1 0,-14 51 0,17-89-55,1 0 0,-1 0 1,0 0-1,-1 0 0,1-1 0,-1 1 1,1 0-1,-1-1 0,-6 5 0,6-5-14,1 0-1,-1 0 1,1 0-1,-1 0 1,1 0-1,0 0 0,0 0 1,0 1-1,0-1 1,1 1-1,-2 5 0,2-8 16,-1 1 0,1-1-1,0 0 1,-1 1 0,1-1-1,-1 0 1,1 0-1,-1 0 1,0 0 0,0 0-1,1-1 1,-1 1-1,0 0 1,0-1 0,0 1-1,-2 0 1,-26 10 15,21-6-18,0-1 1,0 0 0,0-1-1,0 0 1,-1 0 0,0-1 0,1 0-1,-1-1 1,-13 0 0,-15-3 326,-74-13 0,78 8-199,0 2 1,-1 2-1,-38 0 1,26 7-128,30-1-27,0-2 1,0 0-1,0-1 1,-19-3 0,31-1-1897,5 3 1218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60 74 2665,'-44'-49'1256,"40"25"3548,4 57-4224,2 0 0,7 41 0,2 39 4,-11-102-459,-1 0 0,0 1-1,0-1 1,-1 0 0,-1 0 0,-4 12 0,5-16-99,1-4-98,-1 10 467,-2-23-15,-2-47-485,2-1-1,5-70 1,0 124 91,-1 1-1,1-1 1,0 1-1,0 0 1,0-1 0,1 1-1,-1 0 1,1 0-1,0 0 1,-1 0 0,1 0-1,1 1 1,-1-1-1,0 0 1,1 1 0,-1 0-1,1-1 1,0 1 0,5-3-1,-2 1 1,1 0 0,0 1 0,0 0 0,0 0 0,0 1 0,0 0 0,1 0 1,7-1-1,2 3-1,-1 0 0,0 1 0,0 1 1,0 0-1,0 2 0,0-1 1,25 11-1,-22-8 35,1 0 0,0-1 0,0-1 0,21 2 0,-35-6 0,1 0-31,-1 0 0,1 1 0,0-1 1,0 2-1,12 2 0,-18-3 23,1 0 1,-1 0-1,1-1 1,-1 1-1,0 0 0,1 0 1,-1 0-1,0 1 1,0-1-1,1 0 0,-1 0 1,0 1-1,0-1 1,0 0-1,-1 1 0,1-1 1,0 1-1,-1-1 1,1 1-1,0 0 0,-1-1 1,0 1-1,1-1 1,-1 1-1,0 0 0,0-1 1,0 1-1,0 0 1,0 1-1,-2 16 226,-1-1 0,0 0 0,-1 0 0,-1 0 0,-14 33 0,10-27 130,7-16-281,-1 0 0,0 0 0,-1-1 0,0 1 0,0-1 0,-8 11-1,7-13-49,0 0-1,0-1 0,0 1 0,-1-1 0,0 0 0,0 0 1,0-1-1,0 0 0,0 0 0,-1 0 0,1-1 0,-1 0 0,0 0 1,0-1-1,1 1 0,-1-2 0,0 1 0,0-1 0,0 0 0,-8-1 1,2 0-40,-1-1 1,1 0 0,0-1 0,0-1 0,1 0-1,-1 0 1,1-1 0,0-1 0,0 0-1,-11-8 1,10-2-3298,18 17 2087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17:4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62 2232,'-36'-59'2972,"36"59"-2928,0 0 1,0 0 0,-1-1-1,1 1 1,0 0 0,-1 0-1,1-1 1,0 1 0,-1 0-1,1 0 1,0 0 0,-1 0-1,1 0 1,0-1 0,-1 1-1,1 0 1,0 0 0,-1 0-1,1 0 1,-1 0 0,1 0-1,0 0 1,-1 0 0,1 0-1,0 0 1,-1 1 0,1-1-1,0 0 1,-1 0 0,1 0-1,0 0 1,-1 0 0,1 1-1,0-1 1,-1 0 0,1 0-1,0 1 1,0-1 0,-1 0-1,1 0 1,0 1 0,0-1-1,-1 0 1,1 1 0,0-1-1,0 0 1,0 1 0,0-1-1,0 0 1,-1 1 0,-12 27-34,9-19 248,-1-1-224,2-2 33,0 0 0,0 0 1,0 0-1,1 0 0,0 0 0,0 0 0,0 1 0,1-1 0,0 1 0,0 11 0,3 25 361,-3-33-401,2-1 1,-1 1 0,1 0 0,1-1 0,2 11 0,-1 5 29,-3-22-18,0 0 0,0 1 0,1-1 0,-1 0 0,1 0 0,-1 0 0,1 0 0,0 0 0,0 0 1,0 0-1,1 0 0,1 3 0,0-1 0,-1-1-1,0 1 1,0-1 0,-1 1 0,1 0 0,-1 0-1,0 0 1,0 0 0,-1 0 0,1 0-1,-1 0 1,0 0 0,-1 0 0,1 0 0,-1 0-1,-2 7 1,2-5-23,0 0-1,0 0 0,1 0 1,0 0-1,0 0 0,2 14 1,-1-17 31,-1 0 0,0 0 0,0 1 0,0-1 0,0 0 0,-1 0 0,0 0 0,1 1 0,-4 5 0,2-3 40,0 0 0,1 0 0,0 0 0,0 0 0,0 0 0,1 8 0,-2 44 330,-1-15-273,0-44-2590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169 168 1224,'-26'-115'250,"22"78"3899,4 37-4056,0 0 1,0 0-1,-1 0 1,1 0-1,0 0 1,0 0-1,0 0 1,0 0-1,0 0 1,0 0-1,-1 0 0,1 0 1,0 0-1,0 0 1,0 0-1,0 0 1,0 0-1,0 0 1,-1 0-1,0 0 977,0 32 1014,-11 121-1233,7-61-284,-29 153 0,29-228-466,2 0 1,0 1-1,1-1 1,0 0 0,2 27-1,0-44-88,0-1-1,0 1 1,0 0 0,0 0-1,0 0 1,0-1-1,-1 1 1,1 0 0,0 0-1,0 0 1,0 0 0,0-1-1,-1 1 1,1 0-1,0 0 1,0 0 0,0 0-1,0 0 1,-1 0-1,1 0 1,0-1 0,0 1-1,-1 0 1,1 0 0,0 0-1,0 0 1,0 0-1,-1 0 1,1 0 0,0 0-1,0 0 1,-1 0-1,1 0 1,0 0 0,0 0-1,-1 1 1,9-18-25,0 0 1,-2-1-1,0 0 0,-1 0 0,0 0 1,-2 0-1,0-1 0,0-30 1,-3 17-59,1-25-88,-3 1 1,-13-83 0,-3 28-23,17 108 166,1 0 0,0 1 0,-1-1-1,1 0 1,0 1 0,0-1 0,0 0 0,1 0-1,-1 1 1,1-1 0,0 0 0,-1 1 0,1-1-1,0 1 1,0-1 0,1 1 0,-1-1 0,1 1-1,-1 0 1,1 0 0,0-1 0,-1 1 0,1 0 0,5-3-1,-3 3-11,1 0 0,0 0 0,0 1 0,0 0-1,1 0 1,-1 0 0,0 0 0,0 1 0,0 0-1,1 0 1,-1 0 0,0 1 0,7 1 0,26 4-28,51 3 1,-49-6 71,41 9 1,-75-12-14,0 1 0,-1-1 1,1 1-1,0-2 0,11-1 0,8 0 12,-24 2-23,-1 4 6,1 89-18,2-42 366,-3 1 1,-2 0-1,-2 0 1,-20 93-1,-1-73-155,17-51-74,0 1 0,1-1-1,2 1 1,-5 34 0,19-13 8,-4-24-109,-4-15-13,0 1-1,-1-1 1,0 1-1,0-1 1,0 1-1,-1-1 1,0 0-1,1 1 1,-2-1-1,-1 6 1,-1 7 96,3-16-84,0 0 1,0 0 0,0 0-1,0 0 1,0 0-1,0 0 1,-1 0 0,1 0-1,0-1 1,-1 1-1,1-1 1,0 1 0,-1-1-1,1 1 1,-1-1-1,1 1 1,-1-1 0,1 0-1,0 0 1,-1 0-1,1 0 1,-1 0 0,-1-1-1,-45 0 88,41 0-80,-104-8 63,-101-4-423,216 17-3304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53 128 952,'-20'-9'1840,"18"9"-1691,1 0 1,-1 0 0,1 0 0,0 0-1,-1-1 1,1 1 0,-1 0-1,1-1 1,0 1 0,0-1 0,-1 0-1,1 1 1,0-1 0,0 0-1,0 0 1,0 0 0,-1 0-1,1 0 1,1 0 0,-1 0 0,0 0-1,0 0 1,0 0 0,0 0-1,1-1 1,-1 1 0,1 0-1,-1-1 1,0 0 0,5 0-99,-1 0 0,0 1 0,0 0 0,1 0 0,-1 0 0,1 0 1,-1 0-1,1 1 0,3-1 0,3-1 231,66-9 131,-48 8-258,50-12-1,-35 6-24,0 2 1,0 2 0,1 1-1,75 5 1,-59-1-109,32 2 5,82-3 130,-98-6-96,-22 1-25,-1 2 0,100 7 0,157 21 63,-274-22-34,-1-2 1,55-6-1,13 0 48,-99 6-105,1 0-1,-1-1 0,1 0 1,-1 0-1,1 0 0,-1-1 1,0 1-1,6-4 0,-7 4-2,0-1 0,1 1 0,-1-1-1,1 1 1,-1 0 0,1 0 0,-1 1-1,1-1 1,-1 1 0,1 0 0,-1 0-1,7 0 1,17 1 15,15 2 63,-31-3 299,-11 0-433,1 0 1,-1-1-1,0 1 1,0 0-1,0 0 0,0 0 1,0 0-1,0-1 1,0 1-1,0 0 0,0 0 1,0 0-1,0-1 1,0 1-1,0 0 0,0 0 1,0 0-1,0-1 1,0 1-1,0 0 0,0 0 1,0 0-1,0-1 1,0 1-1,0 0 1,0 0-1,0 0 0,0 0 1,-1-1-1,1 1 1,0 0-1,0 0 0,0 0 1,0 0-1,0 0 1,-1-1-1,1 1 0,0 0 1,0 0-1,0 0 1,0 0-1,-1 0 0,1 0 1,0 0-1,0 0 1,0 0-1,-1 0 1,1 0-1,0 0 0,0 0 1,0 0-1,0 0 1,-1 0-1,1 0 0,-9-4-675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1 377 1800,'8'-5'8505,"18"5"-7580,-19 0 506,1-5 4563,-2-7-4448,-6 10-1575,0 1 0,0 0 0,1 0-1,-1 0 1,1 0 0,-1 0-1,1 0 1,-1 0 0,1 0 0,0 0-1,-1 0 1,1 0 0,0 0 0,0 0-1,0 0 1,-1 1 0,1-1-1,0 0 1,0 0 0,0 1 0,0-1-1,0 1 1,1-1 0,0 1-1,-2 0 38,41-34 239,-22 21-285,-17 13 39,0-1 1,0 0-1,0 0 0,-1 0 1,1 0-1,0 0 0,-1 0 1,1-1-1,0 1 1,-1-1-1,0 1 0,1-1 1,-1 1-1,0-1 1,0 0-1,0 1 0,0-1 1,0 0-1,0 0 0,0 0 1,0-3-1,0 4-6,0 0 0,0 0 0,0 0 0,1 0 0,-1 0 0,0 1-1,0-1 1,1 0 0,-1 1 0,0-1 0,1 1 0,-1-1 0,1 1 0,-1-1 0,0 1 0,1 0-1,-1 0 1,2 0 0,30-4-66,25 7 33,-38-1 50,0-1 0,-1-1 1,1 0-1,20-4 0,238-29-43,-151 21 31,33 7 0,-112 6 0,1-2 0,56-10 0,174-24 1,-123 18-2,454-53 1,171 31-21,-290 23 10,823 18-21,-1187 5 34,442 12 12,-210-8-14,-2 0 0,250 6 0,266 17 8,-737-24-8,225 10 0,94 3 0,-40-1 0,-30-5 0,-155 7 0,-149-12 0,127 1 0,-48-6 8,-32 1-6,-32-3 8,40 1-6,195 6-4,-255-6 0,3 2-8,130 31 0,-207-38-141,2 0 461,-18-4-772,7 2-4237,-13 6 3162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143 113 2793,'-112'-104'3244,"102"96"631,8 12-1768,13 24-1073,-5-15-1054,0-1 131,-2 0-1,1-1 0,-1 2 0,-1-1 0,0 0 0,-1 1 1,0-1-1,-1 1 0,-1 16 0,-2 0 13,1 1 1,1 0-1,6 50 0,2 27-67,-3-31 63,-3-63-86,0 1 0,-1 0-1,0 0 1,-1 0 0,0 0 0,-2 0 0,1 0 0,-2-1 0,0 1 0,-6 18 0,4-18-14,1 0 1,0 0-1,1 0 0,1 0 1,0 1-1,1-1 1,1 25-1,-3 33 18,0-49 15,2 1 1,0-1-1,1 1 1,5 32-1,-4-53-19,-1 20-31,-1-23 24,1 1 1,-1 0-1,1-1 0,-1 1 1,0-1-1,1 1 1,-1 0-1,1-1 0,-1 1 1,0-1-1,0 0 0,1 1 1,-1-1-1,0 0 1,0 1-1,1-1 0,-1 0 1,0 0-1,0 0 0,0 0 1,1 0-1,-1 0 1,0 0-1,0 0 0,0 0 1,0 0-1,-15 14 621,10-8-3514,2 0 1828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373 96 2697,'41'-75'1113,"-41"75"-888,1-1 0,-1 1 0,1-1 0,-1 1 0,1-1 0,-1 1 1,0-1-1,1 0 0,-1 1 0,0-1 0,0 0 0,0 1 0,1-1 0,-1 0 0,0 1 0,0-1 0,0 0 0,0 1 0,0-1 0,0 0 0,0 1 0,0-1 0,-1 0 1,1 1-1,0-1 0,0 0 0,0 1 0,-1-1 0,1 0 0,0 1 0,-1-2 0,0 2-174,1 0 1,-1 0-1,1 0 1,0 0-1,-1 0 1,1 0-1,-1 1 0,1-1 1,0 0-1,-1 0 1,1 0-1,0 0 0,-1 0 1,1 1-1,0-1 1,-1 0-1,1 0 1,0 1-1,-1-1 0,1 0 1,0 0-1,0 1 1,-1-1-1,1 0 0,0 1 1,0-1-1,0 0 1,-1 1-1,1-1 1,0 1-1,0-1 0,0 0 1,0 1-1,0-1 1,0 0-1,0 1 0,0-1 1,0 1-1,0-1 1,0 1-1,-8 73 524,-3 14-184,2 125-1,2-59-106,1-16-170,4-94-99,-2 1 1,-18 86-1,11-81 35,-6 90 1,18 85 267,-12-43-159,1 18 233,10-179-340,-2-1 0,0 1 0,-1-1 1,-1 0-1,-12 36 0,-47 95 536,40-102-413,-24 75 0,-18 167 40,48-207-58,-13 112-84,14 14 186,15-180-239,5 149 19,0-82-26,1 31 9,0 77 83,1 34-6,0 5 58,16 121 59,0-52-91,3-19-44,0 48 216,-27-233-256,4 0 0,19 113 1,-12-132 77,-4 0-1,-10 142 1,0 13-94,14-13 36,2 149 21,-7-243-56,-1-66 46,-11 140-1,3-166-54,1 1-1,3-1 0,2 1 0,7 49 1,-7-84-2,-1 1 1,0-1-1,-3 21 1,2-25-12,0 0 1,0 0-1,0 0 0,1 0 1,1 0-1,-1 1 1,1-1-1,1 0 0,-1 0 1,5 13-1,-3-14 7,0 1-1,-1 0 0,0 0 0,-1-1 1,0 1-1,0 9 0,-1-11-4,1 1 0,-1 0-1,1-1 1,1 1-1,-1-1 1,1 1 0,0-1-1,1 0 1,3 7-1,-22 27 361,15-33-359,-9 43-36,10-47 32,0 0 0,0 0-1,0 0 1,0 0 0,1 0 0,-1 0 0,1 0 0,0 0-1,0 0 1,0 0 0,0-1 0,0 1 0,0 0 0,1-1 0,0 1-1,-1-1 1,4 4 0,-11-11 717,0 4-1604,3 10-3593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 64 4361,'-6'-3'3210,"14"-4"-2667,20-7-707,-12 5 252,-9 4 113,0 1 0,0 0 0,0 1 0,0 0 0,1 0 0,-1 1 0,1 0 0,15-3 0,68 26 3020,63-6-2543,245-9-1,-8-8 100,-338 3-719,8 1 8,130-2 101,241 1 28,-110 4-120,329-1 273,-551-3-264,357-6 233,-185-1-21,116-1-57,59 12 32,-445-5-271,479 22 176,-175-13-88,27 4-47,-159-1 335,-176-13 212,11-2-523,26-2-150,4 2 89,-31 2-447,-15 0-335,-5 2 322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357 130 2857,'-97'-39'1427,"94"38"-1280,0 0 0,0-1 1,1 1-1,-1 0 1,0-1-1,1 0 0,-1 1 1,1-1-1,-1 0 1,1-1-1,0 1 1,0 0-1,0 0 0,0-1 1,-2-4-1,3 5-45,1 0-1,-1 0 1,1 0-1,0 0 1,0-1-1,0 1 1,0 0-1,1 0 1,-1 0-1,0 0 1,1 0 0,-1 0-1,2-3 1,3-20 3602,-4 28-3608,-1 1 0,1-1 1,0 0-1,0 0 0,0 0 1,0 0-1,1 0 0,-1 0 0,1 0 1,0 0-1,0-1 0,0 1 1,3 3-1,-2-3-74,0 1 1,0 0-1,0 0 1,-1 0-1,1 0 0,-1 1 1,0-1-1,0 1 1,1 6-1,3 32 753,-1 84-1,-2-30-334,-1 27 216,-14 134 1,11-254-637,-20 193 737,8-98-553,1 124 1,12-178-151,-1 0 0,-3-1 0,-1 0-1,-2 0 1,-2 0 0,-29 80 0,14-52 82,4 1-1,3 1 1,-9 83 0,22-133-143,-22 244 127,13-94-41,-3-55-32,-5 68 75,25 31 54,-1-7-129,-3-202-44,-4 64 18,3 0 0,4 0 1,18 116-1,5 4 38,-20-148-1,-3 0 0,-3 90 0,-2-93-23,1 0 0,3 1 0,11 75 1,-8-97-17,-1 0 0,-2 0 1,0 1-1,-1 0 0,-4 42 1,-1 83 206,3-31-126,-1-79-82,2 1-1,1-1 0,2 1 1,2-1-1,9 37 0,-10-50-10,-1 0 0,0 0 0,-2 1 1,-1-1-1,-6 46 0,1-2 14,-29 290 126,32-332-131,1 1-1,2 30 1,1-37-7,-1 1 0,-2 0 0,0 0 0,-7 34 0,-3 0 22,2 1 0,3 0 0,1 1 0,4-1 0,6 71-1,-4-96-21,-1 0 0,-5 35 0,2-35-1,1 1-1,3 35 1,4-12-6,-3 0 0,-5 67 0,-7-64 3,7-49-4,1 1 0,0-1 0,0 1 0,1 0 1,1 0-1,0 0 0,0 0 0,0-1 0,4 16 0,1 5 3,-1 0-1,-1 1 0,-1-1 0,-5 54 0,1-47-1,-4 41 11,3-54-11,1-1 0,1 1-1,1 0 1,4 30-1,-2-32 4,0 1 1,-3 36-1,0-38-4,0 0-1,5 28 0,-1 61 24,1-91-7,-4-18-16,1 0 1,-1-1-1,0 1 0,1 0 0,-1 0 1,0-1-1,1 1 0,-1 0 0,0 0 1,0-1-1,1 1 0,-1 0 0,0 0 1,0 0-1,0 0 0,0-1 0,0 1 0,0 0 1,-1 0-1,1 0 0,0-1 0,0 1 1,0 0-1,-1 0 0,1-1 0,0 1 1,-1 0-1,1-1 0,-1 1 0,1 0 1,-1-1-1,1 1 0,-1 0 0,1-1 1,-1 1-1,0-1 0,1 1 0,-1-1 1,0 1-1,0-1 0,1 0 0,-1 1 1,0-1-1,0 0 0,1 0 0,-1 0 1,0 1-1,0-1 0,0 0 0,1 0 1,-2 0-1,1 15 30,1 1 1,3 27 0,-1-26 151,0-9-153,-1 1 1,0 0-1,-1 0 1,0 0-1,0-1 0,-1 1 1,-2 12-1,-2-19 91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345 166 1752,'-125'-98'710,"122"96"-665,0-1 0,-1 1 1,1-1-1,0 0 0,0-1 0,1 1 1,-1 0-1,1-1 0,-4-5 0,6 8 8,0 0 1,0 0-1,0 1 0,0-1 0,0 0 0,0 0 0,0 0 0,0 0 0,0 0 0,0 1 0,0-1 1,1 0-1,-1 0 0,0 0 0,1 1 0,-1-1 0,0 0 0,1 0 0,-1 1 0,1-1 0,0-1 0,4-5 1357,-5 7-1311,0 0 0,0-1 0,0 1 0,0 0 1,-1-1-1,1 1 0,0 0 0,0 0 0,0 0 0,0-1 1,0 1-1,0 0 0,-1 0 0,1-1 0,0 1 0,0 0 1,0 0-1,0 0 0,-1 0 0,1-1 0,0 1 0,0 0 1,-1 0-1,1 0 0,0 0 0,0 0 0,-1 0 0,1 0 1,0 0-1,0-1 0,-1 1 0,1 0 0,0 0 0,0 0 0,-1 0 1,1 0-1,0 1 0,0-1 0,-1 0 0,1 0 0,0 0 1,-1 0-1,1 0 0,0 0 0,0 0 0,0 0 0,-1 0 1,1 1-1,0-1 0,0 0 0,0 0 0,-1 0 0,1 1 1,0-1-1,0 0 0,0 0 0,0 0 0,-1 1 0,1-1 1,0 0-1,0 1 0,-14 95 956,5 1 1,3 109-1,1-13-278,0 298 242,6-404-848,-9 242 399,1-40-364,10-204-173,-1-46 2,-5 72 1,-45 187 110,38-244-125,-18 157 25,26-173-31,-7 45 4,5-53-18,0 1-1,2 38 1,-6 42 38,4-74-11,2-22-16,0-1 1,0 1 0,-7 20 0,8-33-19,1 0 0,0-1 0,0 1 0,0-1 0,0 1 0,0-1 0,1 1 0,-1 0 0,0-1 0,1 1 0,-1-1 0,1 1 0,-1-1 0,1 1 0,0-1 0,-1 0 0,1 1 0,0-1 0,0 0 0,0 0 0,0 1 0,0-1 0,1 0 0,1 2 0,-1-1-18,-1-1-297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213 237 5145,'50'-94'1722,"-49"91"-1672,0 0 1,0 1-1,0-1 1,0 0-1,-1 0 1,1 1-1,-1-1 1,0 0-1,0 0 1,0 0-1,0 0 1,0 1-1,-1-1 1,1 0-1,-1 0 1,0 0-1,-1-2 1,-2-18-1,8 7 92,4-20 1190,-8 35-1161,0 1 0,0-1 0,0 1 1,0-1-1,0 0 0,0 1 0,0-1 0,0 1 0,0-1 1,0 0-1,0 1 0,0-1 0,-1 1 0,1-1 1,0 0-1,0 1 0,-1-1 0,1 1 0,0-1 0,-1 1 1,1-1-1,0 1 0,-1-1 0,-1 11 831,-5 441 1257,-15-133-1063,4-107-1009,15-162-183,-34 446 465,33-471-422,-2 0 0,0 0 0,-1 0-1,-2 0 1,-17 34 0,5-11 39,-15 7-46,-11 86-80,38-114-2733,4-21 714,3-16 802,2 9 505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122 72 2385,'-89'67'1120,"65"-51"64,15-17 776,9 0-1865,0 1 0,0-1-1,0 1 1,1-1-1,-1 0 1,0 1 0,0-1-1,0 0 1,1 1-1,-1-1 1,0 1 0,1-1-1,-1 1 1,0-1-1,1 1 1,-1-1-1,1 1 1,-1-1 0,1 1-1,-1-1 1,1 1-1,-1 0 1,1-1 0,-1 1-1,1 0 1,0 0-1,0-1 1,177-41 224,-161 39-329,1 1 1,-1 1 0,1 0-1,-1 1 1,1 1 0,31 6-1,46 2 6,40-22 139,-87 7 83,51 0 0,481-22 220,-29 1-305,-53 29 138,-158-13 452,-196 3-576,204 14 0,-92 14-2,404-19 0,-100-15 1482,208 41-1358,-719-26-253,-1-2 1,52-8-1,25-1 0,-58 1-12,-55 7-3,1 0 0,0 0-1,23 0 1,58 2 43,-90-14 433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11661 127 944,'-13'9'176,"-22"10"196,34-19-348,-1 1 1,1-1 0,-1 0 0,0 0 0,1 1 0,-1-1 0,1 0 0,-1-1 0,0 1 0,1 0 0,-1 0-1,1-1 1,-1 1 0,0-1 0,1 1 0,-1-1 0,1 0 0,0 1 0,-1-1 0,1 0 0,0 0 0,-2-1-1,-21-16 183,0 1 0,-1 1 0,-1 2 0,0 1 0,-1 0 0,0 2 0,-1 1 0,0 2 0,0 0 0,-1 2 0,0 1 0,-55-1 0,-21 5 279,1 4-1,-130 22 0,208-21-347,-174 24 93,65-7-365,-204 6 0,36-34-234,-73 0 409,319 8-34,-789 38-6,-76 3 34,660-33 247,-408 66 0,-231 91-314,862-157 32,-1266 312-109,178 73 3,1015-340 59,-159 102 0,-85 97 5,268-178 36,4 4-1,-108 129 1,-23 23 24,122-137-6,-153 200 0,67-65 5,-11 18 10,142-179-26,-67 130 1,-233 651-104,332-804 101,-56 175-30,-72 392-1,140-593 32,-131 634 15,-35-9-6,131-513-8,-43 271 0,70-298-13,5 1 0,4 0 0,14 127 0,-6-167 2,4 0 1,2 0 0,2-1-1,4-1 1,2-1 0,3 0-1,37 71 1,16 4-7,6-4 1,6-3-1,123 142 0,-105-149 17,17 21-9,236 217-1,-182-210 1,306 200 0,-62-71-26,100 60 11,-279-200 11,604 316-63,-648-364 87,235 147 0,-211-98-80,277 130-1,-426-238 41,1310 560 8,-916-415-24,227 81-703,-422-176 381,478 83 0,296-38 842,-610-100-334,529-33 0,430-120-49,-468 27 6,-104 12 17,1195-78 626,-1768 157-728,401-18 4,-4-43 40,212-117 686,-705 138-412,-2-6-1,-3-6 1,209-117 0,-295 137-242,-3-3 0,-1-3 0,65-65 0,-81 80-302,-23 19 10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162 77 2937,'-58'-12'1323,"58"11"-1283,-1 1 1,1 0-1,-1 0 1,0 0-1,1 0 1,-1-1-1,0 1 0,1 0 1,-1-1-1,1 1 1,-1-1-1,1 1 1,-1 0-1,1-1 1,-1 1-1,1-1 1,-1 1-1,1-1 1,0 1-1,-1-1 1,1 0-1,0 1 1,-1-1-1,1 1 1,0-1-1,0 0 1,0 1-1,0-1 1,-1 0-1,1 1 1,0-1-1,0 0 1,0 1-1,0-1 1,0 0-1,1 1 1,-1-1-1,0 0 1,0 1-1,0-1 1,1 0-1,-1 1 1,0-1-1,0 1 1,1-1-1,-1 1 1,1-1-1,-1 0 0,0 1 1,1-1-1,28-25 1987,-23 22-681,-8-4 4627,0 9-5802,-6 58-144,2 0 0,3 0 1,8 94-1,-2 40 10,-80 659 155,64-753-157,-15 70 207,28-154-160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366 73 1816,'-1'-2'154,"-32"-42"3042,32 42-2849,-1 0 1,0 0-1,0-1 1,0 1-1,0 1 1,-1-1-1,1 0 0,0 0 1,-1 1-1,1 0 1,-1-1-1,0 1 1,1 0-1,-1 0 1,-4-1-1,6 3-286,0-1 0,0 0 0,-1 1 0,1-1 0,0 1 0,0-1 0,1 1-1,-1 0 1,0-1 0,0 1 0,0 0 0,0 0 0,1-1 0,-1 1 0,0 0 0,1 0 0,-1 0 0,0 0 0,1 0 0,-1 0 0,1 0 0,0 0 0,-1 0 0,1 0 0,0 0-1,0 1 1,-1-1 0,1 0 0,0 0 0,0 0 0,0 0 0,0 0 0,1 0 0,-1 2 0,-2 9 24,-76 576 3227,19-177-2730,-24 143-338,63-464-218,-9 66 103,28-154-223,1-7-217,3-15-419,8-16 320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250 82 3625,'48'-50'1688,"-47"48"-1375,1 0 0,0 0-1,-1 0 1,1 0 0,-1 0-1,0 0 1,0 0 0,0 0-1,0-1 1,0 1 0,0 0 0,0-4-1,-6 7 3440,-5 13-2626,-21 51-298,2 2-1,-24 84 1,-25 149 545,56-191-1178,-9 134 0,12 114 7,4-64-78,14-173-15,-3-116-288,-3-18-1754,-2-20 1247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48 23 936,'-15'0'278,"-5"-1"191,19 0-437,1 1 0,0 0 0,0 0 1,-1 0-1,1 0 0,0-1 0,0 1 0,0 0 0,0 0 0,-1-1 0,1 1 1,0 0-1,0 0 0,0 0 0,0-1 0,0 1 0,-1 0 0,1-1 1,0 1-1,0 0 0,0 0 0,0-1 0,0 1 0,0 0 0,0-1 0,0 1 1,0 0-1,0 0 0,0-1 0,0 1 0,0 0 0,0 0 0,1-1 1,-1 1-1,0 0 0,0-1 0,0 1 0,0 0 0,0 0 0,1 0 0,-1-1 1,0 1-1,0 0 0,0 0 0,1 0 0,-1-1 0,0 1 0,0 0 1,1 0-1,-1 0 0,0 0 0,1-1 0,-1 1 85,0 0-1,0-1 0,0 1 1,0 0-1,0-1 1,0 1-1,-1 0 1,1-1-1,0 1 1,0 0-1,0-1 1,0 1-1,0 0 1,0-1-1,-1 1 1,1 0-1,0-1 0,0 1 1,-1 0-1,1 0 1,0-1-1,0 1 1,-1 0-1,1 0 1,0 0-1,-1-1 1,1 1-1,0 0 1,0 0-1,-1 0 1,1 0-1,-1 0 1,1 0-1,0-1 0,-1 1 1,1 0-1,0 0 1,-1 0-1,1 0 1,-1 1-1,-2-1 2301,17 5-2794,48 21 518,-52-21-130,1 0-1,0 0 0,1-1 1,-1-1-1,1 1 0,-1-2 1,15 2-1,113-3-1804,-125 0 1109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64 168 1320,'-20'0'260,"15"0"-131,1 0 0,0 0 0,-1 0 0,1 0 0,0-1 1,0 0-1,-7-2 0,11 3-59,-1 0 1,1-1 0,0 1 0,0 0 0,0-1 0,-1 1 0,1 0 0,0-1-1,0 1 1,0 0 0,0-1 0,0 1 0,0 0 0,0-1 0,0 1 0,0 0-1,0-1 1,0 1 0,0 0 0,0-1 0,0 1 0,0 0 0,0-1-1,0 1 1,0 0 0,0-1 0,0 1 0,0 0 0,1-1 0,-1 1 0,0 0-1,0 0 1,0-1 0,1 1 0,-1 0 0,0 0 0,0-1 0,1 1 0,-1 0-1,0 0 1,1 0 0,-1-1 0,0 1 0,1 0 0,-1 0 0,0 0 0,1 0-1,-1 0 1,134-6 852,-72 2-673,87 5 0,-51 2 149,0-5-1,130-18 1,72-3 243,8 7 88,29-1-157,-158 13-446,164 7-85,-245 2-16,0-4-1,139-17 0,306-29 637,-367 41-289,-160 0-231,-11 2-183,-7 2-468,-11 4 150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106 98 1832,'1'-7'562,"-1"0"0,1 0-1,0 1 1,1-1 0,0 0 0,0 0-1,5-10 1,5-15 1923,-12 32-2423,0 0-1,0 0 0,0 0 1,0 0-1,0 0 0,0 0 0,0 0 1,1 1-1,-1-1 0,0 0 1,0 0-1,0 0 0,0 0 1,0 0-1,1 0 0,-1 0 1,0 0-1,0 0 0,0 0 1,0 0-1,1 0 0,-1 0 1,0 0-1,0 0 0,0 0 1,0 0-1,0 0 0,1 0 1,-1 0-1,0 0 0,0 0 1,0 0-1,0 0 0,0 0 1,1 0-1,-1 0 0,0-1 1,0 1-1,0 0 0,0 0 1,0 0-1,0 0 0,1 0 1,2 24 419,-1 302 1072,-2-21-665,-1 114 161,-15-272-895,9-102-144,2 0 0,2 1 0,3 47 0,11 15 82,-3-35 51,-2 75 0,-6-101-11,1-1 0,2 1 1,12 58-1,-7-57 50,2 67 1,3 19 142,-8-98-297,-2 0 0,-1 1 0,-2-1 0,-1 0 0,-2 0 1,-2 1-1,-1-2 0,-11 39 0,4-14-7,-8 88 0,16-95 39,-2 0 1,-23 81-1,7-56-36,3 2 1,3 0-1,4 1 1,-4 152-1,17-155 29,9 335 195,25-189-179,-20-150-54,8 120-1,-20-62 27,-2-34 6,23 166 0,-10-153-20,-2 212-1,-11-292-22,-1 277 3,-9-3 8,1 39-22,20 155 16,-13-383 6,-18 121 0,17-193-14,3 1 0,6 63 0,0-26 22,-6-67-13,-1-1-1,-1 0 0,0 1 1,0-1-1,-7 17 0,5-19-9,1 0 0,1 0 0,-1 0 0,2 1-1,0-1 1,1 24 0,2 68 4,-3-78-3,2 1 0,4 40 1,-1-27 245,-1 61 0,-3-89-225,0-12 70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5 226 3049,'-2'-12'184,"0"0"1,2 0 0,-1 0 0,2 0-1,0 0 1,0 1 0,1-1-1,0 0 1,1 1 0,0-1 0,1 1-1,6-14 1,-6 18 305,0 0 1,0 0-1,0 1 1,1-1-1,0 1 1,11-11-1,-16 17-458,1 0 0,-1 0 0,0-1 0,1 1 0,-1 0 0,0 0 0,1 0 0,-1 0 0,0-1 0,1 1 0,-1 0 0,1 0 0,-1 0 0,0 0 0,1 0 0,-1 0 0,0 0 0,1 0 0,-1 0 0,1 0 0,-1 0 0,0 0 0,1 0 0,-1 0 0,1 1 0,-1-1 0,0 0 0,1 0 0,-1 0 0,0 1 0,1-1 0,-1 0 0,0 0 0,0 1 0,1-1 0,-1 0 0,0 0 0,0 1 0,1-1 0,-1 0 0,0 1 0,0-1 0,0 0 0,1 1 0,-1-1 0,0 1 0,0 0 0,11 28 385,-9-20-368,9 37 253,-3 1 0,-1 0 0,0 79 0,1 9-147,2 24 198,-12 169 1,3 16-17,2-253-204,-1-64-93,-1 1 0,-1 0 0,-6 37 1,0-29-33,2 0 1,1 1-1,2 0 1,1-1-1,2 1 1,9 46 0,-4-59-1834,-8-25 934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54 221 320,'-22'-7'1535,"20"7"-1411,1 0 1,0 0-1,0 0 0,-1 0 1,1 0-1,0-1 1,0 1-1,0 0 0,0-1 1,-1 1-1,1 0 1,0-1-1,0 1 1,0-1-1,0 0 0,0 1 1,0-1-1,0 0 1,0 0-1,0 0 0,1 1 1,-1-1-1,0 0 1,0 0-1,1 0 1,-1 0-1,1 0 0,-1-1 1,1 1-1,-1 0 1,1 0-1,0 0 0,-1 0 1,1-2-1,42-18 127,-29 14-167,0 1-1,0 0 1,0 1-1,1 0 1,-1 1-1,28-4 1,-11 6-88,-1 1 1,39 4 0,-4 0 261,1-3 1,-1-3-1,116-21 0,-82 7-119,1 4-1,100-1 0,1-2 581,10 0-254,-183 16-459,74 3 28,-55-6 31,-27-6 124,-18 9-178,-1-1 1,0 1-1,0-1 1,1 1-1,-1 0 1,0-1-1,0 1 1,0-1-1,0 1 1,0-1-1,0 1 0,0-1 1,0 1-1,0-1 1,0 1-1,0 0 1,0-1-1,0 1 1,0-1-1,0 1 1,0-1-1,0 1 0,0-1 1,-1 1-1,1 0 1,0-1-1,0 1 1,-1-1-1,1 1 1,0 0-1,-1-1 1,1 1-1,0 0 1,-1-1-1,1 1 0,-1-1 1,-2 1-77,0-1 0,0 1 0,0-1 1,0 1-1,0 0 0,0 0 0,0 1 0,0-1 1,0 0-1,1 1 0,-1 0 0,0 0 0,-4 1 0,5-1-13,-49 18-1450,17 6 650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33 127 1240,'-32'37'1139,"32"-38"-977,0 0-1,0 0 0,0 1 1,-1-1-1,1 0 1,0 0-1,0 0 0,0 0 1,0 1-1,0-1 1,0 0-1,1 0 0,-1 0 1,0 1-1,0-1 1,0 0-1,1 0 0,-1 0 1,1 1-1,-1-1 1,0 0-1,1 1 0,-1-1 1,1 0-1,0 1 1,-1-1-1,1 1 1,-1-1-1,1 1 0,0-1 1,-1 1-1,1-1 1,0 1-1,0 0 0,1-1 1,35-12 82,2 1 0,-1 3 0,1 1-1,1 1 1,68-1 0,30-5 485,-6 0-406,152 6-1,8-1-268,-135 4-11,-147 3-38,1 0 1,-1-1 0,0 0-1,12-4 1,29-5 12,-3 5-5,-33 3-68,0 1 0,31 0 0,-46 2 7,1 0 0,-1 0 1,0 0-1,1 0 0,-1 0 0,1 0 0,-1 0 0,0 0 0,1 0 0,-1 0 0,1 0 0,-1 0 0,0 0 0,1 0 0,-1 1 0,1-1 0,-1 0 0,0 0 0,1 0 0,-1 1 0,0-1 0,0 0 0,1 1 1,-1-1-1,0 0 0,1 0 0,-1 1 0,0-1 0,0 1 0,0-1 0,1 0 0,-1 1 0,0-1 0,0 0 0,0 1 0,0-1 0,0 1 0,0-1 0,0 0 0,0 1 0,0-1 0,0 1 0,0-1 1,0 1-1,-11 14-731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60 57 2825,'-59'51'1014,"64"-49"-272,16-4-485,25-7 502,37-9 461,1 4-1,136-6 0,-53 6-599,104-3-500,-28 8-35,-131 2-17,176 12 1,-283-5-225,27 3 460,-31-3-350,-1 0 0,1 0 1,-1 0-1,0 0 1,1 0-1,-1 0 0,1 0 1,-1 0-1,1 0 0,-1 0 1,1 0-1,-1 0 1,1 1-1,-1-1 0,1 0 1,-1 0-1,0 0 1,1 1-1,-1-1 0,1 0 1,-1 0-1,0 1 0,1-1 1,-1 0-1,0 1 1,1-1-1,-1 1 0,0-1 1,0 0-1,1 1 1,-1-1-1,0 1 0,0-1 1,0 1-1,0-1 0,1 0 1,-1 1-1,0-1 1,0 1-1,0-1 0,0 1 1,0-1-1,0 1 1,0-1-1,0 1 0,0-1 1,-1 1-1,-8 13-615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19 880,'115'-17'556,"-113"17"-503,0-1 0,0 1 0,0 0 0,1-1 0,-1 1 0,0 0 0,0 0 0,0 0 0,0 1 0,0-1 0,0 1 0,0-1 0,0 1 0,0-1 0,0 1 0,0 0-1,0 0 1,0 0 0,0 0 0,0 0 0,-1 1 0,1-1 0,-1 0 0,1 1 0,-1-1 0,1 1 0,-1 0 0,2 2 0,-1 1-6,-1 0 0,1 0 0,-1 0 0,0 0 0,0 1 1,0-1-1,-1 0 0,0 7 0,2 10 95,10 27 777,20-53-728,1 1-1,-1 1 1,0 3 0,1 0-1,47 9 1,158 47 359,-190-46-421,1-3 0,0-1 1,65-1-1,23 4 554,43 4 96,106 16-319,244 87-440,-91-3 15,25 7 102,-252-59-90,595 181-18,-372-79-29,-267-95 0,193 56 6,-176-64-4,184 58-2,366 141 0,-190-33 0,-314-139 0,235 101 0,-95 9 12,-6-4 0,-355-189-12,310 155-17,-249-119 10,-1 3 0,83 69-1,-31-9-1,119 94 2,-134-115 7,-3 5-1,133 146 1,-85-83 0,14 17-6,-135-134-3,-2 2 0,-1 2 0,23 41 1,143 293-87,-150-289 76,-4 1 0,-3 3 1,-4 1-1,42 181 0,-53-144 5,-4 0 0,-7 2-1,-4 146 1,-27 466 30,9-503-6,-12 0 0,-9-2 0,-108 397 0,-10-67 45,-10 54-9,107-454-22,-127 267 1,-82 226-16,253-631-9,-39 124 19,-18 50 37,52-167-45,-1-1 0,-1 0 0,-37 55 0,-110 113 92,9-11 3,26 3 259,57-49-217,69-139-135,-1-1 0,1 0 0,-1 0 0,0 0-1,0 0 1,0 0 0,0-1 0,0 1 0,-1-1-1,1 0 1,-1 0 0,1 0 0,-1 0-1,0-1 1,0 0 0,-5 2 0,-75 12 226,54-11-153,-41 4 22,50-7-734,0 2-1,-1 0 1,1 1 0,-23 8 0,29-6-344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89 98 2304,'-88'33'1310,"165"-50"2316,-42 13-3203,1 1 0,47 2-1,-9 3 394,0-2 0,128-18 0,449-44 129,-586 57-901,6-6-38,-57 8-6,0 0 0,1 1 0,-1 0 0,0 1 0,1 1 0,22 2 0,-37-2-23,-1 0 1,1 0 0,0 0 0,0 0 0,0 0-1,-1 0 1,1 0 0,0 0 0,0 1 0,0-1 0,-1 0-1,1 0 1,0 0 0,0 0 0,0 0 0,0 1-1,0-1 1,-1 0 0,1 0 0,0 0 0,0 1 0,0-1-1,0 0 1,0 0 0,0 0 0,0 1 0,0-1-1,0 0 1,0 0 0,0 0 0,0 1 0,0-1 0,0 0-1,0 0 1,0 1 0,0-1 0,0 0 0,0 0-1,0 0 1,0 1 0,0-1 0,0 0 0,0 0 0,0 0-1,0 1 1,1-1 0,-1 0 0,0 0 0,0 0 0,0 0-1,0 1 1,0-1 0,1 0 0,-1 0 0,0 0-1,0 0 1,0 0 0,1 0 0,-1 1 0,0-1 0,0 0-1,0 0 1,1 0 0,-1 0 0,0 0 0,0 0-1,1 0 1,-3 0-474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161 82 2497,'-121'39'1688,"120"-38"-1592,-1-1 1,0 1-1,1-1 1,-1 1-1,0-1 1,0 0-1,1 0 1,-1 1-1,0-1 1,0-1-1,0 1 1,1 0-1,-1 0 1,0 0-1,0-1 1,1 1-1,-1-1 1,0 0-1,-2-1 1,3 2-59,1-1 0,0 1 0,0 0 0,0-1 0,-1 1 0,1 0 0,0-1 0,0 1 0,0-1 0,0 1 0,0 0 1,-1-1-1,1 1 0,0-1 0,0 1 0,0 0 0,0-1 0,0 1 0,0-1 0,1 1 0,-1 0 0,0-1 1,0 1-1,0-1 0,0 1 0,0 0 0,1-1 0,-1 1 0,0 0 0,0-1 0,0 1 0,1 0 0,-1-1 0,0 1 1,1-1-1,6-2 0,0 1 0,1-1 0,-1 1 0,1 0 0,0 1 0,-1 0 0,1 0 0,0 1 0,14 0 0,-3 0 7,346-17 212,54-5 332,28 0 401,-428 21-902,-1 0-1,0-2 0,24-6 0,-24 5-81,1 0 0,0 1 0,25 0-1,78 8-1423,-101-1 911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35 42 1520,'-15'14'509,"2"0"-137,12-14-318,1 0 0,0 0 0,0 0 0,0 0 0,-1 0 0,1 0 0,0 0 0,0 0 0,-1 0 0,1 0 0,0 0 0,0 0 0,0-1 0,-1 1 0,1 0 0,0 0 0,0 0 0,0 0 0,-1 0 0,1 0 0,0 0 0,0-1 0,0 1 0,0 0 0,-1 0 0,1 0 0,0 0 0,0-1 0,0 1 0,0 0 0,0 0 0,0 0 0,-1-1 0,1 1 0,0 0 0,0 0 0,0 0 0,0-1 0,0 1 0,0 0 0,0 0 0,0-1 0,0 1 0,0 0 0,0 0 0,0-1 0,0 1 0,0 0 0,0 0 0,1 0 0,-1-1 0,0 1 0,0 0 0,0 0 0,0 0 0,0-1 0,0 1-20,0-1 0,0 1 0,0 0 0,0-1 0,0 1 0,0-1 0,0 1 0,0 0 0,0-1 0,0 1 0,0-1 0,1 1 0,-1 0 0,0-1 0,0 1 0,0 0 0,0-1 0,1 1 0,-1 0 0,0-1 0,0 1 0,1 0 0,-1-1 0,0 1 0,1 0 0,-1 0 0,0-1 0,1 1 0,-1 0 0,0 0 0,1 0 0,-1-1 0,0 1 0,1 0 0,-1 0 0,1 0 0,-1 0 0,0 0 0,1 0 0,-1 0 0,1 0 0,-1 0 0,0 0 0,1 0 0,-1 0 0,1 0 0,-1 0 0,0 0 0,1 1 0,3-1 779,-19-20 1431,101 36-2162,2-3 1,94 1 0,707-28 225,-411 1-87,-70-5 128,82-1 84,153 14-260,441 5 143,-921-4 109,71 4-197,-68 24-213,-62-6 20,-32-25 37,-22 8-71,135-1 22,-176 0-241,-20 3-656,-16 5-367,-29 14 469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76 1408,'0'0'3989,"10"0"-2401,603-31-157,106 47-1189,-319-27-210,-78-14 1320,-55 1-465,62 34-817,-202-1-65,430 12 33,-321-19-21,33 1 6,336 18 81,-487-16-85,106-3 128,-5-3 250,-110 3-375,-30-16 90,5 7-176,-79 10-1154,-5-2 763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 70 5057,'0'0'70,"0"-1"1,0 1-1,-1 0 0,1 0 1,0 0-1,0-1 0,0 1 1,-1 0-1,1 0 0,0-1 0,0 1 1,0 0-1,0 0 0,0-1 1,0 1-1,0 0 0,0-1 1,-1 1-1,1 0 0,0 0 0,0-1 1,0 1-1,0 0 0,0-1 1,0 1-1,1 0 0,-1-1 1,0 1-1,0 0 0,0 0 1,0-1-1,0 1 0,0 0 0,0 0 1,1-1-1,-1 1 0,0 0 1,0 0-1,0-1 0,1 1 1,-1 0-1,0 0 0,0 0 1,1-1-1,18-7 741,27-1-1289,-42 9 761,39-6-163,-1 2 1,77 4 0,-12 0 259,-94-1-292,1360-19 1630,-1004 30-1699,47 3 13,371-40 239,-626 21-79,312 30 0,-253-22-144,-114-4-2,-14 6-8,113 17-1,-165-20 27,23-16-1100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14 1440,'86'-7'1041,"-69"4"15,2 3-448,3 0-152,3 0-152,4 0-32,-5-3-72,7 3-32,1 0-96,-2 0-32,5 1-24,-5-1-8,-6 2-16,-2-1-88,-9 2 64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129 122 1240,'-84'-27'591,"68"15"1623,14 11-1987,1-1 0,-1 1 1,1 0-1,-1 0 1,0 0-1,1 0 1,-1 0-1,0 0 1,0 0-1,1 0 0,-1 1 1,0-1-1,0 1 1,-3-1-1,62 1 684,127-5 148,-53-7-642,494-39 943,0 51-1051,274 36-216,-790-38 14,637 9 248,-604 8-320,-84-7-3,-1-3-1,1-2 0,113-8 0,-75-2 86,-97 1-1172,0 6 608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22 176 1576,'-1'-104'937,"3"53"1483,0 30 2556,-4 25-4866,0-1 0,0 1 0,1 0 0,-1 0 1,1 0-1,0 0 0,1 0 0,-1 0 0,0 6 0,-5 36 222,2-1 0,2 54 1,7-2-7,-4-47 115,2 1 0,2-1 0,2 0 0,22 75 0,-24-103-403,-1 1 0,0 0 1,-2 0-1,-1 0 0,0 1 1,-2-1-1,-6 40 0,3-32-14,2 1 0,1 0-1,3 35 1,2-46 8,1 0 0,0 0 1,9 21-1,-7-20-17,3 14 41,-2 0 0,-2 0-1,3 57 1,-9-72-35,-1-1 0,-4 25 1,-2 29 35,17 102 3,-5-99-49,6 48 220,-11-124-274,1 0 0,-1 0 1,0-1-1,0 1 1,0 0-1,0 0 0,0 0 1,0-1-1,-1 1 0,1 0 1,0 0-1,0 0 1,-1-1-1,1 1 0,0 0 1,-1 0-1,1-1 0,0 1 1,-1 0-1,1-1 0,-1 1 1,1-1-1,-1 1 1,0-1-1,1 1 0,-1-1 1,0 1-1,0 0 0,-3-2-582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1 155 2000,'65'-75'727,"-61"71"-519,-1 0-1,0 0 0,0 0 0,-1 0 1,1-1-1,-1 1 0,0-1 1,0 0-1,0 0 0,-1 0 1,1 0-1,0-5 0,-3-6 6348,1 16-6421,-9 19 503,3 32-201,1 1 0,5 96 0,25 102 234,-24-239-628,-1-1 0,0 1 1,-1-1-1,-2 12 0,2-13-8,0 0 0,0 0 0,1 0 0,0 0 0,0 0 0,2 11 0,1-3 2,-1 0 0,-1 1 0,-1-1 0,-1 0 0,0 1 0,-4 18 0,1-15-10,2 0 0,1 0 0,2 34 0,4 17 12,-3-40-5,8 49 0,-8-64-22,0 1 0,-1 0 1,-1 0-1,-4 31 0,2-31 0,0 0 0,2 0 1,0 0-1,4 24 0,24 134 140,-14-41-118,-14-131-22,1 0 0,-1 1 0,0-1 0,0 0-1,0 0 1,0 0 0,-1 0 0,0 0 0,0 0-1,-2 7 1,-3 13 2,1-1 1,1 1-1,1 0 0,1 24 1,2-46 19,0-1 0,0 1 0,0 0-1,0 0 1,0 0 0,-1-1 0,1 1 0,-1 0 0,1 0 0,-1-1 0,0 1 0,0 0 0,1-1 0,-1 1 0,-2 2-1,-9 0-686,1-7-2642,10 1 2253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24 54 1240,'-3'-24'6782,"0"-4"-4151,2 28-2615,1 0 0,0 0 0,0-1 0,-1 1 0,1 0 0,0 0 0,0 0 0,-1 0 0,1 0 0,0 0 0,-1 0 0,1 0 0,0 0 0,0 0 0,-1 0 0,1 0 0,0 0 0,-1 0 0,1 0 0,0 0 0,0 0 0,-1 0-1,1 0 1,0 0 0,-1 0 0,1 0 0,0 1 0,0-1 0,-1 0 0,1 0 0,0 0 0,0 0 0,0 1 0,-1-1 0,1 0 0,0 0 0,0 0 0,0 1 0,-1-1 0,1 0 0,0 1 0,0-1 0,0 0 0,0 0 0,0 1 0,0-1 0,0 0 0,0 0 0,0 1 0,0-1 0,0 0 0,0 1 0,0-1 0,0 0 0,0 1 0,0-1 0,0 0 0,-5 71 397,4-1-1,2 1 1,4 0 0,2-1 0,25 104-1,-25-133-206,-1 0 0,-1 80 0,-2-26-165,-2-32 32,-11 104-1,8-146-49,-4 39 10,3 0-1,5 75 1,-4-65 13,1-59-39,0 0 0,0-1 0,1 1 0,0 0-1,1-1 1,0 1 0,5 15 0,-5-15-4,1 1 1,-2 0 0,1 0-1,-2 0 1,1 0-1,-4 12 1,2-4 12,-5 131 64,2-106 51,5-45-80,-12-12 1184,8 6-5568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408 164 3761,'-58'23'989,"57"-23"-999,0 0 0,0 0 0,0 0 0,-1-1 0,1 1 0,0 0 0,0-1 0,0 1 0,0-1 0,-1 0 0,1 1 0,0-1 0,0 0 0,0 0 0,0 1-1,1-1 1,-1 0 0,0 0 0,0 0 0,0 0 0,1 0 0,-1 0 0,1 0 0,-1-1 0,1 1 0,-1 0 0,1 0 0,-1 0 0,1 0 0,0-1 0,0 1 0,0 0-1,0 0 1,0-3 0,-3-42-663,4-18 311,-1 62 421,0 0 0,0 0 0,0 0 1,0 0-1,-1 0 0,1 0 0,-1 0 1,1 1-1,-1-1 0,1 0 0,-1 0 1,0 1-1,0-1 0,0 0 0,0 1 1,0-1-1,0 1 0,-1-1 0,1 1 1,0 0-1,-1-1 0,1 1 1,-1 0-1,1 0 0,-1 0 0,0 0 1,1 0-1,-4 0 0,5 0 198,-1 1 1,0 0-1,0 0 0,1 0 0,-1 0 1,0 1-1,0-1 0,0 0 0,1 0 1,-1 0-1,0 1 0,1-1 1,-1 0-1,0 1 0,0-1 0,1 0 1,-1 1-1,1-1 0,-1 1 0,0 0 1,-14 27 760,8-10-519,1-3-355,3-7 56,0 0 0,0 0 0,-1 0 0,0 0-1,-9 11 1,13-18-180,-1 0 1,1 0-1,-1 1 0,1-1 0,0 0 0,0 0 1,-1 0-1,1 1 0,0-1 0,0 0 1,0 1-1,0-1 0,1 0 0,-1 0 0,0 0 1,1 1-1,-1-1 0,0 0 0,1 0 1,-1 0-1,1 0 0,0 1 0,-1-1 0,2 1 1,-1-1 20,0 1 0,0 0 0,0-1 0,-1 1 0,1 0 1,0-1-1,-1 1 0,1 0 0,-1 0 0,0-1 1,0 1-1,0 0 0,0 0 0,0 0 0,0 2 0,-5 10 189,2-8-192,0 0 0,1-1 1,0 1-1,1 0 0,-1 0 0,1 0 0,0 1 1,1-1-1,-1 0 0,1 0 0,0 0 0,1 1 0,2 9 1,2 8 73,0 1 1,-1 0-1,-2 0 1,-1 0-1,-1 32 1,-22 128 106,1 3-96,-8 45 235,2-39-289,14 374 36,9-418-33,1-98-15,2 0 0,3 0 0,8 53 0,-2-33 52,-1 136 0,-11-138-59,-3-1 0,-4 1 0,-24 87 0,2-9-4,17-75-16,7-38-7,2 1 0,1-1 0,1 1 0,2 0 0,2 0 0,4 45 0,17 43-14,-9-69 17,-3 1 0,-2-1 0,-2 78 0,-10-54-5,1-26 116,3 58 0,3-92-120,1 0-1,0 0 0,2 0 1,0 0-1,2-1 1,13 33-1,-10-27-8,-1 1 1,-1 0-1,6 33 0,-8-29 11,2-2 0,15 43-1,34 96 97,-20-51-32,3 31 118,-30-100-108,-8-37-79,0 0 0,1-1-1,0 1 1,0 0 0,7 14 0,-6-15-5,-1-1-1,1 1 1,-1 0-1,-1 0 1,1 0-1,-2 0 1,1 1 0,-1 8-1,5 38 26,14 10-1,-18-3 48,0-51-52,0 0 0,-1-1 0,-2 21 0,1-22-23,0 0-1,0-1 0,1 1 0,1 0 0,-1-1 0,5 17 0,-5-25-2,0 0-1,0 0 0,0 0 0,0 1 0,0-1 0,0 0 1,0 0-1,0 0 0,0 1 0,0-1 0,0 0 0,0 0 1,0 1-1,0-1 0,0 0 0,0 0 0,0 0 0,0 1 0,0-1 1,0 0-1,0 0 0,0 0 0,-1 1 0,1-1 0,0 0 1,0 0-1,0 0 0,0 0 0,0 1 0,-1-1 0,1 0 1,0 0-1,0 0 0,0 0 0,-1 0 0,1 0 0,0 1 0,0-1 1,0 0-1,-1 0 0,1 0 0,0 0 0,0 0 0,0 0 1,-1 0-1,1 0 0,0 0 0,0 0 0,-1 0 0,1 0 1,0 0-1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108 23 768,'-81'29'676,"80"-29"-418,0 1-1,0-1 0,0 1 0,0-1 0,0 1 1,0-1-1,0 1 0,0-1 0,0 0 1,0 0-1,0 0 0,0 1 0,0-1 0,0 0 1,0 0-1,0-1 0,-1 1 0,1 0 1,0 0-1,0 0 0,0-1 0,0 1 1,-1-1-1,2 0-202,0 1 1,1-1 0,-1 1 0,1 0-1,-1-1 1,0 1 0,1-1-1,-1 1 1,1 0 0,-1-1-1,1 1 1,-1 0 0,1 0 0,-1-1-1,1 1 1,-1 0 0,1 0-1,0 0 1,-1 0 0,1 0-1,-1-1 1,1 1 0,0 0 0,-1 0-1,1 1 1,36 0 501,0-2 0,52-7 0,160-31 523,-234 39-1079,-1-1 1,1 2-1,0 0 0,-1 1 0,1 0 1,-1 1-1,23 8 0,22 4 39,-37-11 66,-1-1 1,1-1 0,0-1-1,0 0 1,41-6 0,-61 3 64,0-1-360,6 2-2965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30 192 1656,'-22'19'337,"15"-11"-183,10-6 52,-3-3-94,0 1 0,0 0 0,1 0 0,-1-1 0,0 1 0,1 0 0,-1-1 0,0 1 0,0 0 0,1-1 0,-1 1 0,0 0 0,0-1 0,0 1 0,0 0 0,0-1 0,1 1 0,-1-1 0,0 1 0,0 0 0,0-1 0,0 1 0,0-1 0,0 1 1,0 0-1,0-1 0,0 1 0,-1-1 0,1 1 0,0-1-26,0 0 1,0 0-1,0 0 1,0 1 0,0-1-1,0 0 1,0 0-1,0 1 1,0-1-1,0 0 1,0 0-1,1 1 1,-1-1 0,0 0-1,0 1 1,1-1-1,-1 0 1,1 1-1,-1-1 1,0 0 0,1 1-1,-1-1 1,1 1-1,0-1 1,0 0-1,9-3-76,0 0 0,-1 1-1,2 0 1,-1 0-1,0 1 1,0 1 0,1 0-1,-1 0 1,1 1 0,-1 1-1,1-1 1,16 4-1,-9-1-5,0-2-1,35-2 0,282-36 66,-66 20-30,-2 10 162,-16 1 8,184-44 304,172-10-305,-70 76-174,16-1 15,41-5 119,-344-1-140,599 14 68,-673-13-83,113 2 0,965-20 513,-831 20-514,-170-3 321,-122-3 113,-43-1-44,136-10 0,-72 2 303,-108 4-654,-1-1-1,51-8 0,314-47 972,-358 55-934,-28 7-383,-22-7 261,0 0 0,0 1-1,1-1 1,-1 0-1,0 1 1,0-1 0,1 0-1,-1 1 1,0-1 0,0 0-1,0 1 1,0-1-1,0 1 1,1-1 0,-1 0-1,0 1 1,0-1 0,0 0-1,0 1 1,0-1-1,0 1 1,0-1 0,0 0-1,-1 1 1,1-1 0,0 0-1,0 1 1,0-1-1,0 1 1,0-1 0,-1 0-1,1 1 1,0-1 0,0 0-1,0 1 1,-1-1-1,1 0 1,0 0 0,-1 1-1,1-1 1,0 0 0,-1 1-1,-15 14-624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136 345 3385,'-104'-19'1376,"76"8"-263,28 10-1067,0 1-1,-1 0 1,1-1 0,0 1 0,-1 0-1,1-1 1,0 1 0,0-1 0,0 1-1,-1-1 1,1 1 0,0 0 0,0-1-1,0 1 1,0-1 0,0 1 0,0-1-1,0 1 1,0-1 0,0 1 0,0-1-1,0 1 1,0-1 0,0 1 0,0-1-1,0 1 1,0 0 0,1-1 0,0-1 88,0 1 1,0-1 0,0 1 0,0-1-1,1 1 1,-1 0 0,0 0 0,1 0-1,-1 0 1,1 0 0,-1 0 0,4-1 0,54-15 7,0 3 1,1 2 0,1 3 0,0 3 0,0 2 0,117 9 0,-117-2-105,1-3 0,85-10 0,124-32 515,0 0-227,-117 29-293,-50 5 27,111-24-1,-77 10-33,211-8-1,-184 20 3,600-6 65,-224 13-71,-370 0 5,291 33 0,-227-6 1,264-8 0,-331-24 7,43 0-6,72 10 12,236 10-50,-115-15 18,-150-5 8,-211 8-15,659 26 10,-398-7 49,-134-11-26,-12 9-21,55 2 70,27-21 729,-72 25-717,-166-23-99,29 2 152,-22-5 194,-17-4 309,5 6-692,0 1 1,0 0 0,0-1 0,0 1 0,0 0-1,0 1 1,0-1 0,0 0 0,-1 1 0,1 0-1,-3 1 1,-13 2-560,-55 10-1781,7 3 1050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7 504,'52'26'2015,"-35"-20"-1308,-3 0-449,0-1 1,0 0-1,0-1 0,0-1 1,1 0-1,-1-1 1,22 1-1,-6-9 224,-25 5-402,0-1 0,1 1 1,-1 0-1,0 1 0,1 0 1,-1-1-1,0 2 0,9 0 0,19 2 66,1-1-1,0-1 0,0-2 0,-1-2 0,55-11 0,-61 10-133,0 0-1,0 2 1,0 1-1,1 1 0,-1 2 1,32 5-1,-25-6 474,1-1 0,-1-2 0,0-1 0,66-15 1,-60 10-407,-38 8-72,4-1-6,1 0 0,0 0 1,-1-1-1,1 0 0,-1 0 1,7-4-1,-13 6-36,-4 0-3258,2 0 2309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 1 128,'-3'8'57,"-1"12"-2,4-20-46,0 0 0,0 1 0,0-1 0,0 0 0,0 0-1,0 0 1,0 1 0,0-1 0,0 0 0,0 0 0,0 0-1,0 1 1,0-1 0,1 0 0,-1 0 0,0 0 0,0 1-1,0-1 1,0 0 0,0 0 0,0 0 0,1 0 0,-1 0-1,0 1 1,0-1 0,0 0 0,0 0 0,1 0 0,-1 0-1,0 0 1,0 0 0,0 0 0,1 0 0,-1 0 0,0 1-1,0-1 1,0 0 0,1 0 0,-1 0 0,0 0 0,0 0-1,0 0 1,1-1 0,-1 1 0,0 0 0,0 0 0,1 0-1,-1 0 1,0 0 0,0 0 0,0 0 0,0 0 0,1 0-1,-1 0 1,0-1 0,0 1 0,0 0 0,0 0 0,1 0-1,-1 0 1,0-1 0,0 1 0,0 0 0,0 0 0,0 0-1,0-1 1,45 8 1473,-23-6-1067,0 1-1,38 9 1,-13-2 8,-5-2 1099,-28-3-1397,1-1-1,0 0 0,-1-1 1,1-1-1,0-1 0,0 0 1,0-1-1,0 0 0,25-6 1,-30 5-89,1 0 1,0 0 0,0 1-1,0 1 1,0 0 0,0 0-1,0 1 1,14 3 0,-11-2-10,32 8 235,-39-8-227,1 0 0,0 0 0,0-1 0,0 0 0,0 0 0,0-1 0,0 0 0,0 0 0,9-2 0,1-1 78,-1 2 0,1 0 0,-1 1 0,1 1 0,29 5 0,67-2 520,-59-7-421,-45 1-125,0 1 0,0 1 0,0 0 0,0 0 0,0 1 0,16 3-1,29 1 0,-1 0 339,-42-2-310,1-1-1,-1 0 0,1-1 0,-1 0 1,1 0-1,20-3 0,-11-9 373,-21 10-486,0 1 0,0-1-1,0 0 1,0 0 0,0 1-1,0-1 1,0 1 0,0-1-1,0 1 1,0-1 0,0 1-1,0 0 1,0-1 0,0 1-1,1 0 1,-1 0 0,0 0-1,0 0 1,0 0 0,0 0-1,0 0 1,1 0 0,-1 0-1,0 1 1,0-1-1,0 0 1,2 2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6 186 5929,'-5'-18'2213,"5"13"-2302,-1 0-1,1 1 0,1-1 1,-1 0-1,1 0 0,-1 0 1,1 0-1,1 0 0,-1 1 1,1-1-1,0 1 0,0-1 0,5-7 1,-5 9 277,1 1-1,-1-1 1,1 1 0,0 0 0,0-1 0,1 1-1,-1 1 1,0-1 0,1 0 0,-1 1 0,1-1-1,-1 1 1,1 0 0,0 1 0,-1-1 0,1 0-1,6 1 1,79 1 627,-58 1-412,20-4-287,0-2 0,1-2 0,-2-3 0,65-19 0,-54 13-84,-57 14-30,-2 0-2,-1 1 1,1 0-1,-1-1 1,1 1-1,-1 0 1,1 0-1,0 0 1,-1 0-1,1 0 1,-1 0 0,1 0-1,-1 1 1,1-1-1,1 1 1,-2-1 7,-7 1-1390,-10 1 883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97 62 2232,'-36'-59'2972,"36"59"-2928,0 0 1,0 0 0,-1-1-1,1 1 1,0 0 0,-1 0-1,1-1 1,0 1 0,-1 0-1,1 0 1,0 0 0,-1 0-1,1 0 1,0-1 0,-1 1-1,1 0 1,0 0 0,-1 0-1,1 0 1,-1 0 0,1 0-1,0 0 1,-1 0 0,1 0-1,0 0 1,-1 1 0,1-1-1,0 0 1,-1 0 0,1 0-1,0 0 1,-1 0 0,1 1-1,0-1 1,-1 0 0,1 0-1,0 1 1,0-1 0,-1 0-1,1 0 1,0 1 0,0-1-1,-1 0 1,1 1 0,0-1-1,0 0 1,0 1 0,0-1-1,0 0 1,-1 1 0,-12 27-34,9-19 248,-1-1-224,2-2 33,0 0 0,0 0 1,0 0-1,1 0 0,0 0 0,0 0 0,0 1 0,1-1 0,0 1 0,0 11 0,3 25 361,-3-33-401,2-1 1,-1 1 0,1 0 0,1-1 0,2 11 0,-1 5 29,-3-22-18,0 0 0,0 1 0,1-1 0,-1 0 0,1 0 0,-1 0 0,1 0 0,0 0 0,0 0 1,0 0-1,1 0 0,1 3 0,0-1 0,-1-1-1,0 1 1,0-1 0,-1 1 0,1 0 0,-1 0-1,0 0 1,0 0 0,-1 0 0,1 0-1,-1 0 1,0 0 0,-1 0 0,1 0 0,-1 0-1,-2 7 1,2-5-23,0 0-1,0 0 0,1 0 1,0 0-1,0 0 0,2 14 1,-1-17 31,-1 0 0,0 0 0,0 1 0,0-1 0,0 0 0,-1 0 0,0 0 0,1 1 0,-4 5 0,2-3 40,0 0 0,1 0 0,0 0 0,0 0 0,0 0 0,1 8 0,-2 44 330,-1-15-273,0-44-2590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1:51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11661 127 944,'-13'9'176,"-22"10"196,34-19-348,-1 1 1,1-1 0,-1 0 0,0 0 0,1 1 0,-1-1 0,1 0 0,-1-1 0,0 1 0,1 0 0,-1 0-1,1-1 1,-1 1 0,0-1 0,1 1 0,-1-1 0,1 0 0,0 1 0,-1-1 0,1 0 0,0 0 0,-2-1-1,-21-16 183,0 1 0,-1 1 0,-1 2 0,0 1 0,-1 0 0,0 2 0,-1 1 0,0 2 0,0 0 0,-1 2 0,0 1 0,-55-1 0,-21 5 279,1 4-1,-130 22 0,208-21-347,-174 24 93,65-7-365,-204 6 0,36-34-234,-73 0 409,319 8-34,-789 38-6,-76 3 34,660-33 247,-408 66 0,-231 91-314,862-157 32,-1266 312-109,178 73 3,1015-340 59,-159 102 0,-85 97 5,268-178 36,4 4-1,-108 129 1,-23 23 24,122-137-6,-153 200 0,67-65 5,-11 18 10,142-179-26,-67 130 1,-233 651-104,332-804 101,-56 175-30,-72 392-1,140-593 32,-131 634 15,-35-9-6,131-513-8,-43 271 0,70-298-13,5 1 0,4 0 0,14 127 0,-6-167 2,4 0 1,2 0 0,2-1-1,4-1 1,2-1 0,3 0-1,37 71 1,16 4-7,6-4 1,6-3-1,123 142 0,-105-149 17,17 21-9,236 217-1,-182-210 1,306 200 0,-62-71-26,100 60 11,-279-200 11,604 316-63,-648-364 87,235 147 0,-211-98-80,277 130-1,-426-238 41,1310 560 8,-916-415-24,227 81-703,-422-176 381,478 83 0,296-38 842,-610-100-334,529-33 0,430-120-49,-468 27 6,-104 12 17,1195-78 626,-1768 157-728,401-18 4,-4-43 40,212-117 686,-705 138-412,-2-6-1,-3-6 1,209-117 0,-295 137-242,-3-3 0,-1-3 0,65-65 0,-81 80-302,-23 19 10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1:55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19 880,'115'-17'556,"-113"17"-503,0-1 0,0 1 0,0 0 0,1-1 0,-1 1 0,0 0 0,0 0 0,0 0 0,0 1 0,0-1 0,0 1 0,0-1 0,0 1 0,0-1 0,0 1 0,0 0-1,0 0 1,0 0 0,0 0 0,0 0 0,-1 1 0,1-1 0,-1 0 0,1 1 0,-1-1 0,1 1 0,-1 0 0,2 2 0,-1 1-6,-1 0 0,1 0 0,-1 0 0,0 0 0,0 1 1,0-1-1,-1 0 0,0 7 0,2 10 95,10 27 777,20-53-728,1 1-1,-1 1 1,0 3 0,1 0-1,47 9 1,158 47 359,-190-46-421,1-3 0,0-1 1,65-1-1,23 4 554,43 4 96,106 16-319,244 87-440,-91-3 15,25 7 102,-252-59-90,595 181-18,-372-79-29,-267-95 0,193 56 6,-176-64-4,184 58-2,366 141 0,-190-33 0,-314-139 0,235 101 0,-95 9 12,-6-4 0,-355-189-12,310 155-17,-249-119 10,-1 3 0,83 69-1,-31-9-1,119 94 2,-134-115 7,-3 5-1,133 146 1,-85-83 0,14 17-6,-135-134-3,-2 2 0,-1 2 0,23 41 1,143 293-87,-150-289 76,-4 1 0,-3 3 1,-4 1-1,42 181 0,-53-144 5,-4 0 0,-7 2-1,-4 146 1,-27 466 30,9-503-6,-12 0 0,-9-2 0,-108 397 0,-10-67 45,-10 54-9,107-454-22,-127 267 1,-82 226-16,253-631-9,-39 124 19,-18 50 37,52-167-45,-1-1 0,-1 0 0,-37 55 0,-110 113 92,9-11 3,26 3 259,57-49-217,69-139-135,-1-1 0,1 0 0,-1 0 0,0 0-1,0 0 1,0 0 0,0-1 0,0 1 0,-1-1-1,1 0 1,-1 0 0,1 0 0,-1 0-1,0-1 1,0 0 0,-5 2 0,-75 12 226,54-11-153,-41 4 22,50-7-734,0 2-1,-1 0 1,1 1 0,-23 8 0,29-6-344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05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408 164 3761,'-58'23'989,"57"-23"-999,0 0 0,0 0 0,0 0 0,-1-1 0,1 1 0,0 0 0,0-1 0,0 1 0,0-1 0,-1 0 0,1 1 0,0-1 0,0 0 0,0 0 0,0 1-1,1-1 1,-1 0 0,0 0 0,0 0 0,0 0 0,1 0 0,-1 0 0,1 0 0,-1-1 0,1 1 0,-1 0 0,1 0 0,-1 0 0,1 0 0,0-1 0,0 1 0,0 0-1,0 0 1,0-3 0,-3-42-663,4-18 311,-1 62 421,0 0 0,0 0 0,0 0 1,0 0-1,-1 0 0,1 0 0,-1 0 1,1 1-1,-1-1 0,1 0 0,-1 0 1,0 1-1,0-1 0,0 0 0,0 1 1,0-1-1,0 1 0,-1-1 0,1 1 1,0 0-1,-1-1 0,1 1 1,-1 0-1,1 0 0,-1 0 0,0 0 1,1 0-1,-4 0 0,5 0 198,-1 1 1,0 0-1,0 0 0,1 0 0,-1 0 1,0 1-1,0-1 0,0 0 0,1 0 1,-1 0-1,0 1 0,1-1 1,-1 0-1,0 1 0,0-1 0,1 0 1,-1 1-1,1-1 0,-1 1 0,0 0 1,-14 27 760,8-10-519,1-3-355,3-7 56,0 0 0,0 0 0,-1 0 0,0 0-1,-9 11 1,13-18-180,-1 0 1,1 0-1,-1 1 0,1-1 0,0 0 0,0 0 1,-1 0-1,1 1 0,0-1 0,0 0 1,0 1-1,0-1 0,1 0 0,-1 0 0,0 0 1,1 1-1,-1-1 0,0 0 0,1 0 1,-1 0-1,1 0 0,0 1 0,-1-1 0,2 1 1,-1-1 20,0 1 0,0 0 0,0-1 0,-1 1 0,1 0 1,0-1-1,-1 1 0,1 0 0,-1 0 0,0-1 1,0 1-1,0 0 0,0 0 0,0 0 0,0 2 0,-5 10 189,2-8-192,0 0 0,1-1 1,0 1-1,1 0 0,-1 0 0,1 0 0,0 1 1,1-1-1,-1 0 0,1 0 0,0 0 0,1 1 0,2 9 1,2 8 73,0 1 1,-1 0-1,-2 0 1,-1 0-1,-1 32 1,-22 128 106,1 3-96,-8 45 235,2-39-289,14 374 36,9-418-33,1-98-15,2 0 0,3 0 0,8 53 0,-2-33 52,-1 136 0,-11-138-59,-3-1 0,-4 1 0,-24 87 0,2-9-4,17-75-16,7-38-7,2 1 0,1-1 0,1 1 0,2 0 0,2 0 0,4 45 0,17 43-14,-9-69 17,-3 1 0,-2-1 0,-2 78 0,-10-54-5,1-26 116,3 58 0,3-92-120,1 0-1,0 0 0,2 0 1,0 0-1,2-1 1,13 33-1,-10-27-8,-1 1 1,-1 0-1,6 33 0,-8-29 11,2-2 0,15 43-1,34 96 97,-20-51-32,3 31 118,-30-100-108,-8-37-79,0 0 0,1-1-1,0 1 1,0 0 0,7 14 0,-6-15-5,-1-1-1,1 1 1,-1 0-1,-1 0 1,1 0-1,-2 0 1,1 1 0,-1 8-1,5 38 26,14 10-1,-18-3 48,0-51-52,0 0 0,-1-1 0,-2 21 0,1-22-23,0 0-1,0-1 0,1 1 0,1 0 0,-1-1 0,5 17 0,-5-25-2,0 0-1,0 0 0,0 0 0,0 1 0,0-1 0,0 0 1,0 0-1,0 0 0,0 1 0,0-1 0,0 0 0,0 0 1,0 1-1,0-1 0,0 0 0,0 0 0,0 0 0,0 1 0,0-1 1,0 0-1,0 0 0,0 0 0,-1 1 0,1-1 0,0 0 1,0 0-1,0 0 0,0 0 0,0 1 0,-1-1 0,1 0 1,0 0-1,0 0 0,0 0 0,-1 0 0,1 0 0,0 1 0,0-1 1,0 0-1,-1 0 0,1 0 0,0 0 0,0 0 0,0 0 1,-1 0-1,1 0 0,0 0 0,0 0 0,-1 0 0,1 0 1,0 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00:17.671"/>
    </inkml:context>
    <inkml:brush xml:id="br0">
      <inkml:brushProperty name="width" value="0.05292" units="cm"/>
      <inkml:brushProperty name="height" value="0.10583" units="cm"/>
      <inkml:brushProperty name="tip" value="rectangle"/>
      <inkml:brushProperty name="rasterOp" value="maskPen"/>
    </inkml:brush>
  </inkml:definitions>
  <inkml:trace contextRef="#ctx0" brushRef="#br0">0 135 2320,'0'0'3475,"26"3"-2910,-16 1-551,0 0-1,0 0 1,16 10 0,-18-10 138,0 1 0,0-1 0,0-1 0,0 0 0,0 0 0,16 3 0,20-1 571,0-3 0,77-5 0,7 0-429,494-13 668,-435 3-250,74-2-419,1135-78 841,-1286 81-1031,-7 0 359,178 3 0,-138 18-441,-8 0 50,216-12 1,-246-2 261,147 12 0,41 0-302,216-27 67,-499 19-98,47-3 0,0 3-1,0 2 1,96 14-1,-44 9-27,-66-12 37,1-3 0,0-1 0,0-2-1,70 0 1,66-22 38,-109 7-33,1 4-1,95 4 1,-164 1-14,87 8-4,148-8 0,277-26 71,-171 11-7,71 11 312,-226 6-359,-16-3 12,227 4 54,44-14-1,-111-3-26,-231 13-46,181 4 18,186-12 82,-344 6 36,148 14 1,164 0-62,-348-15-70,159 3 1313,-198 2-1288,-1-2 0,61-9 0,-65 4-24,1 2 0,85 5 0,42 26-25,-159-25 23,0-1 0,0-1 0,0 0 0,20-3 0,21-1-5,2 6-10,-32 0 32,38-2 0,54-7 84,-76 8-119,-22-1 17,0 1 0,19 4 0,-37-5-3,-1 0 1,0 0-1,0 0 1,0 0-1,0 0 1,1 1-1,-1-1 1,0 0-1,0 0 1,1 0 0,-1 0-1,0 0 1,0 0-1,0 0 1,1 0-1,-1 0 1,0 0-1,0 0 1,1 0-1,-1 0 1,0 0 0,0 0-1,0 0 1,1 0-1,-1 0 1,0 0-1,0 0 1,1 0-1,-1-1 1,0 1-1,0 0 1,0 0 0,1 0-1,-1 0 1,0 0-1,0-1 1,0 1-1,0 0 1,0 0-1,1 0 1,-1-1-1,0 1 1,0 0 0,0 0-1,0 0 1,0-1-1,0 1 1,0 0-1,0 0 1,0-1-1,0 1 1,0 0 0,0 0-1,0 0 1,0-1-1,0 1 1,0 0-1,0 0 1,0-1-1,0 1 1,0 0-1,0 0 1,0 0 0,0-1-1,-1 1 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436 75 4313,'-35'-61'1702,"33"59"-1633,0 1 0,-1 0 0,1-1 0,0 1 0,-1 0 0,0 0 0,1 0 1,-1 1-1,1-1 0,-1 1 0,0-1 0,0 1 0,1 0 0,-1 0 0,0 0 1,1 0-1,-1 1 0,0-1 0,-3 2 0,5-2 92,0 1-1,1-1 1,-1 1 0,0-1-1,0 0 1,0 0 0,1 1-1,-1-1 1,0 0 0,0 0-1,0 0 1,0 0 0,1 0-1,-1 0 1,0 0 0,0 0-1,0 0 1,0 0 0,0-1-1,1 1 1,-1 0-1,0-1 1,0 1 0,1 0-1,-1-1 1,0 1 0,0-1-1,1 1 1,-1-1 0,0 1-1,1-1 1,-1-1 498,1 5-312,1 21-16,-1 1 0,-2-1-1,0 1 1,-7 31 0,-4 35 265,9-59-373,-16 58 1,14-66-138,0 0 0,1 1-1,2 0 1,-1 30 0,25 167 47,-11-144-101,1 83 1,-11-120-21,-10 256 72,4-218-52,6 80 1,2-102 56,-2 0 0,-2-1 1,-20 109-1,-42 211 856,-14 55-160,60-367-670,-5 16 21,-25 165 0,43-192-102,-4 22 194,3 0 0,8 145-1,8-42-150,-8-103-51,13 86 1,-9-129-22,3 22 21,6 110 0,-18-108 20,2-34-33,0 0 1,1 0 0,3 21 0,-2-38-430,1 5 1424,-8-17-5699,-7-14 3077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09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75 4313,'-35'-61'1702,"33"59"-1633,0 1 0,-1 0 0,1-1 0,0 1 0,-1 0 0,0 0 0,1 0 1,-1 1-1,1-1 0,-1 1 0,0-1 0,0 1 0,1 0 0,-1 0 0,0 0 1,1 0-1,-1 1 0,0-1 0,-3 2 0,5-2 92,0 1-1,1-1 1,-1 1 0,0-1-1,0 0 1,0 0 0,1 1-1,-1-1 1,0 0 0,0 0-1,0 0 1,0 0 0,1 0-1,-1 0 1,0 0 0,0 0-1,0 0 1,0 0 0,0-1-1,1 1 1,-1 0-1,0-1 1,0 1 0,1 0-1,-1-1 1,0 1 0,0-1-1,1 1 1,-1-1 0,0 1-1,1-1 1,-1-1 498,1 5-312,1 21-16,-1 1 0,-2-1-1,0 1 1,-7 31 0,-4 35 265,9-59-373,-16 58 1,14-66-138,0 0 0,1 1-1,2 0 1,-1 30 0,25 167 47,-11-144-101,1 83 1,-11-120-21,-10 256 72,4-218-52,6 80 1,2-102 56,-2 0 0,-2-1 1,-20 109-1,-42 211 856,-14 55-160,60-367-670,-5 16 21,-25 165 0,43-192-102,-4 22 194,3 0 0,8 145-1,8-42-150,-8-103-51,13 86 1,-9-129-22,3 22 21,6 110 0,-18-108 20,2-34-33,0 0 1,1 0 0,3 21 0,-2-38-430,1 5 1424,-8-17-5699,-7-14 3077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1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171 161 1656,'-5'-13'413,"1"0"0,1-1 0,0 1 1,0-1-1,2 1 0,-1-18 0,-4-18 3921,-6 103-3119,-7 49 107,5 1 1,-2 128-1,30 365 186,-13-575-1450,-2 61 372,-18 124 1,8-107-318,-21 129 141,21-41-107,3-164 45,6-20-182,0 0-1,0 0 1,1 0 0,0 0 0,0 1 0,0-1 0,-1 8 0,0 16 32,0 0 0,4 43 0,10-14 473,-19-43-357,3-14-3733,2-1 2278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18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60 5425,'-68'-49'923,"65"38"4897,1 60-5405,2 1 0,8 65 1,-6-89-145,-1 0 1,-2 0 0,0 0 0,-7 29 0,4-23 5,-1 62 0,4 16-43,-19 148 0,12-187-112,-5 138 417,13-157-442,1-35-74,-1-1 0,-1 0 0,0 0 0,-1 1 0,-5 15 1,-1 9 0,1 0 0,3 0 0,1 0 0,2 1 0,5 55 0,-1-6 52,3 37 70,-2-69 115,-2 0 0,-11 97 0,7-118-190,2 1 0,1-1-1,1 0 1,3 1 0,9 39 0,4 38 3,-3-25 4,-8-59-22,-2-1 1,2 45 0,-9 89 143,3-95-78,-18 132 0,9-133 19,0-19-25,4-29-77,1-1-1,0 26 0,2-2-2,0-20 3,1 0 0,1 1 0,6 29 0,-6-48-29,0 0 0,0 0 0,0 1 0,-1-1-1,0 0 1,0 0 0,0 1 0,-1-1 0,0 0 0,0 0 0,-1 0-1,-3 11 1,2-7-2,0 1 0,1 0 0,0-1 0,1 1 0,1 0 0,0 0 0,2 20 0,-1-16-4,-1 0 0,0-1 0,-3 26 0,-1 34 99,3-62 372,1-12-503,0 0-1,0 1 1,0-1 0,0 0 0,0 0-1,1 0 1,-1 0 0,0 0 0,0 0 0,0 1-1,0-1 1,0 0 0,0 0 0,0 0-1,0 0 1,0 1 0,0-1 0,0 0-1,0 0 1,0 0 0,0 0 0,0 0 0,0 1-1,0-1 1,0 0 0,0 0 0,0 0-1,0 0 1,0 0 0,0 1 0,-1-1-1,1 0 1,0 0 0,0 0 0,0 0-1,0 0 1,0 0 0,0 0 0,0 1 0,0-1-1,-1 0 1,1 0 0,0 0 0,0 0-1,0 0 1,0 0 0,0 0 0,-1 0-1,1 0 1,0 0 0,0 0 0,0 0 0,0 0-1,0 0 1,-1 0 0,1 0 0,0 0-1,0 0 1,0 0 0,0 0 0,-1 0-1,-22-23-3104,-33-41 1534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2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651 136 1712,'-8'-108'974,"2"82"1754,6 26-2560,0 0-1,-1 0 0,1-1 1,-1 1-1,1 0 0,-1 0 0,1 0 1,-1 0-1,1 0 0,0 0 1,-1 0-1,1 0 0,-1 0 0,1 0 1,-1 0-1,1 0 0,-1 0 1,1 0-1,-1 0 0,1 0 0,-1 0 1,1 0-1,0 1 0,-1-1 0,1 0 1,-1 0-1,1 1 0,0-1 1,-1 1-1,-7 75-61,-5 28 505,9-71-408,1 0 0,2 0-1,1 0 1,1 0 0,2 0 0,8 33-1,5 89 472,-7-43-131,-5-84-465,-1 1 0,-1 0 0,-1 0-1,-2-1 1,-1 1 0,-9 42 0,7-47-3,0 0 0,1 0-1,1 0 1,2 0 0,2 26 0,-1-20 24,0 0 0,-7 48 1,-1-39 85,-5 30 287,-5 129 0,14-151-348,-14 81 0,9-78 26,-7 23 124,9-49-165,1 0 0,-4 47 0,-11 142 595,11-145-398,-2 101-1,12-90-2,-17 157 0,11-203-265,3-1 1,2 64 0,0-84-39,-1 0 0,0 0 0,-1 0 0,-4 16 0,4-16 15,-1 0 0,1 0 0,0 23 0,2 59 132,-18 148 1,4-161-133,8-49-15,-4 43 1,8-36-5,0 120 38,2-131-24,-1 0 0,-2 0-1,-8 43 1,6-50 2,1 0 0,1 1 0,1-1 0,1 1 0,1-1 0,1 1 0,4 26 0,-2-25-8,-1-1 1,-1 1-1,-1 0 0,-1 0 1,-1 0-1,-7 30 0,-2 34 15,1 470-11,10-337-5,-2-39 2,1-148 1,-1 0 0,-14 62-1,10-63-7,1 0-1,-2 63 1,5-10 15,-3-1 1,-3 0 0,-40 163-1,37-205-16,6-27-3,1 0 0,0 0 1,2 0-1,-2 18 0,2 34-18,1 151 26,1-209 6,-2 0 0,1 0 1,-1-1-1,-1 1 1,1-1-1,-1 1 1,-1-1-1,0 0 1,-8 14-1,-13 31 4,15-20-5,2 0 1,1 0-1,2 1 0,-1 35 1,-19 58 1,13-68-7,11-52-9,1-3 2,-1 0 0,0 0-1,1 0 1,0 0 0,0 0 0,0 0-1,0 0 1,1 0 0,0 0 0,-1 0-1,1 0 1,1-1 0,-1 1-1,1 0 1,2 5 0,-3-9 169,-9 36-120,9-16-33,0 1-1,1 0 1,7 28 0,-9-39 44,-1-1 1,0 1 0,0-1 0,-1 1 0,0-1 0,-1 0-1,0 0 1,-7 15 0,6-12-14,-8 12-314,12-24 205,0 0 0,0 0 1,0 0-1,0 1 0,0-1 0,0 0 0,0 0 0,0 0 0,-1 0 0,1 1 0,0-1 0,0 0 0,0 0 0,0 0 0,0 0 0,-1 0 0,1 0 0,0 1 0,0-1 0,0 0 0,-1 0 0,1 0 0,0 0 0,0 0 0,0 0 0,-1 0 0,1 0 0,0 0 0,0 0 1,0 0-1,-1 0 0,1 0 0,0 0 0,0 0 0,0 0 0,-1 0 0,1 0 0,0 0 0,0-1 0,0 1 0,-1 0 0,1 0 0,0 0 0,0 0 0,0 0 0,-13-40-6373,9 23 6335,-14-75-1650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3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7 160 2961,'-1'0'133,"1"-1"1,-1 1-1,1-1 1,-1 1 0,1-1-1,-1 1 1,1-1 0,0 1-1,-1-1 1,1 0-1,0 1 1,-1-1 0,1 0-1,0 1 1,0-1 0,0 0-1,-1 1 1,1-1-1,0 0 1,0 1 0,0-1-1,0 0 1,0 1-1,0-1 1,0 0 0,1 0-1,-1 1 1,0-1 0,0 0-1,1 0 1,27-6 2565,-21 6-2939,323-28 2638,-114 13-2037,308-10 258,34 12 310,-265 0-496,-39 4-302,326 1 310,-38 18-99,-281-8-212,156 6 621,-152-13-637,-139 1-64,294-5 20,-96 14-36,-157-17 67,-158 13-137,-26 8-6170,15-8 5972,-19 7-1730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59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344 152 3105,'-23'-34'2449,"19"30"-2203,1 0-1,0 0 0,0 0 0,1 0 0,-1 0 1,1-1-1,-1 1 0,1-1 0,1 1 0,-1-1 1,1 0-1,0 1 0,0-1 0,0 0 0,0 0 1,1 0-1,0 0 0,0 0 0,1 0 0,1-9 1,2 2 1432,-4 20-482,4 25-854,3 9-60,-2 1 0,-1 0-1,-3 0 1,-3 50 0,-24 580 1232,23-442-1441,2-174-67,-27 533 141,26-570-143,-45 320 244,-56 350 319,89-492-456,16 250-1,-1-338 32,-2-52-62,11 86 1,9 149 47,-14-159-85,-2-86-16,0-5 78,-1 1 0,-2-1-1,-11 76 1,-8-69-3,15-42-87,0 0-1,1 0 1,0 0 0,-3 13-1,-11 123-19,19-126 16,-1-17-10,-1 0 0,1 0 0,-1 0 1,1-1-1,-1 1 0,0 0 0,0 0 1,1 0-1,-1 0 0,0 0 0,0 0 1,0 0-1,0 0 0,0 0 0,0 0 0,0 0 1,0 0-1,0 0 0,-1 0 0,1 0 1,0 0-1,-1-1 0,1 1 0,0 0 1,-1 0-1,1 0 0,-1 0 0,0-1 1,1 1-1,-1 0 0,1 0 0,-1-1 0,0 1 1,0 0-1,1-1 0,-1 1 0,0-1 1,0 1-1,0-1 0,0 0 0,0 1 1,0-1-1,-1 2 18,1-1 0,0 1 1,0-1-1,0 1 0,0-1 0,0 1 1,1 0-1,-1-1 0,0 1 0,1 0 1,-1 0-1,1-1 0,0 1 0,0 0 1,0 0-1,-1 0 0,2-1 0,-1 1 1,0 0-1,0 0 0,0 0 0,2 2 1,-2 13-46,0-6 32,-1-5-3,1 1-1,-1 0 0,1-1 1,1 1-1,-1-1 0,1 1 1,1-1-1,-1 1 0,5 11 1,-4-9 6,-1-1 0,1 1 0,-2 0 0,0 13 0,0-21-5,0-1 13,0 3 5,0-1 0,0 1 0,0-1 0,0 1 0,0-1 0,-1 1 0,1-1 1,-1 1-1,1-1 0,-1 0 0,-2 5 0,1-2 28,-9 37-83,-2 14 51,12-50-20,1-2-1,0-1 1,0 0 0,-1 1 0,1-1-1,-1 1 1,0-1 0,0 0 0,0 0-1,0 1 1,-1-1 0,1 0 0,-1 0-1,0 0 1,0-1 0,-2 4 0,3-5 3,1-1 0,0 0 0,0 1 0,-1-1 0,1 1 0,0-1 0,0 1 0,-1-1 1,1 1-1,0-1 0,0 1 0,0-1 0,0 1 0,0-1 0,0 1 0,0-1 0,0 1 0,0-1 0,0 1 1,0-1-1,0 1 0,0-1 0,0 1 0,0-1 0,1 1 0,-1-1 0,0 1 0,1 0 0,-1-1-5,0 0-1,0 0 0,0 0 0,0 1 0,0-1 0,1 0 0,-1 0 0,0 1 1,0-1-1,0 0 0,0 0 0,0 1 0,0-1 0,0 0 0,0 0 0,0 1 1,0-1-1,0 0 0,0 1 0,0-1 0,0 0 0,0 0 0,0 1 0,0-1 1,0 0-1,-1 0 0,1 1 0,0-1 0,0 0 0,0 0 0,0 0 0,0 1 1,-1-1-1,1 0 0,0 0 0,0 0 0,0 0 0,-1 1 0,1-1 0,0 0 1,0 0-1,-1 0 0,1 0 0,0 0 0,0 0 0,-1 0 0,1 0 0,0 1 1,0-1-1,-1 0 0,1 0 0,0 0 0,0 0 0,-1 0 0,1-1 0,0 1 1,0 0-1,-1 0 0,1 0 0,0 0 0,0 0 0,-1 0 0,1 0 0,0 0 1,0 0-1,-1-1 0,1-3-3222,1-5 2338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9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29 172 1120,'-15'9'182,"1"1"745,36-7 2748,45 2-2561,-51-3-970,1 0 0,28-1 0,302-33 1037,-68 5-403,-42 6-492,140-8 241,-26 8-45,-334 20-463,96 0 185,139-21 1,-122 8-81,-1 5 1,189 12-1,-85-1-68,-108 0 44,-83 1 270,54-4 0,-24-3-30,-38 3-224,0-2 0,59-11 0,-33 10-9,-59 3-100,-1 1 37,1-8 602,-1 8-713,-1 0-1,1 0 1,0 0 0,0 0 0,0 1-604,-1-1 604,1 0 0,0 0 0,0 0 0,0 0 0,0 0 0,0 0-1,0 0 1,0 0 0,0 0 0,-1 0 0,1 0 0,0 0 0,0 0 0,0 0 0,0 0 0,0 0 0,0 0-1,0 0 1,0 0 0,0 0 0,-1 0 0,1 0 0,0 0 0,0 0 0,0 0 0,0-1-604,-1 1 604,-19 29-2975,15-23 2691,1 0 0,0 0 0,0 0 0,0 0 0,-4 13 0,7-12-293,4 1 385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50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25 816,'5'-24'9910,"-7"35"-10168,3 36 322,0-42-55,0 0 1,-1 0 0,0-1 0,0 1-1,0 0 1,0 0 0,-1 0 0,1 0-1,-1 0 1,-1-1 0,1 1 0,-1 0-1,0-1 1,0 1 0,-3 6 0,1-6 35,1 0 1,0 1 0,1-1 0,-1 1 0,1 0 0,0 0 0,1 0 0,0 0 0,-1 0-1,2 0 1,-1 7 0,3 78 328,0-24-235,-4-18 17,0 98 402,2-112-482,-8 68-1,-2-1-42,8-62 8,-11 52-1,7-55 17,-4 68 0,21 126 203,-2-56-113,-10-156-117,0 0 1,-7 31 0,-2 23 121,-7 257 340,14-282-470,0 0 114,4 53-1,2-46-24,3 36-22,-3-62-72,-1 57-1,-1-2 3,10 35 28,-2-26 37,-3 120 0,-15 51 115,5 134-52,5-343-110,-12 176 68,3-131-77,4-64-21,2 68 0,4-43 14,-3-1 0,-14 100 1,12-62-9,4-74-5,-2 0 1,0 0-1,-7 34 0,4-35-4,1 0 0,0 33-1,3-36 13,-1-1-1,-1 1 0,-8 34 0,-5-23 1,13-28-16,-1 1 0,1-1 0,1 0 0,-1 1 0,0-1 0,1 1 0,0 0 0,0-1 0,0 1 0,0 0 0,0 4 0,-6 62 15,4-55-15,1 1 1,0 0-1,1 0 0,1 0 0,1 0 1,0 0-1,1 0 0,5 20 1,-3-19 7,0-1 1,2 33-1,-2-8-3,-1-18 261,-3-23-260,-1 0-1,1 0 1,0 1 0,0-1-1,0 0 1,0 0 0,-1 0-1,1 0 1,0 1 0,0-1-1,0 0 1,-1 0 0,1 0-1,0 0 1,0 0 0,-1 0-1,1 0 1,0 0 0,0 0-1,-1 0 1,1 0 0,0 0-1,0 0 1,-1 0 0,1 0 0,0 0-1,0 0 1,-1 0 0,1 0-1,0 0 1,0 0 0,-1 0-1,1 0 1,0 0 0,0 0-1,0-1 1,-1 1 0,1 0-1,0 0 1,0 0 0,0 0-1,-1-1 1,1 1 0,0 0-1,0 0 1,0 0 0,0-1-1,0 1 1,0 0 0,-1 0-1,1-1 1,0 1 0,0 0-1,0 0 1,0-1 0,0 1-1,0-1 1,0 1-50,0 0 0,0 0-1,0 0 1,0-1 0,-1 1 0,1 0-1,0 0 1,0 0 0,0-1-1,0 1 1,-1 0 0,1 0 0,0 0-1,0 0 1,0 0 0,-1 0 0,1-1-1,0 1 1,0 0 0,-1 0 0,1 0-1,0 0 1,0 0 0,-1 0-1,1 0 1,0 0 0,0 0 0,-1 0-1,1 0 1,0 0 0,0 0 0,-1 0-1,1 0 1,0 0 0,0 0-1,0 1 1,-1-1 0,1 0 0,0 0-1,0 0 1,0 0 0,-1 0 0,1 1-1,-5 12-3627,3-6 2805,-6 13-730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57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158 198 760,'12'-160'1710,"-11"157"-1533,-1 0 0,0 0-1,0 0 1,0 0 0,0 0 0,0 0 0,-1 0 0,1 0 0,-2-4-1,-5 4 1003,-5 15-577,4 1-465,0-1 0,1 1 0,0 0 0,1 1 0,1-1 0,0 1 0,0 0 0,2 1 0,0-1 0,-2 17 0,1 13 171,2-31-155,0 0 0,1 1 0,1-1 0,0 1-1,4 25 1,-2-23-46,0 0-1,-2-1 0,1 1 1,-2 0-1,-3 19 1,0 34 138,4 58 270,-1-37 68,17 147 0,-9-170-316,-1 82 1,-4-49-188,10-19-9,-8-60-27,-1 0 1,2 32 0,-4-32-3,1 1 1,8 33-1,-6-39-24,-1 1 0,-1 0-1,0 1 1,-1-1 0,-2 18-1,-6 30 38,3 1-1,8 116 0,-3-148-41,-1-1 1,-7 55-1,3-47-5,-10 30 26,11-58-24,-1 1 0,2 0 0,0 0-1,0 0 1,2 25 0,0-22 0,-1-1 0,0 1-1,-1-1 1,-5 22 0,-5 39 65,3 102 75,10 15 2,8-102-65,-3-43-47,-2 55 1,-3-79-24,1 0 0,1-1 0,8 32 0,-5-33-2,-2 0 0,-1 0 0,-1 1 1,0 25-1,-6 3 18,1-24-23,1 0 1,4 48-1,-1-59-3,-1 1-1,0-1 1,-2 0-1,-3 19 1,2-15 1,1 0 0,0 27 0,6 26 16,2 147 63,-11-185-73,3-32-14,1 1 1,1 0-1,-1-1 0,0 1 0,1 0 1,0 0-1,0-1 0,1 1 1,0 0-1,2 8 0,1 8 10,0 0 0,-1 0 0,-1 0 0,-1 0 0,-1 1-1,-5 38 1,2-18 15,5 161 16,-6-148-25,-1 45 23,4-7 46,-22 149 1,19-216-72,-1 59 28,5-64-29,0 1 0,-2-1 0,-1 0 0,0 0 0,-9 24 0,-24 96 113,25-91-99,6-32-18,2 0 0,0 0-1,1 0 1,1 1-1,1-1 1,0 1 0,1-1-1,2 0 1,-1 1-1,8 21 1,-6-20 7,-1-1 0,0 1 0,-1 39 0,5 40 48,-6-92-50,2 14 55,-2-20-67,-1-1-1,0 0 0,0 1 0,0-1 0,0 1 0,0-1 0,0 1 1,0-1-1,-1 1 0,1-1 0,0 0 0,0 1 0,0-1 0,0 1 1,0-1-1,-1 0 0,1 1 0,0-1 0,0 1 0,-1-1 0,1 0 1,0 1-1,-1-1 0,1 0 0,0 0 0,-1 1 0,1-1 1,0 0-1,-1 0 0,1 1 0,-1-1 0,1 0 0,0 0 0,-1 0 1,1 0-1,-1 0 0,1 0 0,-1 1 0,0 4 8,0 0-1,0 0 0,0 0 1,1 0-1,0 0 1,1 10-1,-1-11-2,-12 56 559,0-60-1680,6 0 504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6:01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36 544,'-14'0'48,"2"1"484,-1-2 0,1 1 0,-1-1 0,-21-5 1,21 2 673,19 6 822,30 4-652,1-6-478,41-7 0,35-1-289,122-1-147,31 1-311,-107 16 78,201 35 1,-288-36-168,0-3 1,129-9-1,-52-2 7,285-10 251,180 12 338,-443 9-645,-15 9 3,-31-1 38,-48-17-45,-12 0 228,-64-8 214,66 5-127,-69 5-2075,1 3 1138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171 161 1656,'-5'-13'413,"1"0"0,1-1 0,0 1 1,0-1-1,2 1 0,-1-18 0,-4-18 3921,-6 103-3119,-7 49 107,5 1 1,-2 128-1,30 365 186,-13-575-1450,-2 61 372,-18 124 1,8-107-318,-21 129 141,21-41-107,3-164 45,6-20-182,0 0-1,0 0 1,1 0 0,0 0 0,0 1 0,0-1 0,-1 8 0,0 16 32,0 0 0,4 43 0,10-14 473,-19-43-357,3-14-3733,2-1 2278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6:04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37 116 784,'-15'-2'283,"14"3"-222,0-1 0,1 0 0,-1 0 0,0 0 0,1 0 0,-1 0 0,0 0 0,1 0 0,-1 0 0,0 0 0,1 0 0,-1 0 0,0 0 0,1 0 0,-1-1 0,0 1 0,1 0 0,-1-1 0,1 1 1,-1 0-1,0-1 0,1 1 0,-1 0 0,1-1 0,-1 1 0,1-1 0,0 1 0,-1-1 0,1 1 0,-1-1 0,1 0 0,0 1 0,-1-1 0,1 1 0,0-1 0,0 0 0,-1 1 0,1-1 0,0 0 0,0 1 0,0-1 0,0 0 0,3-1 138,0 1 0,0 0-1,0-1 1,0 1-1,0 1 1,0-1-1,0 0 1,1 1-1,4-1 1,10-1-59,67-10 8,134-1-1,46-5 156,-40-7 644,248 5-1,-242 38-811,0 1-87,592-45 237,-766 23-184,81-2 132,-1 6 0,1 6 1,223 41-1,-157-22-46,-95-15-6,-94-9-97,1-2 0,-1 0 0,1-1-1,0-1 1,24-5 0,-17 7 111,-20 0-206,0 1-1,0-1 1,0 0 0,0 0 0,0 0 0,0-1 0,0 1 0,-1-1 0,1 1 0,4-2 0,-6 0-378,-2 2 170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31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1416,'5'-7'2221,"-4"7"-2076,0 0 0,-1-1 0,1 1 0,0-1 0,-1 0 0,1 1 0,0-1 1,-1 1-1,1-1 0,-1 0 0,0 0 0,1 1 0,-1-1 0,1 0 1,-1 0-1,0 1 0,0-1 0,1 0 0,-1 0 0,0 0 0,0-1 0,0 2-116,1-1-1,-1 0 0,0 1 0,0-1 1,1 1-1,-1-1 0,0 0 0,1 1 0,-1-1 1,1 1-1,-1-1 0,1 1 0,-1-1 1,1 1-1,-1 0 0,1-1 0,0 1 1,-1 0-1,1-1 0,-1 1 0,1 0 0,0-1 1,-1 1-1,1 0 0,0 0 0,-1 0 1,1 0-1,0 0 0,0 0 0,31-3-9,-22 2 45,31 2-30,-26 0 56,-1-1-1,1 0 1,-1-1-1,1 0 0,25-7 1,-16 2 103,0 0 0,0 2 1,0 1-1,39 0 0,48-7 229,-96 8-416,0 1 0,0 0 0,1 1 0,-1 1-1,0 0 1,0 1 0,0 1 0,0 0 0,24 9 0,-27-9 3,1-1 1,-1-1 0,0 0-1,21-1 1,-16 0 3,-5 1 4,-9 0 41,0 0 1,0-1-1,0 0 0,0 1 0,0-1 0,0 0 1,1 0-1,-1-1 0,0 1 0,0 0 1,0-1-1,0 0 0,0 0 0,-1 0 1,1 0-1,0 0 0,0-1 0,-1 1 0,5-4 1,-6 4-56,0 0 1,0 1 0,0-1-1,0 1 1,1-1 0,-1 1-1,0-1 1,0 1-1,0-1 1,0 1 0,1 0-1,-1 0 1,0 0 0,0-1-1,1 1 1,-1 0 0,0 1-1,0-1 1,1 0 0,-1 0-1,0 0 1,0 1-1,0-1 1,3 2 0,14 1-386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3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39 1280,'-1'9'102,"1"1"470,2-12 199,16-15 9,-17 16-654,-1 1 0,1 0 0,0-1 0,-1 1 0,1-1 0,0 0 0,-1 1 1,1-1-1,-1 1 0,1-1 0,-1 0 0,1 1 0,-1-1 0,1 0 0,-1 0 0,0 1 0,0-1 1,1 0-1,-1 0 0,0 0 0,0-1 0,0 2-68,0-1 1,1 1 0,-1-1-1,0 1 1,0-1-1,0 1 1,0-1-1,0 1 1,1-1-1,-1 1 1,0 0-1,0-1 1,1 1 0,-1-1-1,0 1 1,1 0-1,-1-1 1,0 1-1,1 0 1,-1-1-1,0 1 1,1 0-1,-1 0 1,1-1 0,-1 1-1,1 0 1,-1 0-1,1 0 1,-1 0-1,0-1 1,1 1-1,-1 0 1,1 0-1,-1 0 1,1 0 0,-1 0-1,1 0 1,-1 0-1,1 0 1,-1 0-1,1 1 1,115 8-96,5 1 298,-93-11 24,45-8 0,-46 5 38,43 2-88,5-1-83,-65 2-149,0 0 0,0 1 1,0 0-1,18 3 0,-18-2 0,0 0 1,1-1-1,-1 0 1,18-2 0,-24 2-9,-4 0 8,1 0 0,-1 0 1,0 0-1,0 0 0,0 0 0,0 0 0,1 0 0,-1 0 0,0 0 0,0 0 0,0 0 0,0 0 0,1 0 0,-1 0 0,0 0 0,0 0 0,0 0 0,0 0 0,1 0 0,-1 0 0,0-1 0,0 1 0,0 0 1,0 0-1,0 0 0,1 0 0,-1 0 0,0 0 0,0 0 0,0 0 0,0-1 0,0 1 0,0 0 0,0 0 0,1 0 0,-1 0 0,0 0 0,0-1 0,0 1 0,0 0 0,0 0 0,0 0 0,0 0 0,0-1 1,0 1-1,0 0 0,0 0 0,0 0 0,0 0 0,0-1 0,0 1 0,0 0 0,0 0 0,0 0 0,-1-8 31,1 8-155,-2 0-1313,0 0 870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45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2192,'9'1'387,"15"-3"257,-23 1-277,0 0 0,-1 0 0,1 0-1,0 0 1,-1 0 0,1-1 0,-1 1-1,1 0 1,-1 0 0,1-1 0,-1 1-1,0 0 1,0 0 0,0-1 0,0 1-1,0 0 1,0-1 0,0 1 0,0-2 739,2 7-952,0-1 1,0 1-1,0 0 0,-1 0 0,1 0 0,-1 0 0,0 1 0,1 3 0,0 0-14,2 8-36,-1 0 0,-1 0 0,0 0 0,-1 0 1,0 1-1,-3 19 0,0-1 61,2-25-96,-1-1-1,0 1 1,0-1-1,-1 0 1,0 1-1,-5 12 1,-10 35 239,6-91 204,9 12-535,0 0 0,2 1 1,0-1-1,6-40 0,0-11 19,-13-19-222,10 90 212,-1 0 0,2 0 0,-1 0 0,0 1 0,0-1 0,0 1 0,1-1 0,-1 1 0,8-1 0,-11 2 11,24-5-30,0 1 0,0 2 0,32 0 0,17-1 28,-56 0 25,-10 45 200,13 202 426,-20-229-614,-1-1 0,-1 1 0,0-1 0,-1 0 1,0 0-1,-8 18 0,9-30 11,0-1 0,-1 1 0,1-1 0,-1 1 1,1-1-1,-1 0 0,0 0 0,1-1 0,-1 1 0,-4 0 0,-9 3-13,8 0-23,6-3-3,-1 1 0,0-1 0,0 1-1,0-1 1,0 0 0,0 0 0,0-1 0,-1 1-1,1-1 1,0 1 0,0-1 0,-1 0-1,1 0 1,0 0 0,0-1 0,0 1-1,-1-1 1,1 0 0,-3-1 0,-5-6-550,9 6 330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47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30 2345,'-8'-1'458,"6"1"-299,0 0 0,1-1 0,-1 1 1,1 0-1,-1-1 0,0 1 0,1-1 0,-1 0 0,1 1 0,0-1 1,-1 0-1,1 0 0,-1 0 0,1 0 0,0 0 0,0 0 0,0 0 0,-7-5 5147,6 12-3649,3 15-2051,-1-15 874,7 37-105,-4-26-184,0-1 0,-1 1 1,-1 0-1,-1-1 0,-1 23 0,-1-34-172,2 0 0,-1 0 1,0 0-1,1 0 0,0 0 1,0 0-1,1 0 0,-1 0 0,1 0 1,0 0-1,1 0 0,-1 0 1,1 0-1,0 0 0,0-1 1,0 1-1,1-1 0,5 8 0,-13-19 39,0 0 0,1 1 0,1-1 0,-1 0 0,1-1 0,0 1 0,0-1 0,1 1 0,0-1 0,1 0 0,-2-10 0,-6-25-25,-19-31-29,29 69-21,0-1 1,0 1 0,1-1-1,-1 1 1,1 0 0,5-9-1,-2 2-51,-4 10 56,0 1-1,0-1 1,1 0-1,-1 1 1,1-1 0,-1 1-1,1-1 1,-1 1 0,1 0-1,0 0 1,0 0-1,-1 0 1,1 0 0,0 0-1,0 0 1,0 1 0,0-1-1,4 0 1,44-7-89,-42 7 97,37-2-1,-42 3 1,-1 0 1,1 0 0,0 0-1,0 0 1,-1 1 0,1-1-1,0 1 1,0 0 0,-1 0-1,1 0 1,-1 0 0,1 0-1,3 3 1,-6-4-17,14 35 208,-7-12-11,-1 1-1,-1-1 1,4 42 0,-10 54 183,1-118-344,0 0-1,-1 0 1,1-1 0,0 1-1,0 0 1,-1-1 0,1 1 0,0 0-1,-1 0 1,1-1 0,-1 1 0,1-1-1,-1 1 1,1 0 0,-1-1 0,1 1-1,-1-1 1,0 1 0,1-1 0,-1 1-1,0-1 1,1 0 0,-1 1 0,-1-1-1,-27 11 586,12-5-460,-1-1-141,0-1 0,0 0 0,-1-1 0,-34 0 0,22-3-4041,42-2 2873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48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70 2505,'-22'10'742,"-16"5"-60,23-14 3641,35 20-322,-17-17-3768,-1 1 0,0-1 1,0 1-1,0 0 0,0 0 1,1 9-1,-1-1-107,-1 0 1,0 0-1,-1 1 0,-1 13 1,-15 81 981,27-90-827,-9-15-71,-9-9 113,5-13-304,2 10-18,1-32-1,1 19-40,-2-1 1,-3-39 0,2 53 5,0 0 0,0 0 0,1 1 1,1-1-1,-1 0 0,4-12 0,-4 18 24,1 0 0,-1 0 0,1 0 0,0 1 0,0-1-1,0 0 1,0 0 0,1 1 0,-1-1 0,1 0 0,0 1 0,0 0 0,0-1 0,0 1 0,0 0 0,0 0 0,0 0 0,1 0 0,-1 0 0,1 1-1,5-3 1,21-6-39,2 0 34,1 1 0,49-8 0,-53 13 45,-19 2-32,-1 0 0,1 1-1,0 0 1,-1 1 0,1 0 0,13 2-1,-19-2 3,-1 1 0,1 0 0,-1 0-1,0 0 1,0 0 0,0 0 0,1 1-1,-1-1 1,0 1 0,-1-1 0,1 1 0,0 0-1,0 0 1,-1 0 0,1 0 0,-1 0-1,1 0 1,-1 0 0,0 0 0,0 0-1,0 1 1,0-1 0,0 0 0,-1 1-1,1-1 1,-1 1 0,1 3 0,-1 1 33,0-1 1,0 0-1,-1 0 0,0 1 1,0-1-1,0 0 1,-1 0-1,0 0 1,-2 7-1,-9 33 63,11-28-90,0 1 54,0 0 0,1 0 0,4 36 0,-3-49-34,0 0 0,0-1 1,-1 1-1,0 0 0,0 0 0,0-1 1,-1 1-1,1-1 0,-1 1 0,-1-1 1,1 0-1,-1 0 0,0 0 0,0 0 1,-7 8-1,-7 15 85,16-27-89,0 0 1,0 0 0,0 0 0,0 0-1,-1 0 1,1 0 0,0-1 0,-1 1-1,1 0 1,0-1 0,-1 1 0,1-1-1,-1 1 1,1-1 0,-1 0 0,1 0-1,-1 0 1,1 1 0,-1-1 0,1-1-1,-3 1 1,-17 1 33,-1 0-12,1-1 1,-1-2-1,1 0 1,0-1 0,-1-1-1,-24-9 1,40 11-2836,6 0 1873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0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82 129 3297,'-13'1'514,"10"-1"-400,1 1-1,0-1 0,-1 0 1,1 0-1,0 0 1,-1 0-1,1 0 0,0 0 1,-1-1-1,1 1 0,0-1 1,0 0-1,-1 1 0,1-1 1,0 0-1,-8 3 7695,8 47-7215,0-20-421,2 1-1,2-1 1,0 0 0,2 0 0,2 0 0,10 35 0,-15-42-91,-2-18 62,2-14 285,2-18-432,4-22-114,-3 0 0,-1 0 1,-3-1-1,-11-86 1,11 135 109,0 0 1,0 1-1,0-1 1,0 0-1,1 1 1,-1-1 0,1 0-1,-1 1 1,1-1-1,-1 0 1,1 1 0,0-1-1,0 1 1,0-1-1,0 1 1,0 0-1,0-1 1,0 1 0,0 0-1,1 0 1,-1 0-1,0 0 1,1 0-1,-1 0 1,1 0 0,-1 0-1,1 1 1,-1-1-1,1 0 1,0 1-1,2-1 1,63-14-97,-58 13 106,7-1-4,1 1 0,0 0 0,-1 2 1,1-1-1,0 2 0,-1 0 0,1 1 1,-1 1-1,29 8 0,-44-10 8,0-1 1,0 1-1,0 0 0,0 0 0,0-1 0,0 1 1,0 0-1,0 0 0,0 0 0,-1 0 0,1 0 1,0 0-1,-1 0 0,1 0 0,-1 0 0,1 0 0,-1 0 1,0 0-1,1 1 0,-1-1 0,0 0 0,0 0 1,0 0-1,0 0 0,0 1 0,0-1 0,0 0 1,0 0-1,0 0 0,0 1 0,-2 1 0,-14 42 315,10-32-250,3-2-14,1 0 0,0 0 0,1 1 0,0-1 0,0 0 0,2 13 0,-2 17 98,0-29-126,-1 0-1,2 0 1,0 0-1,0 0 0,1 0 1,1-1-1,0 1 0,0 0 1,1-1-1,9 21 1,-12-31-24,0-1 0,0 1 0,1-1 0,-1 1 0,0-1 0,0 1 0,0-1 0,1 1 0,-1-1 1,0 1-1,0-1 0,0 1 0,0-1 0,0 1 0,0-1 0,0 1 0,0-1 0,0 1 1,0-1-1,0 1 0,-1-1 0,1 1 0,0-1 0,0 0 0,0 1 0,-1-1 0,1 1 0,0-1 1,0 1-1,-1-1 0,1 0 0,0 1 0,-1-1 0,1 0 0,-1 1 0,1-1 0,0 0 1,-1 1-1,0-1 0,-25 10 305,2-2-312,19-5 6,-5 2 10,-1 1 1,0-2-1,0 0 1,-1 0-1,1-1 1,-1 0-1,-17 1 1,1-3 9,-1-2 0,1-2 0,-54-10 1,66 10-33,16 3-26,0 0 0,-1 0 1,1 0-1,0 0 0,0 0 0,-1 0 0,1 0 1,0 0-1,0 0 0,0 0 0,-1 0 0,1 0 1,0 0-1,0 0 0,-1 0 0,1 0 0,0 0 1,0 0-1,0 0 0,-1 0 0,1 0 0,0-1 1,0 1-1,0 0 0,0 0 0,-1 0 0,1 0 1,0 0-1,0-1 0,0 1 0,0 0 0,0 0 1,-1 0-1,1-1 0,0 1 0,0 0 0,0 0 1,0 0-1,0-1 0,0 1 0,0 0 0,0 0 1,0 0-1,0-1 0,0 1 0,0 0 0,0 0 1,0-1-1,0 1 0,0 0 0,0 0 0,0 0 1,0-1-1,0 1 0,0 0 0,1 0 0,-1 0 1,0-1-1,0 1 0,0 0 0,0 0 0,0 0 1,1-1-1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2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80 2312,'-6'-27'6533,"7"18"-3922,0 16-7,-1-4-2571,8 73 817,21 87 0,-57-203-193,19 24-654,1 2-19,0-1 1,1 0-1,0-1 0,1 1 1,-4-22-1,9 34 5,0-1 0,0 0 0,1 0 0,0 0 0,0 0 0,0 1-1,0-1 1,1 0 0,-1 0 0,1 0 0,0 1 0,0-1 0,0 0-1,1 1 1,-1-1 0,1 1 0,0-1 0,0 1 0,0 0 0,0 0-1,1 0 1,-1 0 0,1 0 0,0 1 0,-1-1 0,2 1 0,-1-1-1,0 1 1,0 0 0,6-2 0,1 0-8,1 0-1,0 0 0,0 1 1,0 1-1,0 0 1,0 1-1,0 0 1,23 1-1,-27 0 14,1 0-1,-1 1 1,0 0-1,0 0 1,0 1-1,0 0 1,-1 0-1,1 0 1,0 1-1,-1 0 1,0 0-1,1 1 1,-2 0-1,1 0 1,7 7-1,-12-9 10,0 0-1,-1 0 1,1 0-1,-1 0 1,1 0-1,-1 0 1,0 0-1,0 0 1,0 1-1,0-1 1,-1 0-1,1 0 1,0 0-1,-1 0 1,1 0-1,-1 0 1,0 0-1,0 0 1,0 0 0,-1 2-1,-6 21 17,6 10 55,3-27-34,-1-1 0,0 1 1,-1 0-1,0 0 0,0 0 0,-1 0 0,0 0 0,0-1 1,-1 1-1,0-1 0,-5 10 0,4-13-20,1 0-10,0 0 0,1-1 0,-1 1 0,1 0-1,0 1 1,0-1 0,0 0 0,0 1 0,1-1 0,-1 1 0,1-1 0,0 1 0,0 6 0,-18-4 439,7-2-434,0 0 0,0-1 0,-1 0 0,1-1-1,-23 3 1,30-6-30,0 0 0,-1 0 0,1 0 0,0 0 0,0-1 0,-1 0-1,1 0 1,0 0 0,0-1 0,0 0 0,0 0 0,0 0 0,1 0 0,-1-1-1,0 0 1,-7-6 0,3-7-2593,11 17 1561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3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18 4257,'-60'-17'2032,"60"17"-1913,0 0-1,-1 0 0,1-1 1,0 1-1,-1 0 0,1 0 0,0 1 1,0-1-1,-1 0 0,1 0 1,0 0-1,0 0 0,-1 0 1,1 0-1,0 0 0,0 0 1,0 0-1,-1 0 0,1 1 0,0-1 1,0 0-1,-1 0 0,1 0 1,0 0-1,0 1 0,0-1 1,0 0-1,0 0 0,-1 1 1,1-1-1,0 0 0,0 0 0,0 0 1,0 1-1,0-1 0,0 0 1,0 0-1,0 1 0,0-1 1,0 0-1,0 1 0,0-1 1,0 0-1,0 0 0,0 1 0,0-1 1,3 24 1304,11 24-2246,-13-44 1300,3 8-404,0 1 0,0-1 0,-1 1 0,0 0 0,-2 0 0,1 0 0,-1 1 0,-1-1 0,-1 0 0,0 0 0,-5 25 0,6-38-63,0-1 0,0 1-1,0 0 1,0 0 0,0 0 0,0 0 0,0 0 0,0 0-1,0 0 1,0 0 0,-1 0 0,1 0 0,0 0 0,0 0-1,0 0 1,0 0 0,0 0 0,0 0 0,0 0 0,0 0-1,0 0 1,-1 0 0,1 0 0,0 0 0,0 0 0,0 0-1,0 0 1,0 0 0,0 0 0,0 0 0,0 0 0,-1 0-1,1 0 1,0 0 0,0 0 0,0 0 0,0 0 0,0 0-1,0 0 1,0 0 0,0 0 0,0 0 0,0 0 0,0 1-1,0-1 1,-1 0 0,1 0 0,0 0 0,0 0 0,0 0-1,0 0 1,0 0 0,-4-18 127,-4-31-247,7 41 162,-18-120-149,19 127 73,0 1-17,0 0 37,0-1 0,0 1 0,0 0 0,0 0 0,0 0 0,0-1 0,0 1 0,0 0 0,0 0 0,0-1 0,0 1 0,0 0 0,0 0 0,0 0-1,0-1 1,0 1 0,0 0 0,1 0 0,-1 0 0,0-1 0,0 1 0,0 0 0,0 0 0,0 0 0,1 0 0,-1 0 0,0-1 0,0 1 0,0 0 0,1 0 0,-1 0 0,0 0 0,0 0 0,0 0 0,1 0 0,-1 0-1,0 0 1,0 0 0,1 0 0,-1 0 0,0 0 0,0 0 0,0 0 0,1 0 0,-1 0 0,0 0 0,244 0-13,-243 0 17,-1 0 0,0 0 1,0 0-1,1 0 0,-1 0 0,0 0 1,0 0-1,1 0 0,-1 0 0,0 0 1,1 0-1,-1 0 0,0 0 1,0 0-1,1 1 0,-1-1 0,0 0 1,0 0-1,0 0 0,1 0 1,-1 1-1,0-1 0,0 0 0,0 0 1,1 0-1,-1 1 0,0-1 1,0 0-1,0 0 0,0 1 0,0-1 1,0 0-1,1 0 0,-1 1 0,0-1 1,0 0-1,0 0 0,0 1 1,0-1-1,0 0 0,0 1 0,0-1 1,0 0-1,0 1 0,-6 17 162,-1 1-71,5-8-72,-12 66 257,13-70-247,1-1-1,0 1 0,0 0 1,0-1-1,1 1 0,0-1 1,0 1-1,1-1 0,0 1 1,3 7-1,-50-6 615,28-5-632,0-1 1,-28 1-1,39-2-5,1-2 0,-1 1-1,0-1 1,1 0-1,-1 0 1,1 0 0,-1-1-1,1 0 1,0 0 0,-1 0-1,1-1 1,0 1-1,-5-5 1,-26-22-1785,31 27 1179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5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84 5185,'-59'-35'2223,"56"33"-1948,1 1-1,0-1 1,0 1-1,1-1 1,-1 0-1,0 0 1,0 0-1,1 0 1,-1 0-1,1 0 1,0 0-1,-2-4 0,3 3 1401,2 15-1197,9 149 625,-11-160-916,0-4-170,0 0-1,0 0 1,0 0 0,0 0-1,1 0 1,0 0 0,-1 0-1,1 0 1,0 1 0,3-6-1,-1-2 1,6-23-16,-3 13-5,0 0 1,14-33 0,-18 51-5,0 0 1,0 0-1,0 1 0,0-1 1,0 1-1,1-1 0,-1 1 1,0 0-1,1 0 1,-1 0-1,1 0 0,-1 1 1,1-1-1,-1 1 0,1-1 1,-1 1-1,1 0 1,0 0-1,2 0 0,52 5-70,-49-2 69,0-1 0,-1 1 0,1 0 0,-1 0-1,0 1 1,10 7 0,-14-9 12,1 1 0,-1-1 0,0 1 0,1 0-1,-1 0 1,-1 0 0,1 0 0,0 1 0,-1-1 0,0 1-1,0 0 1,0-1 0,3 8 0,-13 18 565,4-13-550,0 1 0,-1-1 0,-1 1-1,0-1 1,-16 26 0,19-41 24,-1 0 0,0 0 0,0 0 0,0 0 0,0 0-1,-1-1 1,1 0 0,0 0 0,0 0 0,0-1 0,0 1 0,-7-3 0,1 2 1,0 1-170,-43-8 437,50 7-421,0 0 1,0 0-1,-1 0 0,1 0 1,0 0-1,0-1 1,0 0-1,0 1 0,1-1 1,-1 0-1,0-1 0,1 1 1,-1 0-1,-2-4 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217 60 5425,'-68'-49'923,"65"38"4897,1 60-5405,2 1 0,8 65 1,-6-89-145,-1 0 1,-2 0 0,0 0 0,-7 29 0,4-23 5,-1 62 0,4 16-43,-19 148 0,12-187-112,-5 138 417,13-157-442,1-35-74,-1-1 0,-1 0 0,0 0 0,-1 1 0,-5 15 1,-1 9 0,1 0 0,3 0 0,1 0 0,2 1 0,5 55 0,-1-6 52,3 37 70,-2-69 115,-2 0 0,-11 97 0,7-118-190,2 1 0,1-1-1,1 0 1,3 1 0,9 39 0,4 38 3,-3-25 4,-8-59-22,-2-1 1,2 45 0,-9 89 143,3-95-78,-18 132 0,9-133 19,0-19-25,4-29-77,1-1-1,0 26 0,2-2-2,0-20 3,1 0 0,1 1 0,6 29 0,-6-48-29,0 0 0,0 0 0,0 1 0,-1-1-1,0 0 1,0 0 0,0 1 0,-1-1 0,0 0 0,0 0 0,-1 0-1,-3 11 1,2-7-2,0 1 0,1 0 0,0-1 0,1 1 0,1 0 0,0 0 0,2 20 0,-1-16-4,-1 0 0,0-1 0,-3 26 0,-1 34 99,3-62 372,1-12-503,0 0-1,0 1 1,0-1 0,0 0 0,0 0-1,1 0 1,-1 0 0,0 0 0,0 0 0,0 1-1,0-1 1,0 0 0,0 0 0,0 0-1,0 0 1,0 1 0,0-1 0,0 0-1,0 0 1,0 0 0,0 0 0,0 0 0,0 1-1,0-1 1,0 0 0,0 0 0,0 0-1,0 0 1,0 0 0,0 1 0,-1-1-1,1 0 1,0 0 0,0 0 0,0 0-1,0 0 1,0 0 0,0 0 0,0 1 0,0-1-1,-1 0 1,1 0 0,0 0 0,0 0-1,0 0 1,0 0 0,0 0 0,-1 0-1,1 0 1,0 0 0,0 0 0,0 0 0,0 0-1,0 0 1,-1 0 0,1 0 0,0 0-1,0 0 1,0 0 0,0 0 0,-1 0-1,-22-23-3104,-33-41 1534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6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1992,'-39'36'5620,"40"-18"-3645,1 3-1495,-2-13-395,0-1 0,0 1 1,1 0-1,1 0 0,-1-1 1,1 1-1,1-1 0,5 15 0,-16-77-19,7 53-73,0-1 1,1 0 0,-1 1 0,0-1 0,1 0-1,0 0 1,0 1 0,0-1 0,0 0-1,1-3 1,0 5 1,0-1 0,0 1-1,0 0 1,0 0 0,0 0 0,0 0-1,0 1 1,0-1 0,0 0 0,1 0-1,-1 1 1,0-1 0,1 0-1,-1 1 1,2-1 0,24-12 54,-26 13-49,4-4 10,1 1 0,0 0 0,1 0 0,-1 1 0,0 0 0,1 0 0,-1 0 0,1 1 0,0 0 0,0 0 0,-1 0 0,1 1 0,7 1 0,64-2 58,-77 11 242,-1 1 0,-1-1 0,1 0 0,-2 0 0,0 0 0,0 0 0,-4 13 0,4-22-271,1 1-1,0-1 0,-1 0 1,1 1-1,-1-1 0,0 0 0,1 0 1,-1 0-1,0 0 0,0 0 1,1 0-1,-1-1 0,0 1 1,0-1-1,0 1 0,0-1 1,0 1-1,0-1 0,0 0 1,0 0-1,0 0 0,0 0 1,0-1-1,0 1 0,0 0 1,-3-2-1,-57-14 105,54 14-37,-29-14 228,34 14-304,-1 0 1,1 0 0,-1 1 0,1-1-1,-1 1 1,0-1 0,0 1-1,1 1 1,-1-1 0,0 0-1,0 1 1,0 0 0,0 0-1,-5 0 1,7 1-1243,0-1 833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1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74 1688,'4'-31'2597,"-3"28"-2207,-1 0 0,1 0 0,0 0 0,-1 0 0,0 0 0,0 0 0,0 0 0,0-1 0,0 1 0,-1 0 0,0-4 0,1 7-341,0 0 1,0 0 0,-1 0-1,1 0 1,0-1 0,0 1-1,0 0 1,0 0 0,-1 0-1,1 0 1,0 0 0,0 0-1,0 0 1,0 0 0,-1 0-1,1 0 1,0 0 0,0 0-1,0 0 1,-1 0 0,1 0-1,0 0 1,0 0 0,0 0-1,0 0 1,-1 0-1,1 0 1,0 0 0,0 0-1,0 0 1,0 1 0,-1-1-1,1 0 1,0 0 0,0 0-1,0 0 1,0 0 0,0 0-1,0 1 1,-1-1 0,1 0-1,0 0 1,0 0 0,0 0-1,0 1 1,0-1 0,0 0-1,0 0 1,0 0 0,0 0-1,0 1 1,0-1 0,0 0-1,0 0 1,0 1 0,-6 13-86,6-13 170,-11 37 81,2 1-1,1 0 1,3 0 0,-2 41-1,7 168 309,-1-232-488,1 0 0,-2 0 0,0-1 0,-1 1 0,-10 28 0,13-35 4,-2 4 106,1-20 361,5-138-677,1 17-260,-6 116 378,-1-19-114,2 1 0,1-1 0,1 1 0,2 0 0,12-51 0,-15 79 157,0 0 0,0-1 0,1 1 0,-1 0 0,1 0 0,0 0 0,-1 0 0,1 0 0,0 0 0,0 0 0,0 0-1,1 1 1,-1-1 0,0 1 0,1 0 0,-1 0 0,0-1 0,1 2 0,-1-1 0,1 0 0,0 0 0,-1 1 0,1-1 0,0 1 0,-1 0 0,1 0 0,3 0 0,12 1 3,0 0 0,0 2 0,20 4 0,-15-3-19,72 2 21,-77-7 4,0 2-1,0 0 0,0 0 0,0 2 0,28 8 0,-44-11 5,-1 1 0,0-1 0,0 1 0,0 0 0,0-1 0,0 1 0,0 0 0,0 0 0,0 0 0,0 0 0,0 0 0,-1 0 0,1 0 0,0 0 0,-1 0 0,1 0 0,-1 0 0,1 1 0,-1-1 0,1 0 0,-1 0 0,0 1 0,0-1-1,1 0 1,-1 0 0,0 1 0,0-1 0,0 0 0,-1 0 0,1 1 0,0-1 0,0 0 0,-1 0 0,1 1 0,0-1 0,-1 0 0,0 2 0,-28 54 108,16-35-95,3 8 115,-13 55-1,4-12 305,4 5 25,13-61-401,0-1 1,-1 0-1,-1-1 1,-9 23 0,12-35-54,0 0 0,0 0 0,1 0 0,-1 0 0,1 0 0,-1 0 0,1 0 0,0 0 0,0 0 0,1 5 0,-3 20 65,-4-27-4,1-1-1,-1 0 1,1 0-1,-1 0 1,1-1-1,0 1 1,-1-1-1,1-1 1,-9-2-1,-57-8-114,55 12 33,-3 0-35,-1 0-1,-33-6 1,50 7-1820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2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92 131 968,'27'-35'1004,"-28"35"-865,1 1-1,0-1 1,0 1 0,-1-1-1,1 1 1,-1-1-1,1 0 1,0 1-1,-1-1 1,1 0-1,-1 1 1,1-1-1,-1 0 1,1 1-1,-1-1 1,1 0 0,-1 0-1,1 0 1,-1 0-1,1 0 1,-1 1-1,1-1 1,-1 0-1,0 0 1,1 0-1,-1 0 1,1-1-1,-1 1 1,1 0 0,-1 0-1,1 0 1,-1 0-1,1 0 1,-1-1-1,1 1 1,-1 0-1,1 0 1,-1-1-1,1 1 1,-1 0-1,1-1 1,0 1 0,-1-1-1,1 1 1,0 0-1,-1-1 1,1 1-1,0-1 1,-1 1-1,1-1 1,0 1-1,0-1 1,0 1-1,-1-1 1,1 1 0,0-1-1,0 0 1,0 0-1,-22 68 574,2 2 0,4 0 0,3 1 0,2 0 0,-1 117 0,19-214-659,2 4-101,3-21-384,-2-1 0,-2 0 0,5-83 0,-24-72 170,11 196 259,0 0 0,0 0 0,1 0 0,0 0 0,0 1 1,0-1-1,0 0 0,1 0 0,0 1 0,-1-1 0,1 1 0,0 0 0,1-1 0,-1 1 0,0 0 0,1 0 0,3-3 0,0 2-3,0 0 0,0 0 1,0 0-1,0 1 0,0 0 1,1 0-1,-1 1 0,1 0 1,7-2-1,7 1 59,0 0-1,0 1 1,1 1-1,-1 1 1,30 4 0,-47-4-37,55 9 79,-55-9-95,1 1 1,-1 0-1,0 1 1,0-1-1,1 1 1,-1-1 0,0 1-1,0 1 1,-1-1-1,6 4 1,-8-4 2,0 1 0,-1-1 0,0 0 0,1 0 0,-1 0 0,0 1 0,0-1 0,-1 0 1,1 0-1,0 0 0,-1 0 0,1 1 0,-2 2 0,-1 19 35,4 141 376,-1-144-363,0 0 1,-2-1 0,0 0-1,-1 1 1,-2-1 0,0 0-1,-1 0 1,0-1 0,-2 0-1,0 0 1,-2-1-1,0 0 1,-21 29 0,27-44-35,0-1 1,0 0-1,0 1 1,0-1-1,-1 0 1,1-1 0,-1 1-1,1-1 1,-1 0-1,1 0 1,-1-1-1,0 1 1,-4-1-1,-25 6 24,17-1-14,-1-2 0,0 1-1,-22 0 1,32-3-18,-1-1 0,1 0 0,-1 0 1,0-1-1,1 0 0,0-1 0,-1 1 1,1-2-1,-8-2 0,11-1-1247,5 4 820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3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9 150 160,'8'-37'18,"16"-35"10323,-20 97-8308,-1 29-2346,-6 4 886,-14 77 1,13-110-414,-5 2 14,8-27-172,1 1 0,0-1 0,-1 1 0,1-1 0,0 1 1,0-1-1,-1 0 0,1 1 0,0-1 0,0 1 0,0-1 0,0 1 0,-1-1 0,1 1 0,0 0 0,0-1 1,0 1-1,0-1 0,0 1 0,0-1 0,0 1 0,1-1 0,-1 1 0,0-1 0,0 1 0,1 0 0,27 6 1,-7-4-1,11 1 22,1 0-1,0-2 1,0-2-1,40-4 1,-68 4 4,0-1-1,0 0 1,0 0-1,0 0 1,0 0-1,0-1 1,0 0-1,0 0 1,-1 0-1,1-1 1,-1 1-1,0-1 1,0 0 0,0 0-1,0-1 1,0 1-1,-1-1 1,1 0-1,3-5 1,-6 5-12,-1 1 1,1 0-1,-1-1 1,1 1-1,-1-1 1,0 1-1,-1 0 1,1-1-1,0 1 1,-1-1-1,0 1 1,0 0-1,-1-5 1,-4-25 16,10-11-29,16-61 1,-17 65-5,-4 37 0,1 0 0,0 0 0,0-1 0,0 1 0,0 0 0,0 0 0,1 0 0,-1-1 0,1 1 0,0 0-1,0 0 1,0 0 0,1 0 0,-1 1 0,1-1 0,-1 0 0,1 0 0,2-2 0,-3-1-105,-12 3 261,-12 4 422,-1 8-409,0-1 0,-1 0 0,1-2 0,-2-1 0,1-1 0,-37 1 0,-87-10-163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0 205 2505,'44'-37'880,"-36"18"6202,-7 2-4420,0 18-2323,1 24-425,7 109 261,-4-34 195,5 0 0,24 109 0,-31-193-133,-1-45-479,4-30 78,-2 0 0,-3-1 0,-3 1 0,-2 0 0,-2 0 0,-16-61 0,15 92 171,2 12-5,0 1 0,2-1 0,0 1 0,1-1 0,0 0 0,1 0 0,2-25 1,0 39-9,0 0 1,0 0-1,1 0 1,-1 0-1,0 0 1,0 0-1,1 1 1,0-1 0,-1 0-1,1 1 1,0-1-1,-1 1 1,1 0-1,0-1 1,0 1 0,0 0-1,0 0 1,1 0-1,-1 0 1,0 1-1,0-1 1,0 1-1,1-1 1,-1 1 0,0 0-1,1 0 1,3 0-1,5-1-17,0 1 0,0 1 0,0-1 0,15 4 0,15 7 27,0 2 0,76 36 0,-60-24 21,-35-17 0,12 6 92,-33-13-95,0 0-1,0 0 1,0 0-1,0 0 1,0 0-1,-1 0 1,1 0-1,0 0 1,-1 1 0,1-1-1,-1 0 1,1 0-1,-1 1 1,0-1-1,0 0 1,1 0-1,-1 1 1,0-1 0,0 0-1,0 1 1,0-1-1,0 0 1,-1 1-1,1-1 1,0 0-1,-1 2 1,-11 43 400,-8 76-1,18-98-399,2-1 0,0 1 0,2-1 0,0 1 0,8 31 0,10 20 164,-11-45-104,-1 0 0,-2 0-1,0 1 1,0 32 0,-6-61-60,0 0 0,1 0 0,-2 0 1,1 1-1,0-2 0,0 1 0,-1 0 0,1 0 1,-1 0-1,1 0 0,-1 0 0,0 0 0,0 0 1,0-1-1,0 1 0,0 0 0,0-1 1,0 1-1,-1 0 0,1-1 0,-1 0 0,-2 3 1,-2-1 39,0-1 0,0 0 0,0 0 1,0 0-1,0-1 0,-9 2 0,-8 1-103,18-3 46,-2 1 9,0-1-1,0 0 1,1 0-1,-1 0 1,0-1-1,0 0 1,0-1-1,0 1 1,0-1-1,-10-3 1,-14-6 171,0 1 0,-1 1 1,0 2-1,-54-3 0,44 4-2005,39 6-326,-5 4 849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8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2897,'27'7'5588,"6"9"-4328,-21-9-1284,1 0 0,0-1 0,0-1 0,23 6 0,249 26 258,-80-15 167,-118-16-180,-68-6-170,-1 0-1,1 2 1,0 0-1,-1 1 0,0 1 1,22 7-1,-40 9 640,-5 15-82,-7 125 109,-2 102-42,7-113-13,0 18-209,6 200 3,-2-150 464,1-197-888,-1-1 0,-1 0 0,-8 23 0,-6 42 427,22-75-200,-8-17-1766,-10-19 948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9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 3553,'-2'-2'7811,"3"19"-6870,-3-8-898,-1 1 0,0-1 0,0 0 0,-1 0 0,0 0 0,0 0-1,-1-1 1,-7 10 0,-6 15 146,12-16-66,1 0 0,1 1 0,1 0 0,1 0 0,0 0 0,1 0 0,3 36 0,-1-22-59,5 164 693,-5 203 807,-4-290-1468,4-67-49,-3 0-1,-1 0 0,-11 47 0,13-79-40,0-1 1,0 1-1,1 0 0,1 13 0,-1-16 3,1 1-1,-1-1 0,0 0 1,-1 0-1,0 0 1,0 1-1,0-1 0,-3 7 1,3-11 4,0 1 0,0-1 0,0 1 0,1-1 0,-1 1 0,1-1 0,0 1 0,0-1-1,0 1 1,1-1 0,-1 1 0,1-1 0,0 1 0,0-1 0,0 0 0,2 4 0,-1-2-3,-1 0 0,1 0-1,-1 0 1,0 0 0,0 0-1,0 0 1,-1 0 0,0 0 0,-1 8-1,-8 62-41,10-74 33,0 0-1,0 0 1,0 0-1,1 0 0,-1 0 1,0 0-1,0 0 1,0-1-1,1 1 1,-1 0-1,0-1 0,1 1 1,-1-1-1,1 1 1,1-1-1,1 2 3,4 0-1,1 0 1,-1 0-1,0-1 1,0 0 0,1 0-1,-1-1 1,1 0 0,11-2-1,77-17 15,-94 19-17,184-31-3,-125 22 7,-47 3 238,-7 2-2750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1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2465,'-2'3'533,"0"-1"0,1 1 0,-1 0 0,1 0 1,0 0-1,0 0 0,0 0 0,0 0 1,0 0-1,1 0 0,-1 1 0,1-1 0,0 0 1,0 4-1,4 49 1067,-3-51-1430,8 55 613,-5-40-550,-1 1 1,0 0-1,-2 0 0,0 1 0,-4 35 0,4-76-102,0-1 0,-2 1 0,0-1 0,-5-23 0,2 8-277,-1-62 1,5 95 136,1 0 0,-1-1-1,1 1 1,0 0 0,0 0 0,0-1-1,0 1 1,0 0 0,0 0 0,0 0-1,1 0 1,-1 0 0,1 1 0,0-1 0,-1 0-1,1 1 1,0-1 0,0 1 0,0 0-1,0-1 1,0 1 0,0 0 0,0 0-1,1 1 1,-1-1 0,0 0 0,1 1-1,3-1 1,11-3-9,-1 2-1,1 0 1,18 1 0,-16 0 7,18-3-6,-19 1 8,1 2 0,-1 0 0,19 1 0,-33 0 7,0 1 0,-1-1 0,1 1 0,0-1 1,0 1-1,-1 0 0,1 1 0,-1-1 0,1 1 0,-1-1 0,1 1 1,-1 0-1,0 1 0,0-1 0,0 0 0,0 1 0,-1-1 1,1 1-1,0 0 0,1 4 0,-11 21 262,-4 5-88,8-3 8,2 1-1,1-1 0,3 34 1,-2-62-150,-1 0 0,0 0 0,0 0 0,0 0 0,0-1 0,0 1 0,0 0 1,-1 0-1,1 0 0,-1 0 0,1 0 0,-1 0 0,0 0 0,1-1 0,-1 1 0,0 0 1,0 0-1,0-1 0,-1 1 0,1-1 0,0 1 0,-1-1 0,1 0 0,0 1 0,-1-1 1,0 0-1,1 0 0,-1 0 0,0 0 0,1 0 0,-1 0 0,0-1 0,0 1 0,0-1 1,-3 1-1,-4 0 62,-1 0-1,0-1 1,0 0 0,0 0 0,-15-4 0,9 2-235,-65-11 189,59 9-201,-1 0-1,-33-1 1,44 7-616,12 7 332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2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67 800,'-69'-62'871,"69"61"-823,0 1-1,-1 0 1,1-1-1,0 1 1,-1 0-1,1-1 1,0 1 0,-1 0-1,1 0 1,0 0-1,-1-1 1,1 1 0,-1 0-1,1 0 1,0 0-1,-1 0 1,1 0-1,-1 0 1,1 0 0,0 0-1,-1 0 1,1 0-1,-1 0 1,1 0-1,-1 0 1,1 0 0,0 0-1,-1 0 1,1 0-1,-1 1 1,1-1-1,0 0 1,-1 0 0,1 0-1,0 1 1,-1-1-1,1 0 1,0 1 0,-1-1-1,1 0 1,0 0-1,-1 1 1,1-1-1,0 1 1,0-1 0,0 0-1,-1 1 1,1 0-1,-6 20 3356,6-18-1638,-6 23-1009,2 0 1,-2 50-1,2-19-479,-8 208-260,9-227-116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5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86 406 4593,'-36'-148'1334,"34"142"-1298,1 0 0,0 1 0,0-1 0,1 0 0,0 0 0,0 0 0,0 0 0,0 0 0,3-10 0,-1 12-49,-1 1 0,1-1 0,0 0 0,0 1 0,0-1 0,1 1 0,-1-1-1,4-3 1,-3 4 196,0 0-1,0 0 0,-1-1 0,1 0 1,-1 1-1,0-1 0,0 0 0,2-7 1,39-100 2768,-43 108-2135,-5 11-497,-5 15-70,-2 35 140,4 1-1,-3 104 1,7-76-349,-19 205 338,-9 259 1091,29-512-1129,0-28-518,-4-27-1804,0-20-166,-5-42 912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651 136 1712,'-8'-108'974,"2"82"1754,6 26-2560,0 0-1,-1 0 0,1-1 1,-1 1-1,1 0 0,-1 0 0,1 0 1,-1 0-1,1 0 0,0 0 1,-1 0-1,1 0 0,-1 0 0,1 0 1,-1 0-1,1 0 0,-1 0 1,1 0-1,-1 0 0,1 0 0,-1 0 1,1 0-1,0 1 0,-1-1 0,1 0 1,-1 0-1,1 1 0,0-1 1,-1 1-1,-7 75-61,-5 28 505,9-71-408,1 0 0,2 0-1,1 0 1,1 0 0,2 0 0,8 33-1,5 89 472,-7-43-131,-5-84-465,-1 1 0,-1 0 0,-1 0-1,-2-1 1,-1 1 0,-9 42 0,7-47-3,0 0 0,1 0-1,1 0 1,2 0 0,2 26 0,-1-20 24,0 0 0,-7 48 1,-1-39 85,-5 30 287,-5 129 0,14-151-348,-14 81 0,9-78 26,-7 23 124,9-49-165,1 0 0,-4 47 0,-11 142 595,11-145-398,-2 101-1,12-90-2,-17 157 0,11-203-265,3-1 1,2 64 0,0-84-39,-1 0 0,0 0 0,-1 0 0,-4 16 0,4-16 15,-1 0 0,1 0 0,0 23 0,2 59 132,-18 148 1,4-161-133,8-49-15,-4 43 1,8-36-5,0 120 38,2-131-24,-1 0 0,-2 0-1,-8 43 1,6-50 2,1 0 0,1 1 0,1-1 0,1 1 0,1-1 0,1 1 0,4 26 0,-2-25-8,-1-1 1,-1 1-1,-1 0 0,-1 0 1,-1 0-1,-7 30 0,-2 34 15,1 470-11,10-337-5,-2-39 2,1-148 1,-1 0 0,-14 62-1,10-63-7,1 0-1,-2 63 1,5-10 15,-3-1 1,-3 0 0,-40 163-1,37-205-16,6-27-3,1 0 0,0 0 1,2 0-1,-2 18 0,2 34-18,1 151 26,1-209 6,-2 0 0,1 0 1,-1-1-1,-1 1 1,1-1-1,-1 1 1,-1-1-1,0 0 1,-8 14-1,-13 31 4,15-20-5,2 0 1,1 0-1,2 1 0,-1 35 1,-19 58 1,13-68-7,11-52-9,1-3 2,-1 0 0,0 0-1,1 0 1,0 0 0,0 0 0,0 0-1,0 0 1,1 0 0,0 0 0,-1 0-1,1 0 1,1-1 0,-1 1-1,1 0 1,2 5 0,-3-9 169,-9 36-120,9-16-33,0 1-1,1 0 1,7 28 0,-9-39 44,-1-1 1,0 1 0,0-1 0,-1 1 0,0-1 0,-1 0-1,0 0 1,-7 15 0,6-12-14,-8 12-314,12-24 205,0 0 0,0 0 1,0 0-1,0 1 0,0-1 0,0 0 0,0 0 0,0 0 0,-1 0 0,1 1 0,0-1 0,0 0 0,0 0 0,0 0 0,0 0 0,-1 0 0,1 0 0,0 1 0,0-1 0,0 0 0,-1 0 0,1 0 0,0 0 0,0 0 0,0 0 0,-1 0 0,1 0 0,0 0 0,0 0 1,0 0-1,-1 0 0,1 0 0,0 0 0,0 0 0,0 0 0,-1 0 0,1 0 0,0 0 0,0-1 0,0 1 0,-1 0 0,1 0 0,0 0 0,0 0 0,0 0 0,-13-40-6373,9 23 6335,-14-75-1650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6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1 272 3921,'2'-16'213,"0"1"0,2 1 0,0-1 0,1 0 0,0 1 0,1 0-1,0 0 1,10-14 0,-12 22-111,0 0-1,1 0 0,-1 1 0,1-1 1,1 1-1,-1 0 0,1 1 1,-1-1-1,1 1 0,0 0 0,1 1 1,-1-1-1,1 1 0,0 0 1,-1 1-1,1 0 0,0 0 0,12-1 1,107-4 809,18-1-485,-127 5-383,75-11 223,168-2-1,-257 15-251,0 1 0,1 1 0,-1-1 0,1 0-1,-1 1 1,0 0 0,1 0 0,-1 0 0,0 0 0,1 0 0,-1 1 0,0-1 0,0 1 0,0 0 0,3 2 0,-5-2 64,1 1 0,0-1 0,-1 0 1,1 1-1,-1-1 0,0 1 0,0 0 0,0 0 0,0-1 1,0 1-1,0 0 0,-1 0 0,0 0 0,1-1 0,-1 1 1,0 0-1,0 0 0,-1 4 0,-3 54 513,-11 115-172,8-93 370,4 137 1,5-144-556,-3-1 0,-15 108 0,0-23 444,14-117-600,-2 0 0,-1-1 0,-14 51 0,17-89-55,1 0 0,-1 0 1,0 0-1,-1 0 0,1-1 0,-1 1 1,1 0-1,-1-1 0,-6 5 0,6-5-14,1 0-1,-1 0 1,1 0-1,-1 0 1,1 0-1,0 0 0,0 0 1,0 1-1,0-1 1,1 1-1,-2 5 0,2-8 16,-1 1 0,1-1-1,0 0 1,-1 1 0,1-1-1,-1 0 1,1 0-1,-1 0 1,0 0 0,0 0-1,1-1 1,-1 1-1,0 0 1,0-1 0,0 1-1,-2 0 1,-26 10 15,21-6-18,0-1 1,0 0 0,0-1-1,0 0 1,-1 0 0,0-1 0,1 0-1,-1-1 1,-13 0 0,-15-3 326,-74-13 0,78 8-199,0 2 1,-1 2-1,-38 0 1,26 7-128,30-1-27,0-2 1,0 0-1,0-1 1,-19-3 0,31-1-1897,5 3 1218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8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74 2665,'-44'-49'1256,"40"25"3548,4 57-4224,2 0 0,7 41 0,2 39 4,-11-102-459,-1 0 0,0 1-1,0-1 1,-1 0 0,-1 0 0,-4 12 0,5-16-99,1-4-98,-1 10 467,-2-23-15,-2-47-485,2-1-1,5-70 1,0 124 91,-1 1-1,1-1 1,0 1-1,0 0 1,0-1 0,1 1-1,-1 0 1,1 0-1,0 0 1,-1 0 0,1 0-1,1 1 1,-1-1-1,0 0 1,1 1 0,-1 0-1,1-1 1,0 1 0,5-3-1,-2 1 1,1 0 0,0 1 0,0 0 0,0 0 0,0 1 0,0 0 0,1 0 1,7-1-1,2 3-1,-1 0 0,0 1 0,0 1 1,0 0-1,0 2 0,0-1 1,25 11-1,-22-8 35,1 0 0,0-1 0,0-1 0,21 2 0,-35-6 0,1 0-31,-1 0 0,1 1 0,0-1 1,0 2-1,12 2 0,-18-3 23,1 0 1,-1 0-1,1-1 1,-1 1-1,0 0 0,1 0 1,-1 0-1,0 1 1,0-1-1,1 0 0,-1 0 1,0 1-1,0-1 1,0 0-1,-1 1 0,1-1 1,0 1-1,-1-1 1,1 1-1,0 0 0,-1-1 1,0 1-1,1-1 1,-1 1-1,0 0 0,0-1 1,0 1-1,0 0 1,0 1-1,-2 16 226,-1-1 0,0 0 0,-1 0 0,-1 0 0,-14 33 0,10-27 130,7-16-281,-1 0 0,0 0 0,-1-1 0,0 1 0,0-1 0,-8 11-1,7-13-49,0 0-1,0-1 0,0 1 0,-1-1 0,0 0 0,0 0 1,0-1-1,0 0 0,0 0 0,-1 0 0,1-1 0,-1 0 0,0 0 1,0-1-1,1 1 0,-1-2 0,0 1 0,0-1 0,0 0 0,-8-1 1,2 0-40,-1-1 1,1 0 0,0-1 0,0-1 0,1 0-1,-1 0 1,1-1 0,0-1 0,0 0-1,-11-8 1,10-2-3298,18 17 2087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22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169 168 1224,'-26'-115'250,"22"78"3899,4 37-4056,0 0 1,0 0-1,-1 0 1,1 0-1,0 0 1,0 0-1,0 0 1,0 0-1,0 0 1,0 0-1,-1 0 0,1 0 1,0 0-1,0 0 1,0 0-1,0 0 1,0 0-1,0 0 1,-1 0-1,0 0 977,0 32 1014,-11 121-1233,7-61-284,-29 153 0,29-228-466,2 0 1,0 1-1,1-1 1,0 0 0,2 27-1,0-44-88,0-1-1,0 1 1,0 0 0,0 0-1,0 0 1,0-1-1,-1 1 1,1 0 0,0 0-1,0 0 1,0 0 0,0-1-1,-1 1 1,1 0-1,0 0 1,0 0 0,0 0-1,0 0 1,-1 0-1,1 0 1,0-1 0,0 1-1,-1 0 1,1 0 0,0 0-1,0 0 1,0 0-1,-1 0 1,1 0 0,0 0-1,0 0 1,-1 0-1,1 0 1,0 0 0,0 0-1,-1 1 1,9-18-25,0 0 1,-2-1-1,0 0 0,-1 0 0,0 0 1,-2 0-1,0-1 0,0-30 1,-3 17-59,1-25-88,-3 1 1,-13-83 0,-3 28-23,17 108 166,1 0 0,0 1 0,-1-1-1,1 0 1,0 1 0,0-1 0,0 0 0,1 0-1,-1 1 1,1-1 0,0 0 0,-1 1 0,1-1-1,0 1 1,0-1 0,1 1 0,-1-1 0,1 1-1,-1 0 1,1 0 0,0-1 0,-1 1 0,1 0 0,5-3-1,-3 3-11,1 0 0,0 0 0,0 1 0,0 0-1,1 0 1,-1 0 0,0 0 0,0 1 0,0 0-1,1 0 1,-1 0 0,0 1 0,7 1 0,26 4-28,51 3 1,-49-6 71,41 9 1,-75-12-14,0 1 0,-1-1 1,1 1-1,0-2 0,11-1 0,8 0 12,-24 2-23,-1 4 6,1 89-18,2-42 366,-3 1 1,-2 0-1,-2 0 1,-20 93-1,-1-73-155,17-51-74,0 1 0,1-1-1,2 1 1,-5 34 0,19-13 8,-4-24-109,-4-15-13,0 1-1,-1-1 1,0 1-1,0-1 1,0 1-1,-1-1 1,0 0-1,1 1 1,-2-1-1,-1 6 1,-1 7 96,3-16-84,0 0 1,0 0 0,0 0-1,0 0 1,0 0-1,0 0 1,-1 0 0,1 0-1,0-1 1,-1 1-1,1-1 1,0 1 0,-1-1-1,1 1 1,-1-1-1,1 1 1,-1-1 0,1 0-1,0 0 1,-1 0-1,1 0 1,-1 0 0,-1-1-1,-45 0 88,41 0-80,-104-8 63,-101-4-423,216 17-3304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1:33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53 128 952,'-20'-9'1840,"18"9"-1691,1 0 1,-1 0 0,1 0 0,0 0-1,-1-1 1,1 1 0,-1 0-1,1-1 1,0 1 0,0-1 0,-1 0-1,1 1 1,0-1 0,0 0-1,0 0 1,0 0 0,-1 0-1,1 0 1,1 0 0,-1 0 0,0 0-1,0 0 1,0 0 0,0 0-1,1-1 1,-1 1 0,1 0-1,-1-1 1,0 0 0,5 0-99,-1 0 0,0 1 0,0 0 0,1 0 0,-1 0 0,1 0 1,-1 0-1,1 1 0,3-1 0,3-1 231,66-9 131,-48 8-258,50-12-1,-35 6-24,0 2 1,0 2 0,1 1-1,75 5 1,-59-1-109,32 2 5,82-3 130,-98-6-96,-22 1-25,-1 2 0,100 7 0,157 21 63,-274-22-34,-1-2 1,55-6-1,13 0 48,-99 6-105,1 0-1,-1-1 0,1 0 1,-1 0-1,1 0 0,-1-1 1,0 1-1,6-4 0,-7 4-2,0-1 0,1 1 0,-1-1-1,1 1 1,-1 0 0,1 0 0,-1 1-1,1-1 1,-1 1 0,1 0 0,-1 0-1,7 0 1,17 1 15,15 2 63,-31-3 299,-11 0-433,1 0 1,-1-1-1,0 1 1,0 0-1,0 0 0,0 0 1,0 0-1,0-1 1,0 1-1,0 0 0,0 0 1,0 0-1,0-1 1,0 1-1,0 0 0,0 0 1,0 0-1,0-1 1,0 1-1,0 0 0,0 0 1,0 0-1,0-1 1,0 1-1,0 0 1,0 0-1,0 0 0,0 0 1,-1-1-1,1 1 1,0 0-1,0 0 0,0 0 1,0 0-1,0 0 1,-1-1-1,1 1 0,0 0 1,0 0-1,0 0 1,0 0-1,-1 0 0,1 0 1,0 0-1,0 0 1,0 0-1,-1 0 1,1 0-1,0 0 0,0 0 1,0 0-1,0 0 1,-1 0-1,1 0 0,-9-4-675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21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1 377 1800,'8'-5'8505,"18"5"-7580,-19 0 506,1-5 4563,-2-7-4448,-6 10-1575,0 1 0,0 0 0,1 0-1,-1 0 1,1 0 0,-1 0-1,1 0 1,-1 0 0,1 0 0,0 0-1,-1 0 1,1 0 0,0 0 0,0 0-1,0 0 1,-1 1 0,1-1-1,0 0 1,0 0 0,0 1 0,0-1-1,0 1 1,1-1 0,0 1-1,-2 0 38,41-34 239,-22 21-285,-17 13 39,0-1 1,0 0-1,0 0 0,-1 0 1,1 0-1,0 0 0,-1 0 1,1-1-1,0 1 1,-1-1-1,0 1 0,1-1 1,-1 1-1,0-1 1,0 0-1,0 1 0,0-1 1,0 0-1,0 0 0,0 0 1,0-3-1,0 4-6,0 0 0,0 0 0,0 0 0,1 0 0,-1 0 0,0 1-1,0-1 1,1 0 0,-1 1 0,0-1 0,1 1 0,-1-1 0,1 1 0,-1-1 0,0 1 0,1 0-1,-1 0 1,2 0 0,30-4-66,25 7 33,-38-1 50,0-1 0,-1-1 1,1 0-1,20-4 0,238-29-43,-151 21 31,33 7 0,-112 6 0,1-2 0,56-10 0,174-24 1,-123 18-2,454-53 1,171 31-21,-290 23 10,823 18-21,-1187 5 34,442 12 12,-210-8-14,-2 0 0,250 6 0,266 17 8,-737-24-8,225 10 0,94 3 0,-40-1 0,-30-5 0,-155 7 0,-149-12 0,127 1 0,-48-6 8,-32 1-6,-32-3 8,40 1-6,195 6-4,-255-6 0,3 2-8,130 31 0,-207-38-141,2 0 461,-18-4-772,7 2-4237,-13 6 3162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23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143 113 2793,'-112'-104'3244,"102"96"631,8 12-1768,13 24-1073,-5-15-1054,0-1 131,-2 0-1,1-1 0,-1 2 0,-1-1 0,0 0 0,-1 1 1,0-1-1,-1 1 0,-1 16 0,-2 0 13,1 1 1,1 0-1,6 50 0,2 27-67,-3-31 63,-3-63-86,0 1 0,-1 0-1,0 0 1,-1 0 0,0 0 0,-2 0 0,1 0 0,-2-1 0,0 1 0,-6 18 0,4-18-14,1 0 1,0 0-1,1 0 0,1 0 1,0 1-1,1-1 1,1 25-1,-3 33 18,0-49 15,2 1 1,0-1-1,1 1 1,5 32-1,-4-53-19,-1 20-31,-1-23 24,1 1 1,-1 0-1,1-1 0,-1 1 1,0-1-1,1 1 1,-1 0-1,1-1 0,-1 1 1,0-1-1,0 0 0,1 1 1,-1-1-1,0 0 1,0 1-1,1-1 0,-1 0 1,0 0-1,0 0 0,0 0 1,1 0-1,-1 0 1,0 0-1,0 0 0,0 0 1,0 0-1,-15 14 621,10-8-3514,2 0 1828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39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96 2697,'41'-75'1113,"-41"75"-888,1-1 0,-1 1 0,1-1 0,-1 1 0,1-1 0,-1 1 1,0-1-1,1 0 0,-1 1 0,0-1 0,0 0 0,0 1 0,1-1 0,-1 0 0,0 1 0,0-1 0,0 0 0,0 1 0,0-1 0,0 0 0,0 1 0,0-1 0,-1 0 1,1 1-1,0-1 0,0 0 0,0 1 0,-1-1 0,1 0 0,0 1 0,-1-2 0,0 2-174,1 0 1,-1 0-1,1 0 1,0 0-1,-1 0 1,1 0-1,-1 1 0,1-1 1,0 0-1,-1 0 1,1 0-1,0 0 0,-1 0 1,1 1-1,0-1 1,-1 0-1,1 0 1,0 1-1,-1-1 0,1 0 1,0 0-1,0 1 1,-1-1-1,1 0 0,0 1 1,0-1-1,0 0 1,-1 1-1,1-1 1,0 1-1,0-1 0,0 0 1,0 1-1,0-1 1,0 0-1,0 1 0,0-1 1,0 1-1,0-1 1,0 1-1,-8 73 524,-3 14-184,2 125-1,2-59-106,1-16-170,4-94-99,-2 1 1,-18 86-1,11-81 35,-6 90 1,18 85 267,-12-43-159,1 18 233,10-179-340,-2-1 0,0 1 0,-1-1 1,-1 0-1,-12 36 0,-47 95 536,40-102-413,-24 75 0,-18 167 40,48-207-58,-13 112-84,14 14 186,15-180-239,5 149 19,0-82-26,1 31 9,0 77 83,1 34-6,0 5 58,16 121 59,0-52-91,3-19-44,0 48 216,-27-233-256,4 0 0,19 113 1,-12-132 77,-4 0-1,-10 142 1,0 13-94,14-13 36,2 149 21,-7-243-56,-1-66 46,-11 140-1,3-166-54,1 1-1,3-1 0,2 1 0,7 49 1,-7-84-2,-1 1 1,0-1-1,-3 21 1,2-25-12,0 0 1,0 0-1,0 0 0,1 0 1,1 0-1,-1 1 1,1-1-1,1 0 0,-1 0 1,5 13-1,-3-14 7,0 1-1,-1 0 0,0 0 0,-1-1 1,0 1-1,0 9 0,-1-11-4,1 1 0,-1 0-1,1-1 1,1 1-1,-1-1 1,1 1 0,0-1-1,1 0 1,3 7-1,-22 27 361,15-33-359,-9 43-36,10-47 32,0 0 0,0 0-1,0 0 1,0 0 0,1 0 0,-1 0 0,1 0 0,0 0-1,0 0 1,0 0 0,0-1 0,0 1 0,0 0 0,1-1 0,0 1-1,-1-1 1,4 4 0,-11-11 717,0 4-1604,3 10-3593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41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64 4361,'-6'-3'3210,"14"-4"-2667,20-7-707,-12 5 252,-9 4 113,0 1 0,0 0 0,0 1 0,0 0 0,1 0 0,-1 1 0,1 0 0,15-3 0,68 26 3020,63-6-2543,245-9-1,-8-8 100,-338 3-719,8 1 8,130-2 101,241 1 28,-110 4-120,329-1 273,-551-3-264,357-6 233,-185-1-21,116-1-57,59 12 32,-445-5-271,479 22 176,-175-13-88,27 4-47,-159-1 335,-176-13 212,11-2-523,26-2-150,4 2 89,-31 2-447,-15 0-335,-5 2 322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4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357 130 2857,'-97'-39'1427,"94"38"-1280,0 0 0,0-1 1,1 1-1,-1 0 1,0-1-1,1 0 0,-1 1 1,1-1-1,-1 0 1,1-1-1,0 1 1,0 0-1,0 0 0,0-1 1,-2-4-1,3 5-45,1 0-1,-1 0 1,1 0-1,0 0 1,0-1-1,0 1 1,0 0-1,1 0 1,-1 0-1,0 0 1,1 0 0,-1 0-1,2-3 1,3-20 3602,-4 28-3608,-1 1 0,1-1 1,0 0-1,0 0 0,0 0 1,0 0-1,1 0 0,-1 0 0,1 0 1,0 0-1,0-1 0,0 1 1,3 3-1,-2-3-74,0 1 1,0 0-1,0 0 1,-1 0-1,1 0 0,-1 1 1,0-1-1,0 1 1,1 6-1,3 32 753,-1 84-1,-2-30-334,-1 27 216,-14 134 1,11-254-637,-20 193 737,8-98-553,1 124 1,12-178-151,-1 0 0,-3-1 0,-1 0-1,-2 0 1,-2 0 0,-29 80 0,14-52 82,4 1-1,3 1 1,-9 83 0,22-133-143,-22 244 127,13-94-41,-3-55-32,-5 68 75,25 31 54,-1-7-129,-3-202-44,-4 64 18,3 0 0,4 0 1,18 116-1,5 4 38,-20-148-1,-3 0 0,-3 90 0,-2-93-23,1 0 0,3 1 0,11 75 1,-8-97-17,-1 0 0,-2 0 1,0 1-1,-1 0 0,-4 42 1,-1 83 206,3-31-126,-1-79-82,2 1-1,1-1 0,2 1 1,2-1-1,9 37 0,-10-50-10,-1 0 0,0 0 0,-2 1 1,-1-1-1,-6 46 0,1-2 14,-29 290 126,32-332-131,1 1-1,2 30 1,1-37-7,-1 1 0,-2 0 0,0 0 0,-7 34 0,-3 0 22,2 1 0,3 0 0,1 1 0,4-1 0,6 71-1,-4-96-21,-1 0 0,-5 35 0,2-35-1,1 1-1,3 35 1,4-12-6,-3 0 0,-5 67 0,-7-64 3,7-49-4,1 1 0,0-1 0,0 1 0,1 0 1,1 0-1,0 0 0,0 0 0,0-1 0,4 16 0,1 5 3,-1 0-1,-1 1 0,-1-1 0,-5 54 0,1-47-1,-4 41 11,3-54-11,1-1 0,1 1-1,1 0 1,4 30-1,-2-32 4,0 1 1,-3 36-1,0-38-4,0 0-1,5 28 0,-1 61 24,1-91-7,-4-18-16,1 0 1,-1-1-1,0 1 0,1 0 0,-1 0 1,0-1-1,1 1 0,-1 0 0,0 0 1,0-1-1,1 1 0,-1 0 0,0 0 1,0 0-1,0 0 0,0-1 0,0 1 0,0 0 1,-1 0-1,1 0 0,0-1 0,0 1 1,0 0-1,-1 0 0,1-1 0,0 1 1,-1 0-1,1-1 0,-1 1 0,1 0 1,-1-1-1,1 1 0,-1 0 0,1-1 1,-1 1-1,0-1 0,1 1 0,-1-1 1,0 1-1,0-1 0,1 0 0,-1 1 1,0-1-1,0 0 0,1 0 0,-1 0 1,0 1-1,0-1 0,0 0 0,1 0 1,-2 0-1,1 15 30,1 1 1,3 27 0,-1-26 151,0-9-153,-1 1 1,0 0-1,-1 0 1,0 0-1,0-1 0,-1 1 1,-2 12-1,-2-19 91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53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345 166 1752,'-125'-98'710,"122"96"-665,0-1 0,-1 1 1,1-1-1,0 0 0,0-1 0,1 1 1,-1 0-1,1-1 0,-4-5 0,6 8 8,0 0 1,0 0-1,0 1 0,0-1 0,0 0 0,0 0 0,0 0 0,0 0 0,0 0 0,0 1 0,0-1 1,1 0-1,-1 0 0,0 0 0,1 1 0,-1-1 0,0 0 0,1 0 0,-1 1 0,1-1 0,0-1 0,4-5 1357,-5 7-1311,0 0 0,0-1 0,0 1 0,0 0 1,-1-1-1,1 1 0,0 0 0,0 0 0,0 0 0,0-1 1,0 1-1,0 0 0,-1 0 0,1-1 0,0 1 0,0 0 1,0 0-1,0 0 0,-1 0 0,1-1 0,0 1 0,0 0 1,-1 0-1,1 0 0,0 0 0,0 0 0,-1 0 0,1 0 1,0 0-1,0-1 0,-1 1 0,1 0 0,0 0 0,0 0 0,-1 0 1,1 0-1,0 1 0,0-1 0,-1 0 0,1 0 0,0 0 1,-1 0-1,1 0 0,0 0 0,0 0 0,0 0 0,-1 0 1,1 1-1,0-1 0,0 0 0,0 0 0,-1 0 0,1 1 1,0-1-1,0 0 0,0 0 0,0 0 0,-1 1 0,1-1 1,0 0-1,0 1 0,-14 95 956,5 1 1,3 109-1,1-13-278,0 298 242,6-404-848,-9 242 399,1-40-364,10-204-173,-1-46 2,-5 72 1,-45 187 110,38-244-125,-18 157 25,26-173-31,-7 45 4,5-53-18,0 1-1,2 38 1,-6 42 38,4-74-11,2-22-16,0-1 1,0 1 0,-7 20 0,8-33-19,1 0 0,0-1 0,0 1 0,0-1 0,0 1 0,0-1 0,1 1 0,-1 0 0,0-1 0,1 1 0,-1-1 0,1 1 0,-1-1 0,1 1 0,0-1 0,-1 0 0,1 1 0,0-1 0,0 0 0,0 0 0,0 1 0,0-1 0,1 0 0,1 2 0,-1-1-18,-1-1-297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7 160 2961,'-1'0'133,"1"-1"1,-1 1-1,1-1 1,-1 1 0,1-1-1,-1 1 1,1-1 0,0 1-1,-1-1 1,1 0-1,0 1 1,-1-1 0,1 0-1,0 1 1,0-1 0,0 0-1,-1 1 1,1-1-1,0 0 1,0 1 0,0-1-1,0 0 1,0 1-1,0-1 1,0 0 0,1 0-1,-1 1 1,0-1 0,0 0-1,1 0 1,27-6 2565,-21 6-2939,323-28 2638,-114 13-2037,308-10 258,34 12 310,-265 0-496,-39 4-302,326 1 310,-38 18-99,-281-8-212,156 6 621,-152-13-637,-139 1-64,294-5 20,-96 14-36,-157-17 67,-158 13-137,-26 8-6170,15-8 5972,-19 7-1730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54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213 237 5145,'50'-94'1722,"-49"91"-1672,0 0 1,0 1-1,0-1 1,0 0-1,-1 0 1,1 1-1,-1-1 1,0 0-1,0 0 1,0 0-1,0 0 1,0 1-1,-1-1 1,1 0-1,-1 0 1,0 0-1,-1-2 1,-2-18-1,8 7 92,4-20 1190,-8 35-1161,0 1 0,0-1 0,0 1 1,0-1-1,0 0 0,0 1 0,0-1 0,0 1 0,0-1 1,0 0-1,0 1 0,0-1 0,-1 1 0,1-1 1,0 0-1,0 1 0,-1-1 0,1 1 0,0-1 0,-1 1 1,1-1-1,0 1 0,-1-1 0,-1 11 831,-5 441 1257,-15-133-1063,4-107-1009,15-162-183,-34 446 465,33-471-422,-2 0 0,0 0 0,-1 0-1,-2 0 1,-17 34 0,5-11 39,-15 7-46,-11 86-80,38-114-2733,4-21 714,3-16 802,2 9 505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1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72 2385,'-89'67'1120,"65"-51"64,15-17 776,9 0-1865,0 1 0,0-1-1,0 1 1,1-1-1,-1 0 1,0 1 0,0-1-1,0 0 1,1 1-1,-1-1 1,0 1 0,1-1-1,-1 1 1,0-1-1,1 1 1,-1-1-1,1 1 1,-1-1 0,1 1-1,-1-1 1,1 1-1,-1 0 1,1-1 0,-1 1-1,1 0 1,0 0-1,0-1 1,177-41 224,-161 39-329,1 1 1,-1 1 0,1 0-1,-1 1 1,1 1 0,31 6-1,46 2 6,40-22 139,-87 7 83,51 0 0,481-22 220,-29 1-305,-53 29 138,-158-13 452,-196 3-576,204 14 0,-92 14-2,404-19 0,-100-15 1482,208 41-1358,-719-26-253,-1-2 1,52-8-1,25-1 0,-58 1-12,-55 7-3,1 0 0,0 0-1,23 0 1,58 2 43,-90-14 433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2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77 2937,'-58'-12'1323,"58"11"-1283,-1 1 1,1 0-1,-1 0 1,0 0-1,1 0 1,-1-1-1,0 1 0,1 0 1,-1-1-1,1 1 1,-1-1-1,1 1 1,-1 0-1,1-1 1,-1 1-1,1-1 1,-1 1-1,1-1 1,0 1-1,-1-1 1,1 0-1,0 1 1,-1-1-1,1 1 1,0-1-1,0 0 1,0 1-1,0-1 1,-1 0-1,1 1 1,0-1-1,0 0 1,0 1-1,0-1 1,0 0-1,1 1 1,-1-1-1,0 0 1,0 1-1,0-1 1,1 0-1,-1 1 1,0-1-1,0 1 1,1-1-1,-1 1 1,1-1-1,-1 0 0,0 1 1,1-1-1,28-25 1987,-23 22-681,-8-4 4627,0 9-5802,-6 58-144,2 0 0,3 0 1,8 94-1,-2 40 10,-80 659 155,64-753-157,-15 70 207,28-154-160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3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73 1816,'-1'-2'154,"-32"-42"3042,32 42-2849,-1 0 1,0 0-1,0-1 1,0 1-1,0 1 1,-1-1-1,1 0 0,0 0 1,-1 1-1,1 0 1,-1-1-1,0 1 1,1 0-1,-1 0 1,-4-1-1,6 3-286,0-1 0,0 0 0,-1 1 0,1-1 0,0 1 0,0-1 0,1 1-1,-1 0 1,0-1 0,0 1 0,0 0 0,0 0 0,1-1 0,-1 1 0,0 0 0,1 0 0,-1 0 0,0 0 0,1 0 0,-1 0 0,1 0 0,0 0 0,-1 0 0,1 0 0,0 0-1,0 1 1,-1-1 0,1 0 0,0 0 0,0 0 0,0 0 0,0 0 0,1 0 0,-1 2 0,-2 9 24,-76 576 3227,19-177-2730,-24 143-338,63-464-218,-9 66 103,28-154-223,1-7-217,3-15-419,8-16 320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4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82 3625,'48'-50'1688,"-47"48"-1375,1 0 0,0 0-1,-1 0 1,1 0 0,-1 0-1,0 0 1,0 0 0,0 0-1,0-1 1,0 1 0,0 0 0,0-4-1,-6 7 3440,-5 13-2626,-21 51-298,2 2-1,-24 84 1,-25 149 545,56-191-1178,-9 134 0,12 114 7,4-64-78,14-173-15,-3-116-288,-3-18-1754,-2-20 1247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23 936,'-15'0'278,"-5"-1"191,19 0-437,1 1 0,0 0 0,0 0 1,-1 0-1,1 0 0,0-1 0,0 1 0,0 0 0,0 0 0,-1-1 0,1 1 1,0 0-1,0 0 0,0 0 0,0-1 0,0 1 0,-1 0 0,1-1 1,0 1-1,0 0 0,0 0 0,0-1 0,0 1 0,0 0 0,0-1 0,0 1 1,0 0-1,0 0 0,0-1 0,0 1 0,0 0 0,0 0 0,1-1 1,-1 1-1,0 0 0,0-1 0,0 1 0,0 0 0,0 0 0,1 0 0,-1-1 1,0 1-1,0 0 0,0 0 0,1 0 0,-1-1 0,0 1 0,0 0 1,1 0-1,-1 0 0,0 0 0,1-1 0,-1 1 85,0 0-1,0-1 0,0 1 1,0 0-1,0-1 1,0 1-1,-1 0 1,1-1-1,0 1 1,0 0-1,0-1 1,0 1-1,0 0 1,0-1-1,-1 1 1,1 0-1,0-1 0,0 1 1,-1 0-1,1 0 1,0-1-1,0 1 1,-1 0-1,1 0 1,0 0-1,-1-1 1,1 1-1,0 0 1,0 0-1,-1 0 1,1 0-1,-1 0 1,1 0-1,0-1 0,-1 1 1,1 0-1,0 0 1,-1 0-1,1 0 1,-1 1-1,-2-1 2301,17 5-2794,48 21 518,-52-21-130,1 0-1,0 0 0,1-1 1,-1-1-1,1 1 0,-1-2 1,15 2-1,113-3-1804,-125 0 1109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0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64 168 1320,'-20'0'260,"15"0"-131,1 0 0,0 0 0,-1 0 0,1 0 0,0-1 1,0 0-1,-7-2 0,11 3-59,-1 0 1,1-1 0,0 1 0,0 0 0,0-1 0,-1 1 0,1 0 0,0-1-1,0 1 1,0 0 0,0-1 0,0 1 0,0 0 0,0-1 0,0 1 0,0 0-1,0-1 1,0 1 0,0 0 0,0-1 0,0 1 0,0 0 0,0-1-1,0 1 1,0 0 0,0-1 0,0 1 0,0 0 0,1-1 0,-1 1 0,0 0-1,0 0 1,0-1 0,1 1 0,-1 0 0,0 0 0,0-1 0,1 1 0,-1 0-1,0 0 1,1 0 0,-1-1 0,0 1 0,1 0 0,-1 0 0,0 0 0,1 0-1,-1 0 1,134-6 852,-72 2-673,87 5 0,-51 2 149,0-5-1,130-18 1,72-3 243,8 7 88,29-1-157,-158 13-446,164 7-85,-245 2-16,0-4-1,139-17 0,306-29 637,-367 41-289,-160 0-231,-11 2-183,-7 2-468,-11 4 150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05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98 1832,'1'-7'562,"-1"0"0,1 0-1,0 1 1,1-1 0,0 0 0,0 0-1,5-10 1,5-15 1923,-12 32-2423,0 0-1,0 0 0,0 0 1,0 0-1,0 0 0,0 0 0,0 0 1,1 1-1,-1-1 0,0 0 1,0 0-1,0 0 0,0 0 1,0 0-1,1 0 0,-1 0 1,0 0-1,0 0 0,0 0 1,0 0-1,1 0 0,-1 0 1,0 0-1,0 0 0,0 0 1,0 0-1,0 0 0,1 0 1,-1 0-1,0 0 0,0 0 1,0 0-1,0 0 0,0 0 1,1 0-1,-1 0 0,0-1 1,0 1-1,0 0 0,0 0 1,0 0-1,0 0 0,1 0 1,2 24 419,-1 302 1072,-2-21-665,-1 114 161,-15-272-895,9-102-144,2 0 0,2 1 0,3 47 0,11 15 82,-3-35 51,-2 75 0,-6-101-11,1-1 0,2 1 1,12 58-1,-7-57 50,2 67 1,3 19 142,-8-98-297,-2 0 0,-1 1 0,-2-1 0,-1 0 0,-2 0 1,-2 1-1,-1-2 0,-11 39 0,4-14-7,-8 88 0,16-95 39,-2 0 1,-23 81-1,7-56-36,3 2 1,3 0-1,4 1 1,-4 152-1,17-155 29,9 335 195,25-189-179,-20-150-54,8 120-1,-20-62 27,-2-34 6,23 166 0,-10-153-20,-2 212-1,-11-292-22,-1 277 3,-9-3 8,1 39-22,20 155 16,-13-383 6,-18 121 0,17-193-14,3 1 0,6 63 0,0-26 22,-6-67-13,-1-1-1,-1 0 0,0 1 1,0-1-1,-7 17 0,5-19-9,1 0 0,1 0 0,-1 0 0,2 1-1,0-1 1,1 24 0,2 68 4,-3-78-3,2 1 0,4 40 1,-1-27 245,-1 61 0,-3-89-225,0-12 70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07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5 226 3049,'-2'-12'184,"0"0"1,2 0 0,-1 0 0,2 0-1,0 0 1,0 1 0,1-1-1,0 0 1,1 1 0,0-1 0,1 1-1,6-14 1,-6 18 305,0 0 1,0 0-1,0 1 1,1-1-1,0 1 1,11-11-1,-16 17-458,1 0 0,-1 0 0,0-1 0,1 1 0,-1 0 0,0 0 0,1 0 0,-1 0 0,0-1 0,1 1 0,-1 0 0,1 0 0,-1 0 0,0 0 0,1 0 0,-1 0 0,0 0 0,1 0 0,-1 0 0,1 0 0,-1 0 0,0 0 0,1 0 0,-1 0 0,1 1 0,-1-1 0,0 0 0,1 0 0,-1 0 0,0 1 0,1-1 0,-1 0 0,0 0 0,0 1 0,1-1 0,-1 0 0,0 0 0,0 1 0,1-1 0,-1 0 0,0 1 0,0-1 0,0 0 0,1 1 0,-1-1 0,0 1 0,0 0 0,11 28 385,-9-20-368,9 37 253,-3 1 0,-1 0 0,0 79 0,1 9-147,2 24 198,-12 169 1,3 16-17,2-253-204,-1-64-93,-1 1 0,-1 0 0,-6 37 1,0-29-33,2 0 1,1 1-1,2 0 1,1-1-1,2 1 1,9 46 0,-4-59-1834,-8-25 934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0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54 221 320,'-22'-7'1535,"20"7"-1411,1 0 1,0 0-1,0 0 0,-1 0 1,1 0-1,0-1 1,0 1-1,0 0 0,0-1 1,-1 1-1,1 0 1,0-1-1,0 1 1,0-1-1,0 0 0,0 1 1,0-1-1,0 0 1,0 0-1,0 0 0,1 1 1,-1-1-1,0 0 1,0 0-1,1 0 1,-1 0-1,1 0 0,-1-1 1,1 1-1,-1 0 1,1 0-1,0 0 0,-1 0 1,1-2-1,42-18 127,-29 14-167,0 1-1,0 0 1,0 1-1,1 0 1,-1 1-1,28-4 1,-11 6-88,-1 1 1,39 4 0,-4 0 261,1-3 1,-1-3-1,116-21 0,-82 7-119,1 4-1,100-1 0,1-2 581,10 0-254,-183 16-459,74 3 28,-55-6 31,-27-6 124,-18 9-178,-1-1 1,0 1-1,0-1 1,1 1-1,-1 0 1,0-1-1,0 1 1,0-1-1,0 1 1,0-1-1,0 1 0,0-1 1,0 1-1,0-1 1,0 1-1,0 0 1,0-1-1,0 1 1,0-1-1,0 1 1,0-1-1,0 1 0,0-1 1,-1 1-1,1 0 1,0-1-1,0 1 1,-1-1-1,1 1 1,0 0-1,-1-1 1,1 1-1,0 0 1,-1-1-1,1 1 0,-1-1 1,-2 1-77,0-1 0,0 1 0,0-1 1,0 1-1,0 0 0,0 0 0,0 1 0,0-1 1,0 0-1,1 1 0,-1 0 0,0 0 0,-4 1 0,5-1-13,-49 18-1450,17 6 650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344 152 3105,'-23'-34'2449,"19"30"-2203,1 0-1,0 0 0,0 0 0,1 0 0,-1 0 1,1-1-1,-1 1 0,1-1 0,1 1 0,-1-1 1,1 0-1,0 1 0,0-1 0,0 0 0,0 0 1,1 0-1,0 0 0,0 0 0,1 0 0,1-9 1,2 2 1432,-4 20-482,4 25-854,3 9-60,-2 1 0,-1 0-1,-3 0 1,-3 50 0,-24 580 1232,23-442-1441,2-174-67,-27 533 141,26-570-143,-45 320 244,-56 350 319,89-492-456,16 250-1,-1-338 32,-2-52-62,11 86 1,9 149 47,-14-159-85,-2-86-16,0-5 78,-1 1 0,-2-1-1,-11 76 1,-8-69-3,15-42-87,0 0-1,1 0 1,0 0 0,-3 13-1,-11 123-19,19-126 16,-1-17-10,-1 0 0,1 0 0,-1 0 1,1-1-1,-1 1 0,0 0 0,0 0 1,1 0-1,-1 0 0,0 0 0,0 0 1,0 0-1,0 0 0,0 0 0,0 0 0,0 0 1,0 0-1,0 0 0,-1 0 0,1 0 1,0 0-1,-1-1 0,1 1 0,0 0 1,-1 0-1,1 0 0,-1 0 0,0-1 1,1 1-1,-1 0 0,1 0 0,-1-1 0,0 1 1,0 0-1,1-1 0,-1 1 0,0-1 1,0 1-1,0-1 0,0 0 0,0 1 1,0-1-1,-1 2 18,1-1 0,0 1 1,0-1-1,0 1 0,0-1 0,0 1 1,1 0-1,-1-1 0,0 1 0,1 0 1,-1 0-1,1-1 0,0 1 0,0 0 1,0 0-1,-1 0 0,2-1 0,-1 1 1,0 0-1,0 0 0,0 0 0,2 2 1,-2 13-46,0-6 32,-1-5-3,1 1-1,-1 0 0,1-1 1,1 1-1,-1-1 0,1 1 1,1-1-1,-1 1 0,5 11 1,-4-9 6,-1-1 0,1 1 0,-2 0 0,0 13 0,0-21-5,0-1 13,0 3 5,0-1 0,0 1 0,0-1 0,0 1 0,0-1 0,-1 1 0,1-1 1,-1 1-1,1-1 0,-1 0 0,-2 5 0,1-2 28,-9 37-83,-2 14 51,12-50-20,1-2-1,0-1 1,0 0 0,-1 1 0,1-1-1,-1 1 1,0-1 0,0 0 0,0 0-1,0 1 1,-1-1 0,1 0 0,-1 0-1,0 0 1,0-1 0,-2 4 0,3-5 3,1-1 0,0 0 0,0 1 0,-1-1 0,1 1 0,0-1 0,0 1 0,-1-1 1,1 1-1,0-1 0,0 1 0,0-1 0,0 1 0,0-1 0,0 1 0,0-1 0,0 1 0,0-1 0,0 1 1,0-1-1,0 1 0,0-1 0,0 1 0,0-1 0,1 1 0,-1-1 0,0 1 0,1 0 0,-1-1-5,0 0-1,0 0 0,0 0 0,0 1 0,0-1 0,1 0 0,-1 0 0,0 1 1,0-1-1,0 0 0,0 0 0,0 1 0,0-1 0,0 0 0,0 0 0,0 1 1,0-1-1,0 0 0,0 1 0,0-1 0,0 0 0,0 0 0,0 1 0,0-1 1,0 0-1,-1 0 0,1 1 0,0-1 0,0 0 0,0 0 0,0 0 0,0 1 1,-1-1-1,1 0 0,0 0 0,0 0 0,0 0 0,-1 1 0,1-1 0,0 0 1,0 0-1,-1 0 0,1 0 0,0 0 0,0 0 0,-1 0 0,1 0 0,0 1 1,0-1-1,-1 0 0,1 0 0,0 0 0,0 0 0,-1 0 0,1-1 0,0 1 1,0 0-1,-1 0 0,1 0 0,0 0 0,0 0 0,-1 0 0,1 0 0,0 0 1,0 0-1,-1-1 0,1-3-3222,1-5 2338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0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33 127 1240,'-32'37'1139,"32"-38"-977,0 0-1,0 0 0,0 1 1,-1-1-1,1 0 1,0 0-1,0 0 0,0 0 1,0 1-1,0-1 1,0 0-1,1 0 0,-1 0 1,0 1-1,0-1 1,0 0-1,1 0 0,-1 0 1,1 1-1,-1-1 1,0 0-1,1 1 0,-1-1 1,1 0-1,0 1 1,-1-1-1,1 1 1,-1-1-1,1 1 0,0-1 1,-1 1-1,1-1 1,0 1-1,0 0 0,1-1 1,35-12 82,2 1 0,-1 3 0,1 1-1,1 1 1,68-1 0,30-5 485,-6 0-406,152 6-1,8-1-268,-135 4-11,-147 3-38,1 0 1,-1-1 0,0 0-1,12-4 1,29-5 12,-3 5-5,-33 3-68,0 1 0,31 0 0,-46 2 7,1 0 0,-1 0 1,0 0-1,1 0 0,-1 0 0,1 0 0,-1 0 0,0 0 0,1 0 0,-1 0 0,1 0 0,-1 0 0,0 0 0,1 0 0,-1 1 0,1-1 0,-1 0 0,0 0 0,1 0 0,-1 1 0,0-1 0,0 0 0,1 1 1,-1-1-1,0 0 0,1 0 0,-1 1 0,0-1 0,0 1 0,0-1 0,1 0 0,-1 1 0,0-1 0,0 0 0,0 1 0,0-1 0,0 1 0,0-1 0,0 0 0,0 1 0,0-1 0,0 1 0,0-1 1,0 1-1,-11 14-731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1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57 2825,'-59'51'1014,"64"-49"-272,16-4-485,25-7 502,37-9 461,1 4-1,136-6 0,-53 6-599,104-3-500,-28 8-35,-131 2-17,176 12 1,-283-5-225,27 3 460,-31-3-350,-1 0 0,1 0 1,-1 0-1,0 0 1,1 0-1,-1 0 0,1 0 1,-1 0-1,1 0 0,-1 0 1,1 0-1,-1 0 1,1 1-1,-1-1 0,1 0 1,-1 0-1,0 0 1,1 1-1,-1-1 0,1 0 1,-1 0-1,0 1 0,1-1 1,-1 0-1,0 1 1,1-1-1,-1 1 0,0-1 1,0 0-1,1 1 1,-1-1-1,0 1 0,0-1 1,0 1-1,0-1 0,1 0 1,-1 1-1,0-1 1,0 1-1,0-1 0,0 1 1,0-1-1,0 1 1,0-1-1,0 1 0,0-1 1,-1 1-1,-8 13-615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98 2304,'-88'33'1310,"165"-50"2316,-42 13-3203,1 1 0,47 2-1,-9 3 394,0-2 0,128-18 0,449-44 129,-586 57-901,6-6-38,-57 8-6,0 0 0,1 1 0,-1 0 0,0 1 0,1 1 0,22 2 0,-37-2-23,-1 0 1,1 0 0,0 0 0,0 0 0,0 0-1,-1 0 1,1 0 0,0 0 0,0 1 0,0-1 0,-1 0-1,1 0 1,0 0 0,0 0 0,0 0 0,0 1-1,0-1 1,-1 0 0,1 0 0,0 0 0,0 1 0,0-1-1,0 0 1,0 0 0,0 0 0,0 1 0,0-1-1,0 0 1,0 0 0,0 0 0,0 1 0,0-1 0,0 0-1,0 0 1,0 1 0,0-1 0,0 0 0,0 0-1,0 0 1,0 1 0,0-1 0,0 0 0,0 0 0,0 0-1,0 1 1,1-1 0,-1 0 0,0 0 0,0 0 0,0 0-1,0 1 1,0-1 0,1 0 0,-1 0 0,0 0-1,0 0 1,0 0 0,1 0 0,-1 1 0,0-1 0,0 0-1,0 0 1,1 0 0,-1 0 0,0 0 0,0 0-1,1 0 1,-3 0-474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3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82 2497,'-121'39'1688,"120"-38"-1592,-1-1 1,0 1-1,1-1 1,-1 1-1,0-1 1,0 0-1,1 0 1,-1 1-1,0-1 1,0-1-1,0 1 1,1 0-1,-1 0 1,0 0-1,0-1 1,1 1-1,-1-1 1,0 0-1,-2-1 1,3 2-59,1-1 0,0 1 0,0 0 0,0-1 0,-1 1 0,1 0 0,0-1 0,0 1 0,0-1 0,0 1 0,0 0 1,-1-1-1,1 1 0,0-1 0,0 1 0,0 0 0,0-1 0,0 1 0,0-1 0,1 1 0,-1 0 0,0-1 1,0 1-1,0-1 0,0 1 0,0 0 0,1-1 0,-1 1 0,0 0 0,0-1 0,0 1 0,1 0 0,-1-1 0,0 1 1,1-1-1,6-2 0,0 1 0,1-1 0,-1 1 0,1 0 0,0 1 0,-1 0 0,1 0 0,0 1 0,14 0 0,-3 0 7,346-17 212,54-5 332,28 0 401,-428 21-902,-1 0-1,0-2 0,24-6 0,-24 5-81,1 0 0,0 1 0,25 0-1,78 8-1423,-101-1 911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28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42 1520,'-15'14'509,"2"0"-137,12-14-318,1 0 0,0 0 0,0 0 0,0 0 0,-1 0 0,1 0 0,0 0 0,0 0 0,-1 0 0,1 0 0,0 0 0,0 0 0,0-1 0,-1 1 0,1 0 0,0 0 0,0 0 0,0 0 0,-1 0 0,1 0 0,0 0 0,0-1 0,0 1 0,0 0 0,-1 0 0,1 0 0,0 0 0,0-1 0,0 1 0,0 0 0,0 0 0,0 0 0,-1-1 0,1 1 0,0 0 0,0 0 0,0 0 0,0-1 0,0 1 0,0 0 0,0 0 0,0-1 0,0 1 0,0 0 0,0 0 0,0-1 0,0 1 0,0 0 0,0 0 0,1 0 0,-1-1 0,0 1 0,0 0 0,0 0 0,0 0 0,0-1 0,0 1-20,0-1 0,0 1 0,0 0 0,0-1 0,0 1 0,0-1 0,0 1 0,0 0 0,0-1 0,0 1 0,0-1 0,1 1 0,-1 0 0,0-1 0,0 1 0,0 0 0,0-1 0,1 1 0,-1 0 0,0-1 0,0 1 0,1 0 0,-1-1 0,0 1 0,1 0 0,-1 0 0,0-1 0,1 1 0,-1 0 0,0 0 0,1 0 0,-1-1 0,0 1 0,1 0 0,-1 0 0,1 0 0,-1 0 0,0 0 0,1 0 0,-1 0 0,1 0 0,-1 0 0,0 0 0,1 0 0,-1 0 0,1 0 0,-1 0 0,0 0 0,1 1 0,3-1 779,-19-20 1431,101 36-2162,2-3 1,94 1 0,707-28 225,-411 1-87,-70-5 128,82-1 84,153 14-260,441 5 143,-921-4 109,71 4-197,-68 24-213,-62-6 20,-32-25 37,-22 8-71,135-1 22,-176 0-241,-20 3-656,-16 5-367,-29 14 469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3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1408,'0'0'3989,"10"0"-2401,603-31-157,106 47-1189,-319-27-210,-78-14 1320,-55 1-465,62 34-817,-202-1-65,430 12 33,-321-19-21,33 1 6,336 18 81,-487-16-85,106-3 128,-5-3 250,-110 3-375,-30-16 90,5 7-176,-79 10-1154,-5-2 763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31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70 5057,'0'0'70,"0"-1"1,0 1-1,-1 0 0,1 0 1,0 0-1,0-1 0,0 1 1,-1 0-1,1 0 0,0-1 0,0 1 1,0 0-1,0 0 0,0-1 1,0 1-1,0 0 0,0-1 1,-1 1-1,1 0 0,0 0 0,0-1 1,0 1-1,0 0 0,0-1 1,0 1-1,1 0 0,-1-1 1,0 1-1,0 0 0,0 0 1,0-1-1,0 1 0,0 0 0,0 0 1,1-1-1,-1 1 0,0 0 1,0 0-1,0-1 0,1 1 1,-1 0-1,0 0 0,0 0 1,1-1-1,18-7 741,27-1-1289,-42 9 761,39-6-163,-1 2 1,77 4 0,-12 0 259,-94-1-292,1360-19 1630,-1004 30-1699,47 3 13,371-40 239,-626 21-79,312 30 0,-253-22-144,-114-4-2,-14 6-8,113 17-1,-165-20 27,23-16-1100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32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1440,'86'-7'1041,"-69"4"15,2 3-448,3 0-152,3 0-152,4 0-32,-5-3-72,7 3-32,1 0-96,-2 0-32,5 1-24,-5-1-8,-6 2-16,-2-1-88,-9 2 64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34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129 122 1240,'-84'-27'591,"68"15"1623,14 11-1987,1-1 0,-1 1 1,1 0-1,-1 0 1,0 0-1,1 0 1,-1 0-1,0 0 1,0 0-1,1 0 0,-1 1 1,0-1-1,0 1 1,-3-1-1,62 1 684,127-5 148,-53-7-642,494-39 943,0 51-1051,274 36-216,-790-38 14,637 9 248,-604 8-320,-84-7-3,-1-3-1,1-2 0,113-8 0,-75-2 86,-97 1-1172,0 6 608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18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22 176 1576,'-1'-104'937,"3"53"1483,0 30 2556,-4 25-4866,0-1 0,0 1 0,1 0 0,-1 0 1,1 0-1,0 0 0,1 0 0,-1 0 0,0 6 0,-5 36 222,2-1 0,2 54 1,7-2-7,-4-47 115,2 1 0,2-1 0,2 0 0,22 75 0,-24-103-403,-1 1 0,0 0 1,-2 0-1,-1 0 0,0 1 1,-2-1-1,-6 40 0,3-32-14,2 1 0,1 0-1,3 35 1,2-46 8,1 0 0,0 0 1,9 21-1,-7-20-17,3 14 41,-2 0 0,-2 0-1,3 57 1,-9-72-35,-1-1 0,-4 25 1,-2 29 35,17 102 3,-5-99-49,6 48 220,-11-124-274,1 0 0,-1 0 1,0-1-1,0 1 1,0 0-1,0 0 0,0 0 1,0-1-1,-1 1 0,1 0 1,0 0-1,0 0 1,-1-1-1,1 1 0,0 0 1,-1 0-1,1-1 0,0 1 1,-1 0-1,1-1 0,-1 1 1,1-1-1,-1 1 1,0-1-1,1 1 0,-1-1 1,0 1-1,0 0 0,-3-2-582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29 172 1120,'-15'9'182,"1"1"745,36-7 2748,45 2-2561,-51-3-970,1 0 0,28-1 0,302-33 1037,-68 5-403,-42 6-492,140-8 241,-26 8-45,-334 20-463,96 0 185,139-21 1,-122 8-81,-1 5 1,189 12-1,-85-1-68,-108 0 44,-83 1 270,54-4 0,-24-3-30,-38 3-224,0-2 0,59-11 0,-33 10-9,-59 3-100,-1 1 37,1-8 602,-1 8-713,-1 0-1,1 0 1,0 0 0,0 0 0,0 1-604,-1-1 604,1 0 0,0 0 0,0 0 0,0 0 0,0 0 0,0 0-1,0 0 1,0 0 0,0 0 0,-1 0 0,1 0 0,0 0 0,0 0 0,0 0 0,0 0 0,0 0 0,0 0-1,0 0 1,0 0 0,0 0 0,-1 0 0,1 0 0,0 0 0,0 0 0,0 0 0,0-1-604,-1 1 604,-19 29-2975,15-23 2691,1 0 0,0 0 0,0 0 0,0 0 0,-4 13 0,7-12-293,4 1 385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20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2000,'65'-75'727,"-61"71"-519,-1 0-1,0 0 0,0 0 0,-1 0 1,1-1-1,-1 1 0,0-1 1,0 0-1,0 0 0,-1 0 1,1 0-1,0-5 0,-3-6 6348,1 16-6421,-9 19 503,3 32-201,1 1 0,5 96 0,25 102 234,-24-239-628,-1-1 0,0 1 1,-1-1-1,-2 12 0,2-13-8,0 0 0,0 0 0,1 0 0,0 0 0,0 0 0,2 11 0,1-3 2,-1 0 0,-1 1 0,-1-1 0,-1 0 0,0 1 0,-4 18 0,1-15-10,2 0 0,1 0 0,2 34 0,4 17 12,-3-40-5,8 49 0,-8-64-22,0 1 0,-1 0 1,-1 0-1,-4 31 0,2-31 0,0 0 0,2 0 1,0 0-1,4 24 0,24 134 140,-14-41-118,-14-131-22,1 0 0,-1 1 0,0-1 0,0 0-1,0 0 1,0 0 0,-1 0 0,0 0 0,0 0-1,-2 7 1,-3 13 2,1-1 1,1 1-1,1 0 0,1 24 1,2-46 19,0-1 0,0 1 0,0 0-1,0 0 1,0 0 0,-1-1 0,1 1 0,-1 0 0,1 0 0,-1-1 0,0 1 0,0 0 0,1-1 0,-1 1 0,-2 2-1,-9 0-686,1-7-2642,10 1 2253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22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54 1240,'-3'-24'6782,"0"-4"-4151,2 28-2615,1 0 0,0 0 0,0-1 0,-1 1 0,1 0 0,0 0 0,0 0 0,-1 0 0,1 0 0,0 0 0,-1 0 0,1 0 0,0 0 0,0 0 0,-1 0 0,1 0 0,0 0 0,-1 0 0,1 0 0,0 0 0,0 0 0,-1 0-1,1 0 1,0 0 0,-1 0 0,1 0 0,0 1 0,0-1 0,-1 0 0,1 0 0,0 0 0,0 0 0,0 1 0,-1-1 0,1 0 0,0 0 0,0 0 0,0 1 0,-1-1 0,1 0 0,0 1 0,0-1 0,0 0 0,0 0 0,0 1 0,0-1 0,0 0 0,0 0 0,0 1 0,0-1 0,0 0 0,0 1 0,0-1 0,0 0 0,0 1 0,0-1 0,0 0 0,-5 71 397,4-1-1,2 1 1,4 0 0,2-1 0,25 104-1,-25-133-206,-1 0 0,-1 80 0,-2-26-165,-2-32 32,-11 104-1,8-146-49,-4 39 10,3 0-1,5 75 1,-4-65 13,1-59-39,0 0 0,0-1 0,1 1 0,0 0-1,1-1 1,0 1 0,5 15 0,-5-15-4,1 1 1,-2 0 0,1 0-1,-2 0 1,1 0-1,-4 12 1,2-4 12,-5 131 64,2-106 51,5-45-80,-12-12 1184,8 6-5568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2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23 768,'-81'29'676,"80"-29"-418,0 1-1,0-1 0,0 1 0,0-1 0,0 1 1,0-1-1,0 1 0,0-1 0,0 0 1,0 0-1,0 0 0,0 1 0,0-1 0,0 0 1,0 0-1,0-1 0,-1 1 0,1 0 1,0 0-1,0 0 0,0-1 0,0 1 1,-1-1-1,2 0-202,0 1 1,1-1 0,-1 1 0,1 0-1,-1-1 1,0 1 0,1-1-1,-1 1 1,1 0 0,-1-1-1,1 1 1,-1 0 0,1 0 0,-1-1-1,1 1 1,-1 0 0,1 0-1,0 0 1,-1 0 0,1 0-1,-1-1 1,1 1 0,0 0 0,-1 0-1,1 1 1,36 0 501,0-2 0,52-7 0,160-31 523,-234 39-1079,-1-1 1,1 2-1,0 0 0,-1 1 0,1 0 1,-1 1-1,23 8 0,22 4 39,-37-11 66,-1-1 1,1-1 0,0-1-1,0 0 1,41-6 0,-61 3 64,0-1-360,6 2-2965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2:57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30 192 1656,'-22'19'337,"15"-11"-183,10-6 52,-3-3-94,0 1 0,0 0 0,1 0 0,-1-1 0,0 1 0,1 0 0,-1-1 0,0 1 0,0 0 0,1-1 0,-1 1 0,0 0 0,0-1 0,0 1 0,0 0 0,0-1 0,1 1 0,-1-1 0,0 1 0,0 0 0,0-1 0,0 1 0,0-1 0,0 1 1,0 0-1,0-1 0,0 1 0,-1-1 0,1 1 0,0-1-26,0 0 1,0 0-1,0 0 1,0 1 0,0-1-1,0 0 1,0 0-1,0 1 1,0-1-1,0 0 1,0 0-1,1 1 1,-1-1 0,0 0-1,0 1 1,1-1-1,-1 0 1,1 1-1,-1-1 1,0 0 0,1 1-1,-1-1 1,1 1-1,0-1 1,0 0-1,9-3-76,0 0 0,-1 1-1,2 0 1,-1 0-1,0 1 1,0 1 0,1 0-1,-1 0 1,1 1 0,-1 1-1,1-1 1,16 4-1,-9-1-5,0-2-1,35-2 0,282-36 66,-66 20-30,-2 10 162,-16 1 8,184-44 304,172-10-305,-70 76-174,16-1 15,41-5 119,-344-1-140,599 14 68,-673-13-83,113 2 0,965-20 513,-831 20-514,-170-3 321,-122-3 113,-43-1-44,136-10 0,-72 2 303,-108 4-654,-1-1-1,51-8 0,314-47 972,-358 55-934,-28 7-383,-22-7 261,0 0 0,0 1-1,1-1 1,-1 0-1,0 1 1,0-1 0,1 0-1,-1 1 1,0-1 0,0 0-1,0 1 1,0-1-1,0 1 1,1-1 0,-1 0-1,0 1 1,0-1 0,0 0-1,0 1 1,0-1-1,0 1 1,0-1 0,0 0-1,-1 1 1,1-1 0,0 0-1,0 1 1,0-1-1,0 1 1,0-1 0,-1 0-1,1 1 1,0-1 0,0 0-1,0 1 1,-1-1-1,1 0 1,0 0 0,-1 1-1,1-1 1,0 0 0,-1 1-1,-15 14-624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2:59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136 345 3385,'-104'-19'1376,"76"8"-263,28 10-1067,0 1-1,-1 0 1,1-1 0,0 1 0,-1 0-1,1-1 1,0 1 0,0-1 0,0 1-1,-1-1 1,1 1 0,0 0 0,0-1-1,0 1 1,0-1 0,0 1 0,0-1-1,0 1 1,0-1 0,0 1 0,0-1-1,0 1 1,0-1 0,0 1 0,0-1-1,0 1 1,0 0 0,1-1 0,0-1 88,0 1 1,0-1 0,0 1 0,0-1-1,1 1 1,-1 0 0,0 0 0,1 0-1,-1 0 1,1 0 0,-1 0 0,4-1 0,54-15 7,0 3 1,1 2 0,1 3 0,0 3 0,0 2 0,117 9 0,-117-2-105,1-3 0,85-10 0,124-32 515,0 0-227,-117 29-293,-50 5 27,111-24-1,-77 10-33,211-8-1,-184 20 3,600-6 65,-224 13-71,-370 0 5,291 33 0,-227-6 1,264-8 0,-331-24 7,43 0-6,72 10 12,236 10-50,-115-15 18,-150-5 8,-211 8-15,659 26 10,-398-7 49,-134-11-26,-12 9-21,55 2 70,27-21 729,-72 25-717,-166-23-99,29 2 152,-22-5 194,-17-4 309,5 6-692,0 1 1,0 0 0,0-1 0,0 1 0,0 0-1,0 1 1,0-1 0,0 0 0,-1 1 0,1 0-1,-3 1 1,-13 2-560,-55 10-1781,7 3 1050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4:54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7 504,'52'26'2015,"-35"-20"-1308,-3 0-449,0-1 1,0 0-1,0-1 0,0-1 1,1 0-1,-1-1 1,22 1-1,-6-9 224,-25 5-402,0-1 0,1 1 1,-1 0-1,0 1 0,1 0 1,-1-1-1,0 2 0,9 0 0,19 2 66,1-1-1,0-1 0,0-2 0,-1-2 0,55-11 0,-61 10-133,0 0-1,0 2 1,0 1-1,1 1 0,-1 2 1,32 5-1,-25-6 474,1-1 0,-1-2 0,0-1 0,66-15 1,-60 10-407,-38 8-72,4-1-6,1 0 0,0 0 1,-1-1-1,1 0 0,-1 0 1,7-4-1,-13 6-36,-4 0-3258,2 0 2309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4:57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1 128,'-3'8'57,"-1"12"-2,4-20-46,0 0 0,0 1 0,0-1 0,0 0 0,0 0-1,0 0 1,0 1 0,0-1 0,0 0 0,0 0 0,0 0-1,0 1 1,0-1 0,1 0 0,-1 0 0,0 0 0,0 1-1,0-1 1,0 0 0,0 0 0,0 0 0,1 0 0,-1 0-1,0 1 1,0-1 0,0 0 0,0 0 0,1 0 0,-1 0-1,0 0 1,0 0 0,0 0 0,1 0 0,-1 0 0,0 1-1,0-1 1,0 0 0,1 0 0,-1 0 0,0 0 0,0 0-1,0 0 1,1-1 0,-1 1 0,0 0 0,0 0 0,1 0-1,-1 0 1,0 0 0,0 0 0,0 0 0,0 0 0,1 0-1,-1 0 1,0-1 0,0 1 0,0 0 0,0 0 0,1 0-1,-1 0 1,0-1 0,0 1 0,0 0 0,0 0 0,0 0-1,0-1 1,45 8 1473,-23-6-1067,0 1-1,38 9 1,-13-2 8,-5-2 1099,-28-3-1397,1-1-1,0 0 0,-1-1 1,1-1-1,0-1 0,0 0 1,0-1-1,0 0 0,25-6 1,-30 5-89,1 0 1,0 0 0,0 1-1,0 1 1,0 0 0,0 0-1,0 1 1,14 3 0,-11-2-10,32 8 235,-39-8-227,1 0 0,0 0 0,0-1 0,0 0 0,0 0 0,0-1 0,0 0 0,0 0 0,9-2 0,1-1 78,-1 2 0,1 0 0,-1 1 0,1 1 0,29 5 0,67-2 520,-59-7-421,-45 1-125,0 1 0,0 1 0,0 0 0,0 0 0,0 1 0,16 3-1,29 1 0,-1 0 339,-42-2-310,1-1-1,-1 0 0,1-1 0,-1 0 1,1 0-1,20-3 0,-11-9 373,-21 10-486,0 1 0,0-1-1,0 0 1,0 0 0,0 1-1,0-1 1,0 1 0,0-1-1,0 1 1,0-1 0,0 1-1,0 0 1,0-1 0,0 1-1,1 0 1,-1 0 0,0 0-1,0 0 1,0 0 0,0 0-1,0 0 1,1 0 0,-1 0-1,0 1 1,0-1-1,0 0 1,2 2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17:4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6 186 5929,'-5'-18'2213,"5"13"-2302,-1 0-1,1 1 0,1-1 1,-1 0-1,1 0 0,-1 0 1,1 0-1,1 0 0,-1 1 1,1-1-1,0 1 0,0-1 0,5-7 1,-5 9 277,1 1-1,-1-1 1,1 1 0,0 0 0,0-1 0,1 1-1,-1 1 1,0-1 0,1 0 0,-1 1 0,1-1-1,-1 1 1,1 0 0,0 1 0,-1-1 0,1 0-1,6 1 1,79 1 627,-58 1-412,20-4-287,0-2 0,1-2 0,-2-3 0,65-19 0,-54 13-84,-57 14-30,-2 0-2,-1 1 1,1 0-1,-1-1 1,1 1-1,-1 0 1,1 0-1,0 0 1,-1 0-1,1 0 1,-1 0 0,1 0-1,-1 1 1,1-1-1,1 1 1,-2-1 7,-7 1-1390,-10 1 883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17:4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62 2232,'-36'-59'2972,"36"59"-2928,0 0 1,0 0 0,-1-1-1,1 1 1,0 0 0,-1 0-1,1-1 1,0 1 0,-1 0-1,1 0 1,0 0 0,-1 0-1,1 0 1,0-1 0,-1 1-1,1 0 1,0 0 0,-1 0-1,1 0 1,-1 0 0,1 0-1,0 0 1,-1 0 0,1 0-1,0 0 1,-1 1 0,1-1-1,0 0 1,-1 0 0,1 0-1,0 0 1,-1 0 0,1 1-1,0-1 1,-1 0 0,1 0-1,0 1 1,0-1 0,-1 0-1,1 0 1,0 1 0,0-1-1,-1 0 1,1 1 0,0-1-1,0 0 1,0 1 0,0-1-1,0 0 1,-1 1 0,-12 27-34,9-19 248,-1-1-224,2-2 33,0 0 0,0 0 1,0 0-1,1 0 0,0 0 0,0 0 0,0 1 0,1-1 0,0 1 0,0 11 0,3 25 361,-3-33-401,2-1 1,-1 1 0,1 0 0,1-1 0,2 11 0,-1 5 29,-3-22-18,0 0 0,0 1 0,1-1 0,-1 0 0,1 0 0,-1 0 0,1 0 0,0 0 0,0 0 1,0 0-1,1 0 0,1 3 0,0-1 0,-1-1-1,0 1 1,0-1 0,-1 1 0,1 0 0,-1 0-1,0 0 1,0 0 0,-1 0 0,1 0-1,-1 0 1,0 0 0,-1 0 0,1 0 0,-1 0-1,-2 7 1,2-5-23,0 0-1,0 0 0,1 0 1,0 0-1,0 0 0,2 14 1,-1-17 31,-1 0 0,0 0 0,0 1 0,0-1 0,0 0 0,-1 0 0,0 0 0,1 1 0,-4 5 0,2-3 40,0 0 0,1 0 0,0 0 0,0 0 0,0 0 0,1 8 0,-2 44 330,-1-15-273,0-44-2590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11661 127 944,'-13'9'176,"-22"10"196,34-19-348,-1 1 1,1-1 0,-1 0 0,0 0 0,1 1 0,-1-1 0,1 0 0,-1-1 0,0 1 0,1 0 0,-1 0-1,1-1 1,-1 1 0,0-1 0,1 1 0,-1-1 0,1 0 0,0 1 0,-1-1 0,1 0 0,0 0 0,-2-1-1,-21-16 183,0 1 0,-1 1 0,-1 2 0,0 1 0,-1 0 0,0 2 0,-1 1 0,0 2 0,0 0 0,-1 2 0,0 1 0,-55-1 0,-21 5 279,1 4-1,-130 22 0,208-21-347,-174 24 93,65-7-365,-204 6 0,36-34-234,-73 0 409,319 8-34,-789 38-6,-76 3 34,660-33 247,-408 66 0,-231 91-314,862-157 32,-1266 312-109,178 73 3,1015-340 59,-159 102 0,-85 97 5,268-178 36,4 4-1,-108 129 1,-23 23 24,122-137-6,-153 200 0,67-65 5,-11 18 10,142-179-26,-67 130 1,-233 651-104,332-804 101,-56 175-30,-72 392-1,140-593 32,-131 634 15,-35-9-6,131-513-8,-43 271 0,70-298-13,5 1 0,4 0 0,14 127 0,-6-167 2,4 0 1,2 0 0,2-1-1,4-1 1,2-1 0,3 0-1,37 71 1,16 4-7,6-4 1,6-3-1,123 142 0,-105-149 17,17 21-9,236 217-1,-182-210 1,306 200 0,-62-71-26,100 60 11,-279-200 11,604 316-63,-648-364 87,235 147 0,-211-98-80,277 130-1,-426-238 41,1310 560 8,-916-415-24,227 81-703,-422-176 381,478 83 0,296-38 842,-610-100-334,529-33 0,430-120-49,-468 27 6,-104 12 17,1195-78 626,-1768 157-728,401-18 4,-4-43 40,212-117 686,-705 138-412,-2-6-1,-3-6 1,209-117 0,-295 137-242,-3-3 0,-1-3 0,65-65 0,-81 80-302,-23 19 10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202 25 816,'5'-24'9910,"-7"35"-10168,3 36 322,0-42-55,0 0 1,-1 0 0,0-1 0,0 1-1,0 0 1,0 0 0,-1 0 0,1 0-1,-1 0 1,-1-1 0,1 1 0,-1 0-1,0-1 1,0 1 0,-3 6 0,1-6 35,1 0 1,0 1 0,1-1 0,-1 1 0,1 0 0,0 0 0,1 0 0,0 0 0,-1 0-1,2 0 1,-1 7 0,3 78 328,0-24-235,-4-18 17,0 98 402,2-112-482,-8 68-1,-2-1-42,8-62 8,-11 52-1,7-55 17,-4 68 0,21 126 203,-2-56-113,-10-156-117,0 0 1,-7 31 0,-2 23 121,-7 257 340,14-282-470,0 0 114,4 53-1,2-46-24,3 36-22,-3-62-72,-1 57-1,-1-2 3,10 35 28,-2-26 37,-3 120 0,-15 51 115,5 134-52,5-343-110,-12 176 68,3-131-77,4-64-21,2 68 0,4-43 14,-3-1 0,-14 100 1,12-62-9,4-74-5,-2 0 1,0 0-1,-7 34 0,4-35-4,1 0 0,0 33-1,3-36 13,-1-1-1,-1 1 0,-8 34 0,-5-23 1,13-28-16,-1 1 0,1-1 0,1 0 0,-1 1 0,0-1 0,1 1 0,0 0 0,0-1 0,0 1 0,0 0 0,0 4 0,-6 62 15,4-55-15,1 1 1,0 0-1,1 0 0,1 0 0,1 0 1,0 0-1,1 0 0,5 20 1,-3-19 7,0-1 1,2 33-1,-2-8-3,-1-18 261,-3-23-260,-1 0-1,1 0 1,0 1 0,0-1-1,0 0 1,0 0 0,-1 0-1,1 0 1,0 1 0,0-1-1,0 0 1,-1 0 0,1 0-1,0 0 1,0 0 0,-1 0-1,1 0 1,0 0 0,0 0-1,-1 0 1,1 0 0,0 0-1,0 0 1,-1 0 0,1 0 0,0 0-1,0 0 1,-1 0 0,1 0-1,0 0 1,0 0 0,-1 0-1,1 0 1,0 0 0,0 0-1,0-1 1,-1 1 0,1 0-1,0 0 1,0 0 0,0 0-1,-1-1 1,1 1 0,0 0-1,0 0 1,0 0 0,0-1-1,0 1 1,0 0 0,-1 0-1,1-1 1,0 1 0,0 0-1,0 0 1,0-1 0,0 1-1,0-1 1,0 1-50,0 0 0,0 0-1,0 0 1,0-1 0,-1 1 0,1 0-1,0 0 1,0 0 0,0-1-1,0 1 1,-1 0 0,1 0 0,0 0-1,0 0 1,0 0 0,-1 0 0,1-1-1,0 1 1,0 0 0,-1 0 0,1 0-1,0 0 1,0 0 0,-1 0-1,1 0 1,0 0 0,0 0 0,-1 0-1,1 0 1,0 0 0,0 0 0,-1 0-1,1 0 1,0 0 0,0 0-1,0 1 1,-1-1 0,1 0 0,0 0-1,0 0 1,0 0 0,-1 0 0,1 1-1,-5 12-3627,3-6 2805,-6 13-730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19 880,'115'-17'556,"-113"17"-503,0-1 0,0 1 0,0 0 0,1-1 0,-1 1 0,0 0 0,0 0 0,0 0 0,0 1 0,0-1 0,0 1 0,0-1 0,0 1 0,0-1 0,0 1 0,0 0-1,0 0 1,0 0 0,0 0 0,0 0 0,-1 1 0,1-1 0,-1 0 0,1 1 0,-1-1 0,1 1 0,-1 0 0,2 2 0,-1 1-6,-1 0 0,1 0 0,-1 0 0,0 0 0,0 1 1,0-1-1,-1 0 0,0 7 0,2 10 95,10 27 777,20-53-728,1 1-1,-1 1 1,0 3 0,1 0-1,47 9 1,158 47 359,-190-46-421,1-3 0,0-1 1,65-1-1,23 4 554,43 4 96,106 16-319,244 87-440,-91-3 15,25 7 102,-252-59-90,595 181-18,-372-79-29,-267-95 0,193 56 6,-176-64-4,184 58-2,366 141 0,-190-33 0,-314-139 0,235 101 0,-95 9 12,-6-4 0,-355-189-12,310 155-17,-249-119 10,-1 3 0,83 69-1,-31-9-1,119 94 2,-134-115 7,-3 5-1,133 146 1,-85-83 0,14 17-6,-135-134-3,-2 2 0,-1 2 0,23 41 1,143 293-87,-150-289 76,-4 1 0,-3 3 1,-4 1-1,42 181 0,-53-144 5,-4 0 0,-7 2-1,-4 146 1,-27 466 30,9-503-6,-12 0 0,-9-2 0,-108 397 0,-10-67 45,-10 54-9,107-454-22,-127 267 1,-82 226-16,253-631-9,-39 124 19,-18 50 37,52-167-45,-1-1 0,-1 0 0,-37 55 0,-110 113 92,9-11 3,26 3 259,57-49-217,69-139-135,-1-1 0,1 0 0,-1 0 0,0 0-1,0 0 1,0 0 0,0-1 0,0 1 0,-1-1-1,1 0 1,-1 0 0,1 0 0,-1 0-1,0-1 1,0 0 0,-5 2 0,-75 12 226,54-11-153,-41 4 22,50-7-734,0 2-1,-1 0 1,1 1 0,-23 8 0,29-6-344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408 164 3761,'-58'23'989,"57"-23"-999,0 0 0,0 0 0,0 0 0,-1-1 0,1 1 0,0 0 0,0-1 0,0 1 0,0-1 0,-1 0 0,1 1 0,0-1 0,0 0 0,0 0 0,0 1-1,1-1 1,-1 0 0,0 0 0,0 0 0,0 0 0,1 0 0,-1 0 0,1 0 0,-1-1 0,1 1 0,-1 0 0,1 0 0,-1 0 0,1 0 0,0-1 0,0 1 0,0 0-1,0 0 1,0-3 0,-3-42-663,4-18 311,-1 62 421,0 0 0,0 0 0,0 0 1,0 0-1,-1 0 0,1 0 0,-1 0 1,1 1-1,-1-1 0,1 0 0,-1 0 1,0 1-1,0-1 0,0 0 0,0 1 1,0-1-1,0 1 0,-1-1 0,1 1 1,0 0-1,-1-1 0,1 1 1,-1 0-1,1 0 0,-1 0 0,0 0 1,1 0-1,-4 0 0,5 0 198,-1 1 1,0 0-1,0 0 0,1 0 0,-1 0 1,0 1-1,0-1 0,0 0 0,1 0 1,-1 0-1,0 1 0,1-1 1,-1 0-1,0 1 0,0-1 0,1 0 1,-1 1-1,1-1 0,-1 1 0,0 0 1,-14 27 760,8-10-519,1-3-355,3-7 56,0 0 0,0 0 0,-1 0 0,0 0-1,-9 11 1,13-18-180,-1 0 1,1 0-1,-1 1 0,1-1 0,0 0 0,0 0 1,-1 0-1,1 1 0,0-1 0,0 0 1,0 1-1,0-1 0,1 0 0,-1 0 0,0 0 1,1 1-1,-1-1 0,0 0 0,1 0 1,-1 0-1,1 0 0,0 1 0,-1-1 0,2 1 1,-1-1 20,0 1 0,0 0 0,0-1 0,-1 1 0,1 0 1,0-1-1,-1 1 0,1 0 0,-1 0 0,0-1 1,0 1-1,0 0 0,0 0 0,0 0 0,0 2 0,-5 10 189,2-8-192,0 0 0,1-1 1,0 1-1,1 0 0,-1 0 0,1 0 0,0 1 1,1-1-1,-1 0 0,1 0 0,0 0 0,1 1 0,2 9 1,2 8 73,0 1 1,-1 0-1,-2 0 1,-1 0-1,-1 32 1,-22 128 106,1 3-96,-8 45 235,2-39-289,14 374 36,9-418-33,1-98-15,2 0 0,3 0 0,8 53 0,-2-33 52,-1 136 0,-11-138-59,-3-1 0,-4 1 0,-24 87 0,2-9-4,17-75-16,7-38-7,2 1 0,1-1 0,1 1 0,2 0 0,2 0 0,4 45 0,17 43-14,-9-69 17,-3 1 0,-2-1 0,-2 78 0,-10-54-5,1-26 116,3 58 0,3-92-120,1 0-1,0 0 0,2 0 1,0 0-1,2-1 1,13 33-1,-10-27-8,-1 1 1,-1 0-1,6 33 0,-8-29 11,2-2 0,15 43-1,34 96 97,-20-51-32,3 31 118,-30-100-108,-8-37-79,0 0 0,1-1-1,0 1 1,0 0 0,7 14 0,-6-15-5,-1-1-1,1 1 1,-1 0-1,-1 0 1,1 0-1,-2 0 1,1 1 0,-1 8-1,5 38 26,14 10-1,-18-3 48,0-51-52,0 0 0,-1-1 0,-2 21 0,1-22-23,0 0-1,0-1 0,1 1 0,1 0 0,-1-1 0,5 17 0,-5-25-2,0 0-1,0 0 0,0 0 0,0 1 0,0-1 0,0 0 1,0 0-1,0 0 0,0 1 0,0-1 0,0 0 0,0 0 1,0 1-1,0-1 0,0 0 0,0 0 0,0 0 0,0 1 0,0-1 1,0 0-1,0 0 0,0 0 0,-1 1 0,1-1 0,0 0 1,0 0-1,0 0 0,0 0 0,0 1 0,-1-1 0,1 0 1,0 0-1,0 0 0,0 0 0,-1 0 0,1 0 0,0 1 0,0-1 1,0 0-1,-1 0 0,1 0 0,0 0 0,0 0 0,0 0 1,-1 0-1,1 0 0,0 0 0,0 0 0,-1 0 0,1 0 1,0 0-1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436 75 4313,'-35'-61'1702,"33"59"-1633,0 1 0,-1 0 0,1-1 0,0 1 0,-1 0 0,0 0 0,1 0 1,-1 1-1,1-1 0,-1 1 0,0-1 0,0 1 0,1 0 0,-1 0 0,0 0 1,1 0-1,-1 1 0,0-1 0,-3 2 0,5-2 92,0 1-1,1-1 1,-1 1 0,0-1-1,0 0 1,0 0 0,1 1-1,-1-1 1,0 0 0,0 0-1,0 0 1,0 0 0,1 0-1,-1 0 1,0 0 0,0 0-1,0 0 1,0 0 0,0-1-1,1 1 1,-1 0-1,0-1 1,0 1 0,1 0-1,-1-1 1,0 1 0,0-1-1,1 1 1,-1-1 0,0 1-1,1-1 1,-1-1 498,1 5-312,1 21-16,-1 1 0,-2-1-1,0 1 1,-7 31 0,-4 35 265,9-59-373,-16 58 1,14-66-138,0 0 0,1 1-1,2 0 1,-1 30 0,25 167 47,-11-144-101,1 83 1,-11-120-21,-10 256 72,4-218-52,6 80 1,2-102 56,-2 0 0,-2-1 1,-20 109-1,-42 211 856,-14 55-160,60-367-670,-5 16 21,-25 165 0,43-192-102,-4 22 194,3 0 0,8 145-1,8-42-150,-8-103-51,13 86 1,-9-129-22,3 22 21,6 110 0,-18-108 20,2-34-33,0 0 1,1 0 0,3 21 0,-2-38-430,1 5 1424,-8-17-5699,-7-14 3077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171 161 1656,'-5'-13'413,"1"0"0,1-1 0,0 1 1,0-1-1,2 1 0,-1-18 0,-4-18 3921,-6 103-3119,-7 49 107,5 1 1,-2 128-1,30 365 186,-13-575-1450,-2 61 372,-18 124 1,8-107-318,-21 129 141,21-41-107,3-164 45,6-20-182,0 0-1,0 0 1,1 0 0,0 0 0,0 1 0,0-1 0,-1 8 0,0 16 32,0 0 0,4 43 0,10-14 473,-19-43-357,3-14-3733,2-1 2278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217 60 5425,'-68'-49'923,"65"38"4897,1 60-5405,2 1 0,8 65 1,-6-89-145,-1 0 1,-2 0 0,0 0 0,-7 29 0,4-23 5,-1 62 0,4 16-43,-19 148 0,12-187-112,-5 138 417,13-157-442,1-35-74,-1-1 0,-1 0 0,0 0 0,-1 1 0,-5 15 1,-1 9 0,1 0 0,3 0 0,1 0 0,2 1 0,5 55 0,-1-6 52,3 37 70,-2-69 115,-2 0 0,-11 97 0,7-118-190,2 1 0,1-1-1,1 0 1,3 1 0,9 39 0,4 38 3,-3-25 4,-8-59-22,-2-1 1,2 45 0,-9 89 143,3-95-78,-18 132 0,9-133 19,0-19-25,4-29-77,1-1-1,0 26 0,2-2-2,0-20 3,1 0 0,1 1 0,6 29 0,-6-48-29,0 0 0,0 0 0,0 1 0,-1-1-1,0 0 1,0 0 0,0 1 0,-1-1 0,0 0 0,0 0 0,-1 0-1,-3 11 1,2-7-2,0 1 0,1 0 0,0-1 0,1 1 0,1 0 0,0 0 0,2 20 0,-1-16-4,-1 0 0,0-1 0,-3 26 0,-1 34 99,3-62 372,1-12-503,0 0-1,0 1 1,0-1 0,0 0 0,0 0-1,1 0 1,-1 0 0,0 0 0,0 0 0,0 1-1,0-1 1,0 0 0,0 0 0,0 0-1,0 0 1,0 1 0,0-1 0,0 0-1,0 0 1,0 0 0,0 0 0,0 0 0,0 1-1,0-1 1,0 0 0,0 0 0,0 0-1,0 0 1,0 0 0,0 1 0,-1-1-1,1 0 1,0 0 0,0 0 0,0 0-1,0 0 1,0 0 0,0 0 0,0 1 0,0-1-1,-1 0 1,1 0 0,0 0 0,0 0-1,0 0 1,0 0 0,0 0 0,-1 0-1,1 0 1,0 0 0,0 0 0,0 0 0,0 0-1,0 0 1,-1 0 0,1 0 0,0 0-1,0 0 1,0 0 0,0 0 0,-1 0-1,-22-23-3104,-33-41 1534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651 136 1712,'-8'-108'974,"2"82"1754,6 26-2560,0 0-1,-1 0 0,1-1 1,-1 1-1,1 0 0,-1 0 0,1 0 1,-1 0-1,1 0 0,0 0 1,-1 0-1,1 0 0,-1 0 0,1 0 1,-1 0-1,1 0 0,-1 0 1,1 0-1,-1 0 0,1 0 0,-1 0 1,1 0-1,0 1 0,-1-1 0,1 0 1,-1 0-1,1 1 0,0-1 1,-1 1-1,-7 75-61,-5 28 505,9-71-408,1 0 0,2 0-1,1 0 1,1 0 0,2 0 0,8 33-1,5 89 472,-7-43-131,-5-84-465,-1 1 0,-1 0 0,-1 0-1,-2-1 1,-1 1 0,-9 42 0,7-47-3,0 0 0,1 0-1,1 0 1,2 0 0,2 26 0,-1-20 24,0 0 0,-7 48 1,-1-39 85,-5 30 287,-5 129 0,14-151-348,-14 81 0,9-78 26,-7 23 124,9-49-165,1 0 0,-4 47 0,-11 142 595,11-145-398,-2 101-1,12-90-2,-17 157 0,11-203-265,3-1 1,2 64 0,0-84-39,-1 0 0,0 0 0,-1 0 0,-4 16 0,4-16 15,-1 0 0,1 0 0,0 23 0,2 59 132,-18 148 1,4-161-133,8-49-15,-4 43 1,8-36-5,0 120 38,2-131-24,-1 0 0,-2 0-1,-8 43 1,6-50 2,1 0 0,1 1 0,1-1 0,1 1 0,1-1 0,1 1 0,4 26 0,-2-25-8,-1-1 1,-1 1-1,-1 0 0,-1 0 1,-1 0-1,-7 30 0,-2 34 15,1 470-11,10-337-5,-2-39 2,1-148 1,-1 0 0,-14 62-1,10-63-7,1 0-1,-2 63 1,5-10 15,-3-1 1,-3 0 0,-40 163-1,37-205-16,6-27-3,1 0 0,0 0 1,2 0-1,-2 18 0,2 34-18,1 151 26,1-209 6,-2 0 0,1 0 1,-1-1-1,-1 1 1,1-1-1,-1 1 1,-1-1-1,0 0 1,-8 14-1,-13 31 4,15-20-5,2 0 1,1 0-1,2 1 0,-1 35 1,-19 58 1,13-68-7,11-52-9,1-3 2,-1 0 0,0 0-1,1 0 1,0 0 0,0 0 0,0 0-1,0 0 1,1 0 0,0 0 0,-1 0-1,1 0 1,1-1 0,-1 1-1,1 0 1,2 5 0,-3-9 169,-9 36-120,9-16-33,0 1-1,1 0 1,7 28 0,-9-39 44,-1-1 1,0 1 0,0-1 0,-1 1 0,0-1 0,-1 0-1,0 0 1,-7 15 0,6-12-14,-8 12-314,12-24 205,0 0 0,0 0 1,0 0-1,0 1 0,0-1 0,0 0 0,0 0 0,0 0 0,-1 0 0,1 1 0,0-1 0,0 0 0,0 0 0,0 0 0,0 0 0,-1 0 0,1 0 0,0 1 0,0-1 0,0 0 0,-1 0 0,1 0 0,0 0 0,0 0 0,0 0 0,-1 0 0,1 0 0,0 0 0,0 0 1,0 0-1,-1 0 0,1 0 0,0 0 0,0 0 0,0 0 0,-1 0 0,1 0 0,0 0 0,0-1 0,0 1 0,-1 0 0,1 0 0,0 0 0,0 0 0,0 0 0,-13-40-6373,9 23 6335,-14-75-1650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7 160 2961,'-1'0'133,"1"-1"1,-1 1-1,1-1 1,-1 1 0,1-1-1,-1 1 1,1-1 0,0 1-1,-1-1 1,1 0-1,0 1 1,-1-1 0,1 0-1,0 1 1,0-1 0,0 0-1,-1 1 1,1-1-1,0 0 1,0 1 0,0-1-1,0 0 1,0 1-1,0-1 1,0 0 0,1 0-1,-1 1 1,0-1 0,0 0-1,1 0 1,27-6 2565,-21 6-2939,323-28 2638,-114 13-2037,308-10 258,34 12 310,-265 0-496,-39 4-302,326 1 310,-38 18-99,-281-8-212,156 6 621,-152-13-637,-139 1-64,294-5 20,-96 14-36,-157-17 67,-158 13-137,-26 8-6170,15-8 5972,-19 7-1730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344 152 3105,'-23'-34'2449,"19"30"-2203,1 0-1,0 0 0,0 0 0,1 0 0,-1 0 1,1-1-1,-1 1 0,1-1 0,1 1 0,-1-1 1,1 0-1,0 1 0,0-1 0,0 0 0,0 0 1,1 0-1,0 0 0,0 0 0,1 0 0,1-9 1,2 2 1432,-4 20-482,4 25-854,3 9-60,-2 1 0,-1 0-1,-3 0 1,-3 50 0,-24 580 1232,23-442-1441,2-174-67,-27 533 141,26-570-143,-45 320 244,-56 350 319,89-492-456,16 250-1,-1-338 32,-2-52-62,11 86 1,9 149 47,-14-159-85,-2-86-16,0-5 78,-1 1 0,-2-1-1,-11 76 1,-8-69-3,15-42-87,0 0-1,1 0 1,0 0 0,-3 13-1,-11 123-19,19-126 16,-1-17-10,-1 0 0,1 0 0,-1 0 1,1-1-1,-1 1 0,0 0 0,0 0 1,1 0-1,-1 0 0,0 0 0,0 0 1,0 0-1,0 0 0,0 0 0,0 0 0,0 0 1,0 0-1,0 0 0,-1 0 0,1 0 1,0 0-1,-1-1 0,1 1 0,0 0 1,-1 0-1,1 0 0,-1 0 0,0-1 1,1 1-1,-1 0 0,1 0 0,-1-1 0,0 1 1,0 0-1,1-1 0,-1 1 0,0-1 1,0 1-1,0-1 0,0 0 0,0 1 1,0-1-1,-1 2 18,1-1 0,0 1 1,0-1-1,0 1 0,0-1 0,0 1 1,1 0-1,-1-1 0,0 1 0,1 0 1,-1 0-1,1-1 0,0 1 0,0 0 1,0 0-1,-1 0 0,2-1 0,-1 1 1,0 0-1,0 0 0,0 0 0,2 2 1,-2 13-46,0-6 32,-1-5-3,1 1-1,-1 0 0,1-1 1,1 1-1,-1-1 0,1 1 1,1-1-1,-1 1 0,5 11 1,-4-9 6,-1-1 0,1 1 0,-2 0 0,0 13 0,0-21-5,0-1 13,0 3 5,0-1 0,0 1 0,0-1 0,0 1 0,0-1 0,-1 1 0,1-1 1,-1 1-1,1-1 0,-1 0 0,-2 5 0,1-2 28,-9 37-83,-2 14 51,12-50-20,1-2-1,0-1 1,0 0 0,-1 1 0,1-1-1,-1 1 1,0-1 0,0 0 0,0 0-1,0 1 1,-1-1 0,1 0 0,-1 0-1,0 0 1,0-1 0,-2 4 0,3-5 3,1-1 0,0 0 0,0 1 0,-1-1 0,1 1 0,0-1 0,0 1 0,-1-1 1,1 1-1,0-1 0,0 1 0,0-1 0,0 1 0,0-1 0,0 1 0,0-1 0,0 1 0,0-1 0,0 1 1,0-1-1,0 1 0,0-1 0,0 1 0,0-1 0,1 1 0,-1-1 0,0 1 0,1 0 0,-1-1-5,0 0-1,0 0 0,0 0 0,0 1 0,0-1 0,1 0 0,-1 0 0,0 1 1,0-1-1,0 0 0,0 0 0,0 1 0,0-1 0,0 0 0,0 0 0,0 1 1,0-1-1,0 0 0,0 1 0,0-1 0,0 0 0,0 0 0,0 1 0,0-1 1,0 0-1,-1 0 0,1 1 0,0-1 0,0 0 0,0 0 0,0 0 0,0 1 1,-1-1-1,1 0 0,0 0 0,0 0 0,0 0 0,-1 1 0,1-1 0,0 0 1,0 0-1,-1 0 0,1 0 0,0 0 0,0 0 0,-1 0 0,1 0 0,0 1 1,0-1-1,-1 0 0,1 0 0,0 0 0,0 0 0,-1 0 0,1-1 0,0 1 1,0 0-1,-1 0 0,1 0 0,0 0 0,0 0 0,-1 0 0,1 0 0,0 0 1,0 0-1,-1-1 0,1-3-3222,1-5 2338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29 172 1120,'-15'9'182,"1"1"745,36-7 2748,45 2-2561,-51-3-970,1 0 0,28-1 0,302-33 1037,-68 5-403,-42 6-492,140-8 241,-26 8-45,-334 20-463,96 0 185,139-21 1,-122 8-81,-1 5 1,189 12-1,-85-1-68,-108 0 44,-83 1 270,54-4 0,-24-3-30,-38 3-224,0-2 0,59-11 0,-33 10-9,-59 3-100,-1 1 37,1-8 602,-1 8-713,-1 0-1,1 0 1,0 0 0,0 0 0,0 1-604,-1-1 604,1 0 0,0 0 0,0 0 0,0 0 0,0 0 0,0 0-1,0 0 1,0 0 0,0 0 0,-1 0 0,1 0 0,0 0 0,0 0 0,0 0 0,0 0 0,0 0 0,0 0-1,0 0 1,0 0 0,0 0 0,-1 0 0,1 0 0,0 0 0,0 0 0,0 0 0,0-1-604,-1 1 604,-19 29-2975,15-23 2691,1 0 0,0 0 0,0 0 0,0 0 0,-4 13 0,7-12-293,4 1 385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202 25 816,'5'-24'9910,"-7"35"-10168,3 36 322,0-42-55,0 0 1,-1 0 0,0-1 0,0 1-1,0 0 1,0 0 0,-1 0 0,1 0-1,-1 0 1,-1-1 0,1 1 0,-1 0-1,0-1 1,0 1 0,-3 6 0,1-6 35,1 0 1,0 1 0,1-1 0,-1 1 0,1 0 0,0 0 0,1 0 0,0 0 0,-1 0-1,2 0 1,-1 7 0,3 78 328,0-24-235,-4-18 17,0 98 402,2-112-482,-8 68-1,-2-1-42,8-62 8,-11 52-1,7-55 17,-4 68 0,21 126 203,-2-56-113,-10-156-117,0 0 1,-7 31 0,-2 23 121,-7 257 340,14-282-470,0 0 114,4 53-1,2-46-24,3 36-22,-3-62-72,-1 57-1,-1-2 3,10 35 28,-2-26 37,-3 120 0,-15 51 115,5 134-52,5-343-110,-12 176 68,3-131-77,4-64-21,2 68 0,4-43 14,-3-1 0,-14 100 1,12-62-9,4-74-5,-2 0 1,0 0-1,-7 34 0,4-35-4,1 0 0,0 33-1,3-36 13,-1-1-1,-1 1 0,-8 34 0,-5-23 1,13-28-16,-1 1 0,1-1 0,1 0 0,-1 1 0,0-1 0,1 1 0,0 0 0,0-1 0,0 1 0,0 0 0,0 4 0,-6 62 15,4-55-15,1 1 1,0 0-1,1 0 0,1 0 0,1 0 1,0 0-1,1 0 0,5 20 1,-3-19 7,0-1 1,2 33-1,-2-8-3,-1-18 261,-3-23-260,-1 0-1,1 0 1,0 1 0,0-1-1,0 0 1,0 0 0,-1 0-1,1 0 1,0 1 0,0-1-1,0 0 1,-1 0 0,1 0-1,0 0 1,0 0 0,-1 0-1,1 0 1,0 0 0,0 0-1,-1 0 1,1 0 0,0 0-1,0 0 1,-1 0 0,1 0 0,0 0-1,0 0 1,-1 0 0,1 0-1,0 0 1,0 0 0,-1 0-1,1 0 1,0 0 0,0 0-1,0-1 1,-1 1 0,1 0-1,0 0 1,0 0 0,0 0-1,-1-1 1,1 1 0,0 0-1,0 0 1,0 0 0,0-1-1,0 1 1,0 0 0,-1 0-1,1-1 1,0 1 0,0 0-1,0 0 1,0-1 0,0 1-1,0-1 1,0 1-50,0 0 0,0 0-1,0 0 1,0-1 0,-1 1 0,1 0-1,0 0 1,0 0 0,0-1-1,0 1 1,-1 0 0,1 0 0,0 0-1,0 0 1,0 0 0,-1 0 0,1-1-1,0 1 1,0 0 0,-1 0 0,1 0-1,0 0 1,0 0 0,-1 0-1,1 0 1,0 0 0,0 0 0,-1 0-1,1 0 1,0 0 0,0 0 0,-1 0-1,1 0 1,0 0 0,0 0-1,0 1 1,-1-1 0,1 0 0,0 0-1,0 0 1,0 0 0,-1 0 0,1 1-1,-5 12-3627,3-6 2805,-6 13-730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158 198 760,'12'-160'1710,"-11"157"-1533,-1 0 0,0 0-1,0 0 1,0 0 0,0 0 0,0 0 0,-1 0 0,1 0 0,-2-4-1,-5 4 1003,-5 15-577,4 1-465,0-1 0,1 1 0,0 0 0,1 1 0,1-1 0,0 1 0,0 0 0,2 1 0,0-1 0,-2 17 0,1 13 171,2-31-155,0 0 0,1 1 0,1-1 0,0 1-1,4 25 1,-2-23-46,0 0-1,-2-1 0,1 1 1,-2 0-1,-3 19 1,0 34 138,4 58 270,-1-37 68,17 147 0,-9-170-316,-1 82 1,-4-49-188,10-19-9,-8-60-27,-1 0 1,2 32 0,-4-32-3,1 1 1,8 33-1,-6-39-24,-1 1 0,-1 0-1,0 1 1,-1-1 0,-2 18-1,-6 30 38,3 1-1,8 116 0,-3-148-41,-1-1 1,-7 55-1,3-47-5,-10 30 26,11-58-24,-1 1 0,2 0 0,0 0-1,0 0 1,2 25 0,0-22 0,-1-1 0,0 1-1,-1-1 1,-5 22 0,-5 39 65,3 102 75,10 15 2,8-102-65,-3-43-47,-2 55 1,-3-79-24,1 0 0,1-1 0,8 32 0,-5-33-2,-2 0 0,-1 0 0,-1 1 1,0 25-1,-6 3 18,1-24-23,1 0 1,4 48-1,-1-59-3,-1 1-1,0-1 1,-2 0-1,-3 19 1,2-15 1,1 0 0,0 27 0,6 26 16,2 147 63,-11-185-73,3-32-14,1 1 1,1 0-1,-1-1 0,0 1 0,1 0 1,0 0-1,0-1 0,1 1 1,0 0-1,2 8 0,1 8 10,0 0 0,-1 0 0,-1 0 0,-1 0 0,-1 1-1,-5 38 1,2-18 15,5 161 16,-6-148-25,-1 45 23,4-7 46,-22 149 1,19-216-72,-1 59 28,5-64-29,0 1 0,-2-1 0,-1 0 0,0 0 0,-9 24 0,-24 96 113,25-91-99,6-32-18,2 0 0,0 0-1,1 0 1,1 1-1,1-1 1,0 1 0,1-1-1,2 0 1,-1 1-1,8 21 1,-6-20 7,-1-1 0,0 1 0,-1 39 0,5 40 48,-6-92-50,2 14 55,-2-20-67,-1-1-1,0 0 0,0 1 0,0-1 0,0 1 0,0-1 0,0 1 1,0-1-1,-1 1 0,1-1 0,0 0 0,0 1 0,0-1 0,0 1 1,0-1-1,-1 0 0,1 1 0,0-1 0,0 1 0,-1-1 0,1 0 1,0 1-1,-1-1 0,1 0 0,0 0 0,-1 1 0,1-1 1,0 0-1,-1 0 0,1 1 0,-1-1 0,1 0 0,0 0 0,-1 0 1,1 0-1,-1 0 0,1 0 0,-1 1 0,0 4 8,0 0-1,0 0 0,0 0 1,1 0-1,0 0 1,1 10-1,-1-11-2,-12 56 559,0-60-1680,6 0 504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158 198 760,'12'-160'1710,"-11"157"-1533,-1 0 0,0 0-1,0 0 1,0 0 0,0 0 0,0 0 0,-1 0 0,1 0 0,-2-4-1,-5 4 1003,-5 15-577,4 1-465,0-1 0,1 1 0,0 0 0,1 1 0,1-1 0,0 1 0,0 0 0,2 1 0,0-1 0,-2 17 0,1 13 171,2-31-155,0 0 0,1 1 0,1-1 0,0 1-1,4 25 1,-2-23-46,0 0-1,-2-1 0,1 1 1,-2 0-1,-3 19 1,0 34 138,4 58 270,-1-37 68,17 147 0,-9-170-316,-1 82 1,-4-49-188,10-19-9,-8-60-27,-1 0 1,2 32 0,-4-32-3,1 1 1,8 33-1,-6-39-24,-1 1 0,-1 0-1,0 1 1,-1-1 0,-2 18-1,-6 30 38,3 1-1,8 116 0,-3-148-41,-1-1 1,-7 55-1,3-47-5,-10 30 26,11-58-24,-1 1 0,2 0 0,0 0-1,0 0 1,2 25 0,0-22 0,-1-1 0,0 1-1,-1-1 1,-5 22 0,-5 39 65,3 102 75,10 15 2,8-102-65,-3-43-47,-2 55 1,-3-79-24,1 0 0,1-1 0,8 32 0,-5-33-2,-2 0 0,-1 0 0,-1 1 1,0 25-1,-6 3 18,1-24-23,1 0 1,4 48-1,-1-59-3,-1 1-1,0-1 1,-2 0-1,-3 19 1,2-15 1,1 0 0,0 27 0,6 26 16,2 147 63,-11-185-73,3-32-14,1 1 1,1 0-1,-1-1 0,0 1 0,1 0 1,0 0-1,0-1 0,1 1 1,0 0-1,2 8 0,1 8 10,0 0 0,-1 0 0,-1 0 0,-1 0 0,-1 1-1,-5 38 1,2-18 15,5 161 16,-6-148-25,-1 45 23,4-7 46,-22 149 1,19-216-72,-1 59 28,5-64-29,0 1 0,-2-1 0,-1 0 0,0 0 0,-9 24 0,-24 96 113,25-91-99,6-32-18,2 0 0,0 0-1,1 0 1,1 1-1,1-1 1,0 1 0,1-1-1,2 0 1,-1 1-1,8 21 1,-6-20 7,-1-1 0,0 1 0,-1 39 0,5 40 48,-6-92-50,2 14 55,-2-20-67,-1-1-1,0 0 0,0 1 0,0-1 0,0 1 0,0-1 0,0 1 1,0-1-1,-1 1 0,1-1 0,0 0 0,0 1 0,0-1 0,0 1 1,0-1-1,-1 0 0,1 1 0,0-1 0,0 1 0,-1-1 0,1 0 1,0 1-1,-1-1 0,1 0 0,0 0 0,-1 1 0,1-1 1,0 0-1,-1 0 0,1 1 0,-1-1 0,1 0 0,0 0 0,-1 0 1,1 0-1,-1 0 0,1 0 0,-1 1 0,0 4 8,0 0-1,0 0 0,0 0 1,1 0-1,0 0 1,1 10-1,-1-11-2,-12 56 559,0-60-1680,6 0 504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111 36 544,'-14'0'48,"2"1"484,-1-2 0,1 1 0,-1-1 0,-21-5 1,21 2 673,19 6 822,30 4-652,1-6-478,41-7 0,35-1-289,122-1-147,31 1-311,-107 16 78,201 35 1,-288-36-168,0-3 1,129-9-1,-52-2 7,285-10 251,180 12 338,-443 9-645,-15 9 3,-31-1 38,-48-17-45,-12 0 228,-64-8 214,66 5-127,-69 5-2075,1 3 1138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37 116 784,'-15'-2'283,"14"3"-222,0-1 0,1 0 0,-1 0 0,0 0 0,1 0 0,-1 0 0,0 0 0,1 0 0,-1 0 0,0 0 0,1 0 0,-1 0 0,0 0 0,1 0 0,-1-1 0,0 1 0,1 0 0,-1-1 0,1 1 1,-1 0-1,0-1 0,1 1 0,-1 0 0,1-1 0,-1 1 0,1-1 0,0 1 0,-1-1 0,1 1 0,-1-1 0,1 0 0,0 1 0,-1-1 0,1 1 0,0-1 0,0 0 0,-1 1 0,1-1 0,0 0 0,0 1 0,0-1 0,0 0 0,3-1 138,0 1 0,0 0-1,0-1 1,0 1-1,0 1 1,0-1-1,0 0 1,1 1-1,4-1 1,10-1-59,67-10 8,134-1-1,46-5 156,-40-7 644,248 5-1,-242 38-811,0 1-87,592-45 237,-766 23-184,81-2 132,-1 6 0,1 6 1,223 41-1,-157-22-46,-95-15-6,-94-9-97,1-2 0,-1 0 0,1-1-1,0-1 1,24-5 0,-17 7 111,-20 0-206,0 1-1,0-1 1,0 0 0,0 0 0,0 0 0,0-1 0,0 1 0,-1-1 0,1 1 0,4-2 0,-6 0-378,-2 2 170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83 1416,'5'-7'2221,"-4"7"-2076,0 0 0,-1-1 0,1 1 0,0-1 0,-1 0 0,1 1 0,0-1 1,-1 1-1,1-1 0,-1 0 0,0 0 0,1 1 0,-1-1 0,1 0 1,-1 0-1,0 1 0,0-1 0,1 0 0,-1 0 0,0 0 0,0-1 0,0 2-116,1-1-1,-1 0 0,0 1 0,0-1 1,1 1-1,-1-1 0,0 0 0,1 1 0,-1-1 1,1 1-1,-1-1 0,1 1 0,-1-1 1,1 1-1,-1 0 0,1-1 0,0 1 1,-1 0-1,1-1 0,-1 1 0,1 0 0,0-1 1,-1 1-1,1 0 0,0 0 0,-1 0 1,1 0-1,0 0 0,0 0 0,31-3-9,-22 2 45,31 2-30,-26 0 56,-1-1-1,1 0 1,-1-1-1,1 0 0,25-7 1,-16 2 103,0 0 0,0 2 1,0 1-1,39 0 0,48-7 229,-96 8-416,0 1 0,0 0 0,1 1 0,-1 1-1,0 0 1,0 1 0,0 1 0,0 0 0,24 9 0,-27-9 3,1-1 1,-1-1 0,0 0-1,21-1 1,-16 0 3,-5 1 4,-9 0 41,0 0 1,0-1-1,0 0 0,0 1 0,0-1 0,0 0 1,1 0-1,-1-1 0,0 1 0,0 0 1,0-1-1,0 0 0,0 0 0,-1 0 1,1 0-1,0 0 0,0-1 0,-1 1 0,5-4 1,-6 4-56,0 0 1,0 1 0,0-1-1,0 1 1,1-1 0,-1 1-1,0-1 1,0 1-1,0-1 1,0 1 0,1 0-1,-1 0 1,0 0 0,0-1-1,1 1 1,-1 0 0,0 1-1,0-1 1,1 0 0,-1 0-1,0 0 1,0 1-1,0-1 1,3 2 0,14 1-386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 39 1280,'-1'9'102,"1"1"470,2-12 199,16-15 9,-17 16-654,-1 1 0,1 0 0,0-1 0,-1 1 0,1-1 0,0 0 0,-1 1 1,1-1-1,-1 1 0,1-1 0,-1 0 0,1 1 0,-1-1 0,1 0 0,-1 0 0,0 1 0,0-1 1,1 0-1,-1 0 0,0 0 0,0-1 0,0 2-68,0-1 1,1 1 0,-1-1-1,0 1 1,0-1-1,0 1 1,0-1-1,0 1 1,1-1-1,-1 1 1,0 0-1,0-1 1,1 1 0,-1-1-1,0 1 1,1 0-1,-1-1 1,0 1-1,1 0 1,-1-1-1,0 1 1,1 0-1,-1 0 1,1-1 0,-1 1-1,1 0 1,-1 0-1,1 0 1,-1 0-1,0-1 1,1 1-1,-1 0 1,1 0-1,-1 0 1,1 0 0,-1 0-1,1 0 1,-1 0-1,1 0 1,-1 0-1,1 1 1,115 8-96,5 1 298,-93-11 24,45-8 0,-46 5 38,43 2-88,5-1-83,-65 2-149,0 0 0,0 1 1,0 0-1,18 3 0,-18-2 0,0 0 1,1-1-1,-1 0 1,18-2 0,-24 2-9,-4 0 8,1 0 0,-1 0 1,0 0-1,0 0 0,0 0 0,0 0 0,1 0 0,-1 0 0,0 0 0,0 0 0,0 0 0,0 0 0,1 0 0,-1 0 0,0 0 0,0 0 0,0 0 0,0 0 0,1 0 0,-1 0 0,0-1 0,0 1 0,0 0 1,0 0-1,0 0 0,1 0 0,-1 0 0,0 0 0,0 0 0,0 0 0,0-1 0,0 1 0,0 0 0,0 0 0,1 0 0,-1 0 0,0 0 0,0-1 0,0 1 0,0 0 0,0 0 0,0 0 0,0 0 0,0-1 1,0 1-1,0 0 0,0 0 0,0 0 0,0 0 0,0-1 0,0 1 0,0 0 0,0 0 0,0 0 0,-1-8 31,1 8-155,-2 0-1313,0 0 870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59 2192,'9'1'387,"15"-3"257,-23 1-277,0 0 0,-1 0 0,1 0-1,0 0 1,-1 0 0,1-1 0,-1 1-1,1 0 1,-1 0 0,1-1 0,-1 1-1,0 0 1,0 0 0,0-1 0,0 1-1,0 0 1,0-1 0,0 1 0,0-2 739,2 7-952,0-1 1,0 1-1,0 0 0,-1 0 0,1 0 0,-1 0 0,0 1 0,1 3 0,0 0-14,2 8-36,-1 0 0,-1 0 0,0 0 0,-1 0 1,0 1-1,-3 19 0,0-1 61,2-25-96,-1-1-1,0 1 1,0-1-1,-1 0 1,0 1-1,-5 12 1,-10 35 239,6-91 204,9 12-535,0 0 0,2 1 1,0-1-1,6-40 0,0-11 19,-13-19-222,10 90 212,-1 0 0,2 0 0,-1 0 0,0 1 0,0-1 0,0 1 0,1-1 0,-1 1 0,8-1 0,-11 2 11,24-5-30,0 1 0,0 2 0,32 0 0,17-1 28,-56 0 25,-10 45 200,13 202 426,-20-229-614,-1-1 0,-1 1 0,0-1 0,-1 0 1,0 0-1,-8 18 0,9-30 11,0-1 0,-1 1 0,1-1 0,-1 1 1,1-1-1,-1 0 0,0 0 0,1-1 0,-1 1 0,-4 0 0,-9 3-13,8 0-23,6-3-3,-1 1 0,0-1 0,0 1-1,0-1 1,0 0 0,0 0 0,0-1 0,-1 1-1,1-1 1,0 1 0,0-1 0,-1 0-1,1 0 1,0 0 0,0-1 0,0 1-1,-1-1 1,1 0 0,-3-1 0,-5-6-550,9 6 330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82 30 2345,'-8'-1'458,"6"1"-299,0 0 0,1-1 0,-1 1 1,1 0-1,-1-1 0,0 1 0,1-1 0,-1 0 0,1 1 0,0-1 1,-1 0-1,1 0 0,-1 0 0,1 0 0,0 0 0,0 0 0,0 0 0,-7-5 5147,6 12-3649,3 15-2051,-1-15 874,7 37-105,-4-26-184,0-1 0,-1 1 1,-1 0-1,-1-1 0,-1 23 0,-1-34-172,2 0 0,-1 0 1,0 0-1,1 0 0,0 0 1,0 0-1,1 0 0,-1 0 0,1 0 1,0 0-1,1 0 0,-1 0 1,1 0-1,0 0 0,0-1 1,0 1-1,1-1 0,5 8 0,-13-19 39,0 0 0,1 1 0,1-1 0,-1 0 0,1-1 0,0 1 0,0-1 0,1 1 0,0-1 0,1 0 0,-2-10 0,-6-25-25,-19-31-29,29 69-21,0-1 1,0 1 0,1-1-1,-1 1 1,1 0 0,5-9-1,-2 2-51,-4 10 56,0 1-1,0-1 1,1 0-1,-1 1 1,1-1 0,-1 1-1,1-1 1,-1 1 0,1 0-1,0 0 1,0 0-1,-1 0 1,1 0 0,0 0-1,0 0 1,0 1 0,0-1-1,4 0 1,44-7-89,-42 7 97,37-2-1,-42 3 1,-1 0 1,1 0 0,0 0-1,0 0 1,-1 1 0,1-1-1,0 1 1,0 0 0,-1 0-1,1 0 1,-1 0 0,1 0-1,3 3 1,-6-4-17,14 35 208,-7-12-11,-1 1-1,-1-1 1,4 42 0,-10 54 183,1-118-344,0 0-1,-1 0 1,1-1 0,0 1-1,0 0 1,-1-1 0,1 1 0,0 0-1,-1 0 1,1-1 0,-1 1 0,1-1-1,-1 1 1,1 0 0,-1-1 0,1 1-1,-1-1 1,0 1 0,1-1 0,-1 1-1,0-1 1,1 0 0,-1 1 0,-1-1-1,-27 11 586,12-5-460,-1-1-141,0-1 0,0 0 0,-1-1 0,-34 0 0,22-3-4041,42-2 2873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76 70 2505,'-22'10'742,"-16"5"-60,23-14 3641,35 20-322,-17-17-3768,-1 1 0,0-1 1,0 1-1,0 0 0,0 0 1,1 9-1,-1-1-107,-1 0 1,0 0-1,-1 1 0,-1 13 1,-15 81 981,27-90-827,-9-15-71,-9-9 113,5-13-304,2 10-18,1-32-1,1 19-40,-2-1 1,-3-39 0,2 53 5,0 0 0,0 0 0,1 1 1,1-1-1,-1 0 0,4-12 0,-4 18 24,1 0 0,-1 0 0,1 0 0,0 1 0,0-1-1,0 0 1,0 0 0,1 1 0,-1-1 0,1 0 0,0 1 0,0 0 0,0-1 0,0 1 0,0 0 0,0 0 0,0 0 0,1 0 0,-1 0 0,1 1-1,5-3 1,21-6-39,2 0 34,1 1 0,49-8 0,-53 13 45,-19 2-32,-1 0 0,1 1-1,0 0 1,-1 1 0,1 0 0,13 2-1,-19-2 3,-1 1 0,1 0 0,-1 0-1,0 0 1,0 0 0,0 0 0,1 1-1,-1-1 1,0 1 0,-1-1 0,1 1 0,0 0-1,0 0 1,-1 0 0,1 0 0,-1 0-1,1 0 1,-1 0 0,0 0 0,0 0-1,0 1 1,0-1 0,0 0 0,-1 1-1,1-1 1,-1 1 0,1 3 0,-1 1 33,0-1 1,0 0-1,-1 0 0,0 1 1,0-1-1,0 0 1,-1 0-1,0 0 1,-2 7-1,-9 33 63,11-28-90,0 1 54,0 0 0,1 0 0,4 36 0,-3-49-34,0 0 0,0-1 1,-1 1-1,0 0 0,0 0 0,0-1 1,-1 1-1,1-1 0,-1 1 0,-1-1 1,1 0-1,-1 0 0,0 0 0,0 0 1,-7 8-1,-7 15 85,16-27-89,0 0 1,0 0 0,0 0 0,0 0-1,-1 0 1,1 0 0,0-1 0,-1 1-1,1 0 1,0-1 0,-1 1 0,1-1-1,-1 1 1,1-1 0,-1 0 0,1 0-1,-1 0 1,1 1 0,-1-1 0,1-1-1,-3 1 1,-17 1 33,-1 0-12,1-1 1,-1-2-1,1 0 1,0-1 0,-1-1-1,-24-9 1,40 11-2836,6 0 1873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82 129 3297,'-13'1'514,"10"-1"-400,1 1-1,0-1 0,-1 0 1,1 0-1,0 0 1,-1 0-1,1 0 0,0 0 1,-1-1-1,1 1 0,0-1 1,0 0-1,-1 1 0,1-1 1,0 0-1,-8 3 7695,8 47-7215,0-20-421,2 1-1,2-1 1,0 0 0,2 0 0,2 0 0,10 35 0,-15-42-91,-2-18 62,2-14 285,2-18-432,4-22-114,-3 0 0,-1 0 1,-3-1-1,-11-86 1,11 135 109,0 0 1,0 1-1,0-1 1,0 0-1,1 1 1,-1-1 0,1 0-1,-1 1 1,1-1-1,-1 0 1,1 1 0,0-1-1,0 1 1,0-1-1,0 1 1,0 0-1,0-1 1,0 1 0,0 0-1,1 0 1,-1 0-1,0 0 1,1 0-1,-1 0 1,1 0 0,-1 0-1,1 1 1,-1-1-1,1 0 1,0 1-1,2-1 1,63-14-97,-58 13 106,7-1-4,1 1 0,0 0 0,-1 2 1,1-1-1,0 2 0,-1 0 0,1 1 1,-1 1-1,29 8 0,-44-10 8,0-1 1,0 1-1,0 0 0,0 0 0,0-1 0,0 1 1,0 0-1,0 0 0,0 0 0,-1 0 0,1 0 1,0 0-1,-1 0 0,1 0 0,-1 0 0,1 0 0,-1 0 1,0 0-1,1 1 0,-1-1 0,0 0 0,0 0 1,0 0-1,0 0 0,0 1 0,0-1 0,0 0 1,0 0-1,0 0 0,0 1 0,-2 1 0,-14 42 315,10-32-250,3-2-14,1 0 0,0 0 0,1 1 0,0-1 0,0 0 0,2 13 0,-2 17 98,0-29-126,-1 0-1,2 0 1,0 0-1,0 0 0,1 0 1,1-1-1,0 1 0,0 0 1,1-1-1,9 21 1,-12-31-24,0-1 0,0 1 0,1-1 0,-1 1 0,0-1 0,0 1 0,0-1 0,1 1 0,-1-1 1,0 1-1,0-1 0,0 1 0,0-1 0,0 1 0,0-1 0,0 1 0,0-1 0,0 1 1,0-1-1,0 1 0,-1-1 0,1 1 0,0-1 0,0 0 0,0 1 0,-1-1 0,1 1 0,0-1 1,0 1-1,-1-1 0,1 0 0,0 1 0,-1-1 0,1 0 0,-1 1 0,1-1 0,0 0 1,-1 1-1,0-1 0,-25 10 305,2-2-312,19-5 6,-5 2 10,-1 1 1,0-2-1,0 0 1,-1 0-1,1-1 1,-1 0-1,-17 1 1,1-3 9,-1-2 0,1-2 0,-54-10 1,66 10-33,16 3-26,0 0 0,-1 0 1,1 0-1,0 0 0,0 0 0,-1 0 0,1 0 1,0 0-1,0 0 0,0 0 0,-1 0 0,1 0 1,0 0-1,0 0 0,-1 0 0,1 0 0,0 0 1,0 0-1,0 0 0,-1 0 0,1 0 0,0-1 1,0 1-1,0 0 0,0 0 0,-1 0 0,1 0 1,0 0-1,0-1 0,0 1 0,0 0 0,0 0 1,-1 0-1,1-1 0,0 1 0,0 0 0,0 0 1,0 0-1,0-1 0,0 1 0,0 0 0,0 0 1,0 0-1,0-1 0,0 1 0,0 0 0,0 0 1,0-1-1,0 1 0,0 0 0,0 0 0,0 0 1,0-1-1,0 1 0,0 0 0,1 0 0,-1 0 1,0-1-1,0 1 0,0 0 0,0 0 0,0 0 1,1-1-1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54 80 2312,'-6'-27'6533,"7"18"-3922,0 16-7,-1-4-2571,8 73 817,21 87 0,-57-203-193,19 24-654,1 2-19,0-1 1,1 0-1,0-1 0,1 1 1,-4-22-1,9 34 5,0-1 0,0 0 0,1 0 0,0 0 0,0 0 0,0 1-1,0-1 1,1 0 0,-1 0 0,1 0 0,0 1 0,0-1 0,0 0-1,1 1 1,-1-1 0,1 1 0,0-1 0,0 1 0,0 0 0,0 0-1,1 0 1,-1 0 0,1 0 0,0 1 0,-1-1 0,2 1 0,-1-1-1,0 1 1,0 0 0,6-2 0,1 0-8,1 0-1,0 0 0,0 1 1,0 1-1,0 0 1,0 1-1,0 0 1,23 1-1,-27 0 14,1 0-1,-1 1 1,0 0-1,0 0 1,0 1-1,0 0 1,-1 0-1,1 0 1,0 1-1,-1 0 1,0 0-1,1 1 1,-2 0-1,1 0 1,7 7-1,-12-9 10,0 0-1,-1 0 1,1 0-1,-1 0 1,1 0-1,-1 0 1,0 0-1,0 0 1,0 1-1,0-1 1,-1 0-1,1 0 1,0 0-1,-1 0 1,1 0-1,-1 0 1,0 0-1,0 0 1,0 0 0,-1 2-1,-6 21 17,6 10 55,3-27-34,-1-1 0,0 1 1,-1 0-1,0 0 0,0 0 0,-1 0 0,0 0 0,0-1 1,-1 1-1,0-1 0,-5 10 0,4-13-20,1 0-10,0 0 0,1-1 0,-1 1 0,1 0-1,0 1 1,0-1 0,0 0 0,0 1 0,1-1 0,-1 1 0,1-1 0,0 1 0,0 6 0,-18-4 439,7-2-434,0 0 0,0-1 0,-1 0 0,1-1-1,-23 3 1,30-6-30,0 0 0,-1 0 0,1 0 0,0 0 0,0-1 0,-1 0-1,1 0 1,0 0 0,0-1 0,0 0 0,0 0 0,0 0 0,1 0 0,-1-1-1,0 0 1,-7-6 0,3-7-2593,11 17 1561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111 36 544,'-14'0'48,"2"1"484,-1-2 0,1 1 0,-1-1 0,-21-5 1,21 2 673,19 6 822,30 4-652,1-6-478,41-7 0,35-1-289,122-1-147,31 1-311,-107 16 78,201 35 1,-288-36-168,0-3 1,129-9-1,-52-2 7,285-10 251,180 12 338,-443 9-645,-15 9 3,-31-1 38,-48-17-45,-12 0 228,-64-8 214,66 5-127,-69 5-2075,1 3 1138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78 18 4257,'-60'-17'2032,"60"17"-1913,0 0-1,-1 0 0,1-1 1,0 1-1,-1 0 0,1 0 0,0 1 1,0-1-1,-1 0 0,1 0 1,0 0-1,0 0 0,-1 0 1,1 0-1,0 0 0,0 0 1,0 0-1,-1 0 0,1 1 0,0-1 1,0 0-1,-1 0 0,1 0 1,0 0-1,0 1 0,0-1 1,0 0-1,0 0 0,-1 1 1,1-1-1,0 0 0,0 0 0,0 0 1,0 1-1,0-1 0,0 0 1,0 0-1,0 1 0,0-1 1,0 0-1,0 1 0,0-1 1,0 0-1,0 0 0,0 1 0,0-1 1,3 24 1304,11 24-2246,-13-44 1300,3 8-404,0 1 0,0-1 0,-1 1 0,0 0 0,-2 0 0,1 0 0,-1 1 0,-1-1 0,-1 0 0,0 0 0,-5 25 0,6-38-63,0-1 0,0 1-1,0 0 1,0 0 0,0 0 0,0 0 0,0 0 0,0 0-1,0 0 1,0 0 0,-1 0 0,1 0 0,0 0 0,0 0-1,0 0 1,0 0 0,0 0 0,0 0 0,0 0 0,0 0-1,0 0 1,-1 0 0,1 0 0,0 0 0,0 0 0,0 0-1,0 0 1,0 0 0,0 0 0,0 0 0,0 0 0,-1 0-1,1 0 1,0 0 0,0 0 0,0 0 0,0 0 0,0 0-1,0 0 1,0 0 0,0 0 0,0 0 0,0 0 0,0 1-1,0-1 1,-1 0 0,1 0 0,0 0 0,0 0 0,0 0-1,0 0 1,0 0 0,-4-18 127,-4-31-247,7 41 162,-18-120-149,19 127 73,0 1-17,0 0 37,0-1 0,0 1 0,0 0 0,0 0 0,0 0 0,0-1 0,0 1 0,0 0 0,0 0 0,0-1 0,0 1 0,0 0 0,0 0 0,0 0-1,0-1 1,0 1 0,0 0 0,1 0 0,-1 0 0,0-1 0,0 1 0,0 0 0,0 0 0,0 0 0,1 0 0,-1 0 0,0-1 0,0 1 0,0 0 0,1 0 0,-1 0 0,0 0 0,0 0 0,0 0 0,1 0 0,-1 0-1,0 0 1,0 0 0,1 0 0,-1 0 0,0 0 0,0 0 0,0 0 0,1 0 0,-1 0 0,0 0 0,244 0-13,-243 0 17,-1 0 0,0 0 1,0 0-1,1 0 0,-1 0 0,0 0 1,0 0-1,1 0 0,-1 0 0,0 0 1,1 0-1,-1 0 0,0 0 1,0 0-1,1 1 0,-1-1 0,0 0 1,0 0-1,0 0 0,1 0 1,-1 1-1,0-1 0,0 0 0,0 0 1,1 0-1,-1 1 0,0-1 1,0 0-1,0 0 0,0 1 0,0-1 1,0 0-1,1 0 0,-1 1 0,0-1 1,0 0-1,0 0 0,0 1 1,0-1-1,0 0 0,0 1 0,0-1 1,0 0-1,0 1 0,-6 17 162,-1 1-71,5-8-72,-12 66 257,13-70-247,1-1-1,0 1 0,0 0 1,0-1-1,1 1 0,0-1 1,0 1-1,1-1 0,0 1 1,3 7-1,-50-6 615,28-5-632,0-1 1,-28 1-1,39-2-5,1-2 0,-1 1-1,0-1 1,1 0-1,-1 0 1,1 0 0,-1-1-1,1 0 1,0 0 0,-1 0-1,1-1 1,0 1-1,-5-5 1,-26-22-1785,31 27 1179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84 84 5185,'-59'-35'2223,"56"33"-1948,1 1-1,0-1 1,0 1-1,1-1 1,-1 0-1,0 0 1,0 0-1,1 0 1,-1 0-1,1 0 1,0 0-1,-2-4 0,3 3 1401,2 15-1197,9 149 625,-11-160-916,0-4-170,0 0-1,0 0 1,0 0 0,0 0-1,1 0 1,0 0 0,-1 0-1,1 0 1,0 1 0,3-6-1,-1-2 1,6-23-16,-3 13-5,0 0 1,14-33 0,-18 51-5,0 0 1,0 0-1,0 1 0,0-1 1,0 1-1,1-1 0,-1 1 1,0 0-1,1 0 1,-1 0-1,1 0 0,-1 1 1,1-1-1,-1 1 0,1-1 1,-1 1-1,1 0 1,0 0-1,2 0 0,52 5-70,-49-2 69,0-1 0,-1 1 0,1 0 0,-1 0-1,0 1 1,10 7 0,-14-9 12,1 1 0,-1-1 0,0 1 0,1 0-1,-1 0 1,-1 0 0,1 0 0,0 1 0,-1-1 0,0 1-1,0 0 1,0-1 0,3 8 0,-13 18 565,4-13-550,0 1 0,-1-1 0,-1 1-1,0-1 1,-16 26 0,19-41 24,-1 0 0,0 0 0,0 0 0,0 0 0,0 0-1,-1-1 1,1 0 0,0 0 0,0 0 0,0-1 0,0 1 0,-7-3 0,1 2 1,0 1-170,-43-8 437,50 7-421,0 0 1,0 0-1,-1 0 0,1 0 1,0 0-1,0-1 1,0 0-1,0 1 0,1-1 1,-1 0-1,0-1 0,1 1 1,-1 0-1,-2-4 1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43 1 1992,'-39'36'5620,"40"-18"-3645,1 3-1495,-2-13-395,0-1 0,0 1 1,1 0-1,1 0 0,-1-1 1,1 1-1,1-1 0,5 15 0,-16-77-19,7 53-73,0-1 1,1 0 0,-1 1 0,0-1 0,1 0-1,0 0 1,0 1 0,0-1 0,0 0-1,1-3 1,0 5 1,0-1 0,0 1-1,0 0 1,0 0 0,0 0 0,0 0-1,0 1 1,0-1 0,0 0 0,1 0-1,-1 1 1,0-1 0,1 0-1,-1 1 1,2-1 0,24-12 54,-26 13-49,4-4 10,1 1 0,0 0 0,1 0 0,-1 1 0,0 0 0,1 0 0,-1 0 0,1 1 0,0 0 0,0 0 0,-1 0 0,1 1 0,7 1 0,64-2 58,-77 11 242,-1 1 0,-1-1 0,1 0 0,-2 0 0,0 0 0,0 0 0,-4 13 0,4-22-271,1 1-1,0-1 0,-1 0 1,1 1-1,-1-1 0,0 0 0,1 0 1,-1 0-1,0 0 0,0 0 1,1 0-1,-1-1 0,0 1 1,0-1-1,0 1 0,0-1 1,0 1-1,0-1 0,0 0 1,0 0-1,0 0 0,0 0 1,0-1-1,0 1 0,0 0 1,-3-2-1,-57-14 105,54 14-37,-29-14 228,34 14-304,-1 0 1,1 0 0,-1 1 0,1-1-1,-1 1 1,0-1 0,0 1-1,1 1 1,-1-1 0,0 0-1,0 1 1,0 0 0,0 0-1,-5 0 1,7 1-1243,0-1 833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73 74 1688,'4'-31'2597,"-3"28"-2207,-1 0 0,1 0 0,0 0 0,-1 0 0,0 0 0,0 0 0,0 0 0,0-1 0,0 1 0,-1 0 0,0-4 0,1 7-341,0 0 1,0 0 0,-1 0-1,1 0 1,0-1 0,0 1-1,0 0 1,0 0 0,-1 0-1,1 0 1,0 0 0,0 0-1,0 0 1,0 0 0,-1 0-1,1 0 1,0 0 0,0 0-1,0 0 1,-1 0 0,1 0-1,0 0 1,0 0 0,0 0-1,0 0 1,-1 0-1,1 0 1,0 0 0,0 0-1,0 0 1,0 1 0,-1-1-1,1 0 1,0 0 0,0 0-1,0 0 1,0 0 0,0 0-1,0 1 1,-1-1 0,1 0-1,0 0 1,0 0 0,0 0-1,0 1 1,0-1 0,0 0-1,0 0 1,0 0 0,0 0-1,0 1 1,0-1 0,0 0-1,0 0 1,0 1 0,-6 13-86,6-13 170,-11 37 81,2 1-1,1 0 1,3 0 0,-2 41-1,7 168 309,-1-232-488,1 0 0,-2 0 0,0-1 0,-1 1 0,-10 28 0,13-35 4,-2 4 106,1-20 361,5-138-677,1 17-260,-6 116 378,-1-19-114,2 1 0,1-1 0,1 1 0,2 0 0,12-51 0,-15 79 157,0 0 0,0-1 0,1 1 0,-1 0 0,1 0 0,0 0 0,-1 0 0,1 0 0,0 0 0,0 0 0,0 0-1,1 1 1,-1-1 0,0 1 0,1 0 0,-1 0 0,0-1 0,1 2 0,-1-1 0,1 0 0,0 0 0,-1 1 0,1-1 0,0 1 0,-1 0 0,1 0 0,3 0 0,12 1 3,0 0 0,0 2 0,20 4 0,-15-3-19,72 2 21,-77-7 4,0 2-1,0 0 0,0 0 0,0 2 0,28 8 0,-44-11 5,-1 1 0,0-1 0,0 1 0,0 0 0,0-1 0,0 1 0,0 0 0,0 0 0,0 0 0,0 0 0,0 0 0,-1 0 0,1 0 0,0 0 0,-1 0 0,1 0 0,-1 0 0,1 1 0,-1-1 0,1 0 0,-1 0 0,0 1 0,0-1-1,1 0 1,-1 0 0,0 1 0,0-1 0,0 0 0,-1 0 0,1 1 0,0-1 0,0 0 0,-1 0 0,1 1 0,0-1 0,-1 0 0,0 2 0,-28 54 108,16-35-95,3 8 115,-13 55-1,4-12 305,4 5 25,13-61-401,0-1 1,-1 0-1,-1-1 1,-9 23 0,12-35-54,0 0 0,0 0 0,1 0 0,-1 0 0,1 0 0,-1 0 0,1 0 0,0 0 0,0 0 0,1 5 0,-3 20 65,-4-27-4,1-1-1,-1 0 1,1 0-1,-1 0 1,1-1-1,0 1 1,-1-1-1,1-1 1,-9-2-1,-57-8-114,55 12 33,-3 0-35,-1 0-1,-33-6 1,50 7-1820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92 131 968,'27'-35'1004,"-28"35"-865,1 1-1,0-1 1,0 1 0,-1-1-1,1 1 1,-1-1-1,1 0 1,0 1-1,-1-1 1,1 0-1,-1 1 1,1-1-1,-1 0 1,1 1-1,-1-1 1,1 0 0,-1 0-1,1 0 1,-1 0-1,1 0 1,-1 1-1,1-1 1,-1 0-1,0 0 1,1 0-1,-1 0 1,1-1-1,-1 1 1,1 0 0,-1 0-1,1 0 1,-1 0-1,1 0 1,-1-1-1,1 1 1,-1 0-1,1 0 1,-1-1-1,1 1 1,-1 0-1,1-1 1,0 1 0,-1-1-1,1 1 1,0 0-1,-1-1 1,1 1-1,0-1 1,-1 1-1,1-1 1,0 1-1,0-1 1,0 1-1,-1-1 1,1 1 0,0-1-1,0 0 1,0 0-1,-22 68 574,2 2 0,4 0 0,3 1 0,2 0 0,-1 117 0,19-214-659,2 4-101,3-21-384,-2-1 0,-2 0 0,5-83 0,-24-72 170,11 196 259,0 0 0,0 0 0,1 0 0,0 0 0,0 1 1,0-1-1,0 0 0,1 0 0,0 1 0,-1-1 0,1 1 0,0 0 0,1-1 0,-1 1 0,0 0 0,1 0 0,3-3 0,0 2-3,0 0 0,0 0 1,0 0-1,0 1 0,0 0 1,1 0-1,-1 1 0,1 0 1,7-2-1,7 1 59,0 0-1,0 1 1,1 1-1,-1 1 1,30 4 0,-47-4-37,55 9 79,-55-9-95,1 1 1,-1 0-1,0 1 1,0-1-1,1 1 1,-1-1 0,0 1-1,0 1 1,-1-1-1,6 4 1,-8-4 2,0 1 0,-1-1 0,0 0 0,1 0 0,-1 0 0,0 1 0,0-1 0,-1 0 1,1 0-1,0 0 0,-1 0 0,1 1 0,-2 2 0,-1 19 35,4 141 376,-1-144-363,0 0 1,-2-1 0,0 0-1,-1 1 1,-2-1 0,0 0-1,-1 0 1,0-1 0,-2 0-1,0 0 1,-2-1-1,0 0 1,-21 29 0,27-44-35,0-1 1,0 0-1,0 1 1,0-1-1,-1 0 1,1-1 0,-1 1-1,1-1 1,-1 0-1,1 0 1,-1-1-1,0 1 1,-4-1-1,-25 6 24,17-1-14,-1-2 0,0 1-1,-22 0 1,32-3-18,-1-1 0,1 0 0,-1 0 1,0-1-1,1 0 0,0-1 0,-1 1 1,1-2-1,-8-2 0,11-1-1247,5 4 820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9 150 160,'8'-37'18,"16"-35"10323,-20 97-8308,-1 29-2346,-6 4 886,-14 77 1,13-110-414,-5 2 14,8-27-172,1 1 0,0-1 0,-1 1 0,1-1 0,0 1 1,0-1-1,-1 0 0,1 1 0,0-1 0,0 1 0,0-1 0,0 1 0,-1-1 0,1 1 0,0 0 0,0-1 1,0 1-1,0-1 0,0 1 0,0-1 0,0 1 0,1-1 0,-1 1 0,0-1 0,0 1 0,1 0 0,27 6 1,-7-4-1,11 1 22,1 0-1,0-2 1,0-2-1,40-4 1,-68 4 4,0-1-1,0 0 1,0 0-1,0 0 1,0 0-1,0-1 1,0 0-1,0 0 1,-1 0-1,1-1 1,-1 1-1,0-1 1,0 0 0,0 0-1,0-1 1,0 1-1,-1-1 1,1 0-1,3-5 1,-6 5-12,-1 1 1,1 0-1,-1-1 1,1 1-1,-1-1 1,0 1-1,-1 0 1,1-1-1,0 1 1,-1-1-1,0 1 1,0 0-1,-1-5 1,-4-25 16,10-11-29,16-61 1,-17 65-5,-4 37 0,1 0 0,0 0 0,0-1 0,0 1 0,0 0 0,0 0 0,1 0 0,-1-1 0,1 1 0,0 0-1,0 0 1,0 0 0,1 0 0,-1 1 0,1-1 0,-1 0 0,1 0 0,2-2 0,-3-1-105,-12 3 261,-12 4 422,-1 8-409,0-1 0,-1 0 0,1-2 0,-2-1 0,1-1 0,-37 1 0,-87-10-163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0 205 2505,'44'-37'880,"-36"18"6202,-7 2-4420,0 18-2323,1 24-425,7 109 261,-4-34 195,5 0 0,24 109 0,-31-193-133,-1-45-479,4-30 78,-2 0 0,-3-1 0,-3 1 0,-2 0 0,-2 0 0,-16-61 0,15 92 171,2 12-5,0 1 0,2-1 0,0 1 0,1-1 0,0 0 0,1 0 0,2-25 1,0 39-9,0 0 1,0 0-1,1 0 1,-1 0-1,0 0 1,0 0-1,1 1 1,0-1 0,-1 0-1,1 1 1,0-1-1,-1 1 1,1 0-1,0-1 1,0 1 0,0 0-1,0 0 1,1 0-1,-1 0 1,0 1-1,0-1 1,0 1-1,1-1 1,-1 1 0,0 0-1,1 0 1,3 0-1,5-1-17,0 1 0,0 1 0,0-1 0,15 4 0,15 7 27,0 2 0,76 36 0,-60-24 21,-35-17 0,12 6 92,-33-13-95,0 0-1,0 0 1,0 0-1,0 0 1,0 0-1,-1 0 1,1 0-1,0 0 1,-1 1 0,1-1-1,-1 0 1,1 0-1,-1 1 1,0-1-1,0 0 1,1 0-1,-1 1 1,0-1 0,0 0-1,0 1 1,0-1-1,0 0 1,-1 1-1,1-1 1,0 0-1,-1 2 1,-11 43 400,-8 76-1,18-98-399,2-1 0,0 1 0,2-1 0,0 1 0,8 31 0,10 20 164,-11-45-104,-1 0 0,-2 0-1,0 1 1,0 32 0,-6-61-60,0 0 0,1 0 0,-2 0 1,1 1-1,0-2 0,0 1 0,-1 0 0,1 0 1,-1 0-1,1 0 0,-1 0 0,0 0 0,0 0 1,0-1-1,0 1 0,0 0 0,0-1 1,0 1-1,-1 0 0,1-1 0,-1 0 0,-2 3 1,-2-1 39,0-1 0,0 0 0,0 0 1,0 0-1,0-1 0,-9 2 0,-8 1-103,18-3 46,-2 1 9,0-1-1,0 0 1,1 0-1,-1 0 1,0-1-1,0 0 1,0-1-1,0 1 1,0-1-1,-10-3 1,-14-6 171,0 1 0,-1 1 1,0 2-1,-54-3 0,44 4-2005,39 6-326,-5 4 849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0 2897,'27'7'5588,"6"9"-4328,-21-9-1284,1 0 0,0-1 0,0-1 0,23 6 0,249 26 258,-80-15 167,-118-16-180,-68-6-170,-1 0-1,1 2 1,0 0-1,-1 1 0,0 1 1,22 7-1,-40 9 640,-5 15-82,-7 125 109,-2 102-42,7-113-13,0 18-209,6 200 3,-2-150 464,1-197-888,-1-1 0,-1 0 0,-8 23 0,-6 42 427,22-75-200,-8-17-1766,-10-19 948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108 3 3553,'-2'-2'7811,"3"19"-6870,-3-8-898,-1 1 0,0-1 0,0 0 0,-1 0 0,0 0 0,0 0-1,-1-1 1,-7 10 0,-6 15 146,12-16-66,1 0 0,1 1 0,1 0 0,1 0 0,0 0 0,1 0 0,3 36 0,-1-22-59,5 164 693,-5 203 807,-4-290-1468,4-67-49,-3 0-1,-1 0 0,-11 47 0,13-79-40,0-1 1,0 1-1,1 0 0,1 13 0,-1-16 3,1 1-1,-1-1 0,0 0 1,-1 0-1,0 0 1,0 1-1,0-1 0,-3 7 1,3-11 4,0 1 0,0-1 0,0 1 0,1-1 0,-1 1 0,1-1 0,0 1 0,0-1-1,0 1 1,1-1 0,-1 1 0,1-1 0,0 1 0,0-1 0,0 0 0,2 4 0,-1-2-3,-1 0 0,1 0-1,-1 0 1,0 0 0,0 0-1,0 0 1,-1 0 0,0 0 0,-1 8-1,-8 62-41,10-74 33,0 0-1,0 0 1,0 0-1,1 0 0,-1 0 1,0 0-1,0 0 1,0-1-1,1 1 1,-1 0-1,0-1 0,1 1 1,-1-1-1,1 1 1,1-1-1,1 2 3,4 0-1,1 0 1,-1 0-1,0-1 1,0 0 0,1 0-1,-1-1 1,1 0 0,11-2-1,77-17 15,-94 19-17,184-31-3,-125 22 7,-47 3 238,-7 2-2750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15 1 2465,'-2'3'533,"0"-1"0,1 1 0,-1 0 0,1 0 1,0 0-1,0 0 0,0 0 0,0 0 1,0 0-1,1 0 0,-1 1 0,1-1 0,0 0 1,0 4-1,4 49 1067,-3-51-1430,8 55 613,-5-40-550,-1 1 1,0 0-1,-2 0 0,0 1 0,-4 35 0,4-76-102,0-1 0,-2 1 0,0-1 0,-5-23 0,2 8-277,-1-62 1,5 95 136,1 0 0,-1-1-1,1 1 1,0 0 0,0 0 0,0-1-1,0 1 1,0 0 0,0 0 0,0 0-1,1 0 1,-1 0 0,1 1 0,0-1 0,-1 0-1,1 1 1,0-1 0,0 1 0,0 0-1,0-1 1,0 1 0,0 0 0,0 0-1,1 1 1,-1-1 0,0 0 0,1 1-1,3-1 1,11-3-9,-1 2-1,1 0 1,18 1 0,-16 0 7,18-3-6,-19 1 8,1 2 0,-1 0 0,19 1 0,-33 0 7,0 1 0,-1-1 0,1 1 0,0-1 1,0 1-1,-1 0 0,1 1 0,-1-1 0,1 1 0,-1-1 0,1 1 1,-1 0-1,0 1 0,0-1 0,0 0 0,0 1 0,-1-1 1,1 1-1,0 0 0,1 4 0,-11 21 262,-4 5-88,8-3 8,2 1-1,1-1 0,3 34 1,-2-62-150,-1 0 0,0 0 0,0 0 0,0 0 0,0-1 0,0 1 0,0 0 1,-1 0-1,1 0 0,-1 0 0,1 0 0,-1 0 0,0 0 0,1-1 0,-1 1 0,0 0 1,0 0-1,0-1 0,-1 1 0,1-1 0,0 1 0,-1-1 0,1 0 0,0 1 0,-1-1 1,0 0-1,1 0 0,-1 0 0,0 0 0,1 0 0,-1 0 0,0-1 0,0 1 0,0-1 1,-3 1-1,-4 0 62,-1 0-1,0-1 1,0 0 0,0 0 0,-15-4 0,9 2-235,-65-11 189,59 9-201,-1 0-1,-33-1 1,44 7-616,12 7 332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00:17.672"/>
    </inkml:context>
    <inkml:brush xml:id="br0">
      <inkml:brushProperty name="width" value="0.05292" units="cm"/>
      <inkml:brushProperty name="height" value="0.10583" units="cm"/>
      <inkml:brushProperty name="tip" value="rectangle"/>
      <inkml:brushProperty name="rasterOp" value="maskPen"/>
    </inkml:brush>
  </inkml:definitions>
  <inkml:trace contextRef="#ctx0" brushRef="#br0">164 52 2248,'-1'-6'753,"1"3"-281,0-1 1,-1 1-1,1 0 1,-1-1-1,0 1 1,0-1-1,0 1 1,-1 0 0,1 0-1,-1 0 1,-3-6-1,5 9-406,-1 0 0,1 0-1,-1 0 1,1 0 0,-1-1 0,1 1 0,-1 0-1,0 0 1,1 0 0,-1 0 0,1 0-1,-1 0 1,1 0 0,-1 1 0,0-1-1,1 0 1,-1 0 0,1 0 0,-1 0-1,1 1 1,-1-1 0,1 0 0,-1 1-1,1-1 1,-1 0 0,1 1 0,0-1 0,-1 0-1,1 1 1,-1 0 0,-13 21 681,4-4-335,-20 24 32,27-38-375,0 0-1,1 1 0,-1 0 1,1-1-1,0 1 0,1 0 1,-1 0-1,-1 8 0,-1 6 39,-2 7-39,2 0 0,0 0 0,2 0 0,1 36 0,-2 30 0,-10 190 204,7-116 978,2-20-1072,3 188-102,2-298-39,-6 47 0,3-58-31,0 0 0,2 0 0,0 0 0,7 35 0,68 296 20,-51-246 12,-16-70 13,3 56 0,-7-56 25,37 266 156,16-80-176,2 17 6,-25-9-6,-15-96 0,-13-97-41,1 5 30,-1-1 1,-1 75-1,-15 58 187,-3 96 443,12-230-635,-2 0 0,-2 0-1,-2-1 1,-2 1 0,-18 51 0,-5 9-4,-20 112 0,34-139 229,-54 142 0,67-203-153,1 1-1,1-1 1,0 1-1,1-1 0,1 23 1,0-21-97,0 1 0,-1-1 0,-1 0 0,-6 24 1,-1-27 48,9-13-54,0-1 0,0 0 0,0 1 0,0-1 0,0 0-1,0 1 1,0 0 0,1-1 0,-1 1 0,0 2 0,1-4-5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37 116 784,'-15'-2'283,"14"3"-222,0-1 0,1 0 0,-1 0 0,0 0 0,1 0 0,-1 0 0,0 0 0,1 0 0,-1 0 0,0 0 0,1 0 0,-1 0 0,0 0 0,1 0 0,-1-1 0,0 1 0,1 0 0,-1-1 0,1 1 1,-1 0-1,0-1 0,1 1 0,-1 0 0,1-1 0,-1 1 0,1-1 0,0 1 0,-1-1 0,1 1 0,-1-1 0,1 0 0,0 1 0,-1-1 0,1 1 0,0-1 0,0 0 0,-1 1 0,1-1 0,0 0 0,0 1 0,0-1 0,0 0 0,3-1 138,0 1 0,0 0-1,0-1 1,0 1-1,0 1 1,0-1-1,0 0 1,1 1-1,4-1 1,10-1-59,67-10 8,134-1-1,46-5 156,-40-7 644,248 5-1,-242 38-811,0 1-87,592-45 237,-766 23-184,81-2 132,-1 6 0,1 6 1,223 41-1,-157-22-46,-95-15-6,-94-9-97,1-2 0,-1 0 0,1-1-1,0-1 1,24-5 0,-17 7 111,-20 0-206,0 1-1,0-1 1,0 0 0,0 0 0,0 0 0,0-1 0,0 1 0,-1-1 0,1 1 0,4-2 0,-6 0-378,-2 2 170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128 67 800,'-69'-62'871,"69"61"-823,0 1-1,-1 0 1,1-1-1,0 1 1,-1 0-1,1-1 1,0 1 0,-1 0-1,1 0 1,0 0-1,-1-1 1,1 1 0,-1 0-1,1 0 1,0 0-1,-1 0 1,1 0-1,-1 0 1,1 0 0,0 0-1,-1 0 1,1 0-1,-1 0 1,1 0-1,-1 0 1,1 0 0,0 0-1,-1 0 1,1 0-1,-1 1 1,1-1-1,0 0 1,-1 0 0,1 0-1,0 1 1,-1-1-1,1 0 1,0 1 0,-1-1-1,1 0 1,0 0-1,-1 1 1,1-1-1,0 1 1,0-1 0,0 0-1,-1 1 1,1 0-1,-6 20 3356,6-18-1638,-6 23-1009,2 0 1,-2 50-1,2-19-479,-8 208-260,9-227-116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86 406 4593,'-36'-148'1334,"34"142"-1298,1 0 0,0 1 0,0-1 0,1 0 0,0 0 0,0 0 0,0 0 0,0 0 0,3-10 0,-1 12-49,-1 1 0,1-1 0,0 0 0,0 1 0,0-1 0,1 1 0,-1-1-1,4-3 1,-3 4 196,0 0-1,0 0 0,-1-1 0,1 0 1,-1 1-1,0-1 0,0 0 0,2-7 1,39-100 2768,-43 108-2135,-5 11-497,-5 15-70,-2 35 140,4 1-1,-3 104 1,7-76-349,-19 205 338,-9 259 1091,29-512-1129,0-28-518,-4-27-1804,0-20-166,-5-42 912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1 272 3921,'2'-16'213,"0"1"0,2 1 0,0-1 0,1 0 0,0 1 0,1 0-1,0 0 1,10-14 0,-12 22-111,0 0-1,1 0 0,-1 1 0,1-1 1,1 1-1,-1 0 0,1 1 1,-1-1-1,1 1 0,0 0 0,1 1 1,-1-1-1,1 1 0,0 0 1,-1 1-1,1 0 0,0 0 0,12-1 1,107-4 809,18-1-485,-127 5-383,75-11 223,168-2-1,-257 15-251,0 1 0,1 1 0,-1-1 0,1 0-1,-1 1 1,0 0 0,1 0 0,-1 0 0,0 0 0,1 0 0,-1 1 0,0-1 0,0 1 0,0 0 0,3 2 0,-5-2 64,1 1 0,0-1 0,-1 0 1,1 1-1,-1-1 0,0 1 0,0 0 0,0 0 0,0-1 1,0 1-1,0 0 0,-1 0 0,0 0 0,1-1 0,-1 1 1,0 0-1,0 0 0,-1 4 0,-3 54 513,-11 115-172,8-93 370,4 137 1,5-144-556,-3-1 0,-15 108 0,0-23 444,14-117-600,-2 0 0,-1-1 0,-14 51 0,17-89-55,1 0 0,-1 0 1,0 0-1,-1 0 0,1-1 0,-1 1 1,1 0-1,-1-1 0,-6 5 0,6-5-14,1 0-1,-1 0 1,1 0-1,-1 0 1,1 0-1,0 0 0,0 0 1,0 1-1,0-1 1,1 1-1,-2 5 0,2-8 16,-1 1 0,1-1-1,0 0 1,-1 1 0,1-1-1,-1 0 1,1 0-1,-1 0 1,0 0 0,0 0-1,1-1 1,-1 1-1,0 0 1,0-1 0,0 1-1,-2 0 1,-26 10 15,21-6-18,0-1 1,0 0 0,0-1-1,0 0 1,-1 0 0,0-1 0,1 0-1,-1-1 1,-13 0 0,-15-3 326,-74-13 0,78 8-199,0 2 1,-1 2-1,-38 0 1,26 7-128,30-1-27,0-2 1,0 0-1,0-1 1,-19-3 0,31-1-1897,5 3 1218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60 74 2665,'-44'-49'1256,"40"25"3548,4 57-4224,2 0 0,7 41 0,2 39 4,-11-102-459,-1 0 0,0 1-1,0-1 1,-1 0 0,-1 0 0,-4 12 0,5-16-99,1-4-98,-1 10 467,-2-23-15,-2-47-485,2-1-1,5-70 1,0 124 91,-1 1-1,1-1 1,0 1-1,0 0 1,0-1 0,1 1-1,-1 0 1,1 0-1,0 0 1,-1 0 0,1 0-1,1 1 1,-1-1-1,0 0 1,1 1 0,-1 0-1,1-1 1,0 1 0,5-3-1,-2 1 1,1 0 0,0 1 0,0 0 0,0 0 0,0 1 0,0 0 0,1 0 1,7-1-1,2 3-1,-1 0 0,0 1 0,0 1 1,0 0-1,0 2 0,0-1 1,25 11-1,-22-8 35,1 0 0,0-1 0,0-1 0,21 2 0,-35-6 0,1 0-31,-1 0 0,1 1 0,0-1 1,0 2-1,12 2 0,-18-3 23,1 0 1,-1 0-1,1-1 1,-1 1-1,0 0 0,1 0 1,-1 0-1,0 1 1,0-1-1,1 0 0,-1 0 1,0 1-1,0-1 1,0 0-1,-1 1 0,1-1 1,0 1-1,-1-1 1,1 1-1,0 0 0,-1-1 1,0 1-1,1-1 1,-1 1-1,0 0 0,0-1 1,0 1-1,0 0 1,0 1-1,-2 16 226,-1-1 0,0 0 0,-1 0 0,-1 0 0,-14 33 0,10-27 130,7-16-281,-1 0 0,0 0 0,-1-1 0,0 1 0,0-1 0,-8 11-1,7-13-49,0 0-1,0-1 0,0 1 0,-1-1 0,0 0 0,0 0 1,0-1-1,0 0 0,0 0 0,-1 0 0,1-1 0,-1 0 0,0 0 1,0-1-1,1 1 0,-1-2 0,0 1 0,0-1 0,0 0 0,-8-1 1,2 0-40,-1-1 1,1 0 0,0-1 0,0-1 0,1 0-1,-1 0 1,1-1 0,0-1 0,0 0-1,-11-8 1,10-2-3298,18 17 2087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169 168 1224,'-26'-115'250,"22"78"3899,4 37-4056,0 0 1,0 0-1,-1 0 1,1 0-1,0 0 1,0 0-1,0 0 1,0 0-1,0 0 1,0 0-1,-1 0 0,1 0 1,0 0-1,0 0 1,0 0-1,0 0 1,0 0-1,0 0 1,-1 0-1,0 0 977,0 32 1014,-11 121-1233,7-61-284,-29 153 0,29-228-466,2 0 1,0 1-1,1-1 1,0 0 0,2 27-1,0-44-88,0-1-1,0 1 1,0 0 0,0 0-1,0 0 1,0-1-1,-1 1 1,1 0 0,0 0-1,0 0 1,0 0 0,0-1-1,-1 1 1,1 0-1,0 0 1,0 0 0,0 0-1,0 0 1,-1 0-1,1 0 1,0-1 0,0 1-1,-1 0 1,1 0 0,0 0-1,0 0 1,0 0-1,-1 0 1,1 0 0,0 0-1,0 0 1,-1 0-1,1 0 1,0 0 0,0 0-1,-1 1 1,9-18-25,0 0 1,-2-1-1,0 0 0,-1 0 0,0 0 1,-2 0-1,0-1 0,0-30 1,-3 17-59,1-25-88,-3 1 1,-13-83 0,-3 28-23,17 108 166,1 0 0,0 1 0,-1-1-1,1 0 1,0 1 0,0-1 0,0 0 0,1 0-1,-1 1 1,1-1 0,0 0 0,-1 1 0,1-1-1,0 1 1,0-1 0,1 1 0,-1-1 0,1 1-1,-1 0 1,1 0 0,0-1 0,-1 1 0,1 0 0,5-3-1,-3 3-11,1 0 0,0 0 0,0 1 0,0 0-1,1 0 1,-1 0 0,0 0 0,0 1 0,0 0-1,1 0 1,-1 0 0,0 1 0,7 1 0,26 4-28,51 3 1,-49-6 71,41 9 1,-75-12-14,0 1 0,-1-1 1,1 1-1,0-2 0,11-1 0,8 0 12,-24 2-23,-1 4 6,1 89-18,2-42 366,-3 1 1,-2 0-1,-2 0 1,-20 93-1,-1-73-155,17-51-74,0 1 0,1-1-1,2 1 1,-5 34 0,19-13 8,-4-24-109,-4-15-13,0 1-1,-1-1 1,0 1-1,0-1 1,0 1-1,-1-1 1,0 0-1,1 1 1,-2-1-1,-1 6 1,-1 7 96,3-16-84,0 0 1,0 0 0,0 0-1,0 0 1,0 0-1,0 0 1,-1 0 0,1 0-1,0-1 1,-1 1-1,1-1 1,0 1 0,-1-1-1,1 1 1,-1-1-1,1 1 1,-1-1 0,1 0-1,0 0 1,-1 0-1,1 0 1,-1 0 0,-1-1-1,-45 0 88,41 0-80,-104-8 63,-101-4-423,216 17-3304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53 128 952,'-20'-9'1840,"18"9"-1691,1 0 1,-1 0 0,1 0 0,0 0-1,-1-1 1,1 1 0,-1 0-1,1-1 1,0 1 0,0-1 0,-1 0-1,1 1 1,0-1 0,0 0-1,0 0 1,0 0 0,-1 0-1,1 0 1,1 0 0,-1 0 0,0 0-1,0 0 1,0 0 0,0 0-1,1-1 1,-1 1 0,1 0-1,-1-1 1,0 0 0,5 0-99,-1 0 0,0 1 0,0 0 0,1 0 0,-1 0 0,1 0 1,-1 0-1,1 1 0,3-1 0,3-1 231,66-9 131,-48 8-258,50-12-1,-35 6-24,0 2 1,0 2 0,1 1-1,75 5 1,-59-1-109,32 2 5,82-3 130,-98-6-96,-22 1-25,-1 2 0,100 7 0,157 21 63,-274-22-34,-1-2 1,55-6-1,13 0 48,-99 6-105,1 0-1,-1-1 0,1 0 1,-1 0-1,1 0 0,-1-1 1,0 1-1,6-4 0,-7 4-2,0-1 0,1 1 0,-1-1-1,1 1 1,-1 0 0,1 0 0,-1 1-1,1-1 1,-1 1 0,1 0 0,-1 0-1,7 0 1,17 1 15,15 2 63,-31-3 299,-11 0-433,1 0 1,-1-1-1,0 1 1,0 0-1,0 0 0,0 0 1,0 0-1,0-1 1,0 1-1,0 0 0,0 0 1,0 0-1,0-1 1,0 1-1,0 0 0,0 0 1,0 0-1,0-1 1,0 1-1,0 0 0,0 0 1,0 0-1,0-1 1,0 1-1,0 0 1,0 0-1,0 0 0,0 0 1,-1-1-1,1 1 1,0 0-1,0 0 0,0 0 1,0 0-1,0 0 1,-1-1-1,1 1 0,0 0 1,0 0-1,0 0 1,0 0-1,-1 0 0,1 0 1,0 0-1,0 0 1,0 0-1,-1 0 1,1 0-1,0 0 0,0 0 1,0 0-1,0 0 1,-1 0-1,1 0 0,-9-4-675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1 377 1800,'8'-5'8505,"18"5"-7580,-19 0 506,1-5 4563,-2-7-4448,-6 10-1575,0 1 0,0 0 0,1 0-1,-1 0 1,1 0 0,-1 0-1,1 0 1,-1 0 0,1 0 0,0 0-1,-1 0 1,1 0 0,0 0 0,0 0-1,0 0 1,-1 1 0,1-1-1,0 0 1,0 0 0,0 1 0,0-1-1,0 1 1,1-1 0,0 1-1,-2 0 38,41-34 239,-22 21-285,-17 13 39,0-1 1,0 0-1,0 0 0,-1 0 1,1 0-1,0 0 0,-1 0 1,1-1-1,0 1 1,-1-1-1,0 1 0,1-1 1,-1 1-1,0-1 1,0 0-1,0 1 0,0-1 1,0 0-1,0 0 0,0 0 1,0-3-1,0 4-6,0 0 0,0 0 0,0 0 0,1 0 0,-1 0 0,0 1-1,0-1 1,1 0 0,-1 1 0,0-1 0,1 1 0,-1-1 0,1 1 0,-1-1 0,0 1 0,1 0-1,-1 0 1,2 0 0,30-4-66,25 7 33,-38-1 50,0-1 0,-1-1 1,1 0-1,20-4 0,238-29-43,-151 21 31,33 7 0,-112 6 0,1-2 0,56-10 0,174-24 1,-123 18-2,454-53 1,171 31-21,-290 23 10,823 18-21,-1187 5 34,442 12 12,-210-8-14,-2 0 0,250 6 0,266 17 8,-737-24-8,225 10 0,94 3 0,-40-1 0,-30-5 0,-155 7 0,-149-12 0,127 1 0,-48-6 8,-32 1-6,-32-3 8,40 1-6,195 6-4,-255-6 0,3 2-8,130 31 0,-207-38-141,2 0 461,-18-4-772,7 2-4237,-13 6 3162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143 113 2793,'-112'-104'3244,"102"96"631,8 12-1768,13 24-1073,-5-15-1054,0-1 131,-2 0-1,1-1 0,-1 2 0,-1-1 0,0 0 0,-1 1 1,0-1-1,-1 1 0,-1 16 0,-2 0 13,1 1 1,1 0-1,6 50 0,2 27-67,-3-31 63,-3-63-86,0 1 0,-1 0-1,0 0 1,-1 0 0,0 0 0,-2 0 0,1 0 0,-2-1 0,0 1 0,-6 18 0,4-18-14,1 0 1,0 0-1,1 0 0,1 0 1,0 1-1,1-1 1,1 25-1,-3 33 18,0-49 15,2 1 1,0-1-1,1 1 1,5 32-1,-4-53-19,-1 20-31,-1-23 24,1 1 1,-1 0-1,1-1 0,-1 1 1,0-1-1,1 1 1,-1 0-1,1-1 0,-1 1 1,0-1-1,0 0 0,1 1 1,-1-1-1,0 0 1,0 1-1,1-1 0,-1 0 1,0 0-1,0 0 0,0 0 1,1 0-1,-1 0 1,0 0-1,0 0 0,0 0 1,0 0-1,-15 14 621,10-8-3514,2 0 1828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373 96 2697,'41'-75'1113,"-41"75"-888,1-1 0,-1 1 0,1-1 0,-1 1 0,1-1 0,-1 1 1,0-1-1,1 0 0,-1 1 0,0-1 0,0 0 0,0 1 0,1-1 0,-1 0 0,0 1 0,0-1 0,0 0 0,0 1 0,0-1 0,0 0 0,0 1 0,0-1 0,-1 0 1,1 1-1,0-1 0,0 0 0,0 1 0,-1-1 0,1 0 0,0 1 0,-1-2 0,0 2-174,1 0 1,-1 0-1,1 0 1,0 0-1,-1 0 1,1 0-1,-1 1 0,1-1 1,0 0-1,-1 0 1,1 0-1,0 0 0,-1 0 1,1 1-1,0-1 1,-1 0-1,1 0 1,0 1-1,-1-1 0,1 0 1,0 0-1,0 1 1,-1-1-1,1 0 0,0 1 1,0-1-1,0 0 1,-1 1-1,1-1 1,0 1-1,0-1 0,0 0 1,0 1-1,0-1 1,0 0-1,0 1 0,0-1 1,0 1-1,0-1 1,0 1-1,-8 73 524,-3 14-184,2 125-1,2-59-106,1-16-170,4-94-99,-2 1 1,-18 86-1,11-81 35,-6 90 1,18 85 267,-12-43-159,1 18 233,10-179-340,-2-1 0,0 1 0,-1-1 1,-1 0-1,-12 36 0,-47 95 536,40-102-413,-24 75 0,-18 167 40,48-207-58,-13 112-84,14 14 186,15-180-239,5 149 19,0-82-26,1 31 9,0 77 83,1 34-6,0 5 58,16 121 59,0-52-91,3-19-44,0 48 216,-27-233-256,4 0 0,19 113 1,-12-132 77,-4 0-1,-10 142 1,0 13-94,14-13 36,2 149 21,-7-243-56,-1-66 46,-11 140-1,3-166-54,1 1-1,3-1 0,2 1 0,7 49 1,-7-84-2,-1 1 1,0-1-1,-3 21 1,2-25-12,0 0 1,0 0-1,0 0 0,1 0 1,1 0-1,-1 1 1,1-1-1,1 0 0,-1 0 1,5 13-1,-3-14 7,0 1-1,-1 0 0,0 0 0,-1-1 1,0 1-1,0 9 0,-1-11-4,1 1 0,-1 0-1,1-1 1,1 1-1,-1-1 1,1 1 0,0-1-1,1 0 1,3 7-1,-22 27 361,15-33-359,-9 43-36,10-47 32,0 0 0,0 0-1,0 0 1,0 0 0,1 0 0,-1 0 0,1 0 0,0 0-1,0 0 1,0 0 0,0-1 0,0 1 0,0 0 0,1-1 0,0 1-1,-1-1 1,4 4 0,-11-11 717,0 4-1604,3 10-3593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 64 4361,'-6'-3'3210,"14"-4"-2667,20-7-707,-12 5 252,-9 4 113,0 1 0,0 0 0,0 1 0,0 0 0,1 0 0,-1 1 0,1 0 0,15-3 0,68 26 3020,63-6-2543,245-9-1,-8-8 100,-338 3-719,8 1 8,130-2 101,241 1 28,-110 4-120,329-1 273,-551-3-264,357-6 233,-185-1-21,116-1-57,59 12 32,-445-5-271,479 22 176,-175-13-88,27 4-47,-159-1 335,-176-13 212,11-2-523,26-2-150,4 2 89,-31 2-447,-15 0-335,-5 2 322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83 1416,'5'-7'2221,"-4"7"-2076,0 0 0,-1-1 0,1 1 0,0-1 0,-1 0 0,1 1 0,0-1 1,-1 1-1,1-1 0,-1 0 0,0 0 0,1 1 0,-1-1 0,1 0 1,-1 0-1,0 1 0,0-1 0,1 0 0,-1 0 0,0 0 0,0-1 0,0 2-116,1-1-1,-1 0 0,0 1 0,0-1 1,1 1-1,-1-1 0,0 0 0,1 1 0,-1-1 1,1 1-1,-1-1 0,1 1 0,-1-1 1,1 1-1,-1 0 0,1-1 0,0 1 1,-1 0-1,1-1 0,-1 1 0,1 0 0,0-1 1,-1 1-1,1 0 0,0 0 0,-1 0 1,1 0-1,0 0 0,0 0 0,31-3-9,-22 2 45,31 2-30,-26 0 56,-1-1-1,1 0 1,-1-1-1,1 0 0,25-7 1,-16 2 103,0 0 0,0 2 1,0 1-1,39 0 0,48-7 229,-96 8-416,0 1 0,0 0 0,1 1 0,-1 1-1,0 0 1,0 1 0,0 1 0,0 0 0,24 9 0,-27-9 3,1-1 1,-1-1 0,0 0-1,21-1 1,-16 0 3,-5 1 4,-9 0 41,0 0 1,0-1-1,0 0 0,0 1 0,0-1 0,0 0 1,1 0-1,-1-1 0,0 1 0,0 0 1,0-1-1,0 0 0,0 0 0,-1 0 1,1 0-1,0 0 0,0-1 0,-1 1 0,5-4 1,-6 4-56,0 0 1,0 1 0,0-1-1,0 1 1,1-1 0,-1 1-1,0-1 1,0 1-1,0-1 1,0 1 0,1 0-1,-1 0 1,0 0 0,0-1-1,1 1 1,-1 0 0,0 1-1,0-1 1,1 0 0,-1 0-1,0 0 1,0 1-1,0-1 1,3 2 0,14 1-386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357 130 2857,'-97'-39'1427,"94"38"-1280,0 0 0,0-1 1,1 1-1,-1 0 1,0-1-1,1 0 0,-1 1 1,1-1-1,-1 0 1,1-1-1,0 1 1,0 0-1,0 0 0,0-1 1,-2-4-1,3 5-45,1 0-1,-1 0 1,1 0-1,0 0 1,0-1-1,0 1 1,0 0-1,1 0 1,-1 0-1,0 0 1,1 0 0,-1 0-1,2-3 1,3-20 3602,-4 28-3608,-1 1 0,1-1 1,0 0-1,0 0 0,0 0 1,0 0-1,1 0 0,-1 0 0,1 0 1,0 0-1,0-1 0,0 1 1,3 3-1,-2-3-74,0 1 1,0 0-1,0 0 1,-1 0-1,1 0 0,-1 1 1,0-1-1,0 1 1,1 6-1,3 32 753,-1 84-1,-2-30-334,-1 27 216,-14 134 1,11-254-637,-20 193 737,8-98-553,1 124 1,12-178-151,-1 0 0,-3-1 0,-1 0-1,-2 0 1,-2 0 0,-29 80 0,14-52 82,4 1-1,3 1 1,-9 83 0,22-133-143,-22 244 127,13-94-41,-3-55-32,-5 68 75,25 31 54,-1-7-129,-3-202-44,-4 64 18,3 0 0,4 0 1,18 116-1,5 4 38,-20-148-1,-3 0 0,-3 90 0,-2-93-23,1 0 0,3 1 0,11 75 1,-8-97-17,-1 0 0,-2 0 1,0 1-1,-1 0 0,-4 42 1,-1 83 206,3-31-126,-1-79-82,2 1-1,1-1 0,2 1 1,2-1-1,9 37 0,-10-50-10,-1 0 0,0 0 0,-2 1 1,-1-1-1,-6 46 0,1-2 14,-29 290 126,32-332-131,1 1-1,2 30 1,1-37-7,-1 1 0,-2 0 0,0 0 0,-7 34 0,-3 0 22,2 1 0,3 0 0,1 1 0,4-1 0,6 71-1,-4-96-21,-1 0 0,-5 35 0,2-35-1,1 1-1,3 35 1,4-12-6,-3 0 0,-5 67 0,-7-64 3,7-49-4,1 1 0,0-1 0,0 1 0,1 0 1,1 0-1,0 0 0,0 0 0,0-1 0,4 16 0,1 5 3,-1 0-1,-1 1 0,-1-1 0,-5 54 0,1-47-1,-4 41 11,3-54-11,1-1 0,1 1-1,1 0 1,4 30-1,-2-32 4,0 1 1,-3 36-1,0-38-4,0 0-1,5 28 0,-1 61 24,1-91-7,-4-18-16,1 0 1,-1-1-1,0 1 0,1 0 0,-1 0 1,0-1-1,1 1 0,-1 0 0,0 0 1,0-1-1,1 1 0,-1 0 0,0 0 1,0 0-1,0 0 0,0-1 0,0 1 0,0 0 1,-1 0-1,1 0 0,0-1 0,0 1 1,0 0-1,-1 0 0,1-1 0,0 1 1,-1 0-1,1-1 0,-1 1 0,1 0 1,-1-1-1,1 1 0,-1 0 0,1-1 1,-1 1-1,0-1 0,1 1 0,-1-1 1,0 1-1,0-1 0,1 0 0,-1 1 1,0-1-1,0 0 0,1 0 0,-1 0 1,0 1-1,0-1 0,0 0 0,1 0 1,-2 0-1,1 15 30,1 1 1,3 27 0,-1-26 151,0-9-153,-1 1 1,0 0-1,-1 0 1,0 0-1,0-1 0,-1 1 1,-2 12-1,-2-19 91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345 166 1752,'-125'-98'710,"122"96"-665,0-1 0,-1 1 1,1-1-1,0 0 0,0-1 0,1 1 1,-1 0-1,1-1 0,-4-5 0,6 8 8,0 0 1,0 0-1,0 1 0,0-1 0,0 0 0,0 0 0,0 0 0,0 0 0,0 0 0,0 1 0,0-1 1,1 0-1,-1 0 0,0 0 0,1 1 0,-1-1 0,0 0 0,1 0 0,-1 1 0,1-1 0,0-1 0,4-5 1357,-5 7-1311,0 0 0,0-1 0,0 1 0,0 0 1,-1-1-1,1 1 0,0 0 0,0 0 0,0 0 0,0-1 1,0 1-1,0 0 0,-1 0 0,1-1 0,0 1 0,0 0 1,0 0-1,0 0 0,-1 0 0,1-1 0,0 1 0,0 0 1,-1 0-1,1 0 0,0 0 0,0 0 0,-1 0 0,1 0 1,0 0-1,0-1 0,-1 1 0,1 0 0,0 0 0,0 0 0,-1 0 1,1 0-1,0 1 0,0-1 0,-1 0 0,1 0 0,0 0 1,-1 0-1,1 0 0,0 0 0,0 0 0,0 0 0,-1 0 1,1 1-1,0-1 0,0 0 0,0 0 0,-1 0 0,1 1 1,0-1-1,0 0 0,0 0 0,0 0 0,-1 1 0,1-1 1,0 0-1,0 1 0,-14 95 956,5 1 1,3 109-1,1-13-278,0 298 242,6-404-848,-9 242 399,1-40-364,10-204-173,-1-46 2,-5 72 1,-45 187 110,38-244-125,-18 157 25,26-173-31,-7 45 4,5-53-18,0 1-1,2 38 1,-6 42 38,4-74-11,2-22-16,0-1 1,0 1 0,-7 20 0,8-33-19,1 0 0,0-1 0,0 1 0,0-1 0,0 1 0,0-1 0,1 1 0,-1 0 0,0-1 0,1 1 0,-1-1 0,1 1 0,-1-1 0,1 1 0,0-1 0,-1 0 0,1 1 0,0-1 0,0 0 0,0 0 0,0 1 0,0-1 0,1 0 0,1 2 0,-1-1-18,-1-1-297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213 237 5145,'50'-94'1722,"-49"91"-1672,0 0 1,0 1-1,0-1 1,0 0-1,-1 0 1,1 1-1,-1-1 1,0 0-1,0 0 1,0 0-1,0 0 1,0 1-1,-1-1 1,1 0-1,-1 0 1,0 0-1,-1-2 1,-2-18-1,8 7 92,4-20 1190,-8 35-1161,0 1 0,0-1 0,0 1 1,0-1-1,0 0 0,0 1 0,0-1 0,0 1 0,0-1 1,0 0-1,0 1 0,0-1 0,-1 1 0,1-1 1,0 0-1,0 1 0,-1-1 0,1 1 0,0-1 0,-1 1 1,1-1-1,0 1 0,-1-1 0,-1 11 831,-5 441 1257,-15-133-1063,4-107-1009,15-162-183,-34 446 465,33-471-422,-2 0 0,0 0 0,-1 0-1,-2 0 1,-17 34 0,5-11 39,-15 7-46,-11 86-80,38-114-2733,4-21 714,3-16 802,2 9 505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122 72 2385,'-89'67'1120,"65"-51"64,15-17 776,9 0-1865,0 1 0,0-1-1,0 1 1,1-1-1,-1 0 1,0 1 0,0-1-1,0 0 1,1 1-1,-1-1 1,0 1 0,1-1-1,-1 1 1,0-1-1,1 1 1,-1-1-1,1 1 1,-1-1 0,1 1-1,-1-1 1,1 1-1,-1 0 1,1-1 0,-1 1-1,1 0 1,0 0-1,0-1 1,177-41 224,-161 39-329,1 1 1,-1 1 0,1 0-1,-1 1 1,1 1 0,31 6-1,46 2 6,40-22 139,-87 7 83,51 0 0,481-22 220,-29 1-305,-53 29 138,-158-13 452,-196 3-576,204 14 0,-92 14-2,404-19 0,-100-15 1482,208 41-1358,-719-26-253,-1-2 1,52-8-1,25-1 0,-58 1-12,-55 7-3,1 0 0,0 0-1,23 0 1,58 2 43,-90-14 433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162 77 2937,'-58'-12'1323,"58"11"-1283,-1 1 1,1 0-1,-1 0 1,0 0-1,1 0 1,-1-1-1,0 1 0,1 0 1,-1-1-1,1 1 1,-1-1-1,1 1 1,-1 0-1,1-1 1,-1 1-1,1-1 1,-1 1-1,1-1 1,0 1-1,-1-1 1,1 0-1,0 1 1,-1-1-1,1 1 1,0-1-1,0 0 1,0 1-1,0-1 1,-1 0-1,1 1 1,0-1-1,0 0 1,0 1-1,0-1 1,0 0-1,1 1 1,-1-1-1,0 0 1,0 1-1,0-1 1,1 0-1,-1 1 1,0-1-1,0 1 1,1-1-1,-1 1 1,1-1-1,-1 0 0,0 1 1,1-1-1,28-25 1987,-23 22-681,-8-4 4627,0 9-5802,-6 58-144,2 0 0,3 0 1,8 94-1,-2 40 10,-80 659 155,64-753-157,-15 70 207,28-154-160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366 73 1816,'-1'-2'154,"-32"-42"3042,32 42-2849,-1 0 1,0 0-1,0-1 1,0 1-1,0 1 1,-1-1-1,1 0 0,0 0 1,-1 1-1,1 0 1,-1-1-1,0 1 1,1 0-1,-1 0 1,-4-1-1,6 3-286,0-1 0,0 0 0,-1 1 0,1-1 0,0 1 0,0-1 0,1 1-1,-1 0 1,0-1 0,0 1 0,0 0 0,0 0 0,1-1 0,-1 1 0,0 0 0,1 0 0,-1 0 0,0 0 0,1 0 0,-1 0 0,1 0 0,0 0 0,-1 0 0,1 0 0,0 0-1,0 1 1,-1-1 0,1 0 0,0 0 0,0 0 0,0 0 0,0 0 0,1 0 0,-1 2 0,-2 9 24,-76 576 3227,19-177-2730,-24 143-338,63-464-218,-9 66 103,28-154-223,1-7-217,3-15-419,8-16 320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250 82 3625,'48'-50'1688,"-47"48"-1375,1 0 0,0 0-1,-1 0 1,1 0 0,-1 0-1,0 0 1,0 0 0,0 0-1,0-1 1,0 1 0,0 0 0,0-4-1,-6 7 3440,-5 13-2626,-21 51-298,2 2-1,-24 84 1,-25 149 545,56-191-1178,-9 134 0,12 114 7,4-64-78,14-173-15,-3-116-288,-3-18-1754,-2-20 1247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48 23 936,'-15'0'278,"-5"-1"191,19 0-437,1 1 0,0 0 0,0 0 1,-1 0-1,1 0 0,0-1 0,0 1 0,0 0 0,0 0 0,-1-1 0,1 1 1,0 0-1,0 0 0,0 0 0,0-1 0,0 1 0,-1 0 0,1-1 1,0 1-1,0 0 0,0 0 0,0-1 0,0 1 0,0 0 0,0-1 0,0 1 1,0 0-1,0 0 0,0-1 0,0 1 0,0 0 0,0 0 0,1-1 1,-1 1-1,0 0 0,0-1 0,0 1 0,0 0 0,0 0 0,1 0 0,-1-1 1,0 1-1,0 0 0,0 0 0,1 0 0,-1-1 0,0 1 0,0 0 1,1 0-1,-1 0 0,0 0 0,1-1 0,-1 1 85,0 0-1,0-1 0,0 1 1,0 0-1,0-1 1,0 1-1,-1 0 1,1-1-1,0 1 1,0 0-1,0-1 1,0 1-1,0 0 1,0-1-1,-1 1 1,1 0-1,0-1 0,0 1 1,-1 0-1,1 0 1,0-1-1,0 1 1,-1 0-1,1 0 1,0 0-1,-1-1 1,1 1-1,0 0 1,0 0-1,-1 0 1,1 0-1,-1 0 1,1 0-1,0-1 0,-1 1 1,1 0-1,0 0 1,-1 0-1,1 0 1,-1 1-1,-2-1 2301,17 5-2794,48 21 518,-52-21-130,1 0-1,0 0 0,1-1 1,-1-1-1,1 1 0,-1-2 1,15 2-1,113-3-1804,-125 0 1109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64 168 1320,'-20'0'260,"15"0"-131,1 0 0,0 0 0,-1 0 0,1 0 0,0-1 1,0 0-1,-7-2 0,11 3-59,-1 0 1,1-1 0,0 1 0,0 0 0,0-1 0,-1 1 0,1 0 0,0-1-1,0 1 1,0 0 0,0-1 0,0 1 0,0 0 0,0-1 0,0 1 0,0 0-1,0-1 1,0 1 0,0 0 0,0-1 0,0 1 0,0 0 0,0-1-1,0 1 1,0 0 0,0-1 0,0 1 0,0 0 0,1-1 0,-1 1 0,0 0-1,0 0 1,0-1 0,1 1 0,-1 0 0,0 0 0,0-1 0,1 1 0,-1 0-1,0 0 1,1 0 0,-1-1 0,0 1 0,1 0 0,-1 0 0,0 0 0,1 0-1,-1 0 1,134-6 852,-72 2-673,87 5 0,-51 2 149,0-5-1,130-18 1,72-3 243,8 7 88,29-1-157,-158 13-446,164 7-85,-245 2-16,0-4-1,139-17 0,306-29 637,-367 41-289,-160 0-231,-11 2-183,-7 2-468,-11 4 150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106 98 1832,'1'-7'562,"-1"0"0,1 0-1,0 1 1,1-1 0,0 0 0,0 0-1,5-10 1,5-15 1923,-12 32-2423,0 0-1,0 0 0,0 0 1,0 0-1,0 0 0,0 0 0,0 0 1,1 1-1,-1-1 0,0 0 1,0 0-1,0 0 0,0 0 1,0 0-1,1 0 0,-1 0 1,0 0-1,0 0 0,0 0 1,0 0-1,1 0 0,-1 0 1,0 0-1,0 0 0,0 0 1,0 0-1,0 0 0,1 0 1,-1 0-1,0 0 0,0 0 1,0 0-1,0 0 0,0 0 1,1 0-1,-1 0 0,0-1 1,0 1-1,0 0 0,0 0 1,0 0-1,0 0 0,1 0 1,2 24 419,-1 302 1072,-2-21-665,-1 114 161,-15-272-895,9-102-144,2 0 0,2 1 0,3 47 0,11 15 82,-3-35 51,-2 75 0,-6-101-11,1-1 0,2 1 1,12 58-1,-7-57 50,2 67 1,3 19 142,-8-98-297,-2 0 0,-1 1 0,-2-1 0,-1 0 0,-2 0 1,-2 1-1,-1-2 0,-11 39 0,4-14-7,-8 88 0,16-95 39,-2 0 1,-23 81-1,7-56-36,3 2 1,3 0-1,4 1 1,-4 152-1,17-155 29,9 335 195,25-189-179,-20-150-54,8 120-1,-20-62 27,-2-34 6,23 166 0,-10-153-20,-2 212-1,-11-292-22,-1 277 3,-9-3 8,1 39-22,20 155 16,-13-383 6,-18 121 0,17-193-14,3 1 0,6 63 0,0-26 22,-6-67-13,-1-1-1,-1 0 0,0 1 1,0-1-1,-7 17 0,5-19-9,1 0 0,1 0 0,-1 0 0,2 1-1,0-1 1,1 24 0,2 68 4,-3-78-3,2 1 0,4 40 1,-1-27 245,-1 61 0,-3-89-225,0-12 70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 39 1280,'-1'9'102,"1"1"470,2-12 199,16-15 9,-17 16-654,-1 1 0,1 0 0,0-1 0,-1 1 0,1-1 0,0 0 0,-1 1 1,1-1-1,-1 1 0,1-1 0,-1 0 0,1 1 0,-1-1 0,1 0 0,-1 0 0,0 1 0,0-1 1,1 0-1,-1 0 0,0 0 0,0-1 0,0 2-68,0-1 1,1 1 0,-1-1-1,0 1 1,0-1-1,0 1 1,0-1-1,0 1 1,1-1-1,-1 1 1,0 0-1,0-1 1,1 1 0,-1-1-1,0 1 1,1 0-1,-1-1 1,0 1-1,1 0 1,-1-1-1,0 1 1,1 0-1,-1 0 1,1-1 0,-1 1-1,1 0 1,-1 0-1,1 0 1,-1 0-1,0-1 1,1 1-1,-1 0 1,1 0-1,-1 0 1,1 0 0,-1 0-1,1 0 1,-1 0-1,1 0 1,-1 0-1,1 1 1,115 8-96,5 1 298,-93-11 24,45-8 0,-46 5 38,43 2-88,5-1-83,-65 2-149,0 0 0,0 1 1,0 0-1,18 3 0,-18-2 0,0 0 1,1-1-1,-1 0 1,18-2 0,-24 2-9,-4 0 8,1 0 0,-1 0 1,0 0-1,0 0 0,0 0 0,0 0 0,1 0 0,-1 0 0,0 0 0,0 0 0,0 0 0,0 0 0,1 0 0,-1 0 0,0 0 0,0 0 0,0 0 0,0 0 0,1 0 0,-1 0 0,0-1 0,0 1 0,0 0 1,0 0-1,0 0 0,1 0 0,-1 0 0,0 0 0,0 0 0,0 0 0,0-1 0,0 1 0,0 0 0,0 0 0,1 0 0,-1 0 0,0 0 0,0-1 0,0 1 0,0 0 0,0 0 0,0 0 0,0 0 0,0-1 1,0 1-1,0 0 0,0 0 0,0 0 0,0 0 0,0-1 0,0 1 0,0 0 0,0 0 0,0 0 0,-1-8 31,1 8-155,-2 0-1313,0 0 870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5 226 3049,'-2'-12'184,"0"0"1,2 0 0,-1 0 0,2 0-1,0 0 1,0 1 0,1-1-1,0 0 1,1 1 0,0-1 0,1 1-1,6-14 1,-6 18 305,0 0 1,0 0-1,0 1 1,1-1-1,0 1 1,11-11-1,-16 17-458,1 0 0,-1 0 0,0-1 0,1 1 0,-1 0 0,0 0 0,1 0 0,-1 0 0,0-1 0,1 1 0,-1 0 0,1 0 0,-1 0 0,0 0 0,1 0 0,-1 0 0,0 0 0,1 0 0,-1 0 0,1 0 0,-1 0 0,0 0 0,1 0 0,-1 0 0,1 1 0,-1-1 0,0 0 0,1 0 0,-1 0 0,0 1 0,1-1 0,-1 0 0,0 0 0,0 1 0,1-1 0,-1 0 0,0 0 0,0 1 0,1-1 0,-1 0 0,0 1 0,0-1 0,0 0 0,1 1 0,-1-1 0,0 1 0,0 0 0,11 28 385,-9-20-368,9 37 253,-3 1 0,-1 0 0,0 79 0,1 9-147,2 24 198,-12 169 1,3 16-17,2-253-204,-1-64-93,-1 1 0,-1 0 0,-6 37 1,0-29-33,2 0 1,1 1-1,2 0 1,1-1-1,2 1 1,9 46 0,-4-59-1834,-8-25 934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54 221 320,'-22'-7'1535,"20"7"-1411,1 0 1,0 0-1,0 0 0,-1 0 1,1 0-1,0-1 1,0 1-1,0 0 0,0-1 1,-1 1-1,1 0 1,0-1-1,0 1 1,0-1-1,0 0 0,0 1 1,0-1-1,0 0 1,0 0-1,0 0 0,1 1 1,-1-1-1,0 0 1,0 0-1,1 0 1,-1 0-1,1 0 0,-1-1 1,1 1-1,-1 0 1,1 0-1,0 0 0,-1 0 1,1-2-1,42-18 127,-29 14-167,0 1-1,0 0 1,0 1-1,1 0 1,-1 1-1,28-4 1,-11 6-88,-1 1 1,39 4 0,-4 0 261,1-3 1,-1-3-1,116-21 0,-82 7-119,1 4-1,100-1 0,1-2 581,10 0-254,-183 16-459,74 3 28,-55-6 31,-27-6 124,-18 9-178,-1-1 1,0 1-1,0-1 1,1 1-1,-1 0 1,0-1-1,0 1 1,0-1-1,0 1 1,0-1-1,0 1 0,0-1 1,0 1-1,0-1 1,0 1-1,0 0 1,0-1-1,0 1 1,0-1-1,0 1 1,0-1-1,0 1 0,0-1 1,-1 1-1,1 0 1,0-1-1,0 1 1,-1-1-1,1 1 1,0 0-1,-1-1 1,1 1-1,0 0 1,-1-1-1,1 1 0,-1-1 1,-2 1-77,0-1 0,0 1 0,0-1 1,0 1-1,0 0 0,0 0 0,0 1 0,0-1 1,0 0-1,1 1 0,-1 0 0,0 0 0,-4 1 0,5-1-13,-49 18-1450,17 6 650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33 127 1240,'-32'37'1139,"32"-38"-977,0 0-1,0 0 0,0 1 1,-1-1-1,1 0 1,0 0-1,0 0 0,0 0 1,0 1-1,0-1 1,0 0-1,1 0 0,-1 0 1,0 1-1,0-1 1,0 0-1,1 0 0,-1 0 1,1 1-1,-1-1 1,0 0-1,1 1 0,-1-1 1,1 0-1,0 1 1,-1-1-1,1 1 1,-1-1-1,1 1 0,0-1 1,-1 1-1,1-1 1,0 1-1,0 0 0,1-1 1,35-12 82,2 1 0,-1 3 0,1 1-1,1 1 1,68-1 0,30-5 485,-6 0-406,152 6-1,8-1-268,-135 4-11,-147 3-38,1 0 1,-1-1 0,0 0-1,12-4 1,29-5 12,-3 5-5,-33 3-68,0 1 0,31 0 0,-46 2 7,1 0 0,-1 0 1,0 0-1,1 0 0,-1 0 0,1 0 0,-1 0 0,0 0 0,1 0 0,-1 0 0,1 0 0,-1 0 0,0 0 0,1 0 0,-1 1 0,1-1 0,-1 0 0,0 0 0,1 0 0,-1 1 0,0-1 0,0 0 0,1 1 1,-1-1-1,0 0 0,1 0 0,-1 1 0,0-1 0,0 1 0,0-1 0,1 0 0,-1 1 0,0-1 0,0 0 0,0 1 0,0-1 0,0 1 0,0-1 0,0 0 0,0 1 0,0-1 0,0 1 0,0-1 1,0 1-1,-11 14-731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60 57 2825,'-59'51'1014,"64"-49"-272,16-4-485,25-7 502,37-9 461,1 4-1,136-6 0,-53 6-599,104-3-500,-28 8-35,-131 2-17,176 12 1,-283-5-225,27 3 460,-31-3-350,-1 0 0,1 0 1,-1 0-1,0 0 1,1 0-1,-1 0 0,1 0 1,-1 0-1,1 0 0,-1 0 1,1 0-1,-1 0 1,1 1-1,-1-1 0,1 0 1,-1 0-1,0 0 1,1 1-1,-1-1 0,1 0 1,-1 0-1,0 1 0,1-1 1,-1 0-1,0 1 1,1-1-1,-1 1 0,0-1 1,0 0-1,1 1 1,-1-1-1,0 1 0,0-1 1,0 1-1,0-1 0,1 0 1,-1 1-1,0-1 1,0 1-1,0-1 0,0 1 1,0-1-1,0 1 1,0-1-1,0 1 0,0-1 1,-1 1-1,-8 13-615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89 98 2304,'-88'33'1310,"165"-50"2316,-42 13-3203,1 1 0,47 2-1,-9 3 394,0-2 0,128-18 0,449-44 129,-586 57-901,6-6-38,-57 8-6,0 0 0,1 1 0,-1 0 0,0 1 0,1 1 0,22 2 0,-37-2-23,-1 0 1,1 0 0,0 0 0,0 0 0,0 0-1,-1 0 1,1 0 0,0 0 0,0 1 0,0-1 0,-1 0-1,1 0 1,0 0 0,0 0 0,0 0 0,0 1-1,0-1 1,-1 0 0,1 0 0,0 0 0,0 1 0,0-1-1,0 0 1,0 0 0,0 0 0,0 1 0,0-1-1,0 0 1,0 0 0,0 0 0,0 1 0,0-1 0,0 0-1,0 0 1,0 1 0,0-1 0,0 0 0,0 0-1,0 0 1,0 1 0,0-1 0,0 0 0,0 0 0,0 0-1,0 1 1,1-1 0,-1 0 0,0 0 0,0 0 0,0 0-1,0 1 1,0-1 0,1 0 0,-1 0 0,0 0-1,0 0 1,0 0 0,1 0 0,-1 1 0,0-1 0,0 0-1,0 0 1,1 0 0,-1 0 0,0 0 0,0 0-1,1 0 1,-3 0-474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161 82 2497,'-121'39'1688,"120"-38"-1592,-1-1 1,0 1-1,1-1 1,-1 1-1,0-1 1,0 0-1,1 0 1,-1 1-1,0-1 1,0-1-1,0 1 1,1 0-1,-1 0 1,0 0-1,0-1 1,1 1-1,-1-1 1,0 0-1,-2-1 1,3 2-59,1-1 0,0 1 0,0 0 0,0-1 0,-1 1 0,1 0 0,0-1 0,0 1 0,0-1 0,0 1 0,0 0 1,-1-1-1,1 1 0,0-1 0,0 1 0,0 0 0,0-1 0,0 1 0,0-1 0,1 1 0,-1 0 0,0-1 1,0 1-1,0-1 0,0 1 0,0 0 0,1-1 0,-1 1 0,0 0 0,0-1 0,0 1 0,1 0 0,-1-1 0,0 1 1,1-1-1,6-2 0,0 1 0,1-1 0,-1 1 0,1 0 0,0 1 0,-1 0 0,1 0 0,0 1 0,14 0 0,-3 0 7,346-17 212,54-5 332,28 0 401,-428 21-902,-1 0-1,0-2 0,24-6 0,-24 5-81,1 0 0,0 1 0,25 0-1,78 8-1423,-101-1 911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35 42 1520,'-15'14'509,"2"0"-137,12-14-318,1 0 0,0 0 0,0 0 0,0 0 0,-1 0 0,1 0 0,0 0 0,0 0 0,-1 0 0,1 0 0,0 0 0,0 0 0,0-1 0,-1 1 0,1 0 0,0 0 0,0 0 0,0 0 0,-1 0 0,1 0 0,0 0 0,0-1 0,0 1 0,0 0 0,-1 0 0,1 0 0,0 0 0,0-1 0,0 1 0,0 0 0,0 0 0,0 0 0,-1-1 0,1 1 0,0 0 0,0 0 0,0 0 0,0-1 0,0 1 0,0 0 0,0 0 0,0-1 0,0 1 0,0 0 0,0 0 0,0-1 0,0 1 0,0 0 0,0 0 0,1 0 0,-1-1 0,0 1 0,0 0 0,0 0 0,0 0 0,0-1 0,0 1-20,0-1 0,0 1 0,0 0 0,0-1 0,0 1 0,0-1 0,0 1 0,0 0 0,0-1 0,0 1 0,0-1 0,1 1 0,-1 0 0,0-1 0,0 1 0,0 0 0,0-1 0,1 1 0,-1 0 0,0-1 0,0 1 0,1 0 0,-1-1 0,0 1 0,1 0 0,-1 0 0,0-1 0,1 1 0,-1 0 0,0 0 0,1 0 0,-1-1 0,0 1 0,1 0 0,-1 0 0,1 0 0,-1 0 0,0 0 0,1 0 0,-1 0 0,1 0 0,-1 0 0,0 0 0,1 0 0,-1 0 0,1 0 0,-1 0 0,0 0 0,1 1 0,3-1 779,-19-20 1431,101 36-2162,2-3 1,94 1 0,707-28 225,-411 1-87,-70-5 128,82-1 84,153 14-260,441 5 143,-921-4 109,71 4-197,-68 24-213,-62-6 20,-32-25 37,-22 8-71,135-1 22,-176 0-241,-20 3-656,-16 5-367,-29 14 469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76 1408,'0'0'3989,"10"0"-2401,603-31-157,106 47-1189,-319-27-210,-78-14 1320,-55 1-465,62 34-817,-202-1-65,430 12 33,-321-19-21,33 1 6,336 18 81,-487-16-85,106-3 128,-5-3 250,-110 3-375,-30-16 90,5 7-176,-79 10-1154,-5-2 763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 70 5057,'0'0'70,"0"-1"1,0 1-1,-1 0 0,1 0 1,0 0-1,0-1 0,0 1 1,-1 0-1,1 0 0,0-1 0,0 1 1,0 0-1,0 0 0,0-1 1,0 1-1,0 0 0,0-1 1,-1 1-1,1 0 0,0 0 0,0-1 1,0 1-1,0 0 0,0-1 1,0 1-1,1 0 0,-1-1 1,0 1-1,0 0 0,0 0 1,0-1-1,0 1 0,0 0 0,0 0 1,1-1-1,-1 1 0,0 0 1,0 0-1,0-1 0,1 1 1,-1 0-1,0 0 0,0 0 1,1-1-1,18-7 741,27-1-1289,-42 9 761,39-6-163,-1 2 1,77 4 0,-12 0 259,-94-1-292,1360-19 1630,-1004 30-1699,47 3 13,371-40 239,-626 21-79,312 30 0,-253-22-144,-114-4-2,-14 6-8,113 17-1,-165-20 27,23-16-1100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14 1440,'86'-7'1041,"-69"4"15,2 3-448,3 0-152,3 0-152,4 0-32,-5-3-72,7 3-32,1 0-96,-2 0-32,5 1-24,-5-1-8,-6 2-16,-2-1-88,-9 2 64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59 2192,'9'1'387,"15"-3"257,-23 1-277,0 0 0,-1 0 0,1 0-1,0 0 1,-1 0 0,1-1 0,-1 1-1,1 0 1,-1 0 0,1-1 0,-1 1-1,0 0 1,0 0 0,0-1 0,0 1-1,0 0 1,0-1 0,0 1 0,0-2 739,2 7-952,0-1 1,0 1-1,0 0 0,-1 0 0,1 0 0,-1 0 0,0 1 0,1 3 0,0 0-14,2 8-36,-1 0 0,-1 0 0,0 0 0,-1 0 1,0 1-1,-3 19 0,0-1 61,2-25-96,-1-1-1,0 1 1,0-1-1,-1 0 1,0 1-1,-5 12 1,-10 35 239,6-91 204,9 12-535,0 0 0,2 1 1,0-1-1,6-40 0,0-11 19,-13-19-222,10 90 212,-1 0 0,2 0 0,-1 0 0,0 1 0,0-1 0,0 1 0,1-1 0,-1 1 0,8-1 0,-11 2 11,24-5-30,0 1 0,0 2 0,32 0 0,17-1 28,-56 0 25,-10 45 200,13 202 426,-20-229-614,-1-1 0,-1 1 0,0-1 0,-1 0 1,0 0-1,-8 18 0,9-30 11,0-1 0,-1 1 0,1-1 0,-1 1 1,1-1-1,-1 0 0,0 0 0,1-1 0,-1 1 0,-4 0 0,-9 3-13,8 0-23,6-3-3,-1 1 0,0-1 0,0 1-1,0-1 1,0 0 0,0 0 0,0-1 0,-1 1-1,1-1 1,0 1 0,0-1 0,-1 0-1,1 0 1,0 0 0,0-1 0,0 1-1,-1-1 1,1 0 0,-3-1 0,-5-6-550,9 6 330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129 122 1240,'-84'-27'591,"68"15"1623,14 11-1987,1-1 0,-1 1 1,1 0-1,-1 0 1,0 0-1,1 0 1,-1 0-1,0 0 1,0 0-1,1 0 0,-1 1 1,0-1-1,0 1 1,-3-1-1,62 1 684,127-5 148,-53-7-642,494-39 943,0 51-1051,274 36-216,-790-38 14,637 9 248,-604 8-320,-84-7-3,-1-3-1,1-2 0,113-8 0,-75-2 86,-97 1-1172,0 6 608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22 176 1576,'-1'-104'937,"3"53"1483,0 30 2556,-4 25-4866,0-1 0,0 1 0,1 0 0,-1 0 1,1 0-1,0 0 0,1 0 0,-1 0 0,0 6 0,-5 36 222,2-1 0,2 54 1,7-2-7,-4-47 115,2 1 0,2-1 0,2 0 0,22 75 0,-24-103-403,-1 1 0,0 0 1,-2 0-1,-1 0 0,0 1 1,-2-1-1,-6 40 0,3-32-14,2 1 0,1 0-1,3 35 1,2-46 8,1 0 0,0 0 1,9 21-1,-7-20-17,3 14 41,-2 0 0,-2 0-1,3 57 1,-9-72-35,-1-1 0,-4 25 1,-2 29 35,17 102 3,-5-99-49,6 48 220,-11-124-274,1 0 0,-1 0 1,0-1-1,0 1 1,0 0-1,0 0 0,0 0 1,0-1-1,-1 1 0,1 0 1,0 0-1,0 0 1,-1-1-1,1 1 0,0 0 1,-1 0-1,1-1 0,0 1 1,-1 0-1,1-1 0,-1 1 1,1-1-1,-1 1 1,0-1-1,1 1 0,-1-1 1,0 1-1,0 0 0,-3-2-582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1 155 2000,'65'-75'727,"-61"71"-519,-1 0-1,0 0 0,0 0 0,-1 0 1,1-1-1,-1 1 0,0-1 1,0 0-1,0 0 0,-1 0 1,1 0-1,0-5 0,-3-6 6348,1 16-6421,-9 19 503,3 32-201,1 1 0,5 96 0,25 102 234,-24-239-628,-1-1 0,0 1 1,-1-1-1,-2 12 0,2-13-8,0 0 0,0 0 0,1 0 0,0 0 0,0 0 0,2 11 0,1-3 2,-1 0 0,-1 1 0,-1-1 0,-1 0 0,0 1 0,-4 18 0,1-15-10,2 0 0,1 0 0,2 34 0,4 17 12,-3-40-5,8 49 0,-8-64-22,0 1 0,-1 0 1,-1 0-1,-4 31 0,2-31 0,0 0 0,2 0 1,0 0-1,4 24 0,24 134 140,-14-41-118,-14-131-22,1 0 0,-1 1 0,0-1 0,0 0-1,0 0 1,0 0 0,-1 0 0,0 0 0,0 0-1,-2 7 1,-3 13 2,1-1 1,1 1-1,1 0 0,1 24 1,2-46 19,0-1 0,0 1 0,0 0-1,0 0 1,0 0 0,-1-1 0,1 1 0,-1 0 0,1 0 0,-1-1 0,0 1 0,0 0 0,1-1 0,-1 1 0,-2 2-1,-9 0-686,1-7-2642,10 1 2253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24 54 1240,'-3'-24'6782,"0"-4"-4151,2 28-2615,1 0 0,0 0 0,0-1 0,-1 1 0,1 0 0,0 0 0,0 0 0,-1 0 0,1 0 0,0 0 0,-1 0 0,1 0 0,0 0 0,0 0 0,-1 0 0,1 0 0,0 0 0,-1 0 0,1 0 0,0 0 0,0 0 0,-1 0-1,1 0 1,0 0 0,-1 0 0,1 0 0,0 1 0,0-1 0,-1 0 0,1 0 0,0 0 0,0 0 0,0 1 0,-1-1 0,1 0 0,0 0 0,0 0 0,0 1 0,-1-1 0,1 0 0,0 1 0,0-1 0,0 0 0,0 0 0,0 1 0,0-1 0,0 0 0,0 0 0,0 1 0,0-1 0,0 0 0,0 1 0,0-1 0,0 0 0,0 1 0,0-1 0,0 0 0,-5 71 397,4-1-1,2 1 1,4 0 0,2-1 0,25 104-1,-25-133-206,-1 0 0,-1 80 0,-2-26-165,-2-32 32,-11 104-1,8-146-49,-4 39 10,3 0-1,5 75 1,-4-65 13,1-59-39,0 0 0,0-1 0,1 1 0,0 0-1,1-1 1,0 1 0,5 15 0,-5-15-4,1 1 1,-2 0 0,1 0-1,-2 0 1,1 0-1,-4 12 1,2-4 12,-5 131 64,2-106 51,5-45-80,-12-12 1184,8 6-5568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108 23 768,'-81'29'676,"80"-29"-418,0 1-1,0-1 0,0 1 0,0-1 0,0 1 1,0-1-1,0 1 0,0-1 0,0 0 1,0 0-1,0 0 0,0 1 0,0-1 0,0 0 1,0 0-1,0-1 0,-1 1 0,1 0 1,0 0-1,0 0 0,0-1 0,0 1 1,-1-1-1,2 0-202,0 1 1,1-1 0,-1 1 0,1 0-1,-1-1 1,0 1 0,1-1-1,-1 1 1,1 0 0,-1-1-1,1 1 1,-1 0 0,1 0 0,-1-1-1,1 1 1,-1 0 0,1 0-1,0 0 1,-1 0 0,1 0-1,-1-1 1,1 1 0,0 0 0,-1 0-1,1 1 1,36 0 501,0-2 0,52-7 0,160-31 523,-234 39-1079,-1-1 1,1 2-1,0 0 0,-1 1 0,1 0 1,-1 1-1,23 8 0,22 4 39,-37-11 66,-1-1 1,1-1 0,0-1-1,0 0 1,41-6 0,-61 3 64,0-1-360,6 2-2965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30 192 1656,'-22'19'337,"15"-11"-183,10-6 52,-3-3-94,0 1 0,0 0 0,1 0 0,-1-1 0,0 1 0,1 0 0,-1-1 0,0 1 0,0 0 0,1-1 0,-1 1 0,0 0 0,0-1 0,0 1 0,0 0 0,0-1 0,1 1 0,-1-1 0,0 1 0,0 0 0,0-1 0,0 1 0,0-1 0,0 1 1,0 0-1,0-1 0,0 1 0,-1-1 0,1 1 0,0-1-26,0 0 1,0 0-1,0 0 1,0 1 0,0-1-1,0 0 1,0 0-1,0 1 1,0-1-1,0 0 1,0 0-1,1 1 1,-1-1 0,0 0-1,0 1 1,1-1-1,-1 0 1,1 1-1,-1-1 1,0 0 0,1 1-1,-1-1 1,1 1-1,0-1 1,0 0-1,9-3-76,0 0 0,-1 1-1,2 0 1,-1 0-1,0 1 1,0 1 0,1 0-1,-1 0 1,1 1 0,-1 1-1,1-1 1,16 4-1,-9-1-5,0-2-1,35-2 0,282-36 66,-66 20-30,-2 10 162,-16 1 8,184-44 304,172-10-305,-70 76-174,16-1 15,41-5 119,-344-1-140,599 14 68,-673-13-83,113 2 0,965-20 513,-831 20-514,-170-3 321,-122-3 113,-43-1-44,136-10 0,-72 2 303,-108 4-654,-1-1-1,51-8 0,314-47 972,-358 55-934,-28 7-383,-22-7 261,0 0 0,0 1-1,1-1 1,-1 0-1,0 1 1,0-1 0,1 0-1,-1 1 1,0-1 0,0 0-1,0 1 1,0-1-1,0 1 1,1-1 0,-1 0-1,0 1 1,0-1 0,0 0-1,0 1 1,0-1-1,0 1 1,0-1 0,0 0-1,-1 1 1,1-1 0,0 0-1,0 1 1,0-1-1,0 1 1,0-1 0,-1 0-1,1 1 1,0-1 0,0 0-1,0 1 1,-1-1-1,1 0 1,0 0 0,-1 1-1,1-1 1,0 0 0,-1 1-1,-15 14-624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136 345 3385,'-104'-19'1376,"76"8"-263,28 10-1067,0 1-1,-1 0 1,1-1 0,0 1 0,-1 0-1,1-1 1,0 1 0,0-1 0,0 1-1,-1-1 1,1 1 0,0 0 0,0-1-1,0 1 1,0-1 0,0 1 0,0-1-1,0 1 1,0-1 0,0 1 0,0-1-1,0 1 1,0-1 0,0 1 0,0-1-1,0 1 1,0 0 0,1-1 0,0-1 88,0 1 1,0-1 0,0 1 0,0-1-1,1 1 1,-1 0 0,0 0 0,1 0-1,-1 0 1,1 0 0,-1 0 0,4-1 0,54-15 7,0 3 1,1 2 0,1 3 0,0 3 0,0 2 0,117 9 0,-117-2-105,1-3 0,85-10 0,124-32 515,0 0-227,-117 29-293,-50 5 27,111-24-1,-77 10-33,211-8-1,-184 20 3,600-6 65,-224 13-71,-370 0 5,291 33 0,-227-6 1,264-8 0,-331-24 7,43 0-6,72 10 12,236 10-50,-115-15 18,-150-5 8,-211 8-15,659 26 10,-398-7 49,-134-11-26,-12 9-21,55 2 70,27-21 729,-72 25-717,-166-23-99,29 2 152,-22-5 194,-17-4 309,5 6-692,0 1 1,0 0 0,0-1 0,0 1 0,0 0-1,0 1 1,0-1 0,0 0 0,-1 1 0,1 0-1,-3 1 1,-13 2-560,-55 10-1781,7 3 1050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7 504,'52'26'2015,"-35"-20"-1308,-3 0-449,0-1 1,0 0-1,0-1 0,0-1 1,1 0-1,-1-1 1,22 1-1,-6-9 224,-25 5-402,0-1 0,1 1 1,-1 0-1,0 1 0,1 0 1,-1-1-1,0 2 0,9 0 0,19 2 66,1-1-1,0-1 0,0-2 0,-1-2 0,55-11 0,-61 10-133,0 0-1,0 2 1,0 1-1,1 1 0,-1 2 1,32 5-1,-25-6 474,1-1 0,-1-2 0,0-1 0,66-15 1,-60 10-407,-38 8-72,4-1-6,1 0 0,0 0 1,-1-1-1,1 0 0,-1 0 1,7-4-1,-13 6-36,-4 0-3258,2 0 2309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 1 128,'-3'8'57,"-1"12"-2,4-20-46,0 0 0,0 1 0,0-1 0,0 0 0,0 0-1,0 0 1,0 1 0,0-1 0,0 0 0,0 0 0,0 0-1,0 1 1,0-1 0,1 0 0,-1 0 0,0 0 0,0 1-1,0-1 1,0 0 0,0 0 0,0 0 0,1 0 0,-1 0-1,0 1 1,0-1 0,0 0 0,0 0 0,1 0 0,-1 0-1,0 0 1,0 0 0,0 0 0,1 0 0,-1 0 0,0 1-1,0-1 1,0 0 0,1 0 0,-1 0 0,0 0 0,0 0-1,0 0 1,1-1 0,-1 1 0,0 0 0,0 0 0,1 0-1,-1 0 1,0 0 0,0 0 0,0 0 0,0 0 0,1 0-1,-1 0 1,0-1 0,0 1 0,0 0 0,0 0 0,1 0-1,-1 0 1,0-1 0,0 1 0,0 0 0,0 0 0,0 0-1,0-1 1,45 8 1473,-23-6-1067,0 1-1,38 9 1,-13-2 8,-5-2 1099,-28-3-1397,1-1-1,0 0 0,-1-1 1,1-1-1,0-1 0,0 0 1,0-1-1,0 0 0,25-6 1,-30 5-89,1 0 1,0 0 0,0 1-1,0 1 1,0 0 0,0 0-1,0 1 1,14 3 0,-11-2-10,32 8 235,-39-8-227,1 0 0,0 0 0,0-1 0,0 0 0,0 0 0,0-1 0,0 0 0,0 0 0,9-2 0,1-1 78,-1 2 0,1 0 0,-1 1 0,1 1 0,29 5 0,67-2 520,-59-7-421,-45 1-125,0 1 0,0 1 0,0 0 0,0 0 0,0 1 0,16 3-1,29 1 0,-1 0 339,-42-2-310,1-1-1,-1 0 0,1-1 0,-1 0 1,1 0-1,20-3 0,-11-9 373,-21 10-486,0 1 0,0-1-1,0 0 1,0 0 0,0 1-1,0-1 1,0 1 0,0-1-1,0 1 1,0-1 0,0 1-1,0 0 1,0-1 0,0 1-1,1 0 1,-1 0 0,0 0-1,0 0 1,0 0 0,0 0-1,0 0 1,1 0 0,-1 0-1,0 1 1,0-1-1,0 0 1,2 2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6 186 5929,'-5'-18'2213,"5"13"-2302,-1 0-1,1 1 0,1-1 1,-1 0-1,1 0 0,-1 0 1,1 0-1,1 0 0,-1 1 1,1-1-1,0 1 0,0-1 0,5-7 1,-5 9 277,1 1-1,-1-1 1,1 1 0,0 0 0,0-1 0,1 1-1,-1 1 1,0-1 0,1 0 0,-1 1 0,1-1-1,-1 1 1,1 0 0,0 1 0,-1-1 0,1 0-1,6 1 1,79 1 627,-58 1-412,20-4-287,0-2 0,1-2 0,-2-3 0,65-19 0,-54 13-84,-57 14-30,-2 0-2,-1 1 1,1 0-1,-1-1 1,1 1-1,-1 0 1,1 0-1,0 0 1,-1 0-1,1 0 1,-1 0 0,1 0-1,-1 1 1,1-1-1,1 1 1,-2-1 7,-7 1-1390,-10 1 883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82 30 2345,'-8'-1'458,"6"1"-299,0 0 0,1-1 0,-1 1 1,1 0-1,-1-1 0,0 1 0,1-1 0,-1 0 0,1 1 0,0-1 1,-1 0-1,1 0 0,-1 0 0,1 0 0,0 0 0,0 0 0,0 0 0,-7-5 5147,6 12-3649,3 15-2051,-1-15 874,7 37-105,-4-26-184,0-1 0,-1 1 1,-1 0-1,-1-1 0,-1 23 0,-1-34-172,2 0 0,-1 0 1,0 0-1,1 0 0,0 0 1,0 0-1,1 0 0,-1 0 0,1 0 1,0 0-1,1 0 0,-1 0 1,1 0-1,0 0 0,0-1 1,0 1-1,1-1 0,5 8 0,-13-19 39,0 0 0,1 1 0,1-1 0,-1 0 0,1-1 0,0 1 0,0-1 0,1 1 0,0-1 0,1 0 0,-2-10 0,-6-25-25,-19-31-29,29 69-21,0-1 1,0 1 0,1-1-1,-1 1 1,1 0 0,5-9-1,-2 2-51,-4 10 56,0 1-1,0-1 1,1 0-1,-1 1 1,1-1 0,-1 1-1,1-1 1,-1 1 0,1 0-1,0 0 1,0 0-1,-1 0 1,1 0 0,0 0-1,0 0 1,0 1 0,0-1-1,4 0 1,44-7-89,-42 7 97,37-2-1,-42 3 1,-1 0 1,1 0 0,0 0-1,0 0 1,-1 1 0,1-1-1,0 1 1,0 0 0,-1 0-1,1 0 1,-1 0 0,1 0-1,3 3 1,-6-4-17,14 35 208,-7-12-11,-1 1-1,-1-1 1,4 42 0,-10 54 183,1-118-344,0 0-1,-1 0 1,1-1 0,0 1-1,0 0 1,-1-1 0,1 1 0,0 0-1,-1 0 1,1-1 0,-1 1 0,1-1-1,-1 1 1,1 0 0,-1-1 0,1 1-1,-1-1 1,0 1 0,1-1 0,-1 1-1,0-1 1,1 0 0,-1 1 0,-1-1-1,-27 11 586,12-5-460,-1-1-141,0-1 0,0 0 0,-1-1 0,-34 0 0,22-3-4041,42-2 2873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97 62 2232,'-36'-59'2972,"36"59"-2928,0 0 1,0 0 0,-1-1-1,1 1 1,0 0 0,-1 0-1,1-1 1,0 1 0,-1 0-1,1 0 1,0 0 0,-1 0-1,1 0 1,0-1 0,-1 1-1,1 0 1,0 0 0,-1 0-1,1 0 1,-1 0 0,1 0-1,0 0 1,-1 0 0,1 0-1,0 0 1,-1 1 0,1-1-1,0 0 1,-1 0 0,1 0-1,0 0 1,-1 0 0,1 1-1,0-1 1,-1 0 0,1 0-1,0 1 1,0-1 0,-1 0-1,1 0 1,0 1 0,0-1-1,-1 0 1,1 1 0,0-1-1,0 0 1,0 1 0,0-1-1,0 0 1,-1 1 0,-12 27-34,9-19 248,-1-1-224,2-2 33,0 0 0,0 0 1,0 0-1,1 0 0,0 0 0,0 0 0,0 1 0,1-1 0,0 1 0,0 11 0,3 25 361,-3-33-401,2-1 1,-1 1 0,1 0 0,1-1 0,2 11 0,-1 5 29,-3-22-18,0 0 0,0 1 0,1-1 0,-1 0 0,1 0 0,-1 0 0,1 0 0,0 0 0,0 0 1,0 0-1,1 0 0,1 3 0,0-1 0,-1-1-1,0 1 1,0-1 0,-1 1 0,1 0 0,-1 0-1,0 0 1,0 0 0,-1 0 0,1 0-1,-1 0 1,0 0 0,-1 0 0,1 0 0,-1 0-1,-2 7 1,2-5-23,0 0-1,0 0 0,1 0 1,0 0-1,0 0 0,2 14 1,-1-17 31,-1 0 0,0 0 0,0 1 0,0-1 0,0 0 0,-1 0 0,0 0 0,1 1 0,-4 5 0,2-3 40,0 0 0,1 0 0,0 0 0,0 0 0,0 0 0,1 8 0,-2 44 330,-1-15-273,0-44-2590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76 70 2505,'-22'10'742,"-16"5"-60,23-14 3641,35 20-322,-17-17-3768,-1 1 0,0-1 1,0 1-1,0 0 0,0 0 1,1 9-1,-1-1-107,-1 0 1,0 0-1,-1 1 0,-1 13 1,-15 81 981,27-90-827,-9-15-71,-9-9 113,5-13-304,2 10-18,1-32-1,1 19-40,-2-1 1,-3-39 0,2 53 5,0 0 0,0 0 0,1 1 1,1-1-1,-1 0 0,4-12 0,-4 18 24,1 0 0,-1 0 0,1 0 0,0 1 0,0-1-1,0 0 1,0 0 0,1 1 0,-1-1 0,1 0 0,0 1 0,0 0 0,0-1 0,0 1 0,0 0 0,0 0 0,0 0 0,1 0 0,-1 0 0,1 1-1,5-3 1,21-6-39,2 0 34,1 1 0,49-8 0,-53 13 45,-19 2-32,-1 0 0,1 1-1,0 0 1,-1 1 0,1 0 0,13 2-1,-19-2 3,-1 1 0,1 0 0,-1 0-1,0 0 1,0 0 0,0 0 0,1 1-1,-1-1 1,0 1 0,-1-1 0,1 1 0,0 0-1,0 0 1,-1 0 0,1 0 0,-1 0-1,1 0 1,-1 0 0,0 0 0,0 0-1,0 1 1,0-1 0,0 0 0,-1 1-1,1-1 1,-1 1 0,1 3 0,-1 1 33,0-1 1,0 0-1,-1 0 0,0 1 1,0-1-1,0 0 1,-1 0-1,0 0 1,-2 7-1,-9 33 63,11-28-90,0 1 54,0 0 0,1 0 0,4 36 0,-3-49-34,0 0 0,0-1 1,-1 1-1,0 0 0,0 0 0,0-1 1,-1 1-1,1-1 0,-1 1 0,-1-1 1,1 0-1,-1 0 0,0 0 0,0 0 1,-7 8-1,-7 15 85,16-27-89,0 0 1,0 0 0,0 0 0,0 0-1,-1 0 1,1 0 0,0-1 0,-1 1-1,1 0 1,0-1 0,-1 1 0,1-1-1,-1 1 1,1-1 0,-1 0 0,1 0-1,-1 0 1,1 1 0,-1-1 0,1-1-1,-3 1 1,-17 1 33,-1 0-12,1-1 1,-1-2-1,1 0 1,0-1 0,-1-1-1,-24-9 1,40 11-2836,6 0 1873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82 129 3297,'-13'1'514,"10"-1"-400,1 1-1,0-1 0,-1 0 1,1 0-1,0 0 1,-1 0-1,1 0 0,0 0 1,-1-1-1,1 1 0,0-1 1,0 0-1,-1 1 0,1-1 1,0 0-1,-8 3 7695,8 47-7215,0-20-421,2 1-1,2-1 1,0 0 0,2 0 0,2 0 0,10 35 0,-15-42-91,-2-18 62,2-14 285,2-18-432,4-22-114,-3 0 0,-1 0 1,-3-1-1,-11-86 1,11 135 109,0 0 1,0 1-1,0-1 1,0 0-1,1 1 1,-1-1 0,1 0-1,-1 1 1,1-1-1,-1 0 1,1 1 0,0-1-1,0 1 1,0-1-1,0 1 1,0 0-1,0-1 1,0 1 0,0 0-1,1 0 1,-1 0-1,0 0 1,1 0-1,-1 0 1,1 0 0,-1 0-1,1 1 1,-1-1-1,1 0 1,0 1-1,2-1 1,63-14-97,-58 13 106,7-1-4,1 1 0,0 0 0,-1 2 1,1-1-1,0 2 0,-1 0 0,1 1 1,-1 1-1,29 8 0,-44-10 8,0-1 1,0 1-1,0 0 0,0 0 0,0-1 0,0 1 1,0 0-1,0 0 0,0 0 0,-1 0 0,1 0 1,0 0-1,-1 0 0,1 0 0,-1 0 0,1 0 0,-1 0 1,0 0-1,1 1 0,-1-1 0,0 0 0,0 0 1,0 0-1,0 0 0,0 1 0,0-1 0,0 0 1,0 0-1,0 0 0,0 1 0,-2 1 0,-14 42 315,10-32-250,3-2-14,1 0 0,0 0 0,1 1 0,0-1 0,0 0 0,2 13 0,-2 17 98,0-29-126,-1 0-1,2 0 1,0 0-1,0 0 0,1 0 1,1-1-1,0 1 0,0 0 1,1-1-1,9 21 1,-12-31-24,0-1 0,0 1 0,1-1 0,-1 1 0,0-1 0,0 1 0,0-1 0,1 1 0,-1-1 1,0 1-1,0-1 0,0 1 0,0-1 0,0 1 0,0-1 0,0 1 0,0-1 0,0 1 1,0-1-1,0 1 0,-1-1 0,1 1 0,0-1 0,0 0 0,0 1 0,-1-1 0,1 1 0,0-1 1,0 1-1,-1-1 0,1 0 0,0 1 0,-1-1 0,1 0 0,-1 1 0,1-1 0,0 0 1,-1 1-1,0-1 0,-25 10 305,2-2-312,19-5 6,-5 2 10,-1 1 1,0-2-1,0 0 1,-1 0-1,1-1 1,-1 0-1,-17 1 1,1-3 9,-1-2 0,1-2 0,-54-10 1,66 10-33,16 3-26,0 0 0,-1 0 1,1 0-1,0 0 0,0 0 0,-1 0 0,1 0 1,0 0-1,0 0 0,0 0 0,-1 0 0,1 0 1,0 0-1,0 0 0,-1 0 0,1 0 0,0 0 1,0 0-1,0 0 0,-1 0 0,1 0 0,0-1 1,0 1-1,0 0 0,0 0 0,-1 0 0,1 0 1,0 0-1,0-1 0,0 1 0,0 0 0,0 0 1,-1 0-1,1-1 0,0 1 0,0 0 0,0 0 1,0 0-1,0-1 0,0 1 0,0 0 0,0 0 1,0 0-1,0-1 0,0 1 0,0 0 0,0 0 1,0-1-1,0 1 0,0 0 0,0 0 0,0 0 1,0-1-1,0 1 0,0 0 0,1 0 0,-1 0 1,0-1-1,0 1 0,0 0 0,0 0 0,0 0 1,1-1-1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54 80 2312,'-6'-27'6533,"7"18"-3922,0 16-7,-1-4-2571,8 73 817,21 87 0,-57-203-193,19 24-654,1 2-19,0-1 1,1 0-1,0-1 0,1 1 1,-4-22-1,9 34 5,0-1 0,0 0 0,1 0 0,0 0 0,0 0 0,0 1-1,0-1 1,1 0 0,-1 0 0,1 0 0,0 1 0,0-1 0,0 0-1,1 1 1,-1-1 0,1 1 0,0-1 0,0 1 0,0 0 0,0 0-1,1 0 1,-1 0 0,1 0 0,0 1 0,-1-1 0,2 1 0,-1-1-1,0 1 1,0 0 0,6-2 0,1 0-8,1 0-1,0 0 0,0 1 1,0 1-1,0 0 1,0 1-1,0 0 1,23 1-1,-27 0 14,1 0-1,-1 1 1,0 0-1,0 0 1,0 1-1,0 0 1,-1 0-1,1 0 1,0 1-1,-1 0 1,0 0-1,1 1 1,-2 0-1,1 0 1,7 7-1,-12-9 10,0 0-1,-1 0 1,1 0-1,-1 0 1,1 0-1,-1 0 1,0 0-1,0 0 1,0 1-1,0-1 1,-1 0-1,1 0 1,0 0-1,-1 0 1,1 0-1,-1 0 1,0 0-1,0 0 1,0 0 0,-1 2-1,-6 21 17,6 10 55,3-27-34,-1-1 0,0 1 1,-1 0-1,0 0 0,0 0 0,-1 0 0,0 0 0,0-1 1,-1 1-1,0-1 0,-5 10 0,4-13-20,1 0-10,0 0 0,1-1 0,-1 1 0,1 0-1,0 1 1,0-1 0,0 0 0,0 1 0,1-1 0,-1 1 0,1-1 0,0 1 0,0 6 0,-18-4 439,7-2-434,0 0 0,0-1 0,-1 0 0,1-1-1,-23 3 1,30-6-30,0 0 0,-1 0 0,1 0 0,0 0 0,0-1 0,-1 0-1,1 0 1,0 0 0,0-1 0,0 0 0,0 0 0,0 0 0,1 0 0,-1-1-1,0 0 1,-7-6 0,3-7-2593,11 17 1561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78 18 4257,'-60'-17'2032,"60"17"-1913,0 0-1,-1 0 0,1-1 1,0 1-1,-1 0 0,1 0 0,0 1 1,0-1-1,-1 0 0,1 0 1,0 0-1,0 0 0,-1 0 1,1 0-1,0 0 0,0 0 1,0 0-1,-1 0 0,1 1 0,0-1 1,0 0-1,-1 0 0,1 0 1,0 0-1,0 1 0,0-1 1,0 0-1,0 0 0,-1 1 1,1-1-1,0 0 0,0 0 0,0 0 1,0 1-1,0-1 0,0 0 1,0 0-1,0 1 0,0-1 1,0 0-1,0 1 0,0-1 1,0 0-1,0 0 0,0 1 0,0-1 1,3 24 1304,11 24-2246,-13-44 1300,3 8-404,0 1 0,0-1 0,-1 1 0,0 0 0,-2 0 0,1 0 0,-1 1 0,-1-1 0,-1 0 0,0 0 0,-5 25 0,6-38-63,0-1 0,0 1-1,0 0 1,0 0 0,0 0 0,0 0 0,0 0 0,0 0-1,0 0 1,0 0 0,-1 0 0,1 0 0,0 0 0,0 0-1,0 0 1,0 0 0,0 0 0,0 0 0,0 0 0,0 0-1,0 0 1,-1 0 0,1 0 0,0 0 0,0 0 0,0 0-1,0 0 1,0 0 0,0 0 0,0 0 0,0 0 0,-1 0-1,1 0 1,0 0 0,0 0 0,0 0 0,0 0 0,0 0-1,0 0 1,0 0 0,0 0 0,0 0 0,0 0 0,0 1-1,0-1 1,-1 0 0,1 0 0,0 0 0,0 0 0,0 0-1,0 0 1,0 0 0,-4-18 127,-4-31-247,7 41 162,-18-120-149,19 127 73,0 1-17,0 0 37,0-1 0,0 1 0,0 0 0,0 0 0,0 0 0,0-1 0,0 1 0,0 0 0,0 0 0,0-1 0,0 1 0,0 0 0,0 0 0,0 0-1,0-1 1,0 1 0,0 0 0,1 0 0,-1 0 0,0-1 0,0 1 0,0 0 0,0 0 0,0 0 0,1 0 0,-1 0 0,0-1 0,0 1 0,0 0 0,1 0 0,-1 0 0,0 0 0,0 0 0,0 0 0,1 0 0,-1 0-1,0 0 1,0 0 0,1 0 0,-1 0 0,0 0 0,0 0 0,0 0 0,1 0 0,-1 0 0,0 0 0,244 0-13,-243 0 17,-1 0 0,0 0 1,0 0-1,1 0 0,-1 0 0,0 0 1,0 0-1,1 0 0,-1 0 0,0 0 1,1 0-1,-1 0 0,0 0 1,0 0-1,1 1 0,-1-1 0,0 0 1,0 0-1,0 0 0,1 0 1,-1 1-1,0-1 0,0 0 0,0 0 1,1 0-1,-1 1 0,0-1 1,0 0-1,0 0 0,0 1 0,0-1 1,0 0-1,1 0 0,-1 1 0,0-1 1,0 0-1,0 0 0,0 1 1,0-1-1,0 0 0,0 1 0,0-1 1,0 0-1,0 1 0,-6 17 162,-1 1-71,5-8-72,-12 66 257,13-70-247,1-1-1,0 1 0,0 0 1,0-1-1,1 1 0,0-1 1,0 1-1,1-1 0,0 1 1,3 7-1,-50-6 615,28-5-632,0-1 1,-28 1-1,39-2-5,1-2 0,-1 1-1,0-1 1,1 0-1,-1 0 1,1 0 0,-1-1-1,1 0 1,0 0 0,-1 0-1,1-1 1,0 1-1,-5-5 1,-26-22-1785,31 27 1179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84 84 5185,'-59'-35'2223,"56"33"-1948,1 1-1,0-1 1,0 1-1,1-1 1,-1 0-1,0 0 1,0 0-1,1 0 1,-1 0-1,1 0 1,0 0-1,-2-4 0,3 3 1401,2 15-1197,9 149 625,-11-160-916,0-4-170,0 0-1,0 0 1,0 0 0,0 0-1,1 0 1,0 0 0,-1 0-1,1 0 1,0 1 0,3-6-1,-1-2 1,6-23-16,-3 13-5,0 0 1,14-33 0,-18 51-5,0 0 1,0 0-1,0 1 0,0-1 1,0 1-1,1-1 0,-1 1 1,0 0-1,1 0 1,-1 0-1,1 0 0,-1 1 1,1-1-1,-1 1 0,1-1 1,-1 1-1,1 0 1,0 0-1,2 0 0,52 5-70,-49-2 69,0-1 0,-1 1 0,1 0 0,-1 0-1,0 1 1,10 7 0,-14-9 12,1 1 0,-1-1 0,0 1 0,1 0-1,-1 0 1,-1 0 0,1 0 0,0 1 0,-1-1 0,0 1-1,0 0 1,0-1 0,3 8 0,-13 18 565,4-13-550,0 1 0,-1-1 0,-1 1-1,0-1 1,-16 26 0,19-41 24,-1 0 0,0 0 0,0 0 0,0 0 0,0 0-1,-1-1 1,1 0 0,0 0 0,0 0 0,0-1 0,0 1 0,-7-3 0,1 2 1,0 1-170,-43-8 437,50 7-421,0 0 1,0 0-1,-1 0 0,1 0 1,0 0-1,0-1 1,0 0-1,0 1 0,1-1 1,-1 0-1,0-1 0,1 1 1,-1 0-1,-2-4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00:17.673"/>
    </inkml:context>
    <inkml:brush xml:id="br0">
      <inkml:brushProperty name="width" value="0.05292" units="cm"/>
      <inkml:brushProperty name="height" value="0.10583" units="cm"/>
      <inkml:brushProperty name="tip" value="rectangle"/>
      <inkml:brushProperty name="rasterOp" value="maskPen"/>
    </inkml:brush>
  </inkml:definitions>
  <inkml:trace contextRef="#ctx0" brushRef="#br0">94 117 6201,'-17'-91'2033,"16"89"-1953,1 1 1,0-1-1,-1 0 1,1 1-1,-1-1 0,1 1 1,-1-1-1,0 1 1,0-1-1,0 1 1,0-1-1,0 1 1,-2-2-1,-7 1 142,7 2-221,2 1-13,1-1 0,-1 1 0,1 0 0,-1 0 0,1 0 0,-1 0 0,1-1 0,-1 1 0,1 0-1,0 0 1,0 0 0,-1 0 0,1 0 0,0 0 0,0 0 0,0 0 0,0 2 0,0-2 7,-1 11 287,-1 1 1,-1-1-1,-8 25 0,-3 15 489,8-16-401,1 1 1,1 65-1,15 72-273,-4-77-51,-5-40-26,-1-28 15,0 0 0,2 0 0,11 48 0,-3-37 322,-3 2 1,-1 0-1,-2 0 1,-1 42-1,-17 168 56,10-207-390,2-1 0,1 1-1,3 0 1,16 82 0,-16-101 111,-1 0 0,-2 0 0,0-1 0,-6 35 1,3-26 166,0 3-111,-5 95-114,6-105-59,-7 35 0,5-38-7,1-1-1,0 32 1,20 134 3,-4-79 22,-8-68-23,-2-21-8,-1-1 0,-1 0 0,-1 1 0,-2 20 0,0-21 1,1-1 1,1 0-1,4 28 0,-1-2 24,-5 19 274,1-52-253,0-1 1,0 1-1,1-1 1,1 1 0,0-1-1,0 0 1,1 1 0,6 16-1,5 5-34,-4-10-11,0 1 1,-1 0-1,-2 0 1,5 28-1,7 87-3,9 75 461,-7-77 92,-12-98-510,-2-1 0,-2 1 0,-1 0 0,-4 66 1,-8-48 8,5-35 116,1 0 0,0 0 0,2 1 0,1-1 0,2 24 1,2-21-150,0 2 0,-2-1 1,-1 0-1,-1 0 0,-1 1 1,-5 26-1,-11 29 23,-38 113 0,29-110-6,15-42-28,3-11-4,-5 54 1,3-16 5,7-54-7,-2 1 0,-7 15 0,-3 13 20,7-20-905,12-74-5345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43 1 1992,'-39'36'5620,"40"-18"-3645,1 3-1495,-2-13-395,0-1 0,0 1 1,1 0-1,1 0 0,-1-1 1,1 1-1,1-1 0,5 15 0,-16-77-19,7 53-73,0-1 1,1 0 0,-1 1 0,0-1 0,1 0-1,0 0 1,0 1 0,0-1 0,0 0-1,1-3 1,0 5 1,0-1 0,0 1-1,0 0 1,0 0 0,0 0 0,0 0-1,0 1 1,0-1 0,0 0 0,1 0-1,-1 1 1,0-1 0,1 0-1,-1 1 1,2-1 0,24-12 54,-26 13-49,4-4 10,1 1 0,0 0 0,1 0 0,-1 1 0,0 0 0,1 0 0,-1 0 0,1 1 0,0 0 0,0 0 0,-1 0 0,1 1 0,7 1 0,64-2 58,-77 11 242,-1 1 0,-1-1 0,1 0 0,-2 0 0,0 0 0,0 0 0,-4 13 0,4-22-271,1 1-1,0-1 0,-1 0 1,1 1-1,-1-1 0,0 0 0,1 0 1,-1 0-1,0 0 0,0 0 1,1 0-1,-1-1 0,0 1 1,0-1-1,0 1 0,0-1 1,0 1-1,0-1 0,0 0 1,0 0-1,0 0 0,0 0 1,0-1-1,0 1 0,0 0 1,-3-2-1,-57-14 105,54 14-37,-29-14 228,34 14-304,-1 0 1,1 0 0,-1 1 0,1-1-1,-1 1 1,0-1 0,0 1-1,1 1 1,-1-1 0,0 0-1,0 1 1,0 0 0,0 0-1,-5 0 1,7 1-1243,0-1 833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73 74 1688,'4'-31'2597,"-3"28"-2207,-1 0 0,1 0 0,0 0 0,-1 0 0,0 0 0,0 0 0,0 0 0,0-1 0,0 1 0,-1 0 0,0-4 0,1 7-341,0 0 1,0 0 0,-1 0-1,1 0 1,0-1 0,0 1-1,0 0 1,0 0 0,-1 0-1,1 0 1,0 0 0,0 0-1,0 0 1,0 0 0,-1 0-1,1 0 1,0 0 0,0 0-1,0 0 1,-1 0 0,1 0-1,0 0 1,0 0 0,0 0-1,0 0 1,-1 0-1,1 0 1,0 0 0,0 0-1,0 0 1,0 1 0,-1-1-1,1 0 1,0 0 0,0 0-1,0 0 1,0 0 0,0 0-1,0 1 1,-1-1 0,1 0-1,0 0 1,0 0 0,0 0-1,0 1 1,0-1 0,0 0-1,0 0 1,0 0 0,0 0-1,0 1 1,0-1 0,0 0-1,0 0 1,0 1 0,-6 13-86,6-13 170,-11 37 81,2 1-1,1 0 1,3 0 0,-2 41-1,7 168 309,-1-232-488,1 0 0,-2 0 0,0-1 0,-1 1 0,-10 28 0,13-35 4,-2 4 106,1-20 361,5-138-677,1 17-260,-6 116 378,-1-19-114,2 1 0,1-1 0,1 1 0,2 0 0,12-51 0,-15 79 157,0 0 0,0-1 0,1 1 0,-1 0 0,1 0 0,0 0 0,-1 0 0,1 0 0,0 0 0,0 0 0,0 0-1,1 1 1,-1-1 0,0 1 0,1 0 0,-1 0 0,0-1 0,1 2 0,-1-1 0,1 0 0,0 0 0,-1 1 0,1-1 0,0 1 0,-1 0 0,1 0 0,3 0 0,12 1 3,0 0 0,0 2 0,20 4 0,-15-3-19,72 2 21,-77-7 4,0 2-1,0 0 0,0 0 0,0 2 0,28 8 0,-44-11 5,-1 1 0,0-1 0,0 1 0,0 0 0,0-1 0,0 1 0,0 0 0,0 0 0,0 0 0,0 0 0,0 0 0,-1 0 0,1 0 0,0 0 0,-1 0 0,1 0 0,-1 0 0,1 1 0,-1-1 0,1 0 0,-1 0 0,0 1 0,0-1-1,1 0 1,-1 0 0,0 1 0,0-1 0,0 0 0,-1 0 0,1 1 0,0-1 0,0 0 0,-1 0 0,1 1 0,0-1 0,-1 0 0,0 2 0,-28 54 108,16-35-95,3 8 115,-13 55-1,4-12 305,4 5 25,13-61-401,0-1 1,-1 0-1,-1-1 1,-9 23 0,12-35-54,0 0 0,0 0 0,1 0 0,-1 0 0,1 0 0,-1 0 0,1 0 0,0 0 0,0 0 0,1 5 0,-3 20 65,-4-27-4,1-1-1,-1 0 1,1 0-1,-1 0 1,1-1-1,0 1 1,-1-1-1,1-1 1,-9-2-1,-57-8-114,55 12 33,-3 0-35,-1 0-1,-33-6 1,50 7-1820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92 131 968,'27'-35'1004,"-28"35"-865,1 1-1,0-1 1,0 1 0,-1-1-1,1 1 1,-1-1-1,1 0 1,0 1-1,-1-1 1,1 0-1,-1 1 1,1-1-1,-1 0 1,1 1-1,-1-1 1,1 0 0,-1 0-1,1 0 1,-1 0-1,1 0 1,-1 1-1,1-1 1,-1 0-1,0 0 1,1 0-1,-1 0 1,1-1-1,-1 1 1,1 0 0,-1 0-1,1 0 1,-1 0-1,1 0 1,-1-1-1,1 1 1,-1 0-1,1 0 1,-1-1-1,1 1 1,-1 0-1,1-1 1,0 1 0,-1-1-1,1 1 1,0 0-1,-1-1 1,1 1-1,0-1 1,-1 1-1,1-1 1,0 1-1,0-1 1,0 1-1,-1-1 1,1 1 0,0-1-1,0 0 1,0 0-1,-22 68 574,2 2 0,4 0 0,3 1 0,2 0 0,-1 117 0,19-214-659,2 4-101,3-21-384,-2-1 0,-2 0 0,5-83 0,-24-72 170,11 196 259,0 0 0,0 0 0,1 0 0,0 0 0,0 1 1,0-1-1,0 0 0,1 0 0,0 1 0,-1-1 0,1 1 0,0 0 0,1-1 0,-1 1 0,0 0 0,1 0 0,3-3 0,0 2-3,0 0 0,0 0 1,0 0-1,0 1 0,0 0 1,1 0-1,-1 1 0,1 0 1,7-2-1,7 1 59,0 0-1,0 1 1,1 1-1,-1 1 1,30 4 0,-47-4-37,55 9 79,-55-9-95,1 1 1,-1 0-1,0 1 1,0-1-1,1 1 1,-1-1 0,0 1-1,0 1 1,-1-1-1,6 4 1,-8-4 2,0 1 0,-1-1 0,0 0 0,1 0 0,-1 0 0,0 1 0,0-1 0,-1 0 1,1 0-1,0 0 0,-1 0 0,1 1 0,-2 2 0,-1 19 35,4 141 376,-1-144-363,0 0 1,-2-1 0,0 0-1,-1 1 1,-2-1 0,0 0-1,-1 0 1,0-1 0,-2 0-1,0 0 1,-2-1-1,0 0 1,-21 29 0,27-44-35,0-1 1,0 0-1,0 1 1,0-1-1,-1 0 1,1-1 0,-1 1-1,1-1 1,-1 0-1,1 0 1,-1-1-1,0 1 1,-4-1-1,-25 6 24,17-1-14,-1-2 0,0 1-1,-22 0 1,32-3-18,-1-1 0,1 0 0,-1 0 1,0-1-1,1 0 0,0-1 0,-1 1 1,1-2-1,-8-2 0,11-1-1247,5 4 820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9 150 160,'8'-37'18,"16"-35"10323,-20 97-8308,-1 29-2346,-6 4 886,-14 77 1,13-110-414,-5 2 14,8-27-172,1 1 0,0-1 0,-1 1 0,1-1 0,0 1 1,0-1-1,-1 0 0,1 1 0,0-1 0,0 1 0,0-1 0,0 1 0,-1-1 0,1 1 0,0 0 0,0-1 1,0 1-1,0-1 0,0 1 0,0-1 0,0 1 0,1-1 0,-1 1 0,0-1 0,0 1 0,1 0 0,27 6 1,-7-4-1,11 1 22,1 0-1,0-2 1,0-2-1,40-4 1,-68 4 4,0-1-1,0 0 1,0 0-1,0 0 1,0 0-1,0-1 1,0 0-1,0 0 1,-1 0-1,1-1 1,-1 1-1,0-1 1,0 0 0,0 0-1,0-1 1,0 1-1,-1-1 1,1 0-1,3-5 1,-6 5-12,-1 1 1,1 0-1,-1-1 1,1 1-1,-1-1 1,0 1-1,-1 0 1,1-1-1,0 1 1,-1-1-1,0 1 1,0 0-1,-1-5 1,-4-25 16,10-11-29,16-61 1,-17 65-5,-4 37 0,1 0 0,0 0 0,0-1 0,0 1 0,0 0 0,0 0 0,1 0 0,-1-1 0,1 1 0,0 0-1,0 0 1,0 0 0,1 0 0,-1 1 0,1-1 0,-1 0 0,1 0 0,2-2 0,-3-1-105,-12 3 261,-12 4 422,-1 8-409,0-1 0,-1 0 0,1-2 0,-2-1 0,1-1 0,-37 1 0,-87-10-163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0 205 2505,'44'-37'880,"-36"18"6202,-7 2-4420,0 18-2323,1 24-425,7 109 261,-4-34 195,5 0 0,24 109 0,-31-193-133,-1-45-479,4-30 78,-2 0 0,-3-1 0,-3 1 0,-2 0 0,-2 0 0,-16-61 0,15 92 171,2 12-5,0 1 0,2-1 0,0 1 0,1-1 0,0 0 0,1 0 0,2-25 1,0 39-9,0 0 1,0 0-1,1 0 1,-1 0-1,0 0 1,0 0-1,1 1 1,0-1 0,-1 0-1,1 1 1,0-1-1,-1 1 1,1 0-1,0-1 1,0 1 0,0 0-1,0 0 1,1 0-1,-1 0 1,0 1-1,0-1 1,0 1-1,1-1 1,-1 1 0,0 0-1,1 0 1,3 0-1,5-1-17,0 1 0,0 1 0,0-1 0,15 4 0,15 7 27,0 2 0,76 36 0,-60-24 21,-35-17 0,12 6 92,-33-13-95,0 0-1,0 0 1,0 0-1,0 0 1,0 0-1,-1 0 1,1 0-1,0 0 1,-1 1 0,1-1-1,-1 0 1,1 0-1,-1 1 1,0-1-1,0 0 1,1 0-1,-1 1 1,0-1 0,0 0-1,0 1 1,0-1-1,0 0 1,-1 1-1,1-1 1,0 0-1,-1 2 1,-11 43 400,-8 76-1,18-98-399,2-1 0,0 1 0,2-1 0,0 1 0,8 31 0,10 20 164,-11-45-104,-1 0 0,-2 0-1,0 1 1,0 32 0,-6-61-60,0 0 0,1 0 0,-2 0 1,1 1-1,0-2 0,0 1 0,-1 0 0,1 0 1,-1 0-1,1 0 0,-1 0 0,0 0 0,0 0 1,0-1-1,0 1 0,0 0 0,0-1 1,0 1-1,-1 0 0,1-1 0,-1 0 0,-2 3 1,-2-1 39,0-1 0,0 0 0,0 0 1,0 0-1,0-1 0,-9 2 0,-8 1-103,18-3 46,-2 1 9,0-1-1,0 0 1,1 0-1,-1 0 1,0-1-1,0 0 1,0-1-1,0 1 1,0-1-1,-10-3 1,-14-6 171,0 1 0,-1 1 1,0 2-1,-54-3 0,44 4-2005,39 6-326,-5 4 849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0 2897,'27'7'5588,"6"9"-4328,-21-9-1284,1 0 0,0-1 0,0-1 0,23 6 0,249 26 258,-80-15 167,-118-16-180,-68-6-170,-1 0-1,1 2 1,0 0-1,-1 1 0,0 1 1,22 7-1,-40 9 640,-5 15-82,-7 125 109,-2 102-42,7-113-13,0 18-209,6 200 3,-2-150 464,1-197-888,-1-1 0,-1 0 0,-8 23 0,-6 42 427,22-75-200,-8-17-1766,-10-19 948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108 3 3553,'-2'-2'7811,"3"19"-6870,-3-8-898,-1 1 0,0-1 0,0 0 0,-1 0 0,0 0 0,0 0-1,-1-1 1,-7 10 0,-6 15 146,12-16-66,1 0 0,1 1 0,1 0 0,1 0 0,0 0 0,1 0 0,3 36 0,-1-22-59,5 164 693,-5 203 807,-4-290-1468,4-67-49,-3 0-1,-1 0 0,-11 47 0,13-79-40,0-1 1,0 1-1,1 0 0,1 13 0,-1-16 3,1 1-1,-1-1 0,0 0 1,-1 0-1,0 0 1,0 1-1,0-1 0,-3 7 1,3-11 4,0 1 0,0-1 0,0 1 0,1-1 0,-1 1 0,1-1 0,0 1 0,0-1-1,0 1 1,1-1 0,-1 1 0,1-1 0,0 1 0,0-1 0,0 0 0,2 4 0,-1-2-3,-1 0 0,1 0-1,-1 0 1,0 0 0,0 0-1,0 0 1,-1 0 0,0 0 0,-1 8-1,-8 62-41,10-74 33,0 0-1,0 0 1,0 0-1,1 0 0,-1 0 1,0 0-1,0 0 1,0-1-1,1 1 1,-1 0-1,0-1 0,1 1 1,-1-1-1,1 1 1,1-1-1,1 2 3,4 0-1,1 0 1,-1 0-1,0-1 1,0 0 0,1 0-1,-1-1 1,1 0 0,11-2-1,77-17 15,-94 19-17,184-31-3,-125 22 7,-47 3 238,-7 2-2750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15 1 2465,'-2'3'533,"0"-1"0,1 1 0,-1 0 0,1 0 1,0 0-1,0 0 0,0 0 0,0 0 1,0 0-1,1 0 0,-1 1 0,1-1 0,0 0 1,0 4-1,4 49 1067,-3-51-1430,8 55 613,-5-40-550,-1 1 1,0 0-1,-2 0 0,0 1 0,-4 35 0,4-76-102,0-1 0,-2 1 0,0-1 0,-5-23 0,2 8-277,-1-62 1,5 95 136,1 0 0,-1-1-1,1 1 1,0 0 0,0 0 0,0-1-1,0 1 1,0 0 0,0 0 0,0 0-1,1 0 1,-1 0 0,1 1 0,0-1 0,-1 0-1,1 1 1,0-1 0,0 1 0,0 0-1,0-1 1,0 1 0,0 0 0,0 0-1,1 1 1,-1-1 0,0 0 0,1 1-1,3-1 1,11-3-9,-1 2-1,1 0 1,18 1 0,-16 0 7,18-3-6,-19 1 8,1 2 0,-1 0 0,19 1 0,-33 0 7,0 1 0,-1-1 0,1 1 0,0-1 1,0 1-1,-1 0 0,1 1 0,-1-1 0,1 1 0,-1-1 0,1 1 1,-1 0-1,0 1 0,0-1 0,0 0 0,0 1 0,-1-1 1,1 1-1,0 0 0,1 4 0,-11 21 262,-4 5-88,8-3 8,2 1-1,1-1 0,3 34 1,-2-62-150,-1 0 0,0 0 0,0 0 0,0 0 0,0-1 0,0 1 0,0 0 1,-1 0-1,1 0 0,-1 0 0,1 0 0,-1 0 0,0 0 0,1-1 0,-1 1 0,0 0 1,0 0-1,0-1 0,-1 1 0,1-1 0,0 1 0,-1-1 0,1 0 0,0 1 0,-1-1 1,0 0-1,1 0 0,-1 0 0,0 0 0,1 0 0,-1 0 0,0-1 0,0 1 0,0-1 1,-3 1-1,-4 0 62,-1 0-1,0-1 1,0 0 0,0 0 0,-15-4 0,9 2-235,-65-11 189,59 9-201,-1 0-1,-33-1 1,44 7-616,12 7 332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128 67 800,'-69'-62'871,"69"61"-823,0 1-1,-1 0 1,1-1-1,0 1 1,-1 0-1,1-1 1,0 1 0,-1 0-1,1 0 1,0 0-1,-1-1 1,1 1 0,-1 0-1,1 0 1,0 0-1,-1 0 1,1 0-1,-1 0 1,1 0 0,0 0-1,-1 0 1,1 0-1,-1 0 1,1 0-1,-1 0 1,1 0 0,0 0-1,-1 0 1,1 0-1,-1 1 1,1-1-1,0 0 1,-1 0 0,1 0-1,0 1 1,-1-1-1,1 0 1,0 1 0,-1-1-1,1 0 1,0 0-1,-1 1 1,1-1-1,0 1 1,0-1 0,0 0-1,-1 1 1,1 0-1,-6 20 3356,6-18-1638,-6 23-1009,2 0 1,-2 50-1,2-19-479,-8 208-260,9-227-116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86 406 4593,'-36'-148'1334,"34"142"-1298,1 0 0,0 1 0,0-1 0,1 0 0,0 0 0,0 0 0,0 0 0,0 0 0,3-10 0,-1 12-49,-1 1 0,1-1 0,0 0 0,0 1 0,0-1 0,1 1 0,-1-1-1,4-3 1,-3 4 196,0 0-1,0 0 0,-1-1 0,1 0 1,-1 1-1,0-1 0,0 0 0,2-7 1,39-100 2768,-43 108-2135,-5 11-497,-5 15-70,-2 35 140,4 1-1,-3 104 1,7-76-349,-19 205 338,-9 259 1091,29-512-1129,0-28-518,-4-27-1804,0-20-166,-5-42 912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00:17.674"/>
    </inkml:context>
    <inkml:brush xml:id="br0">
      <inkml:brushProperty name="width" value="0.05292" units="cm"/>
      <inkml:brushProperty name="height" value="0.10583" units="cm"/>
      <inkml:brushProperty name="tip" value="rectangle"/>
      <inkml:brushProperty name="rasterOp" value="maskPen"/>
    </inkml:brush>
  </inkml:definitions>
  <inkml:trace contextRef="#ctx0" brushRef="#br0">125 0 5625,'-2'0'142,"1"0"0,-1 1 0,0-1 0,1 0 0,-1 0 0,1 1 0,-1-1 0,1 1 0,0-1 0,-1 1 0,1 0 0,0 0-1,-1-1 1,1 1 0,0 0 0,0 0 0,0 0 0,-1 1 0,1-1 0,0 0 0,1 0 0,-1 0 0,0 1 0,0-1 0,0 0 0,0 4 0,-3 4-233,0 1 1,-5 20 0,6-17 326,-13 49 268,2 1-1,3 1 0,3 0 1,2 0-1,3 1 1,4 0-1,2-1 0,15 86 1,35 407-406,-56-332 791,0-137-475,9 107 0,14-37-356,9 123-10,-32 149 39,-22-175 1,1-15-47,23-35-2,2-99 3,-13 115 0,2-161 96,-27 100 0,28-122 153,3 2 0,1-1 0,1 1 0,3 44 0,0-33-272,5 50 752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1 272 3921,'2'-16'213,"0"1"0,2 1 0,0-1 0,1 0 0,0 1 0,1 0-1,0 0 1,10-14 0,-12 22-111,0 0-1,1 0 0,-1 1 0,1-1 1,1 1-1,-1 0 0,1 1 1,-1-1-1,1 1 0,0 0 0,1 1 1,-1-1-1,1 1 0,0 0 1,-1 1-1,1 0 0,0 0 0,12-1 1,107-4 809,18-1-485,-127 5-383,75-11 223,168-2-1,-257 15-251,0 1 0,1 1 0,-1-1 0,1 0-1,-1 1 1,0 0 0,1 0 0,-1 0 0,0 0 0,1 0 0,-1 1 0,0-1 0,0 1 0,0 0 0,3 2 0,-5-2 64,1 1 0,0-1 0,-1 0 1,1 1-1,-1-1 0,0 1 0,0 0 0,0 0 0,0-1 1,0 1-1,0 0 0,-1 0 0,0 0 0,1-1 0,-1 1 1,0 0-1,0 0 0,-1 4 0,-3 54 513,-11 115-172,8-93 370,4 137 1,5-144-556,-3-1 0,-15 108 0,0-23 444,14-117-600,-2 0 0,-1-1 0,-14 51 0,17-89-55,1 0 0,-1 0 1,0 0-1,-1 0 0,1-1 0,-1 1 1,1 0-1,-1-1 0,-6 5 0,6-5-14,1 0-1,-1 0 1,1 0-1,-1 0 1,1 0-1,0 0 0,0 0 1,0 1-1,0-1 1,1 1-1,-2 5 0,2-8 16,-1 1 0,1-1-1,0 0 1,-1 1 0,1-1-1,-1 0 1,1 0-1,-1 0 1,0 0 0,0 0-1,1-1 1,-1 1-1,0 0 1,0-1 0,0 1-1,-2 0 1,-26 10 15,21-6-18,0-1 1,0 0 0,0-1-1,0 0 1,-1 0 0,0-1 0,1 0-1,-1-1 1,-13 0 0,-15-3 326,-74-13 0,78 8-199,0 2 1,-1 2-1,-38 0 1,26 7-128,30-1-27,0-2 1,0 0-1,0-1 1,-19-3 0,31-1-1897,5 3 1218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60 74 2665,'-44'-49'1256,"40"25"3548,4 57-4224,2 0 0,7 41 0,2 39 4,-11-102-459,-1 0 0,0 1-1,0-1 1,-1 0 0,-1 0 0,-4 12 0,5-16-99,1-4-98,-1 10 467,-2-23-15,-2-47-485,2-1-1,5-70 1,0 124 91,-1 1-1,1-1 1,0 1-1,0 0 1,0-1 0,1 1-1,-1 0 1,1 0-1,0 0 1,-1 0 0,1 0-1,1 1 1,-1-1-1,0 0 1,1 1 0,-1 0-1,1-1 1,0 1 0,5-3-1,-2 1 1,1 0 0,0 1 0,0 0 0,0 0 0,0 1 0,0 0 0,1 0 1,7-1-1,2 3-1,-1 0 0,0 1 0,0 1 1,0 0-1,0 2 0,0-1 1,25 11-1,-22-8 35,1 0 0,0-1 0,0-1 0,21 2 0,-35-6 0,1 0-31,-1 0 0,1 1 0,0-1 1,0 2-1,12 2 0,-18-3 23,1 0 1,-1 0-1,1-1 1,-1 1-1,0 0 0,1 0 1,-1 0-1,0 1 1,0-1-1,1 0 0,-1 0 1,0 1-1,0-1 1,0 0-1,-1 1 0,1-1 1,0 1-1,-1-1 1,1 1-1,0 0 0,-1-1 1,0 1-1,1-1 1,-1 1-1,0 0 0,0-1 1,0 1-1,0 0 1,0 1-1,-2 16 226,-1-1 0,0 0 0,-1 0 0,-1 0 0,-14 33 0,10-27 130,7-16-281,-1 0 0,0 0 0,-1-1 0,0 1 0,0-1 0,-8 11-1,7-13-49,0 0-1,0-1 0,0 1 0,-1-1 0,0 0 0,0 0 1,0-1-1,0 0 0,0 0 0,-1 0 0,1-1 0,-1 0 0,0 0 1,0-1-1,1 1 0,-1-2 0,0 1 0,0-1 0,0 0 0,-8-1 1,2 0-40,-1-1 1,1 0 0,0-1 0,0-1 0,1 0-1,-1 0 1,1-1 0,0-1 0,0 0-1,-11-8 1,10-2-3298,18 17 2087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169 168 1224,'-26'-115'250,"22"78"3899,4 37-4056,0 0 1,0 0-1,-1 0 1,1 0-1,0 0 1,0 0-1,0 0 1,0 0-1,0 0 1,0 0-1,-1 0 0,1 0 1,0 0-1,0 0 1,0 0-1,0 0 1,0 0-1,0 0 1,-1 0-1,0 0 977,0 32 1014,-11 121-1233,7-61-284,-29 153 0,29-228-466,2 0 1,0 1-1,1-1 1,0 0 0,2 27-1,0-44-88,0-1-1,0 1 1,0 0 0,0 0-1,0 0 1,0-1-1,-1 1 1,1 0 0,0 0-1,0 0 1,0 0 0,0-1-1,-1 1 1,1 0-1,0 0 1,0 0 0,0 0-1,0 0 1,-1 0-1,1 0 1,0-1 0,0 1-1,-1 0 1,1 0 0,0 0-1,0 0 1,0 0-1,-1 0 1,1 0 0,0 0-1,0 0 1,-1 0-1,1 0 1,0 0 0,0 0-1,-1 1 1,9-18-25,0 0 1,-2-1-1,0 0 0,-1 0 0,0 0 1,-2 0-1,0-1 0,0-30 1,-3 17-59,1-25-88,-3 1 1,-13-83 0,-3 28-23,17 108 166,1 0 0,0 1 0,-1-1-1,1 0 1,0 1 0,0-1 0,0 0 0,1 0-1,-1 1 1,1-1 0,0 0 0,-1 1 0,1-1-1,0 1 1,0-1 0,1 1 0,-1-1 0,1 1-1,-1 0 1,1 0 0,0-1 0,-1 1 0,1 0 0,5-3-1,-3 3-11,1 0 0,0 0 0,0 1 0,0 0-1,1 0 1,-1 0 0,0 0 0,0 1 0,0 0-1,1 0 1,-1 0 0,0 1 0,7 1 0,26 4-28,51 3 1,-49-6 71,41 9 1,-75-12-14,0 1 0,-1-1 1,1 1-1,0-2 0,11-1 0,8 0 12,-24 2-23,-1 4 6,1 89-18,2-42 366,-3 1 1,-2 0-1,-2 0 1,-20 93-1,-1-73-155,17-51-74,0 1 0,1-1-1,2 1 1,-5 34 0,19-13 8,-4-24-109,-4-15-13,0 1-1,-1-1 1,0 1-1,0-1 1,0 1-1,-1-1 1,0 0-1,1 1 1,-2-1-1,-1 6 1,-1 7 96,3-16-84,0 0 1,0 0 0,0 0-1,0 0 1,0 0-1,0 0 1,-1 0 0,1 0-1,0-1 1,-1 1-1,1-1 1,0 1 0,-1-1-1,1 1 1,-1-1-1,1 1 1,-1-1 0,1 0-1,0 0 1,-1 0-1,1 0 1,-1 0 0,-1-1-1,-45 0 88,41 0-80,-104-8 63,-101-4-423,216 17-3304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53 128 952,'-20'-9'1840,"18"9"-1691,1 0 1,-1 0 0,1 0 0,0 0-1,-1-1 1,1 1 0,-1 0-1,1-1 1,0 1 0,0-1 0,-1 0-1,1 1 1,0-1 0,0 0-1,0 0 1,0 0 0,-1 0-1,1 0 1,1 0 0,-1 0 0,0 0-1,0 0 1,0 0 0,0 0-1,1-1 1,-1 1 0,1 0-1,-1-1 1,0 0 0,5 0-99,-1 0 0,0 1 0,0 0 0,1 0 0,-1 0 0,1 0 1,-1 0-1,1 1 0,3-1 0,3-1 231,66-9 131,-48 8-258,50-12-1,-35 6-24,0 2 1,0 2 0,1 1-1,75 5 1,-59-1-109,32 2 5,82-3 130,-98-6-96,-22 1-25,-1 2 0,100 7 0,157 21 63,-274-22-34,-1-2 1,55-6-1,13 0 48,-99 6-105,1 0-1,-1-1 0,1 0 1,-1 0-1,1 0 0,-1-1 1,0 1-1,6-4 0,-7 4-2,0-1 0,1 1 0,-1-1-1,1 1 1,-1 0 0,1 0 0,-1 1-1,1-1 1,-1 1 0,1 0 0,-1 0-1,7 0 1,17 1 15,15 2 63,-31-3 299,-11 0-433,1 0 1,-1-1-1,0 1 1,0 0-1,0 0 0,0 0 1,0 0-1,0-1 1,0 1-1,0 0 0,0 0 1,0 0-1,0-1 1,0 1-1,0 0 0,0 0 1,0 0-1,0-1 1,0 1-1,0 0 0,0 0 1,0 0-1,0-1 1,0 1-1,0 0 1,0 0-1,0 0 0,0 0 1,-1-1-1,1 1 1,0 0-1,0 0 0,0 0 1,0 0-1,0 0 1,-1-1-1,1 1 0,0 0 1,0 0-1,0 0 1,0 0-1,-1 0 0,1 0 1,0 0-1,0 0 1,0 0-1,-1 0 1,1 0-1,0 0 0,0 0 1,0 0-1,0 0 1,-1 0-1,1 0 0,-9-4-675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1 377 1800,'8'-5'8505,"18"5"-7580,-19 0 506,1-5 4563,-2-7-4448,-6 10-1575,0 1 0,0 0 0,1 0-1,-1 0 1,1 0 0,-1 0-1,1 0 1,-1 0 0,1 0 0,0 0-1,-1 0 1,1 0 0,0 0 0,0 0-1,0 0 1,-1 1 0,1-1-1,0 0 1,0 0 0,0 1 0,0-1-1,0 1 1,1-1 0,0 1-1,-2 0 38,41-34 239,-22 21-285,-17 13 39,0-1 1,0 0-1,0 0 0,-1 0 1,1 0-1,0 0 0,-1 0 1,1-1-1,0 1 1,-1-1-1,0 1 0,1-1 1,-1 1-1,0-1 1,0 0-1,0 1 0,0-1 1,0 0-1,0 0 0,0 0 1,0-3-1,0 4-6,0 0 0,0 0 0,0 0 0,1 0 0,-1 0 0,0 1-1,0-1 1,1 0 0,-1 1 0,0-1 0,1 1 0,-1-1 0,1 1 0,-1-1 0,0 1 0,1 0-1,-1 0 1,2 0 0,30-4-66,25 7 33,-38-1 50,0-1 0,-1-1 1,1 0-1,20-4 0,238-29-43,-151 21 31,33 7 0,-112 6 0,1-2 0,56-10 0,174-24 1,-123 18-2,454-53 1,171 31-21,-290 23 10,823 18-21,-1187 5 34,442 12 12,-210-8-14,-2 0 0,250 6 0,266 17 8,-737-24-8,225 10 0,94 3 0,-40-1 0,-30-5 0,-155 7 0,-149-12 0,127 1 0,-48-6 8,-32 1-6,-32-3 8,40 1-6,195 6-4,-255-6 0,3 2-8,130 31 0,-207-38-141,2 0 461,-18-4-772,7 2-4237,-13 6 3162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143 113 2793,'-112'-104'3244,"102"96"631,8 12-1768,13 24-1073,-5-15-1054,0-1 131,-2 0-1,1-1 0,-1 2 0,-1-1 0,0 0 0,-1 1 1,0-1-1,-1 1 0,-1 16 0,-2 0 13,1 1 1,1 0-1,6 50 0,2 27-67,-3-31 63,-3-63-86,0 1 0,-1 0-1,0 0 1,-1 0 0,0 0 0,-2 0 0,1 0 0,-2-1 0,0 1 0,-6 18 0,4-18-14,1 0 1,0 0-1,1 0 0,1 0 1,0 1-1,1-1 1,1 25-1,-3 33 18,0-49 15,2 1 1,0-1-1,1 1 1,5 32-1,-4-53-19,-1 20-31,-1-23 24,1 1 1,-1 0-1,1-1 0,-1 1 1,0-1-1,1 1 1,-1 0-1,1-1 0,-1 1 1,0-1-1,0 0 0,1 1 1,-1-1-1,0 0 1,0 1-1,1-1 0,-1 0 1,0 0-1,0 0 0,0 0 1,1 0-1,-1 0 1,0 0-1,0 0 0,0 0 1,0 0-1,-15 14 621,10-8-3514,2 0 1828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373 96 2697,'41'-75'1113,"-41"75"-888,1-1 0,-1 1 0,1-1 0,-1 1 0,1-1 0,-1 1 1,0-1-1,1 0 0,-1 1 0,0-1 0,0 0 0,0 1 0,1-1 0,-1 0 0,0 1 0,0-1 0,0 0 0,0 1 0,0-1 0,0 0 0,0 1 0,0-1 0,-1 0 1,1 1-1,0-1 0,0 0 0,0 1 0,-1-1 0,1 0 0,0 1 0,-1-2 0,0 2-174,1 0 1,-1 0-1,1 0 1,0 0-1,-1 0 1,1 0-1,-1 1 0,1-1 1,0 0-1,-1 0 1,1 0-1,0 0 0,-1 0 1,1 1-1,0-1 1,-1 0-1,1 0 1,0 1-1,-1-1 0,1 0 1,0 0-1,0 1 1,-1-1-1,1 0 0,0 1 1,0-1-1,0 0 1,-1 1-1,1-1 1,0 1-1,0-1 0,0 0 1,0 1-1,0-1 1,0 0-1,0 1 0,0-1 1,0 1-1,0-1 1,0 1-1,-8 73 524,-3 14-184,2 125-1,2-59-106,1-16-170,4-94-99,-2 1 1,-18 86-1,11-81 35,-6 90 1,18 85 267,-12-43-159,1 18 233,10-179-340,-2-1 0,0 1 0,-1-1 1,-1 0-1,-12 36 0,-47 95 536,40-102-413,-24 75 0,-18 167 40,48-207-58,-13 112-84,14 14 186,15-180-239,5 149 19,0-82-26,1 31 9,0 77 83,1 34-6,0 5 58,16 121 59,0-52-91,3-19-44,0 48 216,-27-233-256,4 0 0,19 113 1,-12-132 77,-4 0-1,-10 142 1,0 13-94,14-13 36,2 149 21,-7-243-56,-1-66 46,-11 140-1,3-166-54,1 1-1,3-1 0,2 1 0,7 49 1,-7-84-2,-1 1 1,0-1-1,-3 21 1,2-25-12,0 0 1,0 0-1,0 0 0,1 0 1,1 0-1,-1 1 1,1-1-1,1 0 0,-1 0 1,5 13-1,-3-14 7,0 1-1,-1 0 0,0 0 0,-1-1 1,0 1-1,0 9 0,-1-11-4,1 1 0,-1 0-1,1-1 1,1 1-1,-1-1 1,1 1 0,0-1-1,1 0 1,3 7-1,-22 27 361,15-33-359,-9 43-36,10-47 32,0 0 0,0 0-1,0 0 1,0 0 0,1 0 0,-1 0 0,1 0 0,0 0-1,0 0 1,0 0 0,0-1 0,0 1 0,0 0 0,1-1 0,0 1-1,-1-1 1,4 4 0,-11-11 717,0 4-1604,3 10-3593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 64 4361,'-6'-3'3210,"14"-4"-2667,20-7-707,-12 5 252,-9 4 113,0 1 0,0 0 0,0 1 0,0 0 0,1 0 0,-1 1 0,1 0 0,15-3 0,68 26 3020,63-6-2543,245-9-1,-8-8 100,-338 3-719,8 1 8,130-2 101,241 1 28,-110 4-120,329-1 273,-551-3-264,357-6 233,-185-1-21,116-1-57,59 12 32,-445-5-271,479 22 176,-175-13-88,27 4-47,-159-1 335,-176-13 212,11-2-523,26-2-150,4 2 89,-31 2-447,-15 0-335,-5 2 322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357 130 2857,'-97'-39'1427,"94"38"-1280,0 0 0,0-1 1,1 1-1,-1 0 1,0-1-1,1 0 0,-1 1 1,1-1-1,-1 0 1,1-1-1,0 1 1,0 0-1,0 0 0,0-1 1,-2-4-1,3 5-45,1 0-1,-1 0 1,1 0-1,0 0 1,0-1-1,0 1 1,0 0-1,1 0 1,-1 0-1,0 0 1,1 0 0,-1 0-1,2-3 1,3-20 3602,-4 28-3608,-1 1 0,1-1 1,0 0-1,0 0 0,0 0 1,0 0-1,1 0 0,-1 0 0,1 0 1,0 0-1,0-1 0,0 1 1,3 3-1,-2-3-74,0 1 1,0 0-1,0 0 1,-1 0-1,1 0 0,-1 1 1,0-1-1,0 1 1,1 6-1,3 32 753,-1 84-1,-2-30-334,-1 27 216,-14 134 1,11-254-637,-20 193 737,8-98-553,1 124 1,12-178-151,-1 0 0,-3-1 0,-1 0-1,-2 0 1,-2 0 0,-29 80 0,14-52 82,4 1-1,3 1 1,-9 83 0,22-133-143,-22 244 127,13-94-41,-3-55-32,-5 68 75,25 31 54,-1-7-129,-3-202-44,-4 64 18,3 0 0,4 0 1,18 116-1,5 4 38,-20-148-1,-3 0 0,-3 90 0,-2-93-23,1 0 0,3 1 0,11 75 1,-8-97-17,-1 0 0,-2 0 1,0 1-1,-1 0 0,-4 42 1,-1 83 206,3-31-126,-1-79-82,2 1-1,1-1 0,2 1 1,2-1-1,9 37 0,-10-50-10,-1 0 0,0 0 0,-2 1 1,-1-1-1,-6 46 0,1-2 14,-29 290 126,32-332-131,1 1-1,2 30 1,1-37-7,-1 1 0,-2 0 0,0 0 0,-7 34 0,-3 0 22,2 1 0,3 0 0,1 1 0,4-1 0,6 71-1,-4-96-21,-1 0 0,-5 35 0,2-35-1,1 1-1,3 35 1,4-12-6,-3 0 0,-5 67 0,-7-64 3,7-49-4,1 1 0,0-1 0,0 1 0,1 0 1,1 0-1,0 0 0,0 0 0,0-1 0,4 16 0,1 5 3,-1 0-1,-1 1 0,-1-1 0,-5 54 0,1-47-1,-4 41 11,3-54-11,1-1 0,1 1-1,1 0 1,4 30-1,-2-32 4,0 1 1,-3 36-1,0-38-4,0 0-1,5 28 0,-1 61 24,1-91-7,-4-18-16,1 0 1,-1-1-1,0 1 0,1 0 0,-1 0 1,0-1-1,1 1 0,-1 0 0,0 0 1,0-1-1,1 1 0,-1 0 0,0 0 1,0 0-1,0 0 0,0-1 0,0 1 0,0 0 1,-1 0-1,1 0 0,0-1 0,0 1 1,0 0-1,-1 0 0,1-1 0,0 1 1,-1 0-1,1-1 0,-1 1 0,1 0 1,-1-1-1,1 1 0,-1 0 0,1-1 1,-1 1-1,0-1 0,1 1 0,-1-1 1,0 1-1,0-1 0,1 0 0,-1 1 1,0-1-1,0 0 0,1 0 0,-1 0 1,0 1-1,0-1 0,0 0 0,1 0 1,-2 0-1,1 15 30,1 1 1,3 27 0,-1-26 151,0-9-153,-1 1 1,0 0-1,-1 0 1,0 0-1,0-1 0,-1 1 1,-2 12-1,-2-19 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345 166 1752,'-125'-98'710,"122"96"-665,0-1 0,-1 1 1,1-1-1,0 0 0,0-1 0,1 1 1,-1 0-1,1-1 0,-4-5 0,6 8 8,0 0 1,0 0-1,0 1 0,0-1 0,0 0 0,0 0 0,0 0 0,0 0 0,0 0 0,0 1 0,0-1 1,1 0-1,-1 0 0,0 0 0,1 1 0,-1-1 0,0 0 0,1 0 0,-1 1 0,1-1 0,0-1 0,4-5 1357,-5 7-1311,0 0 0,0-1 0,0 1 0,0 0 1,-1-1-1,1 1 0,0 0 0,0 0 0,0 0 0,0-1 1,0 1-1,0 0 0,-1 0 0,1-1 0,0 1 0,0 0 1,0 0-1,0 0 0,-1 0 0,1-1 0,0 1 0,0 0 1,-1 0-1,1 0 0,0 0 0,0 0 0,-1 0 0,1 0 1,0 0-1,0-1 0,-1 1 0,1 0 0,0 0 0,0 0 0,-1 0 1,1 0-1,0 1 0,0-1 0,-1 0 0,1 0 0,0 0 1,-1 0-1,1 0 0,0 0 0,0 0 0,0 0 0,-1 0 1,1 1-1,0-1 0,0 0 0,0 0 0,-1 0 0,1 1 1,0-1-1,0 0 0,0 0 0,0 0 0,-1 1 0,1-1 1,0 0-1,0 1 0,-14 95 956,5 1 1,3 109-1,1-13-278,0 298 242,6-404-848,-9 242 399,1-40-364,10-204-173,-1-46 2,-5 72 1,-45 187 110,38-244-125,-18 157 25,26-173-31,-7 45 4,5-53-18,0 1-1,2 38 1,-6 42 38,4-74-11,2-22-16,0-1 1,0 1 0,-7 20 0,8-33-19,1 0 0,0-1 0,0 1 0,0-1 0,0 1 0,0-1 0,1 1 0,-1 0 0,0-1 0,1 1 0,-1-1 0,1 1 0,-1-1 0,1 1 0,0-1 0,-1 0 0,1 1 0,0-1 0,0 0 0,0 0 0,0 1 0,0-1 0,1 0 0,1 2 0,-1-1-18,-1-1-297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00:17.675"/>
    </inkml:context>
    <inkml:brush xml:id="br0">
      <inkml:brushProperty name="width" value="0.05292" units="cm"/>
      <inkml:brushProperty name="height" value="0.10583" units="cm"/>
      <inkml:brushProperty name="tip" value="rectangle"/>
      <inkml:brushProperty name="rasterOp" value="maskPen"/>
    </inkml:brush>
  </inkml:definitions>
  <inkml:trace contextRef="#ctx0" brushRef="#br0">123 302 3881,'-102'-36'1731,"82"26"-292,20 10-1433,0 0 0,0 0-1,0-1 1,0 1 0,0 0 0,0 0-1,0 0 1,0 0 0,0 0-1,0 0 1,0 0 0,0 0-1,0 0 1,0-1 0,0 1-1,0 0 1,0 0 0,0 0 0,0 0-1,0 0 1,0 0 0,0 0-1,0 0 1,0-1 0,0 1-1,0 0 1,0 0 0,0 0-1,0 0 1,0 0 0,0 0 0,0 0-1,0 0 1,0 0 0,0 0-1,1-1 1,-1 1 0,0 0-1,0 0 1,0 0 0,0 0-1,0 0 1,0 0 0,0 0 0,0 0-1,0 0 1,1 0 0,-1 0-1,0 0 1,0 0 0,0 0-1,0 0 1,0 0 0,0 0-1,0 0 1,0 0 0,1 0 0,-1 0-1,0 0 1,0 0 0,0 0-1,0 0 1,0 0 0,0 0-1,0 0 1,18 1 10,12 1 725,0-2-1,55-5 1,23-2 230,0 13-622,-51-2-296,68-3 1,111-27 67,-19 3 155,296-6 43,-322 20-300,293-52 282,26-1 236,-189 52-549,225-11 183,-324 8 267,285 20-1,-256 28-122,12 1-262,419-13 222,-343 9 680,-20 0-833,142-38 301,13 0 259,-254 16-618,268-5 89,413-50 1491,-601 57-1146,-65 0-432,-159-12-34,85-10-1,-55-1 288,1 6 0,209 16 1,-178 2-286,150-6 0,-98-16 25,242-1 39,-203 25-92,176 3 5,-264-18 0,-20 1 20,127-15-1,-179 9 112,128 5-1,-164 2-128,-11-3 18,0 0-1,0-2 1,0 0-1,32-10 1,-45 11-24,3 0 1,0 0 0,0 1 0,0 0 0,0 1-1,0 0 1,16 3 0,73 17-2,-13-1 15,22-4 123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213 237 5145,'50'-94'1722,"-49"91"-1672,0 0 1,0 1-1,0-1 1,0 0-1,-1 0 1,1 1-1,-1-1 1,0 0-1,0 0 1,0 0-1,0 0 1,0 1-1,-1-1 1,1 0-1,-1 0 1,0 0-1,-1-2 1,-2-18-1,8 7 92,4-20 1190,-8 35-1161,0 1 0,0-1 0,0 1 1,0-1-1,0 0 0,0 1 0,0-1 0,0 1 0,0-1 1,0 0-1,0 1 0,0-1 0,-1 1 0,1-1 1,0 0-1,0 1 0,-1-1 0,1 1 0,0-1 0,-1 1 1,1-1-1,0 1 0,-1-1 0,-1 11 831,-5 441 1257,-15-133-1063,4-107-1009,15-162-183,-34 446 465,33-471-422,-2 0 0,0 0 0,-1 0-1,-2 0 1,-17 34 0,5-11 39,-15 7-46,-11 86-80,38-114-2733,4-21 714,3-16 802,2 9 505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122 72 2385,'-89'67'1120,"65"-51"64,15-17 776,9 0-1865,0 1 0,0-1-1,0 1 1,1-1-1,-1 0 1,0 1 0,0-1-1,0 0 1,1 1-1,-1-1 1,0 1 0,1-1-1,-1 1 1,0-1-1,1 1 1,-1-1-1,1 1 1,-1-1 0,1 1-1,-1-1 1,1 1-1,-1 0 1,1-1 0,-1 1-1,1 0 1,0 0-1,0-1 1,177-41 224,-161 39-329,1 1 1,-1 1 0,1 0-1,-1 1 1,1 1 0,31 6-1,46 2 6,40-22 139,-87 7 83,51 0 0,481-22 220,-29 1-305,-53 29 138,-158-13 452,-196 3-576,204 14 0,-92 14-2,404-19 0,-100-15 1482,208 41-1358,-719-26-253,-1-2 1,52-8-1,25-1 0,-58 1-12,-55 7-3,1 0 0,0 0-1,23 0 1,58 2 43,-90-14 433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162 77 2937,'-58'-12'1323,"58"11"-1283,-1 1 1,1 0-1,-1 0 1,0 0-1,1 0 1,-1-1-1,0 1 0,1 0 1,-1-1-1,1 1 1,-1-1-1,1 1 1,-1 0-1,1-1 1,-1 1-1,1-1 1,-1 1-1,1-1 1,0 1-1,-1-1 1,1 0-1,0 1 1,-1-1-1,1 1 1,0-1-1,0 0 1,0 1-1,0-1 1,-1 0-1,1 1 1,0-1-1,0 0 1,0 1-1,0-1 1,0 0-1,1 1 1,-1-1-1,0 0 1,0 1-1,0-1 1,1 0-1,-1 1 1,0-1-1,0 1 1,1-1-1,-1 1 1,1-1-1,-1 0 0,0 1 1,1-1-1,28-25 1987,-23 22-681,-8-4 4627,0 9-5802,-6 58-144,2 0 0,3 0 1,8 94-1,-2 40 10,-80 659 155,64-753-157,-15 70 207,28-154-160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366 73 1816,'-1'-2'154,"-32"-42"3042,32 42-2849,-1 0 1,0 0-1,0-1 1,0 1-1,0 1 1,-1-1-1,1 0 0,0 0 1,-1 1-1,1 0 1,-1-1-1,0 1 1,1 0-1,-1 0 1,-4-1-1,6 3-286,0-1 0,0 0 0,-1 1 0,1-1 0,0 1 0,0-1 0,1 1-1,-1 0 1,0-1 0,0 1 0,0 0 0,0 0 0,1-1 0,-1 1 0,0 0 0,1 0 0,-1 0 0,0 0 0,1 0 0,-1 0 0,1 0 0,0 0 0,-1 0 0,1 0 0,0 0-1,0 1 1,-1-1 0,1 0 0,0 0 0,0 0 0,0 0 0,0 0 0,1 0 0,-1 2 0,-2 9 24,-76 576 3227,19-177-2730,-24 143-338,63-464-218,-9 66 103,28-154-223,1-7-217,3-15-419,8-16 320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250 82 3625,'48'-50'1688,"-47"48"-1375,1 0 0,0 0-1,-1 0 1,1 0 0,-1 0-1,0 0 1,0 0 0,0 0-1,0-1 1,0 1 0,0 0 0,0-4-1,-6 7 3440,-5 13-2626,-21 51-298,2 2-1,-24 84 1,-25 149 545,56-191-1178,-9 134 0,12 114 7,4-64-78,14-173-15,-3-116-288,-3-18-1754,-2-20 1247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48 23 936,'-15'0'278,"-5"-1"191,19 0-437,1 1 0,0 0 0,0 0 1,-1 0-1,1 0 0,0-1 0,0 1 0,0 0 0,0 0 0,-1-1 0,1 1 1,0 0-1,0 0 0,0 0 0,0-1 0,0 1 0,-1 0 0,1-1 1,0 1-1,0 0 0,0 0 0,0-1 0,0 1 0,0 0 0,0-1 0,0 1 1,0 0-1,0 0 0,0-1 0,0 1 0,0 0 0,0 0 0,1-1 1,-1 1-1,0 0 0,0-1 0,0 1 0,0 0 0,0 0 0,1 0 0,-1-1 1,0 1-1,0 0 0,0 0 0,1 0 0,-1-1 0,0 1 0,0 0 1,1 0-1,-1 0 0,0 0 0,1-1 0,-1 1 85,0 0-1,0-1 0,0 1 1,0 0-1,0-1 1,0 1-1,-1 0 1,1-1-1,0 1 1,0 0-1,0-1 1,0 1-1,0 0 1,0-1-1,-1 1 1,1 0-1,0-1 0,0 1 1,-1 0-1,1 0 1,0-1-1,0 1 1,-1 0-1,1 0 1,0 0-1,-1-1 1,1 1-1,0 0 1,0 0-1,-1 0 1,1 0-1,-1 0 1,1 0-1,0-1 0,-1 1 1,1 0-1,0 0 1,-1 0-1,1 0 1,-1 1-1,-2-1 2301,17 5-2794,48 21 518,-52-21-130,1 0-1,0 0 0,1-1 1,-1-1-1,1 1 0,-1-2 1,15 2-1,113-3-1804,-125 0 1109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64 168 1320,'-20'0'260,"15"0"-131,1 0 0,0 0 0,-1 0 0,1 0 0,0-1 1,0 0-1,-7-2 0,11 3-59,-1 0 1,1-1 0,0 1 0,0 0 0,0-1 0,-1 1 0,1 0 0,0-1-1,0 1 1,0 0 0,0-1 0,0 1 0,0 0 0,0-1 0,0 1 0,0 0-1,0-1 1,0 1 0,0 0 0,0-1 0,0 1 0,0 0 0,0-1-1,0 1 1,0 0 0,0-1 0,0 1 0,0 0 0,1-1 0,-1 1 0,0 0-1,0 0 1,0-1 0,1 1 0,-1 0 0,0 0 0,0-1 0,1 1 0,-1 0-1,0 0 1,1 0 0,-1-1 0,0 1 0,1 0 0,-1 0 0,0 0 0,1 0-1,-1 0 1,134-6 852,-72 2-673,87 5 0,-51 2 149,0-5-1,130-18 1,72-3 243,8 7 88,29-1-157,-158 13-446,164 7-85,-245 2-16,0-4-1,139-17 0,306-29 637,-367 41-289,-160 0-231,-11 2-183,-7 2-468,-11 4 150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106 98 1832,'1'-7'562,"-1"0"0,1 0-1,0 1 1,1-1 0,0 0 0,0 0-1,5-10 1,5-15 1923,-12 32-2423,0 0-1,0 0 0,0 0 1,0 0-1,0 0 0,0 0 0,0 0 1,1 1-1,-1-1 0,0 0 1,0 0-1,0 0 0,0 0 1,0 0-1,1 0 0,-1 0 1,0 0-1,0 0 0,0 0 1,0 0-1,1 0 0,-1 0 1,0 0-1,0 0 0,0 0 1,0 0-1,0 0 0,1 0 1,-1 0-1,0 0 0,0 0 1,0 0-1,0 0 0,0 0 1,1 0-1,-1 0 0,0-1 1,0 1-1,0 0 0,0 0 1,0 0-1,0 0 0,1 0 1,2 24 419,-1 302 1072,-2-21-665,-1 114 161,-15-272-895,9-102-144,2 0 0,2 1 0,3 47 0,11 15 82,-3-35 51,-2 75 0,-6-101-11,1-1 0,2 1 1,12 58-1,-7-57 50,2 67 1,3 19 142,-8-98-297,-2 0 0,-1 1 0,-2-1 0,-1 0 0,-2 0 1,-2 1-1,-1-2 0,-11 39 0,4-14-7,-8 88 0,16-95 39,-2 0 1,-23 81-1,7-56-36,3 2 1,3 0-1,4 1 1,-4 152-1,17-155 29,9 335 195,25-189-179,-20-150-54,8 120-1,-20-62 27,-2-34 6,23 166 0,-10-153-20,-2 212-1,-11-292-22,-1 277 3,-9-3 8,1 39-22,20 155 16,-13-383 6,-18 121 0,17-193-14,3 1 0,6 63 0,0-26 22,-6-67-13,-1-1-1,-1 0 0,0 1 1,0-1-1,-7 17 0,5-19-9,1 0 0,1 0 0,-1 0 0,2 1-1,0-1 1,1 24 0,2 68 4,-3-78-3,2 1 0,4 40 1,-1-27 245,-1 61 0,-3-89-225,0-12 70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5 226 3049,'-2'-12'184,"0"0"1,2 0 0,-1 0 0,2 0-1,0 0 1,0 1 0,1-1-1,0 0 1,1 1 0,0-1 0,1 1-1,6-14 1,-6 18 305,0 0 1,0 0-1,0 1 1,1-1-1,0 1 1,11-11-1,-16 17-458,1 0 0,-1 0 0,0-1 0,1 1 0,-1 0 0,0 0 0,1 0 0,-1 0 0,0-1 0,1 1 0,-1 0 0,1 0 0,-1 0 0,0 0 0,1 0 0,-1 0 0,0 0 0,1 0 0,-1 0 0,1 0 0,-1 0 0,0 0 0,1 0 0,-1 0 0,1 1 0,-1-1 0,0 0 0,1 0 0,-1 0 0,0 1 0,1-1 0,-1 0 0,0 0 0,0 1 0,1-1 0,-1 0 0,0 0 0,0 1 0,1-1 0,-1 0 0,0 1 0,0-1 0,0 0 0,1 1 0,-1-1 0,0 1 0,0 0 0,11 28 385,-9-20-368,9 37 253,-3 1 0,-1 0 0,0 79 0,1 9-147,2 24 198,-12 169 1,3 16-17,2-253-204,-1-64-93,-1 1 0,-1 0 0,-6 37 1,0-29-33,2 0 1,1 1-1,2 0 1,1-1-1,2 1 1,9 46 0,-4-59-1834,-8-25 934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54 221 320,'-22'-7'1535,"20"7"-1411,1 0 1,0 0-1,0 0 0,-1 0 1,1 0-1,0-1 1,0 1-1,0 0 0,0-1 1,-1 1-1,1 0 1,0-1-1,0 1 1,0-1-1,0 0 0,0 1 1,0-1-1,0 0 1,0 0-1,0 0 0,1 1 1,-1-1-1,0 0 1,0 0-1,1 0 1,-1 0-1,1 0 0,-1-1 1,1 1-1,-1 0 1,1 0-1,0 0 0,-1 0 1,1-2-1,42-18 127,-29 14-167,0 1-1,0 0 1,0 1-1,1 0 1,-1 1-1,28-4 1,-11 6-88,-1 1 1,39 4 0,-4 0 261,1-3 1,-1-3-1,116-21 0,-82 7-119,1 4-1,100-1 0,1-2 581,10 0-254,-183 16-459,74 3 28,-55-6 31,-27-6 124,-18 9-178,-1-1 1,0 1-1,0-1 1,1 1-1,-1 0 1,0-1-1,0 1 1,0-1-1,0 1 1,0-1-1,0 1 0,0-1 1,0 1-1,0-1 1,0 1-1,0 0 1,0-1-1,0 1 1,0-1-1,0 1 1,0-1-1,0 1 0,0-1 1,-1 1-1,1 0 1,0-1-1,0 1 1,-1-1-1,1 1 1,0 0-1,-1-1 1,1 1-1,0 0 1,-1-1-1,1 1 0,-1-1 1,-2 1-77,0-1 0,0 1 0,0-1 1,0 1-1,0 0 0,0 0 0,0 1 0,0-1 1,0 0-1,1 1 0,-1 0 0,0 0 0,-4 1 0,5-1-13,-49 18-1450,17 6 650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00:17.676"/>
    </inkml:context>
    <inkml:brush xml:id="br0">
      <inkml:brushProperty name="width" value="0.05292" units="cm"/>
      <inkml:brushProperty name="height" value="0.10583" units="cm"/>
      <inkml:brushProperty name="tip" value="rectangle"/>
      <inkml:brushProperty name="rasterOp" value="maskPen"/>
    </inkml:brush>
  </inkml:definitions>
  <inkml:trace contextRef="#ctx0" brushRef="#br0">114 71 7730,'-18'-57'2232,"10"43"-1735,8 14-521,0 1 0,0-1-1,0 0 1,0 0 0,1 0 0,-1 1 0,0-1 0,0 0 0,0 0 0,0 0 0,0 1 0,0-1 0,0 0-1,0 0 1,0 0 0,1 0 0,-1 0 0,0 1 0,0-1 0,0 0 0,0 0 0,0 0 0,1 0 0,-1 0-1,0 0 1,0 0 0,0 1 0,1-1 0,-1 0 0,0 0 0,0 0 0,0 0 0,1 0 0,-1 0-1,0 0 1,2 2 240,-1 0 0,0 0 0,0 1-1,0-1 1,0 0 0,0 1-1,-1-1 1,1 1 0,-1-1 0,1 1-1,-1 3 1,0 8 159,-1-1 0,0 0 1,-1 0-1,-1 0 0,-4 15 0,3-12-166,-14 72 226,-10 162 0,13-90-390,-8 122 13,23-240-27,1 0-1,2-1 1,2 1-1,18 70 1,1 8 147,-1 0-64,-5-60-94,0 0 17,-2 1 0,13 98 0,-16-39 27,5 64-10,-11-70-32,2 61 14,-9-137-17,-2 0 0,-9 57 0,-2-32 63,-23 66 0,30-108-55,1-1 0,1 1 1,1 0-1,1 0 0,0 29 0,7 112 95,0-1-44,-7-89-37,-1-23-13,3 0-1,6 55 0,-5-93-8,-1 0 0,0 0 0,0 0 0,-4 18 1,2-16-2,0 0 0,1 0 1,1 14-1,1-2-1,-1-1 1,-1 1-1,-1-1 0,-2 0 1,0 1-1,-9 24 0,9-30 3,1 0 0,-1 26 0,-3 19 26,2-41-26,2 1 1,1-1-1,1 1 1,3 46-1,-2-68-15,1-1 0,-1 1 0,0 0 0,0-1 0,0 1 0,0 0 0,0-1 0,0 1 0,0 0 0,-1-1 0,1 1 0,-1-1 0,1 1 0,-1 0 0,1-1 0,-1 1 0,0-1 0,0 0 0,0 1-1,-2 1 1,3 2 40,0-4-130,0-1 57,0 0-1,0 0 1,0 0 0,0 0-1,0 1 1,0-1-1,0 0 1,1 0 0,-1 0-1,0 0 1,0 1 0,0-1-1,0 0 1,0 0 0,0 0-1,0 0 1,-1 1-1,1-1 1,0 0 0,0 0-1,0 0 1,0 0 0,0 0-1,0 1 1,0-1 0,0 0-1,0 0 1,-2 1-369,2-1 368,0 0 1,-1 0 0,1 0-1,0 0 1,0 0 0,0 0-1,0 0 1,0 0 0,-1 0-1,1 0 1,0 0-1,0 0 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33 127 1240,'-32'37'1139,"32"-38"-977,0 0-1,0 0 0,0 1 1,-1-1-1,1 0 1,0 0-1,0 0 0,0 0 1,0 1-1,0-1 1,0 0-1,1 0 0,-1 0 1,0 1-1,0-1 1,0 0-1,1 0 0,-1 0 1,1 1-1,-1-1 1,0 0-1,1 1 0,-1-1 1,1 0-1,0 1 1,-1-1-1,1 1 1,-1-1-1,1 1 0,0-1 1,-1 1-1,1-1 1,0 1-1,0 0 0,1-1 1,35-12 82,2 1 0,-1 3 0,1 1-1,1 1 1,68-1 0,30-5 485,-6 0-406,152 6-1,8-1-268,-135 4-11,-147 3-38,1 0 1,-1-1 0,0 0-1,12-4 1,29-5 12,-3 5-5,-33 3-68,0 1 0,31 0 0,-46 2 7,1 0 0,-1 0 1,0 0-1,1 0 0,-1 0 0,1 0 0,-1 0 0,0 0 0,1 0 0,-1 0 0,1 0 0,-1 0 0,0 0 0,1 0 0,-1 1 0,1-1 0,-1 0 0,0 0 0,1 0 0,-1 1 0,0-1 0,0 0 0,1 1 1,-1-1-1,0 0 0,1 0 0,-1 1 0,0-1 0,0 1 0,0-1 0,1 0 0,-1 1 0,0-1 0,0 0 0,0 1 0,0-1 0,0 1 0,0-1 0,0 0 0,0 1 0,0-1 0,0 1 0,0-1 1,0 1-1,-11 14-731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60 57 2825,'-59'51'1014,"64"-49"-272,16-4-485,25-7 502,37-9 461,1 4-1,136-6 0,-53 6-599,104-3-500,-28 8-35,-131 2-17,176 12 1,-283-5-225,27 3 460,-31-3-350,-1 0 0,1 0 1,-1 0-1,0 0 1,1 0-1,-1 0 0,1 0 1,-1 0-1,1 0 0,-1 0 1,1 0-1,-1 0 1,1 1-1,-1-1 0,1 0 1,-1 0-1,0 0 1,1 1-1,-1-1 0,1 0 1,-1 0-1,0 1 0,1-1 1,-1 0-1,0 1 1,1-1-1,-1 1 0,0-1 1,0 0-1,1 1 1,-1-1-1,0 1 0,0-1 1,0 1-1,0-1 0,1 0 1,-1 1-1,0-1 1,0 1-1,0-1 0,0 1 1,0-1-1,0 1 1,0-1-1,0 1 0,0-1 1,-1 1-1,-8 13-615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89 98 2304,'-88'33'1310,"165"-50"2316,-42 13-3203,1 1 0,47 2-1,-9 3 394,0-2 0,128-18 0,449-44 129,-586 57-901,6-6-38,-57 8-6,0 0 0,1 1 0,-1 0 0,0 1 0,1 1 0,22 2 0,-37-2-23,-1 0 1,1 0 0,0 0 0,0 0 0,0 0-1,-1 0 1,1 0 0,0 0 0,0 1 0,0-1 0,-1 0-1,1 0 1,0 0 0,0 0 0,0 0 0,0 1-1,0-1 1,-1 0 0,1 0 0,0 0 0,0 1 0,0-1-1,0 0 1,0 0 0,0 0 0,0 1 0,0-1-1,0 0 1,0 0 0,0 0 0,0 1 0,0-1 0,0 0-1,0 0 1,0 1 0,0-1 0,0 0 0,0 0-1,0 0 1,0 1 0,0-1 0,0 0 0,0 0 0,0 0-1,0 1 1,1-1 0,-1 0 0,0 0 0,0 0 0,0 0-1,0 1 1,0-1 0,1 0 0,-1 0 0,0 0-1,0 0 1,0 0 0,1 0 0,-1 1 0,0-1 0,0 0-1,0 0 1,1 0 0,-1 0 0,0 0 0,0 0-1,1 0 1,-3 0-474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161 82 2497,'-121'39'1688,"120"-38"-1592,-1-1 1,0 1-1,1-1 1,-1 1-1,0-1 1,0 0-1,1 0 1,-1 1-1,0-1 1,0-1-1,0 1 1,1 0-1,-1 0 1,0 0-1,0-1 1,1 1-1,-1-1 1,0 0-1,-2-1 1,3 2-59,1-1 0,0 1 0,0 0 0,0-1 0,-1 1 0,1 0 0,0-1 0,0 1 0,0-1 0,0 1 0,0 0 1,-1-1-1,1 1 0,0-1 0,0 1 0,0 0 0,0-1 0,0 1 0,0-1 0,1 1 0,-1 0 0,0-1 1,0 1-1,0-1 0,0 1 0,0 0 0,1-1 0,-1 1 0,0 0 0,0-1 0,0 1 0,1 0 0,-1-1 0,0 1 1,1-1-1,6-2 0,0 1 0,1-1 0,-1 1 0,1 0 0,0 1 0,-1 0 0,1 0 0,0 1 0,14 0 0,-3 0 7,346-17 212,54-5 332,28 0 401,-428 21-902,-1 0-1,0-2 0,24-6 0,-24 5-81,1 0 0,0 1 0,25 0-1,78 8-1423,-101-1 911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35 42 1520,'-15'14'509,"2"0"-137,12-14-318,1 0 0,0 0 0,0 0 0,0 0 0,-1 0 0,1 0 0,0 0 0,0 0 0,-1 0 0,1 0 0,0 0 0,0 0 0,0-1 0,-1 1 0,1 0 0,0 0 0,0 0 0,0 0 0,-1 0 0,1 0 0,0 0 0,0-1 0,0 1 0,0 0 0,-1 0 0,1 0 0,0 0 0,0-1 0,0 1 0,0 0 0,0 0 0,0 0 0,-1-1 0,1 1 0,0 0 0,0 0 0,0 0 0,0-1 0,0 1 0,0 0 0,0 0 0,0-1 0,0 1 0,0 0 0,0 0 0,0-1 0,0 1 0,0 0 0,0 0 0,1 0 0,-1-1 0,0 1 0,0 0 0,0 0 0,0 0 0,0-1 0,0 1-20,0-1 0,0 1 0,0 0 0,0-1 0,0 1 0,0-1 0,0 1 0,0 0 0,0-1 0,0 1 0,0-1 0,1 1 0,-1 0 0,0-1 0,0 1 0,0 0 0,0-1 0,1 1 0,-1 0 0,0-1 0,0 1 0,1 0 0,-1-1 0,0 1 0,1 0 0,-1 0 0,0-1 0,1 1 0,-1 0 0,0 0 0,1 0 0,-1-1 0,0 1 0,1 0 0,-1 0 0,1 0 0,-1 0 0,0 0 0,1 0 0,-1 0 0,1 0 0,-1 0 0,0 0 0,1 0 0,-1 0 0,1 0 0,-1 0 0,0 0 0,1 1 0,3-1 779,-19-20 1431,101 36-2162,2-3 1,94 1 0,707-28 225,-411 1-87,-70-5 128,82-1 84,153 14-260,441 5 143,-921-4 109,71 4-197,-68 24-213,-62-6 20,-32-25 37,-22 8-71,135-1 22,-176 0-241,-20 3-656,-16 5-367,-29 14 469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76 1408,'0'0'3989,"10"0"-2401,603-31-157,106 47-1189,-319-27-210,-78-14 1320,-55 1-465,62 34-817,-202-1-65,430 12 33,-321-19-21,33 1 6,336 18 81,-487-16-85,106-3 128,-5-3 250,-110 3-375,-30-16 90,5 7-176,-79 10-1154,-5-2 763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 70 5057,'0'0'70,"0"-1"1,0 1-1,-1 0 0,1 0 1,0 0-1,0-1 0,0 1 1,-1 0-1,1 0 0,0-1 0,0 1 1,0 0-1,0 0 0,0-1 1,0 1-1,0 0 0,0-1 1,-1 1-1,1 0 0,0 0 0,0-1 1,0 1-1,0 0 0,0-1 1,0 1-1,1 0 0,-1-1 1,0 1-1,0 0 0,0 0 1,0-1-1,0 1 0,0 0 0,0 0 1,1-1-1,-1 1 0,0 0 1,0 0-1,0-1 0,1 1 1,-1 0-1,0 0 0,0 0 1,1-1-1,18-7 741,27-1-1289,-42 9 761,39-6-163,-1 2 1,77 4 0,-12 0 259,-94-1-292,1360-19 1630,-1004 30-1699,47 3 13,371-40 239,-626 21-79,312 30 0,-253-22-144,-114-4-2,-14 6-8,113 17-1,-165-20 27,23-16-1100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14 1440,'86'-7'1041,"-69"4"15,2 3-448,3 0-152,3 0-152,4 0-32,-5-3-72,7 3-32,1 0-96,-2 0-32,5 1-24,-5-1-8,-6 2-16,-2-1-88,-9 2 64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129 122 1240,'-84'-27'591,"68"15"1623,14 11-1987,1-1 0,-1 1 1,1 0-1,-1 0 1,0 0-1,1 0 1,-1 0-1,0 0 1,0 0-1,1 0 0,-1 1 1,0-1-1,0 1 1,-3-1-1,62 1 684,127-5 148,-53-7-642,494-39 943,0 51-1051,274 36-216,-790-38 14,637 9 248,-604 8-320,-84-7-3,-1-3-1,1-2 0,113-8 0,-75-2 86,-97 1-1172,0 6 608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22 176 1576,'-1'-104'937,"3"53"1483,0 30 2556,-4 25-4866,0-1 0,0 1 0,1 0 0,-1 0 1,1 0-1,0 0 0,1 0 0,-1 0 0,0 6 0,-5 36 222,2-1 0,2 54 1,7-2-7,-4-47 115,2 1 0,2-1 0,2 0 0,22 75 0,-24-103-403,-1 1 0,0 0 1,-2 0-1,-1 0 0,0 1 1,-2-1-1,-6 40 0,3-32-14,2 1 0,1 0-1,3 35 1,2-46 8,1 0 0,0 0 1,9 21-1,-7-20-17,3 14 41,-2 0 0,-2 0-1,3 57 1,-9-72-35,-1-1 0,-4 25 1,-2 29 35,17 102 3,-5-99-49,6 48 220,-11-124-274,1 0 0,-1 0 1,0-1-1,0 1 1,0 0-1,0 0 0,0 0 1,0-1-1,-1 1 0,1 0 1,0 0-1,0 0 1,-1-1-1,1 1 0,0 0 1,-1 0-1,1-1 0,0 1 1,-1 0-1,1-1 0,-1 1 1,1-1-1,-1 1 1,0-1-1,1 1 0,-1-1 1,0 1-1,0 0 0,-3-2-582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00:17.677"/>
    </inkml:context>
    <inkml:brush xml:id="br0">
      <inkml:brushProperty name="width" value="0.05292" units="cm"/>
      <inkml:brushProperty name="height" value="0.10583" units="cm"/>
      <inkml:brushProperty name="tip" value="rectangle"/>
      <inkml:brushProperty name="rasterOp" value="maskPen"/>
    </inkml:brush>
  </inkml:definitions>
  <inkml:trace contextRef="#ctx0" brushRef="#br0">176 104 3129,'34'-61'1268,"-34"60"-1247,1 0 0,-1 0 1,1 0-1,-1 0 0,0 0 0,1 0 1,-1 0-1,0 0 0,0 0 0,0 0 1,0 0-1,0 0 0,0 0 1,-11-27 6171,6 35-5588,-5 16-444,1 4 135,2 1 0,1-1-1,1 1 1,-1 43-1,-37 434 1474,28-131-1297,11-157-228,0-171 76,-19 85-1,6-46-133,-1 6-123,8-51-36,3 1 0,1 0-1,-1 58 1,9-70-1,1 0 1,1-1 0,8 31 0,30 82 34,-25-91-32,-2 1 0,13 82 1,-26-115-14,22 140 242,-19-139-234,1 0-1,1 0 1,0-1 0,1 0-1,1 0 1,13 18 0,-6-10 3,0 0 0,14 32 0,-25-48-16,-1 1-1,0 0 1,-1 0-1,-1 1 1,1-1-1,-2 1 1,0-1-1,0 21 1,-9 135 85,3-126-67,0 30 19,5-63-40,1-1 1,0 1-1,0-1 0,0 0 1,1 0-1,0 1 0,6 10 1,-3-6 5,0-1 0,-1 1-1,0 0 1,0 0 0,-1 0 0,-1 1 0,0-1 0,-1 1 0,0 19-1,-1 33 75,1-39 295,-2 1 0,-6 53 0,-22 108 101,28-185-461,0 1 1,-1-1-1,1 1 0,-1-1 1,1 1-1,-1-1 1,0 0-1,0 0 1,-1 0-1,1 0 0,-1 0 1,-4 4-1,3-3 15,0 0 0,0 0-1,1 1 1,0-1 0,-6 10 0,8-11-80,-1 0 0,0 0 0,0-1 1,0 1-1,0 0 0,0-1 1,-1 1-1,1-1 0,-1 0 0,0 0 1,1 0-1,-1 0 0,0-1 0,0 1 1,0-1-1,0 1 0,-1-1 1,1 0-1,0 0 0,0-1 0,-1 1 1,1-1-1,0 1 0,-1-1 0,1 0 1,0-1-1,-1 1 0,1 0 1,0-1-1,-1 0 0,1 0 0,0 0 1,0 0-1,0 0 0,-1-1 0,2 1 1,-5-3-1,-3-3-474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1 155 2000,'65'-75'727,"-61"71"-519,-1 0-1,0 0 0,0 0 0,-1 0 1,1-1-1,-1 1 0,0-1 1,0 0-1,0 0 0,-1 0 1,1 0-1,0-5 0,-3-6 6348,1 16-6421,-9 19 503,3 32-201,1 1 0,5 96 0,25 102 234,-24-239-628,-1-1 0,0 1 1,-1-1-1,-2 12 0,2-13-8,0 0 0,0 0 0,1 0 0,0 0 0,0 0 0,2 11 0,1-3 2,-1 0 0,-1 1 0,-1-1 0,-1 0 0,0 1 0,-4 18 0,1-15-10,2 0 0,1 0 0,2 34 0,4 17 12,-3-40-5,8 49 0,-8-64-22,0 1 0,-1 0 1,-1 0-1,-4 31 0,2-31 0,0 0 0,2 0 1,0 0-1,4 24 0,24 134 140,-14-41-118,-14-131-22,1 0 0,-1 1 0,0-1 0,0 0-1,0 0 1,0 0 0,-1 0 0,0 0 0,0 0-1,-2 7 1,-3 13 2,1-1 1,1 1-1,1 0 0,1 24 1,2-46 19,0-1 0,0 1 0,0 0-1,0 0 1,0 0 0,-1-1 0,1 1 0,-1 0 0,1 0 0,-1-1 0,0 1 0,0 0 0,1-1 0,-1 1 0,-2 2-1,-9 0-686,1-7-2642,10 1 2253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24 54 1240,'-3'-24'6782,"0"-4"-4151,2 28-2615,1 0 0,0 0 0,0-1 0,-1 1 0,1 0 0,0 0 0,0 0 0,-1 0 0,1 0 0,0 0 0,-1 0 0,1 0 0,0 0 0,0 0 0,-1 0 0,1 0 0,0 0 0,-1 0 0,1 0 0,0 0 0,0 0 0,-1 0-1,1 0 1,0 0 0,-1 0 0,1 0 0,0 1 0,0-1 0,-1 0 0,1 0 0,0 0 0,0 0 0,0 1 0,-1-1 0,1 0 0,0 0 0,0 0 0,0 1 0,-1-1 0,1 0 0,0 1 0,0-1 0,0 0 0,0 0 0,0 1 0,0-1 0,0 0 0,0 0 0,0 1 0,0-1 0,0 0 0,0 1 0,0-1 0,0 0 0,0 1 0,0-1 0,0 0 0,-5 71 397,4-1-1,2 1 1,4 0 0,2-1 0,25 104-1,-25-133-206,-1 0 0,-1 80 0,-2-26-165,-2-32 32,-11 104-1,8-146-49,-4 39 10,3 0-1,5 75 1,-4-65 13,1-59-39,0 0 0,0-1 0,1 1 0,0 0-1,1-1 1,0 1 0,5 15 0,-5-15-4,1 1 1,-2 0 0,1 0-1,-2 0 1,1 0-1,-4 12 1,2-4 12,-5 131 64,2-106 51,5-45-80,-12-12 1184,8 6-5568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108 23 768,'-81'29'676,"80"-29"-418,0 1-1,0-1 0,0 1 0,0-1 0,0 1 1,0-1-1,0 1 0,0-1 0,0 0 1,0 0-1,0 0 0,0 1 0,0-1 0,0 0 1,0 0-1,0-1 0,-1 1 0,1 0 1,0 0-1,0 0 0,0-1 0,0 1 1,-1-1-1,2 0-202,0 1 1,1-1 0,-1 1 0,1 0-1,-1-1 1,0 1 0,1-1-1,-1 1 1,1 0 0,-1-1-1,1 1 1,-1 0 0,1 0 0,-1-1-1,1 1 1,-1 0 0,1 0-1,0 0 1,-1 0 0,1 0-1,-1-1 1,1 1 0,0 0 0,-1 0-1,1 1 1,36 0 501,0-2 0,52-7 0,160-31 523,-234 39-1079,-1-1 1,1 2-1,0 0 0,-1 1 0,1 0 1,-1 1-1,23 8 0,22 4 39,-37-11 66,-1-1 1,1-1 0,0-1-1,0 0 1,41-6 0,-61 3 64,0-1-360,6 2-2965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30 192 1656,'-22'19'337,"15"-11"-183,10-6 52,-3-3-94,0 1 0,0 0 0,1 0 0,-1-1 0,0 1 0,1 0 0,-1-1 0,0 1 0,0 0 0,1-1 0,-1 1 0,0 0 0,0-1 0,0 1 0,0 0 0,0-1 0,1 1 0,-1-1 0,0 1 0,0 0 0,0-1 0,0 1 0,0-1 0,0 1 1,0 0-1,0-1 0,0 1 0,-1-1 0,1 1 0,0-1-26,0 0 1,0 0-1,0 0 1,0 1 0,0-1-1,0 0 1,0 0-1,0 1 1,0-1-1,0 0 1,0 0-1,1 1 1,-1-1 0,0 0-1,0 1 1,1-1-1,-1 0 1,1 1-1,-1-1 1,0 0 0,1 1-1,-1-1 1,1 1-1,0-1 1,0 0-1,9-3-76,0 0 0,-1 1-1,2 0 1,-1 0-1,0 1 1,0 1 0,1 0-1,-1 0 1,1 1 0,-1 1-1,1-1 1,16 4-1,-9-1-5,0-2-1,35-2 0,282-36 66,-66 20-30,-2 10 162,-16 1 8,184-44 304,172-10-305,-70 76-174,16-1 15,41-5 119,-344-1-140,599 14 68,-673-13-83,113 2 0,965-20 513,-831 20-514,-170-3 321,-122-3 113,-43-1-44,136-10 0,-72 2 303,-108 4-654,-1-1-1,51-8 0,314-47 972,-358 55-934,-28 7-383,-22-7 261,0 0 0,0 1-1,1-1 1,-1 0-1,0 1 1,0-1 0,1 0-1,-1 1 1,0-1 0,0 0-1,0 1 1,0-1-1,0 1 1,1-1 0,-1 0-1,0 1 1,0-1 0,0 0-1,0 1 1,0-1-1,0 1 1,0-1 0,0 0-1,-1 1 1,1-1 0,0 0-1,0 1 1,0-1-1,0 1 1,0-1 0,-1 0-1,1 1 1,0-1 0,0 0-1,0 1 1,-1-1-1,1 0 1,0 0 0,-1 1-1,1-1 1,0 0 0,-1 1-1,-15 14-624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136 345 3385,'-104'-19'1376,"76"8"-263,28 10-1067,0 1-1,-1 0 1,1-1 0,0 1 0,-1 0-1,1-1 1,0 1 0,0-1 0,0 1-1,-1-1 1,1 1 0,0 0 0,0-1-1,0 1 1,0-1 0,0 1 0,0-1-1,0 1 1,0-1 0,0 1 0,0-1-1,0 1 1,0-1 0,0 1 0,0-1-1,0 1 1,0 0 0,1-1 0,0-1 88,0 1 1,0-1 0,0 1 0,0-1-1,1 1 1,-1 0 0,0 0 0,1 0-1,-1 0 1,1 0 0,-1 0 0,4-1 0,54-15 7,0 3 1,1 2 0,1 3 0,0 3 0,0 2 0,117 9 0,-117-2-105,1-3 0,85-10 0,124-32 515,0 0-227,-117 29-293,-50 5 27,111-24-1,-77 10-33,211-8-1,-184 20 3,600-6 65,-224 13-71,-370 0 5,291 33 0,-227-6 1,264-8 0,-331-24 7,43 0-6,72 10 12,236 10-50,-115-15 18,-150-5 8,-211 8-15,659 26 10,-398-7 49,-134-11-26,-12 9-21,55 2 70,27-21 729,-72 25-717,-166-23-99,29 2 152,-22-5 194,-17-4 309,5 6-692,0 1 1,0 0 0,0-1 0,0 1 0,0 0-1,0 1 1,0-1 0,0 0 0,-1 1 0,1 0-1,-3 1 1,-13 2-560,-55 10-1781,7 3 1050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7 504,'52'26'2015,"-35"-20"-1308,-3 0-449,0-1 1,0 0-1,0-1 0,0-1 1,1 0-1,-1-1 1,22 1-1,-6-9 224,-25 5-402,0-1 0,1 1 1,-1 0-1,0 1 0,1 0 1,-1-1-1,0 2 0,9 0 0,19 2 66,1-1-1,0-1 0,0-2 0,-1-2 0,55-11 0,-61 10-133,0 0-1,0 2 1,0 1-1,1 1 0,-1 2 1,32 5-1,-25-6 474,1-1 0,-1-2 0,0-1 0,66-15 1,-60 10-407,-38 8-72,4-1-6,1 0 0,0 0 1,-1-1-1,1 0 0,-1 0 1,7-4-1,-13 6-36,-4 0-3258,2 0 2309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 1 128,'-3'8'57,"-1"12"-2,4-20-46,0 0 0,0 1 0,0-1 0,0 0 0,0 0-1,0 0 1,0 1 0,0-1 0,0 0 0,0 0 0,0 0-1,0 1 1,0-1 0,1 0 0,-1 0 0,0 0 0,0 1-1,0-1 1,0 0 0,0 0 0,0 0 0,1 0 0,-1 0-1,0 1 1,0-1 0,0 0 0,0 0 0,1 0 0,-1 0-1,0 0 1,0 0 0,0 0 0,1 0 0,-1 0 0,0 1-1,0-1 1,0 0 0,1 0 0,-1 0 0,0 0 0,0 0-1,0 0 1,1-1 0,-1 1 0,0 0 0,0 0 0,1 0-1,-1 0 1,0 0 0,0 0 0,0 0 0,0 0 0,1 0-1,-1 0 1,0-1 0,0 1 0,0 0 0,0 0 0,1 0-1,-1 0 1,0-1 0,0 1 0,0 0 0,0 0 0,0 0-1,0-1 1,45 8 1473,-23-6-1067,0 1-1,38 9 1,-13-2 8,-5-2 1099,-28-3-1397,1-1-1,0 0 0,-1-1 1,1-1-1,0-1 0,0 0 1,0-1-1,0 0 0,25-6 1,-30 5-89,1 0 1,0 0 0,0 1-1,0 1 1,0 0 0,0 0-1,0 1 1,14 3 0,-11-2-10,32 8 235,-39-8-227,1 0 0,0 0 0,0-1 0,0 0 0,0 0 0,0-1 0,0 0 0,0 0 0,9-2 0,1-1 78,-1 2 0,1 0 0,-1 1 0,1 1 0,29 5 0,67-2 520,-59-7-421,-45 1-125,0 1 0,0 1 0,0 0 0,0 0 0,0 1 0,16 3-1,29 1 0,-1 0 339,-42-2-310,1-1-1,-1 0 0,1-1 0,-1 0 1,1 0-1,20-3 0,-11-9 373,-21 10-486,0 1 0,0-1-1,0 0 1,0 0 0,0 1-1,0-1 1,0 1 0,0-1-1,0 1 1,0-1 0,0 1-1,0 0 1,0-1 0,0 1-1,1 0 1,-1 0 0,0 0-1,0 0 1,0 0 0,0 0-1,0 0 1,1 0 0,-1 0-1,0 1 1,0-1-1,0 0 1,2 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6 186 5929,'-5'-18'2213,"5"13"-2302,-1 0-1,1 1 0,1-1 1,-1 0-1,1 0 0,-1 0 1,1 0-1,1 0 0,-1 1 1,1-1-1,0 1 0,0-1 0,5-7 1,-5 9 277,1 1-1,-1-1 1,1 1 0,0 0 0,0-1 0,1 1-1,-1 1 1,0-1 0,1 0 0,-1 1 0,1-1-1,-1 1 1,1 0 0,0 1 0,-1-1 0,1 0-1,6 1 1,79 1 627,-58 1-412,20-4-287,0-2 0,1-2 0,-2-3 0,65-19 0,-54 13-84,-57 14-30,-2 0-2,-1 1 1,1 0-1,-1-1 1,1 1-1,-1 0 1,1 0-1,0 0 1,-1 0-1,1 0 1,-1 0 0,1 0-1,-1 1 1,1-1-1,1 1 1,-2-1 7,-7 1-1390,-10 1 883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97 62 2232,'-36'-59'2972,"36"59"-2928,0 0 1,0 0 0,-1-1-1,1 1 1,0 0 0,-1 0-1,1-1 1,0 1 0,-1 0-1,1 0 1,0 0 0,-1 0-1,1 0 1,0-1 0,-1 1-1,1 0 1,0 0 0,-1 0-1,1 0 1,-1 0 0,1 0-1,0 0 1,-1 0 0,1 0-1,0 0 1,-1 1 0,1-1-1,0 0 1,-1 0 0,1 0-1,0 0 1,-1 0 0,1 1-1,0-1 1,-1 0 0,1 0-1,0 1 1,0-1 0,-1 0-1,1 0 1,0 1 0,0-1-1,-1 0 1,1 1 0,0-1-1,0 0 1,0 1 0,0-1-1,0 0 1,-1 1 0,-12 27-34,9-19 248,-1-1-224,2-2 33,0 0 0,0 0 1,0 0-1,1 0 0,0 0 0,0 0 0,0 1 0,1-1 0,0 1 0,0 11 0,3 25 361,-3-33-401,2-1 1,-1 1 0,1 0 0,1-1 0,2 11 0,-1 5 29,-3-22-18,0 0 0,0 1 0,1-1 0,-1 0 0,1 0 0,-1 0 0,1 0 0,0 0 0,0 0 1,0 0-1,1 0 0,1 3 0,0-1 0,-1-1-1,0 1 1,0-1 0,-1 1 0,1 0 0,-1 0-1,0 0 1,0 0 0,-1 0 0,1 0-1,-1 0 1,0 0 0,-1 0 0,1 0 0,-1 0-1,-2 7 1,2-5-23,0 0-1,0 0 0,1 0 1,0 0-1,0 0 0,2 14 1,-1-17 31,-1 0 0,0 0 0,0 1 0,0-1 0,0 0 0,-1 0 0,0 0 0,1 1 0,-4 5 0,2-3 40,0 0 0,1 0 0,0 0 0,0 0 0,0 0 0,1 8 0,-2 44 330,-1-15-273,0-44-2590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1:51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11661 127 944,'-13'9'176,"-22"10"196,34-19-348,-1 1 1,1-1 0,-1 0 0,0 0 0,1 1 0,-1-1 0,1 0 0,-1-1 0,0 1 0,1 0 0,-1 0-1,1-1 1,-1 1 0,0-1 0,1 1 0,-1-1 0,1 0 0,0 1 0,-1-1 0,1 0 0,0 0 0,-2-1-1,-21-16 183,0 1 0,-1 1 0,-1 2 0,0 1 0,-1 0 0,0 2 0,-1 1 0,0 2 0,0 0 0,-1 2 0,0 1 0,-55-1 0,-21 5 279,1 4-1,-130 22 0,208-21-347,-174 24 93,65-7-365,-204 6 0,36-34-234,-73 0 409,319 8-34,-789 38-6,-76 3 34,660-33 247,-408 66 0,-231 91-314,862-157 32,-1266 312-109,178 73 3,1015-340 59,-159 102 0,-85 97 5,268-178 36,4 4-1,-108 129 1,-23 23 24,122-137-6,-153 200 0,67-65 5,-11 18 10,142-179-26,-67 130 1,-233 651-104,332-804 101,-56 175-30,-72 392-1,140-593 32,-131 634 15,-35-9-6,131-513-8,-43 271 0,70-298-13,5 1 0,4 0 0,14 127 0,-6-167 2,4 0 1,2 0 0,2-1-1,4-1 1,2-1 0,3 0-1,37 71 1,16 4-7,6-4 1,6-3-1,123 142 0,-105-149 17,17 21-9,236 217-1,-182-210 1,306 200 0,-62-71-26,100 60 11,-279-200 11,604 316-63,-648-364 87,235 147 0,-211-98-80,277 130-1,-426-238 41,1310 560 8,-916-415-24,227 81-703,-422-176 381,478 83 0,296-38 842,-610-100-334,529-33 0,430-120-49,-468 27 6,-104 12 17,1195-78 626,-1768 157-728,401-18 4,-4-43 40,212-117 686,-705 138-412,-2-6-1,-3-6 1,209-117 0,-295 137-242,-3-3 0,-1-3 0,65-65 0,-81 80-302,-23 19 10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00:17.678"/>
    </inkml:context>
    <inkml:brush xml:id="br0">
      <inkml:brushProperty name="width" value="0.05292" units="cm"/>
      <inkml:brushProperty name="height" value="0.10583" units="cm"/>
      <inkml:brushProperty name="tip" value="rectangle"/>
      <inkml:brushProperty name="rasterOp" value="maskPen"/>
    </inkml:brush>
  </inkml:definitions>
  <inkml:trace contextRef="#ctx0" brushRef="#br0">321 187 1144,'38'-96'843,"-37"94"-762,0 0-1,0 0 0,0 0 1,0 0-1,-1 0 1,1 0-1,-1 0 1,1 0-1,-1 0 1,0 0-1,0 0 1,0 0-1,0-1 1,-1-3-1,1 6-70,0 0 0,0-1-1,0 1 1,0 0 0,0-1-1,0 1 1,0 0 0,0-1 0,0 1-1,0 0 1,0-1 0,0 1 0,0 0-1,0-1 1,0 1 0,1 0 0,-1 0-1,0-1 1,0 1 0,0 0 0,0-1-1,1 1 1,-1 0 0,0 0 0,0-1-1,1 1 1,-1 0 0,0 0-1,0 0 1,1-1 0,-1 1 0,1 0-1,-1-1 53,1 1 0,0-1 0,0 0 0,0 0 0,-1 0 0,1 0 0,-1 0 0,1 0 0,-1 1 0,1-1 0,-1-1 0,1 1 0,-1 0-1,0 0 1,1 0 0,-1 0 0,0 0 0,0 0 0,0 0 0,0 0 0,0 0 0,0 0 0,0 0 0,0-1 0,-1 1 0,1 0 0,0 0 0,-1 0 0,1 0-1,0 0 1,-1 0 0,0 0 0,1 0 0,-1 0 0,1 1 0,-2-2 0,1 1 45,0 0 1,0 0-1,0 0 0,-1 0 1,1 0-1,0 1 0,0-1 1,-1 1-1,1-1 0,0 1 1,-1-1-1,1 1 0,-1 0 1,1-1-1,-1 1 0,1 0 1,0 0-1,-1 0 0,1 0 1,-1 0-1,1 0 1,-1 1-1,1-1 0,0 1 1,-1-1-1,1 1 0,-3 0 1,1 2-75,-1-1 1,1 0 0,0 1-1,0 0 1,0 0 0,-3 3-1,4-3-23,0 0 0,-1-1 0,1 1 0,-1-1 0,0 0 0,0 0 0,0 0 0,0 0-1,-4 2 1,5-3 167,0 0-1,0 0 1,0 0 0,0 0-1,0 0 1,0 0-1,1 0 1,-1 1 0,0-1-1,1 1 1,-1-1-1,1 1 1,0 0 0,-1 0-1,1 0 1,0-1-1,0 1 1,0 0 0,0 0-1,0 3 1,-3 2-709,0 0 549,-5 11 68,0 1 1,0-1 0,2 1 0,-7 26-1,-8 146 1285,14-105-1138,3-54-29,-2 1 1,-21 60-1,4-17 281,-6 17-206,15-49-201,-11 51 1,18-60-72,4-16-2,0-1 0,1 1 0,1 0 0,0 32-1,4-27-2,-1 11 7,2-1-1,1 1 1,15 54-1,-14-71 2,-1 1 0,-1-1 0,0 1 0,0 29 0,-9 75 399,3-82-321,1 1 0,4 45 0,4-30-63,1-2 31,-3 1 1,-3 75-1,-4-91-50,2 1-1,2 0 0,2 0 1,1-1-1,2 1 0,2-1 1,22 64-1,45 91 30,-35-99-4,54 202 1,-66-127 173,-7-34-104,-16-93-84,-1 1 1,-3 0-1,-1-1 1,-7 46 0,2-29 0,4 72 1,1-132-18,3 28 7,-2-1-1,-1 1 1,-1-1-1,-8 47 0,6-56 7,1 0-1,1 1 0,1-1 1,0 0-1,5 26 0,-2-17 15,-1 42 0,-6-17-7,-2-1-1,-2 0 1,-2 0-1,-34 99 1,35-125-19,2 1 0,1 1 0,1-1 0,2 1 0,0 0 0,2 0 0,1 0 0,5 35 0,7 28 4,29 103 0,-27-136-2,43 185 45,-49-195-32,4 91 0,-5-34-14,-2-20 2,-8 115-1,1-143-2,1 47-1,-2 34 0,-19 141 0,11-205 3,-2 23 2,9-38-4,0-7 2,5 95 1,2-72 2,-3 1 0,-11 84 0,0-20 1,10-120-4,-1-1-1,-1 1 0,0-1 1,-2 0-1,-10 28 1,-3 10 12,-20 102 1,18-64-6,11-54-7,3 1 1,0-1-1,3 1 0,3 67 0,0 116 54,0-24 45,0-190 108,-1 0-1,0-1 1,-1 1 0,0 0 0,0-1 0,-9 20 0,0 7 177,10-25-379,1-12-67,0 1-1,0-1 1,0 0-1,0 1 1,0-1-1,0 0 1,0 1-1,1-1 1,-1 1-1,0-1 1,-1 0-1,1 1 1,0-1-1,0 0 1,0 1-1,0-1 1,0 0-1,0 1 1,0-1-1,0 1 1,-1-1-1,1 0 0,0 0 1,0 1-1,0-1 1,-1 0-1,0 1-178,1 0 179,0-1-1,-1 0 1,1 0-1,0 0 1,-1 0-1,1 1 1,0-1-1,-1 0 1,1 0-1,0 0 1,-1 0-1,1 0 1,-1 0-1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1:55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19 880,'115'-17'556,"-113"17"-503,0-1 0,0 1 0,0 0 0,1-1 0,-1 1 0,0 0 0,0 0 0,0 0 0,0 1 0,0-1 0,0 1 0,0-1 0,0 1 0,0-1 0,0 1 0,0 0-1,0 0 1,0 0 0,0 0 0,0 0 0,-1 1 0,1-1 0,-1 0 0,1 1 0,-1-1 0,1 1 0,-1 0 0,2 2 0,-1 1-6,-1 0 0,1 0 0,-1 0 0,0 0 0,0 1 1,0-1-1,-1 0 0,0 7 0,2 10 95,10 27 777,20-53-728,1 1-1,-1 1 1,0 3 0,1 0-1,47 9 1,158 47 359,-190-46-421,1-3 0,0-1 1,65-1-1,23 4 554,43 4 96,106 16-319,244 87-440,-91-3 15,25 7 102,-252-59-90,595 181-18,-372-79-29,-267-95 0,193 56 6,-176-64-4,184 58-2,366 141 0,-190-33 0,-314-139 0,235 101 0,-95 9 12,-6-4 0,-355-189-12,310 155-17,-249-119 10,-1 3 0,83 69-1,-31-9-1,119 94 2,-134-115 7,-3 5-1,133 146 1,-85-83 0,14 17-6,-135-134-3,-2 2 0,-1 2 0,23 41 1,143 293-87,-150-289 76,-4 1 0,-3 3 1,-4 1-1,42 181 0,-53-144 5,-4 0 0,-7 2-1,-4 146 1,-27 466 30,9-503-6,-12 0 0,-9-2 0,-108 397 0,-10-67 45,-10 54-9,107-454-22,-127 267 1,-82 226-16,253-631-9,-39 124 19,-18 50 37,52-167-45,-1-1 0,-1 0 0,-37 55 0,-110 113 92,9-11 3,26 3 259,57-49-217,69-139-135,-1-1 0,1 0 0,-1 0 0,0 0-1,0 0 1,0 0 0,0-1 0,0 1 0,-1-1-1,1 0 1,-1 0 0,1 0 0,-1 0-1,0-1 1,0 0 0,-5 2 0,-75 12 226,54-11-153,-41 4 22,50-7-734,0 2-1,-1 0 1,1 1 0,-23 8 0,29-6-344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05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408 164 3761,'-58'23'989,"57"-23"-999,0 0 0,0 0 0,0 0 0,-1-1 0,1 1 0,0 0 0,0-1 0,0 1 0,0-1 0,-1 0 0,1 1 0,0-1 0,0 0 0,0 0 0,0 1-1,1-1 1,-1 0 0,0 0 0,0 0 0,0 0 0,1 0 0,-1 0 0,1 0 0,-1-1 0,1 1 0,-1 0 0,1 0 0,-1 0 0,1 0 0,0-1 0,0 1 0,0 0-1,0 0 1,0-3 0,-3-42-663,4-18 311,-1 62 421,0 0 0,0 0 0,0 0 1,0 0-1,-1 0 0,1 0 0,-1 0 1,1 1-1,-1-1 0,1 0 0,-1 0 1,0 1-1,0-1 0,0 0 0,0 1 1,0-1-1,0 1 0,-1-1 0,1 1 1,0 0-1,-1-1 0,1 1 1,-1 0-1,1 0 0,-1 0 0,0 0 1,1 0-1,-4 0 0,5 0 198,-1 1 1,0 0-1,0 0 0,1 0 0,-1 0 1,0 1-1,0-1 0,0 0 0,1 0 1,-1 0-1,0 1 0,1-1 1,-1 0-1,0 1 0,0-1 0,1 0 1,-1 1-1,1-1 0,-1 1 0,0 0 1,-14 27 760,8-10-519,1-3-355,3-7 56,0 0 0,0 0 0,-1 0 0,0 0-1,-9 11 1,13-18-180,-1 0 1,1 0-1,-1 1 0,1-1 0,0 0 0,0 0 1,-1 0-1,1 1 0,0-1 0,0 0 1,0 1-1,0-1 0,1 0 0,-1 0 0,0 0 1,1 1-1,-1-1 0,0 0 0,1 0 1,-1 0-1,1 0 0,0 1 0,-1-1 0,2 1 1,-1-1 20,0 1 0,0 0 0,0-1 0,-1 1 0,1 0 1,0-1-1,-1 1 0,1 0 0,-1 0 0,0-1 1,0 1-1,0 0 0,0 0 0,0 0 0,0 2 0,-5 10 189,2-8-192,0 0 0,1-1 1,0 1-1,1 0 0,-1 0 0,1 0 0,0 1 1,1-1-1,-1 0 0,1 0 0,0 0 0,1 1 0,2 9 1,2 8 73,0 1 1,-1 0-1,-2 0 1,-1 0-1,-1 32 1,-22 128 106,1 3-96,-8 45 235,2-39-289,14 374 36,9-418-33,1-98-15,2 0 0,3 0 0,8 53 0,-2-33 52,-1 136 0,-11-138-59,-3-1 0,-4 1 0,-24 87 0,2-9-4,17-75-16,7-38-7,2 1 0,1-1 0,1 1 0,2 0 0,2 0 0,4 45 0,17 43-14,-9-69 17,-3 1 0,-2-1 0,-2 78 0,-10-54-5,1-26 116,3 58 0,3-92-120,1 0-1,0 0 0,2 0 1,0 0-1,2-1 1,13 33-1,-10-27-8,-1 1 1,-1 0-1,6 33 0,-8-29 11,2-2 0,15 43-1,34 96 97,-20-51-32,3 31 118,-30-100-108,-8-37-79,0 0 0,1-1-1,0 1 1,0 0 0,7 14 0,-6-15-5,-1-1-1,1 1 1,-1 0-1,-1 0 1,1 0-1,-2 0 1,1 1 0,-1 8-1,5 38 26,14 10-1,-18-3 48,0-51-52,0 0 0,-1-1 0,-2 21 0,1-22-23,0 0-1,0-1 0,1 1 0,1 0 0,-1-1 0,5 17 0,-5-25-2,0 0-1,0 0 0,0 0 0,0 1 0,0-1 0,0 0 1,0 0-1,0 0 0,0 1 0,0-1 0,0 0 0,0 0 1,0 1-1,0-1 0,0 0 0,0 0 0,0 0 0,0 1 0,0-1 1,0 0-1,0 0 0,0 0 0,-1 1 0,1-1 0,0 0 1,0 0-1,0 0 0,0 0 0,0 1 0,-1-1 0,1 0 1,0 0-1,0 0 0,0 0 0,-1 0 0,1 0 0,0 1 0,0-1 1,0 0-1,-1 0 0,1 0 0,0 0 0,0 0 0,0 0 1,-1 0-1,1 0 0,0 0 0,0 0 0,-1 0 0,1 0 1,0 0-1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09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75 4313,'-35'-61'1702,"33"59"-1633,0 1 0,-1 0 0,1-1 0,0 1 0,-1 0 0,0 0 0,1 0 1,-1 1-1,1-1 0,-1 1 0,0-1 0,0 1 0,1 0 0,-1 0 0,0 0 1,1 0-1,-1 1 0,0-1 0,-3 2 0,5-2 92,0 1-1,1-1 1,-1 1 0,0-1-1,0 0 1,0 0 0,1 1-1,-1-1 1,0 0 0,0 0-1,0 0 1,0 0 0,1 0-1,-1 0 1,0 0 0,0 0-1,0 0 1,0 0 0,0-1-1,1 1 1,-1 0-1,0-1 1,0 1 0,1 0-1,-1-1 1,0 1 0,0-1-1,1 1 1,-1-1 0,0 1-1,1-1 1,-1-1 498,1 5-312,1 21-16,-1 1 0,-2-1-1,0 1 1,-7 31 0,-4 35 265,9-59-373,-16 58 1,14-66-138,0 0 0,1 1-1,2 0 1,-1 30 0,25 167 47,-11-144-101,1 83 1,-11-120-21,-10 256 72,4-218-52,6 80 1,2-102 56,-2 0 0,-2-1 1,-20 109-1,-42 211 856,-14 55-160,60-367-670,-5 16 21,-25 165 0,43-192-102,-4 22 194,3 0 0,8 145-1,8-42-150,-8-103-51,13 86 1,-9-129-22,3 22 21,6 110 0,-18-108 20,2-34-33,0 0 1,1 0 0,3 21 0,-2-38-430,1 5 1424,-8-17-5699,-7-14 3077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1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171 161 1656,'-5'-13'413,"1"0"0,1-1 0,0 1 1,0-1-1,2 1 0,-1-18 0,-4-18 3921,-6 103-3119,-7 49 107,5 1 1,-2 128-1,30 365 186,-13-575-1450,-2 61 372,-18 124 1,8-107-318,-21 129 141,21-41-107,3-164 45,6-20-182,0 0-1,0 0 1,1 0 0,0 0 0,0 1 0,0-1 0,-1 8 0,0 16 32,0 0 0,4 43 0,10-14 473,-19-43-357,3-14-3733,2-1 2278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18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60 5425,'-68'-49'923,"65"38"4897,1 60-5405,2 1 0,8 65 1,-6-89-145,-1 0 1,-2 0 0,0 0 0,-7 29 0,4-23 5,-1 62 0,4 16-43,-19 148 0,12-187-112,-5 138 417,13-157-442,1-35-74,-1-1 0,-1 0 0,0 0 0,-1 1 0,-5 15 1,-1 9 0,1 0 0,3 0 0,1 0 0,2 1 0,5 55 0,-1-6 52,3 37 70,-2-69 115,-2 0 0,-11 97 0,7-118-190,2 1 0,1-1-1,1 0 1,3 1 0,9 39 0,4 38 3,-3-25 4,-8-59-22,-2-1 1,2 45 0,-9 89 143,3-95-78,-18 132 0,9-133 19,0-19-25,4-29-77,1-1-1,0 26 0,2-2-2,0-20 3,1 0 0,1 1 0,6 29 0,-6-48-29,0 0 0,0 0 0,0 1 0,-1-1-1,0 0 1,0 0 0,0 1 0,-1-1 0,0 0 0,0 0 0,-1 0-1,-3 11 1,2-7-2,0 1 0,1 0 0,0-1 0,1 1 0,1 0 0,0 0 0,2 20 0,-1-16-4,-1 0 0,0-1 0,-3 26 0,-1 34 99,3-62 372,1-12-503,0 0-1,0 1 1,0-1 0,0 0 0,0 0-1,1 0 1,-1 0 0,0 0 0,0 0 0,0 1-1,0-1 1,0 0 0,0 0 0,0 0-1,0 0 1,0 1 0,0-1 0,0 0-1,0 0 1,0 0 0,0 0 0,0 0 0,0 1-1,0-1 1,0 0 0,0 0 0,0 0-1,0 0 1,0 0 0,0 1 0,-1-1-1,1 0 1,0 0 0,0 0 0,0 0-1,0 0 1,0 0 0,0 0 0,0 1 0,0-1-1,-1 0 1,1 0 0,0 0 0,0 0-1,0 0 1,0 0 0,0 0 0,-1 0-1,1 0 1,0 0 0,0 0 0,0 0 0,0 0-1,0 0 1,-1 0 0,1 0 0,0 0-1,0 0 1,0 0 0,0 0 0,-1 0-1,-22-23-3104,-33-41 1534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2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651 136 1712,'-8'-108'974,"2"82"1754,6 26-2560,0 0-1,-1 0 0,1-1 1,-1 1-1,1 0 0,-1 0 0,1 0 1,-1 0-1,1 0 0,0 0 1,-1 0-1,1 0 0,-1 0 0,1 0 1,-1 0-1,1 0 0,-1 0 1,1 0-1,-1 0 0,1 0 0,-1 0 1,1 0-1,0 1 0,-1-1 0,1 0 1,-1 0-1,1 1 0,0-1 1,-1 1-1,-7 75-61,-5 28 505,9-71-408,1 0 0,2 0-1,1 0 1,1 0 0,2 0 0,8 33-1,5 89 472,-7-43-131,-5-84-465,-1 1 0,-1 0 0,-1 0-1,-2-1 1,-1 1 0,-9 42 0,7-47-3,0 0 0,1 0-1,1 0 1,2 0 0,2 26 0,-1-20 24,0 0 0,-7 48 1,-1-39 85,-5 30 287,-5 129 0,14-151-348,-14 81 0,9-78 26,-7 23 124,9-49-165,1 0 0,-4 47 0,-11 142 595,11-145-398,-2 101-1,12-90-2,-17 157 0,11-203-265,3-1 1,2 64 0,0-84-39,-1 0 0,0 0 0,-1 0 0,-4 16 0,4-16 15,-1 0 0,1 0 0,0 23 0,2 59 132,-18 148 1,4-161-133,8-49-15,-4 43 1,8-36-5,0 120 38,2-131-24,-1 0 0,-2 0-1,-8 43 1,6-50 2,1 0 0,1 1 0,1-1 0,1 1 0,1-1 0,1 1 0,4 26 0,-2-25-8,-1-1 1,-1 1-1,-1 0 0,-1 0 1,-1 0-1,-7 30 0,-2 34 15,1 470-11,10-337-5,-2-39 2,1-148 1,-1 0 0,-14 62-1,10-63-7,1 0-1,-2 63 1,5-10 15,-3-1 1,-3 0 0,-40 163-1,37-205-16,6-27-3,1 0 0,0 0 1,2 0-1,-2 18 0,2 34-18,1 151 26,1-209 6,-2 0 0,1 0 1,-1-1-1,-1 1 1,1-1-1,-1 1 1,-1-1-1,0 0 1,-8 14-1,-13 31 4,15-20-5,2 0 1,1 0-1,2 1 0,-1 35 1,-19 58 1,13-68-7,11-52-9,1-3 2,-1 0 0,0 0-1,1 0 1,0 0 0,0 0 0,0 0-1,0 0 1,1 0 0,0 0 0,-1 0-1,1 0 1,1-1 0,-1 1-1,1 0 1,2 5 0,-3-9 169,-9 36-120,9-16-33,0 1-1,1 0 1,7 28 0,-9-39 44,-1-1 1,0 1 0,0-1 0,-1 1 0,0-1 0,-1 0-1,0 0 1,-7 15 0,6-12-14,-8 12-314,12-24 205,0 0 0,0 0 1,0 0-1,0 1 0,0-1 0,0 0 0,0 0 0,0 0 0,-1 0 0,1 1 0,0-1 0,0 0 0,0 0 0,0 0 0,0 0 0,-1 0 0,1 0 0,0 1 0,0-1 0,0 0 0,-1 0 0,1 0 0,0 0 0,0 0 0,0 0 0,-1 0 0,1 0 0,0 0 0,0 0 1,0 0-1,-1 0 0,1 0 0,0 0 0,0 0 0,0 0 0,-1 0 0,1 0 0,0 0 0,0-1 0,0 1 0,-1 0 0,1 0 0,0 0 0,0 0 0,0 0 0,-13-40-6373,9 23 6335,-14-75-1650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3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7 160 2961,'-1'0'133,"1"-1"1,-1 1-1,1-1 1,-1 1 0,1-1-1,-1 1 1,1-1 0,0 1-1,-1-1 1,1 0-1,0 1 1,-1-1 0,1 0-1,0 1 1,0-1 0,0 0-1,-1 1 1,1-1-1,0 0 1,0 1 0,0-1-1,0 0 1,0 1-1,0-1 1,0 0 0,1 0-1,-1 1 1,0-1 0,0 0-1,1 0 1,27-6 2565,-21 6-2939,323-28 2638,-114 13-2037,308-10 258,34 12 310,-265 0-496,-39 4-302,326 1 310,-38 18-99,-281-8-212,156 6 621,-152-13-637,-139 1-64,294-5 20,-96 14-36,-157-17 67,-158 13-137,-26 8-6170,15-8 5972,-19 7-1730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59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344 152 3105,'-23'-34'2449,"19"30"-2203,1 0-1,0 0 0,0 0 0,1 0 0,-1 0 1,1-1-1,-1 1 0,1-1 0,1 1 0,-1-1 1,1 0-1,0 1 0,0-1 0,0 0 0,0 0 1,1 0-1,0 0 0,0 0 0,1 0 0,1-9 1,2 2 1432,-4 20-482,4 25-854,3 9-60,-2 1 0,-1 0-1,-3 0 1,-3 50 0,-24 580 1232,23-442-1441,2-174-67,-27 533 141,26-570-143,-45 320 244,-56 350 319,89-492-456,16 250-1,-1-338 32,-2-52-62,11 86 1,9 149 47,-14-159-85,-2-86-16,0-5 78,-1 1 0,-2-1-1,-11 76 1,-8-69-3,15-42-87,0 0-1,1 0 1,0 0 0,-3 13-1,-11 123-19,19-126 16,-1-17-10,-1 0 0,1 0 0,-1 0 1,1-1-1,-1 1 0,0 0 0,0 0 1,1 0-1,-1 0 0,0 0 0,0 0 1,0 0-1,0 0 0,0 0 0,0 0 0,0 0 1,0 0-1,0 0 0,-1 0 0,1 0 1,0 0-1,-1-1 0,1 1 0,0 0 1,-1 0-1,1 0 0,-1 0 0,0-1 1,1 1-1,-1 0 0,1 0 0,-1-1 0,0 1 1,0 0-1,1-1 0,-1 1 0,0-1 1,0 1-1,0-1 0,0 0 0,0 1 1,0-1-1,-1 2 18,1-1 0,0 1 1,0-1-1,0 1 0,0-1 0,0 1 1,1 0-1,-1-1 0,0 1 0,1 0 1,-1 0-1,1-1 0,0 1 0,0 0 1,0 0-1,-1 0 0,2-1 0,-1 1 1,0 0-1,0 0 0,0 0 0,2 2 1,-2 13-46,0-6 32,-1-5-3,1 1-1,-1 0 0,1-1 1,1 1-1,-1-1 0,1 1 1,1-1-1,-1 1 0,5 11 1,-4-9 6,-1-1 0,1 1 0,-2 0 0,0 13 0,0-21-5,0-1 13,0 3 5,0-1 0,0 1 0,0-1 0,0 1 0,0-1 0,-1 1 0,1-1 1,-1 1-1,1-1 0,-1 0 0,-2 5 0,1-2 28,-9 37-83,-2 14 51,12-50-20,1-2-1,0-1 1,0 0 0,-1 1 0,1-1-1,-1 1 1,0-1 0,0 0 0,0 0-1,0 1 1,-1-1 0,1 0 0,-1 0-1,0 0 1,0-1 0,-2 4 0,3-5 3,1-1 0,0 0 0,0 1 0,-1-1 0,1 1 0,0-1 0,0 1 0,-1-1 1,1 1-1,0-1 0,0 1 0,0-1 0,0 1 0,0-1 0,0 1 0,0-1 0,0 1 0,0-1 0,0 1 1,0-1-1,0 1 0,0-1 0,0 1 0,0-1 0,1 1 0,-1-1 0,0 1 0,1 0 0,-1-1-5,0 0-1,0 0 0,0 0 0,0 1 0,0-1 0,1 0 0,-1 0 0,0 1 1,0-1-1,0 0 0,0 0 0,0 1 0,0-1 0,0 0 0,0 0 0,0 1 1,0-1-1,0 0 0,0 1 0,0-1 0,0 0 0,0 0 0,0 1 0,0-1 1,0 0-1,-1 0 0,1 1 0,0-1 0,0 0 0,0 0 0,0 0 0,0 1 1,-1-1-1,1 0 0,0 0 0,0 0 0,0 0 0,-1 1 0,1-1 0,0 0 1,0 0-1,-1 0 0,1 0 0,0 0 0,0 0 0,-1 0 0,1 0 0,0 1 1,0-1-1,-1 0 0,1 0 0,0 0 0,0 0 0,-1 0 0,1-1 0,0 1 1,0 0-1,-1 0 0,1 0 0,0 0 0,0 0 0,-1 0 0,1 0 0,0 0 1,0 0-1,-1-1 0,1-3-3222,1-5 2338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9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29 172 1120,'-15'9'182,"1"1"745,36-7 2748,45 2-2561,-51-3-970,1 0 0,28-1 0,302-33 1037,-68 5-403,-42 6-492,140-8 241,-26 8-45,-334 20-463,96 0 185,139-21 1,-122 8-81,-1 5 1,189 12-1,-85-1-68,-108 0 44,-83 1 270,54-4 0,-24-3-30,-38 3-224,0-2 0,59-11 0,-33 10-9,-59 3-100,-1 1 37,1-8 602,-1 8-713,-1 0-1,1 0 1,0 0 0,0 0 0,0 1-604,-1-1 604,1 0 0,0 0 0,0 0 0,0 0 0,0 0 0,0 0-1,0 0 1,0 0 0,0 0 0,-1 0 0,1 0 0,0 0 0,0 0 0,0 0 0,0 0 0,0 0 0,0 0-1,0 0 1,0 0 0,0 0 0,-1 0 0,1 0 0,0 0 0,0 0 0,0 0 0,0-1-604,-1 1 604,-19 29-2975,15-23 2691,1 0 0,0 0 0,0 0 0,0 0 0,-4 13 0,7-12-293,4 1 385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50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25 816,'5'-24'9910,"-7"35"-10168,3 36 322,0-42-55,0 0 1,-1 0 0,0-1 0,0 1-1,0 0 1,0 0 0,-1 0 0,1 0-1,-1 0 1,-1-1 0,1 1 0,-1 0-1,0-1 1,0 1 0,-3 6 0,1-6 35,1 0 1,0 1 0,1-1 0,-1 1 0,1 0 0,0 0 0,1 0 0,0 0 0,-1 0-1,2 0 1,-1 7 0,3 78 328,0-24-235,-4-18 17,0 98 402,2-112-482,-8 68-1,-2-1-42,8-62 8,-11 52-1,7-55 17,-4 68 0,21 126 203,-2-56-113,-10-156-117,0 0 1,-7 31 0,-2 23 121,-7 257 340,14-282-470,0 0 114,4 53-1,2-46-24,3 36-22,-3-62-72,-1 57-1,-1-2 3,10 35 28,-2-26 37,-3 120 0,-15 51 115,5 134-52,5-343-110,-12 176 68,3-131-77,4-64-21,2 68 0,4-43 14,-3-1 0,-14 100 1,12-62-9,4-74-5,-2 0 1,0 0-1,-7 34 0,4-35-4,1 0 0,0 33-1,3-36 13,-1-1-1,-1 1 0,-8 34 0,-5-23 1,13-28-16,-1 1 0,1-1 0,1 0 0,-1 1 0,0-1 0,1 1 0,0 0 0,0-1 0,0 1 0,0 0 0,0 4 0,-6 62 15,4-55-15,1 1 1,0 0-1,1 0 0,1 0 0,1 0 1,0 0-1,1 0 0,5 20 1,-3-19 7,0-1 1,2 33-1,-2-8-3,-1-18 261,-3-23-260,-1 0-1,1 0 1,0 1 0,0-1-1,0 0 1,0 0 0,-1 0-1,1 0 1,0 1 0,0-1-1,0 0 1,-1 0 0,1 0-1,0 0 1,0 0 0,-1 0-1,1 0 1,0 0 0,0 0-1,-1 0 1,1 0 0,0 0-1,0 0 1,-1 0 0,1 0 0,0 0-1,0 0 1,-1 0 0,1 0-1,0 0 1,0 0 0,-1 0-1,1 0 1,0 0 0,0 0-1,0-1 1,-1 1 0,1 0-1,0 0 1,0 0 0,0 0-1,-1-1 1,1 1 0,0 0-1,0 0 1,0 0 0,0-1-1,0 1 1,0 0 0,-1 0-1,1-1 1,0 1 0,0 0-1,0 0 1,0-1 0,0 1-1,0-1 1,0 1-50,0 0 0,0 0-1,0 0 1,0-1 0,-1 1 0,1 0-1,0 0 1,0 0 0,0-1-1,0 1 1,-1 0 0,1 0 0,0 0-1,0 0 1,0 0 0,-1 0 0,1-1-1,0 1 1,0 0 0,-1 0 0,1 0-1,0 0 1,0 0 0,-1 0-1,1 0 1,0 0 0,0 0 0,-1 0-1,1 0 1,0 0 0,0 0 0,-1 0-1,1 0 1,0 0 0,0 0-1,0 1 1,-1-1 0,1 0 0,0 0-1,0 0 1,0 0 0,-1 0 0,1 1-1,-5 12-3627,3-6 2805,-6 13-730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00:17.660"/>
    </inkml:context>
    <inkml:brush xml:id="br0">
      <inkml:brushProperty name="width" value="0.05292" units="cm"/>
      <inkml:brushProperty name="height" value="0.10583" units="cm"/>
      <inkml:brushProperty name="tip" value="rectangle"/>
      <inkml:brushProperty name="rasterOp" value="maskPen"/>
    </inkml:brush>
  </inkml:definitions>
  <inkml:trace contextRef="#ctx0" brushRef="#br0">89 184 5185,'-81'2'3820,"74"-4"-3386,9-7 283,-1 6-563,0-1 150,0-1-1,1 1 1,-1 0-1,1 0 1,0 0-1,1 1 1,-1-1-1,3-3 1,2 0-244,1 2 1,-1-1 0,13-7 0,-14 9 46,5-4-77,-7 5-20,-1 0 0,1 0 0,0 0 0,0 1 0,1 0 1,-1 0-1,0 0 0,1 0 0,-1 1 0,1-1 0,0 1 0,-1 0 0,7 0 0,24 1 123,46 5 0,-58-2-55,0-1 0,0-1-1,0-1 1,1-1-1,37-7 1,-1-2-9,1 2 0,0 3 1,88 3-1,-102 3-63,-18 0-10,0 2 1,0 2-1,54 14 1,24 5 36,-91-22-17,0 0-1,0-2 1,0 1 0,0-2-1,16-2 1,49-12 31,-51 8-47,0 1 0,0 1 0,1 2 1,0 2-1,56 3 0,-12 7 4,0-4 0,0-2 0,84-9 0,55-20 19,-125 13-23,-1 3 0,113 3 0,-86 14-23,-23-1 39,104-6 0,-138-4-11,266-6-9,-83 4 30,1 0-53,-44 24 28,35 2 29,38-20-13,-240 1-17,0 0 0,53 11 0,-52-6 2,-1-2 0,49 0 1,-33-7-5,0 3 0,89 11 1,3 10 2,0-6 1,1-6 0,211-13-1,131 14-18,-144 4 9,52-39 31,-313 18-21,435-4-4,-321 13 3,-101-1 0,100-2 30,-160-2-3,37-9 1,-48 8-34,1 0 0,0 1 0,0 1 0,0 1 1,26 2-1,23 7 23,0-2-1,103-6 1,-166 0-19,-1 1-1,1-1 0,-1 1 1,0 0-1,0 1 1,1-1-1,-1 1 1,0 0-1,0 0 0,-1 1 1,1 0-1,0-1 1,-1 2-1,7 5 1,-5-5 11,0 1 1,1-1 0,-1-1 0,1 1 0,0-1-1,13 5 1,-16-7 13,1-1 0,-1 1 0,0-1 0,0 0 0,0 0-1,0 0 1,0 0 0,0-1 0,1 0 0,-1 0 0,0 0 0,-1 0-1,1-1 1,0 1 0,0-1 0,0 0 0,-1 0 0,6-4 0,-7 5-25,0 0 1,0 0 0,0 1-1,0-1 1,0 1 0,0-1-1,0 1 1,1 0 0,-1 0-1,0 0 1,0 0-1,1 0 1,-1 0 0,0 1-1,0-1 1,4 2 0,-5-2-26,0 0 0,-1 0 1,1 1-1,0-1 0,-1 0 0,1 0 1,0 0-1,-1 1 0,1-1 1,-1 0-1,1 1 0,0-1 1,-1 1-1,1-1 0,-1 1 0,1-1 1,-1 1-1,1-1 0,-1 1 1,0-1-1,1 1 0,-1 0 0,1-1 1,-1 1-1,0-1 0,0 1 1,1 0-1,-1-1 0,0 1 0,0 0 1,0 0-1,0-1 0,0 1 1,0 0-1,0-1 0,0 1 1,0 0-1,0-1 0,0 1 0,-1 0 1,1 0-1,0-1 0,0 1 1,-1-1-1,1 1 0,0 0 0,-1-1 1,0 2-1,-7 8-1194,-2 3 480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00:17.679"/>
    </inkml:context>
    <inkml:brush xml:id="br0">
      <inkml:brushProperty name="width" value="0.05292" units="cm"/>
      <inkml:brushProperty name="height" value="0.10583" units="cm"/>
      <inkml:brushProperty name="tip" value="rectangle"/>
      <inkml:brushProperty name="rasterOp" value="maskPen"/>
    </inkml:brush>
  </inkml:definitions>
  <inkml:trace contextRef="#ctx0" brushRef="#br0">57 1 1704,'-15'14'4510,"14"-11"-4260,-7 21 137,8 8 5323,3 19-5001,-1-4-883,-12 171 406,-11 206-29,14-325-52,7-62-106,2 1 0,11 71 0,1 14 6,-10 52 70,-4-87-60,2-53-41,7 39 1,2 9 99,-8-24 29,3 0 0,3-1 0,2 0-1,29 85 1,-15-78-121,-13-38-17,-2 1 0,0 1 0,-2 0 0,-1 0-1,-1 1 1,2 30 0,-9-13 162,-3 1-1,-1-1 1,-3-1-1,-14 49 1,-8 55 808,25-121-908,3 1 0,0-1-1,3 35 1,8 25-5,-4-43-19,0 82 0,-22 52 198,8-96 206,0 95 0,12-143-341,14 67-1,-17-100-108,12 77 9,12 121 8,-23-199-20,1 14 4,0 0 1,0 0-1,-2 20 0,-1-18-3,-1 8 6,-2 37-2,2-1 1,3 1 0,13 89 0,-5-102-4,22 156-4,-29-180 6,-2-1-1,-1 0 1,0 0-1,-2 1 1,-1-1-1,-9 31 1,6-28-2,1 1 1,1-1-1,2 1 0,0 0 1,3 32-1,17 149 14,-7-119-14,-6-39 6,3 1-1,3-1 1,21 69 0,-23-96 5,24 44 0,-30-64-8,0 0 0,0 0-1,0 0 1,-1 0 0,0 0-1,0 1 1,0-1 0,-1 0-1,0 0 1,0 1-1,0-1 1,-2 9 0,-1 5 14,-1 0 1,-7 18-1,4-20 17,6-16-30,0 0 0,0 1 0,1-1 0,-1 0 0,0 1-1,1-1 1,-1 1 0,1-1 0,0 1 0,-1-1-1,1 1 1,0 1 0,24 0-26,49-1-1,-19-1-2,127 13-38,125 0 34,-233-16 25,-1 3 0,1 3 0,84 16 0,-45-3-1,0-5 1,224-6-1,-198-16 3,34 0 0,-116 10 0,32 1 0,0-4 0,91-14 0,-35-6 0,-121 21 0,-1 1 0,1 1 0,40 4 0,-10 0 0,46-5 6,-66-1-3,0 1 1,39 6-1,-41-3-2,1-1 1,0-1-1,-1-1 0,1-2 1,40-9-1,-60 11-1,-1 0 0,1 1 0,0 0 0,0 1 0,19 4 0,-2-1 0,5 0 6,-23-1 0,0-2 1,1 1-1,-1-1 1,0-1-1,1 0 1,-1-1-1,0 0 1,17-4-1,-8-5 95,-18 9-138,0 0-1,0-1 0,1 1 0,-1 0 0,0 0 0,1 0 0,-1 0 0,1 1 0,-1-1 0,1 1 1,3-1-1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57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158 198 760,'12'-160'1710,"-11"157"-1533,-1 0 0,0 0-1,0 0 1,0 0 0,0 0 0,0 0 0,-1 0 0,1 0 0,-2-4-1,-5 4 1003,-5 15-577,4 1-465,0-1 0,1 1 0,0 0 0,1 1 0,1-1 0,0 1 0,0 0 0,2 1 0,0-1 0,-2 17 0,1 13 171,2-31-155,0 0 0,1 1 0,1-1 0,0 1-1,4 25 1,-2-23-46,0 0-1,-2-1 0,1 1 1,-2 0-1,-3 19 1,0 34 138,4 58 270,-1-37 68,17 147 0,-9-170-316,-1 82 1,-4-49-188,10-19-9,-8-60-27,-1 0 1,2 32 0,-4-32-3,1 1 1,8 33-1,-6-39-24,-1 1 0,-1 0-1,0 1 1,-1-1 0,-2 18-1,-6 30 38,3 1-1,8 116 0,-3-148-41,-1-1 1,-7 55-1,3-47-5,-10 30 26,11-58-24,-1 1 0,2 0 0,0 0-1,0 0 1,2 25 0,0-22 0,-1-1 0,0 1-1,-1-1 1,-5 22 0,-5 39 65,3 102 75,10 15 2,8-102-65,-3-43-47,-2 55 1,-3-79-24,1 0 0,1-1 0,8 32 0,-5-33-2,-2 0 0,-1 0 0,-1 1 1,0 25-1,-6 3 18,1-24-23,1 0 1,4 48-1,-1-59-3,-1 1-1,0-1 1,-2 0-1,-3 19 1,2-15 1,1 0 0,0 27 0,6 26 16,2 147 63,-11-185-73,3-32-14,1 1 1,1 0-1,-1-1 0,0 1 0,1 0 1,0 0-1,0-1 0,1 1 1,0 0-1,2 8 0,1 8 10,0 0 0,-1 0 0,-1 0 0,-1 0 0,-1 1-1,-5 38 1,2-18 15,5 161 16,-6-148-25,-1 45 23,4-7 46,-22 149 1,19-216-72,-1 59 28,5-64-29,0 1 0,-2-1 0,-1 0 0,0 0 0,-9 24 0,-24 96 113,25-91-99,6-32-18,2 0 0,0 0-1,1 0 1,1 1-1,1-1 1,0 1 0,1-1-1,2 0 1,-1 1-1,8 21 1,-6-20 7,-1-1 0,0 1 0,-1 39 0,5 40 48,-6-92-50,2 14 55,-2-20-67,-1-1-1,0 0 0,0 1 0,0-1 0,0 1 0,0-1 0,0 1 1,0-1-1,-1 1 0,1-1 0,0 0 0,0 1 0,0-1 0,0 1 1,0-1-1,-1 0 0,1 1 0,0-1 0,0 1 0,-1-1 0,1 0 1,0 1-1,-1-1 0,1 0 0,0 0 0,-1 1 0,1-1 1,0 0-1,-1 0 0,1 1 0,-1-1 0,1 0 0,0 0 0,-1 0 1,1 0-1,-1 0 0,1 0 0,-1 1 0,0 4 8,0 0-1,0 0 0,0 0 1,1 0-1,0 0 1,1 10-1,-1-11-2,-12 56 559,0-60-1680,6 0 504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6:01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36 544,'-14'0'48,"2"1"484,-1-2 0,1 1 0,-1-1 0,-21-5 1,21 2 673,19 6 822,30 4-652,1-6-478,41-7 0,35-1-289,122-1-147,31 1-311,-107 16 78,201 35 1,-288-36-168,0-3 1,129-9-1,-52-2 7,285-10 251,180 12 338,-443 9-645,-15 9 3,-31-1 38,-48-17-45,-12 0 228,-64-8 214,66 5-127,-69 5-2075,1 3 1138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6:04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37 116 784,'-15'-2'283,"14"3"-222,0-1 0,1 0 0,-1 0 0,0 0 0,1 0 0,-1 0 0,0 0 0,1 0 0,-1 0 0,0 0 0,1 0 0,-1 0 0,0 0 0,1 0 0,-1-1 0,0 1 0,1 0 0,-1-1 0,1 1 1,-1 0-1,0-1 0,1 1 0,-1 0 0,1-1 0,-1 1 0,1-1 0,0 1 0,-1-1 0,1 1 0,-1-1 0,1 0 0,0 1 0,-1-1 0,1 1 0,0-1 0,0 0 0,-1 1 0,1-1 0,0 0 0,0 1 0,0-1 0,0 0 0,3-1 138,0 1 0,0 0-1,0-1 1,0 1-1,0 1 1,0-1-1,0 0 1,1 1-1,4-1 1,10-1-59,67-10 8,134-1-1,46-5 156,-40-7 644,248 5-1,-242 38-811,0 1-87,592-45 237,-766 23-184,81-2 132,-1 6 0,1 6 1,223 41-1,-157-22-46,-95-15-6,-94-9-97,1-2 0,-1 0 0,1-1-1,0-1 1,24-5 0,-17 7 111,-20 0-206,0 1-1,0-1 1,0 0 0,0 0 0,0 0 0,0-1 0,0 1 0,-1-1 0,1 1 0,4-2 0,-6 0-378,-2 2 170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31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1416,'5'-7'2221,"-4"7"-2076,0 0 0,-1-1 0,1 1 0,0-1 0,-1 0 0,1 1 0,0-1 1,-1 1-1,1-1 0,-1 0 0,0 0 0,1 1 0,-1-1 0,1 0 1,-1 0-1,0 1 0,0-1 0,1 0 0,-1 0 0,0 0 0,0-1 0,0 2-116,1-1-1,-1 0 0,0 1 0,0-1 1,1 1-1,-1-1 0,0 0 0,1 1 0,-1-1 1,1 1-1,-1-1 0,1 1 0,-1-1 1,1 1-1,-1 0 0,1-1 0,0 1 1,-1 0-1,1-1 0,-1 1 0,1 0 0,0-1 1,-1 1-1,1 0 0,0 0 0,-1 0 1,1 0-1,0 0 0,0 0 0,31-3-9,-22 2 45,31 2-30,-26 0 56,-1-1-1,1 0 1,-1-1-1,1 0 0,25-7 1,-16 2 103,0 0 0,0 2 1,0 1-1,39 0 0,48-7 229,-96 8-416,0 1 0,0 0 0,1 1 0,-1 1-1,0 0 1,0 1 0,0 1 0,0 0 0,24 9 0,-27-9 3,1-1 1,-1-1 0,0 0-1,21-1 1,-16 0 3,-5 1 4,-9 0 41,0 0 1,0-1-1,0 0 0,0 1 0,0-1 0,0 0 1,1 0-1,-1-1 0,0 1 0,0 0 1,0-1-1,0 0 0,0 0 0,-1 0 1,1 0-1,0 0 0,0-1 0,-1 1 0,5-4 1,-6 4-56,0 0 1,0 1 0,0-1-1,0 1 1,1-1 0,-1 1-1,0-1 1,0 1-1,0-1 1,0 1 0,1 0-1,-1 0 1,0 0 0,0-1-1,1 1 1,-1 0 0,0 1-1,0-1 1,1 0 0,-1 0-1,0 0 1,0 1-1,0-1 1,3 2 0,14 1-386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3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39 1280,'-1'9'102,"1"1"470,2-12 199,16-15 9,-17 16-654,-1 1 0,1 0 0,0-1 0,-1 1 0,1-1 0,0 0 0,-1 1 1,1-1-1,-1 1 0,1-1 0,-1 0 0,1 1 0,-1-1 0,1 0 0,-1 0 0,0 1 0,0-1 1,1 0-1,-1 0 0,0 0 0,0-1 0,0 2-68,0-1 1,1 1 0,-1-1-1,0 1 1,0-1-1,0 1 1,0-1-1,0 1 1,1-1-1,-1 1 1,0 0-1,0-1 1,1 1 0,-1-1-1,0 1 1,1 0-1,-1-1 1,0 1-1,1 0 1,-1-1-1,0 1 1,1 0-1,-1 0 1,1-1 0,-1 1-1,1 0 1,-1 0-1,1 0 1,-1 0-1,0-1 1,1 1-1,-1 0 1,1 0-1,-1 0 1,1 0 0,-1 0-1,1 0 1,-1 0-1,1 0 1,-1 0-1,1 1 1,115 8-96,5 1 298,-93-11 24,45-8 0,-46 5 38,43 2-88,5-1-83,-65 2-149,0 0 0,0 1 1,0 0-1,18 3 0,-18-2 0,0 0 1,1-1-1,-1 0 1,18-2 0,-24 2-9,-4 0 8,1 0 0,-1 0 1,0 0-1,0 0 0,0 0 0,0 0 0,1 0 0,-1 0 0,0 0 0,0 0 0,0 0 0,0 0 0,1 0 0,-1 0 0,0 0 0,0 0 0,0 0 0,0 0 0,1 0 0,-1 0 0,0-1 0,0 1 0,0 0 1,0 0-1,0 0 0,1 0 0,-1 0 0,0 0 0,0 0 0,0 0 0,0-1 0,0 1 0,0 0 0,0 0 0,1 0 0,-1 0 0,0 0 0,0-1 0,0 1 0,0 0 0,0 0 0,0 0 0,0 0 0,0-1 1,0 1-1,0 0 0,0 0 0,0 0 0,0 0 0,0-1 0,0 1 0,0 0 0,0 0 0,0 0 0,-1-8 31,1 8-155,-2 0-1313,0 0 870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45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2192,'9'1'387,"15"-3"257,-23 1-277,0 0 0,-1 0 0,1 0-1,0 0 1,-1 0 0,1-1 0,-1 1-1,1 0 1,-1 0 0,1-1 0,-1 1-1,0 0 1,0 0 0,0-1 0,0 1-1,0 0 1,0-1 0,0 1 0,0-2 739,2 7-952,0-1 1,0 1-1,0 0 0,-1 0 0,1 0 0,-1 0 0,0 1 0,1 3 0,0 0-14,2 8-36,-1 0 0,-1 0 0,0 0 0,-1 0 1,0 1-1,-3 19 0,0-1 61,2-25-96,-1-1-1,0 1 1,0-1-1,-1 0 1,0 1-1,-5 12 1,-10 35 239,6-91 204,9 12-535,0 0 0,2 1 1,0-1-1,6-40 0,0-11 19,-13-19-222,10 90 212,-1 0 0,2 0 0,-1 0 0,0 1 0,0-1 0,0 1 0,1-1 0,-1 1 0,8-1 0,-11 2 11,24-5-30,0 1 0,0 2 0,32 0 0,17-1 28,-56 0 25,-10 45 200,13 202 426,-20-229-614,-1-1 0,-1 1 0,0-1 0,-1 0 1,0 0-1,-8 18 0,9-30 11,0-1 0,-1 1 0,1-1 0,-1 1 1,1-1-1,-1 0 0,0 0 0,1-1 0,-1 1 0,-4 0 0,-9 3-13,8 0-23,6-3-3,-1 1 0,0-1 0,0 1-1,0-1 1,0 0 0,0 0 0,0-1 0,-1 1-1,1-1 1,0 1 0,0-1 0,-1 0-1,1 0 1,0 0 0,0-1 0,0 1-1,-1-1 1,1 0 0,-3-1 0,-5-6-550,9 6 330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47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30 2345,'-8'-1'458,"6"1"-299,0 0 0,1-1 0,-1 1 1,1 0-1,-1-1 0,0 1 0,1-1 0,-1 0 0,1 1 0,0-1 1,-1 0-1,1 0 0,-1 0 0,1 0 0,0 0 0,0 0 0,0 0 0,-7-5 5147,6 12-3649,3 15-2051,-1-15 874,7 37-105,-4-26-184,0-1 0,-1 1 1,-1 0-1,-1-1 0,-1 23 0,-1-34-172,2 0 0,-1 0 1,0 0-1,1 0 0,0 0 1,0 0-1,1 0 0,-1 0 0,1 0 1,0 0-1,1 0 0,-1 0 1,1 0-1,0 0 0,0-1 1,0 1-1,1-1 0,5 8 0,-13-19 39,0 0 0,1 1 0,1-1 0,-1 0 0,1-1 0,0 1 0,0-1 0,1 1 0,0-1 0,1 0 0,-2-10 0,-6-25-25,-19-31-29,29 69-21,0-1 1,0 1 0,1-1-1,-1 1 1,1 0 0,5-9-1,-2 2-51,-4 10 56,0 1-1,0-1 1,1 0-1,-1 1 1,1-1 0,-1 1-1,1-1 1,-1 1 0,1 0-1,0 0 1,0 0-1,-1 0 1,1 0 0,0 0-1,0 0 1,0 1 0,0-1-1,4 0 1,44-7-89,-42 7 97,37-2-1,-42 3 1,-1 0 1,1 0 0,0 0-1,0 0 1,-1 1 0,1-1-1,0 1 1,0 0 0,-1 0-1,1 0 1,-1 0 0,1 0-1,3 3 1,-6-4-17,14 35 208,-7-12-11,-1 1-1,-1-1 1,4 42 0,-10 54 183,1-118-344,0 0-1,-1 0 1,1-1 0,0 1-1,0 0 1,-1-1 0,1 1 0,0 0-1,-1 0 1,1-1 0,-1 1 0,1-1-1,-1 1 1,1 0 0,-1-1 0,1 1-1,-1-1 1,0 1 0,1-1 0,-1 1-1,0-1 1,1 0 0,-1 1 0,-1-1-1,-27 11 586,12-5-460,-1-1-141,0-1 0,0 0 0,-1-1 0,-34 0 0,22-3-4041,42-2 2873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48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70 2505,'-22'10'742,"-16"5"-60,23-14 3641,35 20-322,-17-17-3768,-1 1 0,0-1 1,0 1-1,0 0 0,0 0 1,1 9-1,-1-1-107,-1 0 1,0 0-1,-1 1 0,-1 13 1,-15 81 981,27-90-827,-9-15-71,-9-9 113,5-13-304,2 10-18,1-32-1,1 19-40,-2-1 1,-3-39 0,2 53 5,0 0 0,0 0 0,1 1 1,1-1-1,-1 0 0,4-12 0,-4 18 24,1 0 0,-1 0 0,1 0 0,0 1 0,0-1-1,0 0 1,0 0 0,1 1 0,-1-1 0,1 0 0,0 1 0,0 0 0,0-1 0,0 1 0,0 0 0,0 0 0,0 0 0,1 0 0,-1 0 0,1 1-1,5-3 1,21-6-39,2 0 34,1 1 0,49-8 0,-53 13 45,-19 2-32,-1 0 0,1 1-1,0 0 1,-1 1 0,1 0 0,13 2-1,-19-2 3,-1 1 0,1 0 0,-1 0-1,0 0 1,0 0 0,0 0 0,1 1-1,-1-1 1,0 1 0,-1-1 0,1 1 0,0 0-1,0 0 1,-1 0 0,1 0 0,-1 0-1,1 0 1,-1 0 0,0 0 0,0 0-1,0 1 1,0-1 0,0 0 0,-1 1-1,1-1 1,-1 1 0,1 3 0,-1 1 33,0-1 1,0 0-1,-1 0 0,0 1 1,0-1-1,0 0 1,-1 0-1,0 0 1,-2 7-1,-9 33 63,11-28-90,0 1 54,0 0 0,1 0 0,4 36 0,-3-49-34,0 0 0,0-1 1,-1 1-1,0 0 0,0 0 0,0-1 1,-1 1-1,1-1 0,-1 1 0,-1-1 1,1 0-1,-1 0 0,0 0 0,0 0 1,-7 8-1,-7 15 85,16-27-89,0 0 1,0 0 0,0 0 0,0 0-1,-1 0 1,1 0 0,0-1 0,-1 1-1,1 0 1,0-1 0,-1 1 0,1-1-1,-1 1 1,1-1 0,-1 0 0,1 0-1,-1 0 1,1 1 0,-1-1 0,1-1-1,-3 1 1,-17 1 33,-1 0-12,1-1 1,-1-2-1,1 0 1,0-1 0,-1-1-1,-24-9 1,40 11-2836,6 0 1873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0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82 129 3297,'-13'1'514,"10"-1"-400,1 1-1,0-1 0,-1 0 1,1 0-1,0 0 1,-1 0-1,1 0 0,0 0 1,-1-1-1,1 1 0,0-1 1,0 0-1,-1 1 0,1-1 1,0 0-1,-8 3 7695,8 47-7215,0-20-421,2 1-1,2-1 1,0 0 0,2 0 0,2 0 0,10 35 0,-15-42-91,-2-18 62,2-14 285,2-18-432,4-22-114,-3 0 0,-1 0 1,-3-1-1,-11-86 1,11 135 109,0 0 1,0 1-1,0-1 1,0 0-1,1 1 1,-1-1 0,1 0-1,-1 1 1,1-1-1,-1 0 1,1 1 0,0-1-1,0 1 1,0-1-1,0 1 1,0 0-1,0-1 1,0 1 0,0 0-1,1 0 1,-1 0-1,0 0 1,1 0-1,-1 0 1,1 0 0,-1 0-1,1 1 1,-1-1-1,1 0 1,0 1-1,2-1 1,63-14-97,-58 13 106,7-1-4,1 1 0,0 0 0,-1 2 1,1-1-1,0 2 0,-1 0 0,1 1 1,-1 1-1,29 8 0,-44-10 8,0-1 1,0 1-1,0 0 0,0 0 0,0-1 0,0 1 1,0 0-1,0 0 0,0 0 0,-1 0 0,1 0 1,0 0-1,-1 0 0,1 0 0,-1 0 0,1 0 0,-1 0 1,0 0-1,1 1 0,-1-1 0,0 0 0,0 0 1,0 0-1,0 0 0,0 1 0,0-1 0,0 0 1,0 0-1,0 0 0,0 1 0,-2 1 0,-14 42 315,10-32-250,3-2-14,1 0 0,0 0 0,1 1 0,0-1 0,0 0 0,2 13 0,-2 17 98,0-29-126,-1 0-1,2 0 1,0 0-1,0 0 0,1 0 1,1-1-1,0 1 0,0 0 1,1-1-1,9 21 1,-12-31-24,0-1 0,0 1 0,1-1 0,-1 1 0,0-1 0,0 1 0,0-1 0,1 1 0,-1-1 1,0 1-1,0-1 0,0 1 0,0-1 0,0 1 0,0-1 0,0 1 0,0-1 0,0 1 1,0-1-1,0 1 0,-1-1 0,1 1 0,0-1 0,0 0 0,0 1 0,-1-1 0,1 1 0,0-1 1,0 1-1,-1-1 0,1 0 0,0 1 0,-1-1 0,1 0 0,-1 1 0,1-1 0,0 0 1,-1 1-1,0-1 0,-25 10 305,2-2-312,19-5 6,-5 2 10,-1 1 1,0-2-1,0 0 1,-1 0-1,1-1 1,-1 0-1,-17 1 1,1-3 9,-1-2 0,1-2 0,-54-10 1,66 10-33,16 3-26,0 0 0,-1 0 1,1 0-1,0 0 0,0 0 0,-1 0 0,1 0 1,0 0-1,0 0 0,0 0 0,-1 0 0,1 0 1,0 0-1,0 0 0,-1 0 0,1 0 0,0 0 1,0 0-1,0 0 0,-1 0 0,1 0 0,0-1 1,0 1-1,0 0 0,0 0 0,-1 0 0,1 0 1,0 0-1,0-1 0,0 1 0,0 0 0,0 0 1,-1 0-1,1-1 0,0 1 0,0 0 0,0 0 1,0 0-1,0-1 0,0 1 0,0 0 0,0 0 1,0 0-1,0-1 0,0 1 0,0 0 0,0 0 1,0-1-1,0 1 0,0 0 0,0 0 0,0 0 1,0-1-1,0 1 0,0 0 0,1 0 0,-1 0 1,0-1-1,0 1 0,0 0 0,0 0 0,0 0 1,1-1-1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2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80 2312,'-6'-27'6533,"7"18"-3922,0 16-7,-1-4-2571,8 73 817,21 87 0,-57-203-193,19 24-654,1 2-19,0-1 1,1 0-1,0-1 0,1 1 1,-4-22-1,9 34 5,0-1 0,0 0 0,1 0 0,0 0 0,0 0 0,0 1-1,0-1 1,1 0 0,-1 0 0,1 0 0,0 1 0,0-1 0,0 0-1,1 1 1,-1-1 0,1 1 0,0-1 0,0 1 0,0 0 0,0 0-1,1 0 1,-1 0 0,1 0 0,0 1 0,-1-1 0,2 1 0,-1-1-1,0 1 1,0 0 0,6-2 0,1 0-8,1 0-1,0 0 0,0 1 1,0 1-1,0 0 1,0 1-1,0 0 1,23 1-1,-27 0 14,1 0-1,-1 1 1,0 0-1,0 0 1,0 1-1,0 0 1,-1 0-1,1 0 1,0 1-1,-1 0 1,0 0-1,1 1 1,-2 0-1,1 0 1,7 7-1,-12-9 10,0 0-1,-1 0 1,1 0-1,-1 0 1,1 0-1,-1 0 1,0 0-1,0 0 1,0 1-1,0-1 1,-1 0-1,1 0 1,0 0-1,-1 0 1,1 0-1,-1 0 1,0 0-1,0 0 1,0 0 0,-1 2-1,-6 21 17,6 10 55,3-27-34,-1-1 0,0 1 1,-1 0-1,0 0 0,0 0 0,-1 0 0,0 0 0,0-1 1,-1 1-1,0-1 0,-5 10 0,4-13-20,1 0-10,0 0 0,1-1 0,-1 1 0,1 0-1,0 1 1,0-1 0,0 0 0,0 1 0,1-1 0,-1 1 0,1-1 0,0 1 0,0 6 0,-18-4 439,7-2-434,0 0 0,0-1 0,-1 0 0,1-1-1,-23 3 1,30-6-30,0 0 0,-1 0 0,1 0 0,0 0 0,0-1 0,-1 0-1,1 0 1,0 0 0,0-1 0,0 0 0,0 0 0,0 0 0,1 0 0,-1-1-1,0 0 1,-7-6 0,3-7-2593,11 17 1561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00:17.680"/>
    </inkml:context>
    <inkml:brush xml:id="br0">
      <inkml:brushProperty name="width" value="0.05292" units="cm"/>
      <inkml:brushProperty name="height" value="0.10583" units="cm"/>
      <inkml:brushProperty name="tip" value="rectangle"/>
      <inkml:brushProperty name="rasterOp" value="maskPen"/>
    </inkml:brush>
  </inkml:definitions>
  <inkml:trace contextRef="#ctx0" brushRef="#br0">5 28 4321,'-4'-12'3197,"19"14"-919,1 1-2059,150-7-11,-21 0-158,400-9 1464,-291 23-1021,-49 1-2,138-18 665,252 7 390,-285 23-1414,193 9 52,-277-17 752,-218-14-858,-1 0 0,1 1 0,-1-1 1,11 5-1,-14-4-60,-1 0-1,1-1 1,0 0 0,0 0-1,0 0 1,-1 0 0,1-1-1,0 1 1,0-1 0,0 0 0,0 0-1,0 0 1,0-1 0,0 0-1,0 1 1,0-1 0,5-3-1,-2 2-12,0-1 0,0 1 0,0 1 0,1-1-1,-1 1 1,0 1 0,1-1 0,8 1 0,31-3 27,-41 0 15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3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18 4257,'-60'-17'2032,"60"17"-1913,0 0-1,-1 0 0,1-1 1,0 1-1,-1 0 0,1 0 0,0 1 1,0-1-1,-1 0 0,1 0 1,0 0-1,0 0 0,-1 0 1,1 0-1,0 0 0,0 0 1,0 0-1,-1 0 0,1 1 0,0-1 1,0 0-1,-1 0 0,1 0 1,0 0-1,0 1 0,0-1 1,0 0-1,0 0 0,-1 1 1,1-1-1,0 0 0,0 0 0,0 0 1,0 1-1,0-1 0,0 0 1,0 0-1,0 1 0,0-1 1,0 0-1,0 1 0,0-1 1,0 0-1,0 0 0,0 1 0,0-1 1,3 24 1304,11 24-2246,-13-44 1300,3 8-404,0 1 0,0-1 0,-1 1 0,0 0 0,-2 0 0,1 0 0,-1 1 0,-1-1 0,-1 0 0,0 0 0,-5 25 0,6-38-63,0-1 0,0 1-1,0 0 1,0 0 0,0 0 0,0 0 0,0 0 0,0 0-1,0 0 1,0 0 0,-1 0 0,1 0 0,0 0 0,0 0-1,0 0 1,0 0 0,0 0 0,0 0 0,0 0 0,0 0-1,0 0 1,-1 0 0,1 0 0,0 0 0,0 0 0,0 0-1,0 0 1,0 0 0,0 0 0,0 0 0,0 0 0,-1 0-1,1 0 1,0 0 0,0 0 0,0 0 0,0 0 0,0 0-1,0 0 1,0 0 0,0 0 0,0 0 0,0 0 0,0 1-1,0-1 1,-1 0 0,1 0 0,0 0 0,0 0 0,0 0-1,0 0 1,0 0 0,-4-18 127,-4-31-247,7 41 162,-18-120-149,19 127 73,0 1-17,0 0 37,0-1 0,0 1 0,0 0 0,0 0 0,0 0 0,0-1 0,0 1 0,0 0 0,0 0 0,0-1 0,0 1 0,0 0 0,0 0 0,0 0-1,0-1 1,0 1 0,0 0 0,1 0 0,-1 0 0,0-1 0,0 1 0,0 0 0,0 0 0,0 0 0,1 0 0,-1 0 0,0-1 0,0 1 0,0 0 0,1 0 0,-1 0 0,0 0 0,0 0 0,0 0 0,1 0 0,-1 0-1,0 0 1,0 0 0,1 0 0,-1 0 0,0 0 0,0 0 0,0 0 0,1 0 0,-1 0 0,0 0 0,244 0-13,-243 0 17,-1 0 0,0 0 1,0 0-1,1 0 0,-1 0 0,0 0 1,0 0-1,1 0 0,-1 0 0,0 0 1,1 0-1,-1 0 0,0 0 1,0 0-1,1 1 0,-1-1 0,0 0 1,0 0-1,0 0 0,1 0 1,-1 1-1,0-1 0,0 0 0,0 0 1,1 0-1,-1 1 0,0-1 1,0 0-1,0 0 0,0 1 0,0-1 1,0 0-1,1 0 0,-1 1 0,0-1 1,0 0-1,0 0 0,0 1 1,0-1-1,0 0 0,0 1 0,0-1 1,0 0-1,0 1 0,-6 17 162,-1 1-71,5-8-72,-12 66 257,13-70-247,1-1-1,0 1 0,0 0 1,0-1-1,1 1 0,0-1 1,0 1-1,1-1 0,0 1 1,3 7-1,-50-6 615,28-5-632,0-1 1,-28 1-1,39-2-5,1-2 0,-1 1-1,0-1 1,1 0-1,-1 0 1,1 0 0,-1-1-1,1 0 1,0 0 0,-1 0-1,1-1 1,0 1-1,-5-5 1,-26-22-1785,31 27 1179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5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84 5185,'-59'-35'2223,"56"33"-1948,1 1-1,0-1 1,0 1-1,1-1 1,-1 0-1,0 0 1,0 0-1,1 0 1,-1 0-1,1 0 1,0 0-1,-2-4 0,3 3 1401,2 15-1197,9 149 625,-11-160-916,0-4-170,0 0-1,0 0 1,0 0 0,0 0-1,1 0 1,0 0 0,-1 0-1,1 0 1,0 1 0,3-6-1,-1-2 1,6-23-16,-3 13-5,0 0 1,14-33 0,-18 51-5,0 0 1,0 0-1,0 1 0,0-1 1,0 1-1,1-1 0,-1 1 1,0 0-1,1 0 1,-1 0-1,1 0 0,-1 1 1,1-1-1,-1 1 0,1-1 1,-1 1-1,1 0 1,0 0-1,2 0 0,52 5-70,-49-2 69,0-1 0,-1 1 0,1 0 0,-1 0-1,0 1 1,10 7 0,-14-9 12,1 1 0,-1-1 0,0 1 0,1 0-1,-1 0 1,-1 0 0,1 0 0,0 1 0,-1-1 0,0 1-1,0 0 1,0-1 0,3 8 0,-13 18 565,4-13-550,0 1 0,-1-1 0,-1 1-1,0-1 1,-16 26 0,19-41 24,-1 0 0,0 0 0,0 0 0,0 0 0,0 0-1,-1-1 1,1 0 0,0 0 0,0 0 0,0-1 0,0 1 0,-7-3 0,1 2 1,0 1-170,-43-8 437,50 7-421,0 0 1,0 0-1,-1 0 0,1 0 1,0 0-1,0-1 1,0 0-1,0 1 0,1-1 1,-1 0-1,0-1 0,1 1 1,-1 0-1,-2-4 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6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1992,'-39'36'5620,"40"-18"-3645,1 3-1495,-2-13-395,0-1 0,0 1 1,1 0-1,1 0 0,-1-1 1,1 1-1,1-1 0,5 15 0,-16-77-19,7 53-73,0-1 1,1 0 0,-1 1 0,0-1 0,1 0-1,0 0 1,0 1 0,0-1 0,0 0-1,1-3 1,0 5 1,0-1 0,0 1-1,0 0 1,0 0 0,0 0 0,0 0-1,0 1 1,0-1 0,0 0 0,1 0-1,-1 1 1,0-1 0,1 0-1,-1 1 1,2-1 0,24-12 54,-26 13-49,4-4 10,1 1 0,0 0 0,1 0 0,-1 1 0,0 0 0,1 0 0,-1 0 0,1 1 0,0 0 0,0 0 0,-1 0 0,1 1 0,7 1 0,64-2 58,-77 11 242,-1 1 0,-1-1 0,1 0 0,-2 0 0,0 0 0,0 0 0,-4 13 0,4-22-271,1 1-1,0-1 0,-1 0 1,1 1-1,-1-1 0,0 0 0,1 0 1,-1 0-1,0 0 0,0 0 1,1 0-1,-1-1 0,0 1 1,0-1-1,0 1 0,0-1 1,0 1-1,0-1 0,0 0 1,0 0-1,0 0 0,0 0 1,0-1-1,0 1 0,0 0 1,-3-2-1,-57-14 105,54 14-37,-29-14 228,34 14-304,-1 0 1,1 0 0,-1 1 0,1-1-1,-1 1 1,0-1 0,0 1-1,1 1 1,-1-1 0,0 0-1,0 1 1,0 0 0,0 0-1,-5 0 1,7 1-1243,0-1 833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1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74 1688,'4'-31'2597,"-3"28"-2207,-1 0 0,1 0 0,0 0 0,-1 0 0,0 0 0,0 0 0,0 0 0,0-1 0,0 1 0,-1 0 0,0-4 0,1 7-341,0 0 1,0 0 0,-1 0-1,1 0 1,0-1 0,0 1-1,0 0 1,0 0 0,-1 0-1,1 0 1,0 0 0,0 0-1,0 0 1,0 0 0,-1 0-1,1 0 1,0 0 0,0 0-1,0 0 1,-1 0 0,1 0-1,0 0 1,0 0 0,0 0-1,0 0 1,-1 0-1,1 0 1,0 0 0,0 0-1,0 0 1,0 1 0,-1-1-1,1 0 1,0 0 0,0 0-1,0 0 1,0 0 0,0 0-1,0 1 1,-1-1 0,1 0-1,0 0 1,0 0 0,0 0-1,0 1 1,0-1 0,0 0-1,0 0 1,0 0 0,0 0-1,0 1 1,0-1 0,0 0-1,0 0 1,0 1 0,-6 13-86,6-13 170,-11 37 81,2 1-1,1 0 1,3 0 0,-2 41-1,7 168 309,-1-232-488,1 0 0,-2 0 0,0-1 0,-1 1 0,-10 28 0,13-35 4,-2 4 106,1-20 361,5-138-677,1 17-260,-6 116 378,-1-19-114,2 1 0,1-1 0,1 1 0,2 0 0,12-51 0,-15 79 157,0 0 0,0-1 0,1 1 0,-1 0 0,1 0 0,0 0 0,-1 0 0,1 0 0,0 0 0,0 0 0,0 0-1,1 1 1,-1-1 0,0 1 0,1 0 0,-1 0 0,0-1 0,1 2 0,-1-1 0,1 0 0,0 0 0,-1 1 0,1-1 0,0 1 0,-1 0 0,1 0 0,3 0 0,12 1 3,0 0 0,0 2 0,20 4 0,-15-3-19,72 2 21,-77-7 4,0 2-1,0 0 0,0 0 0,0 2 0,28 8 0,-44-11 5,-1 1 0,0-1 0,0 1 0,0 0 0,0-1 0,0 1 0,0 0 0,0 0 0,0 0 0,0 0 0,0 0 0,-1 0 0,1 0 0,0 0 0,-1 0 0,1 0 0,-1 0 0,1 1 0,-1-1 0,1 0 0,-1 0 0,0 1 0,0-1-1,1 0 1,-1 0 0,0 1 0,0-1 0,0 0 0,-1 0 0,1 1 0,0-1 0,0 0 0,-1 0 0,1 1 0,0-1 0,-1 0 0,0 2 0,-28 54 108,16-35-95,3 8 115,-13 55-1,4-12 305,4 5 25,13-61-401,0-1 1,-1 0-1,-1-1 1,-9 23 0,12-35-54,0 0 0,0 0 0,1 0 0,-1 0 0,1 0 0,-1 0 0,1 0 0,0 0 0,0 0 0,1 5 0,-3 20 65,-4-27-4,1-1-1,-1 0 1,1 0-1,-1 0 1,1-1-1,0 1 1,-1-1-1,1-1 1,-9-2-1,-57-8-114,55 12 33,-3 0-35,-1 0-1,-33-6 1,50 7-1820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2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92 131 968,'27'-35'1004,"-28"35"-865,1 1-1,0-1 1,0 1 0,-1-1-1,1 1 1,-1-1-1,1 0 1,0 1-1,-1-1 1,1 0-1,-1 1 1,1-1-1,-1 0 1,1 1-1,-1-1 1,1 0 0,-1 0-1,1 0 1,-1 0-1,1 0 1,-1 1-1,1-1 1,-1 0-1,0 0 1,1 0-1,-1 0 1,1-1-1,-1 1 1,1 0 0,-1 0-1,1 0 1,-1 0-1,1 0 1,-1-1-1,1 1 1,-1 0-1,1 0 1,-1-1-1,1 1 1,-1 0-1,1-1 1,0 1 0,-1-1-1,1 1 1,0 0-1,-1-1 1,1 1-1,0-1 1,-1 1-1,1-1 1,0 1-1,0-1 1,0 1-1,-1-1 1,1 1 0,0-1-1,0 0 1,0 0-1,-22 68 574,2 2 0,4 0 0,3 1 0,2 0 0,-1 117 0,19-214-659,2 4-101,3-21-384,-2-1 0,-2 0 0,5-83 0,-24-72 170,11 196 259,0 0 0,0 0 0,1 0 0,0 0 0,0 1 1,0-1-1,0 0 0,1 0 0,0 1 0,-1-1 0,1 1 0,0 0 0,1-1 0,-1 1 0,0 0 0,1 0 0,3-3 0,0 2-3,0 0 0,0 0 1,0 0-1,0 1 0,0 0 1,1 0-1,-1 1 0,1 0 1,7-2-1,7 1 59,0 0-1,0 1 1,1 1-1,-1 1 1,30 4 0,-47-4-37,55 9 79,-55-9-95,1 1 1,-1 0-1,0 1 1,0-1-1,1 1 1,-1-1 0,0 1-1,0 1 1,-1-1-1,6 4 1,-8-4 2,0 1 0,-1-1 0,0 0 0,1 0 0,-1 0 0,0 1 0,0-1 0,-1 0 1,1 0-1,0 0 0,-1 0 0,1 1 0,-2 2 0,-1 19 35,4 141 376,-1-144-363,0 0 1,-2-1 0,0 0-1,-1 1 1,-2-1 0,0 0-1,-1 0 1,0-1 0,-2 0-1,0 0 1,-2-1-1,0 0 1,-21 29 0,27-44-35,0-1 1,0 0-1,0 1 1,0-1-1,-1 0 1,1-1 0,-1 1-1,1-1 1,-1 0-1,1 0 1,-1-1-1,0 1 1,-4-1-1,-25 6 24,17-1-14,-1-2 0,0 1-1,-22 0 1,32-3-18,-1-1 0,1 0 0,-1 0 1,0-1-1,1 0 0,0-1 0,-1 1 1,1-2-1,-8-2 0,11-1-1247,5 4 820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3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9 150 160,'8'-37'18,"16"-35"10323,-20 97-8308,-1 29-2346,-6 4 886,-14 77 1,13-110-414,-5 2 14,8-27-172,1 1 0,0-1 0,-1 1 0,1-1 0,0 1 1,0-1-1,-1 0 0,1 1 0,0-1 0,0 1 0,0-1 0,0 1 0,-1-1 0,1 1 0,0 0 0,0-1 1,0 1-1,0-1 0,0 1 0,0-1 0,0 1 0,1-1 0,-1 1 0,0-1 0,0 1 0,1 0 0,27 6 1,-7-4-1,11 1 22,1 0-1,0-2 1,0-2-1,40-4 1,-68 4 4,0-1-1,0 0 1,0 0-1,0 0 1,0 0-1,0-1 1,0 0-1,0 0 1,-1 0-1,1-1 1,-1 1-1,0-1 1,0 0 0,0 0-1,0-1 1,0 1-1,-1-1 1,1 0-1,3-5 1,-6 5-12,-1 1 1,1 0-1,-1-1 1,1 1-1,-1-1 1,0 1-1,-1 0 1,1-1-1,0 1 1,-1-1-1,0 1 1,0 0-1,-1-5 1,-4-25 16,10-11-29,16-61 1,-17 65-5,-4 37 0,1 0 0,0 0 0,0-1 0,0 1 0,0 0 0,0 0 0,1 0 0,-1-1 0,1 1 0,0 0-1,0 0 1,0 0 0,1 0 0,-1 1 0,1-1 0,-1 0 0,1 0 0,2-2 0,-3-1-105,-12 3 261,-12 4 422,-1 8-409,0-1 0,-1 0 0,1-2 0,-2-1 0,1-1 0,-37 1 0,-87-10-163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0 205 2505,'44'-37'880,"-36"18"6202,-7 2-4420,0 18-2323,1 24-425,7 109 261,-4-34 195,5 0 0,24 109 0,-31-193-133,-1-45-479,4-30 78,-2 0 0,-3-1 0,-3 1 0,-2 0 0,-2 0 0,-16-61 0,15 92 171,2 12-5,0 1 0,2-1 0,0 1 0,1-1 0,0 0 0,1 0 0,2-25 1,0 39-9,0 0 1,0 0-1,1 0 1,-1 0-1,0 0 1,0 0-1,1 1 1,0-1 0,-1 0-1,1 1 1,0-1-1,-1 1 1,1 0-1,0-1 1,0 1 0,0 0-1,0 0 1,1 0-1,-1 0 1,0 1-1,0-1 1,0 1-1,1-1 1,-1 1 0,0 0-1,1 0 1,3 0-1,5-1-17,0 1 0,0 1 0,0-1 0,15 4 0,15 7 27,0 2 0,76 36 0,-60-24 21,-35-17 0,12 6 92,-33-13-95,0 0-1,0 0 1,0 0-1,0 0 1,0 0-1,-1 0 1,1 0-1,0 0 1,-1 1 0,1-1-1,-1 0 1,1 0-1,-1 1 1,0-1-1,0 0 1,1 0-1,-1 1 1,0-1 0,0 0-1,0 1 1,0-1-1,0 0 1,-1 1-1,1-1 1,0 0-1,-1 2 1,-11 43 400,-8 76-1,18-98-399,2-1 0,0 1 0,2-1 0,0 1 0,8 31 0,10 20 164,-11-45-104,-1 0 0,-2 0-1,0 1 1,0 32 0,-6-61-60,0 0 0,1 0 0,-2 0 1,1 1-1,0-2 0,0 1 0,-1 0 0,1 0 1,-1 0-1,1 0 0,-1 0 0,0 0 0,0 0 1,0-1-1,0 1 0,0 0 0,0-1 1,0 1-1,-1 0 0,1-1 0,-1 0 0,-2 3 1,-2-1 39,0-1 0,0 0 0,0 0 1,0 0-1,0-1 0,-9 2 0,-8 1-103,18-3 46,-2 1 9,0-1-1,0 0 1,1 0-1,-1 0 1,0-1-1,0 0 1,0-1-1,0 1 1,0-1-1,-10-3 1,-14-6 171,0 1 0,-1 1 1,0 2-1,-54-3 0,44 4-2005,39 6-326,-5 4 849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8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2897,'27'7'5588,"6"9"-4328,-21-9-1284,1 0 0,0-1 0,0-1 0,23 6 0,249 26 258,-80-15 167,-118-16-180,-68-6-170,-1 0-1,1 2 1,0 0-1,-1 1 0,0 1 1,22 7-1,-40 9 640,-5 15-82,-7 125 109,-2 102-42,7-113-13,0 18-209,6 200 3,-2-150 464,1-197-888,-1-1 0,-1 0 0,-8 23 0,-6 42 427,22-75-200,-8-17-1766,-10-19 948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9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 3553,'-2'-2'7811,"3"19"-6870,-3-8-898,-1 1 0,0-1 0,0 0 0,-1 0 0,0 0 0,0 0-1,-1-1 1,-7 10 0,-6 15 146,12-16-66,1 0 0,1 1 0,1 0 0,1 0 0,0 0 0,1 0 0,3 36 0,-1-22-59,5 164 693,-5 203 807,-4-290-1468,4-67-49,-3 0-1,-1 0 0,-11 47 0,13-79-40,0-1 1,0 1-1,1 0 0,1 13 0,-1-16 3,1 1-1,-1-1 0,0 0 1,-1 0-1,0 0 1,0 1-1,0-1 0,-3 7 1,3-11 4,0 1 0,0-1 0,0 1 0,1-1 0,-1 1 0,1-1 0,0 1 0,0-1-1,0 1 1,1-1 0,-1 1 0,1-1 0,0 1 0,0-1 0,0 0 0,2 4 0,-1-2-3,-1 0 0,1 0-1,-1 0 1,0 0 0,0 0-1,0 0 1,-1 0 0,0 0 0,-1 8-1,-8 62-41,10-74 33,0 0-1,0 0 1,0 0-1,1 0 0,-1 0 1,0 0-1,0 0 1,0-1-1,1 1 1,-1 0-1,0-1 0,1 1 1,-1-1-1,1 1 1,1-1-1,1 2 3,4 0-1,1 0 1,-1 0-1,0-1 1,0 0 0,1 0-1,-1-1 1,1 0 0,11-2-1,77-17 15,-94 19-17,184-31-3,-125 22 7,-47 3 238,-7 2-2750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1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2465,'-2'3'533,"0"-1"0,1 1 0,-1 0 0,1 0 1,0 0-1,0 0 0,0 0 0,0 0 1,0 0-1,1 0 0,-1 1 0,1-1 0,0 0 1,0 4-1,4 49 1067,-3-51-1430,8 55 613,-5-40-550,-1 1 1,0 0-1,-2 0 0,0 1 0,-4 35 0,4-76-102,0-1 0,-2 1 0,0-1 0,-5-23 0,2 8-277,-1-62 1,5 95 136,1 0 0,-1-1-1,1 1 1,0 0 0,0 0 0,0-1-1,0 1 1,0 0 0,0 0 0,0 0-1,1 0 1,-1 0 0,1 1 0,0-1 0,-1 0-1,1 1 1,0-1 0,0 1 0,0 0-1,0-1 1,0 1 0,0 0 0,0 0-1,1 1 1,-1-1 0,0 0 0,1 1-1,3-1 1,11-3-9,-1 2-1,1 0 1,18 1 0,-16 0 7,18-3-6,-19 1 8,1 2 0,-1 0 0,19 1 0,-33 0 7,0 1 0,-1-1 0,1 1 0,0-1 1,0 1-1,-1 0 0,1 1 0,-1-1 0,1 1 0,-1-1 0,1 1 1,-1 0-1,0 1 0,0-1 0,0 0 0,0 1 0,-1-1 1,1 1-1,0 0 0,1 4 0,-11 21 262,-4 5-88,8-3 8,2 1-1,1-1 0,3 34 1,-2-62-150,-1 0 0,0 0 0,0 0 0,0 0 0,0-1 0,0 1 0,0 0 1,-1 0-1,1 0 0,-1 0 0,1 0 0,-1 0 0,0 0 0,1-1 0,-1 1 0,0 0 1,0 0-1,0-1 0,-1 1 0,1-1 0,0 1 0,-1-1 0,1 0 0,0 1 0,-1-1 1,0 0-1,1 0 0,-1 0 0,0 0 0,1 0 0,-1 0 0,0-1 0,0 1 0,0-1 1,-3 1-1,-4 0 62,-1 0-1,0-1 1,0 0 0,0 0 0,-15-4 0,9 2-235,-65-11 189,59 9-201,-1 0-1,-33-1 1,44 7-616,12 7 332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00:17.681"/>
    </inkml:context>
    <inkml:brush xml:id="br0">
      <inkml:brushProperty name="width" value="0.05292" units="cm"/>
      <inkml:brushProperty name="height" value="0.10583" units="cm"/>
      <inkml:brushProperty name="tip" value="rectangle"/>
      <inkml:brushProperty name="rasterOp" value="maskPen"/>
    </inkml:brush>
  </inkml:definitions>
  <inkml:trace contextRef="#ctx0" brushRef="#br0">139 169 4257,'5'-94'1811,"-8"66"-781,2 27-1014,1 1 0,0-1 1,0 0-1,0 1 0,-1-1 1,1 0-1,0 0 0,0 1 1,0-1-1,0 0 0,0 1 1,0-1-1,0 0 0,1 1 1,-1-1-1,0 0 0,0 1 1,0-1-1,1 0 1,-1 1-1,0-1 0,-6-19 4250,4 17-3917,-9-5 1271,11 8-1599,0 0 0,0 0 1,-1 0-1,1 0 0,0 0 1,0 0-1,-1 0 0,1 0 1,0 0-1,0 0 0,-1 0 1,1 0-1,0 0 0,0 0 1,0 0-1,-1 0 0,1 0 1,0 0-1,0 0 0,-1 0 0,1 0 1,0 0-1,0 0 0,0 1 1,-1-1-1,1 0 0,0 0 1,0 0-1,0 0 0,0 1 1,0-1-1,-1 0 0,1 0 1,0 0-1,0 0 0,0 1 1,0-1-1,0 0 0,0 1 0,-4 11 39,1 1-1,0 0 0,2 0 0,-1 0 0,1 0 1,2 17-1,-1-8 6,-4 32 1,-2-8 11,-1 78-1,5-95 28,-1 0 0,-1 0 0,-10 32 0,7-32-27,1 1 0,1-1-1,0 37 1,3-33 357,-7 42 0,0-12-196,3-11-185,2-23-37,1 1-1,2 0 1,2 36 0,0-11-5,-2-45-8,1 0-1,0-1 0,1 1 1,0 0-1,0 0 1,1-1-1,4 12 0,0-2 3,-1 0 0,3 27-1,3 9 6,-7-33-6,0 1 0,-2 0-1,-1 37 1,0 6 0,1-38 1,1 0 0,2-1 0,0 1 0,2-1-1,19 46 1,-19-51 8,-1-1 0,-1 1-1,0 0 1,-2 0-1,0 0 1,-1 25 0,5 37 182,-5-66-165,3 19 0,0 0 1,3 0-1,13 37 0,-17-60-17,0 0-1,-1 0 0,0 1 1,-1-1-1,0 0 1,-2 1-1,1-1 1,-2 1-1,0-1 1,-1 1-1,-6 27 0,-8 38 29,-6 93 0,19-117-26,3-1 0,8 69-1,1 54-2,-8-102 60,19 138 0,-16-178-45,-2-1 0,-1 0-1,-2 1 1,-1-1 0,-2 0 0,-1 0 0,-11 35 0,-24 134 102,37-190-119,0 0 1,-1-1-1,-9 21 0,-6 21 28,-36 216 19,38-182-56,11-45 2,1 0-1,1 50 0,10 89 4,-6-180-5,3 272 0,-5-183 2,-2 37 2,2-91-4,2 0 0,6 60 0,21 75 3,-12-88-3,3 37-1,27 147 0,-39-236 3,-2 0 0,1 57 0,-12 66 10,3-93-11,3-11 3,12 87-1,-2-36 2,6 72-2,-5-74 7,-3 122-1,-23-74 14,5-63-16,3 111 9,7-90-10,1-104-7,-4 115 7,-21 120 1,3-64 4,0 0 10,19-157 33,2-10 38,1-1-1,-1 1 1,-1-1 0,1 0-1,-1 1 1,0-1-1,-1 0 1,-4 8 0,6-11-22,0 0 0,0 0 0,0 0 0,1 0 0,-1 0 0,1 1 0,-1-1 0,1 0 0,0 0 0,0 0 0,1 1 0,0 4 0,0 20-76,0-12 112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2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67 800,'-69'-62'871,"69"61"-823,0 1-1,-1 0 1,1-1-1,0 1 1,-1 0-1,1-1 1,0 1 0,-1 0-1,1 0 1,0 0-1,-1-1 1,1 1 0,-1 0-1,1 0 1,0 0-1,-1 0 1,1 0-1,-1 0 1,1 0 0,0 0-1,-1 0 1,1 0-1,-1 0 1,1 0-1,-1 0 1,1 0 0,0 0-1,-1 0 1,1 0-1,-1 1 1,1-1-1,0 0 1,-1 0 0,1 0-1,0 1 1,-1-1-1,1 0 1,0 1 0,-1-1-1,1 0 1,0 0-1,-1 1 1,1-1-1,0 1 1,0-1 0,0 0-1,-1 1 1,1 0-1,-6 20 3356,6-18-1638,-6 23-1009,2 0 1,-2 50-1,2-19-479,-8 208-260,9-227-116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5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86 406 4593,'-36'-148'1334,"34"142"-1298,1 0 0,0 1 0,0-1 0,1 0 0,0 0 0,0 0 0,0 0 0,0 0 0,3-10 0,-1 12-49,-1 1 0,1-1 0,0 0 0,0 1 0,0-1 0,1 1 0,-1-1-1,4-3 1,-3 4 196,0 0-1,0 0 0,-1-1 0,1 0 1,-1 1-1,0-1 0,0 0 0,2-7 1,39-100 2768,-43 108-2135,-5 11-497,-5 15-70,-2 35 140,4 1-1,-3 104 1,7-76-349,-19 205 338,-9 259 1091,29-512-1129,0-28-518,-4-27-1804,0-20-166,-5-42 912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6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1 272 3921,'2'-16'213,"0"1"0,2 1 0,0-1 0,1 0 0,0 1 0,1 0-1,0 0 1,10-14 0,-12 22-111,0 0-1,1 0 0,-1 1 0,1-1 1,1 1-1,-1 0 0,1 1 1,-1-1-1,1 1 0,0 0 0,1 1 1,-1-1-1,1 1 0,0 0 1,-1 1-1,1 0 0,0 0 0,12-1 1,107-4 809,18-1-485,-127 5-383,75-11 223,168-2-1,-257 15-251,0 1 0,1 1 0,-1-1 0,1 0-1,-1 1 1,0 0 0,1 0 0,-1 0 0,0 0 0,1 0 0,-1 1 0,0-1 0,0 1 0,0 0 0,3 2 0,-5-2 64,1 1 0,0-1 0,-1 0 1,1 1-1,-1-1 0,0 1 0,0 0 0,0 0 0,0-1 1,0 1-1,0 0 0,-1 0 0,0 0 0,1-1 0,-1 1 1,0 0-1,0 0 0,-1 4 0,-3 54 513,-11 115-172,8-93 370,4 137 1,5-144-556,-3-1 0,-15 108 0,0-23 444,14-117-600,-2 0 0,-1-1 0,-14 51 0,17-89-55,1 0 0,-1 0 1,0 0-1,-1 0 0,1-1 0,-1 1 1,1 0-1,-1-1 0,-6 5 0,6-5-14,1 0-1,-1 0 1,1 0-1,-1 0 1,1 0-1,0 0 0,0 0 1,0 1-1,0-1 1,1 1-1,-2 5 0,2-8 16,-1 1 0,1-1-1,0 0 1,-1 1 0,1-1-1,-1 0 1,1 0-1,-1 0 1,0 0 0,0 0-1,1-1 1,-1 1-1,0 0 1,0-1 0,0 1-1,-2 0 1,-26 10 15,21-6-18,0-1 1,0 0 0,0-1-1,0 0 1,-1 0 0,0-1 0,1 0-1,-1-1 1,-13 0 0,-15-3 326,-74-13 0,78 8-199,0 2 1,-1 2-1,-38 0 1,26 7-128,30-1-27,0-2 1,0 0-1,0-1 1,-19-3 0,31-1-1897,5 3 1218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8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74 2665,'-44'-49'1256,"40"25"3548,4 57-4224,2 0 0,7 41 0,2 39 4,-11-102-459,-1 0 0,0 1-1,0-1 1,-1 0 0,-1 0 0,-4 12 0,5-16-99,1-4-98,-1 10 467,-2-23-15,-2-47-485,2-1-1,5-70 1,0 124 91,-1 1-1,1-1 1,0 1-1,0 0 1,0-1 0,1 1-1,-1 0 1,1 0-1,0 0 1,-1 0 0,1 0-1,1 1 1,-1-1-1,0 0 1,1 1 0,-1 0-1,1-1 1,0 1 0,5-3-1,-2 1 1,1 0 0,0 1 0,0 0 0,0 0 0,0 1 0,0 0 0,1 0 1,7-1-1,2 3-1,-1 0 0,0 1 0,0 1 1,0 0-1,0 2 0,0-1 1,25 11-1,-22-8 35,1 0 0,0-1 0,0-1 0,21 2 0,-35-6 0,1 0-31,-1 0 0,1 1 0,0-1 1,0 2-1,12 2 0,-18-3 23,1 0 1,-1 0-1,1-1 1,-1 1-1,0 0 0,1 0 1,-1 0-1,0 1 1,0-1-1,1 0 0,-1 0 1,0 1-1,0-1 1,0 0-1,-1 1 0,1-1 1,0 1-1,-1-1 1,1 1-1,0 0 0,-1-1 1,0 1-1,1-1 1,-1 1-1,0 0 0,0-1 1,0 1-1,0 0 1,0 1-1,-2 16 226,-1-1 0,0 0 0,-1 0 0,-1 0 0,-14 33 0,10-27 130,7-16-281,-1 0 0,0 0 0,-1-1 0,0 1 0,0-1 0,-8 11-1,7-13-49,0 0-1,0-1 0,0 1 0,-1-1 0,0 0 0,0 0 1,0-1-1,0 0 0,0 0 0,-1 0 0,1-1 0,-1 0 0,0 0 1,0-1-1,1 1 0,-1-2 0,0 1 0,0-1 0,0 0 0,-8-1 1,2 0-40,-1-1 1,1 0 0,0-1 0,0-1 0,1 0-1,-1 0 1,1-1 0,0-1 0,0 0-1,-11-8 1,10-2-3298,18 17 2087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22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169 168 1224,'-26'-115'250,"22"78"3899,4 37-4056,0 0 1,0 0-1,-1 0 1,1 0-1,0 0 1,0 0-1,0 0 1,0 0-1,0 0 1,0 0-1,-1 0 0,1 0 1,0 0-1,0 0 1,0 0-1,0 0 1,0 0-1,0 0 1,-1 0-1,0 0 977,0 32 1014,-11 121-1233,7-61-284,-29 153 0,29-228-466,2 0 1,0 1-1,1-1 1,0 0 0,2 27-1,0-44-88,0-1-1,0 1 1,0 0 0,0 0-1,0 0 1,0-1-1,-1 1 1,1 0 0,0 0-1,0 0 1,0 0 0,0-1-1,-1 1 1,1 0-1,0 0 1,0 0 0,0 0-1,0 0 1,-1 0-1,1 0 1,0-1 0,0 1-1,-1 0 1,1 0 0,0 0-1,0 0 1,0 0-1,-1 0 1,1 0 0,0 0-1,0 0 1,-1 0-1,1 0 1,0 0 0,0 0-1,-1 1 1,9-18-25,0 0 1,-2-1-1,0 0 0,-1 0 0,0 0 1,-2 0-1,0-1 0,0-30 1,-3 17-59,1-25-88,-3 1 1,-13-83 0,-3 28-23,17 108 166,1 0 0,0 1 0,-1-1-1,1 0 1,0 1 0,0-1 0,0 0 0,1 0-1,-1 1 1,1-1 0,0 0 0,-1 1 0,1-1-1,0 1 1,0-1 0,1 1 0,-1-1 0,1 1-1,-1 0 1,1 0 0,0-1 0,-1 1 0,1 0 0,5-3-1,-3 3-11,1 0 0,0 0 0,0 1 0,0 0-1,1 0 1,-1 0 0,0 0 0,0 1 0,0 0-1,1 0 1,-1 0 0,0 1 0,7 1 0,26 4-28,51 3 1,-49-6 71,41 9 1,-75-12-14,0 1 0,-1-1 1,1 1-1,0-2 0,11-1 0,8 0 12,-24 2-23,-1 4 6,1 89-18,2-42 366,-3 1 1,-2 0-1,-2 0 1,-20 93-1,-1-73-155,17-51-74,0 1 0,1-1-1,2 1 1,-5 34 0,19-13 8,-4-24-109,-4-15-13,0 1-1,-1-1 1,0 1-1,0-1 1,0 1-1,-1-1 1,0 0-1,1 1 1,-2-1-1,-1 6 1,-1 7 96,3-16-84,0 0 1,0 0 0,0 0-1,0 0 1,0 0-1,0 0 1,-1 0 0,1 0-1,0-1 1,-1 1-1,1-1 1,0 1 0,-1-1-1,1 1 1,-1-1-1,1 1 1,-1-1 0,1 0-1,0 0 1,-1 0-1,1 0 1,-1 0 0,-1-1-1,-45 0 88,41 0-80,-104-8 63,-101-4-423,216 17-3304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1:33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53 128 952,'-20'-9'1840,"18"9"-1691,1 0 1,-1 0 0,1 0 0,0 0-1,-1-1 1,1 1 0,-1 0-1,1-1 1,0 1 0,0-1 0,-1 0-1,1 1 1,0-1 0,0 0-1,0 0 1,0 0 0,-1 0-1,1 0 1,1 0 0,-1 0 0,0 0-1,0 0 1,0 0 0,0 0-1,1-1 1,-1 1 0,1 0-1,-1-1 1,0 0 0,5 0-99,-1 0 0,0 1 0,0 0 0,1 0 0,-1 0 0,1 0 1,-1 0-1,1 1 0,3-1 0,3-1 231,66-9 131,-48 8-258,50-12-1,-35 6-24,0 2 1,0 2 0,1 1-1,75 5 1,-59-1-109,32 2 5,82-3 130,-98-6-96,-22 1-25,-1 2 0,100 7 0,157 21 63,-274-22-34,-1-2 1,55-6-1,13 0 48,-99 6-105,1 0-1,-1-1 0,1 0 1,-1 0-1,1 0 0,-1-1 1,0 1-1,6-4 0,-7 4-2,0-1 0,1 1 0,-1-1-1,1 1 1,-1 0 0,1 0 0,-1 1-1,1-1 1,-1 1 0,1 0 0,-1 0-1,7 0 1,17 1 15,15 2 63,-31-3 299,-11 0-433,1 0 1,-1-1-1,0 1 1,0 0-1,0 0 0,0 0 1,0 0-1,0-1 1,0 1-1,0 0 0,0 0 1,0 0-1,0-1 1,0 1-1,0 0 0,0 0 1,0 0-1,0-1 1,0 1-1,0 0 0,0 0 1,0 0-1,0-1 1,0 1-1,0 0 1,0 0-1,0 0 0,0 0 1,-1-1-1,1 1 1,0 0-1,0 0 0,0 0 1,0 0-1,0 0 1,-1-1-1,1 1 0,0 0 1,0 0-1,0 0 1,0 0-1,-1 0 0,1 0 1,0 0-1,0 0 1,0 0-1,-1 0 1,1 0-1,0 0 0,0 0 1,0 0-1,0 0 1,-1 0-1,1 0 0,-9-4-675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21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1 377 1800,'8'-5'8505,"18"5"-7580,-19 0 506,1-5 4563,-2-7-4448,-6 10-1575,0 1 0,0 0 0,1 0-1,-1 0 1,1 0 0,-1 0-1,1 0 1,-1 0 0,1 0 0,0 0-1,-1 0 1,1 0 0,0 0 0,0 0-1,0 0 1,-1 1 0,1-1-1,0 0 1,0 0 0,0 1 0,0-1-1,0 1 1,1-1 0,0 1-1,-2 0 38,41-34 239,-22 21-285,-17 13 39,0-1 1,0 0-1,0 0 0,-1 0 1,1 0-1,0 0 0,-1 0 1,1-1-1,0 1 1,-1-1-1,0 1 0,1-1 1,-1 1-1,0-1 1,0 0-1,0 1 0,0-1 1,0 0-1,0 0 0,0 0 1,0-3-1,0 4-6,0 0 0,0 0 0,0 0 0,1 0 0,-1 0 0,0 1-1,0-1 1,1 0 0,-1 1 0,0-1 0,1 1 0,-1-1 0,1 1 0,-1-1 0,0 1 0,1 0-1,-1 0 1,2 0 0,30-4-66,25 7 33,-38-1 50,0-1 0,-1-1 1,1 0-1,20-4 0,238-29-43,-151 21 31,33 7 0,-112 6 0,1-2 0,56-10 0,174-24 1,-123 18-2,454-53 1,171 31-21,-290 23 10,823 18-21,-1187 5 34,442 12 12,-210-8-14,-2 0 0,250 6 0,266 17 8,-737-24-8,225 10 0,94 3 0,-40-1 0,-30-5 0,-155 7 0,-149-12 0,127 1 0,-48-6 8,-32 1-6,-32-3 8,40 1-6,195 6-4,-255-6 0,3 2-8,130 31 0,-207-38-141,2 0 461,-18-4-772,7 2-4237,-13 6 3162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23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143 113 2793,'-112'-104'3244,"102"96"631,8 12-1768,13 24-1073,-5-15-1054,0-1 131,-2 0-1,1-1 0,-1 2 0,-1-1 0,0 0 0,-1 1 1,0-1-1,-1 1 0,-1 16 0,-2 0 13,1 1 1,1 0-1,6 50 0,2 27-67,-3-31 63,-3-63-86,0 1 0,-1 0-1,0 0 1,-1 0 0,0 0 0,-2 0 0,1 0 0,-2-1 0,0 1 0,-6 18 0,4-18-14,1 0 1,0 0-1,1 0 0,1 0 1,0 1-1,1-1 1,1 25-1,-3 33 18,0-49 15,2 1 1,0-1-1,1 1 1,5 32-1,-4-53-19,-1 20-31,-1-23 24,1 1 1,-1 0-1,1-1 0,-1 1 1,0-1-1,1 1 1,-1 0-1,1-1 0,-1 1 1,0-1-1,0 0 0,1 1 1,-1-1-1,0 0 1,0 1-1,1-1 0,-1 0 1,0 0-1,0 0 0,0 0 1,1 0-1,-1 0 1,0 0-1,0 0 0,0 0 1,0 0-1,-15 14 621,10-8-3514,2 0 1828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39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96 2697,'41'-75'1113,"-41"75"-888,1-1 0,-1 1 0,1-1 0,-1 1 0,1-1 0,-1 1 1,0-1-1,1 0 0,-1 1 0,0-1 0,0 0 0,0 1 0,1-1 0,-1 0 0,0 1 0,0-1 0,0 0 0,0 1 0,0-1 0,0 0 0,0 1 0,0-1 0,-1 0 1,1 1-1,0-1 0,0 0 0,0 1 0,-1-1 0,1 0 0,0 1 0,-1-2 0,0 2-174,1 0 1,-1 0-1,1 0 1,0 0-1,-1 0 1,1 0-1,-1 1 0,1-1 1,0 0-1,-1 0 1,1 0-1,0 0 0,-1 0 1,1 1-1,0-1 1,-1 0-1,1 0 1,0 1-1,-1-1 0,1 0 1,0 0-1,0 1 1,-1-1-1,1 0 0,0 1 1,0-1-1,0 0 1,-1 1-1,1-1 1,0 1-1,0-1 0,0 0 1,0 1-1,0-1 1,0 0-1,0 1 0,0-1 1,0 1-1,0-1 1,0 1-1,-8 73 524,-3 14-184,2 125-1,2-59-106,1-16-170,4-94-99,-2 1 1,-18 86-1,11-81 35,-6 90 1,18 85 267,-12-43-159,1 18 233,10-179-340,-2-1 0,0 1 0,-1-1 1,-1 0-1,-12 36 0,-47 95 536,40-102-413,-24 75 0,-18 167 40,48-207-58,-13 112-84,14 14 186,15-180-239,5 149 19,0-82-26,1 31 9,0 77 83,1 34-6,0 5 58,16 121 59,0-52-91,3-19-44,0 48 216,-27-233-256,4 0 0,19 113 1,-12-132 77,-4 0-1,-10 142 1,0 13-94,14-13 36,2 149 21,-7-243-56,-1-66 46,-11 140-1,3-166-54,1 1-1,3-1 0,2 1 0,7 49 1,-7-84-2,-1 1 1,0-1-1,-3 21 1,2-25-12,0 0 1,0 0-1,0 0 0,1 0 1,1 0-1,-1 1 1,1-1-1,1 0 0,-1 0 1,5 13-1,-3-14 7,0 1-1,-1 0 0,0 0 0,-1-1 1,0 1-1,0 9 0,-1-11-4,1 1 0,-1 0-1,1-1 1,1 1-1,-1-1 1,1 1 0,0-1-1,1 0 1,3 7-1,-22 27 361,15-33-359,-9 43-36,10-47 32,0 0 0,0 0-1,0 0 1,0 0 0,1 0 0,-1 0 0,1 0 0,0 0-1,0 0 1,0 0 0,0-1 0,0 1 0,0 0 0,1-1 0,0 1-1,-1-1 1,4 4 0,-11-11 717,0 4-1604,3 10-3593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41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64 4361,'-6'-3'3210,"14"-4"-2667,20-7-707,-12 5 252,-9 4 113,0 1 0,0 0 0,0 1 0,0 0 0,1 0 0,-1 1 0,1 0 0,15-3 0,68 26 3020,63-6-2543,245-9-1,-8-8 100,-338 3-719,8 1 8,130-2 101,241 1 28,-110 4-120,329-1 273,-551-3-264,357-6 233,-185-1-21,116-1-57,59 12 32,-445-5-271,479 22 176,-175-13-88,27 4-47,-159-1 335,-176-13 212,11-2-523,26-2-150,4 2 89,-31 2-447,-15 0-335,-5 2 322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00:17.682"/>
    </inkml:context>
    <inkml:brush xml:id="br0">
      <inkml:brushProperty name="width" value="0.05292" units="cm"/>
      <inkml:brushProperty name="height" value="0.10583" units="cm"/>
      <inkml:brushProperty name="tip" value="rectangle"/>
      <inkml:brushProperty name="rasterOp" value="maskPen"/>
    </inkml:brush>
  </inkml:definitions>
  <inkml:trace contextRef="#ctx0" brushRef="#br0">94 34 5601,'-85'-34'6011,"89"38"-5171,2 9-763,-1 0 0,0 1 1,-1 0-1,0-1 0,-1 1 0,0 0 0,-2 0 1,1 18-1,3 19-46,2 1 1,18 68-1,-19-85 164,-1 0 0,-2 1-1,-1 0 1,-2-1-1,-4 37 1,1-21 63,-19 520 337,-2-375-495,14-145-82,3 1 0,3 0 0,1 58 0,17 43-8,2 95 21,-17-209-13,2 0 0,2-1-1,1 0 1,16 66-1,-13-72 6,-2 1-1,-2-1 0,-1 1 1,-1-1-1,-5 54 0,1-35 104,4 58 0,-1-99-106,-1-1 1,0 0-1,-1 0 0,0 0 1,0 1-1,-6 14 0,-3 12 12,-12 39 10,14-50-19,-8 40 0,12-46-19,4-17-2,0 0-1,0-1 0,1 1 0,-1 0 0,1 0 0,-1 0 0,1 0 0,0 0 0,-1 0 0,1 0 0,0 0 0,1 0 0,-1 0 0,0 0 0,0 0 0,1 0 0,-1 0 0,2 3 0,-9 21 47,7-20-48,-1 1-1,1 0 0,1 0 0,-1 0 0,1-1 1,0 1-1,1 0 0,0-1 0,3 9 0,-5-14 2,0-1 0,0 0 0,0 1 0,0-1 0,0 1 0,0-1 0,0 1-1,0-1 1,0 1 0,0-1 0,0 1 0,0-1 0,0 1 0,0-1 0,0 1-1,0-1 1,0 1 0,-1-1 0,1 0 0,0 1 0,0-1 0,-1 1-1,1 0 1,-3 5 76,7-15 303,7 5-388,1 2 0,0-1 0,0 2 0,-1 0 0,16 0 0,-11 0 4,13-1 3,32-2 1,74-16 0,-40-3 40,70-12 61,-51 30-90,-41 3-11,54-9 12,70-3 14,-159 16-25,46 8 0,-49-5-1,68 1 0,247-35 43,-138 8-21,-191 20-18,37-4 5,-1 2 0,94 7 0,-107-1 20,0-2 0,0-1 1,0-3-1,0-2 0,75-18 1,-106 21-24,0 0 0,0 0-1,0 1 1,1 1 0,-1 0 0,0 1 0,1 0 0,-1 1 0,0 1 0,21 7 0,-29-9-2,-1-1 0,0 1 1,0-1-1,0 1 0,0-1 0,1 0 0,-1-1 0,0 1 0,5-2 1,-4 1-1,0 0 1,1 1-1,-1 0 1,1 0 0,6 0-1,22 6-3,-19-2 2,0-2-1,1 0 1,29-1-1,93-7 19,-51 12-11,-58-4-5,0 0 0,35-3-1,-49 1-2,1 0 0,-1 1 0,1 0 0,15 4 0,10 2-2,-13-10 42,-17-1 5,-11 4-46,0 0 0,0 0 0,0 0 0,0 0 0,0 0 0,0 0 0,1 0 0,-1 0 0,0 0 0,0-1 0,0 1 0,0 0 0,0 0 0,0 0 0,0 0-1,0 0 1,0 0 0,0 0 0,0 0 0,0 0 0,0 0 0,0 0 0,1 0 0,-1-1 0,0 1 0,0 0 0,0 0 0,0 0 0,0 0 0,0 0 0,0 0-1,0 0 1,0 0 0,0 0 0,0 0 0,0-1 0,0 1 0,0 0 0,0 0 0,0 0 0,0 0 0,-1 0 0,1 0 0,0 0 0,0 0 0,0 0 0,0 0-1,0-1 1,0 1 0,0 0 0,0 0 0,0 0 0,0 0 0,0 0 0,0 0 0,0 0 0,0 0 0,-1 0 0,1 0 0,0 0 0,0 0 0,0 0 0,0 0-1,0 0 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4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357 130 2857,'-97'-39'1427,"94"38"-1280,0 0 0,0-1 1,1 1-1,-1 0 1,0-1-1,1 0 0,-1 1 1,1-1-1,-1 0 1,1-1-1,0 1 1,0 0-1,0 0 0,0-1 1,-2-4-1,3 5-45,1 0-1,-1 0 1,1 0-1,0 0 1,0-1-1,0 1 1,0 0-1,1 0 1,-1 0-1,0 0 1,1 0 0,-1 0-1,2-3 1,3-20 3602,-4 28-3608,-1 1 0,1-1 1,0 0-1,0 0 0,0 0 1,0 0-1,1 0 0,-1 0 0,1 0 1,0 0-1,0-1 0,0 1 1,3 3-1,-2-3-74,0 1 1,0 0-1,0 0 1,-1 0-1,1 0 0,-1 1 1,0-1-1,0 1 1,1 6-1,3 32 753,-1 84-1,-2-30-334,-1 27 216,-14 134 1,11-254-637,-20 193 737,8-98-553,1 124 1,12-178-151,-1 0 0,-3-1 0,-1 0-1,-2 0 1,-2 0 0,-29 80 0,14-52 82,4 1-1,3 1 1,-9 83 0,22-133-143,-22 244 127,13-94-41,-3-55-32,-5 68 75,25 31 54,-1-7-129,-3-202-44,-4 64 18,3 0 0,4 0 1,18 116-1,5 4 38,-20-148-1,-3 0 0,-3 90 0,-2-93-23,1 0 0,3 1 0,11 75 1,-8-97-17,-1 0 0,-2 0 1,0 1-1,-1 0 0,-4 42 1,-1 83 206,3-31-126,-1-79-82,2 1-1,1-1 0,2 1 1,2-1-1,9 37 0,-10-50-10,-1 0 0,0 0 0,-2 1 1,-1-1-1,-6 46 0,1-2 14,-29 290 126,32-332-131,1 1-1,2 30 1,1-37-7,-1 1 0,-2 0 0,0 0 0,-7 34 0,-3 0 22,2 1 0,3 0 0,1 1 0,4-1 0,6 71-1,-4-96-21,-1 0 0,-5 35 0,2-35-1,1 1-1,3 35 1,4-12-6,-3 0 0,-5 67 0,-7-64 3,7-49-4,1 1 0,0-1 0,0 1 0,1 0 1,1 0-1,0 0 0,0 0 0,0-1 0,4 16 0,1 5 3,-1 0-1,-1 1 0,-1-1 0,-5 54 0,1-47-1,-4 41 11,3-54-11,1-1 0,1 1-1,1 0 1,4 30-1,-2-32 4,0 1 1,-3 36-1,0-38-4,0 0-1,5 28 0,-1 61 24,1-91-7,-4-18-16,1 0 1,-1-1-1,0 1 0,1 0 0,-1 0 1,0-1-1,1 1 0,-1 0 0,0 0 1,0-1-1,1 1 0,-1 0 0,0 0 1,0 0-1,0 0 0,0-1 0,0 1 0,0 0 1,-1 0-1,1 0 0,0-1 0,0 1 1,0 0-1,-1 0 0,1-1 0,0 1 1,-1 0-1,1-1 0,-1 1 0,1 0 1,-1-1-1,1 1 0,-1 0 0,1-1 1,-1 1-1,0-1 0,1 1 0,-1-1 1,0 1-1,0-1 0,1 0 0,-1 1 1,0-1-1,0 0 0,1 0 0,-1 0 1,0 1-1,0-1 0,0 0 0,1 0 1,-2 0-1,1 15 30,1 1 1,3 27 0,-1-26 151,0-9-153,-1 1 1,0 0-1,-1 0 1,0 0-1,0-1 0,-1 1 1,-2 12-1,-2-19 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53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345 166 1752,'-125'-98'710,"122"96"-665,0-1 0,-1 1 1,1-1-1,0 0 0,0-1 0,1 1 1,-1 0-1,1-1 0,-4-5 0,6 8 8,0 0 1,0 0-1,0 1 0,0-1 0,0 0 0,0 0 0,0 0 0,0 0 0,0 0 0,0 1 0,0-1 1,1 0-1,-1 0 0,0 0 0,1 1 0,-1-1 0,0 0 0,1 0 0,-1 1 0,1-1 0,0-1 0,4-5 1357,-5 7-1311,0 0 0,0-1 0,0 1 0,0 0 1,-1-1-1,1 1 0,0 0 0,0 0 0,0 0 0,0-1 1,0 1-1,0 0 0,-1 0 0,1-1 0,0 1 0,0 0 1,0 0-1,0 0 0,-1 0 0,1-1 0,0 1 0,0 0 1,-1 0-1,1 0 0,0 0 0,0 0 0,-1 0 0,1 0 1,0 0-1,0-1 0,-1 1 0,1 0 0,0 0 0,0 0 0,-1 0 1,1 0-1,0 1 0,0-1 0,-1 0 0,1 0 0,0 0 1,-1 0-1,1 0 0,0 0 0,0 0 0,0 0 0,-1 0 1,1 1-1,0-1 0,0 0 0,0 0 0,-1 0 0,1 1 1,0-1-1,0 0 0,0 0 0,0 0 0,-1 1 0,1-1 1,0 0-1,0 1 0,-14 95 956,5 1 1,3 109-1,1-13-278,0 298 242,6-404-848,-9 242 399,1-40-364,10-204-173,-1-46 2,-5 72 1,-45 187 110,38-244-125,-18 157 25,26-173-31,-7 45 4,5-53-18,0 1-1,2 38 1,-6 42 38,4-74-11,2-22-16,0-1 1,0 1 0,-7 20 0,8-33-19,1 0 0,0-1 0,0 1 0,0-1 0,0 1 0,0-1 0,1 1 0,-1 0 0,0-1 0,1 1 0,-1-1 0,1 1 0,-1-1 0,1 1 0,0-1 0,-1 0 0,1 1 0,0-1 0,0 0 0,0 0 0,0 1 0,0-1 0,1 0 0,1 2 0,-1-1-18,-1-1-297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54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213 237 5145,'50'-94'1722,"-49"91"-1672,0 0 1,0 1-1,0-1 1,0 0-1,-1 0 1,1 1-1,-1-1 1,0 0-1,0 0 1,0 0-1,0 0 1,0 1-1,-1-1 1,1 0-1,-1 0 1,0 0-1,-1-2 1,-2-18-1,8 7 92,4-20 1190,-8 35-1161,0 1 0,0-1 0,0 1 1,0-1-1,0 0 0,0 1 0,0-1 0,0 1 0,0-1 1,0 0-1,0 1 0,0-1 0,-1 1 0,1-1 1,0 0-1,0 1 0,-1-1 0,1 1 0,0-1 0,-1 1 1,1-1-1,0 1 0,-1-1 0,-1 11 831,-5 441 1257,-15-133-1063,4-107-1009,15-162-183,-34 446 465,33-471-422,-2 0 0,0 0 0,-1 0-1,-2 0 1,-17 34 0,5-11 39,-15 7-46,-11 86-80,38-114-2733,4-21 714,3-16 802,2 9 505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1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72 2385,'-89'67'1120,"65"-51"64,15-17 776,9 0-1865,0 1 0,0-1-1,0 1 1,1-1-1,-1 0 1,0 1 0,0-1-1,0 0 1,1 1-1,-1-1 1,0 1 0,1-1-1,-1 1 1,0-1-1,1 1 1,-1-1-1,1 1 1,-1-1 0,1 1-1,-1-1 1,1 1-1,-1 0 1,1-1 0,-1 1-1,1 0 1,0 0-1,0-1 1,177-41 224,-161 39-329,1 1 1,-1 1 0,1 0-1,-1 1 1,1 1 0,31 6-1,46 2 6,40-22 139,-87 7 83,51 0 0,481-22 220,-29 1-305,-53 29 138,-158-13 452,-196 3-576,204 14 0,-92 14-2,404-19 0,-100-15 1482,208 41-1358,-719-26-253,-1-2 1,52-8-1,25-1 0,-58 1-12,-55 7-3,1 0 0,0 0-1,23 0 1,58 2 43,-90-14 433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2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77 2937,'-58'-12'1323,"58"11"-1283,-1 1 1,1 0-1,-1 0 1,0 0-1,1 0 1,-1-1-1,0 1 0,1 0 1,-1-1-1,1 1 1,-1-1-1,1 1 1,-1 0-1,1-1 1,-1 1-1,1-1 1,-1 1-1,1-1 1,0 1-1,-1-1 1,1 0-1,0 1 1,-1-1-1,1 1 1,0-1-1,0 0 1,0 1-1,0-1 1,-1 0-1,1 1 1,0-1-1,0 0 1,0 1-1,0-1 1,0 0-1,1 1 1,-1-1-1,0 0 1,0 1-1,0-1 1,1 0-1,-1 1 1,0-1-1,0 1 1,1-1-1,-1 1 1,1-1-1,-1 0 0,0 1 1,1-1-1,28-25 1987,-23 22-681,-8-4 4627,0 9-5802,-6 58-144,2 0 0,3 0 1,8 94-1,-2 40 10,-80 659 155,64-753-157,-15 70 207,28-154-160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3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73 1816,'-1'-2'154,"-32"-42"3042,32 42-2849,-1 0 1,0 0-1,0-1 1,0 1-1,0 1 1,-1-1-1,1 0 0,0 0 1,-1 1-1,1 0 1,-1-1-1,0 1 1,1 0-1,-1 0 1,-4-1-1,6 3-286,0-1 0,0 0 0,-1 1 0,1-1 0,0 1 0,0-1 0,1 1-1,-1 0 1,0-1 0,0 1 0,0 0 0,0 0 0,1-1 0,-1 1 0,0 0 0,1 0 0,-1 0 0,0 0 0,1 0 0,-1 0 0,1 0 0,0 0 0,-1 0 0,1 0 0,0 0-1,0 1 1,-1-1 0,1 0 0,0 0 0,0 0 0,0 0 0,0 0 0,1 0 0,-1 2 0,-2 9 24,-76 576 3227,19-177-2730,-24 143-338,63-464-218,-9 66 103,28-154-223,1-7-217,3-15-419,8-16 320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4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82 3625,'48'-50'1688,"-47"48"-1375,1 0 0,0 0-1,-1 0 1,1 0 0,-1 0-1,0 0 1,0 0 0,0 0-1,0-1 1,0 1 0,0 0 0,0-4-1,-6 7 3440,-5 13-2626,-21 51-298,2 2-1,-24 84 1,-25 149 545,56-191-1178,-9 134 0,12 114 7,4-64-78,14-173-15,-3-116-288,-3-18-1754,-2-20 1247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23 936,'-15'0'278,"-5"-1"191,19 0-437,1 1 0,0 0 0,0 0 1,-1 0-1,1 0 0,0-1 0,0 1 0,0 0 0,0 0 0,-1-1 0,1 1 1,0 0-1,0 0 0,0 0 0,0-1 0,0 1 0,-1 0 0,1-1 1,0 1-1,0 0 0,0 0 0,0-1 0,0 1 0,0 0 0,0-1 0,0 1 1,0 0-1,0 0 0,0-1 0,0 1 0,0 0 0,0 0 0,1-1 1,-1 1-1,0 0 0,0-1 0,0 1 0,0 0 0,0 0 0,1 0 0,-1-1 1,0 1-1,0 0 0,0 0 0,1 0 0,-1-1 0,0 1 0,0 0 1,1 0-1,-1 0 0,0 0 0,1-1 0,-1 1 85,0 0-1,0-1 0,0 1 1,0 0-1,0-1 1,0 1-1,-1 0 1,1-1-1,0 1 1,0 0-1,0-1 1,0 1-1,0 0 1,0-1-1,-1 1 1,1 0-1,0-1 0,0 1 1,-1 0-1,1 0 1,0-1-1,0 1 1,-1 0-1,1 0 1,0 0-1,-1-1 1,1 1-1,0 0 1,0 0-1,-1 0 1,1 0-1,-1 0 1,1 0-1,0-1 0,-1 1 1,1 0-1,0 0 1,-1 0-1,1 0 1,-1 1-1,-2-1 2301,17 5-2794,48 21 518,-52-21-130,1 0-1,0 0 0,1-1 1,-1-1-1,1 1 0,-1-2 1,15 2-1,113-3-1804,-125 0 1109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0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64 168 1320,'-20'0'260,"15"0"-131,1 0 0,0 0 0,-1 0 0,1 0 0,0-1 1,0 0-1,-7-2 0,11 3-59,-1 0 1,1-1 0,0 1 0,0 0 0,0-1 0,-1 1 0,1 0 0,0-1-1,0 1 1,0 0 0,0-1 0,0 1 0,0 0 0,0-1 0,0 1 0,0 0-1,0-1 1,0 1 0,0 0 0,0-1 0,0 1 0,0 0 0,0-1-1,0 1 1,0 0 0,0-1 0,0 1 0,0 0 0,1-1 0,-1 1 0,0 0-1,0 0 1,0-1 0,1 1 0,-1 0 0,0 0 0,0-1 0,1 1 0,-1 0-1,0 0 1,1 0 0,-1-1 0,0 1 0,1 0 0,-1 0 0,0 0 0,1 0-1,-1 0 1,134-6 852,-72 2-673,87 5 0,-51 2 149,0-5-1,130-18 1,72-3 243,8 7 88,29-1-157,-158 13-446,164 7-85,-245 2-16,0-4-1,139-17 0,306-29 637,-367 41-289,-160 0-231,-11 2-183,-7 2-468,-11 4 150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05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98 1832,'1'-7'562,"-1"0"0,1 0-1,0 1 1,1-1 0,0 0 0,0 0-1,5-10 1,5-15 1923,-12 32-2423,0 0-1,0 0 0,0 0 1,0 0-1,0 0 0,0 0 0,0 0 1,1 1-1,-1-1 0,0 0 1,0 0-1,0 0 0,0 0 1,0 0-1,1 0 0,-1 0 1,0 0-1,0 0 0,0 0 1,0 0-1,1 0 0,-1 0 1,0 0-1,0 0 0,0 0 1,0 0-1,0 0 0,1 0 1,-1 0-1,0 0 0,0 0 1,0 0-1,0 0 0,0 0 1,1 0-1,-1 0 0,0-1 1,0 1-1,0 0 0,0 0 1,0 0-1,0 0 0,1 0 1,2 24 419,-1 302 1072,-2-21-665,-1 114 161,-15-272-895,9-102-144,2 0 0,2 1 0,3 47 0,11 15 82,-3-35 51,-2 75 0,-6-101-11,1-1 0,2 1 1,12 58-1,-7-57 50,2 67 1,3 19 142,-8-98-297,-2 0 0,-1 1 0,-2-1 0,-1 0 0,-2 0 1,-2 1-1,-1-2 0,-11 39 0,4-14-7,-8 88 0,16-95 39,-2 0 1,-23 81-1,7-56-36,3 2 1,3 0-1,4 1 1,-4 152-1,17-155 29,9 335 195,25-189-179,-20-150-54,8 120-1,-20-62 27,-2-34 6,23 166 0,-10-153-20,-2 212-1,-11-292-22,-1 277 3,-9-3 8,1 39-22,20 155 16,-13-383 6,-18 121 0,17-193-14,3 1 0,6 63 0,0-26 22,-6-67-13,-1-1-1,-1 0 0,0 1 1,0-1-1,-7 17 0,5-19-9,1 0 0,1 0 0,-1 0 0,2 1-1,0-1 1,1 24 0,2 68 4,-3-78-3,2 1 0,4 40 1,-1-27 245,-1 61 0,-3-89-225,0-12 70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00:17.683"/>
    </inkml:context>
    <inkml:brush xml:id="br0">
      <inkml:brushProperty name="width" value="0.05292" units="cm"/>
      <inkml:brushProperty name="height" value="0.10583" units="cm"/>
      <inkml:brushProperty name="tip" value="rectangle"/>
      <inkml:brushProperty name="rasterOp" value="maskPen"/>
    </inkml:brush>
  </inkml:definitions>
  <inkml:trace contextRef="#ctx0" brushRef="#br0">179 125 536,'-29'-35'492,"28"34"-363,0-1-1,0 0 0,0 1 1,1-1-1,-1 1 1,0-1-1,1 0 0,-1 0 1,1 1-1,0-1 0,0 0 1,-1 0-1,1 0 1,0 1-1,0-1 0,1 0 1,-1 0-1,-11-36 7781,-13 17-6621,23 21-1272,1 0 1,0 0-1,0 0 0,0 0 1,-1 0-1,1 0 0,0 0 1,0 0-1,0 0 0,0 0 1,-1 0-1,1 1 1,0-1-1,0 0 0,0 0 1,0 0-1,-1 0 0,1 0 1,0 0-1,0 0 0,0 1 1,0-1-1,0 0 0,-1 0 1,1 0-1,0 0 0,0 0 1,0 1-1,0-1 0,0 0 1,0 0-1,0 0 0,0 1 1,0-1-1,0 0 1,0 0-1,0 0 0,0 0 1,0 1-1,0-1 0,0 0 1,0 0-1,0 0 0,0 1 1,0-1-1,0 0 0,0 0 1,-1 4 90,-22 88 537,-19 153 0,35-165-618,-15 375 139,18-334-115,2-89-24,1-1 1,1 0 0,1 1-1,10 52 1,-3-46-3,-1 2 1,-2-1-1,-2 1 1,-1-1-1,-8 80 1,1-83 18,2-19-12,0-1 1,2 1-1,0-1 0,1 1 0,3 27 0,32 104 68,-24-108-80,-1 1 0,-1 0 0,3 57 0,-16 55 1049,0-67-178,4-72-852,2 0 0,-1 0 1,2-1-1,6 23 1,-5-21-19,0-1 0,-1 0 1,-1 1-1,1 15 0,-4 1 16,0 0 0,-2 1-1,-8 33 1,6-35-17,2-1 0,1 0 0,2 51 0,0 20 1,-18 56 153,15-117-137,2-38 53,1-1-88,-1-1 0,1 1 1,0 0-1,0 0 0,0 0 0,0 0 0,-1 0 0,1 0 0,0 0 0,0 0 0,0 0 0,0 0 0,0 0 1,-1 1-1,1-1 0,0 0 0,0 0 0,0 0 0,0 0 0,0 0 0,-1 0 0,1 0 0,0 0 0,0 0 0,0 0 1,0 1-1,0-1 0,0 0 0,0 0 0,0 0 0,-1 0 0,1 0 0,0 0 0,0 1 0,0-1 0,0 0 0,0 0 1,0 0-1,0 0 0,0 0 0,0 1 0,-5 21-5,0 1-1,2-1 1,0 1 0,1 26 0,2-39-33,0-8-9,-1 0 1,1 0-1,0 0 0,0 0 1,0 0-1,0 0 1,1 0-1,-1 0 1,1 0-1,-1 1 0,1-1 1,0 0-1,0 2 1,4-8-437,5-16 172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07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5 226 3049,'-2'-12'184,"0"0"1,2 0 0,-1 0 0,2 0-1,0 0 1,0 1 0,1-1-1,0 0 1,1 1 0,0-1 0,1 1-1,6-14 1,-6 18 305,0 0 1,0 0-1,0 1 1,1-1-1,0 1 1,11-11-1,-16 17-458,1 0 0,-1 0 0,0-1 0,1 1 0,-1 0 0,0 0 0,1 0 0,-1 0 0,0-1 0,1 1 0,-1 0 0,1 0 0,-1 0 0,0 0 0,1 0 0,-1 0 0,0 0 0,1 0 0,-1 0 0,1 0 0,-1 0 0,0 0 0,1 0 0,-1 0 0,1 1 0,-1-1 0,0 0 0,1 0 0,-1 0 0,0 1 0,1-1 0,-1 0 0,0 0 0,0 1 0,1-1 0,-1 0 0,0 0 0,0 1 0,1-1 0,-1 0 0,0 1 0,0-1 0,0 0 0,1 1 0,-1-1 0,0 1 0,0 0 0,11 28 385,-9-20-368,9 37 253,-3 1 0,-1 0 0,0 79 0,1 9-147,2 24 198,-12 169 1,3 16-17,2-253-204,-1-64-93,-1 1 0,-1 0 0,-6 37 1,0-29-33,2 0 1,1 1-1,2 0 1,1-1-1,2 1 1,9 46 0,-4-59-1834,-8-25 934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0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54 221 320,'-22'-7'1535,"20"7"-1411,1 0 1,0 0-1,0 0 0,-1 0 1,1 0-1,0-1 1,0 1-1,0 0 0,0-1 1,-1 1-1,1 0 1,0-1-1,0 1 1,0-1-1,0 0 0,0 1 1,0-1-1,0 0 1,0 0-1,0 0 0,1 1 1,-1-1-1,0 0 1,0 0-1,1 0 1,-1 0-1,1 0 0,-1-1 1,1 1-1,-1 0 1,1 0-1,0 0 0,-1 0 1,1-2-1,42-18 127,-29 14-167,0 1-1,0 0 1,0 1-1,1 0 1,-1 1-1,28-4 1,-11 6-88,-1 1 1,39 4 0,-4 0 261,1-3 1,-1-3-1,116-21 0,-82 7-119,1 4-1,100-1 0,1-2 581,10 0-254,-183 16-459,74 3 28,-55-6 31,-27-6 124,-18 9-178,-1-1 1,0 1-1,0-1 1,1 1-1,-1 0 1,0-1-1,0 1 1,0-1-1,0 1 1,0-1-1,0 1 0,0-1 1,0 1-1,0-1 1,0 1-1,0 0 1,0-1-1,0 1 1,0-1-1,0 1 1,0-1-1,0 1 0,0-1 1,-1 1-1,1 0 1,0-1-1,0 1 1,-1-1-1,1 1 1,0 0-1,-1-1 1,1 1-1,0 0 1,-1-1-1,1 1 0,-1-1 1,-2 1-77,0-1 0,0 1 0,0-1 1,0 1-1,0 0 0,0 0 0,0 1 0,0-1 1,0 0-1,1 1 0,-1 0 0,0 0 0,-4 1 0,5-1-13,-49 18-1450,17 6 650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0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33 127 1240,'-32'37'1139,"32"-38"-977,0 0-1,0 0 0,0 1 1,-1-1-1,1 0 1,0 0-1,0 0 0,0 0 1,0 1-1,0-1 1,0 0-1,1 0 0,-1 0 1,0 1-1,0-1 1,0 0-1,1 0 0,-1 0 1,1 1-1,-1-1 1,0 0-1,1 1 0,-1-1 1,1 0-1,0 1 1,-1-1-1,1 1 1,-1-1-1,1 1 0,0-1 1,-1 1-1,1-1 1,0 1-1,0 0 0,1-1 1,35-12 82,2 1 0,-1 3 0,1 1-1,1 1 1,68-1 0,30-5 485,-6 0-406,152 6-1,8-1-268,-135 4-11,-147 3-38,1 0 1,-1-1 0,0 0-1,12-4 1,29-5 12,-3 5-5,-33 3-68,0 1 0,31 0 0,-46 2 7,1 0 0,-1 0 1,0 0-1,1 0 0,-1 0 0,1 0 0,-1 0 0,0 0 0,1 0 0,-1 0 0,1 0 0,-1 0 0,0 0 0,1 0 0,-1 1 0,1-1 0,-1 0 0,0 0 0,1 0 0,-1 1 0,0-1 0,0 0 0,1 1 1,-1-1-1,0 0 0,1 0 0,-1 1 0,0-1 0,0 1 0,0-1 0,1 0 0,-1 1 0,0-1 0,0 0 0,0 1 0,0-1 0,0 1 0,0-1 0,0 0 0,0 1 0,0-1 0,0 1 0,0-1 1,0 1-1,-11 14-731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1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57 2825,'-59'51'1014,"64"-49"-272,16-4-485,25-7 502,37-9 461,1 4-1,136-6 0,-53 6-599,104-3-500,-28 8-35,-131 2-17,176 12 1,-283-5-225,27 3 460,-31-3-350,-1 0 0,1 0 1,-1 0-1,0 0 1,1 0-1,-1 0 0,1 0 1,-1 0-1,1 0 0,-1 0 1,1 0-1,-1 0 1,1 1-1,-1-1 0,1 0 1,-1 0-1,0 0 1,1 1-1,-1-1 0,1 0 1,-1 0-1,0 1 0,1-1 1,-1 0-1,0 1 1,1-1-1,-1 1 0,0-1 1,0 0-1,1 1 1,-1-1-1,0 1 0,0-1 1,0 1-1,0-1 0,1 0 1,-1 1-1,0-1 1,0 1-1,0-1 0,0 1 1,0-1-1,0 1 1,0-1-1,0 1 0,0-1 1,-1 1-1,-8 13-615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98 2304,'-88'33'1310,"165"-50"2316,-42 13-3203,1 1 0,47 2-1,-9 3 394,0-2 0,128-18 0,449-44 129,-586 57-901,6-6-38,-57 8-6,0 0 0,1 1 0,-1 0 0,0 1 0,1 1 0,22 2 0,-37-2-23,-1 0 1,1 0 0,0 0 0,0 0 0,0 0-1,-1 0 1,1 0 0,0 0 0,0 1 0,0-1 0,-1 0-1,1 0 1,0 0 0,0 0 0,0 0 0,0 1-1,0-1 1,-1 0 0,1 0 0,0 0 0,0 1 0,0-1-1,0 0 1,0 0 0,0 0 0,0 1 0,0-1-1,0 0 1,0 0 0,0 0 0,0 1 0,0-1 0,0 0-1,0 0 1,0 1 0,0-1 0,0 0 0,0 0-1,0 0 1,0 1 0,0-1 0,0 0 0,0 0 0,0 0-1,0 1 1,1-1 0,-1 0 0,0 0 0,0 0 0,0 0-1,0 1 1,0-1 0,1 0 0,-1 0 0,0 0-1,0 0 1,0 0 0,1 0 0,-1 1 0,0-1 0,0 0-1,0 0 1,1 0 0,-1 0 0,0 0 0,0 0-1,1 0 1,-3 0-474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3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82 2497,'-121'39'1688,"120"-38"-1592,-1-1 1,0 1-1,1-1 1,-1 1-1,0-1 1,0 0-1,1 0 1,-1 1-1,0-1 1,0-1-1,0 1 1,1 0-1,-1 0 1,0 0-1,0-1 1,1 1-1,-1-1 1,0 0-1,-2-1 1,3 2-59,1-1 0,0 1 0,0 0 0,0-1 0,-1 1 0,1 0 0,0-1 0,0 1 0,0-1 0,0 1 0,0 0 1,-1-1-1,1 1 0,0-1 0,0 1 0,0 0 0,0-1 0,0 1 0,0-1 0,1 1 0,-1 0 0,0-1 1,0 1-1,0-1 0,0 1 0,0 0 0,1-1 0,-1 1 0,0 0 0,0-1 0,0 1 0,1 0 0,-1-1 0,0 1 1,1-1-1,6-2 0,0 1 0,1-1 0,-1 1 0,1 0 0,0 1 0,-1 0 0,1 0 0,0 1 0,14 0 0,-3 0 7,346-17 212,54-5 332,28 0 401,-428 21-902,-1 0-1,0-2 0,24-6 0,-24 5-81,1 0 0,0 1 0,25 0-1,78 8-1423,-101-1 911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28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42 1520,'-15'14'509,"2"0"-137,12-14-318,1 0 0,0 0 0,0 0 0,0 0 0,-1 0 0,1 0 0,0 0 0,0 0 0,-1 0 0,1 0 0,0 0 0,0 0 0,0-1 0,-1 1 0,1 0 0,0 0 0,0 0 0,0 0 0,-1 0 0,1 0 0,0 0 0,0-1 0,0 1 0,0 0 0,-1 0 0,1 0 0,0 0 0,0-1 0,0 1 0,0 0 0,0 0 0,0 0 0,-1-1 0,1 1 0,0 0 0,0 0 0,0 0 0,0-1 0,0 1 0,0 0 0,0 0 0,0-1 0,0 1 0,0 0 0,0 0 0,0-1 0,0 1 0,0 0 0,0 0 0,1 0 0,-1-1 0,0 1 0,0 0 0,0 0 0,0 0 0,0-1 0,0 1-20,0-1 0,0 1 0,0 0 0,0-1 0,0 1 0,0-1 0,0 1 0,0 0 0,0-1 0,0 1 0,0-1 0,1 1 0,-1 0 0,0-1 0,0 1 0,0 0 0,0-1 0,1 1 0,-1 0 0,0-1 0,0 1 0,1 0 0,-1-1 0,0 1 0,1 0 0,-1 0 0,0-1 0,1 1 0,-1 0 0,0 0 0,1 0 0,-1-1 0,0 1 0,1 0 0,-1 0 0,1 0 0,-1 0 0,0 0 0,1 0 0,-1 0 0,1 0 0,-1 0 0,0 0 0,1 0 0,-1 0 0,1 0 0,-1 0 0,0 0 0,1 1 0,3-1 779,-19-20 1431,101 36-2162,2-3 1,94 1 0,707-28 225,-411 1-87,-70-5 128,82-1 84,153 14-260,441 5 143,-921-4 109,71 4-197,-68 24-213,-62-6 20,-32-25 37,-22 8-71,135-1 22,-176 0-241,-20 3-656,-16 5-367,-29 14 469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3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1408,'0'0'3989,"10"0"-2401,603-31-157,106 47-1189,-319-27-210,-78-14 1320,-55 1-465,62 34-817,-202-1-65,430 12 33,-321-19-21,33 1 6,336 18 81,-487-16-85,106-3 128,-5-3 250,-110 3-375,-30-16 90,5 7-176,-79 10-1154,-5-2 763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31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70 5057,'0'0'70,"0"-1"1,0 1-1,-1 0 0,1 0 1,0 0-1,0-1 0,0 1 1,-1 0-1,1 0 0,0-1 0,0 1 1,0 0-1,0 0 0,0-1 1,0 1-1,0 0 0,0-1 1,-1 1-1,1 0 0,0 0 0,0-1 1,0 1-1,0 0 0,0-1 1,0 1-1,1 0 0,-1-1 1,0 1-1,0 0 0,0 0 1,0-1-1,0 1 0,0 0 0,0 0 1,1-1-1,-1 1 0,0 0 1,0 0-1,0-1 0,1 1 1,-1 0-1,0 0 0,0 0 1,1-1-1,18-7 741,27-1-1289,-42 9 761,39-6-163,-1 2 1,77 4 0,-12 0 259,-94-1-292,1360-19 1630,-1004 30-1699,47 3 13,371-40 239,-626 21-79,312 30 0,-253-22-144,-114-4-2,-14 6-8,113 17-1,-165-20 27,23-16-1100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32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1440,'86'-7'1041,"-69"4"15,2 3-448,3 0-152,3 0-152,4 0-32,-5-3-72,7 3-32,1 0-96,-2 0-32,5 1-24,-5-1-8,-6 2-16,-2-1-88,-9 2 64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02:02.676"/>
    </inkml:context>
    <inkml:brush xml:id="br0">
      <inkml:brushProperty name="width" value="0.05292" units="cm"/>
      <inkml:brushProperty name="height" value="0.10583" units="cm"/>
      <inkml:brushProperty name="tip" value="rectangle"/>
      <inkml:brushProperty name="rasterOp" value="maskPen"/>
    </inkml:brush>
  </inkml:definitions>
  <inkml:trace contextRef="#ctx0" brushRef="#br0">213 60 3113,'-14'0'426,"-119"-2"2536,99 0-2668,33 1-182,-1 1 1,1-1-1,0 1 1,0-1-1,0 0 1,0 1-1,0-1 1,0 0-1,0 0 1,0 0-1,1 0 1,-1 0-1,0 0 1,0 0-1,1 0 1,-1 0-1,1 0 1,-1 0-1,0-2 1,-5-19 1767,0 7 1022,6 15-2876,-2 36 684,2 20-360,10 75-1,10-33-229,-10-52-71,-2 0 0,3 62 1,-3-6-35,22 106 0,-15-116-2,48 320 112,-46-316-93,-7-48 69,6 77-1,-17-104-26,-1 0 0,0-1-1,-10 36 1,1-3 568,-4 3 318,0 2-528,11-21-303,3 1-1,4 68 1,1 19 62,-4-117-184,0 0 0,1 1 0,2 13-1,-1-15 0,-1 1 0,0 0-1,0-1 1,-1 1 0,-1 10 0,0-6 11,1-6 1,0 0 0,-1 0 0,0 0 0,0 0 0,-1 0 1,-3 10-1,0-6 25,1 0 0,0 1 0,1-1 0,1 1-1,-1 0 1,2-1 0,-1 1 0,2 0 0,0 17 0,-2 37 293,0-17-27,6 81 1,9-72-2166,-8-39-896,0-4 1640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34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129 122 1240,'-84'-27'591,"68"15"1623,14 11-1987,1-1 0,-1 1 1,1 0-1,-1 0 1,0 0-1,1 0 1,-1 0-1,0 0 1,0 0-1,1 0 0,-1 1 1,0-1-1,0 1 1,-3-1-1,62 1 684,127-5 148,-53-7-642,494-39 943,0 51-1051,274 36-216,-790-38 14,637 9 248,-604 8-320,-84-7-3,-1-3-1,1-2 0,113-8 0,-75-2 86,-97 1-1172,0 6 608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18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22 176 1576,'-1'-104'937,"3"53"1483,0 30 2556,-4 25-4866,0-1 0,0 1 0,1 0 0,-1 0 1,1 0-1,0 0 0,1 0 0,-1 0 0,0 6 0,-5 36 222,2-1 0,2 54 1,7-2-7,-4-47 115,2 1 0,2-1 0,2 0 0,22 75 0,-24-103-403,-1 1 0,0 0 1,-2 0-1,-1 0 0,0 1 1,-2-1-1,-6 40 0,3-32-14,2 1 0,1 0-1,3 35 1,2-46 8,1 0 0,0 0 1,9 21-1,-7-20-17,3 14 41,-2 0 0,-2 0-1,3 57 1,-9-72-35,-1-1 0,-4 25 1,-2 29 35,17 102 3,-5-99-49,6 48 220,-11-124-274,1 0 0,-1 0 1,0-1-1,0 1 1,0 0-1,0 0 0,0 0 1,0-1-1,-1 1 0,1 0 1,0 0-1,0 0 1,-1-1-1,1 1 0,0 0 1,-1 0-1,1-1 0,0 1 1,-1 0-1,1-1 0,-1 1 1,1-1-1,-1 1 1,0-1-1,1 1 0,-1-1 1,0 1-1,0 0 0,-3-2-582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20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2000,'65'-75'727,"-61"71"-519,-1 0-1,0 0 0,0 0 0,-1 0 1,1-1-1,-1 1 0,0-1 1,0 0-1,0 0 0,-1 0 1,1 0-1,0-5 0,-3-6 6348,1 16-6421,-9 19 503,3 32-201,1 1 0,5 96 0,25 102 234,-24-239-628,-1-1 0,0 1 1,-1-1-1,-2 12 0,2-13-8,0 0 0,0 0 0,1 0 0,0 0 0,0 0 0,2 11 0,1-3 2,-1 0 0,-1 1 0,-1-1 0,-1 0 0,0 1 0,-4 18 0,1-15-10,2 0 0,1 0 0,2 34 0,4 17 12,-3-40-5,8 49 0,-8-64-22,0 1 0,-1 0 1,-1 0-1,-4 31 0,2-31 0,0 0 0,2 0 1,0 0-1,4 24 0,24 134 140,-14-41-118,-14-131-22,1 0 0,-1 1 0,0-1 0,0 0-1,0 0 1,0 0 0,-1 0 0,0 0 0,0 0-1,-2 7 1,-3 13 2,1-1 1,1 1-1,1 0 0,1 24 1,2-46 19,0-1 0,0 1 0,0 0-1,0 0 1,0 0 0,-1-1 0,1 1 0,-1 0 0,1 0 0,-1-1 0,0 1 0,0 0 0,1-1 0,-1 1 0,-2 2-1,-9 0-686,1-7-2642,10 1 2253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22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54 1240,'-3'-24'6782,"0"-4"-4151,2 28-2615,1 0 0,0 0 0,0-1 0,-1 1 0,1 0 0,0 0 0,0 0 0,-1 0 0,1 0 0,0 0 0,-1 0 0,1 0 0,0 0 0,0 0 0,-1 0 0,1 0 0,0 0 0,-1 0 0,1 0 0,0 0 0,0 0 0,-1 0-1,1 0 1,0 0 0,-1 0 0,1 0 0,0 1 0,0-1 0,-1 0 0,1 0 0,0 0 0,0 0 0,0 1 0,-1-1 0,1 0 0,0 0 0,0 0 0,0 1 0,-1-1 0,1 0 0,0 1 0,0-1 0,0 0 0,0 0 0,0 1 0,0-1 0,0 0 0,0 0 0,0 1 0,0-1 0,0 0 0,0 1 0,0-1 0,0 0 0,0 1 0,0-1 0,0 0 0,-5 71 397,4-1-1,2 1 1,4 0 0,2-1 0,25 104-1,-25-133-206,-1 0 0,-1 80 0,-2-26-165,-2-32 32,-11 104-1,8-146-49,-4 39 10,3 0-1,5 75 1,-4-65 13,1-59-39,0 0 0,0-1 0,1 1 0,0 0-1,1-1 1,0 1 0,5 15 0,-5-15-4,1 1 1,-2 0 0,1 0-1,-2 0 1,1 0-1,-4 12 1,2-4 12,-5 131 64,2-106 51,5-45-80,-12-12 1184,8 6-5568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2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23 768,'-81'29'676,"80"-29"-418,0 1-1,0-1 0,0 1 0,0-1 0,0 1 1,0-1-1,0 1 0,0-1 0,0 0 1,0 0-1,0 0 0,0 1 0,0-1 0,0 0 1,0 0-1,0-1 0,-1 1 0,1 0 1,0 0-1,0 0 0,0-1 0,0 1 1,-1-1-1,2 0-202,0 1 1,1-1 0,-1 1 0,1 0-1,-1-1 1,0 1 0,1-1-1,-1 1 1,1 0 0,-1-1-1,1 1 1,-1 0 0,1 0 0,-1-1-1,1 1 1,-1 0 0,1 0-1,0 0 1,-1 0 0,1 0-1,-1-1 1,1 1 0,0 0 0,-1 0-1,1 1 1,36 0 501,0-2 0,52-7 0,160-31 523,-234 39-1079,-1-1 1,1 2-1,0 0 0,-1 1 0,1 0 1,-1 1-1,23 8 0,22 4 39,-37-11 66,-1-1 1,1-1 0,0-1-1,0 0 1,41-6 0,-61 3 64,0-1-360,6 2-2965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2:57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30 192 1656,'-22'19'337,"15"-11"-183,10-6 52,-3-3-94,0 1 0,0 0 0,1 0 0,-1-1 0,0 1 0,1 0 0,-1-1 0,0 1 0,0 0 0,1-1 0,-1 1 0,0 0 0,0-1 0,0 1 0,0 0 0,0-1 0,1 1 0,-1-1 0,0 1 0,0 0 0,0-1 0,0 1 0,0-1 0,0 1 1,0 0-1,0-1 0,0 1 0,-1-1 0,1 1 0,0-1-26,0 0 1,0 0-1,0 0 1,0 1 0,0-1-1,0 0 1,0 0-1,0 1 1,0-1-1,0 0 1,0 0-1,1 1 1,-1-1 0,0 0-1,0 1 1,1-1-1,-1 0 1,1 1-1,-1-1 1,0 0 0,1 1-1,-1-1 1,1 1-1,0-1 1,0 0-1,9-3-76,0 0 0,-1 1-1,2 0 1,-1 0-1,0 1 1,0 1 0,1 0-1,-1 0 1,1 1 0,-1 1-1,1-1 1,16 4-1,-9-1-5,0-2-1,35-2 0,282-36 66,-66 20-30,-2 10 162,-16 1 8,184-44 304,172-10-305,-70 76-174,16-1 15,41-5 119,-344-1-140,599 14 68,-673-13-83,113 2 0,965-20 513,-831 20-514,-170-3 321,-122-3 113,-43-1-44,136-10 0,-72 2 303,-108 4-654,-1-1-1,51-8 0,314-47 972,-358 55-934,-28 7-383,-22-7 261,0 0 0,0 1-1,1-1 1,-1 0-1,0 1 1,0-1 0,1 0-1,-1 1 1,0-1 0,0 0-1,0 1 1,0-1-1,0 1 1,1-1 0,-1 0-1,0 1 1,0-1 0,0 0-1,0 1 1,0-1-1,0 1 1,0-1 0,0 0-1,-1 1 1,1-1 0,0 0-1,0 1 1,0-1-1,0 1 1,0-1 0,-1 0-1,1 1 1,0-1 0,0 0-1,0 1 1,-1-1-1,1 0 1,0 0 0,-1 1-1,1-1 1,0 0 0,-1 1-1,-15 14-624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2:59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136 345 3385,'-104'-19'1376,"76"8"-263,28 10-1067,0 1-1,-1 0 1,1-1 0,0 1 0,-1 0-1,1-1 1,0 1 0,0-1 0,0 1-1,-1-1 1,1 1 0,0 0 0,0-1-1,0 1 1,0-1 0,0 1 0,0-1-1,0 1 1,0-1 0,0 1 0,0-1-1,0 1 1,0-1 0,0 1 0,0-1-1,0 1 1,0 0 0,1-1 0,0-1 88,0 1 1,0-1 0,0 1 0,0-1-1,1 1 1,-1 0 0,0 0 0,1 0-1,-1 0 1,1 0 0,-1 0 0,4-1 0,54-15 7,0 3 1,1 2 0,1 3 0,0 3 0,0 2 0,117 9 0,-117-2-105,1-3 0,85-10 0,124-32 515,0 0-227,-117 29-293,-50 5 27,111-24-1,-77 10-33,211-8-1,-184 20 3,600-6 65,-224 13-71,-370 0 5,291 33 0,-227-6 1,264-8 0,-331-24 7,43 0-6,72 10 12,236 10-50,-115-15 18,-150-5 8,-211 8-15,659 26 10,-398-7 49,-134-11-26,-12 9-21,55 2 70,27-21 729,-72 25-717,-166-23-99,29 2 152,-22-5 194,-17-4 309,5 6-692,0 1 1,0 0 0,0-1 0,0 1 0,0 0-1,0 1 1,0-1 0,0 0 0,-1 1 0,1 0-1,-3 1 1,-13 2-560,-55 10-1781,7 3 1050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4:54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7 504,'52'26'2015,"-35"-20"-1308,-3 0-449,0-1 1,0 0-1,0-1 0,0-1 1,1 0-1,-1-1 1,22 1-1,-6-9 224,-25 5-402,0-1 0,1 1 1,-1 0-1,0 1 0,1 0 1,-1-1-1,0 2 0,9 0 0,19 2 66,1-1-1,0-1 0,0-2 0,-1-2 0,55-11 0,-61 10-133,0 0-1,0 2 1,0 1-1,1 1 0,-1 2 1,32 5-1,-25-6 474,1-1 0,-1-2 0,0-1 0,66-15 1,-60 10-407,-38 8-72,4-1-6,1 0 0,0 0 1,-1-1-1,1 0 0,-1 0 1,7-4-1,-13 6-36,-4 0-3258,2 0 2309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4:57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1 128,'-3'8'57,"-1"12"-2,4-20-46,0 0 0,0 1 0,0-1 0,0 0 0,0 0-1,0 0 1,0 1 0,0-1 0,0 0 0,0 0 0,0 0-1,0 1 1,0-1 0,1 0 0,-1 0 0,0 0 0,0 1-1,0-1 1,0 0 0,0 0 0,0 0 0,1 0 0,-1 0-1,0 1 1,0-1 0,0 0 0,0 0 0,1 0 0,-1 0-1,0 0 1,0 0 0,0 0 0,1 0 0,-1 0 0,0 1-1,0-1 1,0 0 0,1 0 0,-1 0 0,0 0 0,0 0-1,0 0 1,1-1 0,-1 1 0,0 0 0,0 0 0,1 0-1,-1 0 1,0 0 0,0 0 0,0 0 0,0 0 0,1 0-1,-1 0 1,0-1 0,0 1 0,0 0 0,0 0 0,1 0-1,-1 0 1,0-1 0,0 1 0,0 0 0,0 0 0,0 0-1,0-1 1,45 8 1473,-23-6-1067,0 1-1,38 9 1,-13-2 8,-5-2 1099,-28-3-1397,1-1-1,0 0 0,-1-1 1,1-1-1,0-1 0,0 0 1,0-1-1,0 0 0,25-6 1,-30 5-89,1 0 1,0 0 0,0 1-1,0 1 1,0 0 0,0 0-1,0 1 1,14 3 0,-11-2-10,32 8 235,-39-8-227,1 0 0,0 0 0,0-1 0,0 0 0,0 0 0,0-1 0,0 0 0,0 0 0,9-2 0,1-1 78,-1 2 0,1 0 0,-1 1 0,1 1 0,29 5 0,67-2 520,-59-7-421,-45 1-125,0 1 0,0 1 0,0 0 0,0 0 0,0 1 0,16 3-1,29 1 0,-1 0 339,-42-2-310,1-1-1,-1 0 0,1-1 0,-1 0 1,1 0-1,20-3 0,-11-9 373,-21 10-486,0 1 0,0-1-1,0 0 1,0 0 0,0 1-1,0-1 1,0 1 0,0-1-1,0 1 1,0-1 0,0 1-1,0 0 1,0-1 0,0 1-1,1 0 1,-1 0 0,0 0-1,0 0 1,0 0 0,0 0-1,0 0 1,1 0 0,-1 0-1,0 1 1,0-1-1,0 0 1,2 2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17:4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6 186 5929,'-5'-18'2213,"5"13"-2302,-1 0-1,1 1 0,1-1 1,-1 0-1,1 0 0,-1 0 1,1 0-1,1 0 0,-1 1 1,1-1-1,0 1 0,0-1 0,5-7 1,-5 9 277,1 1-1,-1-1 1,1 1 0,0 0 0,0-1 0,1 1-1,-1 1 1,0-1 0,1 0 0,-1 1 0,1-1-1,-1 1 1,1 0 0,0 1 0,-1-1 0,1 0-1,6 1 1,79 1 627,-58 1-412,20-4-287,0-2 0,1-2 0,-2-3 0,65-19 0,-54 13-84,-57 14-30,-2 0-2,-1 1 1,1 0-1,-1-1 1,1 1-1,-1 0 1,1 0-1,0 0 1,-1 0-1,1 0 1,-1 0 0,1 0-1,-1 1 1,1-1-1,1 1 1,-2-1 7,-7 1-1390,-10 1 883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02:04.512"/>
    </inkml:context>
    <inkml:brush xml:id="br0">
      <inkml:brushProperty name="width" value="0.05292" units="cm"/>
      <inkml:brushProperty name="height" value="0.10583" units="cm"/>
      <inkml:brushProperty name="tip" value="rectangle"/>
      <inkml:brushProperty name="rasterOp" value="maskPen"/>
    </inkml:brush>
  </inkml:definitions>
  <inkml:trace contextRef="#ctx0" brushRef="#br0">91 124 280,'5'-123'12557,"-15"182"-11678,2 2-1,0 86 1,12 155 383,-2-271-1227,5 125 114,2 166 560,-10-268-612,3 1 1,10 55 0,30 106 89,2 53-90,-35-156 317,-4 0 0,-12 152 0,4-245-300,0 0 1,-2 0 0,-6 20-1,-7 32-23,3 10-436,5-26 329,-6 89 0,19 53 89,-3-192-59,-1-1-1,0 0 1,0 1-1,0-1 1,-1 0-1,0 0 1,0 0-1,0 0 1,-4 7-1,-31 41 79,29-41-85,-12 11 20,16-19-22,1 0 0,-1 0 0,1 0 0,0 1 0,0-1 0,0 1 0,0-1 0,1 1 0,0 0-1,0 0 1,-2 8 0,4-12-3,0 0 0,0 0-1,0 0 1,0 0-1,0 0 1,0 0 0,0 0-1,1 0 1,-1 0-1,0 0 1,1 0 0,-1 0-1,1 0 1,-1 0 0,1 0-1,-1 0 1,1 0-1,0 0 1,-1 0 0,1 0-1,1 1 1,1 0-1,0 0 0,0 0 0,0 0 0,1 0 0,-1-1 0,6 3 0,3 0 1,-1-1 0,1-1 1,13 2-1,86 0 121,-87-5-107,0 1 1,0 1-1,0 2 0,0 0 1,0 1-1,27 9 1,26 15-696,-28-17 428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17:4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62 2232,'-36'-59'2972,"36"59"-2928,0 0 1,0 0 0,-1-1-1,1 1 1,0 0 0,-1 0-1,1-1 1,0 1 0,-1 0-1,1 0 1,0 0 0,-1 0-1,1 0 1,0-1 0,-1 1-1,1 0 1,0 0 0,-1 0-1,1 0 1,-1 0 0,1 0-1,0 0 1,-1 0 0,1 0-1,0 0 1,-1 1 0,1-1-1,0 0 1,-1 0 0,1 0-1,0 0 1,-1 0 0,1 1-1,0-1 1,-1 0 0,1 0-1,0 1 1,0-1 0,-1 0-1,1 0 1,0 1 0,0-1-1,-1 0 1,1 1 0,0-1-1,0 0 1,0 1 0,0-1-1,0 0 1,-1 1 0,-12 27-34,9-19 248,-1-1-224,2-2 33,0 0 0,0 0 1,0 0-1,1 0 0,0 0 0,0 0 0,0 1 0,1-1 0,0 1 0,0 11 0,3 25 361,-3-33-401,2-1 1,-1 1 0,1 0 0,1-1 0,2 11 0,-1 5 29,-3-22-18,0 0 0,0 1 0,1-1 0,-1 0 0,1 0 0,-1 0 0,1 0 0,0 0 0,0 0 1,0 0-1,1 0 0,1 3 0,0-1 0,-1-1-1,0 1 1,0-1 0,-1 1 0,1 0 0,-1 0-1,0 0 1,0 0 0,-1 0 0,1 0-1,-1 0 1,0 0 0,-1 0 0,1 0 0,-1 0-1,-2 7 1,2-5-23,0 0-1,0 0 0,1 0 1,0 0-1,0 0 0,2 14 1,-1-17 31,-1 0 0,0 0 0,0 1 0,0-1 0,0 0 0,-1 0 0,0 0 0,1 1 0,-4 5 0,2-3 40,0 0 0,1 0 0,0 0 0,0 0 0,0 0 0,1 8 0,-2 44 330,-1-15-273,0-44-2590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11661 127 944,'-13'9'176,"-22"10"196,34-19-348,-1 1 1,1-1 0,-1 0 0,0 0 0,1 1 0,-1-1 0,1 0 0,-1-1 0,0 1 0,1 0 0,-1 0-1,1-1 1,-1 1 0,0-1 0,1 1 0,-1-1 0,1 0 0,0 1 0,-1-1 0,1 0 0,0 0 0,-2-1-1,-21-16 183,0 1 0,-1 1 0,-1 2 0,0 1 0,-1 0 0,0 2 0,-1 1 0,0 2 0,0 0 0,-1 2 0,0 1 0,-55-1 0,-21 5 279,1 4-1,-130 22 0,208-21-347,-174 24 93,65-7-365,-204 6 0,36-34-234,-73 0 409,319 8-34,-789 38-6,-76 3 34,660-33 247,-408 66 0,-231 91-314,862-157 32,-1266 312-109,178 73 3,1015-340 59,-159 102 0,-85 97 5,268-178 36,4 4-1,-108 129 1,-23 23 24,122-137-6,-153 200 0,67-65 5,-11 18 10,142-179-26,-67 130 1,-233 651-104,332-804 101,-56 175-30,-72 392-1,140-593 32,-131 634 15,-35-9-6,131-513-8,-43 271 0,70-298-13,5 1 0,4 0 0,14 127 0,-6-167 2,4 0 1,2 0 0,2-1-1,4-1 1,2-1 0,3 0-1,37 71 1,16 4-7,6-4 1,6-3-1,123 142 0,-105-149 17,17 21-9,236 217-1,-182-210 1,306 200 0,-62-71-26,100 60 11,-279-200 11,604 316-63,-648-364 87,235 147 0,-211-98-80,277 130-1,-426-238 41,1310 560 8,-916-415-24,227 81-703,-422-176 381,478 83 0,296-38 842,-610-100-334,529-33 0,430-120-49,-468 27 6,-104 12 17,1195-78 626,-1768 157-728,401-18 4,-4-43 40,212-117 686,-705 138-412,-2-6-1,-3-6 1,209-117 0,-295 137-242,-3-3 0,-1-3 0,65-65 0,-81 80-302,-23 19 10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19 880,'115'-17'556,"-113"17"-503,0-1 0,0 1 0,0 0 0,1-1 0,-1 1 0,0 0 0,0 0 0,0 0 0,0 1 0,0-1 0,0 1 0,0-1 0,0 1 0,0-1 0,0 1 0,0 0-1,0 0 1,0 0 0,0 0 0,0 0 0,-1 1 0,1-1 0,-1 0 0,1 1 0,-1-1 0,1 1 0,-1 0 0,2 2 0,-1 1-6,-1 0 0,1 0 0,-1 0 0,0 0 0,0 1 1,0-1-1,-1 0 0,0 7 0,2 10 95,10 27 777,20-53-728,1 1-1,-1 1 1,0 3 0,1 0-1,47 9 1,158 47 359,-190-46-421,1-3 0,0-1 1,65-1-1,23 4 554,43 4 96,106 16-319,244 87-440,-91-3 15,25 7 102,-252-59-90,595 181-18,-372-79-29,-267-95 0,193 56 6,-176-64-4,184 58-2,366 141 0,-190-33 0,-314-139 0,235 101 0,-95 9 12,-6-4 0,-355-189-12,310 155-17,-249-119 10,-1 3 0,83 69-1,-31-9-1,119 94 2,-134-115 7,-3 5-1,133 146 1,-85-83 0,14 17-6,-135-134-3,-2 2 0,-1 2 0,23 41 1,143 293-87,-150-289 76,-4 1 0,-3 3 1,-4 1-1,42 181 0,-53-144 5,-4 0 0,-7 2-1,-4 146 1,-27 466 30,9-503-6,-12 0 0,-9-2 0,-108 397 0,-10-67 45,-10 54-9,107-454-22,-127 267 1,-82 226-16,253-631-9,-39 124 19,-18 50 37,52-167-45,-1-1 0,-1 0 0,-37 55 0,-110 113 92,9-11 3,26 3 259,57-49-217,69-139-135,-1-1 0,1 0 0,-1 0 0,0 0-1,0 0 1,0 0 0,0-1 0,0 1 0,-1-1-1,1 0 1,-1 0 0,1 0 0,-1 0-1,0-1 1,0 0 0,-5 2 0,-75 12 226,54-11-153,-41 4 22,50-7-734,0 2-1,-1 0 1,1 1 0,-23 8 0,29-6-344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408 164 3761,'-58'23'989,"57"-23"-999,0 0 0,0 0 0,0 0 0,-1-1 0,1 1 0,0 0 0,0-1 0,0 1 0,0-1 0,-1 0 0,1 1 0,0-1 0,0 0 0,0 0 0,0 1-1,1-1 1,-1 0 0,0 0 0,0 0 0,0 0 0,1 0 0,-1 0 0,1 0 0,-1-1 0,1 1 0,-1 0 0,1 0 0,-1 0 0,1 0 0,0-1 0,0 1 0,0 0-1,0 0 1,0-3 0,-3-42-663,4-18 311,-1 62 421,0 0 0,0 0 0,0 0 1,0 0-1,-1 0 0,1 0 0,-1 0 1,1 1-1,-1-1 0,1 0 0,-1 0 1,0 1-1,0-1 0,0 0 0,0 1 1,0-1-1,0 1 0,-1-1 0,1 1 1,0 0-1,-1-1 0,1 1 1,-1 0-1,1 0 0,-1 0 0,0 0 1,1 0-1,-4 0 0,5 0 198,-1 1 1,0 0-1,0 0 0,1 0 0,-1 0 1,0 1-1,0-1 0,0 0 0,1 0 1,-1 0-1,0 1 0,1-1 1,-1 0-1,0 1 0,0-1 0,1 0 1,-1 1-1,1-1 0,-1 1 0,0 0 1,-14 27 760,8-10-519,1-3-355,3-7 56,0 0 0,0 0 0,-1 0 0,0 0-1,-9 11 1,13-18-180,-1 0 1,1 0-1,-1 1 0,1-1 0,0 0 0,0 0 1,-1 0-1,1 1 0,0-1 0,0 0 1,0 1-1,0-1 0,1 0 0,-1 0 0,0 0 1,1 1-1,-1-1 0,0 0 0,1 0 1,-1 0-1,1 0 0,0 1 0,-1-1 0,2 1 1,-1-1 20,0 1 0,0 0 0,0-1 0,-1 1 0,1 0 1,0-1-1,-1 1 0,1 0 0,-1 0 0,0-1 1,0 1-1,0 0 0,0 0 0,0 0 0,0 2 0,-5 10 189,2-8-192,0 0 0,1-1 1,0 1-1,1 0 0,-1 0 0,1 0 0,0 1 1,1-1-1,-1 0 0,1 0 0,0 0 0,1 1 0,2 9 1,2 8 73,0 1 1,-1 0-1,-2 0 1,-1 0-1,-1 32 1,-22 128 106,1 3-96,-8 45 235,2-39-289,14 374 36,9-418-33,1-98-15,2 0 0,3 0 0,8 53 0,-2-33 52,-1 136 0,-11-138-59,-3-1 0,-4 1 0,-24 87 0,2-9-4,17-75-16,7-38-7,2 1 0,1-1 0,1 1 0,2 0 0,2 0 0,4 45 0,17 43-14,-9-69 17,-3 1 0,-2-1 0,-2 78 0,-10-54-5,1-26 116,3 58 0,3-92-120,1 0-1,0 0 0,2 0 1,0 0-1,2-1 1,13 33-1,-10-27-8,-1 1 1,-1 0-1,6 33 0,-8-29 11,2-2 0,15 43-1,34 96 97,-20-51-32,3 31 118,-30-100-108,-8-37-79,0 0 0,1-1-1,0 1 1,0 0 0,7 14 0,-6-15-5,-1-1-1,1 1 1,-1 0-1,-1 0 1,1 0-1,-2 0 1,1 1 0,-1 8-1,5 38 26,14 10-1,-18-3 48,0-51-52,0 0 0,-1-1 0,-2 21 0,1-22-23,0 0-1,0-1 0,1 1 0,1 0 0,-1-1 0,5 17 0,-5-25-2,0 0-1,0 0 0,0 0 0,0 1 0,0-1 0,0 0 1,0 0-1,0 0 0,0 1 0,0-1 0,0 0 0,0 0 1,0 1-1,0-1 0,0 0 0,0 0 0,0 0 0,0 1 0,0-1 1,0 0-1,0 0 0,0 0 0,-1 1 0,1-1 0,0 0 1,0 0-1,0 0 0,0 0 0,0 1 0,-1-1 0,1 0 1,0 0-1,0 0 0,0 0 0,-1 0 0,1 0 0,0 1 0,0-1 1,0 0-1,-1 0 0,1 0 0,0 0 0,0 0 0,0 0 1,-1 0-1,1 0 0,0 0 0,0 0 0,-1 0 0,1 0 1,0 0-1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436 75 4313,'-35'-61'1702,"33"59"-1633,0 1 0,-1 0 0,1-1 0,0 1 0,-1 0 0,0 0 0,1 0 1,-1 1-1,1-1 0,-1 1 0,0-1 0,0 1 0,1 0 0,-1 0 0,0 0 1,1 0-1,-1 1 0,0-1 0,-3 2 0,5-2 92,0 1-1,1-1 1,-1 1 0,0-1-1,0 0 1,0 0 0,1 1-1,-1-1 1,0 0 0,0 0-1,0 0 1,0 0 0,1 0-1,-1 0 1,0 0 0,0 0-1,0 0 1,0 0 0,0-1-1,1 1 1,-1 0-1,0-1 1,0 1 0,1 0-1,-1-1 1,0 1 0,0-1-1,1 1 1,-1-1 0,0 1-1,1-1 1,-1-1 498,1 5-312,1 21-16,-1 1 0,-2-1-1,0 1 1,-7 31 0,-4 35 265,9-59-373,-16 58 1,14-66-138,0 0 0,1 1-1,2 0 1,-1 30 0,25 167 47,-11-144-101,1 83 1,-11-120-21,-10 256 72,4-218-52,6 80 1,2-102 56,-2 0 0,-2-1 1,-20 109-1,-42 211 856,-14 55-160,60-367-670,-5 16 21,-25 165 0,43-192-102,-4 22 194,3 0 0,8 145-1,8-42-150,-8-103-51,13 86 1,-9-129-22,3 22 21,6 110 0,-18-108 20,2-34-33,0 0 1,1 0 0,3 21 0,-2-38-430,1 5 1424,-8-17-5699,-7-14 3077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171 161 1656,'-5'-13'413,"1"0"0,1-1 0,0 1 1,0-1-1,2 1 0,-1-18 0,-4-18 3921,-6 103-3119,-7 49 107,5 1 1,-2 128-1,30 365 186,-13-575-1450,-2 61 372,-18 124 1,8-107-318,-21 129 141,21-41-107,3-164 45,6-20-182,0 0-1,0 0 1,1 0 0,0 0 0,0 1 0,0-1 0,-1 8 0,0 16 32,0 0 0,4 43 0,10-14 473,-19-43-357,3-14-3733,2-1 2278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217 60 5425,'-68'-49'923,"65"38"4897,1 60-5405,2 1 0,8 65 1,-6-89-145,-1 0 1,-2 0 0,0 0 0,-7 29 0,4-23 5,-1 62 0,4 16-43,-19 148 0,12-187-112,-5 138 417,13-157-442,1-35-74,-1-1 0,-1 0 0,0 0 0,-1 1 0,-5 15 1,-1 9 0,1 0 0,3 0 0,1 0 0,2 1 0,5 55 0,-1-6 52,3 37 70,-2-69 115,-2 0 0,-11 97 0,7-118-190,2 1 0,1-1-1,1 0 1,3 1 0,9 39 0,4 38 3,-3-25 4,-8-59-22,-2-1 1,2 45 0,-9 89 143,3-95-78,-18 132 0,9-133 19,0-19-25,4-29-77,1-1-1,0 26 0,2-2-2,0-20 3,1 0 0,1 1 0,6 29 0,-6-48-29,0 0 0,0 0 0,0 1 0,-1-1-1,0 0 1,0 0 0,0 1 0,-1-1 0,0 0 0,0 0 0,-1 0-1,-3 11 1,2-7-2,0 1 0,1 0 0,0-1 0,1 1 0,1 0 0,0 0 0,2 20 0,-1-16-4,-1 0 0,0-1 0,-3 26 0,-1 34 99,3-62 372,1-12-503,0 0-1,0 1 1,0-1 0,0 0 0,0 0-1,1 0 1,-1 0 0,0 0 0,0 0 0,0 1-1,0-1 1,0 0 0,0 0 0,0 0-1,0 0 1,0 1 0,0-1 0,0 0-1,0 0 1,0 0 0,0 0 0,0 0 0,0 1-1,0-1 1,0 0 0,0 0 0,0 0-1,0 0 1,0 0 0,0 1 0,-1-1-1,1 0 1,0 0 0,0 0 0,0 0-1,0 0 1,0 0 0,0 0 0,0 1 0,0-1-1,-1 0 1,1 0 0,0 0 0,0 0-1,0 0 1,0 0 0,0 0 0,-1 0-1,1 0 1,0 0 0,0 0 0,0 0 0,0 0-1,0 0 1,-1 0 0,1 0 0,0 0-1,0 0 1,0 0 0,0 0 0,-1 0-1,-22-23-3104,-33-41 1534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651 136 1712,'-8'-108'974,"2"82"1754,6 26-2560,0 0-1,-1 0 0,1-1 1,-1 1-1,1 0 0,-1 0 0,1 0 1,-1 0-1,1 0 0,0 0 1,-1 0-1,1 0 0,-1 0 0,1 0 1,-1 0-1,1 0 0,-1 0 1,1 0-1,-1 0 0,1 0 0,-1 0 1,1 0-1,0 1 0,-1-1 0,1 0 1,-1 0-1,1 1 0,0-1 1,-1 1-1,-7 75-61,-5 28 505,9-71-408,1 0 0,2 0-1,1 0 1,1 0 0,2 0 0,8 33-1,5 89 472,-7-43-131,-5-84-465,-1 1 0,-1 0 0,-1 0-1,-2-1 1,-1 1 0,-9 42 0,7-47-3,0 0 0,1 0-1,1 0 1,2 0 0,2 26 0,-1-20 24,0 0 0,-7 48 1,-1-39 85,-5 30 287,-5 129 0,14-151-348,-14 81 0,9-78 26,-7 23 124,9-49-165,1 0 0,-4 47 0,-11 142 595,11-145-398,-2 101-1,12-90-2,-17 157 0,11-203-265,3-1 1,2 64 0,0-84-39,-1 0 0,0 0 0,-1 0 0,-4 16 0,4-16 15,-1 0 0,1 0 0,0 23 0,2 59 132,-18 148 1,4-161-133,8-49-15,-4 43 1,8-36-5,0 120 38,2-131-24,-1 0 0,-2 0-1,-8 43 1,6-50 2,1 0 0,1 1 0,1-1 0,1 1 0,1-1 0,1 1 0,4 26 0,-2-25-8,-1-1 1,-1 1-1,-1 0 0,-1 0 1,-1 0-1,-7 30 0,-2 34 15,1 470-11,10-337-5,-2-39 2,1-148 1,-1 0 0,-14 62-1,10-63-7,1 0-1,-2 63 1,5-10 15,-3-1 1,-3 0 0,-40 163-1,37-205-16,6-27-3,1 0 0,0 0 1,2 0-1,-2 18 0,2 34-18,1 151 26,1-209 6,-2 0 0,1 0 1,-1-1-1,-1 1 1,1-1-1,-1 1 1,-1-1-1,0 0 1,-8 14-1,-13 31 4,15-20-5,2 0 1,1 0-1,2 1 0,-1 35 1,-19 58 1,13-68-7,11-52-9,1-3 2,-1 0 0,0 0-1,1 0 1,0 0 0,0 0 0,0 0-1,0 0 1,1 0 0,0 0 0,-1 0-1,1 0 1,1-1 0,-1 1-1,1 0 1,2 5 0,-3-9 169,-9 36-120,9-16-33,0 1-1,1 0 1,7 28 0,-9-39 44,-1-1 1,0 1 0,0-1 0,-1 1 0,0-1 0,-1 0-1,0 0 1,-7 15 0,6-12-14,-8 12-314,12-24 205,0 0 0,0 0 1,0 0-1,0 1 0,0-1 0,0 0 0,0 0 0,0 0 0,-1 0 0,1 1 0,0-1 0,0 0 0,0 0 0,0 0 0,0 0 0,-1 0 0,1 0 0,0 1 0,0-1 0,0 0 0,-1 0 0,1 0 0,0 0 0,0 0 0,0 0 0,-1 0 0,1 0 0,0 0 0,0 0 1,0 0-1,-1 0 0,1 0 0,0 0 0,0 0 0,0 0 0,-1 0 0,1 0 0,0 0 0,0-1 0,0 1 0,-1 0 0,1 0 0,0 0 0,0 0 0,0 0 0,-13-40-6373,9 23 6335,-14-75-1650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7 160 2961,'-1'0'133,"1"-1"1,-1 1-1,1-1 1,-1 1 0,1-1-1,-1 1 1,1-1 0,0 1-1,-1-1 1,1 0-1,0 1 1,-1-1 0,1 0-1,0 1 1,0-1 0,0 0-1,-1 1 1,1-1-1,0 0 1,0 1 0,0-1-1,0 0 1,0 1-1,0-1 1,0 0 0,1 0-1,-1 1 1,0-1 0,0 0-1,1 0 1,27-6 2565,-21 6-2939,323-28 2638,-114 13-2037,308-10 258,34 12 310,-265 0-496,-39 4-302,326 1 310,-38 18-99,-281-8-212,156 6 621,-152-13-637,-139 1-64,294-5 20,-96 14-36,-157-17 67,-158 13-137,-26 8-6170,15-8 5972,-19 7-1730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344 152 3105,'-23'-34'2449,"19"30"-2203,1 0-1,0 0 0,0 0 0,1 0 0,-1 0 1,1-1-1,-1 1 0,1-1 0,1 1 0,-1-1 1,1 0-1,0 1 0,0-1 0,0 0 0,0 0 1,1 0-1,0 0 0,0 0 0,1 0 0,1-9 1,2 2 1432,-4 20-482,4 25-854,3 9-60,-2 1 0,-1 0-1,-3 0 1,-3 50 0,-24 580 1232,23-442-1441,2-174-67,-27 533 141,26-570-143,-45 320 244,-56 350 319,89-492-456,16 250-1,-1-338 32,-2-52-62,11 86 1,9 149 47,-14-159-85,-2-86-16,0-5 78,-1 1 0,-2-1-1,-11 76 1,-8-69-3,15-42-87,0 0-1,1 0 1,0 0 0,-3 13-1,-11 123-19,19-126 16,-1-17-10,-1 0 0,1 0 0,-1 0 1,1-1-1,-1 1 0,0 0 0,0 0 1,1 0-1,-1 0 0,0 0 0,0 0 1,0 0-1,0 0 0,0 0 0,0 0 0,0 0 1,0 0-1,0 0 0,-1 0 0,1 0 1,0 0-1,-1-1 0,1 1 0,0 0 1,-1 0-1,1 0 0,-1 0 0,0-1 1,1 1-1,-1 0 0,1 0 0,-1-1 0,0 1 1,0 0-1,1-1 0,-1 1 0,0-1 1,0 1-1,0-1 0,0 0 0,0 1 1,0-1-1,-1 2 18,1-1 0,0 1 1,0-1-1,0 1 0,0-1 0,0 1 1,1 0-1,-1-1 0,0 1 0,1 0 1,-1 0-1,1-1 0,0 1 0,0 0 1,0 0-1,-1 0 0,2-1 0,-1 1 1,0 0-1,0 0 0,0 0 0,2 2 1,-2 13-46,0-6 32,-1-5-3,1 1-1,-1 0 0,1-1 1,1 1-1,-1-1 0,1 1 1,1-1-1,-1 1 0,5 11 1,-4-9 6,-1-1 0,1 1 0,-2 0 0,0 13 0,0-21-5,0-1 13,0 3 5,0-1 0,0 1 0,0-1 0,0 1 0,0-1 0,-1 1 0,1-1 1,-1 1-1,1-1 0,-1 0 0,-2 5 0,1-2 28,-9 37-83,-2 14 51,12-50-20,1-2-1,0-1 1,0 0 0,-1 1 0,1-1-1,-1 1 1,0-1 0,0 0 0,0 0-1,0 1 1,-1-1 0,1 0 0,-1 0-1,0 0 1,0-1 0,-2 4 0,3-5 3,1-1 0,0 0 0,0 1 0,-1-1 0,1 1 0,0-1 0,0 1 0,-1-1 1,1 1-1,0-1 0,0 1 0,0-1 0,0 1 0,0-1 0,0 1 0,0-1 0,0 1 0,0-1 0,0 1 1,0-1-1,0 1 0,0-1 0,0 1 0,0-1 0,1 1 0,-1-1 0,0 1 0,1 0 0,-1-1-5,0 0-1,0 0 0,0 0 0,0 1 0,0-1 0,1 0 0,-1 0 0,0 1 1,0-1-1,0 0 0,0 0 0,0 1 0,0-1 0,0 0 0,0 0 0,0 1 1,0-1-1,0 0 0,0 1 0,0-1 0,0 0 0,0 0 0,0 1 0,0-1 1,0 0-1,-1 0 0,1 1 0,0-1 0,0 0 0,0 0 0,0 0 0,0 1 1,-1-1-1,1 0 0,0 0 0,0 0 0,0 0 0,-1 1 0,1-1 0,0 0 1,0 0-1,-1 0 0,1 0 0,0 0 0,0 0 0,-1 0 0,1 0 0,0 1 1,0-1-1,-1 0 0,1 0 0,0 0 0,0 0 0,-1 0 0,1-1 0,0 1 1,0 0-1,-1 0 0,1 0 0,0 0 0,0 0 0,-1 0 0,1 0 0,0 0 1,0 0-1,-1-1 0,1-3-3222,1-5 2338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03:26.190"/>
    </inkml:context>
    <inkml:brush xml:id="br0">
      <inkml:brushProperty name="width" value="0.05292" units="cm"/>
      <inkml:brushProperty name="height" value="0.10583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218 103 1912,'-42'-36'1281,"13"16"2925,27 20-3994,0 0 0,1 0-1,-1 0 1,0 0 0,0 0 0,0 0-1,1 0 1,-1 0 0,0 1 0,-2 0 0,1 0-76,-96 20 299,77-26 4254,22 4-4571,26 3 138,16 2 346,59-2 1,-79-2-499,24-2-43,-36 0-60,1 1 0,-1 1 0,0 0 0,0 1-1,20 3 1,42 9 10,-1-3 1,1-3-1,1-4 0,120-9 0,-153 6-16,1 2 1,77 13-1,8 1-3,5-12 54,0-5 1,141-21 0,-238 21 103,1 1 0,0 1 1,-1 2-1,51 11 0,31 3-131,-12-5-9,-62-5 4,1-2 1,-1-2 0,1-2-1,58-6 1,-52 0 4,88 0 1,31 17 3,-145-10-22,12-1 7,47-3 0,-12-1 0,1-1 0,-39 12-32,44-1 38,-71-5 5,-10-1-68,5-1 34,4 13-20,0-3 25,0 0-1,-1 1 0,-1-1 1,0 1-1,0-1 0,-1 1 1,-1-1-1,1 1 0,-2 0 1,0 0-1,-3 19 0,0-18 7,0 0 0,2 0 0,-1 0 0,2 0 0,-1 0 0,2 0 0,0 0 0,0 1 0,1-1 0,0 0 0,4 12 0,-5-20 5,1 0 0,0 0 0,-1 0 0,0 0 0,0 0 0,0 0 0,-1-1-1,1 1 1,-1 0 0,0 0 0,0 0 0,-1-1 0,-2 7 0,0-1 8,0-1 0,0 0 0,-1-1 0,-10 13 0,-10 17 37,24-35-45,0-1-1,0 1 0,-1 0 0,1-1 1,0 1-1,0 0 0,1 0 0,-1 0 0,0 0 1,1 0-1,-1 0 0,1 0 0,-1 0 1,1 3-1,-4 11 31,4-16-7,-1 0-1,0 1 1,0-1-1,0 0 1,0 0-1,0 0 1,0-1-1,0 1 1,0 0-1,0 0 1,0 0-1,0-1 1,0 1-1,0-1 1,0 1-1,0 0 1,1-1-1,-1 0 1,0 1-1,-1-2 1,-12-4 73,-55 5-35,19 1-19,-244-17 197,203 10-161,0 1-39,-99 6 0,29 21-20,23-2 0,17-13 2,-42 5-20,123-5-2,-136 13 7,82-14 1,34-1 14,1-3-1,-114-11 1,168 9-19,-23-4-3,-1 1 0,1 1 0,-1 1 0,-29 3 0,-107 8 5,159-9 0,0 0 0,0-1 1,0 1-1,1-1 0,-1 0 0,-8-3 1,7 2-7,1 0 0,-1 1 0,1 0 1,-1 0-1,-7 0 0,-39 6-14,38-3 19,-1-1-1,1 0 1,-1-1-1,0-1 1,-16-2 0,-36-3 5,48 5-14,-30-5 1,30 3 4,0 0 0,-1 1 1,1 1-1,-33 3 0,53-2 1,-1 0 0,0 0 0,0 0 0,1 0 0,-1 0 0,0 0 0,0 0 0,1 0 0,-1-1 0,0 1 0,1 0 0,-1-1 0,0 1 0,1 0 0,-1-1 0,0 1 0,1-1 0,-1 1 0,1-1 0,-1 1 0,1-1 0,-1 0 0,0 0 1,0 0 0,1 0-1,-1 1 1,1-1-1,-1 1 1,0-1 0,0 0-1,1 1 1,-1-1 0,0 1-1,0 0 1,0-1-1,0 1 1,1 0 0,-1-1-1,0 1 1,0 0 0,0 0-1,0 0 1,-1 0-1,1-1 20,0 0 0,0 1 0,-1-1 0,1 0 0,0 1 0,0-1 0,0 0 0,0 0 0,0 0 0,1 0 0,-1 0 0,0 0 0,0 0 0,1-1 0,-1 1 0,0 0 0,1 0 0,-1 0 0,1-1 0,-1-1 0,16-242 719,-12 139-551,-2 78-191,-2 0 1,0 0-1,-2 0 0,-1 0 0,-1 1 1,-11-32-1,6 8-15,6 24-13,4 20-180,-6 8-292,8 25-2116,4-1-448,7 28 1301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29 172 1120,'-15'9'182,"1"1"745,36-7 2748,45 2-2561,-51-3-970,1 0 0,28-1 0,302-33 1037,-68 5-403,-42 6-492,140-8 241,-26 8-45,-334 20-463,96 0 185,139-21 1,-122 8-81,-1 5 1,189 12-1,-85-1-68,-108 0 44,-83 1 270,54-4 0,-24-3-30,-38 3-224,0-2 0,59-11 0,-33 10-9,-59 3-100,-1 1 37,1-8 602,-1 8-713,-1 0-1,1 0 1,0 0 0,0 0 0,0 1-604,-1-1 604,1 0 0,0 0 0,0 0 0,0 0 0,0 0 0,0 0-1,0 0 1,0 0 0,0 0 0,-1 0 0,1 0 0,0 0 0,0 0 0,0 0 0,0 0 0,0 0 0,0 0-1,0 0 1,0 0 0,0 0 0,-1 0 0,1 0 0,0 0 0,0 0 0,0 0 0,0-1-604,-1 1 604,-19 29-2975,15-23 2691,1 0 0,0 0 0,0 0 0,0 0 0,-4 13 0,7-12-293,4 1 385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202 25 816,'5'-24'9910,"-7"35"-10168,3 36 322,0-42-55,0 0 1,-1 0 0,0-1 0,0 1-1,0 0 1,0 0 0,-1 0 0,1 0-1,-1 0 1,-1-1 0,1 1 0,-1 0-1,0-1 1,0 1 0,-3 6 0,1-6 35,1 0 1,0 1 0,1-1 0,-1 1 0,1 0 0,0 0 0,1 0 0,0 0 0,-1 0-1,2 0 1,-1 7 0,3 78 328,0-24-235,-4-18 17,0 98 402,2-112-482,-8 68-1,-2-1-42,8-62 8,-11 52-1,7-55 17,-4 68 0,21 126 203,-2-56-113,-10-156-117,0 0 1,-7 31 0,-2 23 121,-7 257 340,14-282-470,0 0 114,4 53-1,2-46-24,3 36-22,-3-62-72,-1 57-1,-1-2 3,10 35 28,-2-26 37,-3 120 0,-15 51 115,5 134-52,5-343-110,-12 176 68,3-131-77,4-64-21,2 68 0,4-43 14,-3-1 0,-14 100 1,12-62-9,4-74-5,-2 0 1,0 0-1,-7 34 0,4-35-4,1 0 0,0 33-1,3-36 13,-1-1-1,-1 1 0,-8 34 0,-5-23 1,13-28-16,-1 1 0,1-1 0,1 0 0,-1 1 0,0-1 0,1 1 0,0 0 0,0-1 0,0 1 0,0 0 0,0 4 0,-6 62 15,4-55-15,1 1 1,0 0-1,1 0 0,1 0 0,1 0 1,0 0-1,1 0 0,5 20 1,-3-19 7,0-1 1,2 33-1,-2-8-3,-1-18 261,-3-23-260,-1 0-1,1 0 1,0 1 0,0-1-1,0 0 1,0 0 0,-1 0-1,1 0 1,0 1 0,0-1-1,0 0 1,-1 0 0,1 0-1,0 0 1,0 0 0,-1 0-1,1 0 1,0 0 0,0 0-1,-1 0 1,1 0 0,0 0-1,0 0 1,-1 0 0,1 0 0,0 0-1,0 0 1,-1 0 0,1 0-1,0 0 1,0 0 0,-1 0-1,1 0 1,0 0 0,0 0-1,0-1 1,-1 1 0,1 0-1,0 0 1,0 0 0,0 0-1,-1-1 1,1 1 0,0 0-1,0 0 1,0 0 0,0-1-1,0 1 1,0 0 0,-1 0-1,1-1 1,0 1 0,0 0-1,0 0 1,0-1 0,0 1-1,0-1 1,0 1-50,0 0 0,0 0-1,0 0 1,0-1 0,-1 1 0,1 0-1,0 0 1,0 0 0,0-1-1,0 1 1,-1 0 0,1 0 0,0 0-1,0 0 1,0 0 0,-1 0 0,1-1-1,0 1 1,0 0 0,-1 0 0,1 0-1,0 0 1,0 0 0,-1 0-1,1 0 1,0 0 0,0 0 0,-1 0-1,1 0 1,0 0 0,0 0 0,-1 0-1,1 0 1,0 0 0,0 0-1,0 1 1,-1-1 0,1 0 0,0 0-1,0 0 1,0 0 0,-1 0 0,1 1-1,-5 12-3627,3-6 2805,-6 13-730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158 198 760,'12'-160'1710,"-11"157"-1533,-1 0 0,0 0-1,0 0 1,0 0 0,0 0 0,0 0 0,-1 0 0,1 0 0,-2-4-1,-5 4 1003,-5 15-577,4 1-465,0-1 0,1 1 0,0 0 0,1 1 0,1-1 0,0 1 0,0 0 0,2 1 0,0-1 0,-2 17 0,1 13 171,2-31-155,0 0 0,1 1 0,1-1 0,0 1-1,4 25 1,-2-23-46,0 0-1,-2-1 0,1 1 1,-2 0-1,-3 19 1,0 34 138,4 58 270,-1-37 68,17 147 0,-9-170-316,-1 82 1,-4-49-188,10-19-9,-8-60-27,-1 0 1,2 32 0,-4-32-3,1 1 1,8 33-1,-6-39-24,-1 1 0,-1 0-1,0 1 1,-1-1 0,-2 18-1,-6 30 38,3 1-1,8 116 0,-3-148-41,-1-1 1,-7 55-1,3-47-5,-10 30 26,11-58-24,-1 1 0,2 0 0,0 0-1,0 0 1,2 25 0,0-22 0,-1-1 0,0 1-1,-1-1 1,-5 22 0,-5 39 65,3 102 75,10 15 2,8-102-65,-3-43-47,-2 55 1,-3-79-24,1 0 0,1-1 0,8 32 0,-5-33-2,-2 0 0,-1 0 0,-1 1 1,0 25-1,-6 3 18,1-24-23,1 0 1,4 48-1,-1-59-3,-1 1-1,0-1 1,-2 0-1,-3 19 1,2-15 1,1 0 0,0 27 0,6 26 16,2 147 63,-11-185-73,3-32-14,1 1 1,1 0-1,-1-1 0,0 1 0,1 0 1,0 0-1,0-1 0,1 1 1,0 0-1,2 8 0,1 8 10,0 0 0,-1 0 0,-1 0 0,-1 0 0,-1 1-1,-5 38 1,2-18 15,5 161 16,-6-148-25,-1 45 23,4-7 46,-22 149 1,19-216-72,-1 59 28,5-64-29,0 1 0,-2-1 0,-1 0 0,0 0 0,-9 24 0,-24 96 113,25-91-99,6-32-18,2 0 0,0 0-1,1 0 1,1 1-1,1-1 1,0 1 0,1-1-1,2 0 1,-1 1-1,8 21 1,-6-20 7,-1-1 0,0 1 0,-1 39 0,5 40 48,-6-92-50,2 14 55,-2-20-67,-1-1-1,0 0 0,0 1 0,0-1 0,0 1 0,0-1 0,0 1 1,0-1-1,-1 1 0,1-1 0,0 0 0,0 1 0,0-1 0,0 1 1,0-1-1,-1 0 0,1 1 0,0-1 0,0 1 0,-1-1 0,1 0 1,0 1-1,-1-1 0,1 0 0,0 0 0,-1 1 0,1-1 1,0 0-1,-1 0 0,1 1 0,-1-1 0,1 0 0,0 0 0,-1 0 1,1 0-1,-1 0 0,1 0 0,-1 1 0,0 4 8,0 0-1,0 0 0,0 0 1,1 0-1,0 0 1,1 10-1,-1-11-2,-12 56 559,0-60-1680,6 0 504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111 36 544,'-14'0'48,"2"1"484,-1-2 0,1 1 0,-1-1 0,-21-5 1,21 2 673,19 6 822,30 4-652,1-6-478,41-7 0,35-1-289,122-1-147,31 1-311,-107 16 78,201 35 1,-288-36-168,0-3 1,129-9-1,-52-2 7,285-10 251,180 12 338,-443 9-645,-15 9 3,-31-1 38,-48-17-45,-12 0 228,-64-8 214,66 5-127,-69 5-2075,1 3 1138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37 116 784,'-15'-2'283,"14"3"-222,0-1 0,1 0 0,-1 0 0,0 0 0,1 0 0,-1 0 0,0 0 0,1 0 0,-1 0 0,0 0 0,1 0 0,-1 0 0,0 0 0,1 0 0,-1-1 0,0 1 0,1 0 0,-1-1 0,1 1 1,-1 0-1,0-1 0,1 1 0,-1 0 0,1-1 0,-1 1 0,1-1 0,0 1 0,-1-1 0,1 1 0,-1-1 0,1 0 0,0 1 0,-1-1 0,1 1 0,0-1 0,0 0 0,-1 1 0,1-1 0,0 0 0,0 1 0,0-1 0,0 0 0,3-1 138,0 1 0,0 0-1,0-1 1,0 1-1,0 1 1,0-1-1,0 0 1,1 1-1,4-1 1,10-1-59,67-10 8,134-1-1,46-5 156,-40-7 644,248 5-1,-242 38-811,0 1-87,592-45 237,-766 23-184,81-2 132,-1 6 0,1 6 1,223 41-1,-157-22-46,-95-15-6,-94-9-97,1-2 0,-1 0 0,1-1-1,0-1 1,24-5 0,-17 7 111,-20 0-206,0 1-1,0-1 1,0 0 0,0 0 0,0 0 0,0-1 0,0 1 0,-1-1 0,1 1 0,4-2 0,-6 0-378,-2 2 170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83 1416,'5'-7'2221,"-4"7"-2076,0 0 0,-1-1 0,1 1 0,0-1 0,-1 0 0,1 1 0,0-1 1,-1 1-1,1-1 0,-1 0 0,0 0 0,1 1 0,-1-1 0,1 0 1,-1 0-1,0 1 0,0-1 0,1 0 0,-1 0 0,0 0 0,0-1 0,0 2-116,1-1-1,-1 0 0,0 1 0,0-1 1,1 1-1,-1-1 0,0 0 0,1 1 0,-1-1 1,1 1-1,-1-1 0,1 1 0,-1-1 1,1 1-1,-1 0 0,1-1 0,0 1 1,-1 0-1,1-1 0,-1 1 0,1 0 0,0-1 1,-1 1-1,1 0 0,0 0 0,-1 0 1,1 0-1,0 0 0,0 0 0,31-3-9,-22 2 45,31 2-30,-26 0 56,-1-1-1,1 0 1,-1-1-1,1 0 0,25-7 1,-16 2 103,0 0 0,0 2 1,0 1-1,39 0 0,48-7 229,-96 8-416,0 1 0,0 0 0,1 1 0,-1 1-1,0 0 1,0 1 0,0 1 0,0 0 0,24 9 0,-27-9 3,1-1 1,-1-1 0,0 0-1,21-1 1,-16 0 3,-5 1 4,-9 0 41,0 0 1,0-1-1,0 0 0,0 1 0,0-1 0,0 0 1,1 0-1,-1-1 0,0 1 0,0 0 1,0-1-1,0 0 0,0 0 0,-1 0 1,1 0-1,0 0 0,0-1 0,-1 1 0,5-4 1,-6 4-56,0 0 1,0 1 0,0-1-1,0 1 1,1-1 0,-1 1-1,0-1 1,0 1-1,0-1 1,0 1 0,1 0-1,-1 0 1,0 0 0,0-1-1,1 1 1,-1 0 0,0 1-1,0-1 1,1 0 0,-1 0-1,0 0 1,0 1-1,0-1 1,3 2 0,14 1-386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 39 1280,'-1'9'102,"1"1"470,2-12 199,16-15 9,-17 16-654,-1 1 0,1 0 0,0-1 0,-1 1 0,1-1 0,0 0 0,-1 1 1,1-1-1,-1 1 0,1-1 0,-1 0 0,1 1 0,-1-1 0,1 0 0,-1 0 0,0 1 0,0-1 1,1 0-1,-1 0 0,0 0 0,0-1 0,0 2-68,0-1 1,1 1 0,-1-1-1,0 1 1,0-1-1,0 1 1,0-1-1,0 1 1,1-1-1,-1 1 1,0 0-1,0-1 1,1 1 0,-1-1-1,0 1 1,1 0-1,-1-1 1,0 1-1,1 0 1,-1-1-1,0 1 1,1 0-1,-1 0 1,1-1 0,-1 1-1,1 0 1,-1 0-1,1 0 1,-1 0-1,0-1 1,1 1-1,-1 0 1,1 0-1,-1 0 1,1 0 0,-1 0-1,1 0 1,-1 0-1,1 0 1,-1 0-1,1 1 1,115 8-96,5 1 298,-93-11 24,45-8 0,-46 5 38,43 2-88,5-1-83,-65 2-149,0 0 0,0 1 1,0 0-1,18 3 0,-18-2 0,0 0 1,1-1-1,-1 0 1,18-2 0,-24 2-9,-4 0 8,1 0 0,-1 0 1,0 0-1,0 0 0,0 0 0,0 0 0,1 0 0,-1 0 0,0 0 0,0 0 0,0 0 0,0 0 0,1 0 0,-1 0 0,0 0 0,0 0 0,0 0 0,0 0 0,1 0 0,-1 0 0,0-1 0,0 1 0,0 0 1,0 0-1,0 0 0,1 0 0,-1 0 0,0 0 0,0 0 0,0 0 0,0-1 0,0 1 0,0 0 0,0 0 0,1 0 0,-1 0 0,0 0 0,0-1 0,0 1 0,0 0 0,0 0 0,0 0 0,0 0 0,0-1 1,0 1-1,0 0 0,0 0 0,0 0 0,0 0 0,0-1 0,0 1 0,0 0 0,0 0 0,0 0 0,-1-8 31,1 8-155,-2 0-1313,0 0 870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59 2192,'9'1'387,"15"-3"257,-23 1-277,0 0 0,-1 0 0,1 0-1,0 0 1,-1 0 0,1-1 0,-1 1-1,1 0 1,-1 0 0,1-1 0,-1 1-1,0 0 1,0 0 0,0-1 0,0 1-1,0 0 1,0-1 0,0 1 0,0-2 739,2 7-952,0-1 1,0 1-1,0 0 0,-1 0 0,1 0 0,-1 0 0,0 1 0,1 3 0,0 0-14,2 8-36,-1 0 0,-1 0 0,0 0 0,-1 0 1,0 1-1,-3 19 0,0-1 61,2-25-96,-1-1-1,0 1 1,0-1-1,-1 0 1,0 1-1,-5 12 1,-10 35 239,6-91 204,9 12-535,0 0 0,2 1 1,0-1-1,6-40 0,0-11 19,-13-19-222,10 90 212,-1 0 0,2 0 0,-1 0 0,0 1 0,0-1 0,0 1 0,1-1 0,-1 1 0,8-1 0,-11 2 11,24-5-30,0 1 0,0 2 0,32 0 0,17-1 28,-56 0 25,-10 45 200,13 202 426,-20-229-614,-1-1 0,-1 1 0,0-1 0,-1 0 1,0 0-1,-8 18 0,9-30 11,0-1 0,-1 1 0,1-1 0,-1 1 1,1-1-1,-1 0 0,0 0 0,1-1 0,-1 1 0,-4 0 0,-9 3-13,8 0-23,6-3-3,-1 1 0,0-1 0,0 1-1,0-1 1,0 0 0,0 0 0,0-1 0,-1 1-1,1-1 1,0 1 0,0-1 0,-1 0-1,1 0 1,0 0 0,0-1 0,0 1-1,-1-1 1,1 0 0,-3-1 0,-5-6-550,9 6 330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82 30 2345,'-8'-1'458,"6"1"-299,0 0 0,1-1 0,-1 1 1,1 0-1,-1-1 0,0 1 0,1-1 0,-1 0 0,1 1 0,0-1 1,-1 0-1,1 0 0,-1 0 0,1 0 0,0 0 0,0 0 0,0 0 0,-7-5 5147,6 12-3649,3 15-2051,-1-15 874,7 37-105,-4-26-184,0-1 0,-1 1 1,-1 0-1,-1-1 0,-1 23 0,-1-34-172,2 0 0,-1 0 1,0 0-1,1 0 0,0 0 1,0 0-1,1 0 0,-1 0 0,1 0 1,0 0-1,1 0 0,-1 0 1,1 0-1,0 0 0,0-1 1,0 1-1,1-1 0,5 8 0,-13-19 39,0 0 0,1 1 0,1-1 0,-1 0 0,1-1 0,0 1 0,0-1 0,1 1 0,0-1 0,1 0 0,-2-10 0,-6-25-25,-19-31-29,29 69-21,0-1 1,0 1 0,1-1-1,-1 1 1,1 0 0,5-9-1,-2 2-51,-4 10 56,0 1-1,0-1 1,1 0-1,-1 1 1,1-1 0,-1 1-1,1-1 1,-1 1 0,1 0-1,0 0 1,0 0-1,-1 0 1,1 0 0,0 0-1,0 0 1,0 1 0,0-1-1,4 0 1,44-7-89,-42 7 97,37-2-1,-42 3 1,-1 0 1,1 0 0,0 0-1,0 0 1,-1 1 0,1-1-1,0 1 1,0 0 0,-1 0-1,1 0 1,-1 0 0,1 0-1,3 3 1,-6-4-17,14 35 208,-7-12-11,-1 1-1,-1-1 1,4 42 0,-10 54 183,1-118-344,0 0-1,-1 0 1,1-1 0,0 1-1,0 0 1,-1-1 0,1 1 0,0 0-1,-1 0 1,1-1 0,-1 1 0,1-1-1,-1 1 1,1 0 0,-1-1 0,1 1-1,-1-1 1,0 1 0,1-1 0,-1 1-1,0-1 1,1 0 0,-1 1 0,-1-1-1,-27 11 586,12-5-460,-1-1-141,0-1 0,0 0 0,-1-1 0,-34 0 0,22-3-4041,42-2 2873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76 70 2505,'-22'10'742,"-16"5"-60,23-14 3641,35 20-322,-17-17-3768,-1 1 0,0-1 1,0 1-1,0 0 0,0 0 1,1 9-1,-1-1-107,-1 0 1,0 0-1,-1 1 0,-1 13 1,-15 81 981,27-90-827,-9-15-71,-9-9 113,5-13-304,2 10-18,1-32-1,1 19-40,-2-1 1,-3-39 0,2 53 5,0 0 0,0 0 0,1 1 1,1-1-1,-1 0 0,4-12 0,-4 18 24,1 0 0,-1 0 0,1 0 0,0 1 0,0-1-1,0 0 1,0 0 0,1 1 0,-1-1 0,1 0 0,0 1 0,0 0 0,0-1 0,0 1 0,0 0 0,0 0 0,0 0 0,1 0 0,-1 0 0,1 1-1,5-3 1,21-6-39,2 0 34,1 1 0,49-8 0,-53 13 45,-19 2-32,-1 0 0,1 1-1,0 0 1,-1 1 0,1 0 0,13 2-1,-19-2 3,-1 1 0,1 0 0,-1 0-1,0 0 1,0 0 0,0 0 0,1 1-1,-1-1 1,0 1 0,-1-1 0,1 1 0,0 0-1,0 0 1,-1 0 0,1 0 0,-1 0-1,1 0 1,-1 0 0,0 0 0,0 0-1,0 1 1,0-1 0,0 0 0,-1 1-1,1-1 1,-1 1 0,1 3 0,-1 1 33,0-1 1,0 0-1,-1 0 0,0 1 1,0-1-1,0 0 1,-1 0-1,0 0 1,-2 7-1,-9 33 63,11-28-90,0 1 54,0 0 0,1 0 0,4 36 0,-3-49-34,0 0 0,0-1 1,-1 1-1,0 0 0,0 0 0,0-1 1,-1 1-1,1-1 0,-1 1 0,-1-1 1,1 0-1,-1 0 0,0 0 0,0 0 1,-7 8-1,-7 15 85,16-27-89,0 0 1,0 0 0,0 0 0,0 0-1,-1 0 1,1 0 0,0-1 0,-1 1-1,1 0 1,0-1 0,-1 1 0,1-1-1,-1 1 1,1-1 0,-1 0 0,1 0-1,-1 0 1,1 1 0,-1-1 0,1-1-1,-3 1 1,-17 1 33,-1 0-12,1-1 1,-1-2-1,1 0 1,0-1 0,-1-1-1,-24-9 1,40 11-2836,6 0 1873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03:26.191"/>
    </inkml:context>
    <inkml:brush xml:id="br0">
      <inkml:brushProperty name="width" value="0.05292" units="cm"/>
      <inkml:brushProperty name="height" value="0.10583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37 5577,'12'18'428,"-8"-11"-235,1 0 0,0 0 0,0-1 0,8 8 1,-10-12-159,0 1 1,0-1-1,1 0 1,-1 0-1,0 0 1,1 0-1,0-1 1,-1 0-1,1 1 1,0-1-1,0-1 1,7 2-1,52 2 608,83-4 0,66-17 1293,-203 16-1854,373-38 940,236-19 1160,-5 51-1025,-522 13-1374,116 23 0,-163-18-72,-31-4 61,-13-7 222,-1 1 0,1-1-1,0 1 1,-1-1-1,1 0 1,-1 1-1,1-1 1,-1 0-1,0 0 1,1 1-1,-1-1 1,1 0-1,-1 0 1,1 0 0,-1 1-1,0-1 1,1 0-1,-1 0 1,1 0-1,-1 0 1,-1 0-1,-35 3 121,-1-1 0,-47-4 0,-82-15 569,48 4-421,-36 4-225,-168 11 0,-150 43-7,388-34-43,1 4 1,-132 41-1,188-44-43,28-12 55,0 0 0,0 1 0,0-1 0,-1 0 0,1 0 0,0 0 0,0 0 0,0 1 0,-1-1 0,1 0 0,0 0 0,0 0 0,0 1 0,0-1 0,0 0 0,0 0 0,-1 1 0,1-1 0,0 0 0,0 0 0,0 1 0,0-1 0,0 0 0,0 0 0,0 1-1,0-1 1,0 0 0,0 0 0,0 1 0,0-1 0,12 7-22,-2-5 23,-1 0-1,1-1 1,0 0-1,0-1 1,0 0 0,10-1-1,-8 0 5,444-27 208,211-10-20,-532 33-169,206 1 25,-322 7-51,-16-1-1,-10 2-5,-71 9-16,31-6 14,-309 52 135,-1035 148-2094,1362-204 1987,-83 14 512,139-13-147,461-45 61,-305 19-340,696-42 210,-762 61-249,195-33 0,-271 30-40,-30 5 5,1-1 0,-1 0 0,0 0-1,0-1 1,0 0 0,0-1 0,14-7 0,-25 11-25,1 0 0,-1 0 0,0-1 0,0 1 0,1 0 0,-1 0 0,0 0 0,0-1 0,1 1 0,-1 0 0,0 0 0,0 0 0,0-1 0,1 1 0,-1 0 0,0-1 0,0 1 0,0 0-1,0 0 1,0-1 0,1 1 0,-1 0 0,0-1 0,0 1 0,0 0 0,0-1 0,0 1 0,0 0 0,0-1 0,0 1 0,0 0 0,-1-1 0,-8-8 62,-21-5-27,-140-37-111,120 39 195,0-3-1,1-1 0,-57-29 1,105 45-117,1 0 1,0 0-1,0 0 1,0 0 0,-1 0-1,1 0 1,0 0-1,0 0 1,0 0 0,-1 0-1,1 0 1,0-1-1,0 1 1,0 0 0,0 0-1,-1 0 1,1 0-1,0 0 1,0-1 0,0 1-1,0 0 1,0 0 0,0 0-1,-1 0 1,1-1-1,0 1 1,0 0 0,0 0-1,0 0 1,0-1-1,0 1 1,0 0 0,0 0-1,0 0 1,0-1-1,0 1 1,0 0 0,0 0-1,0 0 1,0-1-1,0 1 1,10-4 78,19 1-92,-28 3 17,354-15 266,-264 16-222,167 22 0,-232-15-54,-26-8-4,0 0 0,1 0 0,-1 0 0,0 0 0,0 0 0,0 1 0,0-1-1,1 0 1,-1 0 0,0 0 0,0 0 0,0 0 0,0 1 0,0-1 0,1 0 0,-1 0 0,0 0 0,0 1 0,0-1 0,0 0 0,0 0-1,0 0 1,0 1 0,0-1 0,0 0 0,0 0 0,0 0 0,0 1 0,0-1 0,0 0 0,0 0 0,0 1 0,0-1 0,0 0 0,0 0 0,0 0-1,0 1 1,0-1 0,0 0 0,0 0 0,0 0 0,-1 1 0,1-1 0,0 0 0,-4 3-93,0 0 0,0-1 0,0 1 0,-1-1 1,1 0-1,-5 1 0,-2 2-104,-72 24-2370,33-9 1642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82 129 3297,'-13'1'514,"10"-1"-400,1 1-1,0-1 0,-1 0 1,1 0-1,0 0 1,-1 0-1,1 0 0,0 0 1,-1-1-1,1 1 0,0-1 1,0 0-1,-1 1 0,1-1 1,0 0-1,-8 3 7695,8 47-7215,0-20-421,2 1-1,2-1 1,0 0 0,2 0 0,2 0 0,10 35 0,-15-42-91,-2-18 62,2-14 285,2-18-432,4-22-114,-3 0 0,-1 0 1,-3-1-1,-11-86 1,11 135 109,0 0 1,0 1-1,0-1 1,0 0-1,1 1 1,-1-1 0,1 0-1,-1 1 1,1-1-1,-1 0 1,1 1 0,0-1-1,0 1 1,0-1-1,0 1 1,0 0-1,0-1 1,0 1 0,0 0-1,1 0 1,-1 0-1,0 0 1,1 0-1,-1 0 1,1 0 0,-1 0-1,1 1 1,-1-1-1,1 0 1,0 1-1,2-1 1,63-14-97,-58 13 106,7-1-4,1 1 0,0 0 0,-1 2 1,1-1-1,0 2 0,-1 0 0,1 1 1,-1 1-1,29 8 0,-44-10 8,0-1 1,0 1-1,0 0 0,0 0 0,0-1 0,0 1 1,0 0-1,0 0 0,0 0 0,-1 0 0,1 0 1,0 0-1,-1 0 0,1 0 0,-1 0 0,1 0 0,-1 0 1,0 0-1,1 1 0,-1-1 0,0 0 0,0 0 1,0 0-1,0 0 0,0 1 0,0-1 0,0 0 1,0 0-1,0 0 0,0 1 0,-2 1 0,-14 42 315,10-32-250,3-2-14,1 0 0,0 0 0,1 1 0,0-1 0,0 0 0,2 13 0,-2 17 98,0-29-126,-1 0-1,2 0 1,0 0-1,0 0 0,1 0 1,1-1-1,0 1 0,0 0 1,1-1-1,9 21 1,-12-31-24,0-1 0,0 1 0,1-1 0,-1 1 0,0-1 0,0 1 0,0-1 0,1 1 0,-1-1 1,0 1-1,0-1 0,0 1 0,0-1 0,0 1 0,0-1 0,0 1 0,0-1 0,0 1 1,0-1-1,0 1 0,-1-1 0,1 1 0,0-1 0,0 0 0,0 1 0,-1-1 0,1 1 0,0-1 1,0 1-1,-1-1 0,1 0 0,0 1 0,-1-1 0,1 0 0,-1 1 0,1-1 0,0 0 1,-1 1-1,0-1 0,-25 10 305,2-2-312,19-5 6,-5 2 10,-1 1 1,0-2-1,0 0 1,-1 0-1,1-1 1,-1 0-1,-17 1 1,1-3 9,-1-2 0,1-2 0,-54-10 1,66 10-33,16 3-26,0 0 0,-1 0 1,1 0-1,0 0 0,0 0 0,-1 0 0,1 0 1,0 0-1,0 0 0,0 0 0,-1 0 0,1 0 1,0 0-1,0 0 0,-1 0 0,1 0 0,0 0 1,0 0-1,0 0 0,-1 0 0,1 0 0,0-1 1,0 1-1,0 0 0,0 0 0,-1 0 0,1 0 1,0 0-1,0-1 0,0 1 0,0 0 0,0 0 1,-1 0-1,1-1 0,0 1 0,0 0 0,0 0 1,0 0-1,0-1 0,0 1 0,0 0 0,0 0 1,0 0-1,0-1 0,0 1 0,0 0 0,0 0 1,0-1-1,0 1 0,0 0 0,0 0 0,0 0 1,0-1-1,0 1 0,0 0 0,1 0 0,-1 0 1,0-1-1,0 1 0,0 0 0,0 0 0,0 0 1,1-1-1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54 80 2312,'-6'-27'6533,"7"18"-3922,0 16-7,-1-4-2571,8 73 817,21 87 0,-57-203-193,19 24-654,1 2-19,0-1 1,1 0-1,0-1 0,1 1 1,-4-22-1,9 34 5,0-1 0,0 0 0,1 0 0,0 0 0,0 0 0,0 1-1,0-1 1,1 0 0,-1 0 0,1 0 0,0 1 0,0-1 0,0 0-1,1 1 1,-1-1 0,1 1 0,0-1 0,0 1 0,0 0 0,0 0-1,1 0 1,-1 0 0,1 0 0,0 1 0,-1-1 0,2 1 0,-1-1-1,0 1 1,0 0 0,6-2 0,1 0-8,1 0-1,0 0 0,0 1 1,0 1-1,0 0 1,0 1-1,0 0 1,23 1-1,-27 0 14,1 0-1,-1 1 1,0 0-1,0 0 1,0 1-1,0 0 1,-1 0-1,1 0 1,0 1-1,-1 0 1,0 0-1,1 1 1,-2 0-1,1 0 1,7 7-1,-12-9 10,0 0-1,-1 0 1,1 0-1,-1 0 1,1 0-1,-1 0 1,0 0-1,0 0 1,0 1-1,0-1 1,-1 0-1,1 0 1,0 0-1,-1 0 1,1 0-1,-1 0 1,0 0-1,0 0 1,0 0 0,-1 2-1,-6 21 17,6 10 55,3-27-34,-1-1 0,0 1 1,-1 0-1,0 0 0,0 0 0,-1 0 0,0 0 0,0-1 1,-1 1-1,0-1 0,-5 10 0,4-13-20,1 0-10,0 0 0,1-1 0,-1 1 0,1 0-1,0 1 1,0-1 0,0 0 0,0 1 0,1-1 0,-1 1 0,1-1 0,0 1 0,0 6 0,-18-4 439,7-2-434,0 0 0,0-1 0,-1 0 0,1-1-1,-23 3 1,30-6-30,0 0 0,-1 0 0,1 0 0,0 0 0,0-1 0,-1 0-1,1 0 1,0 0 0,0-1 0,0 0 0,0 0 0,0 0 0,1 0 0,-1-1-1,0 0 1,-7-6 0,3-7-2593,11 17 1561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78 18 4257,'-60'-17'2032,"60"17"-1913,0 0-1,-1 0 0,1-1 1,0 1-1,-1 0 0,1 0 0,0 1 1,0-1-1,-1 0 0,1 0 1,0 0-1,0 0 0,-1 0 1,1 0-1,0 0 0,0 0 1,0 0-1,-1 0 0,1 1 0,0-1 1,0 0-1,-1 0 0,1 0 1,0 0-1,0 1 0,0-1 1,0 0-1,0 0 0,-1 1 1,1-1-1,0 0 0,0 0 0,0 0 1,0 1-1,0-1 0,0 0 1,0 0-1,0 1 0,0-1 1,0 0-1,0 1 0,0-1 1,0 0-1,0 0 0,0 1 0,0-1 1,3 24 1304,11 24-2246,-13-44 1300,3 8-404,0 1 0,0-1 0,-1 1 0,0 0 0,-2 0 0,1 0 0,-1 1 0,-1-1 0,-1 0 0,0 0 0,-5 25 0,6-38-63,0-1 0,0 1-1,0 0 1,0 0 0,0 0 0,0 0 0,0 0 0,0 0-1,0 0 1,0 0 0,-1 0 0,1 0 0,0 0 0,0 0-1,0 0 1,0 0 0,0 0 0,0 0 0,0 0 0,0 0-1,0 0 1,-1 0 0,1 0 0,0 0 0,0 0 0,0 0-1,0 0 1,0 0 0,0 0 0,0 0 0,0 0 0,-1 0-1,1 0 1,0 0 0,0 0 0,0 0 0,0 0 0,0 0-1,0 0 1,0 0 0,0 0 0,0 0 0,0 0 0,0 1-1,0-1 1,-1 0 0,1 0 0,0 0 0,0 0 0,0 0-1,0 0 1,0 0 0,-4-18 127,-4-31-247,7 41 162,-18-120-149,19 127 73,0 1-17,0 0 37,0-1 0,0 1 0,0 0 0,0 0 0,0 0 0,0-1 0,0 1 0,0 0 0,0 0 0,0-1 0,0 1 0,0 0 0,0 0 0,0 0-1,0-1 1,0 1 0,0 0 0,1 0 0,-1 0 0,0-1 0,0 1 0,0 0 0,0 0 0,0 0 0,1 0 0,-1 0 0,0-1 0,0 1 0,0 0 0,1 0 0,-1 0 0,0 0 0,0 0 0,0 0 0,1 0 0,-1 0-1,0 0 1,0 0 0,1 0 0,-1 0 0,0 0 0,0 0 0,0 0 0,1 0 0,-1 0 0,0 0 0,244 0-13,-243 0 17,-1 0 0,0 0 1,0 0-1,1 0 0,-1 0 0,0 0 1,0 0-1,1 0 0,-1 0 0,0 0 1,1 0-1,-1 0 0,0 0 1,0 0-1,1 1 0,-1-1 0,0 0 1,0 0-1,0 0 0,1 0 1,-1 1-1,0-1 0,0 0 0,0 0 1,1 0-1,-1 1 0,0-1 1,0 0-1,0 0 0,0 1 0,0-1 1,0 0-1,1 0 0,-1 1 0,0-1 1,0 0-1,0 0 0,0 1 1,0-1-1,0 0 0,0 1 0,0-1 1,0 0-1,0 1 0,-6 17 162,-1 1-71,5-8-72,-12 66 257,13-70-247,1-1-1,0 1 0,0 0 1,0-1-1,1 1 0,0-1 1,0 1-1,1-1 0,0 1 1,3 7-1,-50-6 615,28-5-632,0-1 1,-28 1-1,39-2-5,1-2 0,-1 1-1,0-1 1,1 0-1,-1 0 1,1 0 0,-1-1-1,1 0 1,0 0 0,-1 0-1,1-1 1,0 1-1,-5-5 1,-26-22-1785,31 27 1179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84 84 5185,'-59'-35'2223,"56"33"-1948,1 1-1,0-1 1,0 1-1,1-1 1,-1 0-1,0 0 1,0 0-1,1 0 1,-1 0-1,1 0 1,0 0-1,-2-4 0,3 3 1401,2 15-1197,9 149 625,-11-160-916,0-4-170,0 0-1,0 0 1,0 0 0,0 0-1,1 0 1,0 0 0,-1 0-1,1 0 1,0 1 0,3-6-1,-1-2 1,6-23-16,-3 13-5,0 0 1,14-33 0,-18 51-5,0 0 1,0 0-1,0 1 0,0-1 1,0 1-1,1-1 0,-1 1 1,0 0-1,1 0 1,-1 0-1,1 0 0,-1 1 1,1-1-1,-1 1 0,1-1 1,-1 1-1,1 0 1,0 0-1,2 0 0,52 5-70,-49-2 69,0-1 0,-1 1 0,1 0 0,-1 0-1,0 1 1,10 7 0,-14-9 12,1 1 0,-1-1 0,0 1 0,1 0-1,-1 0 1,-1 0 0,1 0 0,0 1 0,-1-1 0,0 1-1,0 0 1,0-1 0,3 8 0,-13 18 565,4-13-550,0 1 0,-1-1 0,-1 1-1,0-1 1,-16 26 0,19-41 24,-1 0 0,0 0 0,0 0 0,0 0 0,0 0-1,-1-1 1,1 0 0,0 0 0,0 0 0,0-1 0,0 1 0,-7-3 0,1 2 1,0 1-170,-43-8 437,50 7-421,0 0 1,0 0-1,-1 0 0,1 0 1,0 0-1,0-1 1,0 0-1,0 1 0,1-1 1,-1 0-1,0-1 0,1 1 1,-1 0-1,-2-4 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43 1 1992,'-39'36'5620,"40"-18"-3645,1 3-1495,-2-13-395,0-1 0,0 1 1,1 0-1,1 0 0,-1-1 1,1 1-1,1-1 0,5 15 0,-16-77-19,7 53-73,0-1 1,1 0 0,-1 1 0,0-1 0,1 0-1,0 0 1,0 1 0,0-1 0,0 0-1,1-3 1,0 5 1,0-1 0,0 1-1,0 0 1,0 0 0,0 0 0,0 0-1,0 1 1,0-1 0,0 0 0,1 0-1,-1 1 1,0-1 0,1 0-1,-1 1 1,2-1 0,24-12 54,-26 13-49,4-4 10,1 1 0,0 0 0,1 0 0,-1 1 0,0 0 0,1 0 0,-1 0 0,1 1 0,0 0 0,0 0 0,-1 0 0,1 1 0,7 1 0,64-2 58,-77 11 242,-1 1 0,-1-1 0,1 0 0,-2 0 0,0 0 0,0 0 0,-4 13 0,4-22-271,1 1-1,0-1 0,-1 0 1,1 1-1,-1-1 0,0 0 0,1 0 1,-1 0-1,0 0 0,0 0 1,1 0-1,-1-1 0,0 1 1,0-1-1,0 1 0,0-1 1,0 1-1,0-1 0,0 0 1,0 0-1,0 0 0,0 0 1,0-1-1,0 1 0,0 0 1,-3-2-1,-57-14 105,54 14-37,-29-14 228,34 14-304,-1 0 1,1 0 0,-1 1 0,1-1-1,-1 1 1,0-1 0,0 1-1,1 1 1,-1-1 0,0 0-1,0 1 1,0 0 0,0 0-1,-5 0 1,7 1-1243,0-1 833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73 74 1688,'4'-31'2597,"-3"28"-2207,-1 0 0,1 0 0,0 0 0,-1 0 0,0 0 0,0 0 0,0 0 0,0-1 0,0 1 0,-1 0 0,0-4 0,1 7-341,0 0 1,0 0 0,-1 0-1,1 0 1,0-1 0,0 1-1,0 0 1,0 0 0,-1 0-1,1 0 1,0 0 0,0 0-1,0 0 1,0 0 0,-1 0-1,1 0 1,0 0 0,0 0-1,0 0 1,-1 0 0,1 0-1,0 0 1,0 0 0,0 0-1,0 0 1,-1 0-1,1 0 1,0 0 0,0 0-1,0 0 1,0 1 0,-1-1-1,1 0 1,0 0 0,0 0-1,0 0 1,0 0 0,0 0-1,0 1 1,-1-1 0,1 0-1,0 0 1,0 0 0,0 0-1,0 1 1,0-1 0,0 0-1,0 0 1,0 0 0,0 0-1,0 1 1,0-1 0,0 0-1,0 0 1,0 1 0,-6 13-86,6-13 170,-11 37 81,2 1-1,1 0 1,3 0 0,-2 41-1,7 168 309,-1-232-488,1 0 0,-2 0 0,0-1 0,-1 1 0,-10 28 0,13-35 4,-2 4 106,1-20 361,5-138-677,1 17-260,-6 116 378,-1-19-114,2 1 0,1-1 0,1 1 0,2 0 0,12-51 0,-15 79 157,0 0 0,0-1 0,1 1 0,-1 0 0,1 0 0,0 0 0,-1 0 0,1 0 0,0 0 0,0 0 0,0 0-1,1 1 1,-1-1 0,0 1 0,1 0 0,-1 0 0,0-1 0,1 2 0,-1-1 0,1 0 0,0 0 0,-1 1 0,1-1 0,0 1 0,-1 0 0,1 0 0,3 0 0,12 1 3,0 0 0,0 2 0,20 4 0,-15-3-19,72 2 21,-77-7 4,0 2-1,0 0 0,0 0 0,0 2 0,28 8 0,-44-11 5,-1 1 0,0-1 0,0 1 0,0 0 0,0-1 0,0 1 0,0 0 0,0 0 0,0 0 0,0 0 0,0 0 0,-1 0 0,1 0 0,0 0 0,-1 0 0,1 0 0,-1 0 0,1 1 0,-1-1 0,1 0 0,-1 0 0,0 1 0,0-1-1,1 0 1,-1 0 0,0 1 0,0-1 0,0 0 0,-1 0 0,1 1 0,0-1 0,0 0 0,-1 0 0,1 1 0,0-1 0,-1 0 0,0 2 0,-28 54 108,16-35-95,3 8 115,-13 55-1,4-12 305,4 5 25,13-61-401,0-1 1,-1 0-1,-1-1 1,-9 23 0,12-35-54,0 0 0,0 0 0,1 0 0,-1 0 0,1 0 0,-1 0 0,1 0 0,0 0 0,0 0 0,1 5 0,-3 20 65,-4-27-4,1-1-1,-1 0 1,1 0-1,-1 0 1,1-1-1,0 1 1,-1-1-1,1-1 1,-9-2-1,-57-8-114,55 12 33,-3 0-35,-1 0-1,-33-6 1,50 7-1820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92 131 968,'27'-35'1004,"-28"35"-865,1 1-1,0-1 1,0 1 0,-1-1-1,1 1 1,-1-1-1,1 0 1,0 1-1,-1-1 1,1 0-1,-1 1 1,1-1-1,-1 0 1,1 1-1,-1-1 1,1 0 0,-1 0-1,1 0 1,-1 0-1,1 0 1,-1 1-1,1-1 1,-1 0-1,0 0 1,1 0-1,-1 0 1,1-1-1,-1 1 1,1 0 0,-1 0-1,1 0 1,-1 0-1,1 0 1,-1-1-1,1 1 1,-1 0-1,1 0 1,-1-1-1,1 1 1,-1 0-1,1-1 1,0 1 0,-1-1-1,1 1 1,0 0-1,-1-1 1,1 1-1,0-1 1,-1 1-1,1-1 1,0 1-1,0-1 1,0 1-1,-1-1 1,1 1 0,0-1-1,0 0 1,0 0-1,-22 68 574,2 2 0,4 0 0,3 1 0,2 0 0,-1 117 0,19-214-659,2 4-101,3-21-384,-2-1 0,-2 0 0,5-83 0,-24-72 170,11 196 259,0 0 0,0 0 0,1 0 0,0 0 0,0 1 1,0-1-1,0 0 0,1 0 0,0 1 0,-1-1 0,1 1 0,0 0 0,1-1 0,-1 1 0,0 0 0,1 0 0,3-3 0,0 2-3,0 0 0,0 0 1,0 0-1,0 1 0,0 0 1,1 0-1,-1 1 0,1 0 1,7-2-1,7 1 59,0 0-1,0 1 1,1 1-1,-1 1 1,30 4 0,-47-4-37,55 9 79,-55-9-95,1 1 1,-1 0-1,0 1 1,0-1-1,1 1 1,-1-1 0,0 1-1,0 1 1,-1-1-1,6 4 1,-8-4 2,0 1 0,-1-1 0,0 0 0,1 0 0,-1 0 0,0 1 0,0-1 0,-1 0 1,1 0-1,0 0 0,-1 0 0,1 1 0,-2 2 0,-1 19 35,4 141 376,-1-144-363,0 0 1,-2-1 0,0 0-1,-1 1 1,-2-1 0,0 0-1,-1 0 1,0-1 0,-2 0-1,0 0 1,-2-1-1,0 0 1,-21 29 0,27-44-35,0-1 1,0 0-1,0 1 1,0-1-1,-1 0 1,1-1 0,-1 1-1,1-1 1,-1 0-1,1 0 1,-1-1-1,0 1 1,-4-1-1,-25 6 24,17-1-14,-1-2 0,0 1-1,-22 0 1,32-3-18,-1-1 0,1 0 0,-1 0 1,0-1-1,1 0 0,0-1 0,-1 1 1,1-2-1,-8-2 0,11-1-1247,5 4 820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9 150 160,'8'-37'18,"16"-35"10323,-20 97-8308,-1 29-2346,-6 4 886,-14 77 1,13-110-414,-5 2 14,8-27-172,1 1 0,0-1 0,-1 1 0,1-1 0,0 1 1,0-1-1,-1 0 0,1 1 0,0-1 0,0 1 0,0-1 0,0 1 0,-1-1 0,1 1 0,0 0 0,0-1 1,0 1-1,0-1 0,0 1 0,0-1 0,0 1 0,1-1 0,-1 1 0,0-1 0,0 1 0,1 0 0,27 6 1,-7-4-1,11 1 22,1 0-1,0-2 1,0-2-1,40-4 1,-68 4 4,0-1-1,0 0 1,0 0-1,0 0 1,0 0-1,0-1 1,0 0-1,0 0 1,-1 0-1,1-1 1,-1 1-1,0-1 1,0 0 0,0 0-1,0-1 1,0 1-1,-1-1 1,1 0-1,3-5 1,-6 5-12,-1 1 1,1 0-1,-1-1 1,1 1-1,-1-1 1,0 1-1,-1 0 1,1-1-1,0 1 1,-1-1-1,0 1 1,0 0-1,-1-5 1,-4-25 16,10-11-29,16-61 1,-17 65-5,-4 37 0,1 0 0,0 0 0,0-1 0,0 1 0,0 0 0,0 0 0,1 0 0,-1-1 0,1 1 0,0 0-1,0 0 1,0 0 0,1 0 0,-1 1 0,1-1 0,-1 0 0,1 0 0,2-2 0,-3-1-105,-12 3 261,-12 4 422,-1 8-409,0-1 0,-1 0 0,1-2 0,-2-1 0,1-1 0,-37 1 0,-87-10-163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0 205 2505,'44'-37'880,"-36"18"6202,-7 2-4420,0 18-2323,1 24-425,7 109 261,-4-34 195,5 0 0,24 109 0,-31-193-133,-1-45-479,4-30 78,-2 0 0,-3-1 0,-3 1 0,-2 0 0,-2 0 0,-16-61 0,15 92 171,2 12-5,0 1 0,2-1 0,0 1 0,1-1 0,0 0 0,1 0 0,2-25 1,0 39-9,0 0 1,0 0-1,1 0 1,-1 0-1,0 0 1,0 0-1,1 1 1,0-1 0,-1 0-1,1 1 1,0-1-1,-1 1 1,1 0-1,0-1 1,0 1 0,0 0-1,0 0 1,1 0-1,-1 0 1,0 1-1,0-1 1,0 1-1,1-1 1,-1 1 0,0 0-1,1 0 1,3 0-1,5-1-17,0 1 0,0 1 0,0-1 0,15 4 0,15 7 27,0 2 0,76 36 0,-60-24 21,-35-17 0,12 6 92,-33-13-95,0 0-1,0 0 1,0 0-1,0 0 1,0 0-1,-1 0 1,1 0-1,0 0 1,-1 1 0,1-1-1,-1 0 1,1 0-1,-1 1 1,0-1-1,0 0 1,1 0-1,-1 1 1,0-1 0,0 0-1,0 1 1,0-1-1,0 0 1,-1 1-1,1-1 1,0 0-1,-1 2 1,-11 43 400,-8 76-1,18-98-399,2-1 0,0 1 0,2-1 0,0 1 0,8 31 0,10 20 164,-11-45-104,-1 0 0,-2 0-1,0 1 1,0 32 0,-6-61-60,0 0 0,1 0 0,-2 0 1,1 1-1,0-2 0,0 1 0,-1 0 0,1 0 1,-1 0-1,1 0 0,-1 0 0,0 0 0,0 0 1,0-1-1,0 1 0,0 0 0,0-1 1,0 1-1,-1 0 0,1-1 0,-1 0 0,-2 3 1,-2-1 39,0-1 0,0 0 0,0 0 1,0 0-1,0-1 0,-9 2 0,-8 1-103,18-3 46,-2 1 9,0-1-1,0 0 1,1 0-1,-1 0 1,0-1-1,0 0 1,0-1-1,0 1 1,0-1-1,-10-3 1,-14-6 171,0 1 0,-1 1 1,0 2-1,-54-3 0,44 4-2005,39 6-326,-5 4 849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0 2897,'27'7'5588,"6"9"-4328,-21-9-1284,1 0 0,0-1 0,0-1 0,23 6 0,249 26 258,-80-15 167,-118-16-180,-68-6-170,-1 0-1,1 2 1,0 0-1,-1 1 0,0 1 1,22 7-1,-40 9 640,-5 15-82,-7 125 109,-2 102-42,7-113-13,0 18-209,6 200 3,-2-150 464,1-197-888,-1-1 0,-1 0 0,-8 23 0,-6 42 427,22-75-200,-8-17-1766,-10-19 948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03:26.192"/>
    </inkml:context>
    <inkml:brush xml:id="br0">
      <inkml:brushProperty name="width" value="0.05292" units="cm"/>
      <inkml:brushProperty name="height" value="0.10583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43 7178,'70'18'2435,"-69"-18"-2382,-1 0 1,1 1-1,0-1 0,0 0 1,0 0-1,0 0 1,-1 0-1,1 0 1,0 0-1,0 0 0,0-1 1,0 1-1,-1 0 1,1 0-1,0-1 1,0 1-1,0 0 1,-1-1-1,1 1 0,0-1 1,-1 1-1,1-1 1,0 1-1,-1-1 1,1 1-1,0-1 0,0-1 1,4-19 970,-3 9-68,10-7 877,-7 20-1172,-3 12-715,0 40-79,-1-32 260,-1 1 1,0-1-1,-1 0 0,-6 26 1,4-24 94,0 1 1,2 0 0,1-1 0,3 32-1,-3-46-215,2 5 22,0 0 0,1 0 0,9 24 0,-1-1 42,-2-15-13,-8-19-50,1-1 1,-1 1 0,0 0-1,0-1 1,0 1-1,0 0 1,0 0 0,-1-1-1,1 1 1,-1 0-1,0 0 1,0 0 0,0 0-1,0 0 1,0-1-1,-1 1 1,1 0-1,-2 4 1,-2 1 3,0 1-1,1 0 1,0 0-1,0 0 1,1 0 0,1 0-1,-1 0 1,1 0 0,1 17-1,0-25-3,0-1-1,0 1 1,0-1-1,1 1 1,-1-1-1,0 1 1,0 0-1,1-1 1,-1 1-1,0-1 1,0 0-1,1 1 1,-1-1-1,1 1 1,-1-1-1,0 1 1,1-1-1,-1 0 1,2 1-1,-2 0 1,1-1 0,0 1 0,-1-1 0,1 1 0,0 0 1,-1-1-1,1 1 0,-1 0 0,1-1 0,-1 1 0,1 0 0,-1 0 0,0-1 0,1 1 0,-1 0 0,0 1 0,2 2-7,1 0 0,-1 0 1,1 0-1,-1 0 0,1 0 1,0 0-1,1-1 0,-1 0 0,0 1 1,1-1-1,0 0 0,0-1 1,5 4-1,-1-1 6,2 4 9,3 1 18,-13-10-32,0 0 0,0 0 0,1 0 0,-1 0 0,0 0 0,0 0 0,0 0 0,0 0 0,0 0 0,0 0 0,1 0 0,-1 0 0,0 0 0,0 0 1,0 0-1,0 0 0,0 0 0,1-1 0,-1 1 0,0 0 0,0 0 0,0 0 0,0 0 0,0 0 0,0 0 0,0 0 0,1 0 0,-1 0 0,0 0 0,0-1 0,0 1 0,0 0 1,0 0-1,0 0 0,0 0 0,0 0 0,0 0 0,0-1 0,0 1 0,0 0 0,0 0 0,0 0 0,0 0 0,0 0 0,0-1 0,0 1 0,0 0 0,0 0 0,0 0 1,0 0-1,0 0 0,0-1 0,0 1 0,0 0 0,0 0 0,0 0 0,0 0 14,24-7 167,-10 6-183,0-1 1,0 0-1,0-1 1,0 0-1,-1-1 1,1-1-1,18-9 1,-26 11 9,0-1 0,0 0 0,-1-1 0,1 0 0,-1 0 0,0 0 0,0 0 0,-1-1 0,1 0 0,-1 0 0,-1 0 0,1 0 0,-1 0 0,0-1 0,-1 0 0,3-7 0,-3 8 0,0-1 1,-1 1 0,0-1 0,0 1 0,-1-1-1,1 1 1,-1-1 0,-1 1 0,1-1-1,-1 1 1,0-1 0,-1 1 0,1 0 0,-1-1-1,-1 1 1,1 0 0,-6-10 0,7 15-10,0-1-1,-1 1 1,1 0 0,0-1 0,0 1 0,-1 0 0,1 0 0,0 0-1,-1 0 1,1 0 0,-1 0 0,0 0 0,1 0 0,-1 0-1,0 1 1,1-1 0,-1 1 0,-2-1 0,-7-2-7,10 3 9,0-1 0,0 1-1,0-1 1,1 1 0,-1-1 0,0 1-1,0-1 1,0 0 0,1 1-1,-1-1 1,0 0 0,1 0 0,-1 1-1,0-1 1,1 0 0,-1 0-1,1 0 1,-1 0 0,1 0-1,0 0 1,-1-1 0,-2-26 34,2 20-38,1 7 2,-1-11-1,0 0 1,1 1 0,1-1 0,-1 0 0,2 1-1,0-1 1,6-20 0,-3 15 4,0 0 0,-1-1 0,-1 0-1,0 0 1,-1 0 0,-1 0 0,-1 0 0,-1 0 0,0 0 0,-5-21-1,5 32 3,-2-2-123,-12 9 100,-22 7 45,16-3-16,-1-1 0,-31 0 0,-10-4-44,-43 0-7,106 2 38,0-1 0,0 0-1,-1 0 1,1 0 0,0 0 0,0 0 0,0 1 0,0-1 0,0 0 0,-1 0 0,1 0 0,0 0 0,0 1-1,0-1 1,0 0 0,0 0 0,0 0 0,0 1 0,0-1 0,0 0 0,0 0 0,0 0 0,0 1 0,0-1 0,0 0-1,0 0 1,0 1 0,0-1 0,0 0 0,0 0 0,0 0 0,0 1 0,0-1 0,0 0 0,0 0 0,1 0-1,-1 0 1,0 1 0,0-1 0,0 0 0,1 0 0,8 18-354,20 22-1603,-7-17 1232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108 3 3553,'-2'-2'7811,"3"19"-6870,-3-8-898,-1 1 0,0-1 0,0 0 0,-1 0 0,0 0 0,0 0-1,-1-1 1,-7 10 0,-6 15 146,12-16-66,1 0 0,1 1 0,1 0 0,1 0 0,0 0 0,1 0 0,3 36 0,-1-22-59,5 164 693,-5 203 807,-4-290-1468,4-67-49,-3 0-1,-1 0 0,-11 47 0,13-79-40,0-1 1,0 1-1,1 0 0,1 13 0,-1-16 3,1 1-1,-1-1 0,0 0 1,-1 0-1,0 0 1,0 1-1,0-1 0,-3 7 1,3-11 4,0 1 0,0-1 0,0 1 0,1-1 0,-1 1 0,1-1 0,0 1 0,0-1-1,0 1 1,1-1 0,-1 1 0,1-1 0,0 1 0,0-1 0,0 0 0,2 4 0,-1-2-3,-1 0 0,1 0-1,-1 0 1,0 0 0,0 0-1,0 0 1,-1 0 0,0 0 0,-1 8-1,-8 62-41,10-74 33,0 0-1,0 0 1,0 0-1,1 0 0,-1 0 1,0 0-1,0 0 1,0-1-1,1 1 1,-1 0-1,0-1 0,1 1 1,-1-1-1,1 1 1,1-1-1,1 2 3,4 0-1,1 0 1,-1 0-1,0-1 1,0 0 0,1 0-1,-1-1 1,1 0 0,11-2-1,77-17 15,-94 19-17,184-31-3,-125 22 7,-47 3 238,-7 2-2750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15 1 2465,'-2'3'533,"0"-1"0,1 1 0,-1 0 0,1 0 1,0 0-1,0 0 0,0 0 0,0 0 1,0 0-1,1 0 0,-1 1 0,1-1 0,0 0 1,0 4-1,4 49 1067,-3-51-1430,8 55 613,-5-40-550,-1 1 1,0 0-1,-2 0 0,0 1 0,-4 35 0,4-76-102,0-1 0,-2 1 0,0-1 0,-5-23 0,2 8-277,-1-62 1,5 95 136,1 0 0,-1-1-1,1 1 1,0 0 0,0 0 0,0-1-1,0 1 1,0 0 0,0 0 0,0 0-1,1 0 1,-1 0 0,1 1 0,0-1 0,-1 0-1,1 1 1,0-1 0,0 1 0,0 0-1,0-1 1,0 1 0,0 0 0,0 0-1,1 1 1,-1-1 0,0 0 0,1 1-1,3-1 1,11-3-9,-1 2-1,1 0 1,18 1 0,-16 0 7,18-3-6,-19 1 8,1 2 0,-1 0 0,19 1 0,-33 0 7,0 1 0,-1-1 0,1 1 0,0-1 1,0 1-1,-1 0 0,1 1 0,-1-1 0,1 1 0,-1-1 0,1 1 1,-1 0-1,0 1 0,0-1 0,0 0 0,0 1 0,-1-1 1,1 1-1,0 0 0,1 4 0,-11 21 262,-4 5-88,8-3 8,2 1-1,1-1 0,3 34 1,-2-62-150,-1 0 0,0 0 0,0 0 0,0 0 0,0-1 0,0 1 0,0 0 1,-1 0-1,1 0 0,-1 0 0,1 0 0,-1 0 0,0 0 0,1-1 0,-1 1 0,0 0 1,0 0-1,0-1 0,-1 1 0,1-1 0,0 1 0,-1-1 0,1 0 0,0 1 0,-1-1 1,0 0-1,1 0 0,-1 0 0,0 0 0,1 0 0,-1 0 0,0-1 0,0 1 0,0-1 1,-3 1-1,-4 0 62,-1 0-1,0-1 1,0 0 0,0 0 0,-15-4 0,9 2-235,-65-11 189,59 9-201,-1 0-1,-33-1 1,44 7-616,12 7 332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128 67 800,'-69'-62'871,"69"61"-823,0 1-1,-1 0 1,1-1-1,0 1 1,-1 0-1,1-1 1,0 1 0,-1 0-1,1 0 1,0 0-1,-1-1 1,1 1 0,-1 0-1,1 0 1,0 0-1,-1 0 1,1 0-1,-1 0 1,1 0 0,0 0-1,-1 0 1,1 0-1,-1 0 1,1 0-1,-1 0 1,1 0 0,0 0-1,-1 0 1,1 0-1,-1 1 1,1-1-1,0 0 1,-1 0 0,1 0-1,0 1 1,-1-1-1,1 0 1,0 1 0,-1-1-1,1 0 1,0 0-1,-1 1 1,1-1-1,0 1 1,0-1 0,0 0-1,-1 1 1,1 0-1,-6 20 3356,6-18-1638,-6 23-1009,2 0 1,-2 50-1,2-19-479,-8 208-260,9-227-116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86 406 4593,'-36'-148'1334,"34"142"-1298,1 0 0,0 1 0,0-1 0,1 0 0,0 0 0,0 0 0,0 0 0,0 0 0,3-10 0,-1 12-49,-1 1 0,1-1 0,0 0 0,0 1 0,0-1 0,1 1 0,-1-1-1,4-3 1,-3 4 196,0 0-1,0 0 0,-1-1 0,1 0 1,-1 1-1,0-1 0,0 0 0,2-7 1,39-100 2768,-43 108-2135,-5 11-497,-5 15-70,-2 35 140,4 1-1,-3 104 1,7-76-349,-19 205 338,-9 259 1091,29-512-1129,0-28-518,-4-27-1804,0-20-166,-5-42 912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1 272 3921,'2'-16'213,"0"1"0,2 1 0,0-1 0,1 0 0,0 1 0,1 0-1,0 0 1,10-14 0,-12 22-111,0 0-1,1 0 0,-1 1 0,1-1 1,1 1-1,-1 0 0,1 1 1,-1-1-1,1 1 0,0 0 0,1 1 1,-1-1-1,1 1 0,0 0 1,-1 1-1,1 0 0,0 0 0,12-1 1,107-4 809,18-1-485,-127 5-383,75-11 223,168-2-1,-257 15-251,0 1 0,1 1 0,-1-1 0,1 0-1,-1 1 1,0 0 0,1 0 0,-1 0 0,0 0 0,1 0 0,-1 1 0,0-1 0,0 1 0,0 0 0,3 2 0,-5-2 64,1 1 0,0-1 0,-1 0 1,1 1-1,-1-1 0,0 1 0,0 0 0,0 0 0,0-1 1,0 1-1,0 0 0,-1 0 0,0 0 0,1-1 0,-1 1 1,0 0-1,0 0 0,-1 4 0,-3 54 513,-11 115-172,8-93 370,4 137 1,5-144-556,-3-1 0,-15 108 0,0-23 444,14-117-600,-2 0 0,-1-1 0,-14 51 0,17-89-55,1 0 0,-1 0 1,0 0-1,-1 0 0,1-1 0,-1 1 1,1 0-1,-1-1 0,-6 5 0,6-5-14,1 0-1,-1 0 1,1 0-1,-1 0 1,1 0-1,0 0 0,0 0 1,0 1-1,0-1 1,1 1-1,-2 5 0,2-8 16,-1 1 0,1-1-1,0 0 1,-1 1 0,1-1-1,-1 0 1,1 0-1,-1 0 1,0 0 0,0 0-1,1-1 1,-1 1-1,0 0 1,0-1 0,0 1-1,-2 0 1,-26 10 15,21-6-18,0-1 1,0 0 0,0-1-1,0 0 1,-1 0 0,0-1 0,1 0-1,-1-1 1,-13 0 0,-15-3 326,-74-13 0,78 8-199,0 2 1,-1 2-1,-38 0 1,26 7-128,30-1-27,0-2 1,0 0-1,0-1 1,-19-3 0,31-1-1897,5 3 1218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60 74 2665,'-44'-49'1256,"40"25"3548,4 57-4224,2 0 0,7 41 0,2 39 4,-11-102-459,-1 0 0,0 1-1,0-1 1,-1 0 0,-1 0 0,-4 12 0,5-16-99,1-4-98,-1 10 467,-2-23-15,-2-47-485,2-1-1,5-70 1,0 124 91,-1 1-1,1-1 1,0 1-1,0 0 1,0-1 0,1 1-1,-1 0 1,1 0-1,0 0 1,-1 0 0,1 0-1,1 1 1,-1-1-1,0 0 1,1 1 0,-1 0-1,1-1 1,0 1 0,5-3-1,-2 1 1,1 0 0,0 1 0,0 0 0,0 0 0,0 1 0,0 0 0,1 0 1,7-1-1,2 3-1,-1 0 0,0 1 0,0 1 1,0 0-1,0 2 0,0-1 1,25 11-1,-22-8 35,1 0 0,0-1 0,0-1 0,21 2 0,-35-6 0,1 0-31,-1 0 0,1 1 0,0-1 1,0 2-1,12 2 0,-18-3 23,1 0 1,-1 0-1,1-1 1,-1 1-1,0 0 0,1 0 1,-1 0-1,0 1 1,0-1-1,1 0 0,-1 0 1,0 1-1,0-1 1,0 0-1,-1 1 0,1-1 1,0 1-1,-1-1 1,1 1-1,0 0 0,-1-1 1,0 1-1,1-1 1,-1 1-1,0 0 0,0-1 1,0 1-1,0 0 1,0 1-1,-2 16 226,-1-1 0,0 0 0,-1 0 0,-1 0 0,-14 33 0,10-27 130,7-16-281,-1 0 0,0 0 0,-1-1 0,0 1 0,0-1 0,-8 11-1,7-13-49,0 0-1,0-1 0,0 1 0,-1-1 0,0 0 0,0 0 1,0-1-1,0 0 0,0 0 0,-1 0 0,1-1 0,-1 0 0,0 0 1,0-1-1,1 1 0,-1-2 0,0 1 0,0-1 0,0 0 0,-8-1 1,2 0-40,-1-1 1,1 0 0,0-1 0,0-1 0,1 0-1,-1 0 1,1-1 0,0-1 0,0 0-1,-11-8 1,10-2-3298,18 17 2087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169 168 1224,'-26'-115'250,"22"78"3899,4 37-4056,0 0 1,0 0-1,-1 0 1,1 0-1,0 0 1,0 0-1,0 0 1,0 0-1,0 0 1,0 0-1,-1 0 0,1 0 1,0 0-1,0 0 1,0 0-1,0 0 1,0 0-1,0 0 1,-1 0-1,0 0 977,0 32 1014,-11 121-1233,7-61-284,-29 153 0,29-228-466,2 0 1,0 1-1,1-1 1,0 0 0,2 27-1,0-44-88,0-1-1,0 1 1,0 0 0,0 0-1,0 0 1,0-1-1,-1 1 1,1 0 0,0 0-1,0 0 1,0 0 0,0-1-1,-1 1 1,1 0-1,0 0 1,0 0 0,0 0-1,0 0 1,-1 0-1,1 0 1,0-1 0,0 1-1,-1 0 1,1 0 0,0 0-1,0 0 1,0 0-1,-1 0 1,1 0 0,0 0-1,0 0 1,-1 0-1,1 0 1,0 0 0,0 0-1,-1 1 1,9-18-25,0 0 1,-2-1-1,0 0 0,-1 0 0,0 0 1,-2 0-1,0-1 0,0-30 1,-3 17-59,1-25-88,-3 1 1,-13-83 0,-3 28-23,17 108 166,1 0 0,0 1 0,-1-1-1,1 0 1,0 1 0,0-1 0,0 0 0,1 0-1,-1 1 1,1-1 0,0 0 0,-1 1 0,1-1-1,0 1 1,0-1 0,1 1 0,-1-1 0,1 1-1,-1 0 1,1 0 0,0-1 0,-1 1 0,1 0 0,5-3-1,-3 3-11,1 0 0,0 0 0,0 1 0,0 0-1,1 0 1,-1 0 0,0 0 0,0 1 0,0 0-1,1 0 1,-1 0 0,0 1 0,7 1 0,26 4-28,51 3 1,-49-6 71,41 9 1,-75-12-14,0 1 0,-1-1 1,1 1-1,0-2 0,11-1 0,8 0 12,-24 2-23,-1 4 6,1 89-18,2-42 366,-3 1 1,-2 0-1,-2 0 1,-20 93-1,-1-73-155,17-51-74,0 1 0,1-1-1,2 1 1,-5 34 0,19-13 8,-4-24-109,-4-15-13,0 1-1,-1-1 1,0 1-1,0-1 1,0 1-1,-1-1 1,0 0-1,1 1 1,-2-1-1,-1 6 1,-1 7 96,3-16-84,0 0 1,0 0 0,0 0-1,0 0 1,0 0-1,0 0 1,-1 0 0,1 0-1,0-1 1,-1 1-1,1-1 1,0 1 0,-1-1-1,1 1 1,-1-1-1,1 1 1,-1-1 0,1 0-1,0 0 1,-1 0-1,1 0 1,-1 0 0,-1-1-1,-45 0 88,41 0-80,-104-8 63,-101-4-423,216 17-3304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53 128 952,'-20'-9'1840,"18"9"-1691,1 0 1,-1 0 0,1 0 0,0 0-1,-1-1 1,1 1 0,-1 0-1,1-1 1,0 1 0,0-1 0,-1 0-1,1 1 1,0-1 0,0 0-1,0 0 1,0 0 0,-1 0-1,1 0 1,1 0 0,-1 0 0,0 0-1,0 0 1,0 0 0,0 0-1,1-1 1,-1 1 0,1 0-1,-1-1 1,0 0 0,5 0-99,-1 0 0,0 1 0,0 0 0,1 0 0,-1 0 0,1 0 1,-1 0-1,1 1 0,3-1 0,3-1 231,66-9 131,-48 8-258,50-12-1,-35 6-24,0 2 1,0 2 0,1 1-1,75 5 1,-59-1-109,32 2 5,82-3 130,-98-6-96,-22 1-25,-1 2 0,100 7 0,157 21 63,-274-22-34,-1-2 1,55-6-1,13 0 48,-99 6-105,1 0-1,-1-1 0,1 0 1,-1 0-1,1 0 0,-1-1 1,0 1-1,6-4 0,-7 4-2,0-1 0,1 1 0,-1-1-1,1 1 1,-1 0 0,1 0 0,-1 1-1,1-1 1,-1 1 0,1 0 0,-1 0-1,7 0 1,17 1 15,15 2 63,-31-3 299,-11 0-433,1 0 1,-1-1-1,0 1 1,0 0-1,0 0 0,0 0 1,0 0-1,0-1 1,0 1-1,0 0 0,0 0 1,0 0-1,0-1 1,0 1-1,0 0 0,0 0 1,0 0-1,0-1 1,0 1-1,0 0 0,0 0 1,0 0-1,0-1 1,0 1-1,0 0 1,0 0-1,0 0 0,0 0 1,-1-1-1,1 1 1,0 0-1,0 0 0,0 0 1,0 0-1,0 0 1,-1-1-1,1 1 0,0 0 1,0 0-1,0 0 1,0 0-1,-1 0 0,1 0 1,0 0-1,0 0 1,0 0-1,-1 0 1,1 0-1,0 0 0,0 0 1,0 0-1,0 0 1,-1 0-1,1 0 0,-9-4-675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1 377 1800,'8'-5'8505,"18"5"-7580,-19 0 506,1-5 4563,-2-7-4448,-6 10-1575,0 1 0,0 0 0,1 0-1,-1 0 1,1 0 0,-1 0-1,1 0 1,-1 0 0,1 0 0,0 0-1,-1 0 1,1 0 0,0 0 0,0 0-1,0 0 1,-1 1 0,1-1-1,0 0 1,0 0 0,0 1 0,0-1-1,0 1 1,1-1 0,0 1-1,-2 0 38,41-34 239,-22 21-285,-17 13 39,0-1 1,0 0-1,0 0 0,-1 0 1,1 0-1,0 0 0,-1 0 1,1-1-1,0 1 1,-1-1-1,0 1 0,1-1 1,-1 1-1,0-1 1,0 0-1,0 1 0,0-1 1,0 0-1,0 0 0,0 0 1,0-3-1,0 4-6,0 0 0,0 0 0,0 0 0,1 0 0,-1 0 0,0 1-1,0-1 1,1 0 0,-1 1 0,0-1 0,1 1 0,-1-1 0,1 1 0,-1-1 0,0 1 0,1 0-1,-1 0 1,2 0 0,30-4-66,25 7 33,-38-1 50,0-1 0,-1-1 1,1 0-1,20-4 0,238-29-43,-151 21 31,33 7 0,-112 6 0,1-2 0,56-10 0,174-24 1,-123 18-2,454-53 1,171 31-21,-290 23 10,823 18-21,-1187 5 34,442 12 12,-210-8-14,-2 0 0,250 6 0,266 17 8,-737-24-8,225 10 0,94 3 0,-40-1 0,-30-5 0,-155 7 0,-149-12 0,127 1 0,-48-6 8,-32 1-6,-32-3 8,40 1-6,195 6-4,-255-6 0,3 2-8,130 31 0,-207-38-141,2 0 461,-18-4-772,7 2-4237,-13 6 3162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143 113 2793,'-112'-104'3244,"102"96"631,8 12-1768,13 24-1073,-5-15-1054,0-1 131,-2 0-1,1-1 0,-1 2 0,-1-1 0,0 0 0,-1 1 1,0-1-1,-1 1 0,-1 16 0,-2 0 13,1 1 1,1 0-1,6 50 0,2 27-67,-3-31 63,-3-63-86,0 1 0,-1 0-1,0 0 1,-1 0 0,0 0 0,-2 0 0,1 0 0,-2-1 0,0 1 0,-6 18 0,4-18-14,1 0 1,0 0-1,1 0 0,1 0 1,0 1-1,1-1 1,1 25-1,-3 33 18,0-49 15,2 1 1,0-1-1,1 1 1,5 32-1,-4-53-19,-1 20-31,-1-23 24,1 1 1,-1 0-1,1-1 0,-1 1 1,0-1-1,1 1 1,-1 0-1,1-1 0,-1 1 1,0-1-1,0 0 0,1 1 1,-1-1-1,0 0 1,0 1-1,1-1 0,-1 0 1,0 0-1,0 0 0,0 0 1,1 0-1,-1 0 1,0 0-1,0 0 0,0 0 1,0 0-1,-15 14 621,10-8-3514,2 0 1828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00:17.661"/>
    </inkml:context>
    <inkml:brush xml:id="br0">
      <inkml:brushProperty name="width" value="0.05292" units="cm"/>
      <inkml:brushProperty name="height" value="0.10583" units="cm"/>
      <inkml:brushProperty name="tip" value="rectangle"/>
      <inkml:brushProperty name="rasterOp" value="maskPen"/>
    </inkml:brush>
  </inkml:definitions>
  <inkml:trace contextRef="#ctx0" brushRef="#br0">10 48 5409,'65'-34'1723,"-61"32"-1656,0 1 0,0-1 0,0 0 0,0 1-1,1 0 1,-1 0 0,0 0 0,0 1 0,1 0 0,-1-1 0,0 1-1,8 1 1,6 0-34,51-5 2634,-58 14-2583,-7-4 121,0-1 0,0 1 0,-1 0 0,0-1 0,4 13 0,-1-4-8,-1-2-117,0 1-1,-2 0 1,1 0-1,-2 1 1,0-1 0,1 19-1,-3 36 638,-10 74 0,-19 39 354,29-178-1055,-5 30 53,3 0 0,0 0 0,2 0 0,5 35 0,11 80 22,-15-130-59,-2 0 0,0 0 1,-1 0-1,-1 0 1,0 0-1,-8 21 1,6-24 43,-5 12 149,1 1 0,1 0 0,2 0-1,-6 48 1,9-13 13,3-1 1,12 90-1,-10-119-164,-1-1 0,-1 1 0,-7 45 0,1-10 205,3-18-135,2 0 1,10 80-1,-6-91-75,-2 1-1,-2 0 1,-10 69-1,6-68 22,1 0 0,2-1 0,5 58 0,6 35 7,-8 165 1,1 54 153,-9 200 92,6-535-350,0 1 12,-4 75 33,8 122-1,1 132 286,-5-262-191,-23 209-70,11-173-51,6-68 9,-23 81 0,17-84-12,-13 95 0,-18 228 8,41-355-16,-3 27 5,-2 5-7,2 1 0,2 96 0,13-60-4,26 104 1,-19-120 9,-4 0 0,6 126 0,-20-72-1,6 148 9,38-32-19,-10-73 14,-29-141 14,-2 51 0,-2-42 27,1-33-37,0 1 1,0-1-1,-1 0 1,0 0-1,1 0 1,-1 0-1,-1 3 1,-1 2-6,2 0-47,0 0 0,0 0 1,1 0-1,0 0 0,0 0 0,1 0 0,3 11 0,-2-5-141,2 42-1543,-4-55 1692,-1-1 0,1 1 1,0 0-1,0 0 0,0 0 0,0 0 0,-1-1 0,1 1 0,0 0 0,-1 0 0,1 0 0,0-1 0,-1 1 0,1 0 0,-1-1 0,1 1 0,-1 0 0,0-1 0,1 1 1,-1-1-1,0 1 0,1-1 0,-1 1 0,0-1 0,0 1 0,1-1 0,-1 0 0,-2 1 0,2-1-23,0 1 0,0-1 0,0 0 0,-1 1 0,1-1 1,0 0-1,0 0 0,-1 0 0,1 0 0,0 0 0,0 0 0,-1 0 0,1-1 0,0 1 0,0 0 0,-1-1 0,1 1 1,-1-2-1,-7-11-320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03:26.193"/>
    </inkml:context>
    <inkml:brush xml:id="br0">
      <inkml:brushProperty name="width" value="0.05292" units="cm"/>
      <inkml:brushProperty name="height" value="0.10583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84 98 5385,'-73'20'1903,"62"-18"-761,14-5-997,2-4 1022,28-18 1459,-20 16-2580,0 1 0,1 1-1,0 0 1,0 1 0,1 1 0,0 0-1,0 1 1,27-4 0,21-2-47,1 2 0,124 1 0,-183 7 1,0 0 0,0 0 0,1 1 0,-1 0-1,0 0 1,0 0 0,0 0 0,0 1 0,0 0-1,-1 0 1,1 0 0,0 1 0,-1 0 0,0 0-1,1 0 1,-1 0 0,0 0 0,-1 1 0,1 0-1,-1 0 1,1 0 0,-1 0 0,0 0-1,-1 1 1,4 6 0,-6-11 4,0 1-1,0 0-1,1-1 0,-1 1 1,0-1-1,0 1 0,1 0 1,-1-1-1,0 1 0,1-1 1,-1 1-1,1-1 0,-1 1 1,0-1-1,1 1 0,-1-1 0,1 0 1,0 1-1,-1-1 0,1 0 1,-1 1-1,1-1 0,-1 0 1,2 1-1,-2 6 367,-9 432 1193,9-423-1553,2 0-1,6 32 0,-5-33 12,0-1 0,-1 0 0,0 30 1,-10 64 333,-5 116-102,11-199-230,-1-1 1,-8 30-1,6-34-1,2 0 1,0 1 0,0-1-1,2 27 1,2-30-9,0-2-4,0 1 0,-1 0 0,0 0 0,-1-1 0,-5 21 0,5-31 3,0 0 0,0 0 0,1 1 0,-1-1 0,1 0 0,0 0 0,1 1 1,-1-1-1,1 0 0,0 0 0,1 0 0,-1 0 0,1 0 0,3 7 0,-3-5 5,-1-6-8,-1 1-1,1 0 1,-1 0-1,0 0 0,0 0 1,0 1-1,0-1 1,0 0-1,-1 0 1,1 0-1,0-1 0,-1 1 1,0 0-1,-1 3 1,-16 29 95,7-15-48,6 8 21,6-24-56,-2-1 0,1 1 0,0-1 0,-1 1 0,1-1 0,-1 1 0,0-1 0,-1 4 0,32 6 227,-11-5-235,-8-2-7,0-1 0,0-1 1,0 0-1,1 0 0,-1-1 1,13 1-1,146-8 62,-42 0-41,115-5 13,-238 10-41,-1 1 1,1 0-1,-1 0 1,0 0-1,1 1 0,-1-1 1,5 4-1,6 1-18,-14-5 15,0 0 0,0 0 0,0 0 0,0 0 1,0 1-1,0-1 0,0 0 0,-1 1 0,1-1 0,-1 1 1,1-1-1,0 2 0,1 3-4,5 8 2,0-1 0,-1 1 0,5 14 0,-10-21 9,1-1 0,-1 1 0,-1-1 0,1 1-1,-1 0 1,0-1 0,-1 1 0,-2 10 0,0 11-1,1 0-1,0 0 1,4 29 0,-2-51 0,0 0 1,-1 1 0,0-1-1,0 1 1,-4 10 0,-2 21 23,7-33-19,-1 0 0,1 0 0,-1 0 0,-1 0 1,1-1-1,-1 1 0,1 0 0,-6 8 0,4-7 2,1-1 1,-1 1-1,1-1 0,1 1 1,-3 9-1,4-14 2,-1 1 0,1-1 0,-1 1 0,0-1 0,0 0 0,0 1 0,0-1 0,0 0 0,0 1 0,0-1 0,0 0 0,0 0 0,0 0 0,-1 0 0,1 0 0,0 0 0,-1-1 0,1 1 0,-1 0 0,1-1 0,-1 1 0,1-1 0,-1 1 0,-3 0 0,-47 6 197,40-6-220,-112 16 41,78-8-1,0-3-1,-84 0 1,-113-4 40,183 0 10,-71-9 425,131 7-471,-28 3 239,-39 11-174,64-14-32,-1 1 0,1-1-1,0 0 1,-1-1-1,1 1 1,0 0 0,-1-1-1,1 0 1,0 1-1,0-1 1,-1-1 0,1 1-1,0 0 1,0-1-1,0 0 1,0 1 0,-3-5-1,5 5-42,0 0 1,0 0-1,0-1 0,0 1 0,0-1 0,0 1 0,0-1 0,1 1 1,-1-1-1,1 1 0,-1-1 0,1 1 0,0-1 0,-1 0 1,1 1-1,0-1 0,0-1 0,3-38-29,-3 39 18,7-142 242,0-12 289,7-172-338,-13 277-171,1 12-31,3 1 0,10-49 0,-7 49 82,-1 0-1,1-50 0,-10 23 198,-20-114-1,5 55-225,13 96-54,-2 0-1,-18-53 1,-2-2-3,22 60-3,1-2 0,-1-42 0,5 50 3,-2 0 0,0 0-1,-1 0 1,-1 0 0,0 0 0,-1 0-1,-7-18 1,7 27-24,0 1 0,-1 0 1,0 0-1,0 1 0,-9-10 0,11 13-110,1 0 0,-1-1 0,1 1 0,0 0 0,-1-1 0,2 1 0,-1-1 0,0 0 0,1 0 0,-1 1 0,0-8 0,0 6-339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373 96 2697,'41'-75'1113,"-41"75"-888,1-1 0,-1 1 0,1-1 0,-1 1 0,1-1 0,-1 1 1,0-1-1,1 0 0,-1 1 0,0-1 0,0 0 0,0 1 0,1-1 0,-1 0 0,0 1 0,0-1 0,0 0 0,0 1 0,0-1 0,0 0 0,0 1 0,0-1 0,-1 0 1,1 1-1,0-1 0,0 0 0,0 1 0,-1-1 0,1 0 0,0 1 0,-1-2 0,0 2-174,1 0 1,-1 0-1,1 0 1,0 0-1,-1 0 1,1 0-1,-1 1 0,1-1 1,0 0-1,-1 0 1,1 0-1,0 0 0,-1 0 1,1 1-1,0-1 1,-1 0-1,1 0 1,0 1-1,-1-1 0,1 0 1,0 0-1,0 1 1,-1-1-1,1 0 0,0 1 1,0-1-1,0 0 1,-1 1-1,1-1 1,0 1-1,0-1 0,0 0 1,0 1-1,0-1 1,0 0-1,0 1 0,0-1 1,0 1-1,0-1 1,0 1-1,-8 73 524,-3 14-184,2 125-1,2-59-106,1-16-170,4-94-99,-2 1 1,-18 86-1,11-81 35,-6 90 1,18 85 267,-12-43-159,1 18 233,10-179-340,-2-1 0,0 1 0,-1-1 1,-1 0-1,-12 36 0,-47 95 536,40-102-413,-24 75 0,-18 167 40,48-207-58,-13 112-84,14 14 186,15-180-239,5 149 19,0-82-26,1 31 9,0 77 83,1 34-6,0 5 58,16 121 59,0-52-91,3-19-44,0 48 216,-27-233-256,4 0 0,19 113 1,-12-132 77,-4 0-1,-10 142 1,0 13-94,14-13 36,2 149 21,-7-243-56,-1-66 46,-11 140-1,3-166-54,1 1-1,3-1 0,2 1 0,7 49 1,-7-84-2,-1 1 1,0-1-1,-3 21 1,2-25-12,0 0 1,0 0-1,0 0 0,1 0 1,1 0-1,-1 1 1,1-1-1,1 0 0,-1 0 1,5 13-1,-3-14 7,0 1-1,-1 0 0,0 0 0,-1-1 1,0 1-1,0 9 0,-1-11-4,1 1 0,-1 0-1,1-1 1,1 1-1,-1-1 1,1 1 0,0-1-1,1 0 1,3 7-1,-22 27 361,15-33-359,-9 43-36,10-47 32,0 0 0,0 0-1,0 0 1,0 0 0,1 0 0,-1 0 0,1 0 0,0 0-1,0 0 1,0 0 0,0-1 0,0 1 0,0 0 0,1-1 0,0 1-1,-1-1 1,4 4 0,-11-11 717,0 4-1604,3 10-3593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 64 4361,'-6'-3'3210,"14"-4"-2667,20-7-707,-12 5 252,-9 4 113,0 1 0,0 0 0,0 1 0,0 0 0,1 0 0,-1 1 0,1 0 0,15-3 0,68 26 3020,63-6-2543,245-9-1,-8-8 100,-338 3-719,8 1 8,130-2 101,241 1 28,-110 4-120,329-1 273,-551-3-264,357-6 233,-185-1-21,116-1-57,59 12 32,-445-5-271,479 22 176,-175-13-88,27 4-47,-159-1 335,-176-13 212,11-2-523,26-2-150,4 2 89,-31 2-447,-15 0-335,-5 2 322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357 130 2857,'-97'-39'1427,"94"38"-1280,0 0 0,0-1 1,1 1-1,-1 0 1,0-1-1,1 0 0,-1 1 1,1-1-1,-1 0 1,1-1-1,0 1 1,0 0-1,0 0 0,0-1 1,-2-4-1,3 5-45,1 0-1,-1 0 1,1 0-1,0 0 1,0-1-1,0 1 1,0 0-1,1 0 1,-1 0-1,0 0 1,1 0 0,-1 0-1,2-3 1,3-20 3602,-4 28-3608,-1 1 0,1-1 1,0 0-1,0 0 0,0 0 1,0 0-1,1 0 0,-1 0 0,1 0 1,0 0-1,0-1 0,0 1 1,3 3-1,-2-3-74,0 1 1,0 0-1,0 0 1,-1 0-1,1 0 0,-1 1 1,0-1-1,0 1 1,1 6-1,3 32 753,-1 84-1,-2-30-334,-1 27 216,-14 134 1,11-254-637,-20 193 737,8-98-553,1 124 1,12-178-151,-1 0 0,-3-1 0,-1 0-1,-2 0 1,-2 0 0,-29 80 0,14-52 82,4 1-1,3 1 1,-9 83 0,22-133-143,-22 244 127,13-94-41,-3-55-32,-5 68 75,25 31 54,-1-7-129,-3-202-44,-4 64 18,3 0 0,4 0 1,18 116-1,5 4 38,-20-148-1,-3 0 0,-3 90 0,-2-93-23,1 0 0,3 1 0,11 75 1,-8-97-17,-1 0 0,-2 0 1,0 1-1,-1 0 0,-4 42 1,-1 83 206,3-31-126,-1-79-82,2 1-1,1-1 0,2 1 1,2-1-1,9 37 0,-10-50-10,-1 0 0,0 0 0,-2 1 1,-1-1-1,-6 46 0,1-2 14,-29 290 126,32-332-131,1 1-1,2 30 1,1-37-7,-1 1 0,-2 0 0,0 0 0,-7 34 0,-3 0 22,2 1 0,3 0 0,1 1 0,4-1 0,6 71-1,-4-96-21,-1 0 0,-5 35 0,2-35-1,1 1-1,3 35 1,4-12-6,-3 0 0,-5 67 0,-7-64 3,7-49-4,1 1 0,0-1 0,0 1 0,1 0 1,1 0-1,0 0 0,0 0 0,0-1 0,4 16 0,1 5 3,-1 0-1,-1 1 0,-1-1 0,-5 54 0,1-47-1,-4 41 11,3-54-11,1-1 0,1 1-1,1 0 1,4 30-1,-2-32 4,0 1 1,-3 36-1,0-38-4,0 0-1,5 28 0,-1 61 24,1-91-7,-4-18-16,1 0 1,-1-1-1,0 1 0,1 0 0,-1 0 1,0-1-1,1 1 0,-1 0 0,0 0 1,0-1-1,1 1 0,-1 0 0,0 0 1,0 0-1,0 0 0,0-1 0,0 1 0,0 0 1,-1 0-1,1 0 0,0-1 0,0 1 1,0 0-1,-1 0 0,1-1 0,0 1 1,-1 0-1,1-1 0,-1 1 0,1 0 1,-1-1-1,1 1 0,-1 0 0,1-1 1,-1 1-1,0-1 0,1 1 0,-1-1 1,0 1-1,0-1 0,1 0 0,-1 1 1,0-1-1,0 0 0,1 0 0,-1 0 1,0 1-1,0-1 0,0 0 0,1 0 1,-2 0-1,1 15 30,1 1 1,3 27 0,-1-26 151,0-9-153,-1 1 1,0 0-1,-1 0 1,0 0-1,0-1 0,-1 1 1,-2 12-1,-2-19 91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345 166 1752,'-125'-98'710,"122"96"-665,0-1 0,-1 1 1,1-1-1,0 0 0,0-1 0,1 1 1,-1 0-1,1-1 0,-4-5 0,6 8 8,0 0 1,0 0-1,0 1 0,0-1 0,0 0 0,0 0 0,0 0 0,0 0 0,0 0 0,0 1 0,0-1 1,1 0-1,-1 0 0,0 0 0,1 1 0,-1-1 0,0 0 0,1 0 0,-1 1 0,1-1 0,0-1 0,4-5 1357,-5 7-1311,0 0 0,0-1 0,0 1 0,0 0 1,-1-1-1,1 1 0,0 0 0,0 0 0,0 0 0,0-1 1,0 1-1,0 0 0,-1 0 0,1-1 0,0 1 0,0 0 1,0 0-1,0 0 0,-1 0 0,1-1 0,0 1 0,0 0 1,-1 0-1,1 0 0,0 0 0,0 0 0,-1 0 0,1 0 1,0 0-1,0-1 0,-1 1 0,1 0 0,0 0 0,0 0 0,-1 0 1,1 0-1,0 1 0,0-1 0,-1 0 0,1 0 0,0 0 1,-1 0-1,1 0 0,0 0 0,0 0 0,0 0 0,-1 0 1,1 1-1,0-1 0,0 0 0,0 0 0,-1 0 0,1 1 1,0-1-1,0 0 0,0 0 0,0 0 0,-1 1 0,1-1 1,0 0-1,0 1 0,-14 95 956,5 1 1,3 109-1,1-13-278,0 298 242,6-404-848,-9 242 399,1-40-364,10-204-173,-1-46 2,-5 72 1,-45 187 110,38-244-125,-18 157 25,26-173-31,-7 45 4,5-53-18,0 1-1,2 38 1,-6 42 38,4-74-11,2-22-16,0-1 1,0 1 0,-7 20 0,8-33-19,1 0 0,0-1 0,0 1 0,0-1 0,0 1 0,0-1 0,1 1 0,-1 0 0,0-1 0,1 1 0,-1-1 0,1 1 0,-1-1 0,1 1 0,0-1 0,-1 0 0,1 1 0,0-1 0,0 0 0,0 0 0,0 1 0,0-1 0,1 0 0,1 2 0,-1-1-18,-1-1-297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213 237 5145,'50'-94'1722,"-49"91"-1672,0 0 1,0 1-1,0-1 1,0 0-1,-1 0 1,1 1-1,-1-1 1,0 0-1,0 0 1,0 0-1,0 0 1,0 1-1,-1-1 1,1 0-1,-1 0 1,0 0-1,-1-2 1,-2-18-1,8 7 92,4-20 1190,-8 35-1161,0 1 0,0-1 0,0 1 1,0-1-1,0 0 0,0 1 0,0-1 0,0 1 0,0-1 1,0 0-1,0 1 0,0-1 0,-1 1 0,1-1 1,0 0-1,0 1 0,-1-1 0,1 1 0,0-1 0,-1 1 1,1-1-1,0 1 0,-1-1 0,-1 11 831,-5 441 1257,-15-133-1063,4-107-1009,15-162-183,-34 446 465,33-471-422,-2 0 0,0 0 0,-1 0-1,-2 0 1,-17 34 0,5-11 39,-15 7-46,-11 86-80,38-114-2733,4-21 714,3-16 802,2 9 505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122 72 2385,'-89'67'1120,"65"-51"64,15-17 776,9 0-1865,0 1 0,0-1-1,0 1 1,1-1-1,-1 0 1,0 1 0,0-1-1,0 0 1,1 1-1,-1-1 1,0 1 0,1-1-1,-1 1 1,0-1-1,1 1 1,-1-1-1,1 1 1,-1-1 0,1 1-1,-1-1 1,1 1-1,-1 0 1,1-1 0,-1 1-1,1 0 1,0 0-1,0-1 1,177-41 224,-161 39-329,1 1 1,-1 1 0,1 0-1,-1 1 1,1 1 0,31 6-1,46 2 6,40-22 139,-87 7 83,51 0 0,481-22 220,-29 1-305,-53 29 138,-158-13 452,-196 3-576,204 14 0,-92 14-2,404-19 0,-100-15 1482,208 41-1358,-719-26-253,-1-2 1,52-8-1,25-1 0,-58 1-12,-55 7-3,1 0 0,0 0-1,23 0 1,58 2 43,-90-14 433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162 77 2937,'-58'-12'1323,"58"11"-1283,-1 1 1,1 0-1,-1 0 1,0 0-1,1 0 1,-1-1-1,0 1 0,1 0 1,-1-1-1,1 1 1,-1-1-1,1 1 1,-1 0-1,1-1 1,-1 1-1,1-1 1,-1 1-1,1-1 1,0 1-1,-1-1 1,1 0-1,0 1 1,-1-1-1,1 1 1,0-1-1,0 0 1,0 1-1,0-1 1,-1 0-1,1 1 1,0-1-1,0 0 1,0 1-1,0-1 1,0 0-1,1 1 1,-1-1-1,0 0 1,0 1-1,0-1 1,1 0-1,-1 1 1,0-1-1,0 1 1,1-1-1,-1 1 1,1-1-1,-1 0 0,0 1 1,1-1-1,28-25 1987,-23 22-681,-8-4 4627,0 9-5802,-6 58-144,2 0 0,3 0 1,8 94-1,-2 40 10,-80 659 155,64-753-157,-15 70 207,28-154-160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366 73 1816,'-1'-2'154,"-32"-42"3042,32 42-2849,-1 0 1,0 0-1,0-1 1,0 1-1,0 1 1,-1-1-1,1 0 0,0 0 1,-1 1-1,1 0 1,-1-1-1,0 1 1,1 0-1,-1 0 1,-4-1-1,6 3-286,0-1 0,0 0 0,-1 1 0,1-1 0,0 1 0,0-1 0,1 1-1,-1 0 1,0-1 0,0 1 0,0 0 0,0 0 0,1-1 0,-1 1 0,0 0 0,1 0 0,-1 0 0,0 0 0,1 0 0,-1 0 0,1 0 0,0 0 0,-1 0 0,1 0 0,0 0-1,0 1 1,-1-1 0,1 0 0,0 0 0,0 0 0,0 0 0,0 0 0,1 0 0,-1 2 0,-2 9 24,-76 576 3227,19-177-2730,-24 143-338,63-464-218,-9 66 103,28-154-223,1-7-217,3-15-419,8-16 320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250 82 3625,'48'-50'1688,"-47"48"-1375,1 0 0,0 0-1,-1 0 1,1 0 0,-1 0-1,0 0 1,0 0 0,0 0-1,0-1 1,0 1 0,0 0 0,0-4-1,-6 7 3440,-5 13-2626,-21 51-298,2 2-1,-24 84 1,-25 149 545,56-191-1178,-9 134 0,12 114 7,4-64-78,14-173-15,-3-116-288,-3-18-1754,-2-20 1247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48 23 936,'-15'0'278,"-5"-1"191,19 0-437,1 1 0,0 0 0,0 0 1,-1 0-1,1 0 0,0-1 0,0 1 0,0 0 0,0 0 0,-1-1 0,1 1 1,0 0-1,0 0 0,0 0 0,0-1 0,0 1 0,-1 0 0,1-1 1,0 1-1,0 0 0,0 0 0,0-1 0,0 1 0,0 0 0,0-1 0,0 1 1,0 0-1,0 0 0,0-1 0,0 1 0,0 0 0,0 0 0,1-1 1,-1 1-1,0 0 0,0-1 0,0 1 0,0 0 0,0 0 0,1 0 0,-1-1 1,0 1-1,0 0 0,0 0 0,1 0 0,-1-1 0,0 1 0,0 0 1,1 0-1,-1 0 0,0 0 0,1-1 0,-1 1 85,0 0-1,0-1 0,0 1 1,0 0-1,0-1 1,0 1-1,-1 0 1,1-1-1,0 1 1,0 0-1,0-1 1,0 1-1,0 0 1,0-1-1,-1 1 1,1 0-1,0-1 0,0 1 1,-1 0-1,1 0 1,0-1-1,0 1 1,-1 0-1,1 0 1,0 0-1,-1-1 1,1 1-1,0 0 1,0 0-1,-1 0 1,1 0-1,-1 0 1,1 0-1,0-1 0,-1 1 1,1 0-1,0 0 1,-1 0-1,1 0 1,-1 1-1,-2-1 2301,17 5-2794,48 21 518,-52-21-130,1 0-1,0 0 0,1-1 1,-1-1-1,1 1 0,-1-2 1,15 2-1,113-3-1804,-125 0 1109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03:26.194"/>
    </inkml:context>
    <inkml:brush xml:id="br0">
      <inkml:brushProperty name="width" value="0.05292" units="cm"/>
      <inkml:brushProperty name="height" value="0.10583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579 175 2873,'25'-59'866,"-24"57"-811,-1 1 0,0 0 0,0 0 0,0 0 0,0-1 0,0 1 0,0 0-1,0 0 1,-1-1 0,1 1 0,0 0 0,-1 0 0,1 0 0,0 0 0,-1 0-1,0-1 1,1 1 0,-1 0 0,0 0 0,1 0 0,-1 0 0,0 1 0,0-1-1,0 0 1,0 0 0,0 0 0,0 1 0,0-1 0,0 0 0,0 1 0,-2-1-1,-1-2 392,-3-2-62,1 1 0,-1-1 0,0 2 1,0-1-1,0 1 0,-1 0 0,1 0 0,-1 1 0,1 0 0,-1 1 0,0-1 0,0 1 0,0 1 0,-13 0 0,9 1-145,1 1 0,-1 0 0,0 1 0,1 1 0,-1-1 0,1 2-1,0-1 1,1 2 0,-13 7 0,-8 7-8,1 2 1,1 1-1,1 2 1,1 0-1,-31 39 0,38-42-93,0-1 0,-42 32 0,60-51-129,-1 0 1,1 0 0,0-1-1,0 2 1,1-1-1,-1 0 1,0 0 0,1 0-1,-1 1 1,1-1 0,0 1-1,0-1 1,0 1-1,0-1 1,0 1 0,0 0-1,1 0 1,-1-1 0,1 1-1,0 0 1,0 0-1,0-1 1,0 1 0,0 0-1,1 0 1,-1-1 0,1 1-1,0 0 1,0-1-1,0 1 1,2 4 0,4 5 9,0 0 0,1 0 0,0-1 1,20 20-1,-24-26-9,37 37 44,-28-31-32,-1 2-1,0-1 1,-1 1 0,0 1 0,14 24 0,-13-18 7,4 10 23,-16-29-49,1 1 0,-1-1 0,1 1 0,-1-1 0,0 1 0,0-1 0,0 1 0,1 0 0,-1-1 0,-1 1 0,1-1 0,0 1 0,0-1 0,-1 1 0,1-1 0,-1 1 1,0 1-1,0-1 0,1-1 0,-1 1 0,1-1 0,0 1 1,-1-1-1,1 1 0,0 0 0,0-1 0,0 1 0,0-1 1,0 1-1,0 0 0,0-1 0,1 1 0,-1-1 1,0 1-1,1-1 0,0 1 0,0 1 0,0-1 0,0 1-1,0 0 0,0-1 0,-1 1 1,1-1-1,-1 1 0,0 0 1,0 0-1,0 2 0,-1 1 0,1-1-1,0 1 1,0-1 0,0 0-1,1 1 1,-1-1-1,1 0 1,3 8-1,-4-12 12,1 1 0,-1-1-1,1 0 1,0 1 0,0-1-1,0 0 1,-1 0 0,1 0 0,0 0-1,1 0 1,-1 0 0,0 0-1,0 0 1,0 0 0,0 0-1,1 0 1,-1-1 0,0 1-1,1-1 1,-1 1 0,1-1-1,-1 1 1,0-1 0,1 0-1,-1 0 1,1 0 0,-1 0 0,1 0-1,-1 0 1,1 0 0,-1 0-1,1 0 1,-1-1 0,1 1-1,1-1 1,102-33 198,-72 26-189,-1-2 1,0-1 0,0-1-1,-1-2 1,-1-1 0,48-33-1,-60 37-42,-14 9 32,0-1 0,0 1 1,-1-1-1,1 0 0,6-6 1,-9 7-1,0 0 1,0 1 0,0-1 0,0 0-1,-1 0 1,1 1 0,0-1 0,-1 0-1,1 0 1,-1 0 0,0 0 0,1 0-1,-1 0 1,0 0 0,0 0 0,0 0-1,-1-3 1,-9-36 86,-1 0 0,-1 1 0,-27-55 0,32 78-81,-3-7-3,5 16-11,2-1 0,-1 1-1,1-1 1,0 0 0,1-1 0,-2-9 0,2-1 0,0 0-1,-2 1 1,-1-1 0,0 1-1,-2 1 1,0-1-1,0 1 1,-2 0 0,-1 1-1,0 0 1,-1 0-1,-15-18 1,13 20-76,7 10-15,1-1 1,0 0-1,1 0 0,0-1 0,-1 1 1,-2-10-1,6 6-154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64 168 1320,'-20'0'260,"15"0"-131,1 0 0,0 0 0,-1 0 0,1 0 0,0-1 1,0 0-1,-7-2 0,11 3-59,-1 0 1,1-1 0,0 1 0,0 0 0,0-1 0,-1 1 0,1 0 0,0-1-1,0 1 1,0 0 0,0-1 0,0 1 0,0 0 0,0-1 0,0 1 0,0 0-1,0-1 1,0 1 0,0 0 0,0-1 0,0 1 0,0 0 0,0-1-1,0 1 1,0 0 0,0-1 0,0 1 0,0 0 0,1-1 0,-1 1 0,0 0-1,0 0 1,0-1 0,1 1 0,-1 0 0,0 0 0,0-1 0,1 1 0,-1 0-1,0 0 1,1 0 0,-1-1 0,0 1 0,1 0 0,-1 0 0,0 0 0,1 0-1,-1 0 1,134-6 852,-72 2-673,87 5 0,-51 2 149,0-5-1,130-18 1,72-3 243,8 7 88,29-1-157,-158 13-446,164 7-85,-245 2-16,0-4-1,139-17 0,306-29 637,-367 41-289,-160 0-231,-11 2-183,-7 2-468,-11 4 150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106 98 1832,'1'-7'562,"-1"0"0,1 0-1,0 1 1,1-1 0,0 0 0,0 0-1,5-10 1,5-15 1923,-12 32-2423,0 0-1,0 0 0,0 0 1,0 0-1,0 0 0,0 0 0,0 0 1,1 1-1,-1-1 0,0 0 1,0 0-1,0 0 0,0 0 1,0 0-1,1 0 0,-1 0 1,0 0-1,0 0 0,0 0 1,0 0-1,1 0 0,-1 0 1,0 0-1,0 0 0,0 0 1,0 0-1,0 0 0,1 0 1,-1 0-1,0 0 0,0 0 1,0 0-1,0 0 0,0 0 1,1 0-1,-1 0 0,0-1 1,0 1-1,0 0 0,0 0 1,0 0-1,0 0 0,1 0 1,2 24 419,-1 302 1072,-2-21-665,-1 114 161,-15-272-895,9-102-144,2 0 0,2 1 0,3 47 0,11 15 82,-3-35 51,-2 75 0,-6-101-11,1-1 0,2 1 1,12 58-1,-7-57 50,2 67 1,3 19 142,-8-98-297,-2 0 0,-1 1 0,-2-1 0,-1 0 0,-2 0 1,-2 1-1,-1-2 0,-11 39 0,4-14-7,-8 88 0,16-95 39,-2 0 1,-23 81-1,7-56-36,3 2 1,3 0-1,4 1 1,-4 152-1,17-155 29,9 335 195,25-189-179,-20-150-54,8 120-1,-20-62 27,-2-34 6,23 166 0,-10-153-20,-2 212-1,-11-292-22,-1 277 3,-9-3 8,1 39-22,20 155 16,-13-383 6,-18 121 0,17-193-14,3 1 0,6 63 0,0-26 22,-6-67-13,-1-1-1,-1 0 0,0 1 1,0-1-1,-7 17 0,5-19-9,1 0 0,1 0 0,-1 0 0,2 1-1,0-1 1,1 24 0,2 68 4,-3-78-3,2 1 0,4 40 1,-1-27 245,-1 61 0,-3-89-225,0-12 70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5 226 3049,'-2'-12'184,"0"0"1,2 0 0,-1 0 0,2 0-1,0 0 1,0 1 0,1-1-1,0 0 1,1 1 0,0-1 0,1 1-1,6-14 1,-6 18 305,0 0 1,0 0-1,0 1 1,1-1-1,0 1 1,11-11-1,-16 17-458,1 0 0,-1 0 0,0-1 0,1 1 0,-1 0 0,0 0 0,1 0 0,-1 0 0,0-1 0,1 1 0,-1 0 0,1 0 0,-1 0 0,0 0 0,1 0 0,-1 0 0,0 0 0,1 0 0,-1 0 0,1 0 0,-1 0 0,0 0 0,1 0 0,-1 0 0,1 1 0,-1-1 0,0 0 0,1 0 0,-1 0 0,0 1 0,1-1 0,-1 0 0,0 0 0,0 1 0,1-1 0,-1 0 0,0 0 0,0 1 0,1-1 0,-1 0 0,0 1 0,0-1 0,0 0 0,1 1 0,-1-1 0,0 1 0,0 0 0,11 28 385,-9-20-368,9 37 253,-3 1 0,-1 0 0,0 79 0,1 9-147,2 24 198,-12 169 1,3 16-17,2-253-204,-1-64-93,-1 1 0,-1 0 0,-6 37 1,0-29-33,2 0 1,1 1-1,2 0 1,1-1-1,2 1 1,9 46 0,-4-59-1834,-8-25 934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54 221 320,'-22'-7'1535,"20"7"-1411,1 0 1,0 0-1,0 0 0,-1 0 1,1 0-1,0-1 1,0 1-1,0 0 0,0-1 1,-1 1-1,1 0 1,0-1-1,0 1 1,0-1-1,0 0 0,0 1 1,0-1-1,0 0 1,0 0-1,0 0 0,1 1 1,-1-1-1,0 0 1,0 0-1,1 0 1,-1 0-1,1 0 0,-1-1 1,1 1-1,-1 0 1,1 0-1,0 0 0,-1 0 1,1-2-1,42-18 127,-29 14-167,0 1-1,0 0 1,0 1-1,1 0 1,-1 1-1,28-4 1,-11 6-88,-1 1 1,39 4 0,-4 0 261,1-3 1,-1-3-1,116-21 0,-82 7-119,1 4-1,100-1 0,1-2 581,10 0-254,-183 16-459,74 3 28,-55-6 31,-27-6 124,-18 9-178,-1-1 1,0 1-1,0-1 1,1 1-1,-1 0 1,0-1-1,0 1 1,0-1-1,0 1 1,0-1-1,0 1 0,0-1 1,0 1-1,0-1 1,0 1-1,0 0 1,0-1-1,0 1 1,0-1-1,0 1 1,0-1-1,0 1 0,0-1 1,-1 1-1,1 0 1,0-1-1,0 1 1,-1-1-1,1 1 1,0 0-1,-1-1 1,1 1-1,0 0 1,-1-1-1,1 1 0,-1-1 1,-2 1-77,0-1 0,0 1 0,0-1 1,0 1-1,0 0 0,0 0 0,0 1 0,0-1 1,0 0-1,1 1 0,-1 0 0,0 0 0,-4 1 0,5-1-13,-49 18-1450,17 6 650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33 127 1240,'-32'37'1139,"32"-38"-977,0 0-1,0 0 0,0 1 1,-1-1-1,1 0 1,0 0-1,0 0 0,0 0 1,0 1-1,0-1 1,0 0-1,1 0 0,-1 0 1,0 1-1,0-1 1,0 0-1,1 0 0,-1 0 1,1 1-1,-1-1 1,0 0-1,1 1 0,-1-1 1,1 0-1,0 1 1,-1-1-1,1 1 1,-1-1-1,1 1 0,0-1 1,-1 1-1,1-1 1,0 1-1,0 0 0,1-1 1,35-12 82,2 1 0,-1 3 0,1 1-1,1 1 1,68-1 0,30-5 485,-6 0-406,152 6-1,8-1-268,-135 4-11,-147 3-38,1 0 1,-1-1 0,0 0-1,12-4 1,29-5 12,-3 5-5,-33 3-68,0 1 0,31 0 0,-46 2 7,1 0 0,-1 0 1,0 0-1,1 0 0,-1 0 0,1 0 0,-1 0 0,0 0 0,1 0 0,-1 0 0,1 0 0,-1 0 0,0 0 0,1 0 0,-1 1 0,1-1 0,-1 0 0,0 0 0,1 0 0,-1 1 0,0-1 0,0 0 0,1 1 1,-1-1-1,0 0 0,1 0 0,-1 1 0,0-1 0,0 1 0,0-1 0,1 0 0,-1 1 0,0-1 0,0 0 0,0 1 0,0-1 0,0 1 0,0-1 0,0 0 0,0 1 0,0-1 0,0 1 0,0-1 1,0 1-1,-11 14-731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60 57 2825,'-59'51'1014,"64"-49"-272,16-4-485,25-7 502,37-9 461,1 4-1,136-6 0,-53 6-599,104-3-500,-28 8-35,-131 2-17,176 12 1,-283-5-225,27 3 460,-31-3-350,-1 0 0,1 0 1,-1 0-1,0 0 1,1 0-1,-1 0 0,1 0 1,-1 0-1,1 0 0,-1 0 1,1 0-1,-1 0 1,1 1-1,-1-1 0,1 0 1,-1 0-1,0 0 1,1 1-1,-1-1 0,1 0 1,-1 0-1,0 1 0,1-1 1,-1 0-1,0 1 1,1-1-1,-1 1 0,0-1 1,0 0-1,1 1 1,-1-1-1,0 1 0,0-1 1,0 1-1,0-1 0,1 0 1,-1 1-1,0-1 1,0 1-1,0-1 0,0 1 1,0-1-1,0 1 1,0-1-1,0 1 0,0-1 1,-1 1-1,-8 13-615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89 98 2304,'-88'33'1310,"165"-50"2316,-42 13-3203,1 1 0,47 2-1,-9 3 394,0-2 0,128-18 0,449-44 129,-586 57-901,6-6-38,-57 8-6,0 0 0,1 1 0,-1 0 0,0 1 0,1 1 0,22 2 0,-37-2-23,-1 0 1,1 0 0,0 0 0,0 0 0,0 0-1,-1 0 1,1 0 0,0 0 0,0 1 0,0-1 0,-1 0-1,1 0 1,0 0 0,0 0 0,0 0 0,0 1-1,0-1 1,-1 0 0,1 0 0,0 0 0,0 1 0,0-1-1,0 0 1,0 0 0,0 0 0,0 1 0,0-1-1,0 0 1,0 0 0,0 0 0,0 1 0,0-1 0,0 0-1,0 0 1,0 1 0,0-1 0,0 0 0,0 0-1,0 0 1,0 1 0,0-1 0,0 0 0,0 0 0,0 0-1,0 1 1,1-1 0,-1 0 0,0 0 0,0 0 0,0 0-1,0 1 1,0-1 0,1 0 0,-1 0 0,0 0-1,0 0 1,0 0 0,1 0 0,-1 1 0,0-1 0,0 0-1,0 0 1,1 0 0,-1 0 0,0 0 0,0 0-1,1 0 1,-3 0-474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161 82 2497,'-121'39'1688,"120"-38"-1592,-1-1 1,0 1-1,1-1 1,-1 1-1,0-1 1,0 0-1,1 0 1,-1 1-1,0-1 1,0-1-1,0 1 1,1 0-1,-1 0 1,0 0-1,0-1 1,1 1-1,-1-1 1,0 0-1,-2-1 1,3 2-59,1-1 0,0 1 0,0 0 0,0-1 0,-1 1 0,1 0 0,0-1 0,0 1 0,0-1 0,0 1 0,0 0 1,-1-1-1,1 1 0,0-1 0,0 1 0,0 0 0,0-1 0,0 1 0,0-1 0,1 1 0,-1 0 0,0-1 1,0 1-1,0-1 0,0 1 0,0 0 0,1-1 0,-1 1 0,0 0 0,0-1 0,0 1 0,1 0 0,-1-1 0,0 1 1,1-1-1,6-2 0,0 1 0,1-1 0,-1 1 0,1 0 0,0 1 0,-1 0 0,1 0 0,0 1 0,14 0 0,-3 0 7,346-17 212,54-5 332,28 0 401,-428 21-902,-1 0-1,0-2 0,24-6 0,-24 5-81,1 0 0,0 1 0,25 0-1,78 8-1423,-101-1 911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35 42 1520,'-15'14'509,"2"0"-137,12-14-318,1 0 0,0 0 0,0 0 0,0 0 0,-1 0 0,1 0 0,0 0 0,0 0 0,-1 0 0,1 0 0,0 0 0,0 0 0,0-1 0,-1 1 0,1 0 0,0 0 0,0 0 0,0 0 0,-1 0 0,1 0 0,0 0 0,0-1 0,0 1 0,0 0 0,-1 0 0,1 0 0,0 0 0,0-1 0,0 1 0,0 0 0,0 0 0,0 0 0,-1-1 0,1 1 0,0 0 0,0 0 0,0 0 0,0-1 0,0 1 0,0 0 0,0 0 0,0-1 0,0 1 0,0 0 0,0 0 0,0-1 0,0 1 0,0 0 0,0 0 0,1 0 0,-1-1 0,0 1 0,0 0 0,0 0 0,0 0 0,0-1 0,0 1-20,0-1 0,0 1 0,0 0 0,0-1 0,0 1 0,0-1 0,0 1 0,0 0 0,0-1 0,0 1 0,0-1 0,1 1 0,-1 0 0,0-1 0,0 1 0,0 0 0,0-1 0,1 1 0,-1 0 0,0-1 0,0 1 0,1 0 0,-1-1 0,0 1 0,1 0 0,-1 0 0,0-1 0,1 1 0,-1 0 0,0 0 0,1 0 0,-1-1 0,0 1 0,1 0 0,-1 0 0,1 0 0,-1 0 0,0 0 0,1 0 0,-1 0 0,1 0 0,-1 0 0,0 0 0,1 0 0,-1 0 0,1 0 0,-1 0 0,0 0 0,1 1 0,3-1 779,-19-20 1431,101 36-2162,2-3 1,94 1 0,707-28 225,-411 1-87,-70-5 128,82-1 84,153 14-260,441 5 143,-921-4 109,71 4-197,-68 24-213,-62-6 20,-32-25 37,-22 8-71,135-1 22,-176 0-241,-20 3-656,-16 5-367,-29 14 469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76 1408,'0'0'3989,"10"0"-2401,603-31-157,106 47-1189,-319-27-210,-78-14 1320,-55 1-465,62 34-817,-202-1-65,430 12 33,-321-19-21,33 1 6,336 18 81,-487-16-85,106-3 128,-5-3 250,-110 3-375,-30-16 90,5 7-176,-79 10-1154,-5-2 763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03:26.195"/>
    </inkml:context>
    <inkml:brush xml:id="br0">
      <inkml:brushProperty name="width" value="0.05292" units="cm"/>
      <inkml:brushProperty name="height" value="0.10583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334 43 7802,'-115'-21'2426,"79"14"414,62 14-2369,-16-4-334,-1-1 0,0 0 1,0 0-1,1-1 0,-1 0 0,1-1 0,-1 0 1,1-1-1,13-2 0,17-6 185,-14 3-282,1 1 1,-1 1-1,30-1 0,-56 5-39,0 0-1,0 0 1,1 0 0,-1 0-1,0 0 1,0 0 0,1 0-1,-1 0 1,0 0 0,0 0-1,1 0 1,-1 1 0,0-1-1,0 0 1,1 0 0,-1 0-1,0 0 1,0 0 0,0 0-1,1 1 1,-1-1 0,0 0-1,0 0 1,0 0 0,1 0-1,-1 1 1,0-1-1,0 0 1,0 0 0,0 1-1,0-1 1,0 0 0,1 0-1,-1 1 1,0-1 0,0 0-1,0 0 1,0 1 0,0-1-1,0 0 1,0 0 0,0 1-1,0-1 1,0 0 0,0 0-1,0 1 1,0-1 0,-1 0-1,1 0 1,0 1 0,0-1-1,0 0 1,0 0 0,0 0-1,-1 1 1,-12 20 176,6-9-143,5-9-28,-7 10 28,0 1-1,2 0 1,0 0-1,0 0 0,1 1 1,-7 28-1,12-29-14,-1 0-1,2 0 1,0 0-1,1 0 1,0-1-1,1 1 1,0 0-1,7 20 1,-7-25 1,0 1 0,0-1 0,-1 1 0,-1 10 0,1-16 2,-1 0 1,-1 0-1,1 0 0,0 0 0,-1-1 0,0 1 0,0 0 0,0 0 0,0-1 0,-1 1 1,1-1-1,-4 6 0,0-6 117,0-1-1,0 1 1,1-1 0,-2 0-1,-4 2 1,8-3-114,-7 0 8,0 0 0,0 0 0,0-1-1,0 0 1,0-1 0,1 0-1,-1 0 1,0-1 0,-9-2 0,-16-3 11,4 2-81,0-1 0,0-1-1,-42-17 1,7-6-2962,38 12 1932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 70 5057,'0'0'70,"0"-1"1,0 1-1,-1 0 0,1 0 1,0 0-1,0-1 0,0 1 1,-1 0-1,1 0 0,0-1 0,0 1 1,0 0-1,0 0 0,0-1 1,0 1-1,0 0 0,0-1 1,-1 1-1,1 0 0,0 0 0,0-1 1,0 1-1,0 0 0,0-1 1,0 1-1,1 0 0,-1-1 1,0 1-1,0 0 0,0 0 1,0-1-1,0 1 0,0 0 0,0 0 1,1-1-1,-1 1 0,0 0 1,0 0-1,0-1 0,1 1 1,-1 0-1,0 0 0,0 0 1,1-1-1,18-7 741,27-1-1289,-42 9 761,39-6-163,-1 2 1,77 4 0,-12 0 259,-94-1-292,1360-19 1630,-1004 30-1699,47 3 13,371-40 239,-626 21-79,312 30 0,-253-22-144,-114-4-2,-14 6-8,113 17-1,-165-20 27,23-16-1100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14 1440,'86'-7'1041,"-69"4"15,2 3-448,3 0-152,3 0-152,4 0-32,-5-3-72,7 3-32,1 0-96,-2 0-32,5 1-24,-5-1-8,-6 2-16,-2-1-88,-9 2 64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129 122 1240,'-84'-27'591,"68"15"1623,14 11-1987,1-1 0,-1 1 1,1 0-1,-1 0 1,0 0-1,1 0 1,-1 0-1,0 0 1,0 0-1,1 0 0,-1 1 1,0-1-1,0 1 1,-3-1-1,62 1 684,127-5 148,-53-7-642,494-39 943,0 51-1051,274 36-216,-790-38 14,637 9 248,-604 8-320,-84-7-3,-1-3-1,1-2 0,113-8 0,-75-2 86,-97 1-1172,0 6 608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22 176 1576,'-1'-104'937,"3"53"1483,0 30 2556,-4 25-4866,0-1 0,0 1 0,1 0 0,-1 0 1,1 0-1,0 0 0,1 0 0,-1 0 0,0 6 0,-5 36 222,2-1 0,2 54 1,7-2-7,-4-47 115,2 1 0,2-1 0,2 0 0,22 75 0,-24-103-403,-1 1 0,0 0 1,-2 0-1,-1 0 0,0 1 1,-2-1-1,-6 40 0,3-32-14,2 1 0,1 0-1,3 35 1,2-46 8,1 0 0,0 0 1,9 21-1,-7-20-17,3 14 41,-2 0 0,-2 0-1,3 57 1,-9-72-35,-1-1 0,-4 25 1,-2 29 35,17 102 3,-5-99-49,6 48 220,-11-124-274,1 0 0,-1 0 1,0-1-1,0 1 1,0 0-1,0 0 0,0 0 1,0-1-1,-1 1 0,1 0 1,0 0-1,0 0 1,-1-1-1,1 1 0,0 0 1,-1 0-1,1-1 0,0 1 1,-1 0-1,1-1 0,-1 1 1,1-1-1,-1 1 1,0-1-1,1 1 0,-1-1 1,0 1-1,0 0 0,-3-2-582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1 155 2000,'65'-75'727,"-61"71"-519,-1 0-1,0 0 0,0 0 0,-1 0 1,1-1-1,-1 1 0,0-1 1,0 0-1,0 0 0,-1 0 1,1 0-1,0-5 0,-3-6 6348,1 16-6421,-9 19 503,3 32-201,1 1 0,5 96 0,25 102 234,-24-239-628,-1-1 0,0 1 1,-1-1-1,-2 12 0,2-13-8,0 0 0,0 0 0,1 0 0,0 0 0,0 0 0,2 11 0,1-3 2,-1 0 0,-1 1 0,-1-1 0,-1 0 0,0 1 0,-4 18 0,1-15-10,2 0 0,1 0 0,2 34 0,4 17 12,-3-40-5,8 49 0,-8-64-22,0 1 0,-1 0 1,-1 0-1,-4 31 0,2-31 0,0 0 0,2 0 1,0 0-1,4 24 0,24 134 140,-14-41-118,-14-131-22,1 0 0,-1 1 0,0-1 0,0 0-1,0 0 1,0 0 0,-1 0 0,0 0 0,0 0-1,-2 7 1,-3 13 2,1-1 1,1 1-1,1 0 0,1 24 1,2-46 19,0-1 0,0 1 0,0 0-1,0 0 1,0 0 0,-1-1 0,1 1 0,-1 0 0,1 0 0,-1-1 0,0 1 0,0 0 0,1-1 0,-1 1 0,-2 2-1,-9 0-686,1-7-2642,10 1 2253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24 54 1240,'-3'-24'6782,"0"-4"-4151,2 28-2615,1 0 0,0 0 0,0-1 0,-1 1 0,1 0 0,0 0 0,0 0 0,-1 0 0,1 0 0,0 0 0,-1 0 0,1 0 0,0 0 0,0 0 0,-1 0 0,1 0 0,0 0 0,-1 0 0,1 0 0,0 0 0,0 0 0,-1 0-1,1 0 1,0 0 0,-1 0 0,1 0 0,0 1 0,0-1 0,-1 0 0,1 0 0,0 0 0,0 0 0,0 1 0,-1-1 0,1 0 0,0 0 0,0 0 0,0 1 0,-1-1 0,1 0 0,0 1 0,0-1 0,0 0 0,0 0 0,0 1 0,0-1 0,0 0 0,0 0 0,0 1 0,0-1 0,0 0 0,0 1 0,0-1 0,0 0 0,0 1 0,0-1 0,0 0 0,-5 71 397,4-1-1,2 1 1,4 0 0,2-1 0,25 104-1,-25-133-206,-1 0 0,-1 80 0,-2-26-165,-2-32 32,-11 104-1,8-146-49,-4 39 10,3 0-1,5 75 1,-4-65 13,1-59-39,0 0 0,0-1 0,1 1 0,0 0-1,1-1 1,0 1 0,5 15 0,-5-15-4,1 1 1,-2 0 0,1 0-1,-2 0 1,1 0-1,-4 12 1,2-4 12,-5 131 64,2-106 51,5-45-80,-12-12 1184,8 6-5568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108 23 768,'-81'29'676,"80"-29"-418,0 1-1,0-1 0,0 1 0,0-1 0,0 1 1,0-1-1,0 1 0,0-1 0,0 0 1,0 0-1,0 0 0,0 1 0,0-1 0,0 0 1,0 0-1,0-1 0,-1 1 0,1 0 1,0 0-1,0 0 0,0-1 0,0 1 1,-1-1-1,2 0-202,0 1 1,1-1 0,-1 1 0,1 0-1,-1-1 1,0 1 0,1-1-1,-1 1 1,1 0 0,-1-1-1,1 1 1,-1 0 0,1 0 0,-1-1-1,1 1 1,-1 0 0,1 0-1,0 0 1,-1 0 0,1 0-1,-1-1 1,1 1 0,0 0 0,-1 0-1,1 1 1,36 0 501,0-2 0,52-7 0,160-31 523,-234 39-1079,-1-1 1,1 2-1,0 0 0,-1 1 0,1 0 1,-1 1-1,23 8 0,22 4 39,-37-11 66,-1-1 1,1-1 0,0-1-1,0 0 1,41-6 0,-61 3 64,0-1-360,6 2-2965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30 192 1656,'-22'19'337,"15"-11"-183,10-6 52,-3-3-94,0 1 0,0 0 0,1 0 0,-1-1 0,0 1 0,1 0 0,-1-1 0,0 1 0,0 0 0,1-1 0,-1 1 0,0 0 0,0-1 0,0 1 0,0 0 0,0-1 0,1 1 0,-1-1 0,0 1 0,0 0 0,0-1 0,0 1 0,0-1 0,0 1 1,0 0-1,0-1 0,0 1 0,-1-1 0,1 1 0,0-1-26,0 0 1,0 0-1,0 0 1,0 1 0,0-1-1,0 0 1,0 0-1,0 1 1,0-1-1,0 0 1,0 0-1,1 1 1,-1-1 0,0 0-1,0 1 1,1-1-1,-1 0 1,1 1-1,-1-1 1,0 0 0,1 1-1,-1-1 1,1 1-1,0-1 1,0 0-1,9-3-76,0 0 0,-1 1-1,2 0 1,-1 0-1,0 1 1,0 1 0,1 0-1,-1 0 1,1 1 0,-1 1-1,1-1 1,16 4-1,-9-1-5,0-2-1,35-2 0,282-36 66,-66 20-30,-2 10 162,-16 1 8,184-44 304,172-10-305,-70 76-174,16-1 15,41-5 119,-344-1-140,599 14 68,-673-13-83,113 2 0,965-20 513,-831 20-514,-170-3 321,-122-3 113,-43-1-44,136-10 0,-72 2 303,-108 4-654,-1-1-1,51-8 0,314-47 972,-358 55-934,-28 7-383,-22-7 261,0 0 0,0 1-1,1-1 1,-1 0-1,0 1 1,0-1 0,1 0-1,-1 1 1,0-1 0,0 0-1,0 1 1,0-1-1,0 1 1,1-1 0,-1 0-1,0 1 1,0-1 0,0 0-1,0 1 1,0-1-1,0 1 1,0-1 0,0 0-1,-1 1 1,1-1 0,0 0-1,0 1 1,0-1-1,0 1 1,0-1 0,-1 0-1,1 1 1,0-1 0,0 0-1,0 1 1,-1-1-1,1 0 1,0 0 0,-1 1-1,1-1 1,0 0 0,-1 1-1,-15 14-624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136 345 3385,'-104'-19'1376,"76"8"-263,28 10-1067,0 1-1,-1 0 1,1-1 0,0 1 0,-1 0-1,1-1 1,0 1 0,0-1 0,0 1-1,-1-1 1,1 1 0,0 0 0,0-1-1,0 1 1,0-1 0,0 1 0,0-1-1,0 1 1,0-1 0,0 1 0,0-1-1,0 1 1,0-1 0,0 1 0,0-1-1,0 1 1,0 0 0,1-1 0,0-1 88,0 1 1,0-1 0,0 1 0,0-1-1,1 1 1,-1 0 0,0 0 0,1 0-1,-1 0 1,1 0 0,-1 0 0,4-1 0,54-15 7,0 3 1,1 2 0,1 3 0,0 3 0,0 2 0,117 9 0,-117-2-105,1-3 0,85-10 0,124-32 515,0 0-227,-117 29-293,-50 5 27,111-24-1,-77 10-33,211-8-1,-184 20 3,600-6 65,-224 13-71,-370 0 5,291 33 0,-227-6 1,264-8 0,-331-24 7,43 0-6,72 10 12,236 10-50,-115-15 18,-150-5 8,-211 8-15,659 26 10,-398-7 49,-134-11-26,-12 9-21,55 2 70,27-21 729,-72 25-717,-166-23-99,29 2 152,-22-5 194,-17-4 309,5 6-692,0 1 1,0 0 0,0-1 0,0 1 0,0 0-1,0 1 1,0-1 0,0 0 0,-1 1 0,1 0-1,-3 1 1,-13 2-560,-55 10-1781,7 3 1050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7 504,'52'26'2015,"-35"-20"-1308,-3 0-449,0-1 1,0 0-1,0-1 0,0-1 1,1 0-1,-1-1 1,22 1-1,-6-9 224,-25 5-402,0-1 0,1 1 1,-1 0-1,0 1 0,1 0 1,-1-1-1,0 2 0,9 0 0,19 2 66,1-1-1,0-1 0,0-2 0,-1-2 0,55-11 0,-61 10-133,0 0-1,0 2 1,0 1-1,1 1 0,-1 2 1,32 5-1,-25-6 474,1-1 0,-1-2 0,0-1 0,66-15 1,-60 10-407,-38 8-72,4-1-6,1 0 0,0 0 1,-1-1-1,1 0 0,-1 0 1,7-4-1,-13 6-36,-4 0-3258,2 0 2309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03:26.196"/>
    </inkml:context>
    <inkml:brush xml:id="br0">
      <inkml:brushProperty name="width" value="0.05292" units="cm"/>
      <inkml:brushProperty name="height" value="0.10583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6177,'86'5'6708,"-86"-4"-6616,-3 19-212,2-10 272,2 39 381,3 0-1,2 0 0,14 56 0,-8-42-439,-8-46-45,-3-15-29,0 1 0,0-1 0,-1 1 0,1 0 1,-1-1-1,1 1 0,-1 0 0,0-1 0,0 1 0,0 0 0,0 0 0,-1-1 0,1 1 0,-1 0 1,0-1-1,0 1 0,1-1 0,-3 4 0,-1-7 500,-1-9-218,-2-19-181,-31-260-30,37 287-98,1 1 1,0-1 0,0 0 0,0 1-1,0-1 1,0 1 0,0-1 0,0 0-1,1 1 1,-1-1 0,0 1 0,1-1-1,0 1 1,-1-1 0,1 1 0,0-1-1,-1 1 1,1 0 0,0-1 0,0 1 0,0 0-1,0 0 1,1 0 0,0-2 0,1 2-19,1 0 1,-1 0 0,1 0-1,-1 0 1,1 0 0,-1 1-1,1-1 1,6 1 0,-4 0 15,43-3-139,-1 0 18,0 2-1,55 6 1,-99-5 143,0 1 0,0 0 0,1 0 0,-1 1 0,0-1 0,0 1 0,0 0 0,7 5 0,-10-7-3,0 1 1,0 0 0,0 0-1,0-1 1,0 1-1,0 0 1,0 0 0,0 0-1,-1 0 1,1 0 0,0 1-1,0-1 1,-1 0-1,1 0 1,-1 0 0,1 1-1,-1-1 1,0 0-1,1 1 1,-1-1 0,0 0-1,0 1 1,0-1 0,0 0-1,0 1 1,0-1-1,0 0 1,0 1 0,-1-1-1,1 0 1,-1 0 0,1 1-1,-1 1 1,-28 41 297,22-33-208,0 0 0,0 0 0,-8 18 0,-32 113 276,35-101-338,11-38-57,-2 7 58,0 0 0,-1 0 0,0 0 0,-1-1 0,-5 10 0,8-17-51,1 1 1,-1-1 0,0 0 0,0 0-1,0 0 1,0 0 0,-1 0 0,1 0 0,0-1-1,-1 1 1,0-1 0,1 0 0,-1 0 0,1 1-1,-1-2 1,0 1 0,0 0 0,0-1-1,0 1 1,1-1 0,-1 0 0,0 0 0,-4 0-1,-2-2-369,0 0-1,0 0 1,1-1-1,-1 0 1,1-1-1,-1 0 1,1 0-1,1 0 1,-1-1 0,1-1-1,-1 1 1,1-1-1,1 0 1,-10-12-1,-1-11-852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 1 128,'-3'8'57,"-1"12"-2,4-20-46,0 0 0,0 1 0,0-1 0,0 0 0,0 0-1,0 0 1,0 1 0,0-1 0,0 0 0,0 0 0,0 0-1,0 1 1,0-1 0,1 0 0,-1 0 0,0 0 0,0 1-1,0-1 1,0 0 0,0 0 0,0 0 0,1 0 0,-1 0-1,0 1 1,0-1 0,0 0 0,0 0 0,1 0 0,-1 0-1,0 0 1,0 0 0,0 0 0,1 0 0,-1 0 0,0 1-1,0-1 1,0 0 0,1 0 0,-1 0 0,0 0 0,0 0-1,0 0 1,1-1 0,-1 1 0,0 0 0,0 0 0,1 0-1,-1 0 1,0 0 0,0 0 0,0 0 0,0 0 0,1 0-1,-1 0 1,0-1 0,0 1 0,0 0 0,0 0 0,1 0-1,-1 0 1,0-1 0,0 1 0,0 0 0,0 0 0,0 0-1,0-1 1,45 8 1473,-23-6-1067,0 1-1,38 9 1,-13-2 8,-5-2 1099,-28-3-1397,1-1-1,0 0 0,-1-1 1,1-1-1,0-1 0,0 0 1,0-1-1,0 0 0,25-6 1,-30 5-89,1 0 1,0 0 0,0 1-1,0 1 1,0 0 0,0 0-1,0 1 1,14 3 0,-11-2-10,32 8 235,-39-8-227,1 0 0,0 0 0,0-1 0,0 0 0,0 0 0,0-1 0,0 0 0,0 0 0,9-2 0,1-1 78,-1 2 0,1 0 0,-1 1 0,1 1 0,29 5 0,67-2 520,-59-7-421,-45 1-125,0 1 0,0 1 0,0 0 0,0 0 0,0 1 0,16 3-1,29 1 0,-1 0 339,-42-2-310,1-1-1,-1 0 0,1-1 0,-1 0 1,1 0-1,20-3 0,-11-9 373,-21 10-486,0 1 0,0-1-1,0 0 1,0 0 0,0 1-1,0-1 1,0 1 0,0-1-1,0 1 1,0-1 0,0 1-1,0 0 1,0-1 0,0 1-1,1 0 1,-1 0 0,0 0-1,0 0 1,0 0 0,0 0-1,0 0 1,1 0 0,-1 0-1,0 1 1,0-1-1,0 0 1,2 2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6 186 5929,'-5'-18'2213,"5"13"-2302,-1 0-1,1 1 0,1-1 1,-1 0-1,1 0 0,-1 0 1,1 0-1,1 0 0,-1 1 1,1-1-1,0 1 0,0-1 0,5-7 1,-5 9 277,1 1-1,-1-1 1,1 1 0,0 0 0,0-1 0,1 1-1,-1 1 1,0-1 0,1 0 0,-1 1 0,1-1-1,-1 1 1,1 0 0,0 1 0,-1-1 0,1 0-1,6 1 1,79 1 627,-58 1-412,20-4-287,0-2 0,1-2 0,-2-3 0,65-19 0,-54 13-84,-57 14-30,-2 0-2,-1 1 1,1 0-1,-1-1 1,1 1-1,-1 0 1,1 0-1,0 0 1,-1 0-1,1 0 1,-1 0 0,1 0-1,-1 1 1,1-1-1,1 1 1,-2-1 7,-7 1-1390,-10 1 883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97 62 2232,'-36'-59'2972,"36"59"-2928,0 0 1,0 0 0,-1-1-1,1 1 1,0 0 0,-1 0-1,1-1 1,0 1 0,-1 0-1,1 0 1,0 0 0,-1 0-1,1 0 1,0-1 0,-1 1-1,1 0 1,0 0 0,-1 0-1,1 0 1,-1 0 0,1 0-1,0 0 1,-1 0 0,1 0-1,0 0 1,-1 1 0,1-1-1,0 0 1,-1 0 0,1 0-1,0 0 1,-1 0 0,1 1-1,0-1 1,-1 0 0,1 0-1,0 1 1,0-1 0,-1 0-1,1 0 1,0 1 0,0-1-1,-1 0 1,1 1 0,0-1-1,0 0 1,0 1 0,0-1-1,0 0 1,-1 1 0,-12 27-34,9-19 248,-1-1-224,2-2 33,0 0 0,0 0 1,0 0-1,1 0 0,0 0 0,0 0 0,0 1 0,1-1 0,0 1 0,0 11 0,3 25 361,-3-33-401,2-1 1,-1 1 0,1 0 0,1-1 0,2 11 0,-1 5 29,-3-22-18,0 0 0,0 1 0,1-1 0,-1 0 0,1 0 0,-1 0 0,1 0 0,0 0 0,0 0 1,0 0-1,1 0 0,1 3 0,0-1 0,-1-1-1,0 1 1,0-1 0,-1 1 0,1 0 0,-1 0-1,0 0 1,0 0 0,-1 0 0,1 0-1,-1 0 1,0 0 0,-1 0 0,1 0 0,-1 0-1,-2 7 1,2-5-23,0 0-1,0 0 0,1 0 1,0 0-1,0 0 0,2 14 1,-1-17 31,-1 0 0,0 0 0,0 1 0,0-1 0,0 0 0,-1 0 0,0 0 0,1 1 0,-4 5 0,2-3 40,0 0 0,1 0 0,0 0 0,0 0 0,0 0 0,1 8 0,-2 44 330,-1-15-273,0-44-2590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1:51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11661 127 944,'-13'9'176,"-22"10"196,34-19-348,-1 1 1,1-1 0,-1 0 0,0 0 0,1 1 0,-1-1 0,1 0 0,-1-1 0,0 1 0,1 0 0,-1 0-1,1-1 1,-1 1 0,0-1 0,1 1 0,-1-1 0,1 0 0,0 1 0,-1-1 0,1 0 0,0 0 0,-2-1-1,-21-16 183,0 1 0,-1 1 0,-1 2 0,0 1 0,-1 0 0,0 2 0,-1 1 0,0 2 0,0 0 0,-1 2 0,0 1 0,-55-1 0,-21 5 279,1 4-1,-130 22 0,208-21-347,-174 24 93,65-7-365,-204 6 0,36-34-234,-73 0 409,319 8-34,-789 38-6,-76 3 34,660-33 247,-408 66 0,-231 91-314,862-157 32,-1266 312-109,178 73 3,1015-340 59,-159 102 0,-85 97 5,268-178 36,4 4-1,-108 129 1,-23 23 24,122-137-6,-153 200 0,67-65 5,-11 18 10,142-179-26,-67 130 1,-233 651-104,332-804 101,-56 175-30,-72 392-1,140-593 32,-131 634 15,-35-9-6,131-513-8,-43 271 0,70-298-13,5 1 0,4 0 0,14 127 0,-6-167 2,4 0 1,2 0 0,2-1-1,4-1 1,2-1 0,3 0-1,37 71 1,16 4-7,6-4 1,6-3-1,123 142 0,-105-149 17,17 21-9,236 217-1,-182-210 1,306 200 0,-62-71-26,100 60 11,-279-200 11,604 316-63,-648-364 87,235 147 0,-211-98-80,277 130-1,-426-238 41,1310 560 8,-916-415-24,227 81-703,-422-176 381,478 83 0,296-38 842,-610-100-334,529-33 0,430-120-49,-468 27 6,-104 12 17,1195-78 626,-1768 157-728,401-18 4,-4-43 40,212-117 686,-705 138-412,-2-6-1,-3-6 1,209-117 0,-295 137-242,-3-3 0,-1-3 0,65-65 0,-81 80-302,-23 19 10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1:55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19 880,'115'-17'556,"-113"17"-503,0-1 0,0 1 0,0 0 0,1-1 0,-1 1 0,0 0 0,0 0 0,0 0 0,0 1 0,0-1 0,0 1 0,0-1 0,0 1 0,0-1 0,0 1 0,0 0-1,0 0 1,0 0 0,0 0 0,0 0 0,-1 1 0,1-1 0,-1 0 0,1 1 0,-1-1 0,1 1 0,-1 0 0,2 2 0,-1 1-6,-1 0 0,1 0 0,-1 0 0,0 0 0,0 1 1,0-1-1,-1 0 0,0 7 0,2 10 95,10 27 777,20-53-728,1 1-1,-1 1 1,0 3 0,1 0-1,47 9 1,158 47 359,-190-46-421,1-3 0,0-1 1,65-1-1,23 4 554,43 4 96,106 16-319,244 87-440,-91-3 15,25 7 102,-252-59-90,595 181-18,-372-79-29,-267-95 0,193 56 6,-176-64-4,184 58-2,366 141 0,-190-33 0,-314-139 0,235 101 0,-95 9 12,-6-4 0,-355-189-12,310 155-17,-249-119 10,-1 3 0,83 69-1,-31-9-1,119 94 2,-134-115 7,-3 5-1,133 146 1,-85-83 0,14 17-6,-135-134-3,-2 2 0,-1 2 0,23 41 1,143 293-87,-150-289 76,-4 1 0,-3 3 1,-4 1-1,42 181 0,-53-144 5,-4 0 0,-7 2-1,-4 146 1,-27 466 30,9-503-6,-12 0 0,-9-2 0,-108 397 0,-10-67 45,-10 54-9,107-454-22,-127 267 1,-82 226-16,253-631-9,-39 124 19,-18 50 37,52-167-45,-1-1 0,-1 0 0,-37 55 0,-110 113 92,9-11 3,26 3 259,57-49-217,69-139-135,-1-1 0,1 0 0,-1 0 0,0 0-1,0 0 1,0 0 0,0-1 0,0 1 0,-1-1-1,1 0 1,-1 0 0,1 0 0,-1 0-1,0-1 1,0 0 0,-5 2 0,-75 12 226,54-11-153,-41 4 22,50-7-734,0 2-1,-1 0 1,1 1 0,-23 8 0,29-6-344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05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408 164 3761,'-58'23'989,"57"-23"-999,0 0 0,0 0 0,0 0 0,-1-1 0,1 1 0,0 0 0,0-1 0,0 1 0,0-1 0,-1 0 0,1 1 0,0-1 0,0 0 0,0 0 0,0 1-1,1-1 1,-1 0 0,0 0 0,0 0 0,0 0 0,1 0 0,-1 0 0,1 0 0,-1-1 0,1 1 0,-1 0 0,1 0 0,-1 0 0,1 0 0,0-1 0,0 1 0,0 0-1,0 0 1,0-3 0,-3-42-663,4-18 311,-1 62 421,0 0 0,0 0 0,0 0 1,0 0-1,-1 0 0,1 0 0,-1 0 1,1 1-1,-1-1 0,1 0 0,-1 0 1,0 1-1,0-1 0,0 0 0,0 1 1,0-1-1,0 1 0,-1-1 0,1 1 1,0 0-1,-1-1 0,1 1 1,-1 0-1,1 0 0,-1 0 0,0 0 1,1 0-1,-4 0 0,5 0 198,-1 1 1,0 0-1,0 0 0,1 0 0,-1 0 1,0 1-1,0-1 0,0 0 0,1 0 1,-1 0-1,0 1 0,1-1 1,-1 0-1,0 1 0,0-1 0,1 0 1,-1 1-1,1-1 0,-1 1 0,0 0 1,-14 27 760,8-10-519,1-3-355,3-7 56,0 0 0,0 0 0,-1 0 0,0 0-1,-9 11 1,13-18-180,-1 0 1,1 0-1,-1 1 0,1-1 0,0 0 0,0 0 1,-1 0-1,1 1 0,0-1 0,0 0 1,0 1-1,0-1 0,1 0 0,-1 0 0,0 0 1,1 1-1,-1-1 0,0 0 0,1 0 1,-1 0-1,1 0 0,0 1 0,-1-1 0,2 1 1,-1-1 20,0 1 0,0 0 0,0-1 0,-1 1 0,1 0 1,0-1-1,-1 1 0,1 0 0,-1 0 0,0-1 1,0 1-1,0 0 0,0 0 0,0 0 0,0 2 0,-5 10 189,2-8-192,0 0 0,1-1 1,0 1-1,1 0 0,-1 0 0,1 0 0,0 1 1,1-1-1,-1 0 0,1 0 0,0 0 0,1 1 0,2 9 1,2 8 73,0 1 1,-1 0-1,-2 0 1,-1 0-1,-1 32 1,-22 128 106,1 3-96,-8 45 235,2-39-289,14 374 36,9-418-33,1-98-15,2 0 0,3 0 0,8 53 0,-2-33 52,-1 136 0,-11-138-59,-3-1 0,-4 1 0,-24 87 0,2-9-4,17-75-16,7-38-7,2 1 0,1-1 0,1 1 0,2 0 0,2 0 0,4 45 0,17 43-14,-9-69 17,-3 1 0,-2-1 0,-2 78 0,-10-54-5,1-26 116,3 58 0,3-92-120,1 0-1,0 0 0,2 0 1,0 0-1,2-1 1,13 33-1,-10-27-8,-1 1 1,-1 0-1,6 33 0,-8-29 11,2-2 0,15 43-1,34 96 97,-20-51-32,3 31 118,-30-100-108,-8-37-79,0 0 0,1-1-1,0 1 1,0 0 0,7 14 0,-6-15-5,-1-1-1,1 1 1,-1 0-1,-1 0 1,1 0-1,-2 0 1,1 1 0,-1 8-1,5 38 26,14 10-1,-18-3 48,0-51-52,0 0 0,-1-1 0,-2 21 0,1-22-23,0 0-1,0-1 0,1 1 0,1 0 0,-1-1 0,5 17 0,-5-25-2,0 0-1,0 0 0,0 0 0,0 1 0,0-1 0,0 0 1,0 0-1,0 0 0,0 1 0,0-1 0,0 0 0,0 0 1,0 1-1,0-1 0,0 0 0,0 0 0,0 0 0,0 1 0,0-1 1,0 0-1,0 0 0,0 0 0,-1 1 0,1-1 0,0 0 1,0 0-1,0 0 0,0 0 0,0 1 0,-1-1 0,1 0 1,0 0-1,0 0 0,0 0 0,-1 0 0,1 0 0,0 1 0,0-1 1,0 0-1,-1 0 0,1 0 0,0 0 0,0 0 0,0 0 1,-1 0-1,1 0 0,0 0 0,0 0 0,-1 0 0,1 0 1,0 0-1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09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75 4313,'-35'-61'1702,"33"59"-1633,0 1 0,-1 0 0,1-1 0,0 1 0,-1 0 0,0 0 0,1 0 1,-1 1-1,1-1 0,-1 1 0,0-1 0,0 1 0,1 0 0,-1 0 0,0 0 1,1 0-1,-1 1 0,0-1 0,-3 2 0,5-2 92,0 1-1,1-1 1,-1 1 0,0-1-1,0 0 1,0 0 0,1 1-1,-1-1 1,0 0 0,0 0-1,0 0 1,0 0 0,1 0-1,-1 0 1,0 0 0,0 0-1,0 0 1,0 0 0,0-1-1,1 1 1,-1 0-1,0-1 1,0 1 0,1 0-1,-1-1 1,0 1 0,0-1-1,1 1 1,-1-1 0,0 1-1,1-1 1,-1-1 498,1 5-312,1 21-16,-1 1 0,-2-1-1,0 1 1,-7 31 0,-4 35 265,9-59-373,-16 58 1,14-66-138,0 0 0,1 1-1,2 0 1,-1 30 0,25 167 47,-11-144-101,1 83 1,-11-120-21,-10 256 72,4-218-52,6 80 1,2-102 56,-2 0 0,-2-1 1,-20 109-1,-42 211 856,-14 55-160,60-367-670,-5 16 21,-25 165 0,43-192-102,-4 22 194,3 0 0,8 145-1,8-42-150,-8-103-51,13 86 1,-9-129-22,3 22 21,6 110 0,-18-108 20,2-34-33,0 0 1,1 0 0,3 21 0,-2-38-430,1 5 1424,-8-17-5699,-7-14 3077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1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171 161 1656,'-5'-13'413,"1"0"0,1-1 0,0 1 1,0-1-1,2 1 0,-1-18 0,-4-18 3921,-6 103-3119,-7 49 107,5 1 1,-2 128-1,30 365 186,-13-575-1450,-2 61 372,-18 124 1,8-107-318,-21 129 141,21-41-107,3-164 45,6-20-182,0 0-1,0 0 1,1 0 0,0 0 0,0 1 0,0-1 0,-1 8 0,0 16 32,0 0 0,4 43 0,10-14 473,-19-43-357,3-14-3733,2-1 2278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18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60 5425,'-68'-49'923,"65"38"4897,1 60-5405,2 1 0,8 65 1,-6-89-145,-1 0 1,-2 0 0,0 0 0,-7 29 0,4-23 5,-1 62 0,4 16-43,-19 148 0,12-187-112,-5 138 417,13-157-442,1-35-74,-1-1 0,-1 0 0,0 0 0,-1 1 0,-5 15 1,-1 9 0,1 0 0,3 0 0,1 0 0,2 1 0,5 55 0,-1-6 52,3 37 70,-2-69 115,-2 0 0,-11 97 0,7-118-190,2 1 0,1-1-1,1 0 1,3 1 0,9 39 0,4 38 3,-3-25 4,-8-59-22,-2-1 1,2 45 0,-9 89 143,3-95-78,-18 132 0,9-133 19,0-19-25,4-29-77,1-1-1,0 26 0,2-2-2,0-20 3,1 0 0,1 1 0,6 29 0,-6-48-29,0 0 0,0 0 0,0 1 0,-1-1-1,0 0 1,0 0 0,0 1 0,-1-1 0,0 0 0,0 0 0,-1 0-1,-3 11 1,2-7-2,0 1 0,1 0 0,0-1 0,1 1 0,1 0 0,0 0 0,2 20 0,-1-16-4,-1 0 0,0-1 0,-3 26 0,-1 34 99,3-62 372,1-12-503,0 0-1,0 1 1,0-1 0,0 0 0,0 0-1,1 0 1,-1 0 0,0 0 0,0 0 0,0 1-1,0-1 1,0 0 0,0 0 0,0 0-1,0 0 1,0 1 0,0-1 0,0 0-1,0 0 1,0 0 0,0 0 0,0 0 0,0 1-1,0-1 1,0 0 0,0 0 0,0 0-1,0 0 1,0 0 0,0 1 0,-1-1-1,1 0 1,0 0 0,0 0 0,0 0-1,0 0 1,0 0 0,0 0 0,0 1 0,0-1-1,-1 0 1,1 0 0,0 0 0,0 0-1,0 0 1,0 0 0,0 0 0,-1 0-1,1 0 1,0 0 0,0 0 0,0 0 0,0 0-1,0 0 1,-1 0 0,1 0 0,0 0-1,0 0 1,0 0 0,0 0 0,-1 0-1,-22-23-3104,-33-41 1534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2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651 136 1712,'-8'-108'974,"2"82"1754,6 26-2560,0 0-1,-1 0 0,1-1 1,-1 1-1,1 0 0,-1 0 0,1 0 1,-1 0-1,1 0 0,0 0 1,-1 0-1,1 0 0,-1 0 0,1 0 1,-1 0-1,1 0 0,-1 0 1,1 0-1,-1 0 0,1 0 0,-1 0 1,1 0-1,0 1 0,-1-1 0,1 0 1,-1 0-1,1 1 0,0-1 1,-1 1-1,-7 75-61,-5 28 505,9-71-408,1 0 0,2 0-1,1 0 1,1 0 0,2 0 0,8 33-1,5 89 472,-7-43-131,-5-84-465,-1 1 0,-1 0 0,-1 0-1,-2-1 1,-1 1 0,-9 42 0,7-47-3,0 0 0,1 0-1,1 0 1,2 0 0,2 26 0,-1-20 24,0 0 0,-7 48 1,-1-39 85,-5 30 287,-5 129 0,14-151-348,-14 81 0,9-78 26,-7 23 124,9-49-165,1 0 0,-4 47 0,-11 142 595,11-145-398,-2 101-1,12-90-2,-17 157 0,11-203-265,3-1 1,2 64 0,0-84-39,-1 0 0,0 0 0,-1 0 0,-4 16 0,4-16 15,-1 0 0,1 0 0,0 23 0,2 59 132,-18 148 1,4-161-133,8-49-15,-4 43 1,8-36-5,0 120 38,2-131-24,-1 0 0,-2 0-1,-8 43 1,6-50 2,1 0 0,1 1 0,1-1 0,1 1 0,1-1 0,1 1 0,4 26 0,-2-25-8,-1-1 1,-1 1-1,-1 0 0,-1 0 1,-1 0-1,-7 30 0,-2 34 15,1 470-11,10-337-5,-2-39 2,1-148 1,-1 0 0,-14 62-1,10-63-7,1 0-1,-2 63 1,5-10 15,-3-1 1,-3 0 0,-40 163-1,37-205-16,6-27-3,1 0 0,0 0 1,2 0-1,-2 18 0,2 34-18,1 151 26,1-209 6,-2 0 0,1 0 1,-1-1-1,-1 1 1,1-1-1,-1 1 1,-1-1-1,0 0 1,-8 14-1,-13 31 4,15-20-5,2 0 1,1 0-1,2 1 0,-1 35 1,-19 58 1,13-68-7,11-52-9,1-3 2,-1 0 0,0 0-1,1 0 1,0 0 0,0 0 0,0 0-1,0 0 1,1 0 0,0 0 0,-1 0-1,1 0 1,1-1 0,-1 1-1,1 0 1,2 5 0,-3-9 169,-9 36-120,9-16-33,0 1-1,1 0 1,7 28 0,-9-39 44,-1-1 1,0 1 0,0-1 0,-1 1 0,0-1 0,-1 0-1,0 0 1,-7 15 0,6-12-14,-8 12-314,12-24 205,0 0 0,0 0 1,0 0-1,0 1 0,0-1 0,0 0 0,0 0 0,0 0 0,-1 0 0,1 1 0,0-1 0,0 0 0,0 0 0,0 0 0,0 0 0,-1 0 0,1 0 0,0 1 0,0-1 0,0 0 0,-1 0 0,1 0 0,0 0 0,0 0 0,0 0 0,-1 0 0,1 0 0,0 0 0,0 0 1,0 0-1,-1 0 0,1 0 0,0 0 0,0 0 0,0 0 0,-1 0 0,1 0 0,0 0 0,0-1 0,0 1 0,-1 0 0,1 0 0,0 0 0,0 0 0,0 0 0,-13-40-6373,9 23 6335,-14-75-1650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03:26.197"/>
    </inkml:context>
    <inkml:brush xml:id="br0">
      <inkml:brushProperty name="width" value="0.05292" units="cm"/>
      <inkml:brushProperty name="height" value="0.10583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5 119 7906,'-4'-26'6076,"5"25"-5867,1-1-92,0 1 0,1 0 0,-1 0 0,1 0-1,-1 0 1,1 1 0,-1-1 0,1 0 0,3 1-1,1-1-248,10-4 438,-1 1 0,17-9-1,17-4 311,-13 5-485,0 3 0,1 1 0,75-5 0,-109 13-131,0 0 0,0 1 0,0-1 0,0 1 0,0 0 0,-1 1 0,1-1 0,0 1 0,-1-1 0,1 1 0,-1 0 0,1 0 0,-1 1 0,3 2 0,5 5-5,0 1 0,13 16 0,-8-7 12,-6-9-1,-1 0 1,0 0-1,-1 1 1,-1 0-1,0 1 1,10 25-1,-15-32-1,0 0 0,0 0-1,-1 0 1,0 0-1,0 1 1,0-1 0,-1 0-1,0 1 1,-1-1 0,1 1-1,-1-1 1,0 0-1,-1 0 1,1 1 0,-1-1-1,-1 0 1,1 0-1,-5 6 1,1-1 47,0 0 0,-1-1 0,0 0 1,-1-1-1,0 1 0,-1-2 0,0 1 0,0-1 0,-21 14 1,13-12 4,0 2 1,1 1 0,-24 22 0,11-8-57,14-13 20,2 0 0,-21 28 1,33-40-10,0-1 1,0 0-1,-1 0 1,1 0-1,0 0 1,-1 0 0,1 0-1,-1 0 1,1 0-1,-1 0 1,1-1-1,-1 1 1,1-1-1,-1 1 1,0-1 0,1 0-1,-1 1 1,0-1-1,1 0 1,-1 0-1,0 0 1,0 0 0,1 0-1,-1-1 1,0 1-1,-1-1 1,-6-2-6,0 0 1,0-1-1,-14-7 1,3 1 223,-9-1 1854,3 2-1032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3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7 160 2961,'-1'0'133,"1"-1"1,-1 1-1,1-1 1,-1 1 0,1-1-1,-1 1 1,1-1 0,0 1-1,-1-1 1,1 0-1,0 1 1,-1-1 0,1 0-1,0 1 1,0-1 0,0 0-1,-1 1 1,1-1-1,0 0 1,0 1 0,0-1-1,0 0 1,0 1-1,0-1 1,0 0 0,1 0-1,-1 1 1,0-1 0,0 0-1,1 0 1,27-6 2565,-21 6-2939,323-28 2638,-114 13-2037,308-10 258,34 12 310,-265 0-496,-39 4-302,326 1 310,-38 18-99,-281-8-212,156 6 621,-152-13-637,-139 1-64,294-5 20,-96 14-36,-157-17 67,-158 13-137,-26 8-6170,15-8 5972,-19 7-1730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59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344 152 3105,'-23'-34'2449,"19"30"-2203,1 0-1,0 0 0,0 0 0,1 0 0,-1 0 1,1-1-1,-1 1 0,1-1 0,1 1 0,-1-1 1,1 0-1,0 1 0,0-1 0,0 0 0,0 0 1,1 0-1,0 0 0,0 0 0,1 0 0,1-9 1,2 2 1432,-4 20-482,4 25-854,3 9-60,-2 1 0,-1 0-1,-3 0 1,-3 50 0,-24 580 1232,23-442-1441,2-174-67,-27 533 141,26-570-143,-45 320 244,-56 350 319,89-492-456,16 250-1,-1-338 32,-2-52-62,11 86 1,9 149 47,-14-159-85,-2-86-16,0-5 78,-1 1 0,-2-1-1,-11 76 1,-8-69-3,15-42-87,0 0-1,1 0 1,0 0 0,-3 13-1,-11 123-19,19-126 16,-1-17-10,-1 0 0,1 0 0,-1 0 1,1-1-1,-1 1 0,0 0 0,0 0 1,1 0-1,-1 0 0,0 0 0,0 0 1,0 0-1,0 0 0,0 0 0,0 0 0,0 0 1,0 0-1,0 0 0,-1 0 0,1 0 1,0 0-1,-1-1 0,1 1 0,0 0 1,-1 0-1,1 0 0,-1 0 0,0-1 1,1 1-1,-1 0 0,1 0 0,-1-1 0,0 1 1,0 0-1,1-1 0,-1 1 0,0-1 1,0 1-1,0-1 0,0 0 0,0 1 1,0-1-1,-1 2 18,1-1 0,0 1 1,0-1-1,0 1 0,0-1 0,0 1 1,1 0-1,-1-1 0,0 1 0,1 0 1,-1 0-1,1-1 0,0 1 0,0 0 1,0 0-1,-1 0 0,2-1 0,-1 1 1,0 0-1,0 0 0,0 0 0,2 2 1,-2 13-46,0-6 32,-1-5-3,1 1-1,-1 0 0,1-1 1,1 1-1,-1-1 0,1 1 1,1-1-1,-1 1 0,5 11 1,-4-9 6,-1-1 0,1 1 0,-2 0 0,0 13 0,0-21-5,0-1 13,0 3 5,0-1 0,0 1 0,0-1 0,0 1 0,0-1 0,-1 1 0,1-1 1,-1 1-1,1-1 0,-1 0 0,-2 5 0,1-2 28,-9 37-83,-2 14 51,12-50-20,1-2-1,0-1 1,0 0 0,-1 1 0,1-1-1,-1 1 1,0-1 0,0 0 0,0 0-1,0 1 1,-1-1 0,1 0 0,-1 0-1,0 0 1,0-1 0,-2 4 0,3-5 3,1-1 0,0 0 0,0 1 0,-1-1 0,1 1 0,0-1 0,0 1 0,-1-1 1,1 1-1,0-1 0,0 1 0,0-1 0,0 1 0,0-1 0,0 1 0,0-1 0,0 1 0,0-1 0,0 1 1,0-1-1,0 1 0,0-1 0,0 1 0,0-1 0,1 1 0,-1-1 0,0 1 0,1 0 0,-1-1-5,0 0-1,0 0 0,0 0 0,0 1 0,0-1 0,1 0 0,-1 0 0,0 1 1,0-1-1,0 0 0,0 0 0,0 1 0,0-1 0,0 0 0,0 0 0,0 1 1,0-1-1,0 0 0,0 1 0,0-1 0,0 0 0,0 0 0,0 1 0,0-1 1,0 0-1,-1 0 0,1 1 0,0-1 0,0 0 0,0 0 0,0 0 0,0 1 1,-1-1-1,1 0 0,0 0 0,0 0 0,0 0 0,-1 1 0,1-1 0,0 0 1,0 0-1,-1 0 0,1 0 0,0 0 0,0 0 0,-1 0 0,1 0 0,0 1 1,0-1-1,-1 0 0,1 0 0,0 0 0,0 0 0,-1 0 0,1-1 0,0 1 1,0 0-1,-1 0 0,1 0 0,0 0 0,0 0 0,-1 0 0,1 0 0,0 0 1,0 0-1,-1-1 0,1-3-3222,1-5 2338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9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29 172 1120,'-15'9'182,"1"1"745,36-7 2748,45 2-2561,-51-3-970,1 0 0,28-1 0,302-33 1037,-68 5-403,-42 6-492,140-8 241,-26 8-45,-334 20-463,96 0 185,139-21 1,-122 8-81,-1 5 1,189 12-1,-85-1-68,-108 0 44,-83 1 270,54-4 0,-24-3-30,-38 3-224,0-2 0,59-11 0,-33 10-9,-59 3-100,-1 1 37,1-8 602,-1 8-713,-1 0-1,1 0 1,0 0 0,0 0 0,0 1-604,-1-1 604,1 0 0,0 0 0,0 0 0,0 0 0,0 0 0,0 0-1,0 0 1,0 0 0,0 0 0,-1 0 0,1 0 0,0 0 0,0 0 0,0 0 0,0 0 0,0 0 0,0 0-1,0 0 1,0 0 0,0 0 0,-1 0 0,1 0 0,0 0 0,0 0 0,0 0 0,0-1-604,-1 1 604,-19 29-2975,15-23 2691,1 0 0,0 0 0,0 0 0,0 0 0,-4 13 0,7-12-293,4 1 385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50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25 816,'5'-24'9910,"-7"35"-10168,3 36 322,0-42-55,0 0 1,-1 0 0,0-1 0,0 1-1,0 0 1,0 0 0,-1 0 0,1 0-1,-1 0 1,-1-1 0,1 1 0,-1 0-1,0-1 1,0 1 0,-3 6 0,1-6 35,1 0 1,0 1 0,1-1 0,-1 1 0,1 0 0,0 0 0,1 0 0,0 0 0,-1 0-1,2 0 1,-1 7 0,3 78 328,0-24-235,-4-18 17,0 98 402,2-112-482,-8 68-1,-2-1-42,8-62 8,-11 52-1,7-55 17,-4 68 0,21 126 203,-2-56-113,-10-156-117,0 0 1,-7 31 0,-2 23 121,-7 257 340,14-282-470,0 0 114,4 53-1,2-46-24,3 36-22,-3-62-72,-1 57-1,-1-2 3,10 35 28,-2-26 37,-3 120 0,-15 51 115,5 134-52,5-343-110,-12 176 68,3-131-77,4-64-21,2 68 0,4-43 14,-3-1 0,-14 100 1,12-62-9,4-74-5,-2 0 1,0 0-1,-7 34 0,4-35-4,1 0 0,0 33-1,3-36 13,-1-1-1,-1 1 0,-8 34 0,-5-23 1,13-28-16,-1 1 0,1-1 0,1 0 0,-1 1 0,0-1 0,1 1 0,0 0 0,0-1 0,0 1 0,0 0 0,0 4 0,-6 62 15,4-55-15,1 1 1,0 0-1,1 0 0,1 0 0,1 0 1,0 0-1,1 0 0,5 20 1,-3-19 7,0-1 1,2 33-1,-2-8-3,-1-18 261,-3-23-260,-1 0-1,1 0 1,0 1 0,0-1-1,0 0 1,0 0 0,-1 0-1,1 0 1,0 1 0,0-1-1,0 0 1,-1 0 0,1 0-1,0 0 1,0 0 0,-1 0-1,1 0 1,0 0 0,0 0-1,-1 0 1,1 0 0,0 0-1,0 0 1,-1 0 0,1 0 0,0 0-1,0 0 1,-1 0 0,1 0-1,0 0 1,0 0 0,-1 0-1,1 0 1,0 0 0,0 0-1,0-1 1,-1 1 0,1 0-1,0 0 1,0 0 0,0 0-1,-1-1 1,1 1 0,0 0-1,0 0 1,0 0 0,0-1-1,0 1 1,0 0 0,-1 0-1,1-1 1,0 1 0,0 0-1,0 0 1,0-1 0,0 1-1,0-1 1,0 1-50,0 0 0,0 0-1,0 0 1,0-1 0,-1 1 0,1 0-1,0 0 1,0 0 0,0-1-1,0 1 1,-1 0 0,1 0 0,0 0-1,0 0 1,0 0 0,-1 0 0,1-1-1,0 1 1,0 0 0,-1 0 0,1 0-1,0 0 1,0 0 0,-1 0-1,1 0 1,0 0 0,0 0 0,-1 0-1,1 0 1,0 0 0,0 0 0,-1 0-1,1 0 1,0 0 0,0 0-1,0 1 1,-1-1 0,1 0 0,0 0-1,0 0 1,0 0 0,-1 0 0,1 1-1,-5 12-3627,3-6 2805,-6 13-730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57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158 198 760,'12'-160'1710,"-11"157"-1533,-1 0 0,0 0-1,0 0 1,0 0 0,0 0 0,0 0 0,-1 0 0,1 0 0,-2-4-1,-5 4 1003,-5 15-577,4 1-465,0-1 0,1 1 0,0 0 0,1 1 0,1-1 0,0 1 0,0 0 0,2 1 0,0-1 0,-2 17 0,1 13 171,2-31-155,0 0 0,1 1 0,1-1 0,0 1-1,4 25 1,-2-23-46,0 0-1,-2-1 0,1 1 1,-2 0-1,-3 19 1,0 34 138,4 58 270,-1-37 68,17 147 0,-9-170-316,-1 82 1,-4-49-188,10-19-9,-8-60-27,-1 0 1,2 32 0,-4-32-3,1 1 1,8 33-1,-6-39-24,-1 1 0,-1 0-1,0 1 1,-1-1 0,-2 18-1,-6 30 38,3 1-1,8 116 0,-3-148-41,-1-1 1,-7 55-1,3-47-5,-10 30 26,11-58-24,-1 1 0,2 0 0,0 0-1,0 0 1,2 25 0,0-22 0,-1-1 0,0 1-1,-1-1 1,-5 22 0,-5 39 65,3 102 75,10 15 2,8-102-65,-3-43-47,-2 55 1,-3-79-24,1 0 0,1-1 0,8 32 0,-5-33-2,-2 0 0,-1 0 0,-1 1 1,0 25-1,-6 3 18,1-24-23,1 0 1,4 48-1,-1-59-3,-1 1-1,0-1 1,-2 0-1,-3 19 1,2-15 1,1 0 0,0 27 0,6 26 16,2 147 63,-11-185-73,3-32-14,1 1 1,1 0-1,-1-1 0,0 1 0,1 0 1,0 0-1,0-1 0,1 1 1,0 0-1,2 8 0,1 8 10,0 0 0,-1 0 0,-1 0 0,-1 0 0,-1 1-1,-5 38 1,2-18 15,5 161 16,-6-148-25,-1 45 23,4-7 46,-22 149 1,19-216-72,-1 59 28,5-64-29,0 1 0,-2-1 0,-1 0 0,0 0 0,-9 24 0,-24 96 113,25-91-99,6-32-18,2 0 0,0 0-1,1 0 1,1 1-1,1-1 1,0 1 0,1-1-1,2 0 1,-1 1-1,8 21 1,-6-20 7,-1-1 0,0 1 0,-1 39 0,5 40 48,-6-92-50,2 14 55,-2-20-67,-1-1-1,0 0 0,0 1 0,0-1 0,0 1 0,0-1 0,0 1 1,0-1-1,-1 1 0,1-1 0,0 0 0,0 1 0,0-1 0,0 1 1,0-1-1,-1 0 0,1 1 0,0-1 0,0 1 0,-1-1 0,1 0 1,0 1-1,-1-1 0,1 0 0,0 0 0,-1 1 0,1-1 1,0 0-1,-1 0 0,1 1 0,-1-1 0,1 0 0,0 0 0,-1 0 1,1 0-1,-1 0 0,1 0 0,-1 1 0,0 4 8,0 0-1,0 0 0,0 0 1,1 0-1,0 0 1,1 10-1,-1-11-2,-12 56 559,0-60-1680,6 0 504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6:01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36 544,'-14'0'48,"2"1"484,-1-2 0,1 1 0,-1-1 0,-21-5 1,21 2 673,19 6 822,30 4-652,1-6-478,41-7 0,35-1-289,122-1-147,31 1-311,-107 16 78,201 35 1,-288-36-168,0-3 1,129-9-1,-52-2 7,285-10 251,180 12 338,-443 9-645,-15 9 3,-31-1 38,-48-17-45,-12 0 228,-64-8 214,66 5-127,-69 5-2075,1 3 1138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6:04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37 116 784,'-15'-2'283,"14"3"-222,0-1 0,1 0 0,-1 0 0,0 0 0,1 0 0,-1 0 0,0 0 0,1 0 0,-1 0 0,0 0 0,1 0 0,-1 0 0,0 0 0,1 0 0,-1-1 0,0 1 0,1 0 0,-1-1 0,1 1 1,-1 0-1,0-1 0,1 1 0,-1 0 0,1-1 0,-1 1 0,1-1 0,0 1 0,-1-1 0,1 1 0,-1-1 0,1 0 0,0 1 0,-1-1 0,1 1 0,0-1 0,0 0 0,-1 1 0,1-1 0,0 0 0,0 1 0,0-1 0,0 0 0,3-1 138,0 1 0,0 0-1,0-1 1,0 1-1,0 1 1,0-1-1,0 0 1,1 1-1,4-1 1,10-1-59,67-10 8,134-1-1,46-5 156,-40-7 644,248 5-1,-242 38-811,0 1-87,592-45 237,-766 23-184,81-2 132,-1 6 0,1 6 1,223 41-1,-157-22-46,-95-15-6,-94-9-97,1-2 0,-1 0 0,1-1-1,0-1 1,24-5 0,-17 7 111,-20 0-206,0 1-1,0-1 1,0 0 0,0 0 0,0 0 0,0-1 0,0 1 0,-1-1 0,1 1 0,4-2 0,-6 0-378,-2 2 170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31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1416,'5'-7'2221,"-4"7"-2076,0 0 0,-1-1 0,1 1 0,0-1 0,-1 0 0,1 1 0,0-1 1,-1 1-1,1-1 0,-1 0 0,0 0 0,1 1 0,-1-1 0,1 0 1,-1 0-1,0 1 0,0-1 0,1 0 0,-1 0 0,0 0 0,0-1 0,0 2-116,1-1-1,-1 0 0,0 1 0,0-1 1,1 1-1,-1-1 0,0 0 0,1 1 0,-1-1 1,1 1-1,-1-1 0,1 1 0,-1-1 1,1 1-1,-1 0 0,1-1 0,0 1 1,-1 0-1,1-1 0,-1 1 0,1 0 0,0-1 1,-1 1-1,1 0 0,0 0 0,-1 0 1,1 0-1,0 0 0,0 0 0,31-3-9,-22 2 45,31 2-30,-26 0 56,-1-1-1,1 0 1,-1-1-1,1 0 0,25-7 1,-16 2 103,0 0 0,0 2 1,0 1-1,39 0 0,48-7 229,-96 8-416,0 1 0,0 0 0,1 1 0,-1 1-1,0 0 1,0 1 0,0 1 0,0 0 0,24 9 0,-27-9 3,1-1 1,-1-1 0,0 0-1,21-1 1,-16 0 3,-5 1 4,-9 0 41,0 0 1,0-1-1,0 0 0,0 1 0,0-1 0,0 0 1,1 0-1,-1-1 0,0 1 0,0 0 1,0-1-1,0 0 0,0 0 0,-1 0 1,1 0-1,0 0 0,0-1 0,-1 1 0,5-4 1,-6 4-56,0 0 1,0 1 0,0-1-1,0 1 1,1-1 0,-1 1-1,0-1 1,0 1-1,0-1 1,0 1 0,1 0-1,-1 0 1,0 0 0,0-1-1,1 1 1,-1 0 0,0 1-1,0-1 1,1 0 0,-1 0-1,0 0 1,0 1-1,0-1 1,3 2 0,14 1-386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3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39 1280,'-1'9'102,"1"1"470,2-12 199,16-15 9,-17 16-654,-1 1 0,1 0 0,0-1 0,-1 1 0,1-1 0,0 0 0,-1 1 1,1-1-1,-1 1 0,1-1 0,-1 0 0,1 1 0,-1-1 0,1 0 0,-1 0 0,0 1 0,0-1 1,1 0-1,-1 0 0,0 0 0,0-1 0,0 2-68,0-1 1,1 1 0,-1-1-1,0 1 1,0-1-1,0 1 1,0-1-1,0 1 1,1-1-1,-1 1 1,0 0-1,0-1 1,1 1 0,-1-1-1,0 1 1,1 0-1,-1-1 1,0 1-1,1 0 1,-1-1-1,0 1 1,1 0-1,-1 0 1,1-1 0,-1 1-1,1 0 1,-1 0-1,1 0 1,-1 0-1,0-1 1,1 1-1,-1 0 1,1 0-1,-1 0 1,1 0 0,-1 0-1,1 0 1,-1 0-1,1 0 1,-1 0-1,1 1 1,115 8-96,5 1 298,-93-11 24,45-8 0,-46 5 38,43 2-88,5-1-83,-65 2-149,0 0 0,0 1 1,0 0-1,18 3 0,-18-2 0,0 0 1,1-1-1,-1 0 1,18-2 0,-24 2-9,-4 0 8,1 0 0,-1 0 1,0 0-1,0 0 0,0 0 0,0 0 0,1 0 0,-1 0 0,0 0 0,0 0 0,0 0 0,0 0 0,1 0 0,-1 0 0,0 0 0,0 0 0,0 0 0,0 0 0,1 0 0,-1 0 0,0-1 0,0 1 0,0 0 1,0 0-1,0 0 0,1 0 0,-1 0 0,0 0 0,0 0 0,0 0 0,0-1 0,0 1 0,0 0 0,0 0 0,1 0 0,-1 0 0,0 0 0,0-1 0,0 1 0,0 0 0,0 0 0,0 0 0,0 0 0,0-1 1,0 1-1,0 0 0,0 0 0,0 0 0,0 0 0,0-1 0,0 1 0,0 0 0,0 0 0,0 0 0,-1-8 31,1 8-155,-2 0-1313,0 0 870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45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2192,'9'1'387,"15"-3"257,-23 1-277,0 0 0,-1 0 0,1 0-1,0 0 1,-1 0 0,1-1 0,-1 1-1,1 0 1,-1 0 0,1-1 0,-1 1-1,0 0 1,0 0 0,0-1 0,0 1-1,0 0 1,0-1 0,0 1 0,0-2 739,2 7-952,0-1 1,0 1-1,0 0 0,-1 0 0,1 0 0,-1 0 0,0 1 0,1 3 0,0 0-14,2 8-36,-1 0 0,-1 0 0,0 0 0,-1 0 1,0 1-1,-3 19 0,0-1 61,2-25-96,-1-1-1,0 1 1,0-1-1,-1 0 1,0 1-1,-5 12 1,-10 35 239,6-91 204,9 12-535,0 0 0,2 1 1,0-1-1,6-40 0,0-11 19,-13-19-222,10 90 212,-1 0 0,2 0 0,-1 0 0,0 1 0,0-1 0,0 1 0,1-1 0,-1 1 0,8-1 0,-11 2 11,24-5-30,0 1 0,0 2 0,32 0 0,17-1 28,-56 0 25,-10 45 200,13 202 426,-20-229-614,-1-1 0,-1 1 0,0-1 0,-1 0 1,0 0-1,-8 18 0,9-30 11,0-1 0,-1 1 0,1-1 0,-1 1 1,1-1-1,-1 0 0,0 0 0,1-1 0,-1 1 0,-4 0 0,-9 3-13,8 0-23,6-3-3,-1 1 0,0-1 0,0 1-1,0-1 1,0 0 0,0 0 0,0-1 0,-1 1-1,1-1 1,0 1 0,0-1 0,-1 0-1,1 0 1,0 0 0,0-1 0,0 1-1,-1-1 1,1 0 0,-3-1 0,-5-6-550,9 6 330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03:26.198"/>
    </inkml:context>
    <inkml:brush xml:id="br0">
      <inkml:brushProperty name="width" value="0.05292" units="cm"/>
      <inkml:brushProperty name="height" value="0.10583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137 304 2465,'-10'-22'774,"0"-1"1,1 0-1,-11-46 1,5-31-243,11 34 4289,3 100-1172,0-13-3556,3 34 0,10 36 63,-4-44-112,-3 0 0,0 55 0,2 113 164,0-103-25,-7-111-182,1 40 51,2 1 0,17 80 0,-3-62-28,-6-24 71,12 71 1,-21-94-60,-1-1 1,-1 1 0,0 0 0,-1 0 0,0 0 0,-1 0 0,0 0-1,-1-1 1,-7 19 0,-58 177 226,65-196-255,1-1 0,0 1 1,1-1-1,0 19 0,0 7 8,1-34-14,0 0-1,1 0 0,-1 0 1,1 0-1,-1 0 1,1-1-1,0 1 0,1 0 1,-1 0-1,0 0 1,1-1-1,-1 1 1,1-1-1,0 1 0,0-1 1,0 0-1,0 0 1,0 0-1,0 0 0,1 0 1,-1 0-1,6 2 1,-1 0 11,0 0 0,0 0 0,1-1 0,-1 0 0,1 0 0,0-1 0,12 3 1,7-2-12,4 1 1,45 11 0,-57-11 9,0-1 1,0 0 0,0-2 0,0 0 0,1-1 0,-1-1 0,0-1 0,0-1 0,0 0 0,0-2 0,0 0 0,-1-1 0,0-1 0,0 0 0,-1-2 0,0 0-1,0-1 1,-1 0 0,27-23 0,-28 18 44,22-30 0,10-11-23,-39 49-32,79-85 29,-78 80-2,-1 0 0,0 0 0,-1 0 0,0-1-1,0 0 1,7-25 0,-12 32-6,0-1 0,0 1-1,0-1 1,-1 1 0,0-1-1,0 0 1,0 0 0,-1 0 0,0 1-1,-1-1 1,0 0 0,0 0 0,0 1-1,-1-1 1,0 1 0,0-1 0,0 1-1,-4-7 1,-3-7 43,1-1 0,0 1 0,2-1 0,1-1 0,-5-36 1,4-110 20,6 151-85,-4-62 43,-3 1 1,-32-141 0,31 183-41,-32-130 21,36 153-28,-1 1 0,0 0 1,-1 0-1,0 0 0,-1 1 1,0 0-1,-1 0 1,-10-11-1,15 20 45,1 1 1,0-1-1,-1 1 1,1 0-1,-1 0 1,1 0-1,-1 0 1,1 1-1,-1-1 1,0 0-1,0 1 1,1 0-1,-1 0 1,0 0-1,1 0 0,-6 1 1,-3-1 32,-13 2-40,0 1 0,0 0 0,0 2 0,1 1 0,-29 12 0,-247 120-16,273-124-16,-1 1-464,-38 16 1,56-28-28,0 0 0,-1 0 0,0-1-1,1 0 1,-1 0 0,0-1 0,0-1-1,-11 0 1,5-2-257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47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30 2345,'-8'-1'458,"6"1"-299,0 0 0,1-1 0,-1 1 1,1 0-1,-1-1 0,0 1 0,1-1 0,-1 0 0,1 1 0,0-1 1,-1 0-1,1 0 0,-1 0 0,1 0 0,0 0 0,0 0 0,0 0 0,-7-5 5147,6 12-3649,3 15-2051,-1-15 874,7 37-105,-4-26-184,0-1 0,-1 1 1,-1 0-1,-1-1 0,-1 23 0,-1-34-172,2 0 0,-1 0 1,0 0-1,1 0 0,0 0 1,0 0-1,1 0 0,-1 0 0,1 0 1,0 0-1,1 0 0,-1 0 1,1 0-1,0 0 0,0-1 1,0 1-1,1-1 0,5 8 0,-13-19 39,0 0 0,1 1 0,1-1 0,-1 0 0,1-1 0,0 1 0,0-1 0,1 1 0,0-1 0,1 0 0,-2-10 0,-6-25-25,-19-31-29,29 69-21,0-1 1,0 1 0,1-1-1,-1 1 1,1 0 0,5-9-1,-2 2-51,-4 10 56,0 1-1,0-1 1,1 0-1,-1 1 1,1-1 0,-1 1-1,1-1 1,-1 1 0,1 0-1,0 0 1,0 0-1,-1 0 1,1 0 0,0 0-1,0 0 1,0 1 0,0-1-1,4 0 1,44-7-89,-42 7 97,37-2-1,-42 3 1,-1 0 1,1 0 0,0 0-1,0 0 1,-1 1 0,1-1-1,0 1 1,0 0 0,-1 0-1,1 0 1,-1 0 0,1 0-1,3 3 1,-6-4-17,14 35 208,-7-12-11,-1 1-1,-1-1 1,4 42 0,-10 54 183,1-118-344,0 0-1,-1 0 1,1-1 0,0 1-1,0 0 1,-1-1 0,1 1 0,0 0-1,-1 0 1,1-1 0,-1 1 0,1-1-1,-1 1 1,1 0 0,-1-1 0,1 1-1,-1-1 1,0 1 0,1-1 0,-1 1-1,0-1 1,1 0 0,-1 1 0,-1-1-1,-27 11 586,12-5-460,-1-1-141,0-1 0,0 0 0,-1-1 0,-34 0 0,22-3-4041,42-2 2873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48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70 2505,'-22'10'742,"-16"5"-60,23-14 3641,35 20-322,-17-17-3768,-1 1 0,0-1 1,0 1-1,0 0 0,0 0 1,1 9-1,-1-1-107,-1 0 1,0 0-1,-1 1 0,-1 13 1,-15 81 981,27-90-827,-9-15-71,-9-9 113,5-13-304,2 10-18,1-32-1,1 19-40,-2-1 1,-3-39 0,2 53 5,0 0 0,0 0 0,1 1 1,1-1-1,-1 0 0,4-12 0,-4 18 24,1 0 0,-1 0 0,1 0 0,0 1 0,0-1-1,0 0 1,0 0 0,1 1 0,-1-1 0,1 0 0,0 1 0,0 0 0,0-1 0,0 1 0,0 0 0,0 0 0,0 0 0,1 0 0,-1 0 0,1 1-1,5-3 1,21-6-39,2 0 34,1 1 0,49-8 0,-53 13 45,-19 2-32,-1 0 0,1 1-1,0 0 1,-1 1 0,1 0 0,13 2-1,-19-2 3,-1 1 0,1 0 0,-1 0-1,0 0 1,0 0 0,0 0 0,1 1-1,-1-1 1,0 1 0,-1-1 0,1 1 0,0 0-1,0 0 1,-1 0 0,1 0 0,-1 0-1,1 0 1,-1 0 0,0 0 0,0 0-1,0 1 1,0-1 0,0 0 0,-1 1-1,1-1 1,-1 1 0,1 3 0,-1 1 33,0-1 1,0 0-1,-1 0 0,0 1 1,0-1-1,0 0 1,-1 0-1,0 0 1,-2 7-1,-9 33 63,11-28-90,0 1 54,0 0 0,1 0 0,4 36 0,-3-49-34,0 0 0,0-1 1,-1 1-1,0 0 0,0 0 0,0-1 1,-1 1-1,1-1 0,-1 1 0,-1-1 1,1 0-1,-1 0 0,0 0 0,0 0 1,-7 8-1,-7 15 85,16-27-89,0 0 1,0 0 0,0 0 0,0 0-1,-1 0 1,1 0 0,0-1 0,-1 1-1,1 0 1,0-1 0,-1 1 0,1-1-1,-1 1 1,1-1 0,-1 0 0,1 0-1,-1 0 1,1 1 0,-1-1 0,1-1-1,-3 1 1,-17 1 33,-1 0-12,1-1 1,-1-2-1,1 0 1,0-1 0,-1-1-1,-24-9 1,40 11-2836,6 0 1873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0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82 129 3297,'-13'1'514,"10"-1"-400,1 1-1,0-1 0,-1 0 1,1 0-1,0 0 1,-1 0-1,1 0 0,0 0 1,-1-1-1,1 1 0,0-1 1,0 0-1,-1 1 0,1-1 1,0 0-1,-8 3 7695,8 47-7215,0-20-421,2 1-1,2-1 1,0 0 0,2 0 0,2 0 0,10 35 0,-15-42-91,-2-18 62,2-14 285,2-18-432,4-22-114,-3 0 0,-1 0 1,-3-1-1,-11-86 1,11 135 109,0 0 1,0 1-1,0-1 1,0 0-1,1 1 1,-1-1 0,1 0-1,-1 1 1,1-1-1,-1 0 1,1 1 0,0-1-1,0 1 1,0-1-1,0 1 1,0 0-1,0-1 1,0 1 0,0 0-1,1 0 1,-1 0-1,0 0 1,1 0-1,-1 0 1,1 0 0,-1 0-1,1 1 1,-1-1-1,1 0 1,0 1-1,2-1 1,63-14-97,-58 13 106,7-1-4,1 1 0,0 0 0,-1 2 1,1-1-1,0 2 0,-1 0 0,1 1 1,-1 1-1,29 8 0,-44-10 8,0-1 1,0 1-1,0 0 0,0 0 0,0-1 0,0 1 1,0 0-1,0 0 0,0 0 0,-1 0 0,1 0 1,0 0-1,-1 0 0,1 0 0,-1 0 0,1 0 0,-1 0 1,0 0-1,1 1 0,-1-1 0,0 0 0,0 0 1,0 0-1,0 0 0,0 1 0,0-1 0,0 0 1,0 0-1,0 0 0,0 1 0,-2 1 0,-14 42 315,10-32-250,3-2-14,1 0 0,0 0 0,1 1 0,0-1 0,0 0 0,2 13 0,-2 17 98,0-29-126,-1 0-1,2 0 1,0 0-1,0 0 0,1 0 1,1-1-1,0 1 0,0 0 1,1-1-1,9 21 1,-12-31-24,0-1 0,0 1 0,1-1 0,-1 1 0,0-1 0,0 1 0,0-1 0,1 1 0,-1-1 1,0 1-1,0-1 0,0 1 0,0-1 0,0 1 0,0-1 0,0 1 0,0-1 0,0 1 1,0-1-1,0 1 0,-1-1 0,1 1 0,0-1 0,0 0 0,0 1 0,-1-1 0,1 1 0,0-1 1,0 1-1,-1-1 0,1 0 0,0 1 0,-1-1 0,1 0 0,-1 1 0,1-1 0,0 0 1,-1 1-1,0-1 0,-25 10 305,2-2-312,19-5 6,-5 2 10,-1 1 1,0-2-1,0 0 1,-1 0-1,1-1 1,-1 0-1,-17 1 1,1-3 9,-1-2 0,1-2 0,-54-10 1,66 10-33,16 3-26,0 0 0,-1 0 1,1 0-1,0 0 0,0 0 0,-1 0 0,1 0 1,0 0-1,0 0 0,0 0 0,-1 0 0,1 0 1,0 0-1,0 0 0,-1 0 0,1 0 0,0 0 1,0 0-1,0 0 0,-1 0 0,1 0 0,0-1 1,0 1-1,0 0 0,0 0 0,-1 0 0,1 0 1,0 0-1,0-1 0,0 1 0,0 0 0,0 0 1,-1 0-1,1-1 0,0 1 0,0 0 0,0 0 1,0 0-1,0-1 0,0 1 0,0 0 0,0 0 1,0 0-1,0-1 0,0 1 0,0 0 0,0 0 1,0-1-1,0 1 0,0 0 0,0 0 0,0 0 1,0-1-1,0 1 0,0 0 0,1 0 0,-1 0 1,0-1-1,0 1 0,0 0 0,0 0 0,0 0 1,1-1-1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2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80 2312,'-6'-27'6533,"7"18"-3922,0 16-7,-1-4-2571,8 73 817,21 87 0,-57-203-193,19 24-654,1 2-19,0-1 1,1 0-1,0-1 0,1 1 1,-4-22-1,9 34 5,0-1 0,0 0 0,1 0 0,0 0 0,0 0 0,0 1-1,0-1 1,1 0 0,-1 0 0,1 0 0,0 1 0,0-1 0,0 0-1,1 1 1,-1-1 0,1 1 0,0-1 0,0 1 0,0 0 0,0 0-1,1 0 1,-1 0 0,1 0 0,0 1 0,-1-1 0,2 1 0,-1-1-1,0 1 1,0 0 0,6-2 0,1 0-8,1 0-1,0 0 0,0 1 1,0 1-1,0 0 1,0 1-1,0 0 1,23 1-1,-27 0 14,1 0-1,-1 1 1,0 0-1,0 0 1,0 1-1,0 0 1,-1 0-1,1 0 1,0 1-1,-1 0 1,0 0-1,1 1 1,-2 0-1,1 0 1,7 7-1,-12-9 10,0 0-1,-1 0 1,1 0-1,-1 0 1,1 0-1,-1 0 1,0 0-1,0 0 1,0 1-1,0-1 1,-1 0-1,1 0 1,0 0-1,-1 0 1,1 0-1,-1 0 1,0 0-1,0 0 1,0 0 0,-1 2-1,-6 21 17,6 10 55,3-27-34,-1-1 0,0 1 1,-1 0-1,0 0 0,0 0 0,-1 0 0,0 0 0,0-1 1,-1 1-1,0-1 0,-5 10 0,4-13-20,1 0-10,0 0 0,1-1 0,-1 1 0,1 0-1,0 1 1,0-1 0,0 0 0,0 1 0,1-1 0,-1 1 0,1-1 0,0 1 0,0 6 0,-18-4 439,7-2-434,0 0 0,0-1 0,-1 0 0,1-1-1,-23 3 1,30-6-30,0 0 0,-1 0 0,1 0 0,0 0 0,0-1 0,-1 0-1,1 0 1,0 0 0,0-1 0,0 0 0,0 0 0,0 0 0,1 0 0,-1-1-1,0 0 1,-7-6 0,3-7-2593,11 17 1561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3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18 4257,'-60'-17'2032,"60"17"-1913,0 0-1,-1 0 0,1-1 1,0 1-1,-1 0 0,1 0 0,0 1 1,0-1-1,-1 0 0,1 0 1,0 0-1,0 0 0,-1 0 1,1 0-1,0 0 0,0 0 1,0 0-1,-1 0 0,1 1 0,0-1 1,0 0-1,-1 0 0,1 0 1,0 0-1,0 1 0,0-1 1,0 0-1,0 0 0,-1 1 1,1-1-1,0 0 0,0 0 0,0 0 1,0 1-1,0-1 0,0 0 1,0 0-1,0 1 0,0-1 1,0 0-1,0 1 0,0-1 1,0 0-1,0 0 0,0 1 0,0-1 1,3 24 1304,11 24-2246,-13-44 1300,3 8-404,0 1 0,0-1 0,-1 1 0,0 0 0,-2 0 0,1 0 0,-1 1 0,-1-1 0,-1 0 0,0 0 0,-5 25 0,6-38-63,0-1 0,0 1-1,0 0 1,0 0 0,0 0 0,0 0 0,0 0 0,0 0-1,0 0 1,0 0 0,-1 0 0,1 0 0,0 0 0,0 0-1,0 0 1,0 0 0,0 0 0,0 0 0,0 0 0,0 0-1,0 0 1,-1 0 0,1 0 0,0 0 0,0 0 0,0 0-1,0 0 1,0 0 0,0 0 0,0 0 0,0 0 0,-1 0-1,1 0 1,0 0 0,0 0 0,0 0 0,0 0 0,0 0-1,0 0 1,0 0 0,0 0 0,0 0 0,0 0 0,0 1-1,0-1 1,-1 0 0,1 0 0,0 0 0,0 0 0,0 0-1,0 0 1,0 0 0,-4-18 127,-4-31-247,7 41 162,-18-120-149,19 127 73,0 1-17,0 0 37,0-1 0,0 1 0,0 0 0,0 0 0,0 0 0,0-1 0,0 1 0,0 0 0,0 0 0,0-1 0,0 1 0,0 0 0,0 0 0,0 0-1,0-1 1,0 1 0,0 0 0,1 0 0,-1 0 0,0-1 0,0 1 0,0 0 0,0 0 0,0 0 0,1 0 0,-1 0 0,0-1 0,0 1 0,0 0 0,1 0 0,-1 0 0,0 0 0,0 0 0,0 0 0,1 0 0,-1 0-1,0 0 1,0 0 0,1 0 0,-1 0 0,0 0 0,0 0 0,0 0 0,1 0 0,-1 0 0,0 0 0,244 0-13,-243 0 17,-1 0 0,0 0 1,0 0-1,1 0 0,-1 0 0,0 0 1,0 0-1,1 0 0,-1 0 0,0 0 1,1 0-1,-1 0 0,0 0 1,0 0-1,1 1 0,-1-1 0,0 0 1,0 0-1,0 0 0,1 0 1,-1 1-1,0-1 0,0 0 0,0 0 1,1 0-1,-1 1 0,0-1 1,0 0-1,0 0 0,0 1 0,0-1 1,0 0-1,1 0 0,-1 1 0,0-1 1,0 0-1,0 0 0,0 1 1,0-1-1,0 0 0,0 1 0,0-1 1,0 0-1,0 1 0,-6 17 162,-1 1-71,5-8-72,-12 66 257,13-70-247,1-1-1,0 1 0,0 0 1,0-1-1,1 1 0,0-1 1,0 1-1,1-1 0,0 1 1,3 7-1,-50-6 615,28-5-632,0-1 1,-28 1-1,39-2-5,1-2 0,-1 1-1,0-1 1,1 0-1,-1 0 1,1 0 0,-1-1-1,1 0 1,0 0 0,-1 0-1,1-1 1,0 1-1,-5-5 1,-26-22-1785,31 27 1179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5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84 5185,'-59'-35'2223,"56"33"-1948,1 1-1,0-1 1,0 1-1,1-1 1,-1 0-1,0 0 1,0 0-1,1 0 1,-1 0-1,1 0 1,0 0-1,-2-4 0,3 3 1401,2 15-1197,9 149 625,-11-160-916,0-4-170,0 0-1,0 0 1,0 0 0,0 0-1,1 0 1,0 0 0,-1 0-1,1 0 1,0 1 0,3-6-1,-1-2 1,6-23-16,-3 13-5,0 0 1,14-33 0,-18 51-5,0 0 1,0 0-1,0 1 0,0-1 1,0 1-1,1-1 0,-1 1 1,0 0-1,1 0 1,-1 0-1,1 0 0,-1 1 1,1-1-1,-1 1 0,1-1 1,-1 1-1,1 0 1,0 0-1,2 0 0,52 5-70,-49-2 69,0-1 0,-1 1 0,1 0 0,-1 0-1,0 1 1,10 7 0,-14-9 12,1 1 0,-1-1 0,0 1 0,1 0-1,-1 0 1,-1 0 0,1 0 0,0 1 0,-1-1 0,0 1-1,0 0 1,0-1 0,3 8 0,-13 18 565,4-13-550,0 1 0,-1-1 0,-1 1-1,0-1 1,-16 26 0,19-41 24,-1 0 0,0 0 0,0 0 0,0 0 0,0 0-1,-1-1 1,1 0 0,0 0 0,0 0 0,0-1 0,0 1 0,-7-3 0,1 2 1,0 1-170,-43-8 437,50 7-421,0 0 1,0 0-1,-1 0 0,1 0 1,0 0-1,0-1 1,0 0-1,0 1 0,1-1 1,-1 0-1,0-1 0,1 1 1,-1 0-1,-2-4 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6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1992,'-39'36'5620,"40"-18"-3645,1 3-1495,-2-13-395,0-1 0,0 1 1,1 0-1,1 0 0,-1-1 1,1 1-1,1-1 0,5 15 0,-16-77-19,7 53-73,0-1 1,1 0 0,-1 1 0,0-1 0,1 0-1,0 0 1,0 1 0,0-1 0,0 0-1,1-3 1,0 5 1,0-1 0,0 1-1,0 0 1,0 0 0,0 0 0,0 0-1,0 1 1,0-1 0,0 0 0,1 0-1,-1 1 1,0-1 0,1 0-1,-1 1 1,2-1 0,24-12 54,-26 13-49,4-4 10,1 1 0,0 0 0,1 0 0,-1 1 0,0 0 0,1 0 0,-1 0 0,1 1 0,0 0 0,0 0 0,-1 0 0,1 1 0,7 1 0,64-2 58,-77 11 242,-1 1 0,-1-1 0,1 0 0,-2 0 0,0 0 0,0 0 0,-4 13 0,4-22-271,1 1-1,0-1 0,-1 0 1,1 1-1,-1-1 0,0 0 0,1 0 1,-1 0-1,0 0 0,0 0 1,1 0-1,-1-1 0,0 1 1,0-1-1,0 1 0,0-1 1,0 1-1,0-1 0,0 0 1,0 0-1,0 0 0,0 0 1,0-1-1,0 1 0,0 0 1,-3-2-1,-57-14 105,54 14-37,-29-14 228,34 14-304,-1 0 1,1 0 0,-1 1 0,1-1-1,-1 1 1,0-1 0,0 1-1,1 1 1,-1-1 0,0 0-1,0 1 1,0 0 0,0 0-1,-5 0 1,7 1-1243,0-1 833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1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74 1688,'4'-31'2597,"-3"28"-2207,-1 0 0,1 0 0,0 0 0,-1 0 0,0 0 0,0 0 0,0 0 0,0-1 0,0 1 0,-1 0 0,0-4 0,1 7-341,0 0 1,0 0 0,-1 0-1,1 0 1,0-1 0,0 1-1,0 0 1,0 0 0,-1 0-1,1 0 1,0 0 0,0 0-1,0 0 1,0 0 0,-1 0-1,1 0 1,0 0 0,0 0-1,0 0 1,-1 0 0,1 0-1,0 0 1,0 0 0,0 0-1,0 0 1,-1 0-1,1 0 1,0 0 0,0 0-1,0 0 1,0 1 0,-1-1-1,1 0 1,0 0 0,0 0-1,0 0 1,0 0 0,0 0-1,0 1 1,-1-1 0,1 0-1,0 0 1,0 0 0,0 0-1,0 1 1,0-1 0,0 0-1,0 0 1,0 0 0,0 0-1,0 1 1,0-1 0,0 0-1,0 0 1,0 1 0,-6 13-86,6-13 170,-11 37 81,2 1-1,1 0 1,3 0 0,-2 41-1,7 168 309,-1-232-488,1 0 0,-2 0 0,0-1 0,-1 1 0,-10 28 0,13-35 4,-2 4 106,1-20 361,5-138-677,1 17-260,-6 116 378,-1-19-114,2 1 0,1-1 0,1 1 0,2 0 0,12-51 0,-15 79 157,0 0 0,0-1 0,1 1 0,-1 0 0,1 0 0,0 0 0,-1 0 0,1 0 0,0 0 0,0 0 0,0 0-1,1 1 1,-1-1 0,0 1 0,1 0 0,-1 0 0,0-1 0,1 2 0,-1-1 0,1 0 0,0 0 0,-1 1 0,1-1 0,0 1 0,-1 0 0,1 0 0,3 0 0,12 1 3,0 0 0,0 2 0,20 4 0,-15-3-19,72 2 21,-77-7 4,0 2-1,0 0 0,0 0 0,0 2 0,28 8 0,-44-11 5,-1 1 0,0-1 0,0 1 0,0 0 0,0-1 0,0 1 0,0 0 0,0 0 0,0 0 0,0 0 0,0 0 0,-1 0 0,1 0 0,0 0 0,-1 0 0,1 0 0,-1 0 0,1 1 0,-1-1 0,1 0 0,-1 0 0,0 1 0,0-1-1,1 0 1,-1 0 0,0 1 0,0-1 0,0 0 0,-1 0 0,1 1 0,0-1 0,0 0 0,-1 0 0,1 1 0,0-1 0,-1 0 0,0 2 0,-28 54 108,16-35-95,3 8 115,-13 55-1,4-12 305,4 5 25,13-61-401,0-1 1,-1 0-1,-1-1 1,-9 23 0,12-35-54,0 0 0,0 0 0,1 0 0,-1 0 0,1 0 0,-1 0 0,1 0 0,0 0 0,0 0 0,1 5 0,-3 20 65,-4-27-4,1-1-1,-1 0 1,1 0-1,-1 0 1,1-1-1,0 1 1,-1-1-1,1-1 1,-9-2-1,-57-8-114,55 12 33,-3 0-35,-1 0-1,-33-6 1,50 7-1820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2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92 131 968,'27'-35'1004,"-28"35"-865,1 1-1,0-1 1,0 1 0,-1-1-1,1 1 1,-1-1-1,1 0 1,0 1-1,-1-1 1,1 0-1,-1 1 1,1-1-1,-1 0 1,1 1-1,-1-1 1,1 0 0,-1 0-1,1 0 1,-1 0-1,1 0 1,-1 1-1,1-1 1,-1 0-1,0 0 1,1 0-1,-1 0 1,1-1-1,-1 1 1,1 0 0,-1 0-1,1 0 1,-1 0-1,1 0 1,-1-1-1,1 1 1,-1 0-1,1 0 1,-1-1-1,1 1 1,-1 0-1,1-1 1,0 1 0,-1-1-1,1 1 1,0 0-1,-1-1 1,1 1-1,0-1 1,-1 1-1,1-1 1,0 1-1,0-1 1,0 1-1,-1-1 1,1 1 0,0-1-1,0 0 1,0 0-1,-22 68 574,2 2 0,4 0 0,3 1 0,2 0 0,-1 117 0,19-214-659,2 4-101,3-21-384,-2-1 0,-2 0 0,5-83 0,-24-72 170,11 196 259,0 0 0,0 0 0,1 0 0,0 0 0,0 1 1,0-1-1,0 0 0,1 0 0,0 1 0,-1-1 0,1 1 0,0 0 0,1-1 0,-1 1 0,0 0 0,1 0 0,3-3 0,0 2-3,0 0 0,0 0 1,0 0-1,0 1 0,0 0 1,1 0-1,-1 1 0,1 0 1,7-2-1,7 1 59,0 0-1,0 1 1,1 1-1,-1 1 1,30 4 0,-47-4-37,55 9 79,-55-9-95,1 1 1,-1 0-1,0 1 1,0-1-1,1 1 1,-1-1 0,0 1-1,0 1 1,-1-1-1,6 4 1,-8-4 2,0 1 0,-1-1 0,0 0 0,1 0 0,-1 0 0,0 1 0,0-1 0,-1 0 1,1 0-1,0 0 0,-1 0 0,1 1 0,-2 2 0,-1 19 35,4 141 376,-1-144-363,0 0 1,-2-1 0,0 0-1,-1 1 1,-2-1 0,0 0-1,-1 0 1,0-1 0,-2 0-1,0 0 1,-2-1-1,0 0 1,-21 29 0,27-44-35,0-1 1,0 0-1,0 1 1,0-1-1,-1 0 1,1-1 0,-1 1-1,1-1 1,-1 0-1,1 0 1,-1-1-1,0 1 1,-4-1-1,-25 6 24,17-1-14,-1-2 0,0 1-1,-22 0 1,32-3-18,-1-1 0,1 0 0,-1 0 1,0-1-1,1 0 0,0-1 0,-1 1 1,1-2-1,-8-2 0,11-1-1247,5 4 820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3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9 150 160,'8'-37'18,"16"-35"10323,-20 97-8308,-1 29-2346,-6 4 886,-14 77 1,13-110-414,-5 2 14,8-27-172,1 1 0,0-1 0,-1 1 0,1-1 0,0 1 1,0-1-1,-1 0 0,1 1 0,0-1 0,0 1 0,0-1 0,0 1 0,-1-1 0,1 1 0,0 0 0,0-1 1,0 1-1,0-1 0,0 1 0,0-1 0,0 1 0,1-1 0,-1 1 0,0-1 0,0 1 0,1 0 0,27 6 1,-7-4-1,11 1 22,1 0-1,0-2 1,0-2-1,40-4 1,-68 4 4,0-1-1,0 0 1,0 0-1,0 0 1,0 0-1,0-1 1,0 0-1,0 0 1,-1 0-1,1-1 1,-1 1-1,0-1 1,0 0 0,0 0-1,0-1 1,0 1-1,-1-1 1,1 0-1,3-5 1,-6 5-12,-1 1 1,1 0-1,-1-1 1,1 1-1,-1-1 1,0 1-1,-1 0 1,1-1-1,0 1 1,-1-1-1,0 1 1,0 0-1,-1-5 1,-4-25 16,10-11-29,16-61 1,-17 65-5,-4 37 0,1 0 0,0 0 0,0-1 0,0 1 0,0 0 0,0 0 0,1 0 0,-1-1 0,1 1 0,0 0-1,0 0 1,0 0 0,1 0 0,-1 1 0,1-1 0,-1 0 0,1 0 0,2-2 0,-3-1-105,-12 3 261,-12 4 422,-1 8-409,0-1 0,-1 0 0,1-2 0,-2-1 0,1-1 0,-37 1 0,-87-10-163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03:26.199"/>
    </inkml:context>
    <inkml:brush xml:id="br0">
      <inkml:brushProperty name="width" value="0.05292" units="cm"/>
      <inkml:brushProperty name="height" value="0.10583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55 47 7114,'-26'-46'6256,"38"66"-5230,-4 13-868,-2 0 0,-2 0-1,-1 1 1,-1-1-1,-5 58 1,-1-66-111,0 0-1,-2 0 1,-10 29 0,6-24 12,-7 39 0,16-58-51,-1 0-1,2 0 0,-1 0 1,1 0-1,1 0 0,0 0 1,4 17-1,0-13 39,1 0 1,1 0-1,0-1 1,0 0-1,2 0 0,0 0 1,0-1-1,1-1 1,23 23-1,-33-35 18,7 1-55,24 4-7,-22-3 1,1-1 0,0 1 0,-1-1 0,1-1 0,0 0 0,0 0 0,0-1 0,-1 0 0,1-1 0,15-4 0,-16 2 13,1-1 1,-1 0-1,0 0 0,0-1 1,-1 0-1,0 0 1,0-1-1,0 0 0,-1-1 1,0 1-1,10-15 0,-11 15-16,1 1-1,0 0 1,0 1-1,1 0 1,0 0-1,-1 0 0,2 1 1,11-4-1,11-8 10,-30 15 2,0 1-1,0-1 0,0 0 1,0 0-1,0 0 0,0 0 1,0 0-1,0 0 1,0 0-1,-1 0 0,1-1 1,0 1-1,-1 0 0,1 0 1,-1-1-1,1 1 1,-1 0-1,0-1 0,1 1 1,-1 0-1,0-1 0,0 1 1,0-1-1,0 1 1,0 0-1,0-1 0,-1 1 1,1-1-1,0 1 0,-1 0 1,1-1-1,-1 0 1,-3-7 48,1 1 0,-1 0 1,-9-14-1,9 17-49,-47-64 152,10 15-76,37 49-87,0 1 1,0 0-1,0 0 1,-9-6-1,10 8 1,0 0-1,1 0 1,-1 0 0,1 0 0,-1 0-1,1 0 1,0 0 0,0-1-1,0 1 1,0-1 0,0 0-1,1 0 1,-1 1 0,1-1 0,0 0-1,0 0 1,-1-5 0,-11-116 24,13 114-22,1 0 0,0 0 0,3-16 0,-1 15-2,-2 1 0,1 0 0,-1-15 0,-1 16 8,-2-25-81,2 33 42,0-1 0,0 1 0,0 0 0,-1 0-1,1 0 1,0 0 0,0-1 0,-1 1 0,1 0 0,-1 0 0,1 0 0,-1 0-1,1 0 1,-1 0 0,0 0 0,0 0 0,1 0 0,-1 0 0,0 1-1,0-1 1,-2-1 0,-14 4-228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0 205 2505,'44'-37'880,"-36"18"6202,-7 2-4420,0 18-2323,1 24-425,7 109 261,-4-34 195,5 0 0,24 109 0,-31-193-133,-1-45-479,4-30 78,-2 0 0,-3-1 0,-3 1 0,-2 0 0,-2 0 0,-16-61 0,15 92 171,2 12-5,0 1 0,2-1 0,0 1 0,1-1 0,0 0 0,1 0 0,2-25 1,0 39-9,0 0 1,0 0-1,1 0 1,-1 0-1,0 0 1,0 0-1,1 1 1,0-1 0,-1 0-1,1 1 1,0-1-1,-1 1 1,1 0-1,0-1 1,0 1 0,0 0-1,0 0 1,1 0-1,-1 0 1,0 1-1,0-1 1,0 1-1,1-1 1,-1 1 0,0 0-1,1 0 1,3 0-1,5-1-17,0 1 0,0 1 0,0-1 0,15 4 0,15 7 27,0 2 0,76 36 0,-60-24 21,-35-17 0,12 6 92,-33-13-95,0 0-1,0 0 1,0 0-1,0 0 1,0 0-1,-1 0 1,1 0-1,0 0 1,-1 1 0,1-1-1,-1 0 1,1 0-1,-1 1 1,0-1-1,0 0 1,1 0-1,-1 1 1,0-1 0,0 0-1,0 1 1,0-1-1,0 0 1,-1 1-1,1-1 1,0 0-1,-1 2 1,-11 43 400,-8 76-1,18-98-399,2-1 0,0 1 0,2-1 0,0 1 0,8 31 0,10 20 164,-11-45-104,-1 0 0,-2 0-1,0 1 1,0 32 0,-6-61-60,0 0 0,1 0 0,-2 0 1,1 1-1,0-2 0,0 1 0,-1 0 0,1 0 1,-1 0-1,1 0 0,-1 0 0,0 0 0,0 0 1,0-1-1,0 1 0,0 0 0,0-1 1,0 1-1,-1 0 0,1-1 0,-1 0 0,-2 3 1,-2-1 39,0-1 0,0 0 0,0 0 1,0 0-1,0-1 0,-9 2 0,-8 1-103,18-3 46,-2 1 9,0-1-1,0 0 1,1 0-1,-1 0 1,0-1-1,0 0 1,0-1-1,0 1 1,0-1-1,-10-3 1,-14-6 171,0 1 0,-1 1 1,0 2-1,-54-3 0,44 4-2005,39 6-326,-5 4 849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8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2897,'27'7'5588,"6"9"-4328,-21-9-1284,1 0 0,0-1 0,0-1 0,23 6 0,249 26 258,-80-15 167,-118-16-180,-68-6-170,-1 0-1,1 2 1,0 0-1,-1 1 0,0 1 1,22 7-1,-40 9 640,-5 15-82,-7 125 109,-2 102-42,7-113-13,0 18-209,6 200 3,-2-150 464,1-197-888,-1-1 0,-1 0 0,-8 23 0,-6 42 427,22-75-200,-8-17-1766,-10-19 948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9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 3553,'-2'-2'7811,"3"19"-6870,-3-8-898,-1 1 0,0-1 0,0 0 0,-1 0 0,0 0 0,0 0-1,-1-1 1,-7 10 0,-6 15 146,12-16-66,1 0 0,1 1 0,1 0 0,1 0 0,0 0 0,1 0 0,3 36 0,-1-22-59,5 164 693,-5 203 807,-4-290-1468,4-67-49,-3 0-1,-1 0 0,-11 47 0,13-79-40,0-1 1,0 1-1,1 0 0,1 13 0,-1-16 3,1 1-1,-1-1 0,0 0 1,-1 0-1,0 0 1,0 1-1,0-1 0,-3 7 1,3-11 4,0 1 0,0-1 0,0 1 0,1-1 0,-1 1 0,1-1 0,0 1 0,0-1-1,0 1 1,1-1 0,-1 1 0,1-1 0,0 1 0,0-1 0,0 0 0,2 4 0,-1-2-3,-1 0 0,1 0-1,-1 0 1,0 0 0,0 0-1,0 0 1,-1 0 0,0 0 0,-1 8-1,-8 62-41,10-74 33,0 0-1,0 0 1,0 0-1,1 0 0,-1 0 1,0 0-1,0 0 1,0-1-1,1 1 1,-1 0-1,0-1 0,1 1 1,-1-1-1,1 1 1,1-1-1,1 2 3,4 0-1,1 0 1,-1 0-1,0-1 1,0 0 0,1 0-1,-1-1 1,1 0 0,11-2-1,77-17 15,-94 19-17,184-31-3,-125 22 7,-47 3 238,-7 2-2750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1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2465,'-2'3'533,"0"-1"0,1 1 0,-1 0 0,1 0 1,0 0-1,0 0 0,0 0 0,0 0 1,0 0-1,1 0 0,-1 1 0,1-1 0,0 0 1,0 4-1,4 49 1067,-3-51-1430,8 55 613,-5-40-550,-1 1 1,0 0-1,-2 0 0,0 1 0,-4 35 0,4-76-102,0-1 0,-2 1 0,0-1 0,-5-23 0,2 8-277,-1-62 1,5 95 136,1 0 0,-1-1-1,1 1 1,0 0 0,0 0 0,0-1-1,0 1 1,0 0 0,0 0 0,0 0-1,1 0 1,-1 0 0,1 1 0,0-1 0,-1 0-1,1 1 1,0-1 0,0 1 0,0 0-1,0-1 1,0 1 0,0 0 0,0 0-1,1 1 1,-1-1 0,0 0 0,1 1-1,3-1 1,11-3-9,-1 2-1,1 0 1,18 1 0,-16 0 7,18-3-6,-19 1 8,1 2 0,-1 0 0,19 1 0,-33 0 7,0 1 0,-1-1 0,1 1 0,0-1 1,0 1-1,-1 0 0,1 1 0,-1-1 0,1 1 0,-1-1 0,1 1 1,-1 0-1,0 1 0,0-1 0,0 0 0,0 1 0,-1-1 1,1 1-1,0 0 0,1 4 0,-11 21 262,-4 5-88,8-3 8,2 1-1,1-1 0,3 34 1,-2-62-150,-1 0 0,0 0 0,0 0 0,0 0 0,0-1 0,0 1 0,0 0 1,-1 0-1,1 0 0,-1 0 0,1 0 0,-1 0 0,0 0 0,1-1 0,-1 1 0,0 0 1,0 0-1,0-1 0,-1 1 0,1-1 0,0 1 0,-1-1 0,1 0 0,0 1 0,-1-1 1,0 0-1,1 0 0,-1 0 0,0 0 0,1 0 0,-1 0 0,0-1 0,0 1 0,0-1 1,-3 1-1,-4 0 62,-1 0-1,0-1 1,0 0 0,0 0 0,-15-4 0,9 2-235,-65-11 189,59 9-201,-1 0-1,-33-1 1,44 7-616,12 7 332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2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67 800,'-69'-62'871,"69"61"-823,0 1-1,-1 0 1,1-1-1,0 1 1,-1 0-1,1-1 1,0 1 0,-1 0-1,1 0 1,0 0-1,-1-1 1,1 1 0,-1 0-1,1 0 1,0 0-1,-1 0 1,1 0-1,-1 0 1,1 0 0,0 0-1,-1 0 1,1 0-1,-1 0 1,1 0-1,-1 0 1,1 0 0,0 0-1,-1 0 1,1 0-1,-1 1 1,1-1-1,0 0 1,-1 0 0,1 0-1,0 1 1,-1-1-1,1 0 1,0 1 0,-1-1-1,1 0 1,0 0-1,-1 1 1,1-1-1,0 1 1,0-1 0,0 0-1,-1 1 1,1 0-1,-6 20 3356,6-18-1638,-6 23-1009,2 0 1,-2 50-1,2-19-479,-8 208-260,9-227-116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5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86 406 4593,'-36'-148'1334,"34"142"-1298,1 0 0,0 1 0,0-1 0,1 0 0,0 0 0,0 0 0,0 0 0,0 0 0,3-10 0,-1 12-49,-1 1 0,1-1 0,0 0 0,0 1 0,0-1 0,1 1 0,-1-1-1,4-3 1,-3 4 196,0 0-1,0 0 0,-1-1 0,1 0 1,-1 1-1,0-1 0,0 0 0,2-7 1,39-100 2768,-43 108-2135,-5 11-497,-5 15-70,-2 35 140,4 1-1,-3 104 1,7-76-349,-19 205 338,-9 259 1091,29-512-1129,0-28-518,-4-27-1804,0-20-166,-5-42 912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6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1 272 3921,'2'-16'213,"0"1"0,2 1 0,0-1 0,1 0 0,0 1 0,1 0-1,0 0 1,10-14 0,-12 22-111,0 0-1,1 0 0,-1 1 0,1-1 1,1 1-1,-1 0 0,1 1 1,-1-1-1,1 1 0,0 0 0,1 1 1,-1-1-1,1 1 0,0 0 1,-1 1-1,1 0 0,0 0 0,12-1 1,107-4 809,18-1-485,-127 5-383,75-11 223,168-2-1,-257 15-251,0 1 0,1 1 0,-1-1 0,1 0-1,-1 1 1,0 0 0,1 0 0,-1 0 0,0 0 0,1 0 0,-1 1 0,0-1 0,0 1 0,0 0 0,3 2 0,-5-2 64,1 1 0,0-1 0,-1 0 1,1 1-1,-1-1 0,0 1 0,0 0 0,0 0 0,0-1 1,0 1-1,0 0 0,-1 0 0,0 0 0,1-1 0,-1 1 1,0 0-1,0 0 0,-1 4 0,-3 54 513,-11 115-172,8-93 370,4 137 1,5-144-556,-3-1 0,-15 108 0,0-23 444,14-117-600,-2 0 0,-1-1 0,-14 51 0,17-89-55,1 0 0,-1 0 1,0 0-1,-1 0 0,1-1 0,-1 1 1,1 0-1,-1-1 0,-6 5 0,6-5-14,1 0-1,-1 0 1,1 0-1,-1 0 1,1 0-1,0 0 0,0 0 1,0 1-1,0-1 1,1 1-1,-2 5 0,2-8 16,-1 1 0,1-1-1,0 0 1,-1 1 0,1-1-1,-1 0 1,1 0-1,-1 0 1,0 0 0,0 0-1,1-1 1,-1 1-1,0 0 1,0-1 0,0 1-1,-2 0 1,-26 10 15,21-6-18,0-1 1,0 0 0,0-1-1,0 0 1,-1 0 0,0-1 0,1 0-1,-1-1 1,-13 0 0,-15-3 326,-74-13 0,78 8-199,0 2 1,-1 2-1,-38 0 1,26 7-128,30-1-27,0-2 1,0 0-1,0-1 1,-19-3 0,31-1-1897,5 3 1218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8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74 2665,'-44'-49'1256,"40"25"3548,4 57-4224,2 0 0,7 41 0,2 39 4,-11-102-459,-1 0 0,0 1-1,0-1 1,-1 0 0,-1 0 0,-4 12 0,5-16-99,1-4-98,-1 10 467,-2-23-15,-2-47-485,2-1-1,5-70 1,0 124 91,-1 1-1,1-1 1,0 1-1,0 0 1,0-1 0,1 1-1,-1 0 1,1 0-1,0 0 1,-1 0 0,1 0-1,1 1 1,-1-1-1,0 0 1,1 1 0,-1 0-1,1-1 1,0 1 0,5-3-1,-2 1 1,1 0 0,0 1 0,0 0 0,0 0 0,0 1 0,0 0 0,1 0 1,7-1-1,2 3-1,-1 0 0,0 1 0,0 1 1,0 0-1,0 2 0,0-1 1,25 11-1,-22-8 35,1 0 0,0-1 0,0-1 0,21 2 0,-35-6 0,1 0-31,-1 0 0,1 1 0,0-1 1,0 2-1,12 2 0,-18-3 23,1 0 1,-1 0-1,1-1 1,-1 1-1,0 0 0,1 0 1,-1 0-1,0 1 1,0-1-1,1 0 0,-1 0 1,0 1-1,0-1 1,0 0-1,-1 1 0,1-1 1,0 1-1,-1-1 1,1 1-1,0 0 0,-1-1 1,0 1-1,1-1 1,-1 1-1,0 0 0,0-1 1,0 1-1,0 0 1,0 1-1,-2 16 226,-1-1 0,0 0 0,-1 0 0,-1 0 0,-14 33 0,10-27 130,7-16-281,-1 0 0,0 0 0,-1-1 0,0 1 0,0-1 0,-8 11-1,7-13-49,0 0-1,0-1 0,0 1 0,-1-1 0,0 0 0,0 0 1,0-1-1,0 0 0,0 0 0,-1 0 0,1-1 0,-1 0 0,0 0 1,0-1-1,1 1 0,-1-2 0,0 1 0,0-1 0,0 0 0,-8-1 1,2 0-40,-1-1 1,1 0 0,0-1 0,0-1 0,1 0-1,-1 0 1,1-1 0,0-1 0,0 0-1,-11-8 1,10-2-3298,18 17 2087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22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169 168 1224,'-26'-115'250,"22"78"3899,4 37-4056,0 0 1,0 0-1,-1 0 1,1 0-1,0 0 1,0 0-1,0 0 1,0 0-1,0 0 1,0 0-1,-1 0 0,1 0 1,0 0-1,0 0 1,0 0-1,0 0 1,0 0-1,0 0 1,-1 0-1,0 0 977,0 32 1014,-11 121-1233,7-61-284,-29 153 0,29-228-466,2 0 1,0 1-1,1-1 1,0 0 0,2 27-1,0-44-88,0-1-1,0 1 1,0 0 0,0 0-1,0 0 1,0-1-1,-1 1 1,1 0 0,0 0-1,0 0 1,0 0 0,0-1-1,-1 1 1,1 0-1,0 0 1,0 0 0,0 0-1,0 0 1,-1 0-1,1 0 1,0-1 0,0 1-1,-1 0 1,1 0 0,0 0-1,0 0 1,0 0-1,-1 0 1,1 0 0,0 0-1,0 0 1,-1 0-1,1 0 1,0 0 0,0 0-1,-1 1 1,9-18-25,0 0 1,-2-1-1,0 0 0,-1 0 0,0 0 1,-2 0-1,0-1 0,0-30 1,-3 17-59,1-25-88,-3 1 1,-13-83 0,-3 28-23,17 108 166,1 0 0,0 1 0,-1-1-1,1 0 1,0 1 0,0-1 0,0 0 0,1 0-1,-1 1 1,1-1 0,0 0 0,-1 1 0,1-1-1,0 1 1,0-1 0,1 1 0,-1-1 0,1 1-1,-1 0 1,1 0 0,0-1 0,-1 1 0,1 0 0,5-3-1,-3 3-11,1 0 0,0 0 0,0 1 0,0 0-1,1 0 1,-1 0 0,0 0 0,0 1 0,0 0-1,1 0 1,-1 0 0,0 1 0,7 1 0,26 4-28,51 3 1,-49-6 71,41 9 1,-75-12-14,0 1 0,-1-1 1,1 1-1,0-2 0,11-1 0,8 0 12,-24 2-23,-1 4 6,1 89-18,2-42 366,-3 1 1,-2 0-1,-2 0 1,-20 93-1,-1-73-155,17-51-74,0 1 0,1-1-1,2 1 1,-5 34 0,19-13 8,-4-24-109,-4-15-13,0 1-1,-1-1 1,0 1-1,0-1 1,0 1-1,-1-1 1,0 0-1,1 1 1,-2-1-1,-1 6 1,-1 7 96,3-16-84,0 0 1,0 0 0,0 0-1,0 0 1,0 0-1,0 0 1,-1 0 0,1 0-1,0-1 1,-1 1-1,1-1 1,0 1 0,-1-1-1,1 1 1,-1-1-1,1 1 1,-1-1 0,1 0-1,0 0 1,-1 0-1,1 0 1,-1 0 0,-1-1-1,-45 0 88,41 0-80,-104-8 63,-101-4-423,216 17-3304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1:33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53 128 952,'-20'-9'1840,"18"9"-1691,1 0 1,-1 0 0,1 0 0,0 0-1,-1-1 1,1 1 0,-1 0-1,1-1 1,0 1 0,0-1 0,-1 0-1,1 1 1,0-1 0,0 0-1,0 0 1,0 0 0,-1 0-1,1 0 1,1 0 0,-1 0 0,0 0-1,0 0 1,0 0 0,0 0-1,1-1 1,-1 1 0,1 0-1,-1-1 1,0 0 0,5 0-99,-1 0 0,0 1 0,0 0 0,1 0 0,-1 0 0,1 0 1,-1 0-1,1 1 0,3-1 0,3-1 231,66-9 131,-48 8-258,50-12-1,-35 6-24,0 2 1,0 2 0,1 1-1,75 5 1,-59-1-109,32 2 5,82-3 130,-98-6-96,-22 1-25,-1 2 0,100 7 0,157 21 63,-274-22-34,-1-2 1,55-6-1,13 0 48,-99 6-105,1 0-1,-1-1 0,1 0 1,-1 0-1,1 0 0,-1-1 1,0 1-1,6-4 0,-7 4-2,0-1 0,1 1 0,-1-1-1,1 1 1,-1 0 0,1 0 0,-1 1-1,1-1 1,-1 1 0,1 0 0,-1 0-1,7 0 1,17 1 15,15 2 63,-31-3 299,-11 0-433,1 0 1,-1-1-1,0 1 1,0 0-1,0 0 0,0 0 1,0 0-1,0-1 1,0 1-1,0 0 0,0 0 1,0 0-1,0-1 1,0 1-1,0 0 0,0 0 1,0 0-1,0-1 1,0 1-1,0 0 0,0 0 1,0 0-1,0-1 1,0 1-1,0 0 1,0 0-1,0 0 0,0 0 1,-1-1-1,1 1 1,0 0-1,0 0 0,0 0 1,0 0-1,0 0 1,-1-1-1,1 1 0,0 0 1,0 0-1,0 0 1,0 0-1,-1 0 0,1 0 1,0 0-1,0 0 1,0 0-1,-1 0 1,1 0-1,0 0 0,0 0 1,0 0-1,0 0 1,-1 0-1,1 0 0,-9-4-675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03:26.200"/>
    </inkml:context>
    <inkml:brush xml:id="br0">
      <inkml:brushProperty name="width" value="0.05292" units="cm"/>
      <inkml:brushProperty name="height" value="0.10583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237 52 5561,'-30'-24'5820,"46"25"-5084,43 10 188,-43-7-820,0 0 0,32 2-1,13-8 23,1-2 0,-1-2-1,85-21 1,-110 21-115,0 1-1,0 3 1,55 1 0,-90 1-2,0 0 0,0 0 1,0 0-1,0 0 1,0 0-1,0 0 0,0 0 1,0 0-1,0 0 0,0 1 1,0-1-1,0 0 1,0 1-1,0-1 0,0 0 1,0 1-1,-1-1 1,1 1-1,0 0 0,0-1 1,0 1-1,-1 0 0,1-1 1,0 1-1,-1 0 1,1 0-1,-1-1 0,1 1 1,-1 0-1,1 0 1,-1 0-1,1 0 0,-1 0 1,0 0-1,1 0 0,-1 0 1,0 0-1,0 2 1,-1 2 129,1 0 0,-2 0 1,1 0-1,0 0 1,-1 0-1,-3 6 0,-111 246 703,112-247-840,0-1 1,1 1-1,0 0 1,-2 18-1,-1 1 19,6-28-8,0 0-1,0 0 0,-1 0 1,1 1-1,-1-1 1,1 0-1,-1 0 1,1 0-1,-1 0 1,0 0-1,1 0 0,-1 0 1,0 0-1,0 0 1,0 0-1,1 0 1,-1-1-1,0 1 1,0 0-1,0-1 0,-3 2 1,2-1 44,-1-1 0,0 1 0,0-1 1,0 0-1,0 1 0,-6-2 0,5 1-29,0 0 1,1 0-1,-1 0 0,1 0 1,-1 1-1,-5 1 0,4-1-15,0 1 0,0 0 0,1 0 0,-1 0 0,0 1 0,1 0 0,0 0 0,-1 0 0,-3 4 0,3-5 7,0 1 1,-1-2 0,1 1 0,0 0 0,-1-1 0,1 0-1,-1-1 1,1 1 0,-1-1 0,-6 0 0,1 0 14,-40 1 96,-57-8 0,91 5-130,-6 1 64,1-2 0,-1 0 0,-22-8-1,-3-16 937,24 15-901,-1 0 27,0 1-1,0 2 0,-41-11 0,63 19-123,1 1 1,-1-1-1,0 1 0,1-1 0,-1 0 0,1 0 0,-1 0 1,1 0-1,0 0 0,-1-1 0,1 1 0,-3-3 1,3 2 3,0-1 0,0 0 1,0 0-1,1 0 0,-1 0 1,1 0-1,0 0 0,0 0 1,-2-7-1,0-6 19,0-1 0,0 1-1,2-1 1,0 1 0,1-1 0,2-19 0,0 23-42,0 0 0,0 0 0,1 1-1,0 0 1,2-1 0,-1 1 0,1 1 0,12-20 0,-17 30-23,1-1-1,0 1 1,0 0 0,0 0 0,0-1 0,0 1-1,0 0 1,0 0 0,0 0 0,0 0 0,0 1-1,1-1 1,-1 0 0,0 0 0,1 1 0,-1-1-1,1 1 1,-1-1 0,0 1 0,1-1 0,-1 1-1,1 0 1,-1 0 0,1 0 0,-1 0 0,1 0-1,-1 0 1,1 0 0,-1 1 0,1-1 0,-1 0-1,1 1 1,-1-1 0,1 1 0,-1 0 0,0-1-1,2 2 1,4 2-575,0-1 0,-1 1-1,0 1 1,0-1-1,0 1 1,0 0 0,-1 0-1,9 11 1,-5-3-287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21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1 377 1800,'8'-5'8505,"18"5"-7580,-19 0 506,1-5 4563,-2-7-4448,-6 10-1575,0 1 0,0 0 0,1 0-1,-1 0 1,1 0 0,-1 0-1,1 0 1,-1 0 0,1 0 0,0 0-1,-1 0 1,1 0 0,0 0 0,0 0-1,0 0 1,-1 1 0,1-1-1,0 0 1,0 0 0,0 1 0,0-1-1,0 1 1,1-1 0,0 1-1,-2 0 38,41-34 239,-22 21-285,-17 13 39,0-1 1,0 0-1,0 0 0,-1 0 1,1 0-1,0 0 0,-1 0 1,1-1-1,0 1 1,-1-1-1,0 1 0,1-1 1,-1 1-1,0-1 1,0 0-1,0 1 0,0-1 1,0 0-1,0 0 0,0 0 1,0-3-1,0 4-6,0 0 0,0 0 0,0 0 0,1 0 0,-1 0 0,0 1-1,0-1 1,1 0 0,-1 1 0,0-1 0,1 1 0,-1-1 0,1 1 0,-1-1 0,0 1 0,1 0-1,-1 0 1,2 0 0,30-4-66,25 7 33,-38-1 50,0-1 0,-1-1 1,1 0-1,20-4 0,238-29-43,-151 21 31,33 7 0,-112 6 0,1-2 0,56-10 0,174-24 1,-123 18-2,454-53 1,171 31-21,-290 23 10,823 18-21,-1187 5 34,442 12 12,-210-8-14,-2 0 0,250 6 0,266 17 8,-737-24-8,225 10 0,94 3 0,-40-1 0,-30-5 0,-155 7 0,-149-12 0,127 1 0,-48-6 8,-32 1-6,-32-3 8,40 1-6,195 6-4,-255-6 0,3 2-8,130 31 0,-207-38-141,2 0 461,-18-4-772,7 2-4237,-13 6 3162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23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143 113 2793,'-112'-104'3244,"102"96"631,8 12-1768,13 24-1073,-5-15-1054,0-1 131,-2 0-1,1-1 0,-1 2 0,-1-1 0,0 0 0,-1 1 1,0-1-1,-1 1 0,-1 16 0,-2 0 13,1 1 1,1 0-1,6 50 0,2 27-67,-3-31 63,-3-63-86,0 1 0,-1 0-1,0 0 1,-1 0 0,0 0 0,-2 0 0,1 0 0,-2-1 0,0 1 0,-6 18 0,4-18-14,1 0 1,0 0-1,1 0 0,1 0 1,0 1-1,1-1 1,1 25-1,-3 33 18,0-49 15,2 1 1,0-1-1,1 1 1,5 32-1,-4-53-19,-1 20-31,-1-23 24,1 1 1,-1 0-1,1-1 0,-1 1 1,0-1-1,1 1 1,-1 0-1,1-1 0,-1 1 1,0-1-1,0 0 0,1 1 1,-1-1-1,0 0 1,0 1-1,1-1 0,-1 0 1,0 0-1,0 0 0,0 0 1,1 0-1,-1 0 1,0 0-1,0 0 0,0 0 1,0 0-1,-15 14 621,10-8-3514,2 0 1828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39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96 2697,'41'-75'1113,"-41"75"-888,1-1 0,-1 1 0,1-1 0,-1 1 0,1-1 0,-1 1 1,0-1-1,1 0 0,-1 1 0,0-1 0,0 0 0,0 1 0,1-1 0,-1 0 0,0 1 0,0-1 0,0 0 0,0 1 0,0-1 0,0 0 0,0 1 0,0-1 0,-1 0 1,1 1-1,0-1 0,0 0 0,0 1 0,-1-1 0,1 0 0,0 1 0,-1-2 0,0 2-174,1 0 1,-1 0-1,1 0 1,0 0-1,-1 0 1,1 0-1,-1 1 0,1-1 1,0 0-1,-1 0 1,1 0-1,0 0 0,-1 0 1,1 1-1,0-1 1,-1 0-1,1 0 1,0 1-1,-1-1 0,1 0 1,0 0-1,0 1 1,-1-1-1,1 0 0,0 1 1,0-1-1,0 0 1,-1 1-1,1-1 1,0 1-1,0-1 0,0 0 1,0 1-1,0-1 1,0 0-1,0 1 0,0-1 1,0 1-1,0-1 1,0 1-1,-8 73 524,-3 14-184,2 125-1,2-59-106,1-16-170,4-94-99,-2 1 1,-18 86-1,11-81 35,-6 90 1,18 85 267,-12-43-159,1 18 233,10-179-340,-2-1 0,0 1 0,-1-1 1,-1 0-1,-12 36 0,-47 95 536,40-102-413,-24 75 0,-18 167 40,48-207-58,-13 112-84,14 14 186,15-180-239,5 149 19,0-82-26,1 31 9,0 77 83,1 34-6,0 5 58,16 121 59,0-52-91,3-19-44,0 48 216,-27-233-256,4 0 0,19 113 1,-12-132 77,-4 0-1,-10 142 1,0 13-94,14-13 36,2 149 21,-7-243-56,-1-66 46,-11 140-1,3-166-54,1 1-1,3-1 0,2 1 0,7 49 1,-7-84-2,-1 1 1,0-1-1,-3 21 1,2-25-12,0 0 1,0 0-1,0 0 0,1 0 1,1 0-1,-1 1 1,1-1-1,1 0 0,-1 0 1,5 13-1,-3-14 7,0 1-1,-1 0 0,0 0 0,-1-1 1,0 1-1,0 9 0,-1-11-4,1 1 0,-1 0-1,1-1 1,1 1-1,-1-1 1,1 1 0,0-1-1,1 0 1,3 7-1,-22 27 361,15-33-359,-9 43-36,10-47 32,0 0 0,0 0-1,0 0 1,0 0 0,1 0 0,-1 0 0,1 0 0,0 0-1,0 0 1,0 0 0,0-1 0,0 1 0,0 0 0,1-1 0,0 1-1,-1-1 1,4 4 0,-11-11 717,0 4-1604,3 10-3593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41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64 4361,'-6'-3'3210,"14"-4"-2667,20-7-707,-12 5 252,-9 4 113,0 1 0,0 0 0,0 1 0,0 0 0,1 0 0,-1 1 0,1 0 0,15-3 0,68 26 3020,63-6-2543,245-9-1,-8-8 100,-338 3-719,8 1 8,130-2 101,241 1 28,-110 4-120,329-1 273,-551-3-264,357-6 233,-185-1-21,116-1-57,59 12 32,-445-5-271,479 22 176,-175-13-88,27 4-47,-159-1 335,-176-13 212,11-2-523,26-2-150,4 2 89,-31 2-447,-15 0-335,-5 2 322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4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357 130 2857,'-97'-39'1427,"94"38"-1280,0 0 0,0-1 1,1 1-1,-1 0 1,0-1-1,1 0 0,-1 1 1,1-1-1,-1 0 1,1-1-1,0 1 1,0 0-1,0 0 0,0-1 1,-2-4-1,3 5-45,1 0-1,-1 0 1,1 0-1,0 0 1,0-1-1,0 1 1,0 0-1,1 0 1,-1 0-1,0 0 1,1 0 0,-1 0-1,2-3 1,3-20 3602,-4 28-3608,-1 1 0,1-1 1,0 0-1,0 0 0,0 0 1,0 0-1,1 0 0,-1 0 0,1 0 1,0 0-1,0-1 0,0 1 1,3 3-1,-2-3-74,0 1 1,0 0-1,0 0 1,-1 0-1,1 0 0,-1 1 1,0-1-1,0 1 1,1 6-1,3 32 753,-1 84-1,-2-30-334,-1 27 216,-14 134 1,11-254-637,-20 193 737,8-98-553,1 124 1,12-178-151,-1 0 0,-3-1 0,-1 0-1,-2 0 1,-2 0 0,-29 80 0,14-52 82,4 1-1,3 1 1,-9 83 0,22-133-143,-22 244 127,13-94-41,-3-55-32,-5 68 75,25 31 54,-1-7-129,-3-202-44,-4 64 18,3 0 0,4 0 1,18 116-1,5 4 38,-20-148-1,-3 0 0,-3 90 0,-2-93-23,1 0 0,3 1 0,11 75 1,-8-97-17,-1 0 0,-2 0 1,0 1-1,-1 0 0,-4 42 1,-1 83 206,3-31-126,-1-79-82,2 1-1,1-1 0,2 1 1,2-1-1,9 37 0,-10-50-10,-1 0 0,0 0 0,-2 1 1,-1-1-1,-6 46 0,1-2 14,-29 290 126,32-332-131,1 1-1,2 30 1,1-37-7,-1 1 0,-2 0 0,0 0 0,-7 34 0,-3 0 22,2 1 0,3 0 0,1 1 0,4-1 0,6 71-1,-4-96-21,-1 0 0,-5 35 0,2-35-1,1 1-1,3 35 1,4-12-6,-3 0 0,-5 67 0,-7-64 3,7-49-4,1 1 0,0-1 0,0 1 0,1 0 1,1 0-1,0 0 0,0 0 0,0-1 0,4 16 0,1 5 3,-1 0-1,-1 1 0,-1-1 0,-5 54 0,1-47-1,-4 41 11,3-54-11,1-1 0,1 1-1,1 0 1,4 30-1,-2-32 4,0 1 1,-3 36-1,0-38-4,0 0-1,5 28 0,-1 61 24,1-91-7,-4-18-16,1 0 1,-1-1-1,0 1 0,1 0 0,-1 0 1,0-1-1,1 1 0,-1 0 0,0 0 1,0-1-1,1 1 0,-1 0 0,0 0 1,0 0-1,0 0 0,0-1 0,0 1 0,0 0 1,-1 0-1,1 0 0,0-1 0,0 1 1,0 0-1,-1 0 0,1-1 0,0 1 1,-1 0-1,1-1 0,-1 1 0,1 0 1,-1-1-1,1 1 0,-1 0 0,1-1 1,-1 1-1,0-1 0,1 1 0,-1-1 1,0 1-1,0-1 0,1 0 0,-1 1 1,0-1-1,0 0 0,1 0 0,-1 0 1,0 1-1,0-1 0,0 0 0,1 0 1,-2 0-1,1 15 30,1 1 1,3 27 0,-1-26 151,0-9-153,-1 1 1,0 0-1,-1 0 1,0 0-1,0-1 0,-1 1 1,-2 12-1,-2-19 91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53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345 166 1752,'-125'-98'710,"122"96"-665,0-1 0,-1 1 1,1-1-1,0 0 0,0-1 0,1 1 1,-1 0-1,1-1 0,-4-5 0,6 8 8,0 0 1,0 0-1,0 1 0,0-1 0,0 0 0,0 0 0,0 0 0,0 0 0,0 0 0,0 1 0,0-1 1,1 0-1,-1 0 0,0 0 0,1 1 0,-1-1 0,0 0 0,1 0 0,-1 1 0,1-1 0,0-1 0,4-5 1357,-5 7-1311,0 0 0,0-1 0,0 1 0,0 0 1,-1-1-1,1 1 0,0 0 0,0 0 0,0 0 0,0-1 1,0 1-1,0 0 0,-1 0 0,1-1 0,0 1 0,0 0 1,0 0-1,0 0 0,-1 0 0,1-1 0,0 1 0,0 0 1,-1 0-1,1 0 0,0 0 0,0 0 0,-1 0 0,1 0 1,0 0-1,0-1 0,-1 1 0,1 0 0,0 0 0,0 0 0,-1 0 1,1 0-1,0 1 0,0-1 0,-1 0 0,1 0 0,0 0 1,-1 0-1,1 0 0,0 0 0,0 0 0,0 0 0,-1 0 1,1 1-1,0-1 0,0 0 0,0 0 0,-1 0 0,1 1 1,0-1-1,0 0 0,0 0 0,0 0 0,-1 1 0,1-1 1,0 0-1,0 1 0,-14 95 956,5 1 1,3 109-1,1-13-278,0 298 242,6-404-848,-9 242 399,1-40-364,10-204-173,-1-46 2,-5 72 1,-45 187 110,38-244-125,-18 157 25,26-173-31,-7 45 4,5-53-18,0 1-1,2 38 1,-6 42 38,4-74-11,2-22-16,0-1 1,0 1 0,-7 20 0,8-33-19,1 0 0,0-1 0,0 1 0,0-1 0,0 1 0,0-1 0,1 1 0,-1 0 0,0-1 0,1 1 0,-1-1 0,1 1 0,-1-1 0,1 1 0,0-1 0,-1 0 0,1 1 0,0-1 0,0 0 0,0 0 0,0 1 0,0-1 0,1 0 0,1 2 0,-1-1-18,-1-1-297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54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213 237 5145,'50'-94'1722,"-49"91"-1672,0 0 1,0 1-1,0-1 1,0 0-1,-1 0 1,1 1-1,-1-1 1,0 0-1,0 0 1,0 0-1,0 0 1,0 1-1,-1-1 1,1 0-1,-1 0 1,0 0-1,-1-2 1,-2-18-1,8 7 92,4-20 1190,-8 35-1161,0 1 0,0-1 0,0 1 1,0-1-1,0 0 0,0 1 0,0-1 0,0 1 0,0-1 1,0 0-1,0 1 0,0-1 0,-1 1 0,1-1 1,0 0-1,0 1 0,-1-1 0,1 1 0,0-1 0,-1 1 1,1-1-1,0 1 0,-1-1 0,-1 11 831,-5 441 1257,-15-133-1063,4-107-1009,15-162-183,-34 446 465,33-471-422,-2 0 0,0 0 0,-1 0-1,-2 0 1,-17 34 0,5-11 39,-15 7-46,-11 86-80,38-114-2733,4-21 714,3-16 802,2 9 505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1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72 2385,'-89'67'1120,"65"-51"64,15-17 776,9 0-1865,0 1 0,0-1-1,0 1 1,1-1-1,-1 0 1,0 1 0,0-1-1,0 0 1,1 1-1,-1-1 1,0 1 0,1-1-1,-1 1 1,0-1-1,1 1 1,-1-1-1,1 1 1,-1-1 0,1 1-1,-1-1 1,1 1-1,-1 0 1,1-1 0,-1 1-1,1 0 1,0 0-1,0-1 1,177-41 224,-161 39-329,1 1 1,-1 1 0,1 0-1,-1 1 1,1 1 0,31 6-1,46 2 6,40-22 139,-87 7 83,51 0 0,481-22 220,-29 1-305,-53 29 138,-158-13 452,-196 3-576,204 14 0,-92 14-2,404-19 0,-100-15 1482,208 41-1358,-719-26-253,-1-2 1,52-8-1,25-1 0,-58 1-12,-55 7-3,1 0 0,0 0-1,23 0 1,58 2 43,-90-14 433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2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77 2937,'-58'-12'1323,"58"11"-1283,-1 1 1,1 0-1,-1 0 1,0 0-1,1 0 1,-1-1-1,0 1 0,1 0 1,-1-1-1,1 1 1,-1-1-1,1 1 1,-1 0-1,1-1 1,-1 1-1,1-1 1,-1 1-1,1-1 1,0 1-1,-1-1 1,1 0-1,0 1 1,-1-1-1,1 1 1,0-1-1,0 0 1,0 1-1,0-1 1,-1 0-1,1 1 1,0-1-1,0 0 1,0 1-1,0-1 1,0 0-1,1 1 1,-1-1-1,0 0 1,0 1-1,0-1 1,1 0-1,-1 1 1,0-1-1,0 1 1,1-1-1,-1 1 1,1-1-1,-1 0 0,0 1 1,1-1-1,28-25 1987,-23 22-681,-8-4 4627,0 9-5802,-6 58-144,2 0 0,3 0 1,8 94-1,-2 40 10,-80 659 155,64-753-157,-15 70 207,28-154-160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3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73 1816,'-1'-2'154,"-32"-42"3042,32 42-2849,-1 0 1,0 0-1,0-1 1,0 1-1,0 1 1,-1-1-1,1 0 0,0 0 1,-1 1-1,1 0 1,-1-1-1,0 1 1,1 0-1,-1 0 1,-4-1-1,6 3-286,0-1 0,0 0 0,-1 1 0,1-1 0,0 1 0,0-1 0,1 1-1,-1 0 1,0-1 0,0 1 0,0 0 0,0 0 0,1-1 0,-1 1 0,0 0 0,1 0 0,-1 0 0,0 0 0,1 0 0,-1 0 0,1 0 0,0 0 0,-1 0 0,1 0 0,0 0-1,0 1 1,-1-1 0,1 0 0,0 0 0,0 0 0,0 0 0,0 0 0,1 0 0,-1 2 0,-2 9 24,-76 576 3227,19-177-2730,-24 143-338,63-464-218,-9 66 103,28-154-223,1-7-217,3-15-419,8-16 320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03:26.201"/>
    </inkml:context>
    <inkml:brush xml:id="br0">
      <inkml:brushProperty name="width" value="0.05292" units="cm"/>
      <inkml:brushProperty name="height" value="0.10583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74 26 8290,'-56'-26'3867,"57"37"-4083,6 12 288,8 62 140,-4 0 0,-3 1 0,-4 0-1,-12 137 1,-5 4-104,14-185-93,1 1-1,2-1 0,13 55 1,24 110 110,-37-177-71,-2 0 1,-1 0-1,-1 0 1,-2 0-1,-5 30 1,2-42-2,-1 1 1,-1 0 0,0-1 0,-2-1 0,-12 22-1,-10 20-31,28-52-22,0-1 0,0 1 1,1 0-1,0 0 0,0 0 0,1 0 1,-1 0-1,1 10 0,1-12 3,0 1 0,0-1-1,0 1 1,2 9 0,-2-15-1,0 1 0,0 0 1,1-1-1,-1 1 1,0 0-1,0 0 1,1-1-1,-1 1 1,0 0-1,1-1 1,-1 1-1,0-1 1,1 1-1,-1 0 1,1-1-1,-1 1 1,1-1-1,-1 1 0,1-1 1,0 1-1,-1-1 1,1 0-1,0 1 1,-1-1-1,1 0 1,0 0-1,-1 1 1,1-1-1,0 0 1,0 0-1,-1 0 1,1 0-1,0 0 1,-1 0-1,1 0 1,0 0-1,0 0 0,-1 0 1,1 0-1,0 0 1,0-1-1,-1 1 1,1 0-1,0 0 1,-1-1-1,2 0 1,17-6 14,0 0-1,1 2 1,0 0 0,0 1 0,0 1 0,1 0 0,23 2-1,-12-1-5,1 0 0,-1-2-1,0-2 1,58-17 0,8-6 8,-39 13-13,-46 12 2,0 1 1,1 0-1,-1 1 0,1 0 0,14 0 0,-28 2 6,1 0-1,-1 1 0,0-1 0,1 0 0,-1 0 1,0 0-1,1 0 0,-1 0 0,0 0 0,1 0 0,-1 0 1,0 0-1,1 0 0,-1 0 0,1 0 0,-1 0 1,0 0-1,1 0 0,-1-1 0,0 1 0,1 0 0,-1 0 1,0 0-1,0 0 0,1-1 0,-1 1 0,0 0 1,1 0-1,-1-1 0,0 1 0,0 0 0,0 0 0,1-1 1,-1 1-1,0 0 0,0-1 0,0 1 0,0 0 1,1-1-1,-1 1 0,0 0 0,0-1 0,0 1 0,0-1 1,0 1 25,-1-1 0,1 1-1,0-1 1,0 1 0,-1-1 0,1 1 0,-1-1 0,1 1 0,0 0 0,-1-1 0,1 1 0,-1 0 0,1-1 0,-1 1 0,1 0 0,-1-1-1,1 1 1,-1 0 0,1 0 0,-1 0 0,1 0 0,-1-1 0,1 1 0,-1 0 0,0 0 0,0 0 0,0 0-21,0-1 0,0 0-1,0 0 1,0 0 0,0 0 0,1 0 0,-1 0 0,0 0 0,1 0 0,-1 0 0,1-1-1,-1 1 1,1 0 0,-1 0 0,1 0 0,0-1 0,0 1 0,0 0 0,0 0-1,0-3 1,-1 3 2,-6-58 32,3-1 0,3 1 1,6-74-1,-1 48-16,-2 37 30,-3-1 1,-2 1-1,-14-78 0,-15-108 244,15 89-288,13 118-19,2 7 28,-8-31 1,9 47-27,0-1 1,-1 1-1,1-1 0,-1 1 0,0-1 0,-1 1 1,1 0-1,-1 0 0,0 0 0,0 1 0,0-1 1,-4-3-1,6 6-5,-1-1 1,1 0-1,0 1 1,0-1-1,0 0 1,-1 0-1,2 0 1,-1 0 0,0 1-1,0-1 1,1-1-1,-1 1 1,0-3-1,1 3 3,-1-1 0,0 0 0,0 1-1,1-1 1,-1 1 0,-1-1 0,1 1 0,0-1 0,-1 1-1,1 0 1,-3-3 0,-57-67 273,54 62-259,5 8-21,1 0 0,0 0-1,0 0 1,0 1-1,1-1 1,-1 0-1,0 0 1,1 0 0,-1 0-1,1 0 1,-1 0-1,1 0 1,0-1-1,0 1 1,0 0 0,0 0-1,1 0 1,-1 0-1,0 0 1,1 0-1,0 0 1,-1 0 0,1 0-1,2-3 1,2-12 5,-6 10 9,1 1-1,-1-1 1,0 1 0,0 0-1,-1-1 1,0 1-1,0 0 1,0 0 0,-1 0-1,0 0 1,0 0 0,0 1-1,-8-10 1,9 13-9,-1-1 0,1 0 0,-1 1 0,0 0 1,0-1-1,0 1 0,0 0 0,0 1 0,0-1 0,-1 0 0,1 1 1,0 0-1,-1 0 0,-5-1 0,-1 0-6,0 1 1,0 0-1,-15 2 0,-1 2-14,0 1-1,0 1 1,0 1-1,1 1 1,0 2-1,1 0 1,0 2-1,-24 14 0,47-25 17,1 1-1,-1-1 0,0 1 1,1-1-1,-1 1 0,1-1 1,-1 1-1,1-1 0,-1 1 1,1-1-1,-1 1 0,1 0 1,0-1-1,-1 1 1,1 0-1,0 0 0,0-1 1,-1 1-1,1 0 0,0 0 1,0-1-1,0 1 0,0 0 1,0 0-1,0-1 0,0 1 1,0 0-1,0 0 0,0-1 1,1 1-1,-1 0 0,0 0 1,0-1-1,1 1 0,-1 0 1,1-1-1,-1 1 0,0 0 1,1-1-1,-1 1 0,2 0 1,2 9-41,-3-9 42,0 0 0,-1 0 0,1-1 0,-1 1 1,1-1-1,0 1 0,-1-1 0,1 1 0,0-1 0,0 1 0,0-1 0,-1 0 0,1 1 1,0-1-1,0 0 0,0 0 0,0 1 0,-1-1 0,1 0 0,0 0 0,0 0 0,0 0 0,0 0 1,0 0-1,1-1 0,6 2-6,56 0 2,73-7 0,-34 1 16,-58 2 34,-1-2 0,0-2-1,63-18 1,-90 21-14,25-9 187,-25 7-177,-16 6-39,0 0-1,0-1 1,0 1 0,0 0 0,0-1 0,0 1 0,0 0 0,0-1 0,0 0 0,0 1-1,0-1 1,0 1 0,-1-1 0,1 0 0,0 0 0,0 1 0,0-1 0,-1 0 0,1 0 0,-1 0-1,1 0 1,-1 0 0,2-1 0,-2 1 0,0 1-1,0-1 0,1 1 1,-1-1-1,0 1 0,1 0 1,-1-1-1,0 1 1,1-1-1,-1 1 0,0 0 1,1 0-1,-1-1 1,1 1-1,-1 0 0,1-1 1,-1 1-1,1 0 0,-1 0 1,1 0-1,-1 0 1,2-1-1,2-1 453,-4 2-457,0-1 1,-1 1-1,1 0 1,0 0-1,0-1 1,0 1-1,-1 0 1,1 0-1,0 0 1,0-1 0,-1 1-1,1 0 1,0 0-1,0 0 1,-1 0-1,1 0 1,0 0-1,0-1 1,-1 1 0,1 0-1,0 0 1,-1 0-1,1 0 1,0 0-1,0 0 1,-1 0-1,1 0 1,0 0-1,-1 0 1,1 1 0,0-1-1,-1 0 1,1 0-1,0 0 1,0 0-1,-1 0 1,1 0-1,0 1 1,0-1-1,-1 0 1,1 0 0,0 0-1,0 1 1,0-1-1,-1 0 1,1 0-1,0 1 1,0-1-1,0 0 1,0 0 0,0 1-1,0-1 1,-1 0-1,1 0 1,0 1-1,0-1 1,0 0-1,0 1 1,0-1-1,0 0 1,0 1 0,0-1-1,0 0 1,0 0-1,0 1 1,0-1-1,1 1 1,-5 40 38,1 1 0,5 44 0,0-55 15,-2 0 0,-1 0 0,-1 0 0,-1 0 0,-13 52 0,11-68-138,-4 13 201,1 1 0,-5 31 0,12-50-559,0-1-1,1 1 1,0-1 0,0 1 0,1-1-1,0 1 1,1-1 0,0 0-1,0 1 1,7 14 0,5 1-882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4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82 3625,'48'-50'1688,"-47"48"-1375,1 0 0,0 0-1,-1 0 1,1 0 0,-1 0-1,0 0 1,0 0 0,0 0-1,0-1 1,0 1 0,0 0 0,0-4-1,-6 7 3440,-5 13-2626,-21 51-298,2 2-1,-24 84 1,-25 149 545,56-191-1178,-9 134 0,12 114 7,4-64-78,14-173-15,-3-116-288,-3-18-1754,-2-20 1247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23 936,'-15'0'278,"-5"-1"191,19 0-437,1 1 0,0 0 0,0 0 1,-1 0-1,1 0 0,0-1 0,0 1 0,0 0 0,0 0 0,-1-1 0,1 1 1,0 0-1,0 0 0,0 0 0,0-1 0,0 1 0,-1 0 0,1-1 1,0 1-1,0 0 0,0 0 0,0-1 0,0 1 0,0 0 0,0-1 0,0 1 1,0 0-1,0 0 0,0-1 0,0 1 0,0 0 0,0 0 0,1-1 1,-1 1-1,0 0 0,0-1 0,0 1 0,0 0 0,0 0 0,1 0 0,-1-1 1,0 1-1,0 0 0,0 0 0,1 0 0,-1-1 0,0 1 0,0 0 1,1 0-1,-1 0 0,0 0 0,1-1 0,-1 1 85,0 0-1,0-1 0,0 1 1,0 0-1,0-1 1,0 1-1,-1 0 1,1-1-1,0 1 1,0 0-1,0-1 1,0 1-1,0 0 1,0-1-1,-1 1 1,1 0-1,0-1 0,0 1 1,-1 0-1,1 0 1,0-1-1,0 1 1,-1 0-1,1 0 1,0 0-1,-1-1 1,1 1-1,0 0 1,0 0-1,-1 0 1,1 0-1,-1 0 1,1 0-1,0-1 0,-1 1 1,1 0-1,0 0 1,-1 0-1,1 0 1,-1 1-1,-2-1 2301,17 5-2794,48 21 518,-52-21-130,1 0-1,0 0 0,1-1 1,-1-1-1,1 1 0,-1-2 1,15 2-1,113-3-1804,-125 0 1109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0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64 168 1320,'-20'0'260,"15"0"-131,1 0 0,0 0 0,-1 0 0,1 0 0,0-1 1,0 0-1,-7-2 0,11 3-59,-1 0 1,1-1 0,0 1 0,0 0 0,0-1 0,-1 1 0,1 0 0,0-1-1,0 1 1,0 0 0,0-1 0,0 1 0,0 0 0,0-1 0,0 1 0,0 0-1,0-1 1,0 1 0,0 0 0,0-1 0,0 1 0,0 0 0,0-1-1,0 1 1,0 0 0,0-1 0,0 1 0,0 0 0,1-1 0,-1 1 0,0 0-1,0 0 1,0-1 0,1 1 0,-1 0 0,0 0 0,0-1 0,1 1 0,-1 0-1,0 0 1,1 0 0,-1-1 0,0 1 0,1 0 0,-1 0 0,0 0 0,1 0-1,-1 0 1,134-6 852,-72 2-673,87 5 0,-51 2 149,0-5-1,130-18 1,72-3 243,8 7 88,29-1-157,-158 13-446,164 7-85,-245 2-16,0-4-1,139-17 0,306-29 637,-367 41-289,-160 0-231,-11 2-183,-7 2-468,-11 4 150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05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98 1832,'1'-7'562,"-1"0"0,1 0-1,0 1 1,1-1 0,0 0 0,0 0-1,5-10 1,5-15 1923,-12 32-2423,0 0-1,0 0 0,0 0 1,0 0-1,0 0 0,0 0 0,0 0 1,1 1-1,-1-1 0,0 0 1,0 0-1,0 0 0,0 0 1,0 0-1,1 0 0,-1 0 1,0 0-1,0 0 0,0 0 1,0 0-1,1 0 0,-1 0 1,0 0-1,0 0 0,0 0 1,0 0-1,0 0 0,1 0 1,-1 0-1,0 0 0,0 0 1,0 0-1,0 0 0,0 0 1,1 0-1,-1 0 0,0-1 1,0 1-1,0 0 0,0 0 1,0 0-1,0 0 0,1 0 1,2 24 419,-1 302 1072,-2-21-665,-1 114 161,-15-272-895,9-102-144,2 0 0,2 1 0,3 47 0,11 15 82,-3-35 51,-2 75 0,-6-101-11,1-1 0,2 1 1,12 58-1,-7-57 50,2 67 1,3 19 142,-8-98-297,-2 0 0,-1 1 0,-2-1 0,-1 0 0,-2 0 1,-2 1-1,-1-2 0,-11 39 0,4-14-7,-8 88 0,16-95 39,-2 0 1,-23 81-1,7-56-36,3 2 1,3 0-1,4 1 1,-4 152-1,17-155 29,9 335 195,25-189-179,-20-150-54,8 120-1,-20-62 27,-2-34 6,23 166 0,-10-153-20,-2 212-1,-11-292-22,-1 277 3,-9-3 8,1 39-22,20 155 16,-13-383 6,-18 121 0,17-193-14,3 1 0,6 63 0,0-26 22,-6-67-13,-1-1-1,-1 0 0,0 1 1,0-1-1,-7 17 0,5-19-9,1 0 0,1 0 0,-1 0 0,2 1-1,0-1 1,1 24 0,2 68 4,-3-78-3,2 1 0,4 40 1,-1-27 245,-1 61 0,-3-89-225,0-12 70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07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5 226 3049,'-2'-12'184,"0"0"1,2 0 0,-1 0 0,2 0-1,0 0 1,0 1 0,1-1-1,0 0 1,1 1 0,0-1 0,1 1-1,6-14 1,-6 18 305,0 0 1,0 0-1,0 1 1,1-1-1,0 1 1,11-11-1,-16 17-458,1 0 0,-1 0 0,0-1 0,1 1 0,-1 0 0,0 0 0,1 0 0,-1 0 0,0-1 0,1 1 0,-1 0 0,1 0 0,-1 0 0,0 0 0,1 0 0,-1 0 0,0 0 0,1 0 0,-1 0 0,1 0 0,-1 0 0,0 0 0,1 0 0,-1 0 0,1 1 0,-1-1 0,0 0 0,1 0 0,-1 0 0,0 1 0,1-1 0,-1 0 0,0 0 0,0 1 0,1-1 0,-1 0 0,0 0 0,0 1 0,1-1 0,-1 0 0,0 1 0,0-1 0,0 0 0,1 1 0,-1-1 0,0 1 0,0 0 0,11 28 385,-9-20-368,9 37 253,-3 1 0,-1 0 0,0 79 0,1 9-147,2 24 198,-12 169 1,3 16-17,2-253-204,-1-64-93,-1 1 0,-1 0 0,-6 37 1,0-29-33,2 0 1,1 1-1,2 0 1,1-1-1,2 1 1,9 46 0,-4-59-1834,-8-25 934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0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54 221 320,'-22'-7'1535,"20"7"-1411,1 0 1,0 0-1,0 0 0,-1 0 1,1 0-1,0-1 1,0 1-1,0 0 0,0-1 1,-1 1-1,1 0 1,0-1-1,0 1 1,0-1-1,0 0 0,0 1 1,0-1-1,0 0 1,0 0-1,0 0 0,1 1 1,-1-1-1,0 0 1,0 0-1,1 0 1,-1 0-1,1 0 0,-1-1 1,1 1-1,-1 0 1,1 0-1,0 0 0,-1 0 1,1-2-1,42-18 127,-29 14-167,0 1-1,0 0 1,0 1-1,1 0 1,-1 1-1,28-4 1,-11 6-88,-1 1 1,39 4 0,-4 0 261,1-3 1,-1-3-1,116-21 0,-82 7-119,1 4-1,100-1 0,1-2 581,10 0-254,-183 16-459,74 3 28,-55-6 31,-27-6 124,-18 9-178,-1-1 1,0 1-1,0-1 1,1 1-1,-1 0 1,0-1-1,0 1 1,0-1-1,0 1 1,0-1-1,0 1 0,0-1 1,0 1-1,0-1 1,0 1-1,0 0 1,0-1-1,0 1 1,0-1-1,0 1 1,0-1-1,0 1 0,0-1 1,-1 1-1,1 0 1,0-1-1,0 1 1,-1-1-1,1 1 1,0 0-1,-1-1 1,1 1-1,0 0 1,-1-1-1,1 1 0,-1-1 1,-2 1-77,0-1 0,0 1 0,0-1 1,0 1-1,0 0 0,0 0 0,0 1 0,0-1 1,0 0-1,1 1 0,-1 0 0,0 0 0,-4 1 0,5-1-13,-49 18-1450,17 6 650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0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33 127 1240,'-32'37'1139,"32"-38"-977,0 0-1,0 0 0,0 1 1,-1-1-1,1 0 1,0 0-1,0 0 0,0 0 1,0 1-1,0-1 1,0 0-1,1 0 0,-1 0 1,0 1-1,0-1 1,0 0-1,1 0 0,-1 0 1,1 1-1,-1-1 1,0 0-1,1 1 0,-1-1 1,1 0-1,0 1 1,-1-1-1,1 1 1,-1-1-1,1 1 0,0-1 1,-1 1-1,1-1 1,0 1-1,0 0 0,1-1 1,35-12 82,2 1 0,-1 3 0,1 1-1,1 1 1,68-1 0,30-5 485,-6 0-406,152 6-1,8-1-268,-135 4-11,-147 3-38,1 0 1,-1-1 0,0 0-1,12-4 1,29-5 12,-3 5-5,-33 3-68,0 1 0,31 0 0,-46 2 7,1 0 0,-1 0 1,0 0-1,1 0 0,-1 0 0,1 0 0,-1 0 0,0 0 0,1 0 0,-1 0 0,1 0 0,-1 0 0,0 0 0,1 0 0,-1 1 0,1-1 0,-1 0 0,0 0 0,1 0 0,-1 1 0,0-1 0,0 0 0,1 1 1,-1-1-1,0 0 0,1 0 0,-1 1 0,0-1 0,0 1 0,0-1 0,1 0 0,-1 1 0,0-1 0,0 0 0,0 1 0,0-1 0,0 1 0,0-1 0,0 0 0,0 1 0,0-1 0,0 1 0,0-1 1,0 1-1,-11 14-731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1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57 2825,'-59'51'1014,"64"-49"-272,16-4-485,25-7 502,37-9 461,1 4-1,136-6 0,-53 6-599,104-3-500,-28 8-35,-131 2-17,176 12 1,-283-5-225,27 3 460,-31-3-350,-1 0 0,1 0 1,-1 0-1,0 0 1,1 0-1,-1 0 0,1 0 1,-1 0-1,1 0 0,-1 0 1,1 0-1,-1 0 1,1 1-1,-1-1 0,1 0 1,-1 0-1,0 0 1,1 1-1,-1-1 0,1 0 1,-1 0-1,0 1 0,1-1 1,-1 0-1,0 1 1,1-1-1,-1 1 0,0-1 1,0 0-1,1 1 1,-1-1-1,0 1 0,0-1 1,0 1-1,0-1 0,1 0 1,-1 1-1,0-1 1,0 1-1,0-1 0,0 1 1,0-1-1,0 1 1,0-1-1,0 1 0,0-1 1,-1 1-1,-8 13-615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98 2304,'-88'33'1310,"165"-50"2316,-42 13-3203,1 1 0,47 2-1,-9 3 394,0-2 0,128-18 0,449-44 129,-586 57-901,6-6-38,-57 8-6,0 0 0,1 1 0,-1 0 0,0 1 0,1 1 0,22 2 0,-37-2-23,-1 0 1,1 0 0,0 0 0,0 0 0,0 0-1,-1 0 1,1 0 0,0 0 0,0 1 0,0-1 0,-1 0-1,1 0 1,0 0 0,0 0 0,0 0 0,0 1-1,0-1 1,-1 0 0,1 0 0,0 0 0,0 1 0,0-1-1,0 0 1,0 0 0,0 0 0,0 1 0,0-1-1,0 0 1,0 0 0,0 0 0,0 1 0,0-1 0,0 0-1,0 0 1,0 1 0,0-1 0,0 0 0,0 0-1,0 0 1,0 1 0,0-1 0,0 0 0,0 0 0,0 0-1,0 1 1,1-1 0,-1 0 0,0 0 0,0 0 0,0 0-1,0 1 1,0-1 0,1 0 0,-1 0 0,0 0-1,0 0 1,0 0 0,1 0 0,-1 1 0,0-1 0,0 0-1,0 0 1,1 0 0,-1 0 0,0 0 0,0 0-1,1 0 1,-3 0-474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3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82 2497,'-121'39'1688,"120"-38"-1592,-1-1 1,0 1-1,1-1 1,-1 1-1,0-1 1,0 0-1,1 0 1,-1 1-1,0-1 1,0-1-1,0 1 1,1 0-1,-1 0 1,0 0-1,0-1 1,1 1-1,-1-1 1,0 0-1,-2-1 1,3 2-59,1-1 0,0 1 0,0 0 0,0-1 0,-1 1 0,1 0 0,0-1 0,0 1 0,0-1 0,0 1 0,0 0 1,-1-1-1,1 1 0,0-1 0,0 1 0,0 0 0,0-1 0,0 1 0,0-1 0,1 1 0,-1 0 0,0-1 1,0 1-1,0-1 0,0 1 0,0 0 0,1-1 0,-1 1 0,0 0 0,0-1 0,0 1 0,1 0 0,-1-1 0,0 1 1,1-1-1,6-2 0,0 1 0,1-1 0,-1 1 0,1 0 0,0 1 0,-1 0 0,1 0 0,0 1 0,14 0 0,-3 0 7,346-17 212,54-5 332,28 0 401,-428 21-902,-1 0-1,0-2 0,24-6 0,-24 5-81,1 0 0,0 1 0,25 0-1,78 8-1423,-101-1 911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03:26.203"/>
    </inkml:context>
    <inkml:brush xml:id="br0">
      <inkml:brushProperty name="width" value="0.05292" units="cm"/>
      <inkml:brushProperty name="height" value="0.10583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50 129 4977,'3'-8'361,"-1"0"-1,0-1 1,-1 1 0,1-12-1,-2 17-276,-4-43 2561,7 19-235,0 73 201,-3-29-2546,0 60 74,0-67-90,-1 1-1,0-1 1,-1 0 0,0 0-1,-5 14 1,5-21 45,0 1-1,0-1 1,-1 0-1,1 0 1,0 0 0,-1 0-1,0 0 1,0 0 0,-5 3-1,-9 10 243,17-16-338,0 0 0,-1 1 1,1-1-1,0 0 0,0 0 0,0 1 0,0-1 0,0 0 0,-1 1 1,1-1-1,0 0 0,0 0 0,0 1 0,0-1 0,0 0 1,0 1-1,0-1 0,0 0 0,0 1 0,0-1 0,0 0 0,1 1 1,-1-1-1,0 0 0,0 0 0,0 1 0,0-1 0,0 0 0,0 0 1,1 1-1,-1-1 0,0 0 0,0 0 0,1 1 0,13 11 7,0-2-6,-9-6 2,2 2 3,0 0 0,0-1 1,1 0-1,-1 0 0,1 0 1,0-1-1,1-1 0,8 4 1,-4-5 16,0 0 0,0-1-1,1-1 1,-1 0 0,0 0 0,25-5 0,-22 3 20,-15 1-30,0 1 0,0 0 0,0 0 0,0-1 0,0 1 0,0 0 0,0-1 0,0 1 0,0-1 0,0 1 0,0-1 0,0 0 0,0 0 0,-1 1 0,1-1 0,0 0 0,0 0 0,-1 0 0,1 1 0,-1-1 0,1 0 0,0-2 0,7-25 190,-3 5-99,-2 17-81,-1 3-5,-1 1 0,0-1 0,1 1 0,-1-1 0,0 0-1,0 0 1,-1 1 0,1-1 0,-1 0 0,1 0 0,-1 0 0,0 0 0,0 0 0,0 0 0,0 1 0,-1-1 0,0-5 0,0 6 0,1 0 1,0-1 0,0 1 0,0 0-1,0-1 1,1 1 0,-1 0 0,1 0-1,-1-1 1,1 1 0,0 0-1,0 0 1,0 0 0,0 0 0,0 0-1,0 0 1,2-2 0,11-25 63,-2-15-17,-12 42-59,0 0 0,0 0 0,0-1 1,0 1-1,0 0 0,0 0 0,-1 0 1,1 0-1,-1-1 0,1 1 0,-1 0 1,0 0-1,0 0 0,0 0 0,0 0 0,0 0 1,-1 1-1,1-1 0,0 0 0,-1 1 1,1-1-1,-1 1 0,0-1 0,1 1 0,-3-2 1,-2 0-8,1 0 0,0 0 0,0 1 1,-1-1-1,0 1 0,1 0 1,-9-1-1,4 2-146,0 0 1,-1 1 0,1 0 0,0 1-1,0 0 1,0 0 0,0 1-1,0 0 1,1 1 0,-1 0-1,0 1 1,1 0 0,-11 6-1,-41 25-535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28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42 1520,'-15'14'509,"2"0"-137,12-14-318,1 0 0,0 0 0,0 0 0,0 0 0,-1 0 0,1 0 0,0 0 0,0 0 0,-1 0 0,1 0 0,0 0 0,0 0 0,0-1 0,-1 1 0,1 0 0,0 0 0,0 0 0,0 0 0,-1 0 0,1 0 0,0 0 0,0-1 0,0 1 0,0 0 0,-1 0 0,1 0 0,0 0 0,0-1 0,0 1 0,0 0 0,0 0 0,0 0 0,-1-1 0,1 1 0,0 0 0,0 0 0,0 0 0,0-1 0,0 1 0,0 0 0,0 0 0,0-1 0,0 1 0,0 0 0,0 0 0,0-1 0,0 1 0,0 0 0,0 0 0,1 0 0,-1-1 0,0 1 0,0 0 0,0 0 0,0 0 0,0-1 0,0 1-20,0-1 0,0 1 0,0 0 0,0-1 0,0 1 0,0-1 0,0 1 0,0 0 0,0-1 0,0 1 0,0-1 0,1 1 0,-1 0 0,0-1 0,0 1 0,0 0 0,0-1 0,1 1 0,-1 0 0,0-1 0,0 1 0,1 0 0,-1-1 0,0 1 0,1 0 0,-1 0 0,0-1 0,1 1 0,-1 0 0,0 0 0,1 0 0,-1-1 0,0 1 0,1 0 0,-1 0 0,1 0 0,-1 0 0,0 0 0,1 0 0,-1 0 0,1 0 0,-1 0 0,0 0 0,1 0 0,-1 0 0,1 0 0,-1 0 0,0 0 0,1 1 0,3-1 779,-19-20 1431,101 36-2162,2-3 1,94 1 0,707-28 225,-411 1-87,-70-5 128,82-1 84,153 14-260,441 5 143,-921-4 109,71 4-197,-68 24-213,-62-6 20,-32-25 37,-22 8-71,135-1 22,-176 0-241,-20 3-656,-16 5-367,-29 14 469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3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1408,'0'0'3989,"10"0"-2401,603-31-157,106 47-1189,-319-27-210,-78-14 1320,-55 1-465,62 34-817,-202-1-65,430 12 33,-321-19-21,33 1 6,336 18 81,-487-16-85,106-3 128,-5-3 250,-110 3-375,-30-16 90,5 7-176,-79 10-1154,-5-2 763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31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70 5057,'0'0'70,"0"-1"1,0 1-1,-1 0 0,1 0 1,0 0-1,0-1 0,0 1 1,-1 0-1,1 0 0,0-1 0,0 1 1,0 0-1,0 0 0,0-1 1,0 1-1,0 0 0,0-1 1,-1 1-1,1 0 0,0 0 0,0-1 1,0 1-1,0 0 0,0-1 1,0 1-1,1 0 0,-1-1 1,0 1-1,0 0 0,0 0 1,0-1-1,0 1 0,0 0 0,0 0 1,1-1-1,-1 1 0,0 0 1,0 0-1,0-1 0,1 1 1,-1 0-1,0 0 0,0 0 1,1-1-1,18-7 741,27-1-1289,-42 9 761,39-6-163,-1 2 1,77 4 0,-12 0 259,-94-1-292,1360-19 1630,-1004 30-1699,47 3 13,371-40 239,-626 21-79,312 30 0,-253-22-144,-114-4-2,-14 6-8,113 17-1,-165-20 27,23-16-1100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32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1440,'86'-7'1041,"-69"4"15,2 3-448,3 0-152,3 0-152,4 0-32,-5-3-72,7 3-32,1 0-96,-2 0-32,5 1-24,-5-1-8,-6 2-16,-2-1-88,-9 2 64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34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129 122 1240,'-84'-27'591,"68"15"1623,14 11-1987,1-1 0,-1 1 1,1 0-1,-1 0 1,0 0-1,1 0 1,-1 0-1,0 0 1,0 0-1,1 0 0,-1 1 1,0-1-1,0 1 1,-3-1-1,62 1 684,127-5 148,-53-7-642,494-39 943,0 51-1051,274 36-216,-790-38 14,637 9 248,-604 8-320,-84-7-3,-1-3-1,1-2 0,113-8 0,-75-2 86,-97 1-1172,0 6 608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18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22 176 1576,'-1'-104'937,"3"53"1483,0 30 2556,-4 25-4866,0-1 0,0 1 0,1 0 0,-1 0 1,1 0-1,0 0 0,1 0 0,-1 0 0,0 6 0,-5 36 222,2-1 0,2 54 1,7-2-7,-4-47 115,2 1 0,2-1 0,2 0 0,22 75 0,-24-103-403,-1 1 0,0 0 1,-2 0-1,-1 0 0,0 1 1,-2-1-1,-6 40 0,3-32-14,2 1 0,1 0-1,3 35 1,2-46 8,1 0 0,0 0 1,9 21-1,-7-20-17,3 14 41,-2 0 0,-2 0-1,3 57 1,-9-72-35,-1-1 0,-4 25 1,-2 29 35,17 102 3,-5-99-49,6 48 220,-11-124-274,1 0 0,-1 0 1,0-1-1,0 1 1,0 0-1,0 0 0,0 0 1,0-1-1,-1 1 0,1 0 1,0 0-1,0 0 1,-1-1-1,1 1 0,0 0 1,-1 0-1,1-1 0,0 1 1,-1 0-1,1-1 0,-1 1 1,1-1-1,-1 1 1,0-1-1,1 1 0,-1-1 1,0 1-1,0 0 0,-3-2-582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20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2000,'65'-75'727,"-61"71"-519,-1 0-1,0 0 0,0 0 0,-1 0 1,1-1-1,-1 1 0,0-1 1,0 0-1,0 0 0,-1 0 1,1 0-1,0-5 0,-3-6 6348,1 16-6421,-9 19 503,3 32-201,1 1 0,5 96 0,25 102 234,-24-239-628,-1-1 0,0 1 1,-1-1-1,-2 12 0,2-13-8,0 0 0,0 0 0,1 0 0,0 0 0,0 0 0,2 11 0,1-3 2,-1 0 0,-1 1 0,-1-1 0,-1 0 0,0 1 0,-4 18 0,1-15-10,2 0 0,1 0 0,2 34 0,4 17 12,-3-40-5,8 49 0,-8-64-22,0 1 0,-1 0 1,-1 0-1,-4 31 0,2-31 0,0 0 0,2 0 1,0 0-1,4 24 0,24 134 140,-14-41-118,-14-131-22,1 0 0,-1 1 0,0-1 0,0 0-1,0 0 1,0 0 0,-1 0 0,0 0 0,0 0-1,-2 7 1,-3 13 2,1-1 1,1 1-1,1 0 0,1 24 1,2-46 19,0-1 0,0 1 0,0 0-1,0 0 1,0 0 0,-1-1 0,1 1 0,-1 0 0,1 0 0,-1-1 0,0 1 0,0 0 0,1-1 0,-1 1 0,-2 2-1,-9 0-686,1-7-2642,10 1 2253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22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54 1240,'-3'-24'6782,"0"-4"-4151,2 28-2615,1 0 0,0 0 0,0-1 0,-1 1 0,1 0 0,0 0 0,0 0 0,-1 0 0,1 0 0,0 0 0,-1 0 0,1 0 0,0 0 0,0 0 0,-1 0 0,1 0 0,0 0 0,-1 0 0,1 0 0,0 0 0,0 0 0,-1 0-1,1 0 1,0 0 0,-1 0 0,1 0 0,0 1 0,0-1 0,-1 0 0,1 0 0,0 0 0,0 0 0,0 1 0,-1-1 0,1 0 0,0 0 0,0 0 0,0 1 0,-1-1 0,1 0 0,0 1 0,0-1 0,0 0 0,0 0 0,0 1 0,0-1 0,0 0 0,0 0 0,0 1 0,0-1 0,0 0 0,0 1 0,0-1 0,0 0 0,0 1 0,0-1 0,0 0 0,-5 71 397,4-1-1,2 1 1,4 0 0,2-1 0,25 104-1,-25-133-206,-1 0 0,-1 80 0,-2-26-165,-2-32 32,-11 104-1,8-146-49,-4 39 10,3 0-1,5 75 1,-4-65 13,1-59-39,0 0 0,0-1 0,1 1 0,0 0-1,1-1 1,0 1 0,5 15 0,-5-15-4,1 1 1,-2 0 0,1 0-1,-2 0 1,1 0-1,-4 12 1,2-4 12,-5 131 64,2-106 51,5-45-80,-12-12 1184,8 6-5568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2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23 768,'-81'29'676,"80"-29"-418,0 1-1,0-1 0,0 1 0,0-1 0,0 1 1,0-1-1,0 1 0,0-1 0,0 0 1,0 0-1,0 0 0,0 1 0,0-1 0,0 0 1,0 0-1,0-1 0,-1 1 0,1 0 1,0 0-1,0 0 0,0-1 0,0 1 1,-1-1-1,2 0-202,0 1 1,1-1 0,-1 1 0,1 0-1,-1-1 1,0 1 0,1-1-1,-1 1 1,1 0 0,-1-1-1,1 1 1,-1 0 0,1 0 0,-1-1-1,1 1 1,-1 0 0,1 0-1,0 0 1,-1 0 0,1 0-1,-1-1 1,1 1 0,0 0 0,-1 0-1,1 1 1,36 0 501,0-2 0,52-7 0,160-31 523,-234 39-1079,-1-1 1,1 2-1,0 0 0,-1 1 0,1 0 1,-1 1-1,23 8 0,22 4 39,-37-11 66,-1-1 1,1-1 0,0-1-1,0 0 1,41-6 0,-61 3 64,0-1-360,6 2-2965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2:57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30 192 1656,'-22'19'337,"15"-11"-183,10-6 52,-3-3-94,0 1 0,0 0 0,1 0 0,-1-1 0,0 1 0,1 0 0,-1-1 0,0 1 0,0 0 0,1-1 0,-1 1 0,0 0 0,0-1 0,0 1 0,0 0 0,0-1 0,1 1 0,-1-1 0,0 1 0,0 0 0,0-1 0,0 1 0,0-1 0,0 1 1,0 0-1,0-1 0,0 1 0,-1-1 0,1 1 0,0-1-26,0 0 1,0 0-1,0 0 1,0 1 0,0-1-1,0 0 1,0 0-1,0 1 1,0-1-1,0 0 1,0 0-1,1 1 1,-1-1 0,0 0-1,0 1 1,1-1-1,-1 0 1,1 1-1,-1-1 1,0 0 0,1 1-1,-1-1 1,1 1-1,0-1 1,0 0-1,9-3-76,0 0 0,-1 1-1,2 0 1,-1 0-1,0 1 1,0 1 0,1 0-1,-1 0 1,1 1 0,-1 1-1,1-1 1,16 4-1,-9-1-5,0-2-1,35-2 0,282-36 66,-66 20-30,-2 10 162,-16 1 8,184-44 304,172-10-305,-70 76-174,16-1 15,41-5 119,-344-1-140,599 14 68,-673-13-83,113 2 0,965-20 513,-831 20-514,-170-3 321,-122-3 113,-43-1-44,136-10 0,-72 2 303,-108 4-654,-1-1-1,51-8 0,314-47 972,-358 55-934,-28 7-383,-22-7 261,0 0 0,0 1-1,1-1 1,-1 0-1,0 1 1,0-1 0,1 0-1,-1 1 1,0-1 0,0 0-1,0 1 1,0-1-1,0 1 1,1-1 0,-1 0-1,0 1 1,0-1 0,0 0-1,0 1 1,0-1-1,0 1 1,0-1 0,0 0-1,-1 1 1,1-1 0,0 0-1,0 1 1,0-1-1,0 1 1,0-1 0,-1 0-1,1 1 1,0-1 0,0 0-1,0 1 1,-1-1-1,1 0 1,0 0 0,-1 1-1,1-1 1,0 0 0,-1 1-1,-15 14-624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00:17.662"/>
    </inkml:context>
    <inkml:brush xml:id="br0">
      <inkml:brushProperty name="width" value="0.05292" units="cm"/>
      <inkml:brushProperty name="height" value="0.10583" units="cm"/>
      <inkml:brushProperty name="tip" value="rectangle"/>
      <inkml:brushProperty name="rasterOp" value="maskPen"/>
    </inkml:brush>
  </inkml:definitions>
  <inkml:trace contextRef="#ctx0" brushRef="#br0">206 86 5113,'-47'-69'2071,"46"67"-1973,-1 1 0,1-1 0,-1 1 1,1-1-1,-1 1 0,1 0 0,-1 0 0,0-1 0,0 1 0,-2-1 0,4 2-72,-1 0 0,1 0 0,-1 0 0,0 0 0,1-1 0,-1 1 0,1 0 0,-1 0 0,1 0 0,-1 0 0,0 0 0,1 1 0,-1-1 0,1 0 0,-1 0 0,1 0 0,-1 0 0,1 1 0,-1-1 0,1 0 0,-1 0 0,0 1 0,0 0-21,0 0 0,1 0 0,-1 0 0,0 0 0,1 0 0,-1 0 0,0 0 1,1 0-1,0 1 0,-1-1 0,1 0 0,0 0 0,-1 0 0,1 0 0,0 1 0,0-1 0,0 0 0,0 0 0,0 0 0,0 1 1,1 0-1,9 41 946,-2-1-1,4 70 1,-9 89 138,-3-65-1015,0 28 69,1 53 6,5-132 153,3 58 422,-9-115-630,-1 0 0,-2 0 0,-5 29 0,-20 56 8,11-44-50,-10 75 0,24-121-41,2 0-1,0 1 1,2-1 0,0 1 0,1-1-1,2 1 1,7 27 0,63 281 137,-40-168-48,-11-61 42,9 108 0,-6-11-39,-13-121 32,-4 2 1,-1 103-1,-1 387 807,-7-471-903,-18 126 0,8-144 25,4 1 0,7 137 1,31-29 61,-20-130-93,-2 0-1,3 91 1,-16-66 4,-4 0 1,-3 0-1,-29 113 0,-92 243 135,58-179-38,66-220-134,1-1 0,1 1 0,3 0 0,4 57-1,7-15-5,-3-39 10,-1 85 0,-6-105 1,-17 631 47,11-531-17,3-85-25,2 70 0,4-69 6,-2 0 0,-1 0 0,-12 68 0,5-63-1010,-26 82 1,31-119 848,1 0 1,0 1-1,0-1 1,1 1-1,1-1 1,0 1-1,0 0 1,1-1-1,0 1 0,1-1 1,3 11-1,0-3-24,0-1 0,2 0 0,0 0 0,1-1 0,15 25 0,-19-36-151,0 1 0,0-1 0,1 0 0,0 0 0,0 0 0,0-1 0,10 7 0,12 2-474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03:26.204"/>
    </inkml:context>
    <inkml:brush xml:id="br0">
      <inkml:brushProperty name="width" value="0.05292" units="cm"/>
      <inkml:brushProperty name="height" value="0.10583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295 94 2937,'-68'22'2105,"67"-22"-1908,-1 0-1,0 0 0,1 0 0,-1 0 1,1 0-1,-1 0 0,0 0 0,1 0 0,-1-1 1,1 1-1,-1-1 0,1 1 0,-1-1 1,1 1-1,-1-1 0,1 0 0,0 0 0,-1 0 1,1 0-1,0 0 0,0 0 0,-1 0 1,1 0-1,0 0 0,0-1 0,0 1 1,1 0-1,-1-1 0,0 1 0,0-1 0,1 1 1,-1-1-1,1 1 0,-1-1 0,1-2 1,0 4-167,0 0-1,-1 0 1,1 0 0,0-1 0,0 1 0,0 0 0,0 0 0,0 0 0,0-1 0,0 1 0,0 0 0,0 0 0,0 0 0,-1 0-1,1-1 1,0 1 0,0 0 0,0 0 0,0 0 0,0 0 0,-1 0 0,1-1 0,0 1 0,0 0 0,0 0 0,-1 0 0,1 0-1,0 0 1,0 0 0,0 0 0,-1 0 0,1 0 0,0 0 0,0 0 0,0 0 0,-1 0 0,1 0 0,0 0 0,0 0 0,0 0-1,-1 0 1,1 0 0,0 0 0,0 0 0,0 0 0,-1 0 0,1 1 0,0-1 0,0 0 0,0 0 0,0 0 0,-1 0 0,1 0-1,0 1 1,0-1 0,0 0 0,-9 12 250,-2 9-113,0 1 0,2 0-1,-11 41 1,11-35 26,0 0 1,-18 36-1,20-53-123,4-7-25,0 1-1,1-1 1,-1 1 0,1-1-1,0 1 1,0 0 0,0 0 0,1 0-1,0 0 1,0 0 0,0 1-1,1 5 1,0-10-34,0 0 0,1 0 0,-1 0 0,1 0 0,-1 0 0,1 0 0,0-1 0,-1 1 0,1 0 0,0 0 0,-1-1 0,1 1 0,0 0 0,0-1 0,0 1 0,0-1 0,0 1 0,-1-1 0,1 0 0,0 1 0,0-1 0,2 1 0,24 3 96,-23-4-85,18 1 50,41-4 0,-6 0-16,-23 7-38,-27-3-10,0 0 0,0-1-1,0 1 1,8-2 0,-14 1 37,-1 0-29,8-3 2,24 1-9,-20 1-5,0 0 1,-1 0-1,1-1 1,-1-1 0,0 0-1,12-4 1,-19 5 14,0 1 0,-1-1 0,1 0 0,0 0 0,-1 0 0,0 0 0,1-1 0,-1 0 0,0 1 0,0-1 0,-1 0 1,1-1-1,-1 1 0,1 0 0,-1-1 0,0 1 0,2-7 0,-2 4 16,-1 1 0,0-1 0,0 1 0,-1-1 0,1 0 0,-1 1 0,-1-1 0,1 0 0,-1 1-1,0-1 1,0 1 0,-3-9 0,0 2-16,0 0-1,1 0 1,0 0-1,1 0 1,0 0-1,1 0 0,0-1 1,1 1-1,1-1 1,2-17-1,-1 24-16,-1 0 0,0-1 0,0 0 0,-1 1 0,0-1 0,0 1 0,-1-1 0,1 1 0,-1-1 0,-2-7 1,1 11-6,1 0 0,-1 0 0,1 0 0,-1 0 0,0 0 0,0 0 0,0 1 0,-1-1 0,1 1 1,0-1-1,-1 1 0,0 0 0,0 0 0,1 0 0,-1 0 0,0 1 0,-1-1 0,1 1 0,0 0 1,0-1-1,-5 0 0,0 1-38,0 0 0,-1 0-1,1 0 1,0 1 0,0 1 0,0-1 0,0 1 0,0 0 0,0 1-1,0 0 1,0 0 0,0 1 0,-11 6 0,-12 6-932,-54 37 1,55-32 83,-42 25-1200,-5 2 930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2:59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136 345 3385,'-104'-19'1376,"76"8"-263,28 10-1067,0 1-1,-1 0 1,1-1 0,0 1 0,-1 0-1,1-1 1,0 1 0,0-1 0,0 1-1,-1-1 1,1 1 0,0 0 0,0-1-1,0 1 1,0-1 0,0 1 0,0-1-1,0 1 1,0-1 0,0 1 0,0-1-1,0 1 1,0-1 0,0 1 0,0-1-1,0 1 1,0 0 0,1-1 0,0-1 88,0 1 1,0-1 0,0 1 0,0-1-1,1 1 1,-1 0 0,0 0 0,1 0-1,-1 0 1,1 0 0,-1 0 0,4-1 0,54-15 7,0 3 1,1 2 0,1 3 0,0 3 0,0 2 0,117 9 0,-117-2-105,1-3 0,85-10 0,124-32 515,0 0-227,-117 29-293,-50 5 27,111-24-1,-77 10-33,211-8-1,-184 20 3,600-6 65,-224 13-71,-370 0 5,291 33 0,-227-6 1,264-8 0,-331-24 7,43 0-6,72 10 12,236 10-50,-115-15 18,-150-5 8,-211 8-15,659 26 10,-398-7 49,-134-11-26,-12 9-21,55 2 70,27-21 729,-72 25-717,-166-23-99,29 2 152,-22-5 194,-17-4 309,5 6-692,0 1 1,0 0 0,0-1 0,0 1 0,0 0-1,0 1 1,0-1 0,0 0 0,-1 1 0,1 0-1,-3 1 1,-13 2-560,-55 10-1781,7 3 1050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4:54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7 504,'52'26'2015,"-35"-20"-1308,-3 0-449,0-1 1,0 0-1,0-1 0,0-1 1,1 0-1,-1-1 1,22 1-1,-6-9 224,-25 5-402,0-1 0,1 1 1,-1 0-1,0 1 0,1 0 1,-1-1-1,0 2 0,9 0 0,19 2 66,1-1-1,0-1 0,0-2 0,-1-2 0,55-11 0,-61 10-133,0 0-1,0 2 1,0 1-1,1 1 0,-1 2 1,32 5-1,-25-6 474,1-1 0,-1-2 0,0-1 0,66-15 1,-60 10-407,-38 8-72,4-1-6,1 0 0,0 0 1,-1-1-1,1 0 0,-1 0 1,7-4-1,-13 6-36,-4 0-3258,2 0 2309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4:57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1 128,'-3'8'57,"-1"12"-2,4-20-46,0 0 0,0 1 0,0-1 0,0 0 0,0 0-1,0 0 1,0 1 0,0-1 0,0 0 0,0 0 0,0 0-1,0 1 1,0-1 0,1 0 0,-1 0 0,0 0 0,0 1-1,0-1 1,0 0 0,0 0 0,0 0 0,1 0 0,-1 0-1,0 1 1,0-1 0,0 0 0,0 0 0,1 0 0,-1 0-1,0 0 1,0 0 0,0 0 0,1 0 0,-1 0 0,0 1-1,0-1 1,0 0 0,1 0 0,-1 0 0,0 0 0,0 0-1,0 0 1,1-1 0,-1 1 0,0 0 0,0 0 0,1 0-1,-1 0 1,0 0 0,0 0 0,0 0 0,0 0 0,1 0-1,-1 0 1,0-1 0,0 1 0,0 0 0,0 0 0,1 0-1,-1 0 1,0-1 0,0 1 0,0 0 0,0 0 0,0 0-1,0-1 1,45 8 1473,-23-6-1067,0 1-1,38 9 1,-13-2 8,-5-2 1099,-28-3-1397,1-1-1,0 0 0,-1-1 1,1-1-1,0-1 0,0 0 1,0-1-1,0 0 0,25-6 1,-30 5-89,1 0 1,0 0 0,0 1-1,0 1 1,0 0 0,0 0-1,0 1 1,14 3 0,-11-2-10,32 8 235,-39-8-227,1 0 0,0 0 0,0-1 0,0 0 0,0 0 0,0-1 0,0 0 0,0 0 0,9-2 0,1-1 78,-1 2 0,1 0 0,-1 1 0,1 1 0,29 5 0,67-2 520,-59-7-421,-45 1-125,0 1 0,0 1 0,0 0 0,0 0 0,0 1 0,16 3-1,29 1 0,-1 0 339,-42-2-310,1-1-1,-1 0 0,1-1 0,-1 0 1,1 0-1,20-3 0,-11-9 373,-21 10-486,0 1 0,0-1-1,0 0 1,0 0 0,0 1-1,0-1 1,0 1 0,0-1-1,0 1 1,0-1 0,0 1-1,0 0 1,0-1 0,0 1-1,1 0 1,-1 0 0,0 0-1,0 0 1,0 0 0,0 0-1,0 0 1,1 0 0,-1 0-1,0 1 1,0-1-1,0 0 1,2 2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17:4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6 186 5929,'-5'-18'2213,"5"13"-2302,-1 0-1,1 1 0,1-1 1,-1 0-1,1 0 0,-1 0 1,1 0-1,1 0 0,-1 1 1,1-1-1,0 1 0,0-1 0,5-7 1,-5 9 277,1 1-1,-1-1 1,1 1 0,0 0 0,0-1 0,1 1-1,-1 1 1,0-1 0,1 0 0,-1 1 0,1-1-1,-1 1 1,1 0 0,0 1 0,-1-1 0,1 0-1,6 1 1,79 1 627,-58 1-412,20-4-287,0-2 0,1-2 0,-2-3 0,65-19 0,-54 13-84,-57 14-30,-2 0-2,-1 1 1,1 0-1,-1-1 1,1 1-1,-1 0 1,1 0-1,0 0 1,-1 0-1,1 0 1,-1 0 0,1 0-1,-1 1 1,1-1-1,1 1 1,-2-1 7,-7 1-1390,-10 1 883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17:4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62 2232,'-36'-59'2972,"36"59"-2928,0 0 1,0 0 0,-1-1-1,1 1 1,0 0 0,-1 0-1,1-1 1,0 1 0,-1 0-1,1 0 1,0 0 0,-1 0-1,1 0 1,0-1 0,-1 1-1,1 0 1,0 0 0,-1 0-1,1 0 1,-1 0 0,1 0-1,0 0 1,-1 0 0,1 0-1,0 0 1,-1 1 0,1-1-1,0 0 1,-1 0 0,1 0-1,0 0 1,-1 0 0,1 1-1,0-1 1,-1 0 0,1 0-1,0 1 1,0-1 0,-1 0-1,1 0 1,0 1 0,0-1-1,-1 0 1,1 1 0,0-1-1,0 0 1,0 1 0,0-1-1,0 0 1,-1 1 0,-12 27-34,9-19 248,-1-1-224,2-2 33,0 0 0,0 0 1,0 0-1,1 0 0,0 0 0,0 0 0,0 1 0,1-1 0,0 1 0,0 11 0,3 25 361,-3-33-401,2-1 1,-1 1 0,1 0 0,1-1 0,2 11 0,-1 5 29,-3-22-18,0 0 0,0 1 0,1-1 0,-1 0 0,1 0 0,-1 0 0,1 0 0,0 0 0,0 0 1,0 0-1,1 0 0,1 3 0,0-1 0,-1-1-1,0 1 1,0-1 0,-1 1 0,1 0 0,-1 0-1,0 0 1,0 0 0,-1 0 0,1 0-1,-1 0 1,0 0 0,-1 0 0,1 0 0,-1 0-1,-2 7 1,2-5-23,0 0-1,0 0 0,1 0 1,0 0-1,0 0 0,2 14 1,-1-17 31,-1 0 0,0 0 0,0 1 0,0-1 0,0 0 0,-1 0 0,0 0 0,1 1 0,-4 5 0,2-3 40,0 0 0,1 0 0,0 0 0,0 0 0,0 0 0,1 8 0,-2 44 330,-1-15-273,0-44-2590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11661 127 944,'-13'9'176,"-22"10"196,34-19-348,-1 1 1,1-1 0,-1 0 0,0 0 0,1 1 0,-1-1 0,1 0 0,-1-1 0,0 1 0,1 0 0,-1 0-1,1-1 1,-1 1 0,0-1 0,1 1 0,-1-1 0,1 0 0,0 1 0,-1-1 0,1 0 0,0 0 0,-2-1-1,-21-16 183,0 1 0,-1 1 0,-1 2 0,0 1 0,-1 0 0,0 2 0,-1 1 0,0 2 0,0 0 0,-1 2 0,0 1 0,-55-1 0,-21 5 279,1 4-1,-130 22 0,208-21-347,-174 24 93,65-7-365,-204 6 0,36-34-234,-73 0 409,319 8-34,-789 38-6,-76 3 34,660-33 247,-408 66 0,-231 91-314,862-157 32,-1266 312-109,178 73 3,1015-340 59,-159 102 0,-85 97 5,268-178 36,4 4-1,-108 129 1,-23 23 24,122-137-6,-153 200 0,67-65 5,-11 18 10,142-179-26,-67 130 1,-233 651-104,332-804 101,-56 175-30,-72 392-1,140-593 32,-131 634 15,-35-9-6,131-513-8,-43 271 0,70-298-13,5 1 0,4 0 0,14 127 0,-6-167 2,4 0 1,2 0 0,2-1-1,4-1 1,2-1 0,3 0-1,37 71 1,16 4-7,6-4 1,6-3-1,123 142 0,-105-149 17,17 21-9,236 217-1,-182-210 1,306 200 0,-62-71-26,100 60 11,-279-200 11,604 316-63,-648-364 87,235 147 0,-211-98-80,277 130-1,-426-238 41,1310 560 8,-916-415-24,227 81-703,-422-176 381,478 83 0,296-38 842,-610-100-334,529-33 0,430-120-49,-468 27 6,-104 12 17,1195-78 626,-1768 157-728,401-18 4,-4-43 40,212-117 686,-705 138-412,-2-6-1,-3-6 1,209-117 0,-295 137-242,-3-3 0,-1-3 0,65-65 0,-81 80-302,-23 19 10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19 880,'115'-17'556,"-113"17"-503,0-1 0,0 1 0,0 0 0,1-1 0,-1 1 0,0 0 0,0 0 0,0 0 0,0 1 0,0-1 0,0 1 0,0-1 0,0 1 0,0-1 0,0 1 0,0 0-1,0 0 1,0 0 0,0 0 0,0 0 0,-1 1 0,1-1 0,-1 0 0,1 1 0,-1-1 0,1 1 0,-1 0 0,2 2 0,-1 1-6,-1 0 0,1 0 0,-1 0 0,0 0 0,0 1 1,0-1-1,-1 0 0,0 7 0,2 10 95,10 27 777,20-53-728,1 1-1,-1 1 1,0 3 0,1 0-1,47 9 1,158 47 359,-190-46-421,1-3 0,0-1 1,65-1-1,23 4 554,43 4 96,106 16-319,244 87-440,-91-3 15,25 7 102,-252-59-90,595 181-18,-372-79-29,-267-95 0,193 56 6,-176-64-4,184 58-2,366 141 0,-190-33 0,-314-139 0,235 101 0,-95 9 12,-6-4 0,-355-189-12,310 155-17,-249-119 10,-1 3 0,83 69-1,-31-9-1,119 94 2,-134-115 7,-3 5-1,133 146 1,-85-83 0,14 17-6,-135-134-3,-2 2 0,-1 2 0,23 41 1,143 293-87,-150-289 76,-4 1 0,-3 3 1,-4 1-1,42 181 0,-53-144 5,-4 0 0,-7 2-1,-4 146 1,-27 466 30,9-503-6,-12 0 0,-9-2 0,-108 397 0,-10-67 45,-10 54-9,107-454-22,-127 267 1,-82 226-16,253-631-9,-39 124 19,-18 50 37,52-167-45,-1-1 0,-1 0 0,-37 55 0,-110 113 92,9-11 3,26 3 259,57-49-217,69-139-135,-1-1 0,1 0 0,-1 0 0,0 0-1,0 0 1,0 0 0,0-1 0,0 1 0,-1-1-1,1 0 1,-1 0 0,1 0 0,-1 0-1,0-1 1,0 0 0,-5 2 0,-75 12 226,54-11-153,-41 4 22,50-7-734,0 2-1,-1 0 1,1 1 0,-23 8 0,29-6-344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408 164 3761,'-58'23'989,"57"-23"-999,0 0 0,0 0 0,0 0 0,-1-1 0,1 1 0,0 0 0,0-1 0,0 1 0,0-1 0,-1 0 0,1 1 0,0-1 0,0 0 0,0 0 0,0 1-1,1-1 1,-1 0 0,0 0 0,0 0 0,0 0 0,1 0 0,-1 0 0,1 0 0,-1-1 0,1 1 0,-1 0 0,1 0 0,-1 0 0,1 0 0,0-1 0,0 1 0,0 0-1,0 0 1,0-3 0,-3-42-663,4-18 311,-1 62 421,0 0 0,0 0 0,0 0 1,0 0-1,-1 0 0,1 0 0,-1 0 1,1 1-1,-1-1 0,1 0 0,-1 0 1,0 1-1,0-1 0,0 0 0,0 1 1,0-1-1,0 1 0,-1-1 0,1 1 1,0 0-1,-1-1 0,1 1 1,-1 0-1,1 0 0,-1 0 0,0 0 1,1 0-1,-4 0 0,5 0 198,-1 1 1,0 0-1,0 0 0,1 0 0,-1 0 1,0 1-1,0-1 0,0 0 0,1 0 1,-1 0-1,0 1 0,1-1 1,-1 0-1,0 1 0,0-1 0,1 0 1,-1 1-1,1-1 0,-1 1 0,0 0 1,-14 27 760,8-10-519,1-3-355,3-7 56,0 0 0,0 0 0,-1 0 0,0 0-1,-9 11 1,13-18-180,-1 0 1,1 0-1,-1 1 0,1-1 0,0 0 0,0 0 1,-1 0-1,1 1 0,0-1 0,0 0 1,0 1-1,0-1 0,1 0 0,-1 0 0,0 0 1,1 1-1,-1-1 0,0 0 0,1 0 1,-1 0-1,1 0 0,0 1 0,-1-1 0,2 1 1,-1-1 20,0 1 0,0 0 0,0-1 0,-1 1 0,1 0 1,0-1-1,-1 1 0,1 0 0,-1 0 0,0-1 1,0 1-1,0 0 0,0 0 0,0 0 0,0 2 0,-5 10 189,2-8-192,0 0 0,1-1 1,0 1-1,1 0 0,-1 0 0,1 0 0,0 1 1,1-1-1,-1 0 0,1 0 0,0 0 0,1 1 0,2 9 1,2 8 73,0 1 1,-1 0-1,-2 0 1,-1 0-1,-1 32 1,-22 128 106,1 3-96,-8 45 235,2-39-289,14 374 36,9-418-33,1-98-15,2 0 0,3 0 0,8 53 0,-2-33 52,-1 136 0,-11-138-59,-3-1 0,-4 1 0,-24 87 0,2-9-4,17-75-16,7-38-7,2 1 0,1-1 0,1 1 0,2 0 0,2 0 0,4 45 0,17 43-14,-9-69 17,-3 1 0,-2-1 0,-2 78 0,-10-54-5,1-26 116,3 58 0,3-92-120,1 0-1,0 0 0,2 0 1,0 0-1,2-1 1,13 33-1,-10-27-8,-1 1 1,-1 0-1,6 33 0,-8-29 11,2-2 0,15 43-1,34 96 97,-20-51-32,3 31 118,-30-100-108,-8-37-79,0 0 0,1-1-1,0 1 1,0 0 0,7 14 0,-6-15-5,-1-1-1,1 1 1,-1 0-1,-1 0 1,1 0-1,-2 0 1,1 1 0,-1 8-1,5 38 26,14 10-1,-18-3 48,0-51-52,0 0 0,-1-1 0,-2 21 0,1-22-23,0 0-1,0-1 0,1 1 0,1 0 0,-1-1 0,5 17 0,-5-25-2,0 0-1,0 0 0,0 0 0,0 1 0,0-1 0,0 0 1,0 0-1,0 0 0,0 1 0,0-1 0,0 0 0,0 0 1,0 1-1,0-1 0,0 0 0,0 0 0,0 0 0,0 1 0,0-1 1,0 0-1,0 0 0,0 0 0,-1 1 0,1-1 0,0 0 1,0 0-1,0 0 0,0 0 0,0 1 0,-1-1 0,1 0 1,0 0-1,0 0 0,0 0 0,-1 0 0,1 0 0,0 1 0,0-1 1,0 0-1,-1 0 0,1 0 0,0 0 0,0 0 0,0 0 1,-1 0-1,1 0 0,0 0 0,0 0 0,-1 0 0,1 0 1,0 0-1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436 75 4313,'-35'-61'1702,"33"59"-1633,0 1 0,-1 0 0,1-1 0,0 1 0,-1 0 0,0 0 0,1 0 1,-1 1-1,1-1 0,-1 1 0,0-1 0,0 1 0,1 0 0,-1 0 0,0 0 1,1 0-1,-1 1 0,0-1 0,-3 2 0,5-2 92,0 1-1,1-1 1,-1 1 0,0-1-1,0 0 1,0 0 0,1 1-1,-1-1 1,0 0 0,0 0-1,0 0 1,0 0 0,1 0-1,-1 0 1,0 0 0,0 0-1,0 0 1,0 0 0,0-1-1,1 1 1,-1 0-1,0-1 1,0 1 0,1 0-1,-1-1 1,0 1 0,0-1-1,1 1 1,-1-1 0,0 1-1,1-1 1,-1-1 498,1 5-312,1 21-16,-1 1 0,-2-1-1,0 1 1,-7 31 0,-4 35 265,9-59-373,-16 58 1,14-66-138,0 0 0,1 1-1,2 0 1,-1 30 0,25 167 47,-11-144-101,1 83 1,-11-120-21,-10 256 72,4-218-52,6 80 1,2-102 56,-2 0 0,-2-1 1,-20 109-1,-42 211 856,-14 55-160,60-367-670,-5 16 21,-25 165 0,43-192-102,-4 22 194,3 0 0,8 145-1,8-42-150,-8-103-51,13 86 1,-9-129-22,3 22 21,6 110 0,-18-108 20,2-34-33,0 0 1,1 0 0,3 21 0,-2-38-430,1 5 1424,-8-17-5699,-7-14 3077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171 161 1656,'-5'-13'413,"1"0"0,1-1 0,0 1 1,0-1-1,2 1 0,-1-18 0,-4-18 3921,-6 103-3119,-7 49 107,5 1 1,-2 128-1,30 365 186,-13-575-1450,-2 61 372,-18 124 1,8-107-318,-21 129 141,21-41-107,3-164 45,6-20-182,0 0-1,0 0 1,1 0 0,0 0 0,0 1 0,0-1 0,-1 8 0,0 16 32,0 0 0,4 43 0,10-14 473,-19-43-357,3-14-3733,2-1 2278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03:26.205"/>
    </inkml:context>
    <inkml:brush xml:id="br0">
      <inkml:brushProperty name="width" value="0.05292" units="cm"/>
      <inkml:brushProperty name="height" value="0.10583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315 63 9010,'-5'-3'413,"2"2"-225,1 0 0,0 0-1,0-1 1,0 1 0,0 0 0,0-1-1,0 1 1,0-1 0,1 0-1,-1 0 1,0 1 0,1-1-1,0 0 1,-1 0 0,1-1-1,0 1 1,0 0 0,0 0 0,0 0-1,0-1 1,1 1 0,-1-1-1,1 1 1,-1 0 0,1-1-1,0-2 1,0 4-189,0 1 0,0 0-1,0-1 1,-1 1 0,1 0 0,0 0-1,0-1 1,-1 1 0,1 0 0,0 0 0,0-1-1,-1 1 1,1 0 0,0 0 0,0 0-1,-1 0 1,1-1 0,0 1 0,-1 0-1,1 0 1,0 0 0,-1 0 0,1 0-1,0 0 1,-1 0 0,1 0 0,0 0 0,-1 0-1,1 0 1,0 0 0,-1 0 0,1 0-1,0 0 1,-1 0 0,1 0 0,0 1-1,-1-1 1,1 0 0,-21 6-24,13-3 36,0 0 1,0 0 0,1 1-1,-1 0 1,1 1-1,0-1 1,0 1 0,0 1-1,-7 7 1,-1 2 87,-12 13 266,-27 35 0,47-54-318,0 1 1,1 0 0,0 0-1,1 0 1,0 1-1,0 0 1,1 0 0,-3 15-1,6-20-44,-3 12 45,1 1 0,0 0 0,1 19 0,2-33-30,0 0 1,1 0-1,-1 0 0,1 0 0,0 0 1,1-1-1,-1 1 0,1 0 1,0-1-1,0 1 0,0-1 0,0 0 1,1 0-1,0 0 0,0 0 1,5 6-1,18 21 49,-23-27-64,0 0-1,0 0 1,0 0 0,1 0 0,-1 0-1,1-1 1,0 0 0,0 0 0,0 0-1,0 0 1,6 2 0,2-1 18,0 0 1,0 0-1,0-1 1,0-1-1,1 0 1,-1-1-1,1 0 1,0-1-1,-1 0 1,1-1-1,-1-1 1,19-4-1,5-4 218,-2-1 0,1-1 0,33-18 0,-67 29-211,1 0-1,0 1 1,-1-1 0,1 0-1,0 0 1,-1 0 0,1-1 0,-1 1-1,0 0 1,1 0 0,-1-1 0,0 1-1,0-1 1,0 1 0,0-1 0,0 0-1,0 1 1,0-1 0,0 0 0,-1 0-1,1 1 1,-1-1 0,1 0 0,-1 0-1,0 0 1,0 0 0,0 0 0,0 0-1,0 0 1,0 1 0,-1-5 0,2-19 13,-1 22-44,1 1-1,0-1 1,0 0-1,0 0 1,0 0-1,1 1 1,-1-1-1,1 1 0,-1-1 1,1 1-1,0 0 1,0-1-1,0 1 1,0 0-1,0 0 1,1 0-1,-1 1 1,1-1-1,-1 0 0,4 0 1,13-12-15,-18 13 38,0 0 1,1 0-1,-1-1 0,0 1 0,-1 0 1,1 0-1,0-1 0,0 1 0,0-1 0,-1 1 1,1-1-1,-1 1 0,1-1 0,-1 1 0,0-1 1,1 0-1,-1 1 0,0-1 0,0-2 0,-7-12 441,6 12-420,0 1 0,0 0 0,-1 0-1,1 0 1,-1 1 0,-3-6 0,-14-16 241,-1 1 1,-26-23-1,34 35-198,0 0-1,0 0 1,-2 1 0,-14-8-1,24 16-121,-1-1-1,1 1 1,-1 0-1,0 0 1,0 1-1,0-1 1,0 1-1,0 0 1,0 1-1,0-1 1,0 1-1,0 0 1,0 0-1,-1 0 1,1 1-1,0 0 1,-9 2-1,0 4-560,-1 0-1,1 0 1,0 2-1,-21 15 0,-14 19-439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217 60 5425,'-68'-49'923,"65"38"4897,1 60-5405,2 1 0,8 65 1,-6-89-145,-1 0 1,-2 0 0,0 0 0,-7 29 0,4-23 5,-1 62 0,4 16-43,-19 148 0,12-187-112,-5 138 417,13-157-442,1-35-74,-1-1 0,-1 0 0,0 0 0,-1 1 0,-5 15 1,-1 9 0,1 0 0,3 0 0,1 0 0,2 1 0,5 55 0,-1-6 52,3 37 70,-2-69 115,-2 0 0,-11 97 0,7-118-190,2 1 0,1-1-1,1 0 1,3 1 0,9 39 0,4 38 3,-3-25 4,-8-59-22,-2-1 1,2 45 0,-9 89 143,3-95-78,-18 132 0,9-133 19,0-19-25,4-29-77,1-1-1,0 26 0,2-2-2,0-20 3,1 0 0,1 1 0,6 29 0,-6-48-29,0 0 0,0 0 0,0 1 0,-1-1-1,0 0 1,0 0 0,0 1 0,-1-1 0,0 0 0,0 0 0,-1 0-1,-3 11 1,2-7-2,0 1 0,1 0 0,0-1 0,1 1 0,1 0 0,0 0 0,2 20 0,-1-16-4,-1 0 0,0-1 0,-3 26 0,-1 34 99,3-62 372,1-12-503,0 0-1,0 1 1,0-1 0,0 0 0,0 0-1,1 0 1,-1 0 0,0 0 0,0 0 0,0 1-1,0-1 1,0 0 0,0 0 0,0 0-1,0 0 1,0 1 0,0-1 0,0 0-1,0 0 1,0 0 0,0 0 0,0 0 0,0 1-1,0-1 1,0 0 0,0 0 0,0 0-1,0 0 1,0 0 0,0 1 0,-1-1-1,1 0 1,0 0 0,0 0 0,0 0-1,0 0 1,0 0 0,0 0 0,0 1 0,0-1-1,-1 0 1,1 0 0,0 0 0,0 0-1,0 0 1,0 0 0,0 0 0,-1 0-1,1 0 1,0 0 0,0 0 0,0 0 0,0 0-1,0 0 1,-1 0 0,1 0 0,0 0-1,0 0 1,0 0 0,0 0 0,-1 0-1,-22-23-3104,-33-41 1534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651 136 1712,'-8'-108'974,"2"82"1754,6 26-2560,0 0-1,-1 0 0,1-1 1,-1 1-1,1 0 0,-1 0 0,1 0 1,-1 0-1,1 0 0,0 0 1,-1 0-1,1 0 0,-1 0 0,1 0 1,-1 0-1,1 0 0,-1 0 1,1 0-1,-1 0 0,1 0 0,-1 0 1,1 0-1,0 1 0,-1-1 0,1 0 1,-1 0-1,1 1 0,0-1 1,-1 1-1,-7 75-61,-5 28 505,9-71-408,1 0 0,2 0-1,1 0 1,1 0 0,2 0 0,8 33-1,5 89 472,-7-43-131,-5-84-465,-1 1 0,-1 0 0,-1 0-1,-2-1 1,-1 1 0,-9 42 0,7-47-3,0 0 0,1 0-1,1 0 1,2 0 0,2 26 0,-1-20 24,0 0 0,-7 48 1,-1-39 85,-5 30 287,-5 129 0,14-151-348,-14 81 0,9-78 26,-7 23 124,9-49-165,1 0 0,-4 47 0,-11 142 595,11-145-398,-2 101-1,12-90-2,-17 157 0,11-203-265,3-1 1,2 64 0,0-84-39,-1 0 0,0 0 0,-1 0 0,-4 16 0,4-16 15,-1 0 0,1 0 0,0 23 0,2 59 132,-18 148 1,4-161-133,8-49-15,-4 43 1,8-36-5,0 120 38,2-131-24,-1 0 0,-2 0-1,-8 43 1,6-50 2,1 0 0,1 1 0,1-1 0,1 1 0,1-1 0,1 1 0,4 26 0,-2-25-8,-1-1 1,-1 1-1,-1 0 0,-1 0 1,-1 0-1,-7 30 0,-2 34 15,1 470-11,10-337-5,-2-39 2,1-148 1,-1 0 0,-14 62-1,10-63-7,1 0-1,-2 63 1,5-10 15,-3-1 1,-3 0 0,-40 163-1,37-205-16,6-27-3,1 0 0,0 0 1,2 0-1,-2 18 0,2 34-18,1 151 26,1-209 6,-2 0 0,1 0 1,-1-1-1,-1 1 1,1-1-1,-1 1 1,-1-1-1,0 0 1,-8 14-1,-13 31 4,15-20-5,2 0 1,1 0-1,2 1 0,-1 35 1,-19 58 1,13-68-7,11-52-9,1-3 2,-1 0 0,0 0-1,1 0 1,0 0 0,0 0 0,0 0-1,0 0 1,1 0 0,0 0 0,-1 0-1,1 0 1,1-1 0,-1 1-1,1 0 1,2 5 0,-3-9 169,-9 36-120,9-16-33,0 1-1,1 0 1,7 28 0,-9-39 44,-1-1 1,0 1 0,0-1 0,-1 1 0,0-1 0,-1 0-1,0 0 1,-7 15 0,6-12-14,-8 12-314,12-24 205,0 0 0,0 0 1,0 0-1,0 1 0,0-1 0,0 0 0,0 0 0,0 0 0,-1 0 0,1 1 0,0-1 0,0 0 0,0 0 0,0 0 0,0 0 0,-1 0 0,1 0 0,0 1 0,0-1 0,0 0 0,-1 0 0,1 0 0,0 0 0,0 0 0,0 0 0,-1 0 0,1 0 0,0 0 0,0 0 1,0 0-1,-1 0 0,1 0 0,0 0 0,0 0 0,0 0 0,-1 0 0,1 0 0,0 0 0,0-1 0,0 1 0,-1 0 0,1 0 0,0 0 0,0 0 0,0 0 0,-13-40-6373,9 23 6335,-14-75-1650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7 160 2961,'-1'0'133,"1"-1"1,-1 1-1,1-1 1,-1 1 0,1-1-1,-1 1 1,1-1 0,0 1-1,-1-1 1,1 0-1,0 1 1,-1-1 0,1 0-1,0 1 1,0-1 0,0 0-1,-1 1 1,1-1-1,0 0 1,0 1 0,0-1-1,0 0 1,0 1-1,0-1 1,0 0 0,1 0-1,-1 1 1,0-1 0,0 0-1,1 0 1,27-6 2565,-21 6-2939,323-28 2638,-114 13-2037,308-10 258,34 12 310,-265 0-496,-39 4-302,326 1 310,-38 18-99,-281-8-212,156 6 621,-152-13-637,-139 1-64,294-5 20,-96 14-36,-157-17 67,-158 13-137,-26 8-6170,15-8 5972,-19 7-1730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344 152 3105,'-23'-34'2449,"19"30"-2203,1 0-1,0 0 0,0 0 0,1 0 0,-1 0 1,1-1-1,-1 1 0,1-1 0,1 1 0,-1-1 1,1 0-1,0 1 0,0-1 0,0 0 0,0 0 1,1 0-1,0 0 0,0 0 0,1 0 0,1-9 1,2 2 1432,-4 20-482,4 25-854,3 9-60,-2 1 0,-1 0-1,-3 0 1,-3 50 0,-24 580 1232,23-442-1441,2-174-67,-27 533 141,26-570-143,-45 320 244,-56 350 319,89-492-456,16 250-1,-1-338 32,-2-52-62,11 86 1,9 149 47,-14-159-85,-2-86-16,0-5 78,-1 1 0,-2-1-1,-11 76 1,-8-69-3,15-42-87,0 0-1,1 0 1,0 0 0,-3 13-1,-11 123-19,19-126 16,-1-17-10,-1 0 0,1 0 0,-1 0 1,1-1-1,-1 1 0,0 0 0,0 0 1,1 0-1,-1 0 0,0 0 0,0 0 1,0 0-1,0 0 0,0 0 0,0 0 0,0 0 1,0 0-1,0 0 0,-1 0 0,1 0 1,0 0-1,-1-1 0,1 1 0,0 0 1,-1 0-1,1 0 0,-1 0 0,0-1 1,1 1-1,-1 0 0,1 0 0,-1-1 0,0 1 1,0 0-1,1-1 0,-1 1 0,0-1 1,0 1-1,0-1 0,0 0 0,0 1 1,0-1-1,-1 2 18,1-1 0,0 1 1,0-1-1,0 1 0,0-1 0,0 1 1,1 0-1,-1-1 0,0 1 0,1 0 1,-1 0-1,1-1 0,0 1 0,0 0 1,0 0-1,-1 0 0,2-1 0,-1 1 1,0 0-1,0 0 0,0 0 0,2 2 1,-2 13-46,0-6 32,-1-5-3,1 1-1,-1 0 0,1-1 1,1 1-1,-1-1 0,1 1 1,1-1-1,-1 1 0,5 11 1,-4-9 6,-1-1 0,1 1 0,-2 0 0,0 13 0,0-21-5,0-1 13,0 3 5,0-1 0,0 1 0,0-1 0,0 1 0,0-1 0,-1 1 0,1-1 1,-1 1-1,1-1 0,-1 0 0,-2 5 0,1-2 28,-9 37-83,-2 14 51,12-50-20,1-2-1,0-1 1,0 0 0,-1 1 0,1-1-1,-1 1 1,0-1 0,0 0 0,0 0-1,0 1 1,-1-1 0,1 0 0,-1 0-1,0 0 1,0-1 0,-2 4 0,3-5 3,1-1 0,0 0 0,0 1 0,-1-1 0,1 1 0,0-1 0,0 1 0,-1-1 1,1 1-1,0-1 0,0 1 0,0-1 0,0 1 0,0-1 0,0 1 0,0-1 0,0 1 0,0-1 0,0 1 1,0-1-1,0 1 0,0-1 0,0 1 0,0-1 0,1 1 0,-1-1 0,0 1 0,1 0 0,-1-1-5,0 0-1,0 0 0,0 0 0,0 1 0,0-1 0,1 0 0,-1 0 0,0 1 1,0-1-1,0 0 0,0 0 0,0 1 0,0-1 0,0 0 0,0 0 0,0 1 1,0-1-1,0 0 0,0 1 0,0-1 0,0 0 0,0 0 0,0 1 0,0-1 1,0 0-1,-1 0 0,1 1 0,0-1 0,0 0 0,0 0 0,0 0 0,0 1 1,-1-1-1,1 0 0,0 0 0,0 0 0,0 0 0,-1 1 0,1-1 0,0 0 1,0 0-1,-1 0 0,1 0 0,0 0 0,0 0 0,-1 0 0,1 0 0,0 1 1,0-1-1,-1 0 0,1 0 0,0 0 0,0 0 0,-1 0 0,1-1 0,0 1 1,0 0-1,-1 0 0,1 0 0,0 0 0,0 0 0,-1 0 0,1 0 0,0 0 1,0 0-1,-1-1 0,1-3-3222,1-5 2338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29 172 1120,'-15'9'182,"1"1"745,36-7 2748,45 2-2561,-51-3-970,1 0 0,28-1 0,302-33 1037,-68 5-403,-42 6-492,140-8 241,-26 8-45,-334 20-463,96 0 185,139-21 1,-122 8-81,-1 5 1,189 12-1,-85-1-68,-108 0 44,-83 1 270,54-4 0,-24-3-30,-38 3-224,0-2 0,59-11 0,-33 10-9,-59 3-100,-1 1 37,1-8 602,-1 8-713,-1 0-1,1 0 1,0 0 0,0 0 0,0 1-604,-1-1 604,1 0 0,0 0 0,0 0 0,0 0 0,0 0 0,0 0-1,0 0 1,0 0 0,0 0 0,-1 0 0,1 0 0,0 0 0,0 0 0,0 0 0,0 0 0,0 0 0,0 0-1,0 0 1,0 0 0,0 0 0,-1 0 0,1 0 0,0 0 0,0 0 0,0 0 0,0-1-604,-1 1 604,-19 29-2975,15-23 2691,1 0 0,0 0 0,0 0 0,0 0 0,-4 13 0,7-12-293,4 1 385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202 25 816,'5'-24'9910,"-7"35"-10168,3 36 322,0-42-55,0 0 1,-1 0 0,0-1 0,0 1-1,0 0 1,0 0 0,-1 0 0,1 0-1,-1 0 1,-1-1 0,1 1 0,-1 0-1,0-1 1,0 1 0,-3 6 0,1-6 35,1 0 1,0 1 0,1-1 0,-1 1 0,1 0 0,0 0 0,1 0 0,0 0 0,-1 0-1,2 0 1,-1 7 0,3 78 328,0-24-235,-4-18 17,0 98 402,2-112-482,-8 68-1,-2-1-42,8-62 8,-11 52-1,7-55 17,-4 68 0,21 126 203,-2-56-113,-10-156-117,0 0 1,-7 31 0,-2 23 121,-7 257 340,14-282-470,0 0 114,4 53-1,2-46-24,3 36-22,-3-62-72,-1 57-1,-1-2 3,10 35 28,-2-26 37,-3 120 0,-15 51 115,5 134-52,5-343-110,-12 176 68,3-131-77,4-64-21,2 68 0,4-43 14,-3-1 0,-14 100 1,12-62-9,4-74-5,-2 0 1,0 0-1,-7 34 0,4-35-4,1 0 0,0 33-1,3-36 13,-1-1-1,-1 1 0,-8 34 0,-5-23 1,13-28-16,-1 1 0,1-1 0,1 0 0,-1 1 0,0-1 0,1 1 0,0 0 0,0-1 0,0 1 0,0 0 0,0 4 0,-6 62 15,4-55-15,1 1 1,0 0-1,1 0 0,1 0 0,1 0 1,0 0-1,1 0 0,5 20 1,-3-19 7,0-1 1,2 33-1,-2-8-3,-1-18 261,-3-23-260,-1 0-1,1 0 1,0 1 0,0-1-1,0 0 1,0 0 0,-1 0-1,1 0 1,0 1 0,0-1-1,0 0 1,-1 0 0,1 0-1,0 0 1,0 0 0,-1 0-1,1 0 1,0 0 0,0 0-1,-1 0 1,1 0 0,0 0-1,0 0 1,-1 0 0,1 0 0,0 0-1,0 0 1,-1 0 0,1 0-1,0 0 1,0 0 0,-1 0-1,1 0 1,0 0 0,0 0-1,0-1 1,-1 1 0,1 0-1,0 0 1,0 0 0,0 0-1,-1-1 1,1 1 0,0 0-1,0 0 1,0 0 0,0-1-1,0 1 1,0 0 0,-1 0-1,1-1 1,0 1 0,0 0-1,0 0 1,0-1 0,0 1-1,0-1 1,0 1-50,0 0 0,0 0-1,0 0 1,0-1 0,-1 1 0,1 0-1,0 0 1,0 0 0,0-1-1,0 1 1,-1 0 0,1 0 0,0 0-1,0 0 1,0 0 0,-1 0 0,1-1-1,0 1 1,0 0 0,-1 0 0,1 0-1,0 0 1,0 0 0,-1 0-1,1 0 1,0 0 0,0 0 0,-1 0-1,1 0 1,0 0 0,0 0 0,-1 0-1,1 0 1,0 0 0,0 0-1,0 1 1,-1-1 0,1 0 0,0 0-1,0 0 1,0 0 0,-1 0 0,1 1-1,-5 12-3627,3-6 2805,-6 13-730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158 198 760,'12'-160'1710,"-11"157"-1533,-1 0 0,0 0-1,0 0 1,0 0 0,0 0 0,0 0 0,-1 0 0,1 0 0,-2-4-1,-5 4 1003,-5 15-577,4 1-465,0-1 0,1 1 0,0 0 0,1 1 0,1-1 0,0 1 0,0 0 0,2 1 0,0-1 0,-2 17 0,1 13 171,2-31-155,0 0 0,1 1 0,1-1 0,0 1-1,4 25 1,-2-23-46,0 0-1,-2-1 0,1 1 1,-2 0-1,-3 19 1,0 34 138,4 58 270,-1-37 68,17 147 0,-9-170-316,-1 82 1,-4-49-188,10-19-9,-8-60-27,-1 0 1,2 32 0,-4-32-3,1 1 1,8 33-1,-6-39-24,-1 1 0,-1 0-1,0 1 1,-1-1 0,-2 18-1,-6 30 38,3 1-1,8 116 0,-3-148-41,-1-1 1,-7 55-1,3-47-5,-10 30 26,11-58-24,-1 1 0,2 0 0,0 0-1,0 0 1,2 25 0,0-22 0,-1-1 0,0 1-1,-1-1 1,-5 22 0,-5 39 65,3 102 75,10 15 2,8-102-65,-3-43-47,-2 55 1,-3-79-24,1 0 0,1-1 0,8 32 0,-5-33-2,-2 0 0,-1 0 0,-1 1 1,0 25-1,-6 3 18,1-24-23,1 0 1,4 48-1,-1-59-3,-1 1-1,0-1 1,-2 0-1,-3 19 1,2-15 1,1 0 0,0 27 0,6 26 16,2 147 63,-11-185-73,3-32-14,1 1 1,1 0-1,-1-1 0,0 1 0,1 0 1,0 0-1,0-1 0,1 1 1,0 0-1,2 8 0,1 8 10,0 0 0,-1 0 0,-1 0 0,-1 0 0,-1 1-1,-5 38 1,2-18 15,5 161 16,-6-148-25,-1 45 23,4-7 46,-22 149 1,19-216-72,-1 59 28,5-64-29,0 1 0,-2-1 0,-1 0 0,0 0 0,-9 24 0,-24 96 113,25-91-99,6-32-18,2 0 0,0 0-1,1 0 1,1 1-1,1-1 1,0 1 0,1-1-1,2 0 1,-1 1-1,8 21 1,-6-20 7,-1-1 0,0 1 0,-1 39 0,5 40 48,-6-92-50,2 14 55,-2-20-67,-1-1-1,0 0 0,0 1 0,0-1 0,0 1 0,0-1 0,0 1 1,0-1-1,-1 1 0,1-1 0,0 0 0,0 1 0,0-1 0,0 1 1,0-1-1,-1 0 0,1 1 0,0-1 0,0 1 0,-1-1 0,1 0 1,0 1-1,-1-1 0,1 0 0,0 0 0,-1 1 0,1-1 1,0 0-1,-1 0 0,1 1 0,-1-1 0,1 0 0,0 0 0,-1 0 1,1 0-1,-1 0 0,1 0 0,-1 1 0,0 4 8,0 0-1,0 0 0,0 0 1,1 0-1,0 0 1,1 10-1,-1-11-2,-12 56 559,0-60-1680,6 0 504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111 36 544,'-14'0'48,"2"1"484,-1-2 0,1 1 0,-1-1 0,-21-5 1,21 2 673,19 6 822,30 4-652,1-6-478,41-7 0,35-1-289,122-1-147,31 1-311,-107 16 78,201 35 1,-288-36-168,0-3 1,129-9-1,-52-2 7,285-10 251,180 12 338,-443 9-645,-15 9 3,-31-1 38,-48-17-45,-12 0 228,-64-8 214,66 5-127,-69 5-2075,1 3 1138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37 116 784,'-15'-2'283,"14"3"-222,0-1 0,1 0 0,-1 0 0,0 0 0,1 0 0,-1 0 0,0 0 0,1 0 0,-1 0 0,0 0 0,1 0 0,-1 0 0,0 0 0,1 0 0,-1-1 0,0 1 0,1 0 0,-1-1 0,1 1 1,-1 0-1,0-1 0,1 1 0,-1 0 0,1-1 0,-1 1 0,1-1 0,0 1 0,-1-1 0,1 1 0,-1-1 0,1 0 0,0 1 0,-1-1 0,1 1 0,0-1 0,0 0 0,-1 1 0,1-1 0,0 0 0,0 1 0,0-1 0,0 0 0,3-1 138,0 1 0,0 0-1,0-1 1,0 1-1,0 1 1,0-1-1,0 0 1,1 1-1,4-1 1,10-1-59,67-10 8,134-1-1,46-5 156,-40-7 644,248 5-1,-242 38-811,0 1-87,592-45 237,-766 23-184,81-2 132,-1 6 0,1 6 1,223 41-1,-157-22-46,-95-15-6,-94-9-97,1-2 0,-1 0 0,1-1-1,0-1 1,24-5 0,-17 7 111,-20 0-206,0 1-1,0-1 1,0 0 0,0 0 0,0 0 0,0-1 0,0 1 0,-1-1 0,1 1 0,4-2 0,-6 0-378,-2 2 170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83 1416,'5'-7'2221,"-4"7"-2076,0 0 0,-1-1 0,1 1 0,0-1 0,-1 0 0,1 1 0,0-1 1,-1 1-1,1-1 0,-1 0 0,0 0 0,1 1 0,-1-1 0,1 0 1,-1 0-1,0 1 0,0-1 0,1 0 0,-1 0 0,0 0 0,0-1 0,0 2-116,1-1-1,-1 0 0,0 1 0,0-1 1,1 1-1,-1-1 0,0 0 0,1 1 0,-1-1 1,1 1-1,-1-1 0,1 1 0,-1-1 1,1 1-1,-1 0 0,1-1 0,0 1 1,-1 0-1,1-1 0,-1 1 0,1 0 0,0-1 1,-1 1-1,1 0 0,0 0 0,-1 0 1,1 0-1,0 0 0,0 0 0,31-3-9,-22 2 45,31 2-30,-26 0 56,-1-1-1,1 0 1,-1-1-1,1 0 0,25-7 1,-16 2 103,0 0 0,0 2 1,0 1-1,39 0 0,48-7 229,-96 8-416,0 1 0,0 0 0,1 1 0,-1 1-1,0 0 1,0 1 0,0 1 0,0 0 0,24 9 0,-27-9 3,1-1 1,-1-1 0,0 0-1,21-1 1,-16 0 3,-5 1 4,-9 0 41,0 0 1,0-1-1,0 0 0,0 1 0,0-1 0,0 0 1,1 0-1,-1-1 0,0 1 0,0 0 1,0-1-1,0 0 0,0 0 0,-1 0 1,1 0-1,0 0 0,0-1 0,-1 1 0,5-4 1,-6 4-56,0 0 1,0 1 0,0-1-1,0 1 1,1-1 0,-1 1-1,0-1 1,0 1-1,0-1 1,0 1 0,1 0-1,-1 0 1,0 0 0,0-1-1,1 1 1,-1 0 0,0 1-1,0-1 1,1 0 0,-1 0-1,0 0 1,0 1-1,0-1 1,3 2 0,14 1-386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04:36.646"/>
    </inkml:context>
    <inkml:brush xml:id="br0">
      <inkml:brushProperty name="width" value="0.05292" units="cm"/>
      <inkml:brushProperty name="height" value="0.10583" units="cm"/>
      <inkml:brushProperty name="tip" value="rectangle"/>
      <inkml:brushProperty name="rasterOp" value="maskPen"/>
    </inkml:brush>
  </inkml:definitions>
  <inkml:trace contextRef="#ctx0" brushRef="#br0">379 112 3513,'-15'0'541,"1"0"0,-26 5 1,33-3-687,-1 0 0,1 0-1,0 1 1,0 0 0,0 0 0,1 1 0,-8 5 0,-2 3 453,0 0 1,0 2-1,2 0 1,-20 22 0,27-22-127,7-13-118,0 0 1,0-1-1,0 1 0,0 0 0,0 0 0,0-1 0,-1 1 0,1 0 0,0-1 0,0 1 0,-1 0 0,1-1 0,-1 1 0,1 0 0,0-1 0,-1 1 0,1-1 0,-1 1 0,1-1 0,-1 1 0,0-1 0,1 1 0,-1-1 1,1 0-1,-1 1 0,0-1 0,0 0 0,1 0 0,-1 1 0,0-1 0,1 0 0,-1 0 0,0 0 0,-1 0 0,-9-2 500,-1-1-1,0 2 1,-23-1-1,27 2-451,3 0-67,1 0-1,-1 0 1,1 1-1,-1-1 1,-5 3 0,9-3-49,0 0 0,1 0 1,-1 0-1,0 0 0,1 1 1,-1-1-1,0 0 0,1 0 0,-1 0 1,1 1-1,-1-1 0,1 0 1,-1 1-1,0-1 0,1 1 1,-1-1-1,1 1 0,0-1 0,-1 1 1,1-1-1,-1 1 0,1-1 1,0 1-1,-1-1 0,1 1 0,0-1 1,0 1-1,-1 0 0,1-1 1,0 1-1,0 0 0,0-1 1,0 1-1,0 0 0,0-1 0,0 1 1,0 0-1,0-1 0,0 1 1,0 0-1,1 0 1,-1-1 1,0 0 0,0 1-1,1-1 1,-1 0-1,0 1 1,1-1-1,-1 0 1,1 1-1,-1-1 1,0 0-1,1 0 1,-1 0-1,1 1 1,-1-1 0,1 0-1,-1 0 1,1 0-1,-1 0 1,0 0-1,1 0 1,-1 0-1,1 0 1,-1 0-1,1 0 1,-1 0 0,1 0-1,-1 0 1,1 0-1,0-1 1,19-6 63,-14 4-27,158-50 1379,-149 51-1353,1 0-1,-1 1 1,0 1 0,1 1-1,-1 0 1,1 1 0,14 3-1,33 4-38,-39-7 147,0-2 1,1 0 0,-1-1 0,0-2 0,0 0-1,-1-2 1,1 0 0,34-14 0,-49 15-62,-1 1 0,1 0 0,0 1 1,0 0-1,0 0 0,12 0 0,-19 2-110,0 1 0,-1-1 0,1 1 0,-1 0 0,1 0 0,-1 0 0,1 0 0,-1 0 0,0 0 0,3 2 0,15 9-9,-9-9 23,1-1 0,0 0-1,-1 0 1,1-2 0,0 1 0,0-1 0,16-2-1,-2-3 29,-1 0 0,25-9 0,-9 1 152,-1 2 1,78-11 0,-97 19-165,-16 2-32,-1 0 0,0 1 0,1-1 0,-1 1 1,1 0-1,-1 0 0,1 0 0,-1 1 1,1-1-1,-1 1 0,0 0 0,1-1 0,4 3 1,0 0 77,1 0 0,-1-1 0,1 0 0,0-1 0,0 0 0,0 0 0,13-2 0,22-2-6,0-2 1,0-2 0,80-25-1,-108 29-59,0 0-1,0 1 0,0 1 1,29 1-1,2-1-10,92-13 20,-30 2-6,-53 10-61,67 7 1,-68-2 107,68-4 0,5-9 190,141-31-1,-227 33-72,0 2 0,0 1-1,72 3 1,125 28-179,-204-21 35,0-2-1,65-3 1,69-18-23,-138 14 17,-3-1 8,46 0 1,15 2 20,-48 1-74,0 1 0,73 9 0,-63 1 14,119 13 15,-97-18 1,109 2 24,-106-6-34,119-6 1,-157 3-4,-1 3 0,53 5 0,74 18-17,-21-2 11,50 11 35,-118-18-20,29-3-31,-75-10 34,-1 2 0,0 1-1,37 10 1,-21 0 17,-18-5-28,0 0-1,1-2 1,0-2 0,0 0 0,33 1-1,-40-5 16,-11-1 2,-1 1-1,0-1 0,1-1 1,-1 0-1,12-2 0,3-6 40,-17 6-42,1 1-1,0-1 0,-1 1 1,12-1-1,124-10 102,-102 11-80,59-12 1,4 0-6,24 8 46,62-6-5,135-9-11,-120 12-24,-51-12 358,-115 14-229,0 1 0,0 1-1,1 3 1,58 3-1,57 18-135,182 14 64,-255-23-66,149 35-44,-157-31 200,141 47 0,-173-48-195,-29-9 23,-7-2 4,0 0 1,1 0-1,-1-1 1,1 0-1,-1 0 0,1 0 1,8-1-1,-14 0-3,0 0 0,1 0 0,-1-1 0,0 1 0,0 0 0,1 0 0,-1-1 0,0 1 0,0 0 0,0-1 0,1 1 0,-1 0 0,0-1 0,0 1 0,0 0 0,0-1 0,0 1 0,0-1 0,0 1 0,0 0 0,0-1 0,0 1 0,0 0 0,0-1 0,0 1-1,0-1 1,0 1 0,0 0 0,0-1 0,0 1 0,0 0 0,0-1 0,-1 1 0,1 0 0,0-1 0,0 1 0,-1-1 0,-8-21 17,5 15-133,-2-7-178,4 11 46,1 0 1,-1 0-1,1-1 0,0 1 0,0 0 1,0-1-1,0 1 0,1-1 1,-1 1-1,1-4 0,2-10-383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 39 1280,'-1'9'102,"1"1"470,2-12 199,16-15 9,-17 16-654,-1 1 0,1 0 0,0-1 0,-1 1 0,1-1 0,0 0 0,-1 1 1,1-1-1,-1 1 0,1-1 0,-1 0 0,1 1 0,-1-1 0,1 0 0,-1 0 0,0 1 0,0-1 1,1 0-1,-1 0 0,0 0 0,0-1 0,0 2-68,0-1 1,1 1 0,-1-1-1,0 1 1,0-1-1,0 1 1,0-1-1,0 1 1,1-1-1,-1 1 1,0 0-1,0-1 1,1 1 0,-1-1-1,0 1 1,1 0-1,-1-1 1,0 1-1,1 0 1,-1-1-1,0 1 1,1 0-1,-1 0 1,1-1 0,-1 1-1,1 0 1,-1 0-1,1 0 1,-1 0-1,0-1 1,1 1-1,-1 0 1,1 0-1,-1 0 1,1 0 0,-1 0-1,1 0 1,-1 0-1,1 0 1,-1 0-1,1 1 1,115 8-96,5 1 298,-93-11 24,45-8 0,-46 5 38,43 2-88,5-1-83,-65 2-149,0 0 0,0 1 1,0 0-1,18 3 0,-18-2 0,0 0 1,1-1-1,-1 0 1,18-2 0,-24 2-9,-4 0 8,1 0 0,-1 0 1,0 0-1,0 0 0,0 0 0,0 0 0,1 0 0,-1 0 0,0 0 0,0 0 0,0 0 0,0 0 0,1 0 0,-1 0 0,0 0 0,0 0 0,0 0 0,0 0 0,1 0 0,-1 0 0,0-1 0,0 1 0,0 0 1,0 0-1,0 0 0,1 0 0,-1 0 0,0 0 0,0 0 0,0 0 0,0-1 0,0 1 0,0 0 0,0 0 0,1 0 0,-1 0 0,0 0 0,0-1 0,0 1 0,0 0 0,0 0 0,0 0 0,0 0 0,0-1 1,0 1-1,0 0 0,0 0 0,0 0 0,0 0 0,0-1 0,0 1 0,0 0 0,0 0 0,0 0 0,-1-8 31,1 8-155,-2 0-1313,0 0 870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59 2192,'9'1'387,"15"-3"257,-23 1-277,0 0 0,-1 0 0,1 0-1,0 0 1,-1 0 0,1-1 0,-1 1-1,1 0 1,-1 0 0,1-1 0,-1 1-1,0 0 1,0 0 0,0-1 0,0 1-1,0 0 1,0-1 0,0 1 0,0-2 739,2 7-952,0-1 1,0 1-1,0 0 0,-1 0 0,1 0 0,-1 0 0,0 1 0,1 3 0,0 0-14,2 8-36,-1 0 0,-1 0 0,0 0 0,-1 0 1,0 1-1,-3 19 0,0-1 61,2-25-96,-1-1-1,0 1 1,0-1-1,-1 0 1,0 1-1,-5 12 1,-10 35 239,6-91 204,9 12-535,0 0 0,2 1 1,0-1-1,6-40 0,0-11 19,-13-19-222,10 90 212,-1 0 0,2 0 0,-1 0 0,0 1 0,0-1 0,0 1 0,1-1 0,-1 1 0,8-1 0,-11 2 11,24-5-30,0 1 0,0 2 0,32 0 0,17-1 28,-56 0 25,-10 45 200,13 202 426,-20-229-614,-1-1 0,-1 1 0,0-1 0,-1 0 1,0 0-1,-8 18 0,9-30 11,0-1 0,-1 1 0,1-1 0,-1 1 1,1-1-1,-1 0 0,0 0 0,1-1 0,-1 1 0,-4 0 0,-9 3-13,8 0-23,6-3-3,-1 1 0,0-1 0,0 1-1,0-1 1,0 0 0,0 0 0,0-1 0,-1 1-1,1-1 1,0 1 0,0-1 0,-1 0-1,1 0 1,0 0 0,0-1 0,0 1-1,-1-1 1,1 0 0,-3-1 0,-5-6-550,9 6 330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82 30 2345,'-8'-1'458,"6"1"-299,0 0 0,1-1 0,-1 1 1,1 0-1,-1-1 0,0 1 0,1-1 0,-1 0 0,1 1 0,0-1 1,-1 0-1,1 0 0,-1 0 0,1 0 0,0 0 0,0 0 0,0 0 0,-7-5 5147,6 12-3649,3 15-2051,-1-15 874,7 37-105,-4-26-184,0-1 0,-1 1 1,-1 0-1,-1-1 0,-1 23 0,-1-34-172,2 0 0,-1 0 1,0 0-1,1 0 0,0 0 1,0 0-1,1 0 0,-1 0 0,1 0 1,0 0-1,1 0 0,-1 0 1,1 0-1,0 0 0,0-1 1,0 1-1,1-1 0,5 8 0,-13-19 39,0 0 0,1 1 0,1-1 0,-1 0 0,1-1 0,0 1 0,0-1 0,1 1 0,0-1 0,1 0 0,-2-10 0,-6-25-25,-19-31-29,29 69-21,0-1 1,0 1 0,1-1-1,-1 1 1,1 0 0,5-9-1,-2 2-51,-4 10 56,0 1-1,0-1 1,1 0-1,-1 1 1,1-1 0,-1 1-1,1-1 1,-1 1 0,1 0-1,0 0 1,0 0-1,-1 0 1,1 0 0,0 0-1,0 0 1,0 1 0,0-1-1,4 0 1,44-7-89,-42 7 97,37-2-1,-42 3 1,-1 0 1,1 0 0,0 0-1,0 0 1,-1 1 0,1-1-1,0 1 1,0 0 0,-1 0-1,1 0 1,-1 0 0,1 0-1,3 3 1,-6-4-17,14 35 208,-7-12-11,-1 1-1,-1-1 1,4 42 0,-10 54 183,1-118-344,0 0-1,-1 0 1,1-1 0,0 1-1,0 0 1,-1-1 0,1 1 0,0 0-1,-1 0 1,1-1 0,-1 1 0,1-1-1,-1 1 1,1 0 0,-1-1 0,1 1-1,-1-1 1,0 1 0,1-1 0,-1 1-1,0-1 1,1 0 0,-1 1 0,-1-1-1,-27 11 586,12-5-460,-1-1-141,0-1 0,0 0 0,-1-1 0,-34 0 0,22-3-4041,42-2 2873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76 70 2505,'-22'10'742,"-16"5"-60,23-14 3641,35 20-322,-17-17-3768,-1 1 0,0-1 1,0 1-1,0 0 0,0 0 1,1 9-1,-1-1-107,-1 0 1,0 0-1,-1 1 0,-1 13 1,-15 81 981,27-90-827,-9-15-71,-9-9 113,5-13-304,2 10-18,1-32-1,1 19-40,-2-1 1,-3-39 0,2 53 5,0 0 0,0 0 0,1 1 1,1-1-1,-1 0 0,4-12 0,-4 18 24,1 0 0,-1 0 0,1 0 0,0 1 0,0-1-1,0 0 1,0 0 0,1 1 0,-1-1 0,1 0 0,0 1 0,0 0 0,0-1 0,0 1 0,0 0 0,0 0 0,0 0 0,1 0 0,-1 0 0,1 1-1,5-3 1,21-6-39,2 0 34,1 1 0,49-8 0,-53 13 45,-19 2-32,-1 0 0,1 1-1,0 0 1,-1 1 0,1 0 0,13 2-1,-19-2 3,-1 1 0,1 0 0,-1 0-1,0 0 1,0 0 0,0 0 0,1 1-1,-1-1 1,0 1 0,-1-1 0,1 1 0,0 0-1,0 0 1,-1 0 0,1 0 0,-1 0-1,1 0 1,-1 0 0,0 0 0,0 0-1,0 1 1,0-1 0,0 0 0,-1 1-1,1-1 1,-1 1 0,1 3 0,-1 1 33,0-1 1,0 0-1,-1 0 0,0 1 1,0-1-1,0 0 1,-1 0-1,0 0 1,-2 7-1,-9 33 63,11-28-90,0 1 54,0 0 0,1 0 0,4 36 0,-3-49-34,0 0 0,0-1 1,-1 1-1,0 0 0,0 0 0,0-1 1,-1 1-1,1-1 0,-1 1 0,-1-1 1,1 0-1,-1 0 0,0 0 0,0 0 1,-7 8-1,-7 15 85,16-27-89,0 0 1,0 0 0,0 0 0,0 0-1,-1 0 1,1 0 0,0-1 0,-1 1-1,1 0 1,0-1 0,-1 1 0,1-1-1,-1 1 1,1-1 0,-1 0 0,1 0-1,-1 0 1,1 1 0,-1-1 0,1-1-1,-3 1 1,-17 1 33,-1 0-12,1-1 1,-1-2-1,1 0 1,0-1 0,-1-1-1,-24-9 1,40 11-2836,6 0 1873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82 129 3297,'-13'1'514,"10"-1"-400,1 1-1,0-1 0,-1 0 1,1 0-1,0 0 1,-1 0-1,1 0 0,0 0 1,-1-1-1,1 1 0,0-1 1,0 0-1,-1 1 0,1-1 1,0 0-1,-8 3 7695,8 47-7215,0-20-421,2 1-1,2-1 1,0 0 0,2 0 0,2 0 0,10 35 0,-15-42-91,-2-18 62,2-14 285,2-18-432,4-22-114,-3 0 0,-1 0 1,-3-1-1,-11-86 1,11 135 109,0 0 1,0 1-1,0-1 1,0 0-1,1 1 1,-1-1 0,1 0-1,-1 1 1,1-1-1,-1 0 1,1 1 0,0-1-1,0 1 1,0-1-1,0 1 1,0 0-1,0-1 1,0 1 0,0 0-1,1 0 1,-1 0-1,0 0 1,1 0-1,-1 0 1,1 0 0,-1 0-1,1 1 1,-1-1-1,1 0 1,0 1-1,2-1 1,63-14-97,-58 13 106,7-1-4,1 1 0,0 0 0,-1 2 1,1-1-1,0 2 0,-1 0 0,1 1 1,-1 1-1,29 8 0,-44-10 8,0-1 1,0 1-1,0 0 0,0 0 0,0-1 0,0 1 1,0 0-1,0 0 0,0 0 0,-1 0 0,1 0 1,0 0-1,-1 0 0,1 0 0,-1 0 0,1 0 0,-1 0 1,0 0-1,1 1 0,-1-1 0,0 0 0,0 0 1,0 0-1,0 0 0,0 1 0,0-1 0,0 0 1,0 0-1,0 0 0,0 1 0,-2 1 0,-14 42 315,10-32-250,3-2-14,1 0 0,0 0 0,1 1 0,0-1 0,0 0 0,2 13 0,-2 17 98,0-29-126,-1 0-1,2 0 1,0 0-1,0 0 0,1 0 1,1-1-1,0 1 0,0 0 1,1-1-1,9 21 1,-12-31-24,0-1 0,0 1 0,1-1 0,-1 1 0,0-1 0,0 1 0,0-1 0,1 1 0,-1-1 1,0 1-1,0-1 0,0 1 0,0-1 0,0 1 0,0-1 0,0 1 0,0-1 0,0 1 1,0-1-1,0 1 0,-1-1 0,1 1 0,0-1 0,0 0 0,0 1 0,-1-1 0,1 1 0,0-1 1,0 1-1,-1-1 0,1 0 0,0 1 0,-1-1 0,1 0 0,-1 1 0,1-1 0,0 0 1,-1 1-1,0-1 0,-25 10 305,2-2-312,19-5 6,-5 2 10,-1 1 1,0-2-1,0 0 1,-1 0-1,1-1 1,-1 0-1,-17 1 1,1-3 9,-1-2 0,1-2 0,-54-10 1,66 10-33,16 3-26,0 0 0,-1 0 1,1 0-1,0 0 0,0 0 0,-1 0 0,1 0 1,0 0-1,0 0 0,0 0 0,-1 0 0,1 0 1,0 0-1,0 0 0,-1 0 0,1 0 0,0 0 1,0 0-1,0 0 0,-1 0 0,1 0 0,0-1 1,0 1-1,0 0 0,0 0 0,-1 0 0,1 0 1,0 0-1,0-1 0,0 1 0,0 0 0,0 0 1,-1 0-1,1-1 0,0 1 0,0 0 0,0 0 1,0 0-1,0-1 0,0 1 0,0 0 0,0 0 1,0 0-1,0-1 0,0 1 0,0 0 0,0 0 1,0-1-1,0 1 0,0 0 0,0 0 0,0 0 1,0-1-1,0 1 0,0 0 0,1 0 0,-1 0 1,0-1-1,0 1 0,0 0 0,0 0 0,0 0 1,1-1-1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54 80 2312,'-6'-27'6533,"7"18"-3922,0 16-7,-1-4-2571,8 73 817,21 87 0,-57-203-193,19 24-654,1 2-19,0-1 1,1 0-1,0-1 0,1 1 1,-4-22-1,9 34 5,0-1 0,0 0 0,1 0 0,0 0 0,0 0 0,0 1-1,0-1 1,1 0 0,-1 0 0,1 0 0,0 1 0,0-1 0,0 0-1,1 1 1,-1-1 0,1 1 0,0-1 0,0 1 0,0 0 0,0 0-1,1 0 1,-1 0 0,1 0 0,0 1 0,-1-1 0,2 1 0,-1-1-1,0 1 1,0 0 0,6-2 0,1 0-8,1 0-1,0 0 0,0 1 1,0 1-1,0 0 1,0 1-1,0 0 1,23 1-1,-27 0 14,1 0-1,-1 1 1,0 0-1,0 0 1,0 1-1,0 0 1,-1 0-1,1 0 1,0 1-1,-1 0 1,0 0-1,1 1 1,-2 0-1,1 0 1,7 7-1,-12-9 10,0 0-1,-1 0 1,1 0-1,-1 0 1,1 0-1,-1 0 1,0 0-1,0 0 1,0 1-1,0-1 1,-1 0-1,1 0 1,0 0-1,-1 0 1,1 0-1,-1 0 1,0 0-1,0 0 1,0 0 0,-1 2-1,-6 21 17,6 10 55,3-27-34,-1-1 0,0 1 1,-1 0-1,0 0 0,0 0 0,-1 0 0,0 0 0,0-1 1,-1 1-1,0-1 0,-5 10 0,4-13-20,1 0-10,0 0 0,1-1 0,-1 1 0,1 0-1,0 1 1,0-1 0,0 0 0,0 1 0,1-1 0,-1 1 0,1-1 0,0 1 0,0 6 0,-18-4 439,7-2-434,0 0 0,0-1 0,-1 0 0,1-1-1,-23 3 1,30-6-30,0 0 0,-1 0 0,1 0 0,0 0 0,0-1 0,-1 0-1,1 0 1,0 0 0,0-1 0,0 0 0,0 0 0,0 0 0,1 0 0,-1-1-1,0 0 1,-7-6 0,3-7-2593,11 17 1561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78 18 4257,'-60'-17'2032,"60"17"-1913,0 0-1,-1 0 0,1-1 1,0 1-1,-1 0 0,1 0 0,0 1 1,0-1-1,-1 0 0,1 0 1,0 0-1,0 0 0,-1 0 1,1 0-1,0 0 0,0 0 1,0 0-1,-1 0 0,1 1 0,0-1 1,0 0-1,-1 0 0,1 0 1,0 0-1,0 1 0,0-1 1,0 0-1,0 0 0,-1 1 1,1-1-1,0 0 0,0 0 0,0 0 1,0 1-1,0-1 0,0 0 1,0 0-1,0 1 0,0-1 1,0 0-1,0 1 0,0-1 1,0 0-1,0 0 0,0 1 0,0-1 1,3 24 1304,11 24-2246,-13-44 1300,3 8-404,0 1 0,0-1 0,-1 1 0,0 0 0,-2 0 0,1 0 0,-1 1 0,-1-1 0,-1 0 0,0 0 0,-5 25 0,6-38-63,0-1 0,0 1-1,0 0 1,0 0 0,0 0 0,0 0 0,0 0 0,0 0-1,0 0 1,0 0 0,-1 0 0,1 0 0,0 0 0,0 0-1,0 0 1,0 0 0,0 0 0,0 0 0,0 0 0,0 0-1,0 0 1,-1 0 0,1 0 0,0 0 0,0 0 0,0 0-1,0 0 1,0 0 0,0 0 0,0 0 0,0 0 0,-1 0-1,1 0 1,0 0 0,0 0 0,0 0 0,0 0 0,0 0-1,0 0 1,0 0 0,0 0 0,0 0 0,0 0 0,0 1-1,0-1 1,-1 0 0,1 0 0,0 0 0,0 0 0,0 0-1,0 0 1,0 0 0,-4-18 127,-4-31-247,7 41 162,-18-120-149,19 127 73,0 1-17,0 0 37,0-1 0,0 1 0,0 0 0,0 0 0,0 0 0,0-1 0,0 1 0,0 0 0,0 0 0,0-1 0,0 1 0,0 0 0,0 0 0,0 0-1,0-1 1,0 1 0,0 0 0,1 0 0,-1 0 0,0-1 0,0 1 0,0 0 0,0 0 0,0 0 0,1 0 0,-1 0 0,0-1 0,0 1 0,0 0 0,1 0 0,-1 0 0,0 0 0,0 0 0,0 0 0,1 0 0,-1 0-1,0 0 1,0 0 0,1 0 0,-1 0 0,0 0 0,0 0 0,0 0 0,1 0 0,-1 0 0,0 0 0,244 0-13,-243 0 17,-1 0 0,0 0 1,0 0-1,1 0 0,-1 0 0,0 0 1,0 0-1,1 0 0,-1 0 0,0 0 1,1 0-1,-1 0 0,0 0 1,0 0-1,1 1 0,-1-1 0,0 0 1,0 0-1,0 0 0,1 0 1,-1 1-1,0-1 0,0 0 0,0 0 1,1 0-1,-1 1 0,0-1 1,0 0-1,0 0 0,0 1 0,0-1 1,0 0-1,1 0 0,-1 1 0,0-1 1,0 0-1,0 0 0,0 1 1,0-1-1,0 0 0,0 1 0,0-1 1,0 0-1,0 1 0,-6 17 162,-1 1-71,5-8-72,-12 66 257,13-70-247,1-1-1,0 1 0,0 0 1,0-1-1,1 1 0,0-1 1,0 1-1,1-1 0,0 1 1,3 7-1,-50-6 615,28-5-632,0-1 1,-28 1-1,39-2-5,1-2 0,-1 1-1,0-1 1,1 0-1,-1 0 1,1 0 0,-1-1-1,1 0 1,0 0 0,-1 0-1,1-1 1,0 1-1,-5-5 1,-26-22-1785,31 27 1179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84 84 5185,'-59'-35'2223,"56"33"-1948,1 1-1,0-1 1,0 1-1,1-1 1,-1 0-1,0 0 1,0 0-1,1 0 1,-1 0-1,1 0 1,0 0-1,-2-4 0,3 3 1401,2 15-1197,9 149 625,-11-160-916,0-4-170,0 0-1,0 0 1,0 0 0,0 0-1,1 0 1,0 0 0,-1 0-1,1 0 1,0 1 0,3-6-1,-1-2 1,6-23-16,-3 13-5,0 0 1,14-33 0,-18 51-5,0 0 1,0 0-1,0 1 0,0-1 1,0 1-1,1-1 0,-1 1 1,0 0-1,1 0 1,-1 0-1,1 0 0,-1 1 1,1-1-1,-1 1 0,1-1 1,-1 1-1,1 0 1,0 0-1,2 0 0,52 5-70,-49-2 69,0-1 0,-1 1 0,1 0 0,-1 0-1,0 1 1,10 7 0,-14-9 12,1 1 0,-1-1 0,0 1 0,1 0-1,-1 0 1,-1 0 0,1 0 0,0 1 0,-1-1 0,0 1-1,0 0 1,0-1 0,3 8 0,-13 18 565,4-13-550,0 1 0,-1-1 0,-1 1-1,0-1 1,-16 26 0,19-41 24,-1 0 0,0 0 0,0 0 0,0 0 0,0 0-1,-1-1 1,1 0 0,0 0 0,0 0 0,0-1 0,0 1 0,-7-3 0,1 2 1,0 1-170,-43-8 437,50 7-421,0 0 1,0 0-1,-1 0 0,1 0 1,0 0-1,0-1 1,0 0-1,0 1 0,1-1 1,-1 0-1,0-1 0,1 1 1,-1 0-1,-2-4 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43 1 1992,'-39'36'5620,"40"-18"-3645,1 3-1495,-2-13-395,0-1 0,0 1 1,1 0-1,1 0 0,-1-1 1,1 1-1,1-1 0,5 15 0,-16-77-19,7 53-73,0-1 1,1 0 0,-1 1 0,0-1 0,1 0-1,0 0 1,0 1 0,0-1 0,0 0-1,1-3 1,0 5 1,0-1 0,0 1-1,0 0 1,0 0 0,0 0 0,0 0-1,0 1 1,0-1 0,0 0 0,1 0-1,-1 1 1,0-1 0,1 0-1,-1 1 1,2-1 0,24-12 54,-26 13-49,4-4 10,1 1 0,0 0 0,1 0 0,-1 1 0,0 0 0,1 0 0,-1 0 0,1 1 0,0 0 0,0 0 0,-1 0 0,1 1 0,7 1 0,64-2 58,-77 11 242,-1 1 0,-1-1 0,1 0 0,-2 0 0,0 0 0,0 0 0,-4 13 0,4-22-271,1 1-1,0-1 0,-1 0 1,1 1-1,-1-1 0,0 0 0,1 0 1,-1 0-1,0 0 0,0 0 1,1 0-1,-1-1 0,0 1 1,0-1-1,0 1 0,0-1 1,0 1-1,0-1 0,0 0 1,0 0-1,0 0 0,0 0 1,0-1-1,0 1 0,0 0 1,-3-2-1,-57-14 105,54 14-37,-29-14 228,34 14-304,-1 0 1,1 0 0,-1 1 0,1-1-1,-1 1 1,0-1 0,0 1-1,1 1 1,-1-1 0,0 0-1,0 1 1,0 0 0,0 0-1,-5 0 1,7 1-1243,0-1 833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73 74 1688,'4'-31'2597,"-3"28"-2207,-1 0 0,1 0 0,0 0 0,-1 0 0,0 0 0,0 0 0,0 0 0,0-1 0,0 1 0,-1 0 0,0-4 0,1 7-341,0 0 1,0 0 0,-1 0-1,1 0 1,0-1 0,0 1-1,0 0 1,0 0 0,-1 0-1,1 0 1,0 0 0,0 0-1,0 0 1,0 0 0,-1 0-1,1 0 1,0 0 0,0 0-1,0 0 1,-1 0 0,1 0-1,0 0 1,0 0 0,0 0-1,0 0 1,-1 0-1,1 0 1,0 0 0,0 0-1,0 0 1,0 1 0,-1-1-1,1 0 1,0 0 0,0 0-1,0 0 1,0 0 0,0 0-1,0 1 1,-1-1 0,1 0-1,0 0 1,0 0 0,0 0-1,0 1 1,0-1 0,0 0-1,0 0 1,0 0 0,0 0-1,0 1 1,0-1 0,0 0-1,0 0 1,0 1 0,-6 13-86,6-13 170,-11 37 81,2 1-1,1 0 1,3 0 0,-2 41-1,7 168 309,-1-232-488,1 0 0,-2 0 0,0-1 0,-1 1 0,-10 28 0,13-35 4,-2 4 106,1-20 361,5-138-677,1 17-260,-6 116 378,-1-19-114,2 1 0,1-1 0,1 1 0,2 0 0,12-51 0,-15 79 157,0 0 0,0-1 0,1 1 0,-1 0 0,1 0 0,0 0 0,-1 0 0,1 0 0,0 0 0,0 0 0,0 0-1,1 1 1,-1-1 0,0 1 0,1 0 0,-1 0 0,0-1 0,1 2 0,-1-1 0,1 0 0,0 0 0,-1 1 0,1-1 0,0 1 0,-1 0 0,1 0 0,3 0 0,12 1 3,0 0 0,0 2 0,20 4 0,-15-3-19,72 2 21,-77-7 4,0 2-1,0 0 0,0 0 0,0 2 0,28 8 0,-44-11 5,-1 1 0,0-1 0,0 1 0,0 0 0,0-1 0,0 1 0,0 0 0,0 0 0,0 0 0,0 0 0,0 0 0,-1 0 0,1 0 0,0 0 0,-1 0 0,1 0 0,-1 0 0,1 1 0,-1-1 0,1 0 0,-1 0 0,0 1 0,0-1-1,1 0 1,-1 0 0,0 1 0,0-1 0,0 0 0,-1 0 0,1 1 0,0-1 0,0 0 0,-1 0 0,1 1 0,0-1 0,-1 0 0,0 2 0,-28 54 108,16-35-95,3 8 115,-13 55-1,4-12 305,4 5 25,13-61-401,0-1 1,-1 0-1,-1-1 1,-9 23 0,12-35-54,0 0 0,0 0 0,1 0 0,-1 0 0,1 0 0,-1 0 0,1 0 0,0 0 0,0 0 0,1 5 0,-3 20 65,-4-27-4,1-1-1,-1 0 1,1 0-1,-1 0 1,1-1-1,0 1 1,-1-1-1,1-1 1,-9-2-1,-57-8-114,55 12 33,-3 0-35,-1 0-1,-33-6 1,50 7-1820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05:45.296"/>
    </inkml:context>
    <inkml:brush xml:id="br0">
      <inkml:brushProperty name="width" value="0.05292" units="cm"/>
      <inkml:brushProperty name="height" value="0.10583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117 17 7034,'-81'-16'1449,"77"15"-2271,6 2 533,-1 0 313,0 0-1,1 0 0,-1 0 0,0 0 0,0 0 0,0 0 1,0 0-1,0 0 0,0 1 0,0-1 0,0 0 0,1 2 1,0 6 18,0 0 0,-1-1 0,0 1 0,0 0 0,-1 0 0,0 0 0,0 0 1,-1 0-1,0 0 0,-1 0 0,-4 12 0,4-16 157,0 0 0,-1 0 0,0 0 0,0 0 0,0-1 0,0 0 0,-1 1 0,0-1-1,0-1 1,0 1 0,-6 4 0,9-7-237,82-5-1304,-77 4 1416,-1 1 0,0-1-1,0 1 1,0 0 0,0 0 0,0 1 0,0-1-1,0 0 1,0 1 0,-1 0 0,1 0 0,0-1 0,-1 2-1,0-1 1,1 0 0,2 4 0,8 6-267,2-4 9,-9-17 1023,-5 6-793,0 1 0,0-1 0,0 0 0,1 0 0,-1 0 0,1 1 1,2-4-1,6-5 70,-1 1 1,1 0-1,18-13 0,-27 23-100,17-17 2347,-10 13-2245,-1-1 0,0 0-1,10-9 1,15-10 185,-22 19-288,-2 2-1152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92 131 968,'27'-35'1004,"-28"35"-865,1 1-1,0-1 1,0 1 0,-1-1-1,1 1 1,-1-1-1,1 0 1,0 1-1,-1-1 1,1 0-1,-1 1 1,1-1-1,-1 0 1,1 1-1,-1-1 1,1 0 0,-1 0-1,1 0 1,-1 0-1,1 0 1,-1 1-1,1-1 1,-1 0-1,0 0 1,1 0-1,-1 0 1,1-1-1,-1 1 1,1 0 0,-1 0-1,1 0 1,-1 0-1,1 0 1,-1-1-1,1 1 1,-1 0-1,1 0 1,-1-1-1,1 1 1,-1 0-1,1-1 1,0 1 0,-1-1-1,1 1 1,0 0-1,-1-1 1,1 1-1,0-1 1,-1 1-1,1-1 1,0 1-1,0-1 1,0 1-1,-1-1 1,1 1 0,0-1-1,0 0 1,0 0-1,-22 68 574,2 2 0,4 0 0,3 1 0,2 0 0,-1 117 0,19-214-659,2 4-101,3-21-384,-2-1 0,-2 0 0,5-83 0,-24-72 170,11 196 259,0 0 0,0 0 0,1 0 0,0 0 0,0 1 1,0-1-1,0 0 0,1 0 0,0 1 0,-1-1 0,1 1 0,0 0 0,1-1 0,-1 1 0,0 0 0,1 0 0,3-3 0,0 2-3,0 0 0,0 0 1,0 0-1,0 1 0,0 0 1,1 0-1,-1 1 0,1 0 1,7-2-1,7 1 59,0 0-1,0 1 1,1 1-1,-1 1 1,30 4 0,-47-4-37,55 9 79,-55-9-95,1 1 1,-1 0-1,0 1 1,0-1-1,1 1 1,-1-1 0,0 1-1,0 1 1,-1-1-1,6 4 1,-8-4 2,0 1 0,-1-1 0,0 0 0,1 0 0,-1 0 0,0 1 0,0-1 0,-1 0 1,1 0-1,0 0 0,-1 0 0,1 1 0,-2 2 0,-1 19 35,4 141 376,-1-144-363,0 0 1,-2-1 0,0 0-1,-1 1 1,-2-1 0,0 0-1,-1 0 1,0-1 0,-2 0-1,0 0 1,-2-1-1,0 0 1,-21 29 0,27-44-35,0-1 1,0 0-1,0 1 1,0-1-1,-1 0 1,1-1 0,-1 1-1,1-1 1,-1 0-1,1 0 1,-1-1-1,0 1 1,-4-1-1,-25 6 24,17-1-14,-1-2 0,0 1-1,-22 0 1,32-3-18,-1-1 0,1 0 0,-1 0 1,0-1-1,1 0 0,0-1 0,-1 1 1,1-2-1,-8-2 0,11-1-1247,5 4 820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9 150 160,'8'-37'18,"16"-35"10323,-20 97-8308,-1 29-2346,-6 4 886,-14 77 1,13-110-414,-5 2 14,8-27-172,1 1 0,0-1 0,-1 1 0,1-1 0,0 1 1,0-1-1,-1 0 0,1 1 0,0-1 0,0 1 0,0-1 0,0 1 0,-1-1 0,1 1 0,0 0 0,0-1 1,0 1-1,0-1 0,0 1 0,0-1 0,0 1 0,1-1 0,-1 1 0,0-1 0,0 1 0,1 0 0,27 6 1,-7-4-1,11 1 22,1 0-1,0-2 1,0-2-1,40-4 1,-68 4 4,0-1-1,0 0 1,0 0-1,0 0 1,0 0-1,0-1 1,0 0-1,0 0 1,-1 0-1,1-1 1,-1 1-1,0-1 1,0 0 0,0 0-1,0-1 1,0 1-1,-1-1 1,1 0-1,3-5 1,-6 5-12,-1 1 1,1 0-1,-1-1 1,1 1-1,-1-1 1,0 1-1,-1 0 1,1-1-1,0 1 1,-1-1-1,0 1 1,0 0-1,-1-5 1,-4-25 16,10-11-29,16-61 1,-17 65-5,-4 37 0,1 0 0,0 0 0,0-1 0,0 1 0,0 0 0,0 0 0,1 0 0,-1-1 0,1 1 0,0 0-1,0 0 1,0 0 0,1 0 0,-1 1 0,1-1 0,-1 0 0,1 0 0,2-2 0,-3-1-105,-12 3 261,-12 4 422,-1 8-409,0-1 0,-1 0 0,1-2 0,-2-1 0,1-1 0,-37 1 0,-87-10-163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0 205 2505,'44'-37'880,"-36"18"6202,-7 2-4420,0 18-2323,1 24-425,7 109 261,-4-34 195,5 0 0,24 109 0,-31-193-133,-1-45-479,4-30 78,-2 0 0,-3-1 0,-3 1 0,-2 0 0,-2 0 0,-16-61 0,15 92 171,2 12-5,0 1 0,2-1 0,0 1 0,1-1 0,0 0 0,1 0 0,2-25 1,0 39-9,0 0 1,0 0-1,1 0 1,-1 0-1,0 0 1,0 0-1,1 1 1,0-1 0,-1 0-1,1 1 1,0-1-1,-1 1 1,1 0-1,0-1 1,0 1 0,0 0-1,0 0 1,1 0-1,-1 0 1,0 1-1,0-1 1,0 1-1,1-1 1,-1 1 0,0 0-1,1 0 1,3 0-1,5-1-17,0 1 0,0 1 0,0-1 0,15 4 0,15 7 27,0 2 0,76 36 0,-60-24 21,-35-17 0,12 6 92,-33-13-95,0 0-1,0 0 1,0 0-1,0 0 1,0 0-1,-1 0 1,1 0-1,0 0 1,-1 1 0,1-1-1,-1 0 1,1 0-1,-1 1 1,0-1-1,0 0 1,1 0-1,-1 1 1,0-1 0,0 0-1,0 1 1,0-1-1,0 0 1,-1 1-1,1-1 1,0 0-1,-1 2 1,-11 43 400,-8 76-1,18-98-399,2-1 0,0 1 0,2-1 0,0 1 0,8 31 0,10 20 164,-11-45-104,-1 0 0,-2 0-1,0 1 1,0 32 0,-6-61-60,0 0 0,1 0 0,-2 0 1,1 1-1,0-2 0,0 1 0,-1 0 0,1 0 1,-1 0-1,1 0 0,-1 0 0,0 0 0,0 0 1,0-1-1,0 1 0,0 0 0,0-1 1,0 1-1,-1 0 0,1-1 0,-1 0 0,-2 3 1,-2-1 39,0-1 0,0 0 0,0 0 1,0 0-1,0-1 0,-9 2 0,-8 1-103,18-3 46,-2 1 9,0-1-1,0 0 1,1 0-1,-1 0 1,0-1-1,0 0 1,0-1-1,0 1 1,0-1-1,-10-3 1,-14-6 171,0 1 0,-1 1 1,0 2-1,-54-3 0,44 4-2005,39 6-326,-5 4 849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0 2897,'27'7'5588,"6"9"-4328,-21-9-1284,1 0 0,0-1 0,0-1 0,23 6 0,249 26 258,-80-15 167,-118-16-180,-68-6-170,-1 0-1,1 2 1,0 0-1,-1 1 0,0 1 1,22 7-1,-40 9 640,-5 15-82,-7 125 109,-2 102-42,7-113-13,0 18-209,6 200 3,-2-150 464,1-197-888,-1-1 0,-1 0 0,-8 23 0,-6 42 427,22-75-200,-8-17-1766,-10-19 948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108 3 3553,'-2'-2'7811,"3"19"-6870,-3-8-898,-1 1 0,0-1 0,0 0 0,-1 0 0,0 0 0,0 0-1,-1-1 1,-7 10 0,-6 15 146,12-16-66,1 0 0,1 1 0,1 0 0,1 0 0,0 0 0,1 0 0,3 36 0,-1-22-59,5 164 693,-5 203 807,-4-290-1468,4-67-49,-3 0-1,-1 0 0,-11 47 0,13-79-40,0-1 1,0 1-1,1 0 0,1 13 0,-1-16 3,1 1-1,-1-1 0,0 0 1,-1 0-1,0 0 1,0 1-1,0-1 0,-3 7 1,3-11 4,0 1 0,0-1 0,0 1 0,1-1 0,-1 1 0,1-1 0,0 1 0,0-1-1,0 1 1,1-1 0,-1 1 0,1-1 0,0 1 0,0-1 0,0 0 0,2 4 0,-1-2-3,-1 0 0,1 0-1,-1 0 1,0 0 0,0 0-1,0 0 1,-1 0 0,0 0 0,-1 8-1,-8 62-41,10-74 33,0 0-1,0 0 1,0 0-1,1 0 0,-1 0 1,0 0-1,0 0 1,0-1-1,1 1 1,-1 0-1,0-1 0,1 1 1,-1-1-1,1 1 1,1-1-1,1 2 3,4 0-1,1 0 1,-1 0-1,0-1 1,0 0 0,1 0-1,-1-1 1,1 0 0,11-2-1,77-17 15,-94 19-17,184-31-3,-125 22 7,-47 3 238,-7 2-2750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15 1 2465,'-2'3'533,"0"-1"0,1 1 0,-1 0 0,1 0 1,0 0-1,0 0 0,0 0 0,0 0 1,0 0-1,1 0 0,-1 1 0,1-1 0,0 0 1,0 4-1,4 49 1067,-3-51-1430,8 55 613,-5-40-550,-1 1 1,0 0-1,-2 0 0,0 1 0,-4 35 0,4-76-102,0-1 0,-2 1 0,0-1 0,-5-23 0,2 8-277,-1-62 1,5 95 136,1 0 0,-1-1-1,1 1 1,0 0 0,0 0 0,0-1-1,0 1 1,0 0 0,0 0 0,0 0-1,1 0 1,-1 0 0,1 1 0,0-1 0,-1 0-1,1 1 1,0-1 0,0 1 0,0 0-1,0-1 1,0 1 0,0 0 0,0 0-1,1 1 1,-1-1 0,0 0 0,1 1-1,3-1 1,11-3-9,-1 2-1,1 0 1,18 1 0,-16 0 7,18-3-6,-19 1 8,1 2 0,-1 0 0,19 1 0,-33 0 7,0 1 0,-1-1 0,1 1 0,0-1 1,0 1-1,-1 0 0,1 1 0,-1-1 0,1 1 0,-1-1 0,1 1 1,-1 0-1,0 1 0,0-1 0,0 0 0,0 1 0,-1-1 1,1 1-1,0 0 0,1 4 0,-11 21 262,-4 5-88,8-3 8,2 1-1,1-1 0,3 34 1,-2-62-150,-1 0 0,0 0 0,0 0 0,0 0 0,0-1 0,0 1 0,0 0 1,-1 0-1,1 0 0,-1 0 0,1 0 0,-1 0 0,0 0 0,1-1 0,-1 1 0,0 0 1,0 0-1,0-1 0,-1 1 0,1-1 0,0 1 0,-1-1 0,1 0 0,0 1 0,-1-1 1,0 0-1,1 0 0,-1 0 0,0 0 0,1 0 0,-1 0 0,0-1 0,0 1 0,0-1 1,-3 1-1,-4 0 62,-1 0-1,0-1 1,0 0 0,0 0 0,-15-4 0,9 2-235,-65-11 189,59 9-201,-1 0-1,-33-1 1,44 7-616,12 7 332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128 67 800,'-69'-62'871,"69"61"-823,0 1-1,-1 0 1,1-1-1,0 1 1,-1 0-1,1-1 1,0 1 0,-1 0-1,1 0 1,0 0-1,-1-1 1,1 1 0,-1 0-1,1 0 1,0 0-1,-1 0 1,1 0-1,-1 0 1,1 0 0,0 0-1,-1 0 1,1 0-1,-1 0 1,1 0-1,-1 0 1,1 0 0,0 0-1,-1 0 1,1 0-1,-1 1 1,1-1-1,0 0 1,-1 0 0,1 0-1,0 1 1,-1-1-1,1 0 1,0 1 0,-1-1-1,1 0 1,0 0-1,-1 1 1,1-1-1,0 1 1,0-1 0,0 0-1,-1 1 1,1 0-1,-6 20 3356,6-18-1638,-6 23-1009,2 0 1,-2 50-1,2-19-479,-8 208-260,9-227-116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86 406 4593,'-36'-148'1334,"34"142"-1298,1 0 0,0 1 0,0-1 0,1 0 0,0 0 0,0 0 0,0 0 0,0 0 0,3-10 0,-1 12-49,-1 1 0,1-1 0,0 0 0,0 1 0,0-1 0,1 1 0,-1-1-1,4-3 1,-3 4 196,0 0-1,0 0 0,-1-1 0,1 0 1,-1 1-1,0-1 0,0 0 0,2-7 1,39-100 2768,-43 108-2135,-5 11-497,-5 15-70,-2 35 140,4 1-1,-3 104 1,7-76-349,-19 205 338,-9 259 1091,29-512-1129,0-28-518,-4-27-1804,0-20-166,-5-42 912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1 272 3921,'2'-16'213,"0"1"0,2 1 0,0-1 0,1 0 0,0 1 0,1 0-1,0 0 1,10-14 0,-12 22-111,0 0-1,1 0 0,-1 1 0,1-1 1,1 1-1,-1 0 0,1 1 1,-1-1-1,1 1 0,0 0 0,1 1 1,-1-1-1,1 1 0,0 0 1,-1 1-1,1 0 0,0 0 0,12-1 1,107-4 809,18-1-485,-127 5-383,75-11 223,168-2-1,-257 15-251,0 1 0,1 1 0,-1-1 0,1 0-1,-1 1 1,0 0 0,1 0 0,-1 0 0,0 0 0,1 0 0,-1 1 0,0-1 0,0 1 0,0 0 0,3 2 0,-5-2 64,1 1 0,0-1 0,-1 0 1,1 1-1,-1-1 0,0 1 0,0 0 0,0 0 0,0-1 1,0 1-1,0 0 0,-1 0 0,0 0 0,1-1 0,-1 1 1,0 0-1,0 0 0,-1 4 0,-3 54 513,-11 115-172,8-93 370,4 137 1,5-144-556,-3-1 0,-15 108 0,0-23 444,14-117-600,-2 0 0,-1-1 0,-14 51 0,17-89-55,1 0 0,-1 0 1,0 0-1,-1 0 0,1-1 0,-1 1 1,1 0-1,-1-1 0,-6 5 0,6-5-14,1 0-1,-1 0 1,1 0-1,-1 0 1,1 0-1,0 0 0,0 0 1,0 1-1,0-1 1,1 1-1,-2 5 0,2-8 16,-1 1 0,1-1-1,0 0 1,-1 1 0,1-1-1,-1 0 1,1 0-1,-1 0 1,0 0 0,0 0-1,1-1 1,-1 1-1,0 0 1,0-1 0,0 1-1,-2 0 1,-26 10 15,21-6-18,0-1 1,0 0 0,0-1-1,0 0 1,-1 0 0,0-1 0,1 0-1,-1-1 1,-13 0 0,-15-3 326,-74-13 0,78 8-199,0 2 1,-1 2-1,-38 0 1,26 7-128,30-1-27,0-2 1,0 0-1,0-1 1,-19-3 0,31-1-1897,5 3 1218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60 74 2665,'-44'-49'1256,"40"25"3548,4 57-4224,2 0 0,7 41 0,2 39 4,-11-102-459,-1 0 0,0 1-1,0-1 1,-1 0 0,-1 0 0,-4 12 0,5-16-99,1-4-98,-1 10 467,-2-23-15,-2-47-485,2-1-1,5-70 1,0 124 91,-1 1-1,1-1 1,0 1-1,0 0 1,0-1 0,1 1-1,-1 0 1,1 0-1,0 0 1,-1 0 0,1 0-1,1 1 1,-1-1-1,0 0 1,1 1 0,-1 0-1,1-1 1,0 1 0,5-3-1,-2 1 1,1 0 0,0 1 0,0 0 0,0 0 0,0 1 0,0 0 0,1 0 1,7-1-1,2 3-1,-1 0 0,0 1 0,0 1 1,0 0-1,0 2 0,0-1 1,25 11-1,-22-8 35,1 0 0,0-1 0,0-1 0,21 2 0,-35-6 0,1 0-31,-1 0 0,1 1 0,0-1 1,0 2-1,12 2 0,-18-3 23,1 0 1,-1 0-1,1-1 1,-1 1-1,0 0 0,1 0 1,-1 0-1,0 1 1,0-1-1,1 0 0,-1 0 1,0 1-1,0-1 1,0 0-1,-1 1 0,1-1 1,0 1-1,-1-1 1,1 1-1,0 0 0,-1-1 1,0 1-1,1-1 1,-1 1-1,0 0 0,0-1 1,0 1-1,0 0 1,0 1-1,-2 16 226,-1-1 0,0 0 0,-1 0 0,-1 0 0,-14 33 0,10-27 130,7-16-281,-1 0 0,0 0 0,-1-1 0,0 1 0,0-1 0,-8 11-1,7-13-49,0 0-1,0-1 0,0 1 0,-1-1 0,0 0 0,0 0 1,0-1-1,0 0 0,0 0 0,-1 0 0,1-1 0,-1 0 0,0 0 1,0-1-1,1 1 0,-1-2 0,0 1 0,0-1 0,0 0 0,-8-1 1,2 0-40,-1-1 1,1 0 0,0-1 0,0-1 0,1 0-1,-1 0 1,1-1 0,0-1 0,0 0-1,-11-8 1,10-2-3298,18 17 2087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22:04.636"/>
    </inkml:context>
    <inkml:brush xml:id="br0">
      <inkml:brushProperty name="width" value="0.05292" units="cm"/>
      <inkml:brushProperty name="height" value="0.10583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71 268 6785,'56'9'385,"-41"-6"-150,1 0 1,-1-1-1,1 0 0,0-1 1,0-1-1,0-1 0,31-4 1,-42 4-105,0 0 1,0 1 0,0 0 0,0 0-1,1 1 1,-1-1 0,0 1 0,0 0-1,0 1 1,0-1 0,0 1 0,0 0 0,4 3-1,4 0 33,-12-4-152,0-1 0,1 1-1,-1-1 1,0 0 0,0 1 0,1-1 0,-1 0-1,0 0 1,1 0 0,-1 0 0,0 0 0,1 0-1,-1 0 1,0 0 0,1-1 0,-1 1 0,0 0-1,0-1 1,1 1 0,-1-1 0,0 0 0,0 1-1,0-1 1,0 0 0,2-1 0,12-7-8,-9 7 1,1 0 1,-1 0-1,0 0 0,1 1 1,9-1-1,-11 2-3,-3 0-3,1 0 0,0 0-1,-1 0 1,1 1-1,0-1 1,-1 1-1,1 0 1,-1 0-1,1-1 1,-1 2 0,1-1-1,-1 0 1,4 3-1,-4-3 7,0 0-1,0 1 0,0-1 1,0 0-1,0-1 1,0 1-1,0 0 0,0-1 1,0 1-1,4 0 0,-14-1 30,0 1-1,-1 0 0,1 1 0,0-1 1,0 2-1,0-1 0,1 1 0,-1 0 1,1 1-1,-1 0 0,-8 6 0,15-9-39,0 1-1,0-1 1,0 1-1,1-1 1,-1 1-1,1-1 1,-1 1-1,1 0 1,-1-1 0,1 1-1,0-1 1,0 1-1,0 0 1,0-1-1,0 3 1,3 36 39,-2-38-33,2 25 10,0-11-4,0-1 0,-2 1 1,0-1-1,-1 1 0,-2 20 1,-26 83-5,24-103 29,-1-1 0,-1 0 0,0 0 0,-15 25 0,7-12 172,12-26-184,0 0 1,0 0 0,0 0 0,0 0-1,0-1 1,0 1 0,0 0 0,-1-1 0,1 1-1,-1-1 1,1 0 0,-1 0 0,1 0-1,-1 0 1,0 0 0,0-1 0,1 1-1,-1-1 1,-3 0 0,-1 2 62,6-3-34,0 0-1,0 0 1,0 0 0,0 0-1,0 0 1,1-1-1,-1 1 1,0 0 0,0 0-1,1-1 1,-1 1 0,1 0-1,0-1 1,-1 1-1,1 0 1,-1-3 0,-2-6 36,0 5-66,0 0 0,0 0 0,0 0 0,-1 0-1,0 0 1,0 1 0,-8-7 0,1 1 9,5 4-27,0 1-1,0-1 0,-1 1 1,0 0-1,0 1 0,0 0 1,0 0-1,-1 1 0,0-1 1,1 2-1,-14-4 0,2 3-67,0 1-1,0 1 1,-27 1-1,16 0-49,22 2-23,13 3 33,-4-5 104,1 1 0,-1-1-1,1 1 1,-1-1 0,1 0-1,0 1 1,-1-1 0,1 0 0,-1 0-1,1 0 1,0 0 0,-1-1-1,1 1 1,1-1 0,4-2-58,1-1 0,-1 0 0,-1 0 0,1-1-1,-1 1 1,1-2 0,-1 1 0,-1-1 0,7-7 0,1-3-1452,20-32 0,87-372-7836,-87 283 9350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169 168 1224,'-26'-115'250,"22"78"3899,4 37-4056,0 0 1,0 0-1,-1 0 1,1 0-1,0 0 1,0 0-1,0 0 1,0 0-1,0 0 1,0 0-1,-1 0 0,1 0 1,0 0-1,0 0 1,0 0-1,0 0 1,0 0-1,0 0 1,-1 0-1,0 0 977,0 32 1014,-11 121-1233,7-61-284,-29 153 0,29-228-466,2 0 1,0 1-1,1-1 1,0 0 0,2 27-1,0-44-88,0-1-1,0 1 1,0 0 0,0 0-1,0 0 1,0-1-1,-1 1 1,1 0 0,0 0-1,0 0 1,0 0 0,0-1-1,-1 1 1,1 0-1,0 0 1,0 0 0,0 0-1,0 0 1,-1 0-1,1 0 1,0-1 0,0 1-1,-1 0 1,1 0 0,0 0-1,0 0 1,0 0-1,-1 0 1,1 0 0,0 0-1,0 0 1,-1 0-1,1 0 1,0 0 0,0 0-1,-1 1 1,9-18-25,0 0 1,-2-1-1,0 0 0,-1 0 0,0 0 1,-2 0-1,0-1 0,0-30 1,-3 17-59,1-25-88,-3 1 1,-13-83 0,-3 28-23,17 108 166,1 0 0,0 1 0,-1-1-1,1 0 1,0 1 0,0-1 0,0 0 0,1 0-1,-1 1 1,1-1 0,0 0 0,-1 1 0,1-1-1,0 1 1,0-1 0,1 1 0,-1-1 0,1 1-1,-1 0 1,1 0 0,0-1 0,-1 1 0,1 0 0,5-3-1,-3 3-11,1 0 0,0 0 0,0 1 0,0 0-1,1 0 1,-1 0 0,0 0 0,0 1 0,0 0-1,1 0 1,-1 0 0,0 1 0,7 1 0,26 4-28,51 3 1,-49-6 71,41 9 1,-75-12-14,0 1 0,-1-1 1,1 1-1,0-2 0,11-1 0,8 0 12,-24 2-23,-1 4 6,1 89-18,2-42 366,-3 1 1,-2 0-1,-2 0 1,-20 93-1,-1-73-155,17-51-74,0 1 0,1-1-1,2 1 1,-5 34 0,19-13 8,-4-24-109,-4-15-13,0 1-1,-1-1 1,0 1-1,0-1 1,0 1-1,-1-1 1,0 0-1,1 1 1,-2-1-1,-1 6 1,-1 7 96,3-16-84,0 0 1,0 0 0,0 0-1,0 0 1,0 0-1,0 0 1,-1 0 0,1 0-1,0-1 1,-1 1-1,1-1 1,0 1 0,-1-1-1,1 1 1,-1-1-1,1 1 1,-1-1 0,1 0-1,0 0 1,-1 0-1,1 0 1,-1 0 0,-1-1-1,-45 0 88,41 0-80,-104-8 63,-101-4-423,216 17-3304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53 128 952,'-20'-9'1840,"18"9"-1691,1 0 1,-1 0 0,1 0 0,0 0-1,-1-1 1,1 1 0,-1 0-1,1-1 1,0 1 0,0-1 0,-1 0-1,1 1 1,0-1 0,0 0-1,0 0 1,0 0 0,-1 0-1,1 0 1,1 0 0,-1 0 0,0 0-1,0 0 1,0 0 0,0 0-1,1-1 1,-1 1 0,1 0-1,-1-1 1,0 0 0,5 0-99,-1 0 0,0 1 0,0 0 0,1 0 0,-1 0 0,1 0 1,-1 0-1,1 1 0,3-1 0,3-1 231,66-9 131,-48 8-258,50-12-1,-35 6-24,0 2 1,0 2 0,1 1-1,75 5 1,-59-1-109,32 2 5,82-3 130,-98-6-96,-22 1-25,-1 2 0,100 7 0,157 21 63,-274-22-34,-1-2 1,55-6-1,13 0 48,-99 6-105,1 0-1,-1-1 0,1 0 1,-1 0-1,1 0 0,-1-1 1,0 1-1,6-4 0,-7 4-2,0-1 0,1 1 0,-1-1-1,1 1 1,-1 0 0,1 0 0,-1 1-1,1-1 1,-1 1 0,1 0 0,-1 0-1,7 0 1,17 1 15,15 2 63,-31-3 299,-11 0-433,1 0 1,-1-1-1,0 1 1,0 0-1,0 0 0,0 0 1,0 0-1,0-1 1,0 1-1,0 0 0,0 0 1,0 0-1,0-1 1,0 1-1,0 0 0,0 0 1,0 0-1,0-1 1,0 1-1,0 0 0,0 0 1,0 0-1,0-1 1,0 1-1,0 0 1,0 0-1,0 0 0,0 0 1,-1-1-1,1 1 1,0 0-1,0 0 0,0 0 1,0 0-1,0 0 1,-1-1-1,1 1 0,0 0 1,0 0-1,0 0 1,0 0-1,-1 0 0,1 0 1,0 0-1,0 0 1,0 0-1,-1 0 1,1 0-1,0 0 0,0 0 1,0 0-1,0 0 1,-1 0-1,1 0 0,-9-4-675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1 377 1800,'8'-5'8505,"18"5"-7580,-19 0 506,1-5 4563,-2-7-4448,-6 10-1575,0 1 0,0 0 0,1 0-1,-1 0 1,1 0 0,-1 0-1,1 0 1,-1 0 0,1 0 0,0 0-1,-1 0 1,1 0 0,0 0 0,0 0-1,0 0 1,-1 1 0,1-1-1,0 0 1,0 0 0,0 1 0,0-1-1,0 1 1,1-1 0,0 1-1,-2 0 38,41-34 239,-22 21-285,-17 13 39,0-1 1,0 0-1,0 0 0,-1 0 1,1 0-1,0 0 0,-1 0 1,1-1-1,0 1 1,-1-1-1,0 1 0,1-1 1,-1 1-1,0-1 1,0 0-1,0 1 0,0-1 1,0 0-1,0 0 0,0 0 1,0-3-1,0 4-6,0 0 0,0 0 0,0 0 0,1 0 0,-1 0 0,0 1-1,0-1 1,1 0 0,-1 1 0,0-1 0,1 1 0,-1-1 0,1 1 0,-1-1 0,0 1 0,1 0-1,-1 0 1,2 0 0,30-4-66,25 7 33,-38-1 50,0-1 0,-1-1 1,1 0-1,20-4 0,238-29-43,-151 21 31,33 7 0,-112 6 0,1-2 0,56-10 0,174-24 1,-123 18-2,454-53 1,171 31-21,-290 23 10,823 18-21,-1187 5 34,442 12 12,-210-8-14,-2 0 0,250 6 0,266 17 8,-737-24-8,225 10 0,94 3 0,-40-1 0,-30-5 0,-155 7 0,-149-12 0,127 1 0,-48-6 8,-32 1-6,-32-3 8,40 1-6,195 6-4,-255-6 0,3 2-8,130 31 0,-207-38-141,2 0 461,-18-4-772,7 2-4237,-13 6 3162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143 113 2793,'-112'-104'3244,"102"96"631,8 12-1768,13 24-1073,-5-15-1054,0-1 131,-2 0-1,1-1 0,-1 2 0,-1-1 0,0 0 0,-1 1 1,0-1-1,-1 1 0,-1 16 0,-2 0 13,1 1 1,1 0-1,6 50 0,2 27-67,-3-31 63,-3-63-86,0 1 0,-1 0-1,0 0 1,-1 0 0,0 0 0,-2 0 0,1 0 0,-2-1 0,0 1 0,-6 18 0,4-18-14,1 0 1,0 0-1,1 0 0,1 0 1,0 1-1,1-1 1,1 25-1,-3 33 18,0-49 15,2 1 1,0-1-1,1 1 1,5 32-1,-4-53-19,-1 20-31,-1-23 24,1 1 1,-1 0-1,1-1 0,-1 1 1,0-1-1,1 1 1,-1 0-1,1-1 0,-1 1 1,0-1-1,0 0 0,1 1 1,-1-1-1,0 0 1,0 1-1,1-1 0,-1 0 1,0 0-1,0 0 0,0 0 1,1 0-1,-1 0 1,0 0-1,0 0 0,0 0 1,0 0-1,-15 14 621,10-8-3514,2 0 1828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373 96 2697,'41'-75'1113,"-41"75"-888,1-1 0,-1 1 0,1-1 0,-1 1 0,1-1 0,-1 1 1,0-1-1,1 0 0,-1 1 0,0-1 0,0 0 0,0 1 0,1-1 0,-1 0 0,0 1 0,0-1 0,0 0 0,0 1 0,0-1 0,0 0 0,0 1 0,0-1 0,-1 0 1,1 1-1,0-1 0,0 0 0,0 1 0,-1-1 0,1 0 0,0 1 0,-1-2 0,0 2-174,1 0 1,-1 0-1,1 0 1,0 0-1,-1 0 1,1 0-1,-1 1 0,1-1 1,0 0-1,-1 0 1,1 0-1,0 0 0,-1 0 1,1 1-1,0-1 1,-1 0-1,1 0 1,0 1-1,-1-1 0,1 0 1,0 0-1,0 1 1,-1-1-1,1 0 0,0 1 1,0-1-1,0 0 1,-1 1-1,1-1 1,0 1-1,0-1 0,0 0 1,0 1-1,0-1 1,0 0-1,0 1 0,0-1 1,0 1-1,0-1 1,0 1-1,-8 73 524,-3 14-184,2 125-1,2-59-106,1-16-170,4-94-99,-2 1 1,-18 86-1,11-81 35,-6 90 1,18 85 267,-12-43-159,1 18 233,10-179-340,-2-1 0,0 1 0,-1-1 1,-1 0-1,-12 36 0,-47 95 536,40-102-413,-24 75 0,-18 167 40,48-207-58,-13 112-84,14 14 186,15-180-239,5 149 19,0-82-26,1 31 9,0 77 83,1 34-6,0 5 58,16 121 59,0-52-91,3-19-44,0 48 216,-27-233-256,4 0 0,19 113 1,-12-132 77,-4 0-1,-10 142 1,0 13-94,14-13 36,2 149 21,-7-243-56,-1-66 46,-11 140-1,3-166-54,1 1-1,3-1 0,2 1 0,7 49 1,-7-84-2,-1 1 1,0-1-1,-3 21 1,2-25-12,0 0 1,0 0-1,0 0 0,1 0 1,1 0-1,-1 1 1,1-1-1,1 0 0,-1 0 1,5 13-1,-3-14 7,0 1-1,-1 0 0,0 0 0,-1-1 1,0 1-1,0 9 0,-1-11-4,1 1 0,-1 0-1,1-1 1,1 1-1,-1-1 1,1 1 0,0-1-1,1 0 1,3 7-1,-22 27 361,15-33-359,-9 43-36,10-47 32,0 0 0,0 0-1,0 0 1,0 0 0,1 0 0,-1 0 0,1 0 0,0 0-1,0 0 1,0 0 0,0-1 0,0 1 0,0 0 0,1-1 0,0 1-1,-1-1 1,4 4 0,-11-11 717,0 4-1604,3 10-3593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 64 4361,'-6'-3'3210,"14"-4"-2667,20-7-707,-12 5 252,-9 4 113,0 1 0,0 0 0,0 1 0,0 0 0,1 0 0,-1 1 0,1 0 0,15-3 0,68 26 3020,63-6-2543,245-9-1,-8-8 100,-338 3-719,8 1 8,130-2 101,241 1 28,-110 4-120,329-1 273,-551-3-264,357-6 233,-185-1-21,116-1-57,59 12 32,-445-5-271,479 22 176,-175-13-88,27 4-47,-159-1 335,-176-13 212,11-2-523,26-2-150,4 2 89,-31 2-447,-15 0-335,-5 2 322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357 130 2857,'-97'-39'1427,"94"38"-1280,0 0 0,0-1 1,1 1-1,-1 0 1,0-1-1,1 0 0,-1 1 1,1-1-1,-1 0 1,1-1-1,0 1 1,0 0-1,0 0 0,0-1 1,-2-4-1,3 5-45,1 0-1,-1 0 1,1 0-1,0 0 1,0-1-1,0 1 1,0 0-1,1 0 1,-1 0-1,0 0 1,1 0 0,-1 0-1,2-3 1,3-20 3602,-4 28-3608,-1 1 0,1-1 1,0 0-1,0 0 0,0 0 1,0 0-1,1 0 0,-1 0 0,1 0 1,0 0-1,0-1 0,0 1 1,3 3-1,-2-3-74,0 1 1,0 0-1,0 0 1,-1 0-1,1 0 0,-1 1 1,0-1-1,0 1 1,1 6-1,3 32 753,-1 84-1,-2-30-334,-1 27 216,-14 134 1,11-254-637,-20 193 737,8-98-553,1 124 1,12-178-151,-1 0 0,-3-1 0,-1 0-1,-2 0 1,-2 0 0,-29 80 0,14-52 82,4 1-1,3 1 1,-9 83 0,22-133-143,-22 244 127,13-94-41,-3-55-32,-5 68 75,25 31 54,-1-7-129,-3-202-44,-4 64 18,3 0 0,4 0 1,18 116-1,5 4 38,-20-148-1,-3 0 0,-3 90 0,-2-93-23,1 0 0,3 1 0,11 75 1,-8-97-17,-1 0 0,-2 0 1,0 1-1,-1 0 0,-4 42 1,-1 83 206,3-31-126,-1-79-82,2 1-1,1-1 0,2 1 1,2-1-1,9 37 0,-10-50-10,-1 0 0,0 0 0,-2 1 1,-1-1-1,-6 46 0,1-2 14,-29 290 126,32-332-131,1 1-1,2 30 1,1-37-7,-1 1 0,-2 0 0,0 0 0,-7 34 0,-3 0 22,2 1 0,3 0 0,1 1 0,4-1 0,6 71-1,-4-96-21,-1 0 0,-5 35 0,2-35-1,1 1-1,3 35 1,4-12-6,-3 0 0,-5 67 0,-7-64 3,7-49-4,1 1 0,0-1 0,0 1 0,1 0 1,1 0-1,0 0 0,0 0 0,0-1 0,4 16 0,1 5 3,-1 0-1,-1 1 0,-1-1 0,-5 54 0,1-47-1,-4 41 11,3-54-11,1-1 0,1 1-1,1 0 1,4 30-1,-2-32 4,0 1 1,-3 36-1,0-38-4,0 0-1,5 28 0,-1 61 24,1-91-7,-4-18-16,1 0 1,-1-1-1,0 1 0,1 0 0,-1 0 1,0-1-1,1 1 0,-1 0 0,0 0 1,0-1-1,1 1 0,-1 0 0,0 0 1,0 0-1,0 0 0,0-1 0,0 1 0,0 0 1,-1 0-1,1 0 0,0-1 0,0 1 1,0 0-1,-1 0 0,1-1 0,0 1 1,-1 0-1,1-1 0,-1 1 0,1 0 1,-1-1-1,1 1 0,-1 0 0,1-1 1,-1 1-1,0-1 0,1 1 0,-1-1 1,0 1-1,0-1 0,1 0 0,-1 1 1,0-1-1,0 0 0,1 0 0,-1 0 1,0 1-1,0-1 0,0 0 0,1 0 1,-2 0-1,1 15 30,1 1 1,3 27 0,-1-26 151,0-9-153,-1 1 1,0 0-1,-1 0 1,0 0-1,0-1 0,-1 1 1,-2 12-1,-2-19 91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345 166 1752,'-125'-98'710,"122"96"-665,0-1 0,-1 1 1,1-1-1,0 0 0,0-1 0,1 1 1,-1 0-1,1-1 0,-4-5 0,6 8 8,0 0 1,0 0-1,0 1 0,0-1 0,0 0 0,0 0 0,0 0 0,0 0 0,0 0 0,0 1 0,0-1 1,1 0-1,-1 0 0,0 0 0,1 1 0,-1-1 0,0 0 0,1 0 0,-1 1 0,1-1 0,0-1 0,4-5 1357,-5 7-1311,0 0 0,0-1 0,0 1 0,0 0 1,-1-1-1,1 1 0,0 0 0,0 0 0,0 0 0,0-1 1,0 1-1,0 0 0,-1 0 0,1-1 0,0 1 0,0 0 1,0 0-1,0 0 0,-1 0 0,1-1 0,0 1 0,0 0 1,-1 0-1,1 0 0,0 0 0,0 0 0,-1 0 0,1 0 1,0 0-1,0-1 0,-1 1 0,1 0 0,0 0 0,0 0 0,-1 0 1,1 0-1,0 1 0,0-1 0,-1 0 0,1 0 0,0 0 1,-1 0-1,1 0 0,0 0 0,0 0 0,0 0 0,-1 0 1,1 1-1,0-1 0,0 0 0,0 0 0,-1 0 0,1 1 1,0-1-1,0 0 0,0 0 0,0 0 0,-1 1 0,1-1 1,0 0-1,0 1 0,-14 95 956,5 1 1,3 109-1,1-13-278,0 298 242,6-404-848,-9 242 399,1-40-364,10-204-173,-1-46 2,-5 72 1,-45 187 110,38-244-125,-18 157 25,26-173-31,-7 45 4,5-53-18,0 1-1,2 38 1,-6 42 38,4-74-11,2-22-16,0-1 1,0 1 0,-7 20 0,8-33-19,1 0 0,0-1 0,0 1 0,0-1 0,0 1 0,0-1 0,1 1 0,-1 0 0,0-1 0,1 1 0,-1-1 0,1 1 0,-1-1 0,1 1 0,0-1 0,-1 0 0,1 1 0,0-1 0,0 0 0,0 0 0,0 1 0,0-1 0,1 0 0,1 2 0,-1-1-18,-1-1-297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213 237 5145,'50'-94'1722,"-49"91"-1672,0 0 1,0 1-1,0-1 1,0 0-1,-1 0 1,1 1-1,-1-1 1,0 0-1,0 0 1,0 0-1,0 0 1,0 1-1,-1-1 1,1 0-1,-1 0 1,0 0-1,-1-2 1,-2-18-1,8 7 92,4-20 1190,-8 35-1161,0 1 0,0-1 0,0 1 1,0-1-1,0 0 0,0 1 0,0-1 0,0 1 0,0-1 1,0 0-1,0 1 0,0-1 0,-1 1 0,1-1 1,0 0-1,0 1 0,-1-1 0,1 1 0,0-1 0,-1 1 1,1-1-1,0 1 0,-1-1 0,-1 11 831,-5 441 1257,-15-133-1063,4-107-1009,15-162-183,-34 446 465,33-471-422,-2 0 0,0 0 0,-1 0-1,-2 0 1,-17 34 0,5-11 39,-15 7-46,-11 86-80,38-114-2733,4-21 714,3-16 802,2 9 505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122 72 2385,'-89'67'1120,"65"-51"64,15-17 776,9 0-1865,0 1 0,0-1-1,0 1 1,1-1-1,-1 0 1,0 1 0,0-1-1,0 0 1,1 1-1,-1-1 1,0 1 0,1-1-1,-1 1 1,0-1-1,1 1 1,-1-1-1,1 1 1,-1-1 0,1 1-1,-1-1 1,1 1-1,-1 0 1,1-1 0,-1 1-1,1 0 1,0 0-1,0-1 1,177-41 224,-161 39-329,1 1 1,-1 1 0,1 0-1,-1 1 1,1 1 0,31 6-1,46 2 6,40-22 139,-87 7 83,51 0 0,481-22 220,-29 1-305,-53 29 138,-158-13 452,-196 3-576,204 14 0,-92 14-2,404-19 0,-100-15 1482,208 41-1358,-719-26-253,-1-2 1,52-8-1,25-1 0,-58 1-12,-55 7-3,1 0 0,0 0-1,23 0 1,58 2 43,-90-14 433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1:51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11661 127 944,'-13'9'176,"-22"10"196,34-19-348,-1 1 1,1-1 0,-1 0 0,0 0 0,1 1 0,-1-1 0,1 0 0,-1-1 0,0 1 0,1 0 0,-1 0-1,1-1 1,-1 1 0,0-1 0,1 1 0,-1-1 0,1 0 0,0 1 0,-1-1 0,1 0 0,0 0 0,-2-1-1,-21-16 183,0 1 0,-1 1 0,-1 2 0,0 1 0,-1 0 0,0 2 0,-1 1 0,0 2 0,0 0 0,-1 2 0,0 1 0,-55-1 0,-21 5 279,1 4-1,-130 22 0,208-21-347,-174 24 93,65-7-365,-204 6 0,36-34-234,-73 0 409,319 8-34,-789 38-6,-76 3 34,660-33 247,-408 66 0,-231 91-314,862-157 32,-1266 312-109,178 73 3,1015-340 59,-159 102 0,-85 97 5,268-178 36,4 4-1,-108 129 1,-23 23 24,122-137-6,-153 200 0,67-65 5,-11 18 10,142-179-26,-67 130 1,-233 651-104,332-804 101,-56 175-30,-72 392-1,140-593 32,-131 634 15,-35-9-6,131-513-8,-43 271 0,70-298-13,5 1 0,4 0 0,14 127 0,-6-167 2,4 0 1,2 0 0,2-1-1,4-1 1,2-1 0,3 0-1,37 71 1,16 4-7,6-4 1,6-3-1,123 142 0,-105-149 17,17 21-9,236 217-1,-182-210 1,306 200 0,-62-71-26,100 60 11,-279-200 11,604 316-63,-648-364 87,235 147 0,-211-98-80,277 130-1,-426-238 41,1310 560 8,-916-415-24,227 81-703,-422-176 381,478 83 0,296-38 842,-610-100-334,529-33 0,430-120-49,-468 27 6,-104 12 17,1195-78 626,-1768 157-728,401-18 4,-4-43 40,212-117 686,-705 138-412,-2-6-1,-3-6 1,209-117 0,-295 137-242,-3-3 0,-1-3 0,65-65 0,-81 80-302,-23 19 10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162 77 2937,'-58'-12'1323,"58"11"-1283,-1 1 1,1 0-1,-1 0 1,0 0-1,1 0 1,-1-1-1,0 1 0,1 0 1,-1-1-1,1 1 1,-1-1-1,1 1 1,-1 0-1,1-1 1,-1 1-1,1-1 1,-1 1-1,1-1 1,0 1-1,-1-1 1,1 0-1,0 1 1,-1-1-1,1 1 1,0-1-1,0 0 1,0 1-1,0-1 1,-1 0-1,1 1 1,0-1-1,0 0 1,0 1-1,0-1 1,0 0-1,1 1 1,-1-1-1,0 0 1,0 1-1,0-1 1,1 0-1,-1 1 1,0-1-1,0 1 1,1-1-1,-1 1 1,1-1-1,-1 0 0,0 1 1,1-1-1,28-25 1987,-23 22-681,-8-4 4627,0 9-5802,-6 58-144,2 0 0,3 0 1,8 94-1,-2 40 10,-80 659 155,64-753-157,-15 70 207,28-154-160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366 73 1816,'-1'-2'154,"-32"-42"3042,32 42-2849,-1 0 1,0 0-1,0-1 1,0 1-1,0 1 1,-1-1-1,1 0 0,0 0 1,-1 1-1,1 0 1,-1-1-1,0 1 1,1 0-1,-1 0 1,-4-1-1,6 3-286,0-1 0,0 0 0,-1 1 0,1-1 0,0 1 0,0-1 0,1 1-1,-1 0 1,0-1 0,0 1 0,0 0 0,0 0 0,1-1 0,-1 1 0,0 0 0,1 0 0,-1 0 0,0 0 0,1 0 0,-1 0 0,1 0 0,0 0 0,-1 0 0,1 0 0,0 0-1,0 1 1,-1-1 0,1 0 0,0 0 0,0 0 0,0 0 0,0 0 0,1 0 0,-1 2 0,-2 9 24,-76 576 3227,19-177-2730,-24 143-338,63-464-218,-9 66 103,28-154-223,1-7-217,3-15-419,8-16 320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250 82 3625,'48'-50'1688,"-47"48"-1375,1 0 0,0 0-1,-1 0 1,1 0 0,-1 0-1,0 0 1,0 0 0,0 0-1,0-1 1,0 1 0,0 0 0,0-4-1,-6 7 3440,-5 13-2626,-21 51-298,2 2-1,-24 84 1,-25 149 545,56-191-1178,-9 134 0,12 114 7,4-64-78,14-173-15,-3-116-288,-3-18-1754,-2-20 1247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48 23 936,'-15'0'278,"-5"-1"191,19 0-437,1 1 0,0 0 0,0 0 1,-1 0-1,1 0 0,0-1 0,0 1 0,0 0 0,0 0 0,-1-1 0,1 1 1,0 0-1,0 0 0,0 0 0,0-1 0,0 1 0,-1 0 0,1-1 1,0 1-1,0 0 0,0 0 0,0-1 0,0 1 0,0 0 0,0-1 0,0 1 1,0 0-1,0 0 0,0-1 0,0 1 0,0 0 0,0 0 0,1-1 1,-1 1-1,0 0 0,0-1 0,0 1 0,0 0 0,0 0 0,1 0 0,-1-1 1,0 1-1,0 0 0,0 0 0,1 0 0,-1-1 0,0 1 0,0 0 1,1 0-1,-1 0 0,0 0 0,1-1 0,-1 1 85,0 0-1,0-1 0,0 1 1,0 0-1,0-1 1,0 1-1,-1 0 1,1-1-1,0 1 1,0 0-1,0-1 1,0 1-1,0 0 1,0-1-1,-1 1 1,1 0-1,0-1 0,0 1 1,-1 0-1,1 0 1,0-1-1,0 1 1,-1 0-1,1 0 1,0 0-1,-1-1 1,1 1-1,0 0 1,0 0-1,-1 0 1,1 0-1,-1 0 1,1 0-1,0-1 0,-1 1 1,1 0-1,0 0 1,-1 0-1,1 0 1,-1 1-1,-2-1 2301,17 5-2794,48 21 518,-52-21-130,1 0-1,0 0 0,1-1 1,-1-1-1,1 1 0,-1-2 1,15 2-1,113-3-1804,-125 0 1109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64 168 1320,'-20'0'260,"15"0"-131,1 0 0,0 0 0,-1 0 0,1 0 0,0-1 1,0 0-1,-7-2 0,11 3-59,-1 0 1,1-1 0,0 1 0,0 0 0,0-1 0,-1 1 0,1 0 0,0-1-1,0 1 1,0 0 0,0-1 0,0 1 0,0 0 0,0-1 0,0 1 0,0 0-1,0-1 1,0 1 0,0 0 0,0-1 0,0 1 0,0 0 0,0-1-1,0 1 1,0 0 0,0-1 0,0 1 0,0 0 0,1-1 0,-1 1 0,0 0-1,0 0 1,0-1 0,1 1 0,-1 0 0,0 0 0,0-1 0,1 1 0,-1 0-1,0 0 1,1 0 0,-1-1 0,0 1 0,1 0 0,-1 0 0,0 0 0,1 0-1,-1 0 1,134-6 852,-72 2-673,87 5 0,-51 2 149,0-5-1,130-18 1,72-3 243,8 7 88,29-1-157,-158 13-446,164 7-85,-245 2-16,0-4-1,139-17 0,306-29 637,-367 41-289,-160 0-231,-11 2-183,-7 2-468,-11 4 150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106 98 1832,'1'-7'562,"-1"0"0,1 0-1,0 1 1,1-1 0,0 0 0,0 0-1,5-10 1,5-15 1923,-12 32-2423,0 0-1,0 0 0,0 0 1,0 0-1,0 0 0,0 0 0,0 0 1,1 1-1,-1-1 0,0 0 1,0 0-1,0 0 0,0 0 1,0 0-1,1 0 0,-1 0 1,0 0-1,0 0 0,0 0 1,0 0-1,1 0 0,-1 0 1,0 0-1,0 0 0,0 0 1,0 0-1,0 0 0,1 0 1,-1 0-1,0 0 0,0 0 1,0 0-1,0 0 0,0 0 1,1 0-1,-1 0 0,0-1 1,0 1-1,0 0 0,0 0 1,0 0-1,0 0 0,1 0 1,2 24 419,-1 302 1072,-2-21-665,-1 114 161,-15-272-895,9-102-144,2 0 0,2 1 0,3 47 0,11 15 82,-3-35 51,-2 75 0,-6-101-11,1-1 0,2 1 1,12 58-1,-7-57 50,2 67 1,3 19 142,-8-98-297,-2 0 0,-1 1 0,-2-1 0,-1 0 0,-2 0 1,-2 1-1,-1-2 0,-11 39 0,4-14-7,-8 88 0,16-95 39,-2 0 1,-23 81-1,7-56-36,3 2 1,3 0-1,4 1 1,-4 152-1,17-155 29,9 335 195,25-189-179,-20-150-54,8 120-1,-20-62 27,-2-34 6,23 166 0,-10-153-20,-2 212-1,-11-292-22,-1 277 3,-9-3 8,1 39-22,20 155 16,-13-383 6,-18 121 0,17-193-14,3 1 0,6 63 0,0-26 22,-6-67-13,-1-1-1,-1 0 0,0 1 1,0-1-1,-7 17 0,5-19-9,1 0 0,1 0 0,-1 0 0,2 1-1,0-1 1,1 24 0,2 68 4,-3-78-3,2 1 0,4 40 1,-1-27 245,-1 61 0,-3-89-225,0-12 70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5 226 3049,'-2'-12'184,"0"0"1,2 0 0,-1 0 0,2 0-1,0 0 1,0 1 0,1-1-1,0 0 1,1 1 0,0-1 0,1 1-1,6-14 1,-6 18 305,0 0 1,0 0-1,0 1 1,1-1-1,0 1 1,11-11-1,-16 17-458,1 0 0,-1 0 0,0-1 0,1 1 0,-1 0 0,0 0 0,1 0 0,-1 0 0,0-1 0,1 1 0,-1 0 0,1 0 0,-1 0 0,0 0 0,1 0 0,-1 0 0,0 0 0,1 0 0,-1 0 0,1 0 0,-1 0 0,0 0 0,1 0 0,-1 0 0,1 1 0,-1-1 0,0 0 0,1 0 0,-1 0 0,0 1 0,1-1 0,-1 0 0,0 0 0,0 1 0,1-1 0,-1 0 0,0 0 0,0 1 0,1-1 0,-1 0 0,0 1 0,0-1 0,0 0 0,1 1 0,-1-1 0,0 1 0,0 0 0,11 28 385,-9-20-368,9 37 253,-3 1 0,-1 0 0,0 79 0,1 9-147,2 24 198,-12 169 1,3 16-17,2-253-204,-1-64-93,-1 1 0,-1 0 0,-6 37 1,0-29-33,2 0 1,1 1-1,2 0 1,1-1-1,2 1 1,9 46 0,-4-59-1834,-8-25 934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54 221 320,'-22'-7'1535,"20"7"-1411,1 0 1,0 0-1,0 0 0,-1 0 1,1 0-1,0-1 1,0 1-1,0 0 0,0-1 1,-1 1-1,1 0 1,0-1-1,0 1 1,0-1-1,0 0 0,0 1 1,0-1-1,0 0 1,0 0-1,0 0 0,1 1 1,-1-1-1,0 0 1,0 0-1,1 0 1,-1 0-1,1 0 0,-1-1 1,1 1-1,-1 0 1,1 0-1,0 0 0,-1 0 1,1-2-1,42-18 127,-29 14-167,0 1-1,0 0 1,0 1-1,1 0 1,-1 1-1,28-4 1,-11 6-88,-1 1 1,39 4 0,-4 0 261,1-3 1,-1-3-1,116-21 0,-82 7-119,1 4-1,100-1 0,1-2 581,10 0-254,-183 16-459,74 3 28,-55-6 31,-27-6 124,-18 9-178,-1-1 1,0 1-1,0-1 1,1 1-1,-1 0 1,0-1-1,0 1 1,0-1-1,0 1 1,0-1-1,0 1 0,0-1 1,0 1-1,0-1 1,0 1-1,0 0 1,0-1-1,0 1 1,0-1-1,0 1 1,0-1-1,0 1 0,0-1 1,-1 1-1,1 0 1,0-1-1,0 1 1,-1-1-1,1 1 1,0 0-1,-1-1 1,1 1-1,0 0 1,-1-1-1,1 1 0,-1-1 1,-2 1-77,0-1 0,0 1 0,0-1 1,0 1-1,0 0 0,0 0 0,0 1 0,0-1 1,0 0-1,1 1 0,-1 0 0,0 0 0,-4 1 0,5-1-13,-49 18-1450,17 6 650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33 127 1240,'-32'37'1139,"32"-38"-977,0 0-1,0 0 0,0 1 1,-1-1-1,1 0 1,0 0-1,0 0 0,0 0 1,0 1-1,0-1 1,0 0-1,1 0 0,-1 0 1,0 1-1,0-1 1,0 0-1,1 0 0,-1 0 1,1 1-1,-1-1 1,0 0-1,1 1 0,-1-1 1,1 0-1,0 1 1,-1-1-1,1 1 1,-1-1-1,1 1 0,0-1 1,-1 1-1,1-1 1,0 1-1,0 0 0,1-1 1,35-12 82,2 1 0,-1 3 0,1 1-1,1 1 1,68-1 0,30-5 485,-6 0-406,152 6-1,8-1-268,-135 4-11,-147 3-38,1 0 1,-1-1 0,0 0-1,12-4 1,29-5 12,-3 5-5,-33 3-68,0 1 0,31 0 0,-46 2 7,1 0 0,-1 0 1,0 0-1,1 0 0,-1 0 0,1 0 0,-1 0 0,0 0 0,1 0 0,-1 0 0,1 0 0,-1 0 0,0 0 0,1 0 0,-1 1 0,1-1 0,-1 0 0,0 0 0,1 0 0,-1 1 0,0-1 0,0 0 0,1 1 1,-1-1-1,0 0 0,1 0 0,-1 1 0,0-1 0,0 1 0,0-1 0,1 0 0,-1 1 0,0-1 0,0 0 0,0 1 0,0-1 0,0 1 0,0-1 0,0 0 0,0 1 0,0-1 0,0 1 0,0-1 1,0 1-1,-11 14-731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60 57 2825,'-59'51'1014,"64"-49"-272,16-4-485,25-7 502,37-9 461,1 4-1,136-6 0,-53 6-599,104-3-500,-28 8-35,-131 2-17,176 12 1,-283-5-225,27 3 460,-31-3-350,-1 0 0,1 0 1,-1 0-1,0 0 1,1 0-1,-1 0 0,1 0 1,-1 0-1,1 0 0,-1 0 1,1 0-1,-1 0 1,1 1-1,-1-1 0,1 0 1,-1 0-1,0 0 1,1 1-1,-1-1 0,1 0 1,-1 0-1,0 1 0,1-1 1,-1 0-1,0 1 1,1-1-1,-1 1 0,0-1 1,0 0-1,1 1 1,-1-1-1,0 1 0,0-1 1,0 1-1,0-1 0,1 0 1,-1 1-1,0-1 1,0 1-1,0-1 0,0 1 1,0-1-1,0 1 1,0-1-1,0 1 0,0-1 1,-1 1-1,-8 13-615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1:55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19 880,'115'-17'556,"-113"17"-503,0-1 0,0 1 0,0 0 0,1-1 0,-1 1 0,0 0 0,0 0 0,0 0 0,0 1 0,0-1 0,0 1 0,0-1 0,0 1 0,0-1 0,0 1 0,0 0-1,0 0 1,0 0 0,0 0 0,0 0 0,-1 1 0,1-1 0,-1 0 0,1 1 0,-1-1 0,1 1 0,-1 0 0,2 2 0,-1 1-6,-1 0 0,1 0 0,-1 0 0,0 0 0,0 1 1,0-1-1,-1 0 0,0 7 0,2 10 95,10 27 777,20-53-728,1 1-1,-1 1 1,0 3 0,1 0-1,47 9 1,158 47 359,-190-46-421,1-3 0,0-1 1,65-1-1,23 4 554,43 4 96,106 16-319,244 87-440,-91-3 15,25 7 102,-252-59-90,595 181-18,-372-79-29,-267-95 0,193 56 6,-176-64-4,184 58-2,366 141 0,-190-33 0,-314-139 0,235 101 0,-95 9 12,-6-4 0,-355-189-12,310 155-17,-249-119 10,-1 3 0,83 69-1,-31-9-1,119 94 2,-134-115 7,-3 5-1,133 146 1,-85-83 0,14 17-6,-135-134-3,-2 2 0,-1 2 0,23 41 1,143 293-87,-150-289 76,-4 1 0,-3 3 1,-4 1-1,42 181 0,-53-144 5,-4 0 0,-7 2-1,-4 146 1,-27 466 30,9-503-6,-12 0 0,-9-2 0,-108 397 0,-10-67 45,-10 54-9,107-454-22,-127 267 1,-82 226-16,253-631-9,-39 124 19,-18 50 37,52-167-45,-1-1 0,-1 0 0,-37 55 0,-110 113 92,9-11 3,26 3 259,57-49-217,69-139-135,-1-1 0,1 0 0,-1 0 0,0 0-1,0 0 1,0 0 0,0-1 0,0 1 0,-1-1-1,1 0 1,-1 0 0,1 0 0,-1 0-1,0-1 1,0 0 0,-5 2 0,-75 12 226,54-11-153,-41 4 22,50-7-734,0 2-1,-1 0 1,1 1 0,-23 8 0,29-6-344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89 98 2304,'-88'33'1310,"165"-50"2316,-42 13-3203,1 1 0,47 2-1,-9 3 394,0-2 0,128-18 0,449-44 129,-586 57-901,6-6-38,-57 8-6,0 0 0,1 1 0,-1 0 0,0 1 0,1 1 0,22 2 0,-37-2-23,-1 0 1,1 0 0,0 0 0,0 0 0,0 0-1,-1 0 1,1 0 0,0 0 0,0 1 0,0-1 0,-1 0-1,1 0 1,0 0 0,0 0 0,0 0 0,0 1-1,0-1 1,-1 0 0,1 0 0,0 0 0,0 1 0,0-1-1,0 0 1,0 0 0,0 0 0,0 1 0,0-1-1,0 0 1,0 0 0,0 0 0,0 1 0,0-1 0,0 0-1,0 0 1,0 1 0,0-1 0,0 0 0,0 0-1,0 0 1,0 1 0,0-1 0,0 0 0,0 0 0,0 0-1,0 1 1,1-1 0,-1 0 0,0 0 0,0 0 0,0 0-1,0 1 1,0-1 0,1 0 0,-1 0 0,0 0-1,0 0 1,0 0 0,1 0 0,-1 1 0,0-1 0,0 0-1,0 0 1,1 0 0,-1 0 0,0 0 0,0 0-1,1 0 1,-3 0-474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161 82 2497,'-121'39'1688,"120"-38"-1592,-1-1 1,0 1-1,1-1 1,-1 1-1,0-1 1,0 0-1,1 0 1,-1 1-1,0-1 1,0-1-1,0 1 1,1 0-1,-1 0 1,0 0-1,0-1 1,1 1-1,-1-1 1,0 0-1,-2-1 1,3 2-59,1-1 0,0 1 0,0 0 0,0-1 0,-1 1 0,1 0 0,0-1 0,0 1 0,0-1 0,0 1 0,0 0 1,-1-1-1,1 1 0,0-1 0,0 1 0,0 0 0,0-1 0,0 1 0,0-1 0,1 1 0,-1 0 0,0-1 1,0 1-1,0-1 0,0 1 0,0 0 0,1-1 0,-1 1 0,0 0 0,0-1 0,0 1 0,1 0 0,-1-1 0,0 1 1,1-1-1,6-2 0,0 1 0,1-1 0,-1 1 0,1 0 0,0 1 0,-1 0 0,1 0 0,0 1 0,14 0 0,-3 0 7,346-17 212,54-5 332,28 0 401,-428 21-902,-1 0-1,0-2 0,24-6 0,-24 5-81,1 0 0,0 1 0,25 0-1,78 8-1423,-101-1 911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35 42 1520,'-15'14'509,"2"0"-137,12-14-318,1 0 0,0 0 0,0 0 0,0 0 0,-1 0 0,1 0 0,0 0 0,0 0 0,-1 0 0,1 0 0,0 0 0,0 0 0,0-1 0,-1 1 0,1 0 0,0 0 0,0 0 0,0 0 0,-1 0 0,1 0 0,0 0 0,0-1 0,0 1 0,0 0 0,-1 0 0,1 0 0,0 0 0,0-1 0,0 1 0,0 0 0,0 0 0,0 0 0,-1-1 0,1 1 0,0 0 0,0 0 0,0 0 0,0-1 0,0 1 0,0 0 0,0 0 0,0-1 0,0 1 0,0 0 0,0 0 0,0-1 0,0 1 0,0 0 0,0 0 0,1 0 0,-1-1 0,0 1 0,0 0 0,0 0 0,0 0 0,0-1 0,0 1-20,0-1 0,0 1 0,0 0 0,0-1 0,0 1 0,0-1 0,0 1 0,0 0 0,0-1 0,0 1 0,0-1 0,1 1 0,-1 0 0,0-1 0,0 1 0,0 0 0,0-1 0,1 1 0,-1 0 0,0-1 0,0 1 0,1 0 0,-1-1 0,0 1 0,1 0 0,-1 0 0,0-1 0,1 1 0,-1 0 0,0 0 0,1 0 0,-1-1 0,0 1 0,1 0 0,-1 0 0,1 0 0,-1 0 0,0 0 0,1 0 0,-1 0 0,1 0 0,-1 0 0,0 0 0,1 0 0,-1 0 0,1 0 0,-1 0 0,0 0 0,1 1 0,3-1 779,-19-20 1431,101 36-2162,2-3 1,94 1 0,707-28 225,-411 1-87,-70-5 128,82-1 84,153 14-260,441 5 143,-921-4 109,71 4-197,-68 24-213,-62-6 20,-32-25 37,-22 8-71,135-1 22,-176 0-241,-20 3-656,-16 5-367,-29 14 469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76 1408,'0'0'3989,"10"0"-2401,603-31-157,106 47-1189,-319-27-210,-78-14 1320,-55 1-465,62 34-817,-202-1-65,430 12 33,-321-19-21,33 1 6,336 18 81,-487-16-85,106-3 128,-5-3 250,-110 3-375,-30-16 90,5 7-176,-79 10-1154,-5-2 763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 70 5057,'0'0'70,"0"-1"1,0 1-1,-1 0 0,1 0 1,0 0-1,0-1 0,0 1 1,-1 0-1,1 0 0,0-1 0,0 1 1,0 0-1,0 0 0,0-1 1,0 1-1,0 0 0,0-1 1,-1 1-1,1 0 0,0 0 0,0-1 1,0 1-1,0 0 0,0-1 1,0 1-1,1 0 0,-1-1 1,0 1-1,0 0 0,0 0 1,0-1-1,0 1 0,0 0 0,0 0 1,1-1-1,-1 1 0,0 0 1,0 0-1,0-1 0,1 1 1,-1 0-1,0 0 0,0 0 1,1-1-1,18-7 741,27-1-1289,-42 9 761,39-6-163,-1 2 1,77 4 0,-12 0 259,-94-1-292,1360-19 1630,-1004 30-1699,47 3 13,371-40 239,-626 21-79,312 30 0,-253-22-144,-114-4-2,-14 6-8,113 17-1,-165-20 27,23-16-1100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14 1440,'86'-7'1041,"-69"4"15,2 3-448,3 0-152,3 0-152,4 0-32,-5-3-72,7 3-32,1 0-96,-2 0-32,5 1-24,-5-1-8,-6 2-16,-2-1-88,-9 2 64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129 122 1240,'-84'-27'591,"68"15"1623,14 11-1987,1-1 0,-1 1 1,1 0-1,-1 0 1,0 0-1,1 0 1,-1 0-1,0 0 1,0 0-1,1 0 0,-1 1 1,0-1-1,0 1 1,-3-1-1,62 1 684,127-5 148,-53-7-642,494-39 943,0 51-1051,274 36-216,-790-38 14,637 9 248,-604 8-320,-84-7-3,-1-3-1,1-2 0,113-8 0,-75-2 86,-97 1-1172,0 6 608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22 176 1576,'-1'-104'937,"3"53"1483,0 30 2556,-4 25-4866,0-1 0,0 1 0,1 0 0,-1 0 1,1 0-1,0 0 0,1 0 0,-1 0 0,0 6 0,-5 36 222,2-1 0,2 54 1,7-2-7,-4-47 115,2 1 0,2-1 0,2 0 0,22 75 0,-24-103-403,-1 1 0,0 0 1,-2 0-1,-1 0 0,0 1 1,-2-1-1,-6 40 0,3-32-14,2 1 0,1 0-1,3 35 1,2-46 8,1 0 0,0 0 1,9 21-1,-7-20-17,3 14 41,-2 0 0,-2 0-1,3 57 1,-9-72-35,-1-1 0,-4 25 1,-2 29 35,17 102 3,-5-99-49,6 48 220,-11-124-274,1 0 0,-1 0 1,0-1-1,0 1 1,0 0-1,0 0 0,0 0 1,0-1-1,-1 1 0,1 0 1,0 0-1,0 0 1,-1-1-1,1 1 0,0 0 1,-1 0-1,1-1 0,0 1 1,-1 0-1,1-1 0,-1 1 1,1-1-1,-1 1 1,0-1-1,1 1 0,-1-1 1,0 1-1,0 0 0,-3-2-582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1 155 2000,'65'-75'727,"-61"71"-519,-1 0-1,0 0 0,0 0 0,-1 0 1,1-1-1,-1 1 0,0-1 1,0 0-1,0 0 0,-1 0 1,1 0-1,0-5 0,-3-6 6348,1 16-6421,-9 19 503,3 32-201,1 1 0,5 96 0,25 102 234,-24-239-628,-1-1 0,0 1 1,-1-1-1,-2 12 0,2-13-8,0 0 0,0 0 0,1 0 0,0 0 0,0 0 0,2 11 0,1-3 2,-1 0 0,-1 1 0,-1-1 0,-1 0 0,0 1 0,-4 18 0,1-15-10,2 0 0,1 0 0,2 34 0,4 17 12,-3-40-5,8 49 0,-8-64-22,0 1 0,-1 0 1,-1 0-1,-4 31 0,2-31 0,0 0 0,2 0 1,0 0-1,4 24 0,24 134 140,-14-41-118,-14-131-22,1 0 0,-1 1 0,0-1 0,0 0-1,0 0 1,0 0 0,-1 0 0,0 0 0,0 0-1,-2 7 1,-3 13 2,1-1 1,1 1-1,1 0 0,1 24 1,2-46 19,0-1 0,0 1 0,0 0-1,0 0 1,0 0 0,-1-1 0,1 1 0,-1 0 0,1 0 0,-1-1 0,0 1 0,0 0 0,1-1 0,-1 1 0,-2 2-1,-9 0-686,1-7-2642,10 1 2253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24 54 1240,'-3'-24'6782,"0"-4"-4151,2 28-2615,1 0 0,0 0 0,0-1 0,-1 1 0,1 0 0,0 0 0,0 0 0,-1 0 0,1 0 0,0 0 0,-1 0 0,1 0 0,0 0 0,0 0 0,-1 0 0,1 0 0,0 0 0,-1 0 0,1 0 0,0 0 0,0 0 0,-1 0-1,1 0 1,0 0 0,-1 0 0,1 0 0,0 1 0,0-1 0,-1 0 0,1 0 0,0 0 0,0 0 0,0 1 0,-1-1 0,1 0 0,0 0 0,0 0 0,0 1 0,-1-1 0,1 0 0,0 1 0,0-1 0,0 0 0,0 0 0,0 1 0,0-1 0,0 0 0,0 0 0,0 1 0,0-1 0,0 0 0,0 1 0,0-1 0,0 0 0,0 1 0,0-1 0,0 0 0,-5 71 397,4-1-1,2 1 1,4 0 0,2-1 0,25 104-1,-25-133-206,-1 0 0,-1 80 0,-2-26-165,-2-32 32,-11 104-1,8-146-49,-4 39 10,3 0-1,5 75 1,-4-65 13,1-59-39,0 0 0,0-1 0,1 1 0,0 0-1,1-1 1,0 1 0,5 15 0,-5-15-4,1 1 1,-2 0 0,1 0-1,-2 0 1,1 0-1,-4 12 1,2-4 12,-5 131 64,2-106 51,5-45-80,-12-12 1184,8 6-5568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05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408 164 3761,'-58'23'989,"57"-23"-999,0 0 0,0 0 0,0 0 0,-1-1 0,1 1 0,0 0 0,0-1 0,0 1 0,0-1 0,-1 0 0,1 1 0,0-1 0,0 0 0,0 0 0,0 1-1,1-1 1,-1 0 0,0 0 0,0 0 0,0 0 0,1 0 0,-1 0 0,1 0 0,-1-1 0,1 1 0,-1 0 0,1 0 0,-1 0 0,1 0 0,0-1 0,0 1 0,0 0-1,0 0 1,0-3 0,-3-42-663,4-18 311,-1 62 421,0 0 0,0 0 0,0 0 1,0 0-1,-1 0 0,1 0 0,-1 0 1,1 1-1,-1-1 0,1 0 0,-1 0 1,0 1-1,0-1 0,0 0 0,0 1 1,0-1-1,0 1 0,-1-1 0,1 1 1,0 0-1,-1-1 0,1 1 1,-1 0-1,1 0 0,-1 0 0,0 0 1,1 0-1,-4 0 0,5 0 198,-1 1 1,0 0-1,0 0 0,1 0 0,-1 0 1,0 1-1,0-1 0,0 0 0,1 0 1,-1 0-1,0 1 0,1-1 1,-1 0-1,0 1 0,0-1 0,1 0 1,-1 1-1,1-1 0,-1 1 0,0 0 1,-14 27 760,8-10-519,1-3-355,3-7 56,0 0 0,0 0 0,-1 0 0,0 0-1,-9 11 1,13-18-180,-1 0 1,1 0-1,-1 1 0,1-1 0,0 0 0,0 0 1,-1 0-1,1 1 0,0-1 0,0 0 1,0 1-1,0-1 0,1 0 0,-1 0 0,0 0 1,1 1-1,-1-1 0,0 0 0,1 0 1,-1 0-1,1 0 0,0 1 0,-1-1 0,2 1 1,-1-1 20,0 1 0,0 0 0,0-1 0,-1 1 0,1 0 1,0-1-1,-1 1 0,1 0 0,-1 0 0,0-1 1,0 1-1,0 0 0,0 0 0,0 0 0,0 2 0,-5 10 189,2-8-192,0 0 0,1-1 1,0 1-1,1 0 0,-1 0 0,1 0 0,0 1 1,1-1-1,-1 0 0,1 0 0,0 0 0,1 1 0,2 9 1,2 8 73,0 1 1,-1 0-1,-2 0 1,-1 0-1,-1 32 1,-22 128 106,1 3-96,-8 45 235,2-39-289,14 374 36,9-418-33,1-98-15,2 0 0,3 0 0,8 53 0,-2-33 52,-1 136 0,-11-138-59,-3-1 0,-4 1 0,-24 87 0,2-9-4,17-75-16,7-38-7,2 1 0,1-1 0,1 1 0,2 0 0,2 0 0,4 45 0,17 43-14,-9-69 17,-3 1 0,-2-1 0,-2 78 0,-10-54-5,1-26 116,3 58 0,3-92-120,1 0-1,0 0 0,2 0 1,0 0-1,2-1 1,13 33-1,-10-27-8,-1 1 1,-1 0-1,6 33 0,-8-29 11,2-2 0,15 43-1,34 96 97,-20-51-32,3 31 118,-30-100-108,-8-37-79,0 0 0,1-1-1,0 1 1,0 0 0,7 14 0,-6-15-5,-1-1-1,1 1 1,-1 0-1,-1 0 1,1 0-1,-2 0 1,1 1 0,-1 8-1,5 38 26,14 10-1,-18-3 48,0-51-52,0 0 0,-1-1 0,-2 21 0,1-22-23,0 0-1,0-1 0,1 1 0,1 0 0,-1-1 0,5 17 0,-5-25-2,0 0-1,0 0 0,0 0 0,0 1 0,0-1 0,0 0 1,0 0-1,0 0 0,0 1 0,0-1 0,0 0 0,0 0 1,0 1-1,0-1 0,0 0 0,0 0 0,0 0 0,0 1 0,0-1 1,0 0-1,0 0 0,0 0 0,-1 1 0,1-1 0,0 0 1,0 0-1,0 0 0,0 0 0,0 1 0,-1-1 0,1 0 1,0 0-1,0 0 0,0 0 0,-1 0 0,1 0 0,0 1 0,0-1 1,0 0-1,-1 0 0,1 0 0,0 0 0,0 0 0,0 0 1,-1 0-1,1 0 0,0 0 0,0 0 0,-1 0 0,1 0 1,0 0-1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108 23 768,'-81'29'676,"80"-29"-418,0 1-1,0-1 0,0 1 0,0-1 0,0 1 1,0-1-1,0 1 0,0-1 0,0 0 1,0 0-1,0 0 0,0 1 0,0-1 0,0 0 1,0 0-1,0-1 0,-1 1 0,1 0 1,0 0-1,0 0 0,0-1 0,0 1 1,-1-1-1,2 0-202,0 1 1,1-1 0,-1 1 0,1 0-1,-1-1 1,0 1 0,1-1-1,-1 1 1,1 0 0,-1-1-1,1 1 1,-1 0 0,1 0 0,-1-1-1,1 1 1,-1 0 0,1 0-1,0 0 1,-1 0 0,1 0-1,-1-1 1,1 1 0,0 0 0,-1 0-1,1 1 1,36 0 501,0-2 0,52-7 0,160-31 523,-234 39-1079,-1-1 1,1 2-1,0 0 0,-1 1 0,1 0 1,-1 1-1,23 8 0,22 4 39,-37-11 66,-1-1 1,1-1 0,0-1-1,0 0 1,41-6 0,-61 3 64,0-1-360,6 2-2965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30 192 1656,'-22'19'337,"15"-11"-183,10-6 52,-3-3-94,0 1 0,0 0 0,1 0 0,-1-1 0,0 1 0,1 0 0,-1-1 0,0 1 0,0 0 0,1-1 0,-1 1 0,0 0 0,0-1 0,0 1 0,0 0 0,0-1 0,1 1 0,-1-1 0,0 1 0,0 0 0,0-1 0,0 1 0,0-1 0,0 1 1,0 0-1,0-1 0,0 1 0,-1-1 0,1 1 0,0-1-26,0 0 1,0 0-1,0 0 1,0 1 0,0-1-1,0 0 1,0 0-1,0 1 1,0-1-1,0 0 1,0 0-1,1 1 1,-1-1 0,0 0-1,0 1 1,1-1-1,-1 0 1,1 1-1,-1-1 1,0 0 0,1 1-1,-1-1 1,1 1-1,0-1 1,0 0-1,9-3-76,0 0 0,-1 1-1,2 0 1,-1 0-1,0 1 1,0 1 0,1 0-1,-1 0 1,1 1 0,-1 1-1,1-1 1,16 4-1,-9-1-5,0-2-1,35-2 0,282-36 66,-66 20-30,-2 10 162,-16 1 8,184-44 304,172-10-305,-70 76-174,16-1 15,41-5 119,-344-1-140,599 14 68,-673-13-83,113 2 0,965-20 513,-831 20-514,-170-3 321,-122-3 113,-43-1-44,136-10 0,-72 2 303,-108 4-654,-1-1-1,51-8 0,314-47 972,-358 55-934,-28 7-383,-22-7 261,0 0 0,0 1-1,1-1 1,-1 0-1,0 1 1,0-1 0,1 0-1,-1 1 1,0-1 0,0 0-1,0 1 1,0-1-1,0 1 1,1-1 0,-1 0-1,0 1 1,0-1 0,0 0-1,0 1 1,0-1-1,0 1 1,0-1 0,0 0-1,-1 1 1,1-1 0,0 0-1,0 1 1,0-1-1,0 1 1,0-1 0,-1 0-1,1 1 1,0-1 0,0 0-1,0 1 1,-1-1-1,1 0 1,0 0 0,-1 1-1,1-1 1,0 0 0,-1 1-1,-15 14-624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136 345 3385,'-104'-19'1376,"76"8"-263,28 10-1067,0 1-1,-1 0 1,1-1 0,0 1 0,-1 0-1,1-1 1,0 1 0,0-1 0,0 1-1,-1-1 1,1 1 0,0 0 0,0-1-1,0 1 1,0-1 0,0 1 0,0-1-1,0 1 1,0-1 0,0 1 0,0-1-1,0 1 1,0-1 0,0 1 0,0-1-1,0 1 1,0 0 0,1-1 0,0-1 88,0 1 1,0-1 0,0 1 0,0-1-1,1 1 1,-1 0 0,0 0 0,1 0-1,-1 0 1,1 0 0,-1 0 0,4-1 0,54-15 7,0 3 1,1 2 0,1 3 0,0 3 0,0 2 0,117 9 0,-117-2-105,1-3 0,85-10 0,124-32 515,0 0-227,-117 29-293,-50 5 27,111-24-1,-77 10-33,211-8-1,-184 20 3,600-6 65,-224 13-71,-370 0 5,291 33 0,-227-6 1,264-8 0,-331-24 7,43 0-6,72 10 12,236 10-50,-115-15 18,-150-5 8,-211 8-15,659 26 10,-398-7 49,-134-11-26,-12 9-21,55 2 70,27-21 729,-72 25-717,-166-23-99,29 2 152,-22-5 194,-17-4 309,5 6-692,0 1 1,0 0 0,0-1 0,0 1 0,0 0-1,0 1 1,0-1 0,0 0 0,-1 1 0,1 0-1,-3 1 1,-13 2-560,-55 10-1781,7 3 1050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7 504,'52'26'2015,"-35"-20"-1308,-3 0-449,0-1 1,0 0-1,0-1 0,0-1 1,1 0-1,-1-1 1,22 1-1,-6-9 224,-25 5-402,0-1 0,1 1 1,-1 0-1,0 1 0,1 0 1,-1-1-1,0 2 0,9 0 0,19 2 66,1-1-1,0-1 0,0-2 0,-1-2 0,55-11 0,-61 10-133,0 0-1,0 2 1,0 1-1,1 1 0,-1 2 1,32 5-1,-25-6 474,1-1 0,-1-2 0,0-1 0,66-15 1,-60 10-407,-38 8-72,4-1-6,1 0 0,0 0 1,-1-1-1,1 0 0,-1 0 1,7-4-1,-13 6-36,-4 0-3258,2 0 2309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 1 128,'-3'8'57,"-1"12"-2,4-20-46,0 0 0,0 1 0,0-1 0,0 0 0,0 0-1,0 0 1,0 1 0,0-1 0,0 0 0,0 0 0,0 0-1,0 1 1,0-1 0,1 0 0,-1 0 0,0 0 0,0 1-1,0-1 1,0 0 0,0 0 0,0 0 0,1 0 0,-1 0-1,0 1 1,0-1 0,0 0 0,0 0 0,1 0 0,-1 0-1,0 0 1,0 0 0,0 0 0,1 0 0,-1 0 0,0 1-1,0-1 1,0 0 0,1 0 0,-1 0 0,0 0 0,0 0-1,0 0 1,1-1 0,-1 1 0,0 0 0,0 0 0,1 0-1,-1 0 1,0 0 0,0 0 0,0 0 0,0 0 0,1 0-1,-1 0 1,0-1 0,0 1 0,0 0 0,0 0 0,1 0-1,-1 0 1,0-1 0,0 1 0,0 0 0,0 0 0,0 0-1,0-1 1,45 8 1473,-23-6-1067,0 1-1,38 9 1,-13-2 8,-5-2 1099,-28-3-1397,1-1-1,0 0 0,-1-1 1,1-1-1,0-1 0,0 0 1,0-1-1,0 0 0,25-6 1,-30 5-89,1 0 1,0 0 0,0 1-1,0 1 1,0 0 0,0 0-1,0 1 1,14 3 0,-11-2-10,32 8 235,-39-8-227,1 0 0,0 0 0,0-1 0,0 0 0,0 0 0,0-1 0,0 0 0,0 0 0,9-2 0,1-1 78,-1 2 0,1 0 0,-1 1 0,1 1 0,29 5 0,67-2 520,-59-7-421,-45 1-125,0 1 0,0 1 0,0 0 0,0 0 0,0 1 0,16 3-1,29 1 0,-1 0 339,-42-2-310,1-1-1,-1 0 0,1-1 0,-1 0 1,1 0-1,20-3 0,-11-9 373,-21 10-486,0 1 0,0-1-1,0 0 1,0 0 0,0 1-1,0-1 1,0 1 0,0-1-1,0 1 1,0-1 0,0 1-1,0 0 1,0-1 0,0 1-1,1 0 1,-1 0 0,0 0-1,0 0 1,0 0 0,0 0-1,0 0 1,1 0 0,-1 0-1,0 1 1,0-1-1,0 0 1,2 2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6 186 5929,'-5'-18'2213,"5"13"-2302,-1 0-1,1 1 0,1-1 1,-1 0-1,1 0 0,-1 0 1,1 0-1,1 0 0,-1 1 1,1-1-1,0 1 0,0-1 0,5-7 1,-5 9 277,1 1-1,-1-1 1,1 1 0,0 0 0,0-1 0,1 1-1,-1 1 1,0-1 0,1 0 0,-1 1 0,1-1-1,-1 1 1,1 0 0,0 1 0,-1-1 0,1 0-1,6 1 1,79 1 627,-58 1-412,20-4-287,0-2 0,1-2 0,-2-3 0,65-19 0,-54 13-84,-57 14-30,-2 0-2,-1 1 1,1 0-1,-1-1 1,1 1-1,-1 0 1,1 0-1,0 0 1,-1 0-1,1 0 1,-1 0 0,1 0-1,-1 1 1,1-1-1,1 1 1,-2-1 7,-7 1-1390,-10 1 883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97 62 2232,'-36'-59'2972,"36"59"-2928,0 0 1,0 0 0,-1-1-1,1 1 1,0 0 0,-1 0-1,1-1 1,0 1 0,-1 0-1,1 0 1,0 0 0,-1 0-1,1 0 1,0-1 0,-1 1-1,1 0 1,0 0 0,-1 0-1,1 0 1,-1 0 0,1 0-1,0 0 1,-1 0 0,1 0-1,0 0 1,-1 1 0,1-1-1,0 0 1,-1 0 0,1 0-1,0 0 1,-1 0 0,1 1-1,0-1 1,-1 0 0,1 0-1,0 1 1,0-1 0,-1 0-1,1 0 1,0 1 0,0-1-1,-1 0 1,1 1 0,0-1-1,0 0 1,0 1 0,0-1-1,0 0 1,-1 1 0,-12 27-34,9-19 248,-1-1-224,2-2 33,0 0 0,0 0 1,0 0-1,1 0 0,0 0 0,0 0 0,0 1 0,1-1 0,0 1 0,0 11 0,3 25 361,-3-33-401,2-1 1,-1 1 0,1 0 0,1-1 0,2 11 0,-1 5 29,-3-22-18,0 0 0,0 1 0,1-1 0,-1 0 0,1 0 0,-1 0 0,1 0 0,0 0 0,0 0 1,0 0-1,1 0 0,1 3 0,0-1 0,-1-1-1,0 1 1,0-1 0,-1 1 0,1 0 0,-1 0-1,0 0 1,0 0 0,-1 0 0,1 0-1,-1 0 1,0 0 0,-1 0 0,1 0 0,-1 0-1,-2 7 1,2-5-23,0 0-1,0 0 0,1 0 1,0 0-1,0 0 0,2 14 1,-1-17 31,-1 0 0,0 0 0,0 1 0,0-1 0,0 0 0,-1 0 0,0 0 0,1 1 0,-4 5 0,2-3 40,0 0 0,1 0 0,0 0 0,0 0 0,0 0 0,1 8 0,-2 44 330,-1-15-273,0-44-2590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1:51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11661 127 944,'-13'9'176,"-22"10"196,34-19-348,-1 1 1,1-1 0,-1 0 0,0 0 0,1 1 0,-1-1 0,1 0 0,-1-1 0,0 1 0,1 0 0,-1 0-1,1-1 1,-1 1 0,0-1 0,1 1 0,-1-1 0,1 0 0,0 1 0,-1-1 0,1 0 0,0 0 0,-2-1-1,-21-16 183,0 1 0,-1 1 0,-1 2 0,0 1 0,-1 0 0,0 2 0,-1 1 0,0 2 0,0 0 0,-1 2 0,0 1 0,-55-1 0,-21 5 279,1 4-1,-130 22 0,208-21-347,-174 24 93,65-7-365,-204 6 0,36-34-234,-73 0 409,319 8-34,-789 38-6,-76 3 34,660-33 247,-408 66 0,-231 91-314,862-157 32,-1266 312-109,178 73 3,1015-340 59,-159 102 0,-85 97 5,268-178 36,4 4-1,-108 129 1,-23 23 24,122-137-6,-153 200 0,67-65 5,-11 18 10,142-179-26,-67 130 1,-233 651-104,332-804 101,-56 175-30,-72 392-1,140-593 32,-131 634 15,-35-9-6,131-513-8,-43 271 0,70-298-13,5 1 0,4 0 0,14 127 0,-6-167 2,4 0 1,2 0 0,2-1-1,4-1 1,2-1 0,3 0-1,37 71 1,16 4-7,6-4 1,6-3-1,123 142 0,-105-149 17,17 21-9,236 217-1,-182-210 1,306 200 0,-62-71-26,100 60 11,-279-200 11,604 316-63,-648-364 87,235 147 0,-211-98-80,277 130-1,-426-238 41,1310 560 8,-916-415-24,227 81-703,-422-176 381,478 83 0,296-38 842,-610-100-334,529-33 0,430-120-49,-468 27 6,-104 12 17,1195-78 626,-1768 157-728,401-18 4,-4-43 40,212-117 686,-705 138-412,-2-6-1,-3-6 1,209-117 0,-295 137-242,-3-3 0,-1-3 0,65-65 0,-81 80-302,-23 19 10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1:55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19 880,'115'-17'556,"-113"17"-503,0-1 0,0 1 0,0 0 0,1-1 0,-1 1 0,0 0 0,0 0 0,0 0 0,0 1 0,0-1 0,0 1 0,0-1 0,0 1 0,0-1 0,0 1 0,0 0-1,0 0 1,0 0 0,0 0 0,0 0 0,-1 1 0,1-1 0,-1 0 0,1 1 0,-1-1 0,1 1 0,-1 0 0,2 2 0,-1 1-6,-1 0 0,1 0 0,-1 0 0,0 0 0,0 1 1,0-1-1,-1 0 0,0 7 0,2 10 95,10 27 777,20-53-728,1 1-1,-1 1 1,0 3 0,1 0-1,47 9 1,158 47 359,-190-46-421,1-3 0,0-1 1,65-1-1,23 4 554,43 4 96,106 16-319,244 87-440,-91-3 15,25 7 102,-252-59-90,595 181-18,-372-79-29,-267-95 0,193 56 6,-176-64-4,184 58-2,366 141 0,-190-33 0,-314-139 0,235 101 0,-95 9 12,-6-4 0,-355-189-12,310 155-17,-249-119 10,-1 3 0,83 69-1,-31-9-1,119 94 2,-134-115 7,-3 5-1,133 146 1,-85-83 0,14 17-6,-135-134-3,-2 2 0,-1 2 0,23 41 1,143 293-87,-150-289 76,-4 1 0,-3 3 1,-4 1-1,42 181 0,-53-144 5,-4 0 0,-7 2-1,-4 146 1,-27 466 30,9-503-6,-12 0 0,-9-2 0,-108 397 0,-10-67 45,-10 54-9,107-454-22,-127 267 1,-82 226-16,253-631-9,-39 124 19,-18 50 37,52-167-45,-1-1 0,-1 0 0,-37 55 0,-110 113 92,9-11 3,26 3 259,57-49-217,69-139-135,-1-1 0,1 0 0,-1 0 0,0 0-1,0 0 1,0 0 0,0-1 0,0 1 0,-1-1-1,1 0 1,-1 0 0,1 0 0,-1 0-1,0-1 1,0 0 0,-5 2 0,-75 12 226,54-11-153,-41 4 22,50-7-734,0 2-1,-1 0 1,1 1 0,-23 8 0,29-6-344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05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408 164 3761,'-58'23'989,"57"-23"-999,0 0 0,0 0 0,0 0 0,-1-1 0,1 1 0,0 0 0,0-1 0,0 1 0,0-1 0,-1 0 0,1 1 0,0-1 0,0 0 0,0 0 0,0 1-1,1-1 1,-1 0 0,0 0 0,0 0 0,0 0 0,1 0 0,-1 0 0,1 0 0,-1-1 0,1 1 0,-1 0 0,1 0 0,-1 0 0,1 0 0,0-1 0,0 1 0,0 0-1,0 0 1,0-3 0,-3-42-663,4-18 311,-1 62 421,0 0 0,0 0 0,0 0 1,0 0-1,-1 0 0,1 0 0,-1 0 1,1 1-1,-1-1 0,1 0 0,-1 0 1,0 1-1,0-1 0,0 0 0,0 1 1,0-1-1,0 1 0,-1-1 0,1 1 1,0 0-1,-1-1 0,1 1 1,-1 0-1,1 0 0,-1 0 0,0 0 1,1 0-1,-4 0 0,5 0 198,-1 1 1,0 0-1,0 0 0,1 0 0,-1 0 1,0 1-1,0-1 0,0 0 0,1 0 1,-1 0-1,0 1 0,1-1 1,-1 0-1,0 1 0,0-1 0,1 0 1,-1 1-1,1-1 0,-1 1 0,0 0 1,-14 27 760,8-10-519,1-3-355,3-7 56,0 0 0,0 0 0,-1 0 0,0 0-1,-9 11 1,13-18-180,-1 0 1,1 0-1,-1 1 0,1-1 0,0 0 0,0 0 1,-1 0-1,1 1 0,0-1 0,0 0 1,0 1-1,0-1 0,1 0 0,-1 0 0,0 0 1,1 1-1,-1-1 0,0 0 0,1 0 1,-1 0-1,1 0 0,0 1 0,-1-1 0,2 1 1,-1-1 20,0 1 0,0 0 0,0-1 0,-1 1 0,1 0 1,0-1-1,-1 1 0,1 0 0,-1 0 0,0-1 1,0 1-1,0 0 0,0 0 0,0 0 0,0 2 0,-5 10 189,2-8-192,0 0 0,1-1 1,0 1-1,1 0 0,-1 0 0,1 0 0,0 1 1,1-1-1,-1 0 0,1 0 0,0 0 0,1 1 0,2 9 1,2 8 73,0 1 1,-1 0-1,-2 0 1,-1 0-1,-1 32 1,-22 128 106,1 3-96,-8 45 235,2-39-289,14 374 36,9-418-33,1-98-15,2 0 0,3 0 0,8 53 0,-2-33 52,-1 136 0,-11-138-59,-3-1 0,-4 1 0,-24 87 0,2-9-4,17-75-16,7-38-7,2 1 0,1-1 0,1 1 0,2 0 0,2 0 0,4 45 0,17 43-14,-9-69 17,-3 1 0,-2-1 0,-2 78 0,-10-54-5,1-26 116,3 58 0,3-92-120,1 0-1,0 0 0,2 0 1,0 0-1,2-1 1,13 33-1,-10-27-8,-1 1 1,-1 0-1,6 33 0,-8-29 11,2-2 0,15 43-1,34 96 97,-20-51-32,3 31 118,-30-100-108,-8-37-79,0 0 0,1-1-1,0 1 1,0 0 0,7 14 0,-6-15-5,-1-1-1,1 1 1,-1 0-1,-1 0 1,1 0-1,-2 0 1,1 1 0,-1 8-1,5 38 26,14 10-1,-18-3 48,0-51-52,0 0 0,-1-1 0,-2 21 0,1-22-23,0 0-1,0-1 0,1 1 0,1 0 0,-1-1 0,5 17 0,-5-25-2,0 0-1,0 0 0,0 0 0,0 1 0,0-1 0,0 0 1,0 0-1,0 0 0,0 1 0,0-1 0,0 0 0,0 0 1,0 1-1,0-1 0,0 0 0,0 0 0,0 0 0,0 1 0,0-1 1,0 0-1,0 0 0,0 0 0,-1 1 0,1-1 0,0 0 1,0 0-1,0 0 0,0 0 0,0 1 0,-1-1 0,1 0 1,0 0-1,0 0 0,0 0 0,-1 0 0,1 0 0,0 1 0,0-1 1,0 0-1,-1 0 0,1 0 0,0 0 0,0 0 0,0 0 1,-1 0-1,1 0 0,0 0 0,0 0 0,-1 0 0,1 0 1,0 0-1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09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75 4313,'-35'-61'1702,"33"59"-1633,0 1 0,-1 0 0,1-1 0,0 1 0,-1 0 0,0 0 0,1 0 1,-1 1-1,1-1 0,-1 1 0,0-1 0,0 1 0,1 0 0,-1 0 0,0 0 1,1 0-1,-1 1 0,0-1 0,-3 2 0,5-2 92,0 1-1,1-1 1,-1 1 0,0-1-1,0 0 1,0 0 0,1 1-1,-1-1 1,0 0 0,0 0-1,0 0 1,0 0 0,1 0-1,-1 0 1,0 0 0,0 0-1,0 0 1,0 0 0,0-1-1,1 1 1,-1 0-1,0-1 1,0 1 0,1 0-1,-1-1 1,0 1 0,0-1-1,1 1 1,-1-1 0,0 1-1,1-1 1,-1-1 498,1 5-312,1 21-16,-1 1 0,-2-1-1,0 1 1,-7 31 0,-4 35 265,9-59-373,-16 58 1,14-66-138,0 0 0,1 1-1,2 0 1,-1 30 0,25 167 47,-11-144-101,1 83 1,-11-120-21,-10 256 72,4-218-52,6 80 1,2-102 56,-2 0 0,-2-1 1,-20 109-1,-42 211 856,-14 55-160,60-367-670,-5 16 21,-25 165 0,43-192-102,-4 22 194,3 0 0,8 145-1,8-42-150,-8-103-51,13 86 1,-9-129-22,3 22 21,6 110 0,-18-108 20,2-34-33,0 0 1,1 0 0,3 21 0,-2-38-430,1 5 1424,-8-17-5699,-7-14 3077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09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75 4313,'-35'-61'1702,"33"59"-1633,0 1 0,-1 0 0,1-1 0,0 1 0,-1 0 0,0 0 0,1 0 1,-1 1-1,1-1 0,-1 1 0,0-1 0,0 1 0,1 0 0,-1 0 0,0 0 1,1 0-1,-1 1 0,0-1 0,-3 2 0,5-2 92,0 1-1,1-1 1,-1 1 0,0-1-1,0 0 1,0 0 0,1 1-1,-1-1 1,0 0 0,0 0-1,0 0 1,0 0 0,1 0-1,-1 0 1,0 0 0,0 0-1,0 0 1,0 0 0,0-1-1,1 1 1,-1 0-1,0-1 1,0 1 0,1 0-1,-1-1 1,0 1 0,0-1-1,1 1 1,-1-1 0,0 1-1,1-1 1,-1-1 498,1 5-312,1 21-16,-1 1 0,-2-1-1,0 1 1,-7 31 0,-4 35 265,9-59-373,-16 58 1,14-66-138,0 0 0,1 1-1,2 0 1,-1 30 0,25 167 47,-11-144-101,1 83 1,-11-120-21,-10 256 72,4-218-52,6 80 1,2-102 56,-2 0 0,-2-1 1,-20 109-1,-42 211 856,-14 55-160,60-367-670,-5 16 21,-25 165 0,43-192-102,-4 22 194,3 0 0,8 145-1,8-42-150,-8-103-51,13 86 1,-9-129-22,3 22 21,6 110 0,-18-108 20,2-34-33,0 0 1,1 0 0,3 21 0,-2-38-430,1 5 1424,-8-17-5699,-7-14 3077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1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171 161 1656,'-5'-13'413,"1"0"0,1-1 0,0 1 1,0-1-1,2 1 0,-1-18 0,-4-18 3921,-6 103-3119,-7 49 107,5 1 1,-2 128-1,30 365 186,-13-575-1450,-2 61 372,-18 124 1,8-107-318,-21 129 141,21-41-107,3-164 45,6-20-182,0 0-1,0 0 1,1 0 0,0 0 0,0 1 0,0-1 0,-1 8 0,0 16 32,0 0 0,4 43 0,10-14 473,-19-43-357,3-14-3733,2-1 2278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18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60 5425,'-68'-49'923,"65"38"4897,1 60-5405,2 1 0,8 65 1,-6-89-145,-1 0 1,-2 0 0,0 0 0,-7 29 0,4-23 5,-1 62 0,4 16-43,-19 148 0,12-187-112,-5 138 417,13-157-442,1-35-74,-1-1 0,-1 0 0,0 0 0,-1 1 0,-5 15 1,-1 9 0,1 0 0,3 0 0,1 0 0,2 1 0,5 55 0,-1-6 52,3 37 70,-2-69 115,-2 0 0,-11 97 0,7-118-190,2 1 0,1-1-1,1 0 1,3 1 0,9 39 0,4 38 3,-3-25 4,-8-59-22,-2-1 1,2 45 0,-9 89 143,3-95-78,-18 132 0,9-133 19,0-19-25,4-29-77,1-1-1,0 26 0,2-2-2,0-20 3,1 0 0,1 1 0,6 29 0,-6-48-29,0 0 0,0 0 0,0 1 0,-1-1-1,0 0 1,0 0 0,0 1 0,-1-1 0,0 0 0,0 0 0,-1 0-1,-3 11 1,2-7-2,0 1 0,1 0 0,0-1 0,1 1 0,1 0 0,0 0 0,2 20 0,-1-16-4,-1 0 0,0-1 0,-3 26 0,-1 34 99,3-62 372,1-12-503,0 0-1,0 1 1,0-1 0,0 0 0,0 0-1,1 0 1,-1 0 0,0 0 0,0 0 0,0 1-1,0-1 1,0 0 0,0 0 0,0 0-1,0 0 1,0 1 0,0-1 0,0 0-1,0 0 1,0 0 0,0 0 0,0 0 0,0 1-1,0-1 1,0 0 0,0 0 0,0 0-1,0 0 1,0 0 0,0 1 0,-1-1-1,1 0 1,0 0 0,0 0 0,0 0-1,0 0 1,0 0 0,0 0 0,0 1 0,0-1-1,-1 0 1,1 0 0,0 0 0,0 0-1,0 0 1,0 0 0,0 0 0,-1 0-1,1 0 1,0 0 0,0 0 0,0 0 0,0 0-1,0 0 1,-1 0 0,1 0 0,0 0-1,0 0 1,0 0 0,0 0 0,-1 0-1,-22-23-3104,-33-41 1534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2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651 136 1712,'-8'-108'974,"2"82"1754,6 26-2560,0 0-1,-1 0 0,1-1 1,-1 1-1,1 0 0,-1 0 0,1 0 1,-1 0-1,1 0 0,0 0 1,-1 0-1,1 0 0,-1 0 0,1 0 1,-1 0-1,1 0 0,-1 0 1,1 0-1,-1 0 0,1 0 0,-1 0 1,1 0-1,0 1 0,-1-1 0,1 0 1,-1 0-1,1 1 0,0-1 1,-1 1-1,-7 75-61,-5 28 505,9-71-408,1 0 0,2 0-1,1 0 1,1 0 0,2 0 0,8 33-1,5 89 472,-7-43-131,-5-84-465,-1 1 0,-1 0 0,-1 0-1,-2-1 1,-1 1 0,-9 42 0,7-47-3,0 0 0,1 0-1,1 0 1,2 0 0,2 26 0,-1-20 24,0 0 0,-7 48 1,-1-39 85,-5 30 287,-5 129 0,14-151-348,-14 81 0,9-78 26,-7 23 124,9-49-165,1 0 0,-4 47 0,-11 142 595,11-145-398,-2 101-1,12-90-2,-17 157 0,11-203-265,3-1 1,2 64 0,0-84-39,-1 0 0,0 0 0,-1 0 0,-4 16 0,4-16 15,-1 0 0,1 0 0,0 23 0,2 59 132,-18 148 1,4-161-133,8-49-15,-4 43 1,8-36-5,0 120 38,2-131-24,-1 0 0,-2 0-1,-8 43 1,6-50 2,1 0 0,1 1 0,1-1 0,1 1 0,1-1 0,1 1 0,4 26 0,-2-25-8,-1-1 1,-1 1-1,-1 0 0,-1 0 1,-1 0-1,-7 30 0,-2 34 15,1 470-11,10-337-5,-2-39 2,1-148 1,-1 0 0,-14 62-1,10-63-7,1 0-1,-2 63 1,5-10 15,-3-1 1,-3 0 0,-40 163-1,37-205-16,6-27-3,1 0 0,0 0 1,2 0-1,-2 18 0,2 34-18,1 151 26,1-209 6,-2 0 0,1 0 1,-1-1-1,-1 1 1,1-1-1,-1 1 1,-1-1-1,0 0 1,-8 14-1,-13 31 4,15-20-5,2 0 1,1 0-1,2 1 0,-1 35 1,-19 58 1,13-68-7,11-52-9,1-3 2,-1 0 0,0 0-1,1 0 1,0 0 0,0 0 0,0 0-1,0 0 1,1 0 0,0 0 0,-1 0-1,1 0 1,1-1 0,-1 1-1,1 0 1,2 5 0,-3-9 169,-9 36-120,9-16-33,0 1-1,1 0 1,7 28 0,-9-39 44,-1-1 1,0 1 0,0-1 0,-1 1 0,0-1 0,-1 0-1,0 0 1,-7 15 0,6-12-14,-8 12-314,12-24 205,0 0 0,0 0 1,0 0-1,0 1 0,0-1 0,0 0 0,0 0 0,0 0 0,-1 0 0,1 1 0,0-1 0,0 0 0,0 0 0,0 0 0,0 0 0,-1 0 0,1 0 0,0 1 0,0-1 0,0 0 0,-1 0 0,1 0 0,0 0 0,0 0 0,0 0 0,-1 0 0,1 0 0,0 0 0,0 0 1,0 0-1,-1 0 0,1 0 0,0 0 0,0 0 0,0 0 0,-1 0 0,1 0 0,0 0 0,0-1 0,0 1 0,-1 0 0,1 0 0,0 0 0,0 0 0,0 0 0,-13-40-6373,9 23 6335,-14-75-1650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3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7 160 2961,'-1'0'133,"1"-1"1,-1 1-1,1-1 1,-1 1 0,1-1-1,-1 1 1,1-1 0,0 1-1,-1-1 1,1 0-1,0 1 1,-1-1 0,1 0-1,0 1 1,0-1 0,0 0-1,-1 1 1,1-1-1,0 0 1,0 1 0,0-1-1,0 0 1,0 1-1,0-1 1,0 0 0,1 0-1,-1 1 1,0-1 0,0 0-1,1 0 1,27-6 2565,-21 6-2939,323-28 2638,-114 13-2037,308-10 258,34 12 310,-265 0-496,-39 4-302,326 1 310,-38 18-99,-281-8-212,156 6 621,-152-13-637,-139 1-64,294-5 20,-96 14-36,-157-17 67,-158 13-137,-26 8-6170,15-8 5972,-19 7-1730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59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344 152 3105,'-23'-34'2449,"19"30"-2203,1 0-1,0 0 0,0 0 0,1 0 0,-1 0 1,1-1-1,-1 1 0,1-1 0,1 1 0,-1-1 1,1 0-1,0 1 0,0-1 0,0 0 0,0 0 1,1 0-1,0 0 0,0 0 0,1 0 0,1-9 1,2 2 1432,-4 20-482,4 25-854,3 9-60,-2 1 0,-1 0-1,-3 0 1,-3 50 0,-24 580 1232,23-442-1441,2-174-67,-27 533 141,26-570-143,-45 320 244,-56 350 319,89-492-456,16 250-1,-1-338 32,-2-52-62,11 86 1,9 149 47,-14-159-85,-2-86-16,0-5 78,-1 1 0,-2-1-1,-11 76 1,-8-69-3,15-42-87,0 0-1,1 0 1,0 0 0,-3 13-1,-11 123-19,19-126 16,-1-17-10,-1 0 0,1 0 0,-1 0 1,1-1-1,-1 1 0,0 0 0,0 0 1,1 0-1,-1 0 0,0 0 0,0 0 1,0 0-1,0 0 0,0 0 0,0 0 0,0 0 1,0 0-1,0 0 0,-1 0 0,1 0 1,0 0-1,-1-1 0,1 1 0,0 0 1,-1 0-1,1 0 0,-1 0 0,0-1 1,1 1-1,-1 0 0,1 0 0,-1-1 0,0 1 1,0 0-1,1-1 0,-1 1 0,0-1 1,0 1-1,0-1 0,0 0 0,0 1 1,0-1-1,-1 2 18,1-1 0,0 1 1,0-1-1,0 1 0,0-1 0,0 1 1,1 0-1,-1-1 0,0 1 0,1 0 1,-1 0-1,1-1 0,0 1 0,0 0 1,0 0-1,-1 0 0,2-1 0,-1 1 1,0 0-1,0 0 0,0 0 0,2 2 1,-2 13-46,0-6 32,-1-5-3,1 1-1,-1 0 0,1-1 1,1 1-1,-1-1 0,1 1 1,1-1-1,-1 1 0,5 11 1,-4-9 6,-1-1 0,1 1 0,-2 0 0,0 13 0,0-21-5,0-1 13,0 3 5,0-1 0,0 1 0,0-1 0,0 1 0,0-1 0,-1 1 0,1-1 1,-1 1-1,1-1 0,-1 0 0,-2 5 0,1-2 28,-9 37-83,-2 14 51,12-50-20,1-2-1,0-1 1,0 0 0,-1 1 0,1-1-1,-1 1 1,0-1 0,0 0 0,0 0-1,0 1 1,-1-1 0,1 0 0,-1 0-1,0 0 1,0-1 0,-2 4 0,3-5 3,1-1 0,0 0 0,0 1 0,-1-1 0,1 1 0,0-1 0,0 1 0,-1-1 1,1 1-1,0-1 0,0 1 0,0-1 0,0 1 0,0-1 0,0 1 0,0-1 0,0 1 0,0-1 0,0 1 1,0-1-1,0 1 0,0-1 0,0 1 0,0-1 0,1 1 0,-1-1 0,0 1 0,1 0 0,-1-1-5,0 0-1,0 0 0,0 0 0,0 1 0,0-1 0,1 0 0,-1 0 0,0 1 1,0-1-1,0 0 0,0 0 0,0 1 0,0-1 0,0 0 0,0 0 0,0 1 1,0-1-1,0 0 0,0 1 0,0-1 0,0 0 0,0 0 0,0 1 0,0-1 1,0 0-1,-1 0 0,1 1 0,0-1 0,0 0 0,0 0 0,0 0 0,0 1 1,-1-1-1,1 0 0,0 0 0,0 0 0,0 0 0,-1 1 0,1-1 0,0 0 1,0 0-1,-1 0 0,1 0 0,0 0 0,0 0 0,-1 0 0,1 0 0,0 1 1,0-1-1,-1 0 0,1 0 0,0 0 0,0 0 0,-1 0 0,1-1 0,0 1 1,0 0-1,-1 0 0,1 0 0,0 0 0,0 0 0,-1 0 0,1 0 0,0 0 1,0 0-1,-1-1 0,1-3-3222,1-5 2338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9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29 172 1120,'-15'9'182,"1"1"745,36-7 2748,45 2-2561,-51-3-970,1 0 0,28-1 0,302-33 1037,-68 5-403,-42 6-492,140-8 241,-26 8-45,-334 20-463,96 0 185,139-21 1,-122 8-81,-1 5 1,189 12-1,-85-1-68,-108 0 44,-83 1 270,54-4 0,-24-3-30,-38 3-224,0-2 0,59-11 0,-33 10-9,-59 3-100,-1 1 37,1-8 602,-1 8-713,-1 0-1,1 0 1,0 0 0,0 0 0,0 1-604,-1-1 604,1 0 0,0 0 0,0 0 0,0 0 0,0 0 0,0 0-1,0 0 1,0 0 0,0 0 0,-1 0 0,1 0 0,0 0 0,0 0 0,0 0 0,0 0 0,0 0 0,0 0-1,0 0 1,0 0 0,0 0 0,-1 0 0,1 0 0,0 0 0,0 0 0,0 0 0,0-1-604,-1 1 604,-19 29-2975,15-23 2691,1 0 0,0 0 0,0 0 0,0 0 0,-4 13 0,7-12-293,4 1 385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50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25 816,'5'-24'9910,"-7"35"-10168,3 36 322,0-42-55,0 0 1,-1 0 0,0-1 0,0 1-1,0 0 1,0 0 0,-1 0 0,1 0-1,-1 0 1,-1-1 0,1 1 0,-1 0-1,0-1 1,0 1 0,-3 6 0,1-6 35,1 0 1,0 1 0,1-1 0,-1 1 0,1 0 0,0 0 0,1 0 0,0 0 0,-1 0-1,2 0 1,-1 7 0,3 78 328,0-24-235,-4-18 17,0 98 402,2-112-482,-8 68-1,-2-1-42,8-62 8,-11 52-1,7-55 17,-4 68 0,21 126 203,-2-56-113,-10-156-117,0 0 1,-7 31 0,-2 23 121,-7 257 340,14-282-470,0 0 114,4 53-1,2-46-24,3 36-22,-3-62-72,-1 57-1,-1-2 3,10 35 28,-2-26 37,-3 120 0,-15 51 115,5 134-52,5-343-110,-12 176 68,3-131-77,4-64-21,2 68 0,4-43 14,-3-1 0,-14 100 1,12-62-9,4-74-5,-2 0 1,0 0-1,-7 34 0,4-35-4,1 0 0,0 33-1,3-36 13,-1-1-1,-1 1 0,-8 34 0,-5-23 1,13-28-16,-1 1 0,1-1 0,1 0 0,-1 1 0,0-1 0,1 1 0,0 0 0,0-1 0,0 1 0,0 0 0,0 4 0,-6 62 15,4-55-15,1 1 1,0 0-1,1 0 0,1 0 0,1 0 1,0 0-1,1 0 0,5 20 1,-3-19 7,0-1 1,2 33-1,-2-8-3,-1-18 261,-3-23-260,-1 0-1,1 0 1,0 1 0,0-1-1,0 0 1,0 0 0,-1 0-1,1 0 1,0 1 0,0-1-1,0 0 1,-1 0 0,1 0-1,0 0 1,0 0 0,-1 0-1,1 0 1,0 0 0,0 0-1,-1 0 1,1 0 0,0 0-1,0 0 1,-1 0 0,1 0 0,0 0-1,0 0 1,-1 0 0,1 0-1,0 0 1,0 0 0,-1 0-1,1 0 1,0 0 0,0 0-1,0-1 1,-1 1 0,1 0-1,0 0 1,0 0 0,0 0-1,-1-1 1,1 1 0,0 0-1,0 0 1,0 0 0,0-1-1,0 1 1,0 0 0,-1 0-1,1-1 1,0 1 0,0 0-1,0 0 1,0-1 0,0 1-1,0-1 1,0 1-50,0 0 0,0 0-1,0 0 1,0-1 0,-1 1 0,1 0-1,0 0 1,0 0 0,0-1-1,0 1 1,-1 0 0,1 0 0,0 0-1,0 0 1,0 0 0,-1 0 0,1-1-1,0 1 1,0 0 0,-1 0 0,1 0-1,0 0 1,0 0 0,-1 0-1,1 0 1,0 0 0,0 0 0,-1 0-1,1 0 1,0 0 0,0 0 0,-1 0-1,1 0 1,0 0 0,0 0-1,0 1 1,-1-1 0,1 0 0,0 0-1,0 0 1,0 0 0,-1 0 0,1 1-1,-5 12-3627,3-6 2805,-6 13-730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57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158 198 760,'12'-160'1710,"-11"157"-1533,-1 0 0,0 0-1,0 0 1,0 0 0,0 0 0,0 0 0,-1 0 0,1 0 0,-2-4-1,-5 4 1003,-5 15-577,4 1-465,0-1 0,1 1 0,0 0 0,1 1 0,1-1 0,0 1 0,0 0 0,2 1 0,0-1 0,-2 17 0,1 13 171,2-31-155,0 0 0,1 1 0,1-1 0,0 1-1,4 25 1,-2-23-46,0 0-1,-2-1 0,1 1 1,-2 0-1,-3 19 1,0 34 138,4 58 270,-1-37 68,17 147 0,-9-170-316,-1 82 1,-4-49-188,10-19-9,-8-60-27,-1 0 1,2 32 0,-4-32-3,1 1 1,8 33-1,-6-39-24,-1 1 0,-1 0-1,0 1 1,-1-1 0,-2 18-1,-6 30 38,3 1-1,8 116 0,-3-148-41,-1-1 1,-7 55-1,3-47-5,-10 30 26,11-58-24,-1 1 0,2 0 0,0 0-1,0 0 1,2 25 0,0-22 0,-1-1 0,0 1-1,-1-1 1,-5 22 0,-5 39 65,3 102 75,10 15 2,8-102-65,-3-43-47,-2 55 1,-3-79-24,1 0 0,1-1 0,8 32 0,-5-33-2,-2 0 0,-1 0 0,-1 1 1,0 25-1,-6 3 18,1-24-23,1 0 1,4 48-1,-1-59-3,-1 1-1,0-1 1,-2 0-1,-3 19 1,2-15 1,1 0 0,0 27 0,6 26 16,2 147 63,-11-185-73,3-32-14,1 1 1,1 0-1,-1-1 0,0 1 0,1 0 1,0 0-1,0-1 0,1 1 1,0 0-1,2 8 0,1 8 10,0 0 0,-1 0 0,-1 0 0,-1 0 0,-1 1-1,-5 38 1,2-18 15,5 161 16,-6-148-25,-1 45 23,4-7 46,-22 149 1,19-216-72,-1 59 28,5-64-29,0 1 0,-2-1 0,-1 0 0,0 0 0,-9 24 0,-24 96 113,25-91-99,6-32-18,2 0 0,0 0-1,1 0 1,1 1-1,1-1 1,0 1 0,1-1-1,2 0 1,-1 1-1,8 21 1,-6-20 7,-1-1 0,0 1 0,-1 39 0,5 40 48,-6-92-50,2 14 55,-2-20-67,-1-1-1,0 0 0,0 1 0,0-1 0,0 1 0,0-1 0,0 1 1,0-1-1,-1 1 0,1-1 0,0 0 0,0 1 0,0-1 0,0 1 1,0-1-1,-1 0 0,1 1 0,0-1 0,0 1 0,-1-1 0,1 0 1,0 1-1,-1-1 0,1 0 0,0 0 0,-1 1 0,1-1 1,0 0-1,-1 0 0,1 1 0,-1-1 0,1 0 0,0 0 0,-1 0 1,1 0-1,-1 0 0,1 0 0,-1 1 0,0 4 8,0 0-1,0 0 0,0 0 1,1 0-1,0 0 1,1 10-1,-1-11-2,-12 56 559,0-60-1680,6 0 504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6:01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36 544,'-14'0'48,"2"1"484,-1-2 0,1 1 0,-1-1 0,-21-5 1,21 2 673,19 6 822,30 4-652,1-6-478,41-7 0,35-1-289,122-1-147,31 1-311,-107 16 78,201 35 1,-288-36-168,0-3 1,129-9-1,-52-2 7,285-10 251,180 12 338,-443 9-645,-15 9 3,-31-1 38,-48-17-45,-12 0 228,-64-8 214,66 5-127,-69 5-2075,1 3 1138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1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171 161 1656,'-5'-13'413,"1"0"0,1-1 0,0 1 1,0-1-1,2 1 0,-1-18 0,-4-18 3921,-6 103-3119,-7 49 107,5 1 1,-2 128-1,30 365 186,-13-575-1450,-2 61 372,-18 124 1,8-107-318,-21 129 141,21-41-107,3-164 45,6-20-182,0 0-1,0 0 1,1 0 0,0 0 0,0 1 0,0-1 0,-1 8 0,0 16 32,0 0 0,4 43 0,10-14 473,-19-43-357,3-14-3733,2-1 2278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6:04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37 116 784,'-15'-2'283,"14"3"-222,0-1 0,1 0 0,-1 0 0,0 0 0,1 0 0,-1 0 0,0 0 0,1 0 0,-1 0 0,0 0 0,1 0 0,-1 0 0,0 0 0,1 0 0,-1-1 0,0 1 0,1 0 0,-1-1 0,1 1 1,-1 0-1,0-1 0,1 1 0,-1 0 0,1-1 0,-1 1 0,1-1 0,0 1 0,-1-1 0,1 1 0,-1-1 0,1 0 0,0 1 0,-1-1 0,1 1 0,0-1 0,0 0 0,-1 1 0,1-1 0,0 0 0,0 1 0,0-1 0,0 0 0,3-1 138,0 1 0,0 0-1,0-1 1,0 1-1,0 1 1,0-1-1,0 0 1,1 1-1,4-1 1,10-1-59,67-10 8,134-1-1,46-5 156,-40-7 644,248 5-1,-242 38-811,0 1-87,592-45 237,-766 23-184,81-2 132,-1 6 0,1 6 1,223 41-1,-157-22-46,-95-15-6,-94-9-97,1-2 0,-1 0 0,1-1-1,0-1 1,24-5 0,-17 7 111,-20 0-206,0 1-1,0-1 1,0 0 0,0 0 0,0 0 0,0-1 0,0 1 0,-1-1 0,1 1 0,4-2 0,-6 0-378,-2 2 170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31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1416,'5'-7'2221,"-4"7"-2076,0 0 0,-1-1 0,1 1 0,0-1 0,-1 0 0,1 1 0,0-1 1,-1 1-1,1-1 0,-1 0 0,0 0 0,1 1 0,-1-1 0,1 0 1,-1 0-1,0 1 0,0-1 0,1 0 0,-1 0 0,0 0 0,0-1 0,0 2-116,1-1-1,-1 0 0,0 1 0,0-1 1,1 1-1,-1-1 0,0 0 0,1 1 0,-1-1 1,1 1-1,-1-1 0,1 1 0,-1-1 1,1 1-1,-1 0 0,1-1 0,0 1 1,-1 0-1,1-1 0,-1 1 0,1 0 0,0-1 1,-1 1-1,1 0 0,0 0 0,-1 0 1,1 0-1,0 0 0,0 0 0,31-3-9,-22 2 45,31 2-30,-26 0 56,-1-1-1,1 0 1,-1-1-1,1 0 0,25-7 1,-16 2 103,0 0 0,0 2 1,0 1-1,39 0 0,48-7 229,-96 8-416,0 1 0,0 0 0,1 1 0,-1 1-1,0 0 1,0 1 0,0 1 0,0 0 0,24 9 0,-27-9 3,1-1 1,-1-1 0,0 0-1,21-1 1,-16 0 3,-5 1 4,-9 0 41,0 0 1,0-1-1,0 0 0,0 1 0,0-1 0,0 0 1,1 0-1,-1-1 0,0 1 0,0 0 1,0-1-1,0 0 0,0 0 0,-1 0 1,1 0-1,0 0 0,0-1 0,-1 1 0,5-4 1,-6 4-56,0 0 1,0 1 0,0-1-1,0 1 1,1-1 0,-1 1-1,0-1 1,0 1-1,0-1 1,0 1 0,1 0-1,-1 0 1,0 0 0,0-1-1,1 1 1,-1 0 0,0 1-1,0-1 1,1 0 0,-1 0-1,0 0 1,0 1-1,0-1 1,3 2 0,14 1-386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3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39 1280,'-1'9'102,"1"1"470,2-12 199,16-15 9,-17 16-654,-1 1 0,1 0 0,0-1 0,-1 1 0,1-1 0,0 0 0,-1 1 1,1-1-1,-1 1 0,1-1 0,-1 0 0,1 1 0,-1-1 0,1 0 0,-1 0 0,0 1 0,0-1 1,1 0-1,-1 0 0,0 0 0,0-1 0,0 2-68,0-1 1,1 1 0,-1-1-1,0 1 1,0-1-1,0 1 1,0-1-1,0 1 1,1-1-1,-1 1 1,0 0-1,0-1 1,1 1 0,-1-1-1,0 1 1,1 0-1,-1-1 1,0 1-1,1 0 1,-1-1-1,0 1 1,1 0-1,-1 0 1,1-1 0,-1 1-1,1 0 1,-1 0-1,1 0 1,-1 0-1,0-1 1,1 1-1,-1 0 1,1 0-1,-1 0 1,1 0 0,-1 0-1,1 0 1,-1 0-1,1 0 1,-1 0-1,1 1 1,115 8-96,5 1 298,-93-11 24,45-8 0,-46 5 38,43 2-88,5-1-83,-65 2-149,0 0 0,0 1 1,0 0-1,18 3 0,-18-2 0,0 0 1,1-1-1,-1 0 1,18-2 0,-24 2-9,-4 0 8,1 0 0,-1 0 1,0 0-1,0 0 0,0 0 0,0 0 0,1 0 0,-1 0 0,0 0 0,0 0 0,0 0 0,0 0 0,1 0 0,-1 0 0,0 0 0,0 0 0,0 0 0,0 0 0,1 0 0,-1 0 0,0-1 0,0 1 0,0 0 1,0 0-1,0 0 0,1 0 0,-1 0 0,0 0 0,0 0 0,0 0 0,0-1 0,0 1 0,0 0 0,0 0 0,1 0 0,-1 0 0,0 0 0,0-1 0,0 1 0,0 0 0,0 0 0,0 0 0,0 0 0,0-1 1,0 1-1,0 0 0,0 0 0,0 0 0,0 0 0,0-1 0,0 1 0,0 0 0,0 0 0,0 0 0,-1-8 31,1 8-155,-2 0-1313,0 0 870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45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2192,'9'1'387,"15"-3"257,-23 1-277,0 0 0,-1 0 0,1 0-1,0 0 1,-1 0 0,1-1 0,-1 1-1,1 0 1,-1 0 0,1-1 0,-1 1-1,0 0 1,0 0 0,0-1 0,0 1-1,0 0 1,0-1 0,0 1 0,0-2 739,2 7-952,0-1 1,0 1-1,0 0 0,-1 0 0,1 0 0,-1 0 0,0 1 0,1 3 0,0 0-14,2 8-36,-1 0 0,-1 0 0,0 0 0,-1 0 1,0 1-1,-3 19 0,0-1 61,2-25-96,-1-1-1,0 1 1,0-1-1,-1 0 1,0 1-1,-5 12 1,-10 35 239,6-91 204,9 12-535,0 0 0,2 1 1,0-1-1,6-40 0,0-11 19,-13-19-222,10 90 212,-1 0 0,2 0 0,-1 0 0,0 1 0,0-1 0,0 1 0,1-1 0,-1 1 0,8-1 0,-11 2 11,24-5-30,0 1 0,0 2 0,32 0 0,17-1 28,-56 0 25,-10 45 200,13 202 426,-20-229-614,-1-1 0,-1 1 0,0-1 0,-1 0 1,0 0-1,-8 18 0,9-30 11,0-1 0,-1 1 0,1-1 0,-1 1 1,1-1-1,-1 0 0,0 0 0,1-1 0,-1 1 0,-4 0 0,-9 3-13,8 0-23,6-3-3,-1 1 0,0-1 0,0 1-1,0-1 1,0 0 0,0 0 0,0-1 0,-1 1-1,1-1 1,0 1 0,0-1 0,-1 0-1,1 0 1,0 0 0,0-1 0,0 1-1,-1-1 1,1 0 0,-3-1 0,-5-6-550,9 6 330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47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30 2345,'-8'-1'458,"6"1"-299,0 0 0,1-1 0,-1 1 1,1 0-1,-1-1 0,0 1 0,1-1 0,-1 0 0,1 1 0,0-1 1,-1 0-1,1 0 0,-1 0 0,1 0 0,0 0 0,0 0 0,0 0 0,-7-5 5147,6 12-3649,3 15-2051,-1-15 874,7 37-105,-4-26-184,0-1 0,-1 1 1,-1 0-1,-1-1 0,-1 23 0,-1-34-172,2 0 0,-1 0 1,0 0-1,1 0 0,0 0 1,0 0-1,1 0 0,-1 0 0,1 0 1,0 0-1,1 0 0,-1 0 1,1 0-1,0 0 0,0-1 1,0 1-1,1-1 0,5 8 0,-13-19 39,0 0 0,1 1 0,1-1 0,-1 0 0,1-1 0,0 1 0,0-1 0,1 1 0,0-1 0,1 0 0,-2-10 0,-6-25-25,-19-31-29,29 69-21,0-1 1,0 1 0,1-1-1,-1 1 1,1 0 0,5-9-1,-2 2-51,-4 10 56,0 1-1,0-1 1,1 0-1,-1 1 1,1-1 0,-1 1-1,1-1 1,-1 1 0,1 0-1,0 0 1,0 0-1,-1 0 1,1 0 0,0 0-1,0 0 1,0 1 0,0-1-1,4 0 1,44-7-89,-42 7 97,37-2-1,-42 3 1,-1 0 1,1 0 0,0 0-1,0 0 1,-1 1 0,1-1-1,0 1 1,0 0 0,-1 0-1,1 0 1,-1 0 0,1 0-1,3 3 1,-6-4-17,14 35 208,-7-12-11,-1 1-1,-1-1 1,4 42 0,-10 54 183,1-118-344,0 0-1,-1 0 1,1-1 0,0 1-1,0 0 1,-1-1 0,1 1 0,0 0-1,-1 0 1,1-1 0,-1 1 0,1-1-1,-1 1 1,1 0 0,-1-1 0,1 1-1,-1-1 1,0 1 0,1-1 0,-1 1-1,0-1 1,1 0 0,-1 1 0,-1-1-1,-27 11 586,12-5-460,-1-1-141,0-1 0,0 0 0,-1-1 0,-34 0 0,22-3-4041,42-2 2873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48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70 2505,'-22'10'742,"-16"5"-60,23-14 3641,35 20-322,-17-17-3768,-1 1 0,0-1 1,0 1-1,0 0 0,0 0 1,1 9-1,-1-1-107,-1 0 1,0 0-1,-1 1 0,-1 13 1,-15 81 981,27-90-827,-9-15-71,-9-9 113,5-13-304,2 10-18,1-32-1,1 19-40,-2-1 1,-3-39 0,2 53 5,0 0 0,0 0 0,1 1 1,1-1-1,-1 0 0,4-12 0,-4 18 24,1 0 0,-1 0 0,1 0 0,0 1 0,0-1-1,0 0 1,0 0 0,1 1 0,-1-1 0,1 0 0,0 1 0,0 0 0,0-1 0,0 1 0,0 0 0,0 0 0,0 0 0,1 0 0,-1 0 0,1 1-1,5-3 1,21-6-39,2 0 34,1 1 0,49-8 0,-53 13 45,-19 2-32,-1 0 0,1 1-1,0 0 1,-1 1 0,1 0 0,13 2-1,-19-2 3,-1 1 0,1 0 0,-1 0-1,0 0 1,0 0 0,0 0 0,1 1-1,-1-1 1,0 1 0,-1-1 0,1 1 0,0 0-1,0 0 1,-1 0 0,1 0 0,-1 0-1,1 0 1,-1 0 0,0 0 0,0 0-1,0 1 1,0-1 0,0 0 0,-1 1-1,1-1 1,-1 1 0,1 3 0,-1 1 33,0-1 1,0 0-1,-1 0 0,0 1 1,0-1-1,0 0 1,-1 0-1,0 0 1,-2 7-1,-9 33 63,11-28-90,0 1 54,0 0 0,1 0 0,4 36 0,-3-49-34,0 0 0,0-1 1,-1 1-1,0 0 0,0 0 0,0-1 1,-1 1-1,1-1 0,-1 1 0,-1-1 1,1 0-1,-1 0 0,0 0 0,0 0 1,-7 8-1,-7 15 85,16-27-89,0 0 1,0 0 0,0 0 0,0 0-1,-1 0 1,1 0 0,0-1 0,-1 1-1,1 0 1,0-1 0,-1 1 0,1-1-1,-1 1 1,1-1 0,-1 0 0,1 0-1,-1 0 1,1 1 0,-1-1 0,1-1-1,-3 1 1,-17 1 33,-1 0-12,1-1 1,-1-2-1,1 0 1,0-1 0,-1-1-1,-24-9 1,40 11-2836,6 0 1873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0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82 129 3297,'-13'1'514,"10"-1"-400,1 1-1,0-1 0,-1 0 1,1 0-1,0 0 1,-1 0-1,1 0 0,0 0 1,-1-1-1,1 1 0,0-1 1,0 0-1,-1 1 0,1-1 1,0 0-1,-8 3 7695,8 47-7215,0-20-421,2 1-1,2-1 1,0 0 0,2 0 0,2 0 0,10 35 0,-15-42-91,-2-18 62,2-14 285,2-18-432,4-22-114,-3 0 0,-1 0 1,-3-1-1,-11-86 1,11 135 109,0 0 1,0 1-1,0-1 1,0 0-1,1 1 1,-1-1 0,1 0-1,-1 1 1,1-1-1,-1 0 1,1 1 0,0-1-1,0 1 1,0-1-1,0 1 1,0 0-1,0-1 1,0 1 0,0 0-1,1 0 1,-1 0-1,0 0 1,1 0-1,-1 0 1,1 0 0,-1 0-1,1 1 1,-1-1-1,1 0 1,0 1-1,2-1 1,63-14-97,-58 13 106,7-1-4,1 1 0,0 0 0,-1 2 1,1-1-1,0 2 0,-1 0 0,1 1 1,-1 1-1,29 8 0,-44-10 8,0-1 1,0 1-1,0 0 0,0 0 0,0-1 0,0 1 1,0 0-1,0 0 0,0 0 0,-1 0 0,1 0 1,0 0-1,-1 0 0,1 0 0,-1 0 0,1 0 0,-1 0 1,0 0-1,1 1 0,-1-1 0,0 0 0,0 0 1,0 0-1,0 0 0,0 1 0,0-1 0,0 0 1,0 0-1,0 0 0,0 1 0,-2 1 0,-14 42 315,10-32-250,3-2-14,1 0 0,0 0 0,1 1 0,0-1 0,0 0 0,2 13 0,-2 17 98,0-29-126,-1 0-1,2 0 1,0 0-1,0 0 0,1 0 1,1-1-1,0 1 0,0 0 1,1-1-1,9 21 1,-12-31-24,0-1 0,0 1 0,1-1 0,-1 1 0,0-1 0,0 1 0,0-1 0,1 1 0,-1-1 1,0 1-1,0-1 0,0 1 0,0-1 0,0 1 0,0-1 0,0 1 0,0-1 0,0 1 1,0-1-1,0 1 0,-1-1 0,1 1 0,0-1 0,0 0 0,0 1 0,-1-1 0,1 1 0,0-1 1,0 1-1,-1-1 0,1 0 0,0 1 0,-1-1 0,1 0 0,-1 1 0,1-1 0,0 0 1,-1 1-1,0-1 0,-25 10 305,2-2-312,19-5 6,-5 2 10,-1 1 1,0-2-1,0 0 1,-1 0-1,1-1 1,-1 0-1,-17 1 1,1-3 9,-1-2 0,1-2 0,-54-10 1,66 10-33,16 3-26,0 0 0,-1 0 1,1 0-1,0 0 0,0 0 0,-1 0 0,1 0 1,0 0-1,0 0 0,0 0 0,-1 0 0,1 0 1,0 0-1,0 0 0,-1 0 0,1 0 0,0 0 1,0 0-1,0 0 0,-1 0 0,1 0 0,0-1 1,0 1-1,0 0 0,0 0 0,-1 0 0,1 0 1,0 0-1,0-1 0,0 1 0,0 0 0,0 0 1,-1 0-1,1-1 0,0 1 0,0 0 0,0 0 1,0 0-1,0-1 0,0 1 0,0 0 0,0 0 1,0 0-1,0-1 0,0 1 0,0 0 0,0 0 1,0-1-1,0 1 0,0 0 0,0 0 0,0 0 1,0-1-1,0 1 0,0 0 0,1 0 0,-1 0 1,0-1-1,0 1 0,0 0 0,0 0 0,0 0 1,1-1-1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2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80 2312,'-6'-27'6533,"7"18"-3922,0 16-7,-1-4-2571,8 73 817,21 87 0,-57-203-193,19 24-654,1 2-19,0-1 1,1 0-1,0-1 0,1 1 1,-4-22-1,9 34 5,0-1 0,0 0 0,1 0 0,0 0 0,0 0 0,0 1-1,0-1 1,1 0 0,-1 0 0,1 0 0,0 1 0,0-1 0,0 0-1,1 1 1,-1-1 0,1 1 0,0-1 0,0 1 0,0 0 0,0 0-1,1 0 1,-1 0 0,1 0 0,0 1 0,-1-1 0,2 1 0,-1-1-1,0 1 1,0 0 0,6-2 0,1 0-8,1 0-1,0 0 0,0 1 1,0 1-1,0 0 1,0 1-1,0 0 1,23 1-1,-27 0 14,1 0-1,-1 1 1,0 0-1,0 0 1,0 1-1,0 0 1,-1 0-1,1 0 1,0 1-1,-1 0 1,0 0-1,1 1 1,-2 0-1,1 0 1,7 7-1,-12-9 10,0 0-1,-1 0 1,1 0-1,-1 0 1,1 0-1,-1 0 1,0 0-1,0 0 1,0 1-1,0-1 1,-1 0-1,1 0 1,0 0-1,-1 0 1,1 0-1,-1 0 1,0 0-1,0 0 1,0 0 0,-1 2-1,-6 21 17,6 10 55,3-27-34,-1-1 0,0 1 1,-1 0-1,0 0 0,0 0 0,-1 0 0,0 0 0,0-1 1,-1 1-1,0-1 0,-5 10 0,4-13-20,1 0-10,0 0 0,1-1 0,-1 1 0,1 0-1,0 1 1,0-1 0,0 0 0,0 1 0,1-1 0,-1 1 0,1-1 0,0 1 0,0 6 0,-18-4 439,7-2-434,0 0 0,0-1 0,-1 0 0,1-1-1,-23 3 1,30-6-30,0 0 0,-1 0 0,1 0 0,0 0 0,0-1 0,-1 0-1,1 0 1,0 0 0,0-1 0,0 0 0,0 0 0,0 0 0,1 0 0,-1-1-1,0 0 1,-7-6 0,3-7-2593,11 17 1561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3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18 4257,'-60'-17'2032,"60"17"-1913,0 0-1,-1 0 0,1-1 1,0 1-1,-1 0 0,1 0 0,0 1 1,0-1-1,-1 0 0,1 0 1,0 0-1,0 0 0,-1 0 1,1 0-1,0 0 0,0 0 1,0 0-1,-1 0 0,1 1 0,0-1 1,0 0-1,-1 0 0,1 0 1,0 0-1,0 1 0,0-1 1,0 0-1,0 0 0,-1 1 1,1-1-1,0 0 0,0 0 0,0 0 1,0 1-1,0-1 0,0 0 1,0 0-1,0 1 0,0-1 1,0 0-1,0 1 0,0-1 1,0 0-1,0 0 0,0 1 0,0-1 1,3 24 1304,11 24-2246,-13-44 1300,3 8-404,0 1 0,0-1 0,-1 1 0,0 0 0,-2 0 0,1 0 0,-1 1 0,-1-1 0,-1 0 0,0 0 0,-5 25 0,6-38-63,0-1 0,0 1-1,0 0 1,0 0 0,0 0 0,0 0 0,0 0 0,0 0-1,0 0 1,0 0 0,-1 0 0,1 0 0,0 0 0,0 0-1,0 0 1,0 0 0,0 0 0,0 0 0,0 0 0,0 0-1,0 0 1,-1 0 0,1 0 0,0 0 0,0 0 0,0 0-1,0 0 1,0 0 0,0 0 0,0 0 0,0 0 0,-1 0-1,1 0 1,0 0 0,0 0 0,0 0 0,0 0 0,0 0-1,0 0 1,0 0 0,0 0 0,0 0 0,0 0 0,0 1-1,0-1 1,-1 0 0,1 0 0,0 0 0,0 0 0,0 0-1,0 0 1,0 0 0,-4-18 127,-4-31-247,7 41 162,-18-120-149,19 127 73,0 1-17,0 0 37,0-1 0,0 1 0,0 0 0,0 0 0,0 0 0,0-1 0,0 1 0,0 0 0,0 0 0,0-1 0,0 1 0,0 0 0,0 0 0,0 0-1,0-1 1,0 1 0,0 0 0,1 0 0,-1 0 0,0-1 0,0 1 0,0 0 0,0 0 0,0 0 0,1 0 0,-1 0 0,0-1 0,0 1 0,0 0 0,1 0 0,-1 0 0,0 0 0,0 0 0,0 0 0,1 0 0,-1 0-1,0 0 1,0 0 0,1 0 0,-1 0 0,0 0 0,0 0 0,0 0 0,1 0 0,-1 0 0,0 0 0,244 0-13,-243 0 17,-1 0 0,0 0 1,0 0-1,1 0 0,-1 0 0,0 0 1,0 0-1,1 0 0,-1 0 0,0 0 1,1 0-1,-1 0 0,0 0 1,0 0-1,1 1 0,-1-1 0,0 0 1,0 0-1,0 0 0,1 0 1,-1 1-1,0-1 0,0 0 0,0 0 1,1 0-1,-1 1 0,0-1 1,0 0-1,0 0 0,0 1 0,0-1 1,0 0-1,1 0 0,-1 1 0,0-1 1,0 0-1,0 0 0,0 1 1,0-1-1,0 0 0,0 1 0,0-1 1,0 0-1,0 1 0,-6 17 162,-1 1-71,5-8-72,-12 66 257,13-70-247,1-1-1,0 1 0,0 0 1,0-1-1,1 1 0,0-1 1,0 1-1,1-1 0,0 1 1,3 7-1,-50-6 615,28-5-632,0-1 1,-28 1-1,39-2-5,1-2 0,-1 1-1,0-1 1,1 0-1,-1 0 1,1 0 0,-1-1-1,1 0 1,0 0 0,-1 0-1,1-1 1,0 1-1,-5-5 1,-26-22-1785,31 27 1179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5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84 5185,'-59'-35'2223,"56"33"-1948,1 1-1,0-1 1,0 1-1,1-1 1,-1 0-1,0 0 1,0 0-1,1 0 1,-1 0-1,1 0 1,0 0-1,-2-4 0,3 3 1401,2 15-1197,9 149 625,-11-160-916,0-4-170,0 0-1,0 0 1,0 0 0,0 0-1,1 0 1,0 0 0,-1 0-1,1 0 1,0 1 0,3-6-1,-1-2 1,6-23-16,-3 13-5,0 0 1,14-33 0,-18 51-5,0 0 1,0 0-1,0 1 0,0-1 1,0 1-1,1-1 0,-1 1 1,0 0-1,1 0 1,-1 0-1,1 0 0,-1 1 1,1-1-1,-1 1 0,1-1 1,-1 1-1,1 0 1,0 0-1,2 0 0,52 5-70,-49-2 69,0-1 0,-1 1 0,1 0 0,-1 0-1,0 1 1,10 7 0,-14-9 12,1 1 0,-1-1 0,0 1 0,1 0-1,-1 0 1,-1 0 0,1 0 0,0 1 0,-1-1 0,0 1-1,0 0 1,0-1 0,3 8 0,-13 18 565,4-13-550,0 1 0,-1-1 0,-1 1-1,0-1 1,-16 26 0,19-41 24,-1 0 0,0 0 0,0 0 0,0 0 0,0 0-1,-1-1 1,1 0 0,0 0 0,0 0 0,0-1 0,0 1 0,-7-3 0,1 2 1,0 1-170,-43-8 437,50 7-421,0 0 1,0 0-1,-1 0 0,1 0 1,0 0-1,0-1 1,0 0-1,0 1 0,1-1 1,-1 0-1,0-1 0,1 1 1,-1 0-1,-2-4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00:17.663"/>
    </inkml:context>
    <inkml:brush xml:id="br0">
      <inkml:brushProperty name="width" value="0.05292" units="cm"/>
      <inkml:brushProperty name="height" value="0.10583" units="cm"/>
      <inkml:brushProperty name="tip" value="rectangle"/>
      <inkml:brushProperty name="rasterOp" value="maskPen"/>
    </inkml:brush>
  </inkml:definitions>
  <inkml:trace contextRef="#ctx0" brushRef="#br0">9 156 5209,'-8'-8'2375,"8"7"-2257,0 1 1,0-1 0,0 1-1,0-1 1,-1 1 0,1-1 0,0 1-1,1-1 1,-1 0 0,0 0-1,17-2 1525,0 1-2002,-2-1 651,1 0 1,22-10-1,-32 12-184,1-1-1,0 1 0,-1 0 1,1 0-1,0 1 0,0 0 1,11 1-1,49 10 612,-59-10-704,27 6-4,189 28 424,-191-33-365,-1-1-1,0-1 0,1-2 1,-1-1-1,32-8 1,28-7-14,1 3 0,1 5 0,-1 4 1,108 6-1,407-19 31,-450 3-52,87-5 56,74 25-60,103-4-11,-48-32 35,32 12 559,3 28-27,-270-3-527,169 20 339,50 0-306,-321-25-88,58 0 12,105 13 1,125 50-18,-184-32 2,73-3 25,-105-17 7,-35-5-21,89-5 0,-34-2-6,90 10 0,224-3 18,-93-55 42,22-2 2,-224 49-74,-55 2 4,-59-3 11,38-6 1,9-1 40,-35 4-13,0-1 0,68-21 0,-7 1-24,-50 21 37,-46 6-34,0-1 0,0 0-1,0-1 1,0 0 0,0-1-1,16-6 1,-24 8-306,12-7 974,-12 4-1266,1 28-3948,13-11 4352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18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60 5425,'-68'-49'923,"65"38"4897,1 60-5405,2 1 0,8 65 1,-6-89-145,-1 0 1,-2 0 0,0 0 0,-7 29 0,4-23 5,-1 62 0,4 16-43,-19 148 0,12-187-112,-5 138 417,13-157-442,1-35-74,-1-1 0,-1 0 0,0 0 0,-1 1 0,-5 15 1,-1 9 0,1 0 0,3 0 0,1 0 0,2 1 0,5 55 0,-1-6 52,3 37 70,-2-69 115,-2 0 0,-11 97 0,7-118-190,2 1 0,1-1-1,1 0 1,3 1 0,9 39 0,4 38 3,-3-25 4,-8-59-22,-2-1 1,2 45 0,-9 89 143,3-95-78,-18 132 0,9-133 19,0-19-25,4-29-77,1-1-1,0 26 0,2-2-2,0-20 3,1 0 0,1 1 0,6 29 0,-6-48-29,0 0 0,0 0 0,0 1 0,-1-1-1,0 0 1,0 0 0,0 1 0,-1-1 0,0 0 0,0 0 0,-1 0-1,-3 11 1,2-7-2,0 1 0,1 0 0,0-1 0,1 1 0,1 0 0,0 0 0,2 20 0,-1-16-4,-1 0 0,0-1 0,-3 26 0,-1 34 99,3-62 372,1-12-503,0 0-1,0 1 1,0-1 0,0 0 0,0 0-1,1 0 1,-1 0 0,0 0 0,0 0 0,0 1-1,0-1 1,0 0 0,0 0 0,0 0-1,0 0 1,0 1 0,0-1 0,0 0-1,0 0 1,0 0 0,0 0 0,0 0 0,0 1-1,0-1 1,0 0 0,0 0 0,0 0-1,0 0 1,0 0 0,0 1 0,-1-1-1,1 0 1,0 0 0,0 0 0,0 0-1,0 0 1,0 0 0,0 0 0,0 1 0,0-1-1,-1 0 1,1 0 0,0 0 0,0 0-1,0 0 1,0 0 0,0 0 0,-1 0-1,1 0 1,0 0 0,0 0 0,0 0 0,0 0-1,0 0 1,-1 0 0,1 0 0,0 0-1,0 0 1,0 0 0,0 0 0,-1 0-1,-22-23-3104,-33-41 1534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6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1992,'-39'36'5620,"40"-18"-3645,1 3-1495,-2-13-395,0-1 0,0 1 1,1 0-1,1 0 0,-1-1 1,1 1-1,1-1 0,5 15 0,-16-77-19,7 53-73,0-1 1,1 0 0,-1 1 0,0-1 0,1 0-1,0 0 1,0 1 0,0-1 0,0 0-1,1-3 1,0 5 1,0-1 0,0 1-1,0 0 1,0 0 0,0 0 0,0 0-1,0 1 1,0-1 0,0 0 0,1 0-1,-1 1 1,0-1 0,1 0-1,-1 1 1,2-1 0,24-12 54,-26 13-49,4-4 10,1 1 0,0 0 0,1 0 0,-1 1 0,0 0 0,1 0 0,-1 0 0,1 1 0,0 0 0,0 0 0,-1 0 0,1 1 0,7 1 0,64-2 58,-77 11 242,-1 1 0,-1-1 0,1 0 0,-2 0 0,0 0 0,0 0 0,-4 13 0,4-22-271,1 1-1,0-1 0,-1 0 1,1 1-1,-1-1 0,0 0 0,1 0 1,-1 0-1,0 0 0,0 0 1,1 0-1,-1-1 0,0 1 1,0-1-1,0 1 0,0-1 1,0 1-1,0-1 0,0 0 1,0 0-1,0 0 0,0 0 1,0-1-1,0 1 0,0 0 1,-3-2-1,-57-14 105,54 14-37,-29-14 228,34 14-304,-1 0 1,1 0 0,-1 1 0,1-1-1,-1 1 1,0-1 0,0 1-1,1 1 1,-1-1 0,0 0-1,0 1 1,0 0 0,0 0-1,-5 0 1,7 1-1243,0-1 833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1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74 1688,'4'-31'2597,"-3"28"-2207,-1 0 0,1 0 0,0 0 0,-1 0 0,0 0 0,0 0 0,0 0 0,0-1 0,0 1 0,-1 0 0,0-4 0,1 7-341,0 0 1,0 0 0,-1 0-1,1 0 1,0-1 0,0 1-1,0 0 1,0 0 0,-1 0-1,1 0 1,0 0 0,0 0-1,0 0 1,0 0 0,-1 0-1,1 0 1,0 0 0,0 0-1,0 0 1,-1 0 0,1 0-1,0 0 1,0 0 0,0 0-1,0 0 1,-1 0-1,1 0 1,0 0 0,0 0-1,0 0 1,0 1 0,-1-1-1,1 0 1,0 0 0,0 0-1,0 0 1,0 0 0,0 0-1,0 1 1,-1-1 0,1 0-1,0 0 1,0 0 0,0 0-1,0 1 1,0-1 0,0 0-1,0 0 1,0 0 0,0 0-1,0 1 1,0-1 0,0 0-1,0 0 1,0 1 0,-6 13-86,6-13 170,-11 37 81,2 1-1,1 0 1,3 0 0,-2 41-1,7 168 309,-1-232-488,1 0 0,-2 0 0,0-1 0,-1 1 0,-10 28 0,13-35 4,-2 4 106,1-20 361,5-138-677,1 17-260,-6 116 378,-1-19-114,2 1 0,1-1 0,1 1 0,2 0 0,12-51 0,-15 79 157,0 0 0,0-1 0,1 1 0,-1 0 0,1 0 0,0 0 0,-1 0 0,1 0 0,0 0 0,0 0 0,0 0-1,1 1 1,-1-1 0,0 1 0,1 0 0,-1 0 0,0-1 0,1 2 0,-1-1 0,1 0 0,0 0 0,-1 1 0,1-1 0,0 1 0,-1 0 0,1 0 0,3 0 0,12 1 3,0 0 0,0 2 0,20 4 0,-15-3-19,72 2 21,-77-7 4,0 2-1,0 0 0,0 0 0,0 2 0,28 8 0,-44-11 5,-1 1 0,0-1 0,0 1 0,0 0 0,0-1 0,0 1 0,0 0 0,0 0 0,0 0 0,0 0 0,0 0 0,-1 0 0,1 0 0,0 0 0,-1 0 0,1 0 0,-1 0 0,1 1 0,-1-1 0,1 0 0,-1 0 0,0 1 0,0-1-1,1 0 1,-1 0 0,0 1 0,0-1 0,0 0 0,-1 0 0,1 1 0,0-1 0,0 0 0,-1 0 0,1 1 0,0-1 0,-1 0 0,0 2 0,-28 54 108,16-35-95,3 8 115,-13 55-1,4-12 305,4 5 25,13-61-401,0-1 1,-1 0-1,-1-1 1,-9 23 0,12-35-54,0 0 0,0 0 0,1 0 0,-1 0 0,1 0 0,-1 0 0,1 0 0,0 0 0,0 0 0,1 5 0,-3 20 65,-4-27-4,1-1-1,-1 0 1,1 0-1,-1 0 1,1-1-1,0 1 1,-1-1-1,1-1 1,-9-2-1,-57-8-114,55 12 33,-3 0-35,-1 0-1,-33-6 1,50 7-1820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2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92 131 968,'27'-35'1004,"-28"35"-865,1 1-1,0-1 1,0 1 0,-1-1-1,1 1 1,-1-1-1,1 0 1,0 1-1,-1-1 1,1 0-1,-1 1 1,1-1-1,-1 0 1,1 1-1,-1-1 1,1 0 0,-1 0-1,1 0 1,-1 0-1,1 0 1,-1 1-1,1-1 1,-1 0-1,0 0 1,1 0-1,-1 0 1,1-1-1,-1 1 1,1 0 0,-1 0-1,1 0 1,-1 0-1,1 0 1,-1-1-1,1 1 1,-1 0-1,1 0 1,-1-1-1,1 1 1,-1 0-1,1-1 1,0 1 0,-1-1-1,1 1 1,0 0-1,-1-1 1,1 1-1,0-1 1,-1 1-1,1-1 1,0 1-1,0-1 1,0 1-1,-1-1 1,1 1 0,0-1-1,0 0 1,0 0-1,-22 68 574,2 2 0,4 0 0,3 1 0,2 0 0,-1 117 0,19-214-659,2 4-101,3-21-384,-2-1 0,-2 0 0,5-83 0,-24-72 170,11 196 259,0 0 0,0 0 0,1 0 0,0 0 0,0 1 1,0-1-1,0 0 0,1 0 0,0 1 0,-1-1 0,1 1 0,0 0 0,1-1 0,-1 1 0,0 0 0,1 0 0,3-3 0,0 2-3,0 0 0,0 0 1,0 0-1,0 1 0,0 0 1,1 0-1,-1 1 0,1 0 1,7-2-1,7 1 59,0 0-1,0 1 1,1 1-1,-1 1 1,30 4 0,-47-4-37,55 9 79,-55-9-95,1 1 1,-1 0-1,0 1 1,0-1-1,1 1 1,-1-1 0,0 1-1,0 1 1,-1-1-1,6 4 1,-8-4 2,0 1 0,-1-1 0,0 0 0,1 0 0,-1 0 0,0 1 0,0-1 0,-1 0 1,1 0-1,0 0 0,-1 0 0,1 1 0,-2 2 0,-1 19 35,4 141 376,-1-144-363,0 0 1,-2-1 0,0 0-1,-1 1 1,-2-1 0,0 0-1,-1 0 1,0-1 0,-2 0-1,0 0 1,-2-1-1,0 0 1,-21 29 0,27-44-35,0-1 1,0 0-1,0 1 1,0-1-1,-1 0 1,1-1 0,-1 1-1,1-1 1,-1 0-1,1 0 1,-1-1-1,0 1 1,-4-1-1,-25 6 24,17-1-14,-1-2 0,0 1-1,-22 0 1,32-3-18,-1-1 0,1 0 0,-1 0 1,0-1-1,1 0 0,0-1 0,-1 1 1,1-2-1,-8-2 0,11-1-1247,5 4 820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3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9 150 160,'8'-37'18,"16"-35"10323,-20 97-8308,-1 29-2346,-6 4 886,-14 77 1,13-110-414,-5 2 14,8-27-172,1 1 0,0-1 0,-1 1 0,1-1 0,0 1 1,0-1-1,-1 0 0,1 1 0,0-1 0,0 1 0,0-1 0,0 1 0,-1-1 0,1 1 0,0 0 0,0-1 1,0 1-1,0-1 0,0 1 0,0-1 0,0 1 0,1-1 0,-1 1 0,0-1 0,0 1 0,1 0 0,27 6 1,-7-4-1,11 1 22,1 0-1,0-2 1,0-2-1,40-4 1,-68 4 4,0-1-1,0 0 1,0 0-1,0 0 1,0 0-1,0-1 1,0 0-1,0 0 1,-1 0-1,1-1 1,-1 1-1,0-1 1,0 0 0,0 0-1,0-1 1,0 1-1,-1-1 1,1 0-1,3-5 1,-6 5-12,-1 1 1,1 0-1,-1-1 1,1 1-1,-1-1 1,0 1-1,-1 0 1,1-1-1,0 1 1,-1-1-1,0 1 1,0 0-1,-1-5 1,-4-25 16,10-11-29,16-61 1,-17 65-5,-4 37 0,1 0 0,0 0 0,0-1 0,0 1 0,0 0 0,0 0 0,1 0 0,-1-1 0,1 1 0,0 0-1,0 0 1,0 0 0,1 0 0,-1 1 0,1-1 0,-1 0 0,1 0 0,2-2 0,-3-1-105,-12 3 261,-12 4 422,-1 8-409,0-1 0,-1 0 0,1-2 0,-2-1 0,1-1 0,-37 1 0,-87-10-163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0 205 2505,'44'-37'880,"-36"18"6202,-7 2-4420,0 18-2323,1 24-425,7 109 261,-4-34 195,5 0 0,24 109 0,-31-193-133,-1-45-479,4-30 78,-2 0 0,-3-1 0,-3 1 0,-2 0 0,-2 0 0,-16-61 0,15 92 171,2 12-5,0 1 0,2-1 0,0 1 0,1-1 0,0 0 0,1 0 0,2-25 1,0 39-9,0 0 1,0 0-1,1 0 1,-1 0-1,0 0 1,0 0-1,1 1 1,0-1 0,-1 0-1,1 1 1,0-1-1,-1 1 1,1 0-1,0-1 1,0 1 0,0 0-1,0 0 1,1 0-1,-1 0 1,0 1-1,0-1 1,0 1-1,1-1 1,-1 1 0,0 0-1,1 0 1,3 0-1,5-1-17,0 1 0,0 1 0,0-1 0,15 4 0,15 7 27,0 2 0,76 36 0,-60-24 21,-35-17 0,12 6 92,-33-13-95,0 0-1,0 0 1,0 0-1,0 0 1,0 0-1,-1 0 1,1 0-1,0 0 1,-1 1 0,1-1-1,-1 0 1,1 0-1,-1 1 1,0-1-1,0 0 1,1 0-1,-1 1 1,0-1 0,0 0-1,0 1 1,0-1-1,0 0 1,-1 1-1,1-1 1,0 0-1,-1 2 1,-11 43 400,-8 76-1,18-98-399,2-1 0,0 1 0,2-1 0,0 1 0,8 31 0,10 20 164,-11-45-104,-1 0 0,-2 0-1,0 1 1,0 32 0,-6-61-60,0 0 0,1 0 0,-2 0 1,1 1-1,0-2 0,0 1 0,-1 0 0,1 0 1,-1 0-1,1 0 0,-1 0 0,0 0 0,0 0 1,0-1-1,0 1 0,0 0 0,0-1 1,0 1-1,-1 0 0,1-1 0,-1 0 0,-2 3 1,-2-1 39,0-1 0,0 0 0,0 0 1,0 0-1,0-1 0,-9 2 0,-8 1-103,18-3 46,-2 1 9,0-1-1,0 0 1,1 0-1,-1 0 1,0-1-1,0 0 1,0-1-1,0 1 1,0-1-1,-10-3 1,-14-6 171,0 1 0,-1 1 1,0 2-1,-54-3 0,44 4-2005,39 6-326,-5 4 849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8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2897,'27'7'5588,"6"9"-4328,-21-9-1284,1 0 0,0-1 0,0-1 0,23 6 0,249 26 258,-80-15 167,-118-16-180,-68-6-170,-1 0-1,1 2 1,0 0-1,-1 1 0,0 1 1,22 7-1,-40 9 640,-5 15-82,-7 125 109,-2 102-42,7-113-13,0 18-209,6 200 3,-2-150 464,1-197-888,-1-1 0,-1 0 0,-8 23 0,-6 42 427,22-75-200,-8-17-1766,-10-19 948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9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 3553,'-2'-2'7811,"3"19"-6870,-3-8-898,-1 1 0,0-1 0,0 0 0,-1 0 0,0 0 0,0 0-1,-1-1 1,-7 10 0,-6 15 146,12-16-66,1 0 0,1 1 0,1 0 0,1 0 0,0 0 0,1 0 0,3 36 0,-1-22-59,5 164 693,-5 203 807,-4-290-1468,4-67-49,-3 0-1,-1 0 0,-11 47 0,13-79-40,0-1 1,0 1-1,1 0 0,1 13 0,-1-16 3,1 1-1,-1-1 0,0 0 1,-1 0-1,0 0 1,0 1-1,0-1 0,-3 7 1,3-11 4,0 1 0,0-1 0,0 1 0,1-1 0,-1 1 0,1-1 0,0 1 0,0-1-1,0 1 1,1-1 0,-1 1 0,1-1 0,0 1 0,0-1 0,0 0 0,2 4 0,-1-2-3,-1 0 0,1 0-1,-1 0 1,0 0 0,0 0-1,0 0 1,-1 0 0,0 0 0,-1 8-1,-8 62-41,10-74 33,0 0-1,0 0 1,0 0-1,1 0 0,-1 0 1,0 0-1,0 0 1,0-1-1,1 1 1,-1 0-1,0-1 0,1 1 1,-1-1-1,1 1 1,1-1-1,1 2 3,4 0-1,1 0 1,-1 0-1,0-1 1,0 0 0,1 0-1,-1-1 1,1 0 0,11-2-1,77-17 15,-94 19-17,184-31-3,-125 22 7,-47 3 238,-7 2-2750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1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2465,'-2'3'533,"0"-1"0,1 1 0,-1 0 0,1 0 1,0 0-1,0 0 0,0 0 0,0 0 1,0 0-1,1 0 0,-1 1 0,1-1 0,0 0 1,0 4-1,4 49 1067,-3-51-1430,8 55 613,-5-40-550,-1 1 1,0 0-1,-2 0 0,0 1 0,-4 35 0,4-76-102,0-1 0,-2 1 0,0-1 0,-5-23 0,2 8-277,-1-62 1,5 95 136,1 0 0,-1-1-1,1 1 1,0 0 0,0 0 0,0-1-1,0 1 1,0 0 0,0 0 0,0 0-1,1 0 1,-1 0 0,1 1 0,0-1 0,-1 0-1,1 1 1,0-1 0,0 1 0,0 0-1,0-1 1,0 1 0,0 0 0,0 0-1,1 1 1,-1-1 0,0 0 0,1 1-1,3-1 1,11-3-9,-1 2-1,1 0 1,18 1 0,-16 0 7,18-3-6,-19 1 8,1 2 0,-1 0 0,19 1 0,-33 0 7,0 1 0,-1-1 0,1 1 0,0-1 1,0 1-1,-1 0 0,1 1 0,-1-1 0,1 1 0,-1-1 0,1 1 1,-1 0-1,0 1 0,0-1 0,0 0 0,0 1 0,-1-1 1,1 1-1,0 0 0,1 4 0,-11 21 262,-4 5-88,8-3 8,2 1-1,1-1 0,3 34 1,-2-62-150,-1 0 0,0 0 0,0 0 0,0 0 0,0-1 0,0 1 0,0 0 1,-1 0-1,1 0 0,-1 0 0,1 0 0,-1 0 0,0 0 0,1-1 0,-1 1 0,0 0 1,0 0-1,0-1 0,-1 1 0,1-1 0,0 1 0,-1-1 0,1 0 0,0 1 0,-1-1 1,0 0-1,1 0 0,-1 0 0,0 0 0,1 0 0,-1 0 0,0-1 0,0 1 0,0-1 1,-3 1-1,-4 0 62,-1 0-1,0-1 1,0 0 0,0 0 0,-15-4 0,9 2-235,-65-11 189,59 9-201,-1 0-1,-33-1 1,44 7-616,12 7 332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2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67 800,'-69'-62'871,"69"61"-823,0 1-1,-1 0 1,1-1-1,0 1 1,-1 0-1,1-1 1,0 1 0,-1 0-1,1 0 1,0 0-1,-1-1 1,1 1 0,-1 0-1,1 0 1,0 0-1,-1 0 1,1 0-1,-1 0 1,1 0 0,0 0-1,-1 0 1,1 0-1,-1 0 1,1 0-1,-1 0 1,1 0 0,0 0-1,-1 0 1,1 0-1,-1 1 1,1-1-1,0 0 1,-1 0 0,1 0-1,0 1 1,-1-1-1,1 0 1,0 1 0,-1-1-1,1 0 1,0 0-1,-1 1 1,1-1-1,0 1 1,0-1 0,0 0-1,-1 1 1,1 0-1,-6 20 3356,6-18-1638,-6 23-1009,2 0 1,-2 50-1,2-19-479,-8 208-260,9-227-116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5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86 406 4593,'-36'-148'1334,"34"142"-1298,1 0 0,0 1 0,0-1 0,1 0 0,0 0 0,0 0 0,0 0 0,0 0 0,3-10 0,-1 12-49,-1 1 0,1-1 0,0 0 0,0 1 0,0-1 0,1 1 0,-1-1-1,4-3 1,-3 4 196,0 0-1,0 0 0,-1-1 0,1 0 1,-1 1-1,0-1 0,0 0 0,2-7 1,39-100 2768,-43 108-2135,-5 11-497,-5 15-70,-2 35 140,4 1-1,-3 104 1,7-76-349,-19 205 338,-9 259 1091,29-512-1129,0-28-518,-4-27-1804,0-20-166,-5-42 912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2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651 136 1712,'-8'-108'974,"2"82"1754,6 26-2560,0 0-1,-1 0 0,1-1 1,-1 1-1,1 0 0,-1 0 0,1 0 1,-1 0-1,1 0 0,0 0 1,-1 0-1,1 0 0,-1 0 0,1 0 1,-1 0-1,1 0 0,-1 0 1,1 0-1,-1 0 0,1 0 0,-1 0 1,1 0-1,0 1 0,-1-1 0,1 0 1,-1 0-1,1 1 0,0-1 1,-1 1-1,-7 75-61,-5 28 505,9-71-408,1 0 0,2 0-1,1 0 1,1 0 0,2 0 0,8 33-1,5 89 472,-7-43-131,-5-84-465,-1 1 0,-1 0 0,-1 0-1,-2-1 1,-1 1 0,-9 42 0,7-47-3,0 0 0,1 0-1,1 0 1,2 0 0,2 26 0,-1-20 24,0 0 0,-7 48 1,-1-39 85,-5 30 287,-5 129 0,14-151-348,-14 81 0,9-78 26,-7 23 124,9-49-165,1 0 0,-4 47 0,-11 142 595,11-145-398,-2 101-1,12-90-2,-17 157 0,11-203-265,3-1 1,2 64 0,0-84-39,-1 0 0,0 0 0,-1 0 0,-4 16 0,4-16 15,-1 0 0,1 0 0,0 23 0,2 59 132,-18 148 1,4-161-133,8-49-15,-4 43 1,8-36-5,0 120 38,2-131-24,-1 0 0,-2 0-1,-8 43 1,6-50 2,1 0 0,1 1 0,1-1 0,1 1 0,1-1 0,1 1 0,4 26 0,-2-25-8,-1-1 1,-1 1-1,-1 0 0,-1 0 1,-1 0-1,-7 30 0,-2 34 15,1 470-11,10-337-5,-2-39 2,1-148 1,-1 0 0,-14 62-1,10-63-7,1 0-1,-2 63 1,5-10 15,-3-1 1,-3 0 0,-40 163-1,37-205-16,6-27-3,1 0 0,0 0 1,2 0-1,-2 18 0,2 34-18,1 151 26,1-209 6,-2 0 0,1 0 1,-1-1-1,-1 1 1,1-1-1,-1 1 1,-1-1-1,0 0 1,-8 14-1,-13 31 4,15-20-5,2 0 1,1 0-1,2 1 0,-1 35 1,-19 58 1,13-68-7,11-52-9,1-3 2,-1 0 0,0 0-1,1 0 1,0 0 0,0 0 0,0 0-1,0 0 1,1 0 0,0 0 0,-1 0-1,1 0 1,1-1 0,-1 1-1,1 0 1,2 5 0,-3-9 169,-9 36-120,9-16-33,0 1-1,1 0 1,7 28 0,-9-39 44,-1-1 1,0 1 0,0-1 0,-1 1 0,0-1 0,-1 0-1,0 0 1,-7 15 0,6-12-14,-8 12-314,12-24 205,0 0 0,0 0 1,0 0-1,0 1 0,0-1 0,0 0 0,0 0 0,0 0 0,-1 0 0,1 1 0,0-1 0,0 0 0,0 0 0,0 0 0,0 0 0,-1 0 0,1 0 0,0 1 0,0-1 0,0 0 0,-1 0 0,1 0 0,0 0 0,0 0 0,0 0 0,-1 0 0,1 0 0,0 0 0,0 0 1,0 0-1,-1 0 0,1 0 0,0 0 0,0 0 0,0 0 0,-1 0 0,1 0 0,0 0 0,0-1 0,0 1 0,-1 0 0,1 0 0,0 0 0,0 0 0,0 0 0,-13-40-6373,9 23 6335,-14-75-1650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6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1 272 3921,'2'-16'213,"0"1"0,2 1 0,0-1 0,1 0 0,0 1 0,1 0-1,0 0 1,10-14 0,-12 22-111,0 0-1,1 0 0,-1 1 0,1-1 1,1 1-1,-1 0 0,1 1 1,-1-1-1,1 1 0,0 0 0,1 1 1,-1-1-1,1 1 0,0 0 1,-1 1-1,1 0 0,0 0 0,12-1 1,107-4 809,18-1-485,-127 5-383,75-11 223,168-2-1,-257 15-251,0 1 0,1 1 0,-1-1 0,1 0-1,-1 1 1,0 0 0,1 0 0,-1 0 0,0 0 0,1 0 0,-1 1 0,0-1 0,0 1 0,0 0 0,3 2 0,-5-2 64,1 1 0,0-1 0,-1 0 1,1 1-1,-1-1 0,0 1 0,0 0 0,0 0 0,0-1 1,0 1-1,0 0 0,-1 0 0,0 0 0,1-1 0,-1 1 1,0 0-1,0 0 0,-1 4 0,-3 54 513,-11 115-172,8-93 370,4 137 1,5-144-556,-3-1 0,-15 108 0,0-23 444,14-117-600,-2 0 0,-1-1 0,-14 51 0,17-89-55,1 0 0,-1 0 1,0 0-1,-1 0 0,1-1 0,-1 1 1,1 0-1,-1-1 0,-6 5 0,6-5-14,1 0-1,-1 0 1,1 0-1,-1 0 1,1 0-1,0 0 0,0 0 1,0 1-1,0-1 1,1 1-1,-2 5 0,2-8 16,-1 1 0,1-1-1,0 0 1,-1 1 0,1-1-1,-1 0 1,1 0-1,-1 0 1,0 0 0,0 0-1,1-1 1,-1 1-1,0 0 1,0-1 0,0 1-1,-2 0 1,-26 10 15,21-6-18,0-1 1,0 0 0,0-1-1,0 0 1,-1 0 0,0-1 0,1 0-1,-1-1 1,-13 0 0,-15-3 326,-74-13 0,78 8-199,0 2 1,-1 2-1,-38 0 1,26 7-128,30-1-27,0-2 1,0 0-1,0-1 1,-19-3 0,31-1-1897,5 3 1218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8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74 2665,'-44'-49'1256,"40"25"3548,4 57-4224,2 0 0,7 41 0,2 39 4,-11-102-459,-1 0 0,0 1-1,0-1 1,-1 0 0,-1 0 0,-4 12 0,5-16-99,1-4-98,-1 10 467,-2-23-15,-2-47-485,2-1-1,5-70 1,0 124 91,-1 1-1,1-1 1,0 1-1,0 0 1,0-1 0,1 1-1,-1 0 1,1 0-1,0 0 1,-1 0 0,1 0-1,1 1 1,-1-1-1,0 0 1,1 1 0,-1 0-1,1-1 1,0 1 0,5-3-1,-2 1 1,1 0 0,0 1 0,0 0 0,0 0 0,0 1 0,0 0 0,1 0 1,7-1-1,2 3-1,-1 0 0,0 1 0,0 1 1,0 0-1,0 2 0,0-1 1,25 11-1,-22-8 35,1 0 0,0-1 0,0-1 0,21 2 0,-35-6 0,1 0-31,-1 0 0,1 1 0,0-1 1,0 2-1,12 2 0,-18-3 23,1 0 1,-1 0-1,1-1 1,-1 1-1,0 0 0,1 0 1,-1 0-1,0 1 1,0-1-1,1 0 0,-1 0 1,0 1-1,0-1 1,0 0-1,-1 1 0,1-1 1,0 1-1,-1-1 1,1 1-1,0 0 0,-1-1 1,0 1-1,1-1 1,-1 1-1,0 0 0,0-1 1,0 1-1,0 0 1,0 1-1,-2 16 226,-1-1 0,0 0 0,-1 0 0,-1 0 0,-14 33 0,10-27 130,7-16-281,-1 0 0,0 0 0,-1-1 0,0 1 0,0-1 0,-8 11-1,7-13-49,0 0-1,0-1 0,0 1 0,-1-1 0,0 0 0,0 0 1,0-1-1,0 0 0,0 0 0,-1 0 0,1-1 0,-1 0 0,0 0 1,0-1-1,1 1 0,-1-2 0,0 1 0,0-1 0,0 0 0,-8-1 1,2 0-40,-1-1 1,1 0 0,0-1 0,0-1 0,1 0-1,-1 0 1,1-1 0,0-1 0,0 0-1,-11-8 1,10-2-3298,18 17 2087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22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169 168 1224,'-26'-115'250,"22"78"3899,4 37-4056,0 0 1,0 0-1,-1 0 1,1 0-1,0 0 1,0 0-1,0 0 1,0 0-1,0 0 1,0 0-1,-1 0 0,1 0 1,0 0-1,0 0 1,0 0-1,0 0 1,0 0-1,0 0 1,-1 0-1,0 0 977,0 32 1014,-11 121-1233,7-61-284,-29 153 0,29-228-466,2 0 1,0 1-1,1-1 1,0 0 0,2 27-1,0-44-88,0-1-1,0 1 1,0 0 0,0 0-1,0 0 1,0-1-1,-1 1 1,1 0 0,0 0-1,0 0 1,0 0 0,0-1-1,-1 1 1,1 0-1,0 0 1,0 0 0,0 0-1,0 0 1,-1 0-1,1 0 1,0-1 0,0 1-1,-1 0 1,1 0 0,0 0-1,0 0 1,0 0-1,-1 0 1,1 0 0,0 0-1,0 0 1,-1 0-1,1 0 1,0 0 0,0 0-1,-1 1 1,9-18-25,0 0 1,-2-1-1,0 0 0,-1 0 0,0 0 1,-2 0-1,0-1 0,0-30 1,-3 17-59,1-25-88,-3 1 1,-13-83 0,-3 28-23,17 108 166,1 0 0,0 1 0,-1-1-1,1 0 1,0 1 0,0-1 0,0 0 0,1 0-1,-1 1 1,1-1 0,0 0 0,-1 1 0,1-1-1,0 1 1,0-1 0,1 1 0,-1-1 0,1 1-1,-1 0 1,1 0 0,0-1 0,-1 1 0,1 0 0,5-3-1,-3 3-11,1 0 0,0 0 0,0 1 0,0 0-1,1 0 1,-1 0 0,0 0 0,0 1 0,0 0-1,1 0 1,-1 0 0,0 1 0,7 1 0,26 4-28,51 3 1,-49-6 71,41 9 1,-75-12-14,0 1 0,-1-1 1,1 1-1,0-2 0,11-1 0,8 0 12,-24 2-23,-1 4 6,1 89-18,2-42 366,-3 1 1,-2 0-1,-2 0 1,-20 93-1,-1-73-155,17-51-74,0 1 0,1-1-1,2 1 1,-5 34 0,19-13 8,-4-24-109,-4-15-13,0 1-1,-1-1 1,0 1-1,0-1 1,0 1-1,-1-1 1,0 0-1,1 1 1,-2-1-1,-1 6 1,-1 7 96,3-16-84,0 0 1,0 0 0,0 0-1,0 0 1,0 0-1,0 0 1,-1 0 0,1 0-1,0-1 1,-1 1-1,1-1 1,0 1 0,-1-1-1,1 1 1,-1-1-1,1 1 1,-1-1 0,1 0-1,0 0 1,-1 0-1,1 0 1,-1 0 0,-1-1-1,-45 0 88,41 0-80,-104-8 63,-101-4-423,216 17-3304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1:33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53 128 952,'-20'-9'1840,"18"9"-1691,1 0 1,-1 0 0,1 0 0,0 0-1,-1-1 1,1 1 0,-1 0-1,1-1 1,0 1 0,0-1 0,-1 0-1,1 1 1,0-1 0,0 0-1,0 0 1,0 0 0,-1 0-1,1 0 1,1 0 0,-1 0 0,0 0-1,0 0 1,0 0 0,0 0-1,1-1 1,-1 1 0,1 0-1,-1-1 1,0 0 0,5 0-99,-1 0 0,0 1 0,0 0 0,1 0 0,-1 0 0,1 0 1,-1 0-1,1 1 0,3-1 0,3-1 231,66-9 131,-48 8-258,50-12-1,-35 6-24,0 2 1,0 2 0,1 1-1,75 5 1,-59-1-109,32 2 5,82-3 130,-98-6-96,-22 1-25,-1 2 0,100 7 0,157 21 63,-274-22-34,-1-2 1,55-6-1,13 0 48,-99 6-105,1 0-1,-1-1 0,1 0 1,-1 0-1,1 0 0,-1-1 1,0 1-1,6-4 0,-7 4-2,0-1 0,1 1 0,-1-1-1,1 1 1,-1 0 0,1 0 0,-1 1-1,1-1 1,-1 1 0,1 0 0,-1 0-1,7 0 1,17 1 15,15 2 63,-31-3 299,-11 0-433,1 0 1,-1-1-1,0 1 1,0 0-1,0 0 0,0 0 1,0 0-1,0-1 1,0 1-1,0 0 0,0 0 1,0 0-1,0-1 1,0 1-1,0 0 0,0 0 1,0 0-1,0-1 1,0 1-1,0 0 0,0 0 1,0 0-1,0-1 1,0 1-1,0 0 1,0 0-1,0 0 0,0 0 1,-1-1-1,1 1 1,0 0-1,0 0 0,0 0 1,0 0-1,0 0 1,-1-1-1,1 1 0,0 0 1,0 0-1,0 0 1,0 0-1,-1 0 0,1 0 1,0 0-1,0 0 1,0 0-1,-1 0 1,1 0-1,0 0 0,0 0 1,0 0-1,0 0 1,-1 0-1,1 0 0,-9-4-675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21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1 377 1800,'8'-5'8505,"18"5"-7580,-19 0 506,1-5 4563,-2-7-4448,-6 10-1575,0 1 0,0 0 0,1 0-1,-1 0 1,1 0 0,-1 0-1,1 0 1,-1 0 0,1 0 0,0 0-1,-1 0 1,1 0 0,0 0 0,0 0-1,0 0 1,-1 1 0,1-1-1,0 0 1,0 0 0,0 1 0,0-1-1,0 1 1,1-1 0,0 1-1,-2 0 38,41-34 239,-22 21-285,-17 13 39,0-1 1,0 0-1,0 0 0,-1 0 1,1 0-1,0 0 0,-1 0 1,1-1-1,0 1 1,-1-1-1,0 1 0,1-1 1,-1 1-1,0-1 1,0 0-1,0 1 0,0-1 1,0 0-1,0 0 0,0 0 1,0-3-1,0 4-6,0 0 0,0 0 0,0 0 0,1 0 0,-1 0 0,0 1-1,0-1 1,1 0 0,-1 1 0,0-1 0,1 1 0,-1-1 0,1 1 0,-1-1 0,0 1 0,1 0-1,-1 0 1,2 0 0,30-4-66,25 7 33,-38-1 50,0-1 0,-1-1 1,1 0-1,20-4 0,238-29-43,-151 21 31,33 7 0,-112 6 0,1-2 0,56-10 0,174-24 1,-123 18-2,454-53 1,171 31-21,-290 23 10,823 18-21,-1187 5 34,442 12 12,-210-8-14,-2 0 0,250 6 0,266 17 8,-737-24-8,225 10 0,94 3 0,-40-1 0,-30-5 0,-155 7 0,-149-12 0,127 1 0,-48-6 8,-32 1-6,-32-3 8,40 1-6,195 6-4,-255-6 0,3 2-8,130 31 0,-207-38-141,2 0 461,-18-4-772,7 2-4237,-13 6 3162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23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143 113 2793,'-112'-104'3244,"102"96"631,8 12-1768,13 24-1073,-5-15-1054,0-1 131,-2 0-1,1-1 0,-1 2 0,-1-1 0,0 0 0,-1 1 1,0-1-1,-1 1 0,-1 16 0,-2 0 13,1 1 1,1 0-1,6 50 0,2 27-67,-3-31 63,-3-63-86,0 1 0,-1 0-1,0 0 1,-1 0 0,0 0 0,-2 0 0,1 0 0,-2-1 0,0 1 0,-6 18 0,4-18-14,1 0 1,0 0-1,1 0 0,1 0 1,0 1-1,1-1 1,1 25-1,-3 33 18,0-49 15,2 1 1,0-1-1,1 1 1,5 32-1,-4-53-19,-1 20-31,-1-23 24,1 1 1,-1 0-1,1-1 0,-1 1 1,0-1-1,1 1 1,-1 0-1,1-1 0,-1 1 1,0-1-1,0 0 0,1 1 1,-1-1-1,0 0 1,0 1-1,1-1 0,-1 0 1,0 0-1,0 0 0,0 0 1,1 0-1,-1 0 1,0 0-1,0 0 0,0 0 1,0 0-1,-15 14 621,10-8-3514,2 0 1828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39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96 2697,'41'-75'1113,"-41"75"-888,1-1 0,-1 1 0,1-1 0,-1 1 0,1-1 0,-1 1 1,0-1-1,1 0 0,-1 1 0,0-1 0,0 0 0,0 1 0,1-1 0,-1 0 0,0 1 0,0-1 0,0 0 0,0 1 0,0-1 0,0 0 0,0 1 0,0-1 0,-1 0 1,1 1-1,0-1 0,0 0 0,0 1 0,-1-1 0,1 0 0,0 1 0,-1-2 0,0 2-174,1 0 1,-1 0-1,1 0 1,0 0-1,-1 0 1,1 0-1,-1 1 0,1-1 1,0 0-1,-1 0 1,1 0-1,0 0 0,-1 0 1,1 1-1,0-1 1,-1 0-1,1 0 1,0 1-1,-1-1 0,1 0 1,0 0-1,0 1 1,-1-1-1,1 0 0,0 1 1,0-1-1,0 0 1,-1 1-1,1-1 1,0 1-1,0-1 0,0 0 1,0 1-1,0-1 1,0 0-1,0 1 0,0-1 1,0 1-1,0-1 1,0 1-1,-8 73 524,-3 14-184,2 125-1,2-59-106,1-16-170,4-94-99,-2 1 1,-18 86-1,11-81 35,-6 90 1,18 85 267,-12-43-159,1 18 233,10-179-340,-2-1 0,0 1 0,-1-1 1,-1 0-1,-12 36 0,-47 95 536,40-102-413,-24 75 0,-18 167 40,48-207-58,-13 112-84,14 14 186,15-180-239,5 149 19,0-82-26,1 31 9,0 77 83,1 34-6,0 5 58,16 121 59,0-52-91,3-19-44,0 48 216,-27-233-256,4 0 0,19 113 1,-12-132 77,-4 0-1,-10 142 1,0 13-94,14-13 36,2 149 21,-7-243-56,-1-66 46,-11 140-1,3-166-54,1 1-1,3-1 0,2 1 0,7 49 1,-7-84-2,-1 1 1,0-1-1,-3 21 1,2-25-12,0 0 1,0 0-1,0 0 0,1 0 1,1 0-1,-1 1 1,1-1-1,1 0 0,-1 0 1,5 13-1,-3-14 7,0 1-1,-1 0 0,0 0 0,-1-1 1,0 1-1,0 9 0,-1-11-4,1 1 0,-1 0-1,1-1 1,1 1-1,-1-1 1,1 1 0,0-1-1,1 0 1,3 7-1,-22 27 361,15-33-359,-9 43-36,10-47 32,0 0 0,0 0-1,0 0 1,0 0 0,1 0 0,-1 0 0,1 0 0,0 0-1,0 0 1,0 0 0,0-1 0,0 1 0,0 0 0,1-1 0,0 1-1,-1-1 1,4 4 0,-11-11 717,0 4-1604,3 10-3593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41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64 4361,'-6'-3'3210,"14"-4"-2667,20-7-707,-12 5 252,-9 4 113,0 1 0,0 0 0,0 1 0,0 0 0,1 0 0,-1 1 0,1 0 0,15-3 0,68 26 3020,63-6-2543,245-9-1,-8-8 100,-338 3-719,8 1 8,130-2 101,241 1 28,-110 4-120,329-1 273,-551-3-264,357-6 233,-185-1-21,116-1-57,59 12 32,-445-5-271,479 22 176,-175-13-88,27 4-47,-159-1 335,-176-13 212,11-2-523,26-2-150,4 2 89,-31 2-447,-15 0-335,-5 2 322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4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357 130 2857,'-97'-39'1427,"94"38"-1280,0 0 0,0-1 1,1 1-1,-1 0 1,0-1-1,1 0 0,-1 1 1,1-1-1,-1 0 1,1-1-1,0 1 1,0 0-1,0 0 0,0-1 1,-2-4-1,3 5-45,1 0-1,-1 0 1,1 0-1,0 0 1,0-1-1,0 1 1,0 0-1,1 0 1,-1 0-1,0 0 1,1 0 0,-1 0-1,2-3 1,3-20 3602,-4 28-3608,-1 1 0,1-1 1,0 0-1,0 0 0,0 0 1,0 0-1,1 0 0,-1 0 0,1 0 1,0 0-1,0-1 0,0 1 1,3 3-1,-2-3-74,0 1 1,0 0-1,0 0 1,-1 0-1,1 0 0,-1 1 1,0-1-1,0 1 1,1 6-1,3 32 753,-1 84-1,-2-30-334,-1 27 216,-14 134 1,11-254-637,-20 193 737,8-98-553,1 124 1,12-178-151,-1 0 0,-3-1 0,-1 0-1,-2 0 1,-2 0 0,-29 80 0,14-52 82,4 1-1,3 1 1,-9 83 0,22-133-143,-22 244 127,13-94-41,-3-55-32,-5 68 75,25 31 54,-1-7-129,-3-202-44,-4 64 18,3 0 0,4 0 1,18 116-1,5 4 38,-20-148-1,-3 0 0,-3 90 0,-2-93-23,1 0 0,3 1 0,11 75 1,-8-97-17,-1 0 0,-2 0 1,0 1-1,-1 0 0,-4 42 1,-1 83 206,3-31-126,-1-79-82,2 1-1,1-1 0,2 1 1,2-1-1,9 37 0,-10-50-10,-1 0 0,0 0 0,-2 1 1,-1-1-1,-6 46 0,1-2 14,-29 290 126,32-332-131,1 1-1,2 30 1,1-37-7,-1 1 0,-2 0 0,0 0 0,-7 34 0,-3 0 22,2 1 0,3 0 0,1 1 0,4-1 0,6 71-1,-4-96-21,-1 0 0,-5 35 0,2-35-1,1 1-1,3 35 1,4-12-6,-3 0 0,-5 67 0,-7-64 3,7-49-4,1 1 0,0-1 0,0 1 0,1 0 1,1 0-1,0 0 0,0 0 0,0-1 0,4 16 0,1 5 3,-1 0-1,-1 1 0,-1-1 0,-5 54 0,1-47-1,-4 41 11,3-54-11,1-1 0,1 1-1,1 0 1,4 30-1,-2-32 4,0 1 1,-3 36-1,0-38-4,0 0-1,5 28 0,-1 61 24,1-91-7,-4-18-16,1 0 1,-1-1-1,0 1 0,1 0 0,-1 0 1,0-1-1,1 1 0,-1 0 0,0 0 1,0-1-1,1 1 0,-1 0 0,0 0 1,0 0-1,0 0 0,0-1 0,0 1 0,0 0 1,-1 0-1,1 0 0,0-1 0,0 1 1,0 0-1,-1 0 0,1-1 0,0 1 1,-1 0-1,1-1 0,-1 1 0,1 0 1,-1-1-1,1 1 0,-1 0 0,1-1 1,-1 1-1,0-1 0,1 1 0,-1-1 1,0 1-1,0-1 0,1 0 0,-1 1 1,0-1-1,0 0 0,1 0 0,-1 0 1,0 1-1,0-1 0,0 0 0,1 0 1,-2 0-1,1 15 30,1 1 1,3 27 0,-1-26 151,0-9-153,-1 1 1,0 0-1,-1 0 1,0 0-1,0-1 0,-1 1 1,-2 12-1,-2-19 91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53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345 166 1752,'-125'-98'710,"122"96"-665,0-1 0,-1 1 1,1-1-1,0 0 0,0-1 0,1 1 1,-1 0-1,1-1 0,-4-5 0,6 8 8,0 0 1,0 0-1,0 1 0,0-1 0,0 0 0,0 0 0,0 0 0,0 0 0,0 0 0,0 1 0,0-1 1,1 0-1,-1 0 0,0 0 0,1 1 0,-1-1 0,0 0 0,1 0 0,-1 1 0,1-1 0,0-1 0,4-5 1357,-5 7-1311,0 0 0,0-1 0,0 1 0,0 0 1,-1-1-1,1 1 0,0 0 0,0 0 0,0 0 0,0-1 1,0 1-1,0 0 0,-1 0 0,1-1 0,0 1 0,0 0 1,0 0-1,0 0 0,-1 0 0,1-1 0,0 1 0,0 0 1,-1 0-1,1 0 0,0 0 0,0 0 0,-1 0 0,1 0 1,0 0-1,0-1 0,-1 1 0,1 0 0,0 0 0,0 0 0,-1 0 1,1 0-1,0 1 0,0-1 0,-1 0 0,1 0 0,0 0 1,-1 0-1,1 0 0,0 0 0,0 0 0,0 0 0,-1 0 1,1 1-1,0-1 0,0 0 0,0 0 0,-1 0 0,1 1 1,0-1-1,0 0 0,0 0 0,0 0 0,-1 1 0,1-1 1,0 0-1,0 1 0,-14 95 956,5 1 1,3 109-1,1-13-278,0 298 242,6-404-848,-9 242 399,1-40-364,10-204-173,-1-46 2,-5 72 1,-45 187 110,38-244-125,-18 157 25,26-173-31,-7 45 4,5-53-18,0 1-1,2 38 1,-6 42 38,4-74-11,2-22-16,0-1 1,0 1 0,-7 20 0,8-33-19,1 0 0,0-1 0,0 1 0,0-1 0,0 1 0,0-1 0,1 1 0,-1 0 0,0-1 0,1 1 0,-1-1 0,1 1 0,-1-1 0,1 1 0,0-1 0,-1 0 0,1 1 0,0-1 0,0 0 0,0 0 0,0 1 0,0-1 0,1 0 0,1 2 0,-1-1-18,-1-1-297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3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7 160 2961,'-1'0'133,"1"-1"1,-1 1-1,1-1 1,-1 1 0,1-1-1,-1 1 1,1-1 0,0 1-1,-1-1 1,1 0-1,0 1 1,-1-1 0,1 0-1,0 1 1,0-1 0,0 0-1,-1 1 1,1-1-1,0 0 1,0 1 0,0-1-1,0 0 1,0 1-1,0-1 1,0 0 0,1 0-1,-1 1 1,0-1 0,0 0-1,1 0 1,27-6 2565,-21 6-2939,323-28 2638,-114 13-2037,308-10 258,34 12 310,-265 0-496,-39 4-302,326 1 310,-38 18-99,-281-8-212,156 6 621,-152-13-637,-139 1-64,294-5 20,-96 14-36,-157-17 67,-158 13-137,-26 8-6170,15-8 5972,-19 7-1730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54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213 237 5145,'50'-94'1722,"-49"91"-1672,0 0 1,0 1-1,0-1 1,0 0-1,-1 0 1,1 1-1,-1-1 1,0 0-1,0 0 1,0 0-1,0 0 1,0 1-1,-1-1 1,1 0-1,-1 0 1,0 0-1,-1-2 1,-2-18-1,8 7 92,4-20 1190,-8 35-1161,0 1 0,0-1 0,0 1 1,0-1-1,0 0 0,0 1 0,0-1 0,0 1 0,0-1 1,0 0-1,0 1 0,0-1 0,-1 1 0,1-1 1,0 0-1,0 1 0,-1-1 0,1 1 0,0-1 0,-1 1 1,1-1-1,0 1 0,-1-1 0,-1 11 831,-5 441 1257,-15-133-1063,4-107-1009,15-162-183,-34 446 465,33-471-422,-2 0 0,0 0 0,-1 0-1,-2 0 1,-17 34 0,5-11 39,-15 7-46,-11 86-80,38-114-2733,4-21 714,3-16 802,2 9 505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1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72 2385,'-89'67'1120,"65"-51"64,15-17 776,9 0-1865,0 1 0,0-1-1,0 1 1,1-1-1,-1 0 1,0 1 0,0-1-1,0 0 1,1 1-1,-1-1 1,0 1 0,1-1-1,-1 1 1,0-1-1,1 1 1,-1-1-1,1 1 1,-1-1 0,1 1-1,-1-1 1,1 1-1,-1 0 1,1-1 0,-1 1-1,1 0 1,0 0-1,0-1 1,177-41 224,-161 39-329,1 1 1,-1 1 0,1 0-1,-1 1 1,1 1 0,31 6-1,46 2 6,40-22 139,-87 7 83,51 0 0,481-22 220,-29 1-305,-53 29 138,-158-13 452,-196 3-576,204 14 0,-92 14-2,404-19 0,-100-15 1482,208 41-1358,-719-26-253,-1-2 1,52-8-1,25-1 0,-58 1-12,-55 7-3,1 0 0,0 0-1,23 0 1,58 2 43,-90-14 433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2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77 2937,'-58'-12'1323,"58"11"-1283,-1 1 1,1 0-1,-1 0 1,0 0-1,1 0 1,-1-1-1,0 1 0,1 0 1,-1-1-1,1 1 1,-1-1-1,1 1 1,-1 0-1,1-1 1,-1 1-1,1-1 1,-1 1-1,1-1 1,0 1-1,-1-1 1,1 0-1,0 1 1,-1-1-1,1 1 1,0-1-1,0 0 1,0 1-1,0-1 1,-1 0-1,1 1 1,0-1-1,0 0 1,0 1-1,0-1 1,0 0-1,1 1 1,-1-1-1,0 0 1,0 1-1,0-1 1,1 0-1,-1 1 1,0-1-1,0 1 1,1-1-1,-1 1 1,1-1-1,-1 0 0,0 1 1,1-1-1,28-25 1987,-23 22-681,-8-4 4627,0 9-5802,-6 58-144,2 0 0,3 0 1,8 94-1,-2 40 10,-80 659 155,64-753-157,-15 70 207,28-154-160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3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73 1816,'-1'-2'154,"-32"-42"3042,32 42-2849,-1 0 1,0 0-1,0-1 1,0 1-1,0 1 1,-1-1-1,1 0 0,0 0 1,-1 1-1,1 0 1,-1-1-1,0 1 1,1 0-1,-1 0 1,-4-1-1,6 3-286,0-1 0,0 0 0,-1 1 0,1-1 0,0 1 0,0-1 0,1 1-1,-1 0 1,0-1 0,0 1 0,0 0 0,0 0 0,1-1 0,-1 1 0,0 0 0,1 0 0,-1 0 0,0 0 0,1 0 0,-1 0 0,1 0 0,0 0 0,-1 0 0,1 0 0,0 0-1,0 1 1,-1-1 0,1 0 0,0 0 0,0 0 0,0 0 0,0 0 0,1 0 0,-1 2 0,-2 9 24,-76 576 3227,19-177-2730,-24 143-338,63-464-218,-9 66 103,28-154-223,1-7-217,3-15-419,8-16 320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4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82 3625,'48'-50'1688,"-47"48"-1375,1 0 0,0 0-1,-1 0 1,1 0 0,-1 0-1,0 0 1,0 0 0,0 0-1,0-1 1,0 1 0,0 0 0,0-4-1,-6 7 3440,-5 13-2626,-21 51-298,2 2-1,-24 84 1,-25 149 545,56-191-1178,-9 134 0,12 114 7,4-64-78,14-173-15,-3-116-288,-3-18-1754,-2-20 1247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23 936,'-15'0'278,"-5"-1"191,19 0-437,1 1 0,0 0 0,0 0 1,-1 0-1,1 0 0,0-1 0,0 1 0,0 0 0,0 0 0,-1-1 0,1 1 1,0 0-1,0 0 0,0 0 0,0-1 0,0 1 0,-1 0 0,1-1 1,0 1-1,0 0 0,0 0 0,0-1 0,0 1 0,0 0 0,0-1 0,0 1 1,0 0-1,0 0 0,0-1 0,0 1 0,0 0 0,0 0 0,1-1 1,-1 1-1,0 0 0,0-1 0,0 1 0,0 0 0,0 0 0,1 0 0,-1-1 1,0 1-1,0 0 0,0 0 0,1 0 0,-1-1 0,0 1 0,0 0 1,1 0-1,-1 0 0,0 0 0,1-1 0,-1 1 85,0 0-1,0-1 0,0 1 1,0 0-1,0-1 1,0 1-1,-1 0 1,1-1-1,0 1 1,0 0-1,0-1 1,0 1-1,0 0 1,0-1-1,-1 1 1,1 0-1,0-1 0,0 1 1,-1 0-1,1 0 1,0-1-1,0 1 1,-1 0-1,1 0 1,0 0-1,-1-1 1,1 1-1,0 0 1,0 0-1,-1 0 1,1 0-1,-1 0 1,1 0-1,0-1 0,-1 1 1,1 0-1,0 0 1,-1 0-1,1 0 1,-1 1-1,-2-1 2301,17 5-2794,48 21 518,-52-21-130,1 0-1,0 0 0,1-1 1,-1-1-1,1 1 0,-1-2 1,15 2-1,113-3-1804,-125 0 1109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0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64 168 1320,'-20'0'260,"15"0"-131,1 0 0,0 0 0,-1 0 0,1 0 0,0-1 1,0 0-1,-7-2 0,11 3-59,-1 0 1,1-1 0,0 1 0,0 0 0,0-1 0,-1 1 0,1 0 0,0-1-1,0 1 1,0 0 0,0-1 0,0 1 0,0 0 0,0-1 0,0 1 0,0 0-1,0-1 1,0 1 0,0 0 0,0-1 0,0 1 0,0 0 0,0-1-1,0 1 1,0 0 0,0-1 0,0 1 0,0 0 0,1-1 0,-1 1 0,0 0-1,0 0 1,0-1 0,1 1 0,-1 0 0,0 0 0,0-1 0,1 1 0,-1 0-1,0 0 1,1 0 0,-1-1 0,0 1 0,1 0 0,-1 0 0,0 0 0,1 0-1,-1 0 1,134-6 852,-72 2-673,87 5 0,-51 2 149,0-5-1,130-18 1,72-3 243,8 7 88,29-1-157,-158 13-446,164 7-85,-245 2-16,0-4-1,139-17 0,306-29 637,-367 41-289,-160 0-231,-11 2-183,-7 2-468,-11 4 150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05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98 1832,'1'-7'562,"-1"0"0,1 0-1,0 1 1,1-1 0,0 0 0,0 0-1,5-10 1,5-15 1923,-12 32-2423,0 0-1,0 0 0,0 0 1,0 0-1,0 0 0,0 0 0,0 0 1,1 1-1,-1-1 0,0 0 1,0 0-1,0 0 0,0 0 1,0 0-1,1 0 0,-1 0 1,0 0-1,0 0 0,0 0 1,0 0-1,1 0 0,-1 0 1,0 0-1,0 0 0,0 0 1,0 0-1,0 0 0,1 0 1,-1 0-1,0 0 0,0 0 1,0 0-1,0 0 0,0 0 1,1 0-1,-1 0 0,0-1 1,0 1-1,0 0 0,0 0 1,0 0-1,0 0 0,1 0 1,2 24 419,-1 302 1072,-2-21-665,-1 114 161,-15-272-895,9-102-144,2 0 0,2 1 0,3 47 0,11 15 82,-3-35 51,-2 75 0,-6-101-11,1-1 0,2 1 1,12 58-1,-7-57 50,2 67 1,3 19 142,-8-98-297,-2 0 0,-1 1 0,-2-1 0,-1 0 0,-2 0 1,-2 1-1,-1-2 0,-11 39 0,4-14-7,-8 88 0,16-95 39,-2 0 1,-23 81-1,7-56-36,3 2 1,3 0-1,4 1 1,-4 152-1,17-155 29,9 335 195,25-189-179,-20-150-54,8 120-1,-20-62 27,-2-34 6,23 166 0,-10-153-20,-2 212-1,-11-292-22,-1 277 3,-9-3 8,1 39-22,20 155 16,-13-383 6,-18 121 0,17-193-14,3 1 0,6 63 0,0-26 22,-6-67-13,-1-1-1,-1 0 0,0 1 1,0-1-1,-7 17 0,5-19-9,1 0 0,1 0 0,-1 0 0,2 1-1,0-1 1,1 24 0,2 68 4,-3-78-3,2 1 0,4 40 1,-1-27 245,-1 61 0,-3-89-225,0-12 70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07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5 226 3049,'-2'-12'184,"0"0"1,2 0 0,-1 0 0,2 0-1,0 0 1,0 1 0,1-1-1,0 0 1,1 1 0,0-1 0,1 1-1,6-14 1,-6 18 305,0 0 1,0 0-1,0 1 1,1-1-1,0 1 1,11-11-1,-16 17-458,1 0 0,-1 0 0,0-1 0,1 1 0,-1 0 0,0 0 0,1 0 0,-1 0 0,0-1 0,1 1 0,-1 0 0,1 0 0,-1 0 0,0 0 0,1 0 0,-1 0 0,0 0 0,1 0 0,-1 0 0,1 0 0,-1 0 0,0 0 0,1 0 0,-1 0 0,1 1 0,-1-1 0,0 0 0,1 0 0,-1 0 0,0 1 0,1-1 0,-1 0 0,0 0 0,0 1 0,1-1 0,-1 0 0,0 0 0,0 1 0,1-1 0,-1 0 0,0 1 0,0-1 0,0 0 0,1 1 0,-1-1 0,0 1 0,0 0 0,11 28 385,-9-20-368,9 37 253,-3 1 0,-1 0 0,0 79 0,1 9-147,2 24 198,-12 169 1,3 16-17,2-253-204,-1-64-93,-1 1 0,-1 0 0,-6 37 1,0-29-33,2 0 1,1 1-1,2 0 1,1-1-1,2 1 1,9 46 0,-4-59-1834,-8-25 934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0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54 221 320,'-22'-7'1535,"20"7"-1411,1 0 1,0 0-1,0 0 0,-1 0 1,1 0-1,0-1 1,0 1-1,0 0 0,0-1 1,-1 1-1,1 0 1,0-1-1,0 1 1,0-1-1,0 0 0,0 1 1,0-1-1,0 0 1,0 0-1,0 0 0,1 1 1,-1-1-1,0 0 1,0 0-1,1 0 1,-1 0-1,1 0 0,-1-1 1,1 1-1,-1 0 1,1 0-1,0 0 0,-1 0 1,1-2-1,42-18 127,-29 14-167,0 1-1,0 0 1,0 1-1,1 0 1,-1 1-1,28-4 1,-11 6-88,-1 1 1,39 4 0,-4 0 261,1-3 1,-1-3-1,116-21 0,-82 7-119,1 4-1,100-1 0,1-2 581,10 0-254,-183 16-459,74 3 28,-55-6 31,-27-6 124,-18 9-178,-1-1 1,0 1-1,0-1 1,1 1-1,-1 0 1,0-1-1,0 1 1,0-1-1,0 1 1,0-1-1,0 1 0,0-1 1,0 1-1,0-1 1,0 1-1,0 0 1,0-1-1,0 1 1,0-1-1,0 1 1,0-1-1,0 1 0,0-1 1,-1 1-1,1 0 1,0-1-1,0 1 1,-1-1-1,1 1 1,0 0-1,-1-1 1,1 1-1,0 0 1,-1-1-1,1 1 0,-1-1 1,-2 1-77,0-1 0,0 1 0,0-1 1,0 1-1,0 0 0,0 0 0,0 1 0,0-1 1,0 0-1,1 1 0,-1 0 0,0 0 0,-4 1 0,5-1-13,-49 18-1450,17 6 650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59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344 152 3105,'-23'-34'2449,"19"30"-2203,1 0-1,0 0 0,0 0 0,1 0 0,-1 0 1,1-1-1,-1 1 0,1-1 0,1 1 0,-1-1 1,1 0-1,0 1 0,0-1 0,0 0 0,0 0 1,1 0-1,0 0 0,0 0 0,1 0 0,1-9 1,2 2 1432,-4 20-482,4 25-854,3 9-60,-2 1 0,-1 0-1,-3 0 1,-3 50 0,-24 580 1232,23-442-1441,2-174-67,-27 533 141,26-570-143,-45 320 244,-56 350 319,89-492-456,16 250-1,-1-338 32,-2-52-62,11 86 1,9 149 47,-14-159-85,-2-86-16,0-5 78,-1 1 0,-2-1-1,-11 76 1,-8-69-3,15-42-87,0 0-1,1 0 1,0 0 0,-3 13-1,-11 123-19,19-126 16,-1-17-10,-1 0 0,1 0 0,-1 0 1,1-1-1,-1 1 0,0 0 0,0 0 1,1 0-1,-1 0 0,0 0 0,0 0 1,0 0-1,0 0 0,0 0 0,0 0 0,0 0 1,0 0-1,0 0 0,-1 0 0,1 0 1,0 0-1,-1-1 0,1 1 0,0 0 1,-1 0-1,1 0 0,-1 0 0,0-1 1,1 1-1,-1 0 0,1 0 0,-1-1 0,0 1 1,0 0-1,1-1 0,-1 1 0,0-1 1,0 1-1,0-1 0,0 0 0,0 1 1,0-1-1,-1 2 18,1-1 0,0 1 1,0-1-1,0 1 0,0-1 0,0 1 1,1 0-1,-1-1 0,0 1 0,1 0 1,-1 0-1,1-1 0,0 1 0,0 0 1,0 0-1,-1 0 0,2-1 0,-1 1 1,0 0-1,0 0 0,0 0 0,2 2 1,-2 13-46,0-6 32,-1-5-3,1 1-1,-1 0 0,1-1 1,1 1-1,-1-1 0,1 1 1,1-1-1,-1 1 0,5 11 1,-4-9 6,-1-1 0,1 1 0,-2 0 0,0 13 0,0-21-5,0-1 13,0 3 5,0-1 0,0 1 0,0-1 0,0 1 0,0-1 0,-1 1 0,1-1 1,-1 1-1,1-1 0,-1 0 0,-2 5 0,1-2 28,-9 37-83,-2 14 51,12-50-20,1-2-1,0-1 1,0 0 0,-1 1 0,1-1-1,-1 1 1,0-1 0,0 0 0,0 0-1,0 1 1,-1-1 0,1 0 0,-1 0-1,0 0 1,0-1 0,-2 4 0,3-5 3,1-1 0,0 0 0,0 1 0,-1-1 0,1 1 0,0-1 0,0 1 0,-1-1 1,1 1-1,0-1 0,0 1 0,0-1 0,0 1 0,0-1 0,0 1 0,0-1 0,0 1 0,0-1 0,0 1 1,0-1-1,0 1 0,0-1 0,0 1 0,0-1 0,1 1 0,-1-1 0,0 1 0,1 0 0,-1-1-5,0 0-1,0 0 0,0 0 0,0 1 0,0-1 0,1 0 0,-1 0 0,0 1 1,0-1-1,0 0 0,0 0 0,0 1 0,0-1 0,0 0 0,0 0 0,0 1 1,0-1-1,0 0 0,0 1 0,0-1 0,0 0 0,0 0 0,0 1 0,0-1 1,0 0-1,-1 0 0,1 1 0,0-1 0,0 0 0,0 0 0,0 0 0,0 1 1,-1-1-1,1 0 0,0 0 0,0 0 0,0 0 0,-1 1 0,1-1 0,0 0 1,0 0-1,-1 0 0,1 0 0,0 0 0,0 0 0,-1 0 0,1 0 0,0 1 1,0-1-1,-1 0 0,1 0 0,0 0 0,0 0 0,-1 0 0,1-1 0,0 1 1,0 0-1,-1 0 0,1 0 0,0 0 0,0 0 0,-1 0 0,1 0 0,0 0 1,0 0-1,-1-1 0,1-3-3222,1-5 2338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0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33 127 1240,'-32'37'1139,"32"-38"-977,0 0-1,0 0 0,0 1 1,-1-1-1,1 0 1,0 0-1,0 0 0,0 0 1,0 1-1,0-1 1,0 0-1,1 0 0,-1 0 1,0 1-1,0-1 1,0 0-1,1 0 0,-1 0 1,1 1-1,-1-1 1,0 0-1,1 1 0,-1-1 1,1 0-1,0 1 1,-1-1-1,1 1 1,-1-1-1,1 1 0,0-1 1,-1 1-1,1-1 1,0 1-1,0 0 0,1-1 1,35-12 82,2 1 0,-1 3 0,1 1-1,1 1 1,68-1 0,30-5 485,-6 0-406,152 6-1,8-1-268,-135 4-11,-147 3-38,1 0 1,-1-1 0,0 0-1,12-4 1,29-5 12,-3 5-5,-33 3-68,0 1 0,31 0 0,-46 2 7,1 0 0,-1 0 1,0 0-1,1 0 0,-1 0 0,1 0 0,-1 0 0,0 0 0,1 0 0,-1 0 0,1 0 0,-1 0 0,0 0 0,1 0 0,-1 1 0,1-1 0,-1 0 0,0 0 0,1 0 0,-1 1 0,0-1 0,0 0 0,1 1 1,-1-1-1,0 0 0,1 0 0,-1 1 0,0-1 0,0 1 0,0-1 0,1 0 0,-1 1 0,0-1 0,0 0 0,0 1 0,0-1 0,0 1 0,0-1 0,0 0 0,0 1 0,0-1 0,0 1 0,0-1 1,0 1-1,-11 14-731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1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57 2825,'-59'51'1014,"64"-49"-272,16-4-485,25-7 502,37-9 461,1 4-1,136-6 0,-53 6-599,104-3-500,-28 8-35,-131 2-17,176 12 1,-283-5-225,27 3 460,-31-3-350,-1 0 0,1 0 1,-1 0-1,0 0 1,1 0-1,-1 0 0,1 0 1,-1 0-1,1 0 0,-1 0 1,1 0-1,-1 0 1,1 1-1,-1-1 0,1 0 1,-1 0-1,0 0 1,1 1-1,-1-1 0,1 0 1,-1 0-1,0 1 0,1-1 1,-1 0-1,0 1 1,1-1-1,-1 1 0,0-1 1,0 0-1,1 1 1,-1-1-1,0 1 0,0-1 1,0 1-1,0-1 0,1 0 1,-1 1-1,0-1 1,0 1-1,0-1 0,0 1 1,0-1-1,0 1 1,0-1-1,0 1 0,0-1 1,-1 1-1,-8 13-615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98 2304,'-88'33'1310,"165"-50"2316,-42 13-3203,1 1 0,47 2-1,-9 3 394,0-2 0,128-18 0,449-44 129,-586 57-901,6-6-38,-57 8-6,0 0 0,1 1 0,-1 0 0,0 1 0,1 1 0,22 2 0,-37-2-23,-1 0 1,1 0 0,0 0 0,0 0 0,0 0-1,-1 0 1,1 0 0,0 0 0,0 1 0,0-1 0,-1 0-1,1 0 1,0 0 0,0 0 0,0 0 0,0 1-1,0-1 1,-1 0 0,1 0 0,0 0 0,0 1 0,0-1-1,0 0 1,0 0 0,0 0 0,0 1 0,0-1-1,0 0 1,0 0 0,0 0 0,0 1 0,0-1 0,0 0-1,0 0 1,0 1 0,0-1 0,0 0 0,0 0-1,0 0 1,0 1 0,0-1 0,0 0 0,0 0 0,0 0-1,0 1 1,1-1 0,-1 0 0,0 0 0,0 0 0,0 0-1,0 1 1,0-1 0,1 0 0,-1 0 0,0 0-1,0 0 1,0 0 0,1 0 0,-1 1 0,0-1 0,0 0-1,0 0 1,1 0 0,-1 0 0,0 0 0,0 0-1,1 0 1,-3 0-474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3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82 2497,'-121'39'1688,"120"-38"-1592,-1-1 1,0 1-1,1-1 1,-1 1-1,0-1 1,0 0-1,1 0 1,-1 1-1,0-1 1,0-1-1,0 1 1,1 0-1,-1 0 1,0 0-1,0-1 1,1 1-1,-1-1 1,0 0-1,-2-1 1,3 2-59,1-1 0,0 1 0,0 0 0,0-1 0,-1 1 0,1 0 0,0-1 0,0 1 0,0-1 0,0 1 0,0 0 1,-1-1-1,1 1 0,0-1 0,0 1 0,0 0 0,0-1 0,0 1 0,0-1 0,1 1 0,-1 0 0,0-1 1,0 1-1,0-1 0,0 1 0,0 0 0,1-1 0,-1 1 0,0 0 0,0-1 0,0 1 0,1 0 0,-1-1 0,0 1 1,1-1-1,6-2 0,0 1 0,1-1 0,-1 1 0,1 0 0,0 1 0,-1 0 0,1 0 0,0 1 0,14 0 0,-3 0 7,346-17 212,54-5 332,28 0 401,-428 21-902,-1 0-1,0-2 0,24-6 0,-24 5-81,1 0 0,0 1 0,25 0-1,78 8-1423,-101-1 911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28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42 1520,'-15'14'509,"2"0"-137,12-14-318,1 0 0,0 0 0,0 0 0,0 0 0,-1 0 0,1 0 0,0 0 0,0 0 0,-1 0 0,1 0 0,0 0 0,0 0 0,0-1 0,-1 1 0,1 0 0,0 0 0,0 0 0,0 0 0,-1 0 0,1 0 0,0 0 0,0-1 0,0 1 0,0 0 0,-1 0 0,1 0 0,0 0 0,0-1 0,0 1 0,0 0 0,0 0 0,0 0 0,-1-1 0,1 1 0,0 0 0,0 0 0,0 0 0,0-1 0,0 1 0,0 0 0,0 0 0,0-1 0,0 1 0,0 0 0,0 0 0,0-1 0,0 1 0,0 0 0,0 0 0,1 0 0,-1-1 0,0 1 0,0 0 0,0 0 0,0 0 0,0-1 0,0 1-20,0-1 0,0 1 0,0 0 0,0-1 0,0 1 0,0-1 0,0 1 0,0 0 0,0-1 0,0 1 0,0-1 0,1 1 0,-1 0 0,0-1 0,0 1 0,0 0 0,0-1 0,1 1 0,-1 0 0,0-1 0,0 1 0,1 0 0,-1-1 0,0 1 0,1 0 0,-1 0 0,0-1 0,1 1 0,-1 0 0,0 0 0,1 0 0,-1-1 0,0 1 0,1 0 0,-1 0 0,1 0 0,-1 0 0,0 0 0,1 0 0,-1 0 0,1 0 0,-1 0 0,0 0 0,1 0 0,-1 0 0,1 0 0,-1 0 0,0 0 0,1 1 0,3-1 779,-19-20 1431,101 36-2162,2-3 1,94 1 0,707-28 225,-411 1-87,-70-5 128,82-1 84,153 14-260,441 5 143,-921-4 109,71 4-197,-68 24-213,-62-6 20,-32-25 37,-22 8-71,135-1 22,-176 0-241,-20 3-656,-16 5-367,-29 14 469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3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1408,'0'0'3989,"10"0"-2401,603-31-157,106 47-1189,-319-27-210,-78-14 1320,-55 1-465,62 34-817,-202-1-65,430 12 33,-321-19-21,33 1 6,336 18 81,-487-16-85,106-3 128,-5-3 250,-110 3-375,-30-16 90,5 7-176,-79 10-1154,-5-2 763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31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70 5057,'0'0'70,"0"-1"1,0 1-1,-1 0 0,1 0 1,0 0-1,0-1 0,0 1 1,-1 0-1,1 0 0,0-1 0,0 1 1,0 0-1,0 0 0,0-1 1,0 1-1,0 0 0,0-1 1,-1 1-1,1 0 0,0 0 0,0-1 1,0 1-1,0 0 0,0-1 1,0 1-1,1 0 0,-1-1 1,0 1-1,0 0 0,0 0 1,0-1-1,0 1 0,0 0 0,0 0 1,1-1-1,-1 1 0,0 0 1,0 0-1,0-1 0,1 1 1,-1 0-1,0 0 0,0 0 1,1-1-1,18-7 741,27-1-1289,-42 9 761,39-6-163,-1 2 1,77 4 0,-12 0 259,-94-1-292,1360-19 1630,-1004 30-1699,47 3 13,371-40 239,-626 21-79,312 30 0,-253-22-144,-114-4-2,-14 6-8,113 17-1,-165-20 27,23-16-1100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32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1440,'86'-7'1041,"-69"4"15,2 3-448,3 0-152,3 0-152,4 0-32,-5-3-72,7 3-32,1 0-96,-2 0-32,5 1-24,-5-1-8,-6 2-16,-2-1-88,-9 2 64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34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129 122 1240,'-84'-27'591,"68"15"1623,14 11-1987,1-1 0,-1 1 1,1 0-1,-1 0 1,0 0-1,1 0 1,-1 0-1,0 0 1,0 0-1,1 0 0,-1 1 1,0-1-1,0 1 1,-3-1-1,62 1 684,127-5 148,-53-7-642,494-39 943,0 51-1051,274 36-216,-790-38 14,637 9 248,-604 8-320,-84-7-3,-1-3-1,1-2 0,113-8 0,-75-2 86,-97 1-1172,0 6 608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18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22 176 1576,'-1'-104'937,"3"53"1483,0 30 2556,-4 25-4866,0-1 0,0 1 0,1 0 0,-1 0 1,1 0-1,0 0 0,1 0 0,-1 0 0,0 6 0,-5 36 222,2-1 0,2 54 1,7-2-7,-4-47 115,2 1 0,2-1 0,2 0 0,22 75 0,-24-103-403,-1 1 0,0 0 1,-2 0-1,-1 0 0,0 1 1,-2-1-1,-6 40 0,3-32-14,2 1 0,1 0-1,3 35 1,2-46 8,1 0 0,0 0 1,9 21-1,-7-20-17,3 14 41,-2 0 0,-2 0-1,3 57 1,-9-72-35,-1-1 0,-4 25 1,-2 29 35,17 102 3,-5-99-49,6 48 220,-11-124-274,1 0 0,-1 0 1,0-1-1,0 1 1,0 0-1,0 0 0,0 0 1,0-1-1,-1 1 0,1 0 1,0 0-1,0 0 1,-1-1-1,1 1 0,0 0 1,-1 0-1,1-1 0,0 1 1,-1 0-1,1-1 0,-1 1 1,1-1-1,-1 1 1,0-1-1,1 1 0,-1-1 1,0 1-1,0 0 0,-3-2-582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9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29 172 1120,'-15'9'182,"1"1"745,36-7 2748,45 2-2561,-51-3-970,1 0 0,28-1 0,302-33 1037,-68 5-403,-42 6-492,140-8 241,-26 8-45,-334 20-463,96 0 185,139-21 1,-122 8-81,-1 5 1,189 12-1,-85-1-68,-108 0 44,-83 1 270,54-4 0,-24-3-30,-38 3-224,0-2 0,59-11 0,-33 10-9,-59 3-100,-1 1 37,1-8 602,-1 8-713,-1 0-1,1 0 1,0 0 0,0 0 0,0 1-604,-1-1 604,1 0 0,0 0 0,0 0 0,0 0 0,0 0 0,0 0-1,0 0 1,0 0 0,0 0 0,-1 0 0,1 0 0,0 0 0,0 0 0,0 0 0,0 0 0,0 0 0,0 0-1,0 0 1,0 0 0,0 0 0,-1 0 0,1 0 0,0 0 0,0 0 0,0 0 0,0-1-604,-1 1 604,-19 29-2975,15-23 2691,1 0 0,0 0 0,0 0 0,0 0 0,-4 13 0,7-12-293,4 1 385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20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2000,'65'-75'727,"-61"71"-519,-1 0-1,0 0 0,0 0 0,-1 0 1,1-1-1,-1 1 0,0-1 1,0 0-1,0 0 0,-1 0 1,1 0-1,0-5 0,-3-6 6348,1 16-6421,-9 19 503,3 32-201,1 1 0,5 96 0,25 102 234,-24-239-628,-1-1 0,0 1 1,-1-1-1,-2 12 0,2-13-8,0 0 0,0 0 0,1 0 0,0 0 0,0 0 0,2 11 0,1-3 2,-1 0 0,-1 1 0,-1-1 0,-1 0 0,0 1 0,-4 18 0,1-15-10,2 0 0,1 0 0,2 34 0,4 17 12,-3-40-5,8 49 0,-8-64-22,0 1 0,-1 0 1,-1 0-1,-4 31 0,2-31 0,0 0 0,2 0 1,0 0-1,4 24 0,24 134 140,-14-41-118,-14-131-22,1 0 0,-1 1 0,0-1 0,0 0-1,0 0 1,0 0 0,-1 0 0,0 0 0,0 0-1,-2 7 1,-3 13 2,1-1 1,1 1-1,1 0 0,1 24 1,2-46 19,0-1 0,0 1 0,0 0-1,0 0 1,0 0 0,-1-1 0,1 1 0,-1 0 0,1 0 0,-1-1 0,0 1 0,0 0 0,1-1 0,-1 1 0,-2 2-1,-9 0-686,1-7-2642,10 1 2253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22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54 1240,'-3'-24'6782,"0"-4"-4151,2 28-2615,1 0 0,0 0 0,0-1 0,-1 1 0,1 0 0,0 0 0,0 0 0,-1 0 0,1 0 0,0 0 0,-1 0 0,1 0 0,0 0 0,0 0 0,-1 0 0,1 0 0,0 0 0,-1 0 0,1 0 0,0 0 0,0 0 0,-1 0-1,1 0 1,0 0 0,-1 0 0,1 0 0,0 1 0,0-1 0,-1 0 0,1 0 0,0 0 0,0 0 0,0 1 0,-1-1 0,1 0 0,0 0 0,0 0 0,0 1 0,-1-1 0,1 0 0,0 1 0,0-1 0,0 0 0,0 0 0,0 1 0,0-1 0,0 0 0,0 0 0,0 1 0,0-1 0,0 0 0,0 1 0,0-1 0,0 0 0,0 1 0,0-1 0,0 0 0,-5 71 397,4-1-1,2 1 1,4 0 0,2-1 0,25 104-1,-25-133-206,-1 0 0,-1 80 0,-2-26-165,-2-32 32,-11 104-1,8-146-49,-4 39 10,3 0-1,5 75 1,-4-65 13,1-59-39,0 0 0,0-1 0,1 1 0,0 0-1,1-1 1,0 1 0,5 15 0,-5-15-4,1 1 1,-2 0 0,1 0-1,-2 0 1,1 0-1,-4 12 1,2-4 12,-5 131 64,2-106 51,5-45-80,-12-12 1184,8 6-5568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2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23 768,'-81'29'676,"80"-29"-418,0 1-1,0-1 0,0 1 0,0-1 0,0 1 1,0-1-1,0 1 0,0-1 0,0 0 1,0 0-1,0 0 0,0 1 0,0-1 0,0 0 1,0 0-1,0-1 0,-1 1 0,1 0 1,0 0-1,0 0 0,0-1 0,0 1 1,-1-1-1,2 0-202,0 1 1,1-1 0,-1 1 0,1 0-1,-1-1 1,0 1 0,1-1-1,-1 1 1,1 0 0,-1-1-1,1 1 1,-1 0 0,1 0 0,-1-1-1,1 1 1,-1 0 0,1 0-1,0 0 1,-1 0 0,1 0-1,-1-1 1,1 1 0,0 0 0,-1 0-1,1 1 1,36 0 501,0-2 0,52-7 0,160-31 523,-234 39-1079,-1-1 1,1 2-1,0 0 0,-1 1 0,1 0 1,-1 1-1,23 8 0,22 4 39,-37-11 66,-1-1 1,1-1 0,0-1-1,0 0 1,41-6 0,-61 3 64,0-1-360,6 2-2965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2:57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30 192 1656,'-22'19'337,"15"-11"-183,10-6 52,-3-3-94,0 1 0,0 0 0,1 0 0,-1-1 0,0 1 0,1 0 0,-1-1 0,0 1 0,0 0 0,1-1 0,-1 1 0,0 0 0,0-1 0,0 1 0,0 0 0,0-1 0,1 1 0,-1-1 0,0 1 0,0 0 0,0-1 0,0 1 0,0-1 0,0 1 1,0 0-1,0-1 0,0 1 0,-1-1 0,1 1 0,0-1-26,0 0 1,0 0-1,0 0 1,0 1 0,0-1-1,0 0 1,0 0-1,0 1 1,0-1-1,0 0 1,0 0-1,1 1 1,-1-1 0,0 0-1,0 1 1,1-1-1,-1 0 1,1 1-1,-1-1 1,0 0 0,1 1-1,-1-1 1,1 1-1,0-1 1,0 0-1,9-3-76,0 0 0,-1 1-1,2 0 1,-1 0-1,0 1 1,0 1 0,1 0-1,-1 0 1,1 1 0,-1 1-1,1-1 1,16 4-1,-9-1-5,0-2-1,35-2 0,282-36 66,-66 20-30,-2 10 162,-16 1 8,184-44 304,172-10-305,-70 76-174,16-1 15,41-5 119,-344-1-140,599 14 68,-673-13-83,113 2 0,965-20 513,-831 20-514,-170-3 321,-122-3 113,-43-1-44,136-10 0,-72 2 303,-108 4-654,-1-1-1,51-8 0,314-47 972,-358 55-934,-28 7-383,-22-7 261,0 0 0,0 1-1,1-1 1,-1 0-1,0 1 1,0-1 0,1 0-1,-1 1 1,0-1 0,0 0-1,0 1 1,0-1-1,0 1 1,1-1 0,-1 0-1,0 1 1,0-1 0,0 0-1,0 1 1,0-1-1,0 1 1,0-1 0,0 0-1,-1 1 1,1-1 0,0 0-1,0 1 1,0-1-1,0 1 1,0-1 0,-1 0-1,1 1 1,0-1 0,0 0-1,0 1 1,-1-1-1,1 0 1,0 0 0,-1 1-1,1-1 1,0 0 0,-1 1-1,-15 14-624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2:59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136 345 3385,'-104'-19'1376,"76"8"-263,28 10-1067,0 1-1,-1 0 1,1-1 0,0 1 0,-1 0-1,1-1 1,0 1 0,0-1 0,0 1-1,-1-1 1,1 1 0,0 0 0,0-1-1,0 1 1,0-1 0,0 1 0,0-1-1,0 1 1,0-1 0,0 1 0,0-1-1,0 1 1,0-1 0,0 1 0,0-1-1,0 1 1,0 0 0,1-1 0,0-1 88,0 1 1,0-1 0,0 1 0,0-1-1,1 1 1,-1 0 0,0 0 0,1 0-1,-1 0 1,1 0 0,-1 0 0,4-1 0,54-15 7,0 3 1,1 2 0,1 3 0,0 3 0,0 2 0,117 9 0,-117-2-105,1-3 0,85-10 0,124-32 515,0 0-227,-117 29-293,-50 5 27,111-24-1,-77 10-33,211-8-1,-184 20 3,600-6 65,-224 13-71,-370 0 5,291 33 0,-227-6 1,264-8 0,-331-24 7,43 0-6,72 10 12,236 10-50,-115-15 18,-150-5 8,-211 8-15,659 26 10,-398-7 49,-134-11-26,-12 9-21,55 2 70,27-21 729,-72 25-717,-166-23-99,29 2 152,-22-5 194,-17-4 309,5 6-692,0 1 1,0 0 0,0-1 0,0 1 0,0 0-1,0 1 1,0-1 0,0 0 0,-1 1 0,1 0-1,-3 1 1,-13 2-560,-55 10-1781,7 3 1050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4:54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7 504,'52'26'2015,"-35"-20"-1308,-3 0-449,0-1 1,0 0-1,0-1 0,0-1 1,1 0-1,-1-1 1,22 1-1,-6-9 224,-25 5-402,0-1 0,1 1 1,-1 0-1,0 1 0,1 0 1,-1-1-1,0 2 0,9 0 0,19 2 66,1-1-1,0-1 0,0-2 0,-1-2 0,55-11 0,-61 10-133,0 0-1,0 2 1,0 1-1,1 1 0,-1 2 1,32 5-1,-25-6 474,1-1 0,-1-2 0,0-1 0,66-15 1,-60 10-407,-38 8-72,4-1-6,1 0 0,0 0 1,-1-1-1,1 0 0,-1 0 1,7-4-1,-13 6-36,-4 0-3258,2 0 2309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4:57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1 128,'-3'8'57,"-1"12"-2,4-20-46,0 0 0,0 1 0,0-1 0,0 0 0,0 0-1,0 0 1,0 1 0,0-1 0,0 0 0,0 0 0,0 0-1,0 1 1,0-1 0,1 0 0,-1 0 0,0 0 0,0 1-1,0-1 1,0 0 0,0 0 0,0 0 0,1 0 0,-1 0-1,0 1 1,0-1 0,0 0 0,0 0 0,1 0 0,-1 0-1,0 0 1,0 0 0,0 0 0,1 0 0,-1 0 0,0 1-1,0-1 1,0 0 0,1 0 0,-1 0 0,0 0 0,0 0-1,0 0 1,1-1 0,-1 1 0,0 0 0,0 0 0,1 0-1,-1 0 1,0 0 0,0 0 0,0 0 0,0 0 0,1 0-1,-1 0 1,0-1 0,0 1 0,0 0 0,0 0 0,1 0-1,-1 0 1,0-1 0,0 1 0,0 0 0,0 0 0,0 0-1,0-1 1,45 8 1473,-23-6-1067,0 1-1,38 9 1,-13-2 8,-5-2 1099,-28-3-1397,1-1-1,0 0 0,-1-1 1,1-1-1,0-1 0,0 0 1,0-1-1,0 0 0,25-6 1,-30 5-89,1 0 1,0 0 0,0 1-1,0 1 1,0 0 0,0 0-1,0 1 1,14 3 0,-11-2-10,32 8 235,-39-8-227,1 0 0,0 0 0,0-1 0,0 0 0,0 0 0,0-1 0,0 0 0,0 0 0,9-2 0,1-1 78,-1 2 0,1 0 0,-1 1 0,1 1 0,29 5 0,67-2 520,-59-7-421,-45 1-125,0 1 0,0 1 0,0 0 0,0 0 0,0 1 0,16 3-1,29 1 0,-1 0 339,-42-2-310,1-1-1,-1 0 0,1-1 0,-1 0 1,1 0-1,20-3 0,-11-9 373,-21 10-486,0 1 0,0-1-1,0 0 1,0 0 0,0 1-1,0-1 1,0 1 0,0-1-1,0 1 1,0-1 0,0 1-1,0 0 1,0-1 0,0 1-1,1 0 1,-1 0 0,0 0-1,0 0 1,0 0 0,0 0-1,0 0 1,1 0 0,-1 0-1,0 1 1,0-1-1,0 0 1,2 2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17:4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6 186 5929,'-5'-18'2213,"5"13"-2302,-1 0-1,1 1 0,1-1 1,-1 0-1,1 0 0,-1 0 1,1 0-1,1 0 0,-1 1 1,1-1-1,0 1 0,0-1 0,5-7 1,-5 9 277,1 1-1,-1-1 1,1 1 0,0 0 0,0-1 0,1 1-1,-1 1 1,0-1 0,1 0 0,-1 1 0,1-1-1,-1 1 1,1 0 0,0 1 0,-1-1 0,1 0-1,6 1 1,79 1 627,-58 1-412,20-4-287,0-2 0,1-2 0,-2-3 0,65-19 0,-54 13-84,-57 14-30,-2 0-2,-1 1 1,1 0-1,-1-1 1,1 1-1,-1 0 1,1 0-1,0 0 1,-1 0-1,1 0 1,-1 0 0,1 0-1,-1 1 1,1-1-1,1 1 1,-2-1 7,-7 1-1390,-10 1 883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17:4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62 2232,'-36'-59'2972,"36"59"-2928,0 0 1,0 0 0,-1-1-1,1 1 1,0 0 0,-1 0-1,1-1 1,0 1 0,-1 0-1,1 0 1,0 0 0,-1 0-1,1 0 1,0-1 0,-1 1-1,1 0 1,0 0 0,-1 0-1,1 0 1,-1 0 0,1 0-1,0 0 1,-1 0 0,1 0-1,0 0 1,-1 1 0,1-1-1,0 0 1,-1 0 0,1 0-1,0 0 1,-1 0 0,1 1-1,0-1 1,-1 0 0,1 0-1,0 1 1,0-1 0,-1 0-1,1 0 1,0 1 0,0-1-1,-1 0 1,1 1 0,0-1-1,0 0 1,0 1 0,0-1-1,0 0 1,-1 1 0,-12 27-34,9-19 248,-1-1-224,2-2 33,0 0 0,0 0 1,0 0-1,1 0 0,0 0 0,0 0 0,0 1 0,1-1 0,0 1 0,0 11 0,3 25 361,-3-33-401,2-1 1,-1 1 0,1 0 0,1-1 0,2 11 0,-1 5 29,-3-22-18,0 0 0,0 1 0,1-1 0,-1 0 0,1 0 0,-1 0 0,1 0 0,0 0 0,0 0 1,0 0-1,1 0 0,1 3 0,0-1 0,-1-1-1,0 1 1,0-1 0,-1 1 0,1 0 0,-1 0-1,0 0 1,0 0 0,-1 0 0,1 0-1,-1 0 1,0 0 0,-1 0 0,1 0 0,-1 0-1,-2 7 1,2-5-23,0 0-1,0 0 0,1 0 1,0 0-1,0 0 0,2 14 1,-1-17 31,-1 0 0,0 0 0,0 1 0,0-1 0,0 0 0,-1 0 0,0 0 0,1 1 0,-4 5 0,2-3 40,0 0 0,1 0 0,0 0 0,0 0 0,0 0 0,1 8 0,-2 44 330,-1-15-273,0-44-2590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11661 127 944,'-13'9'176,"-22"10"196,34-19-348,-1 1 1,1-1 0,-1 0 0,0 0 0,1 1 0,-1-1 0,1 0 0,-1-1 0,0 1 0,1 0 0,-1 0-1,1-1 1,-1 1 0,0-1 0,1 1 0,-1-1 0,1 0 0,0 1 0,-1-1 0,1 0 0,0 0 0,-2-1-1,-21-16 183,0 1 0,-1 1 0,-1 2 0,0 1 0,-1 0 0,0 2 0,-1 1 0,0 2 0,0 0 0,-1 2 0,0 1 0,-55-1 0,-21 5 279,1 4-1,-130 22 0,208-21-347,-174 24 93,65-7-365,-204 6 0,36-34-234,-73 0 409,319 8-34,-789 38-6,-76 3 34,660-33 247,-408 66 0,-231 91-314,862-157 32,-1266 312-109,178 73 3,1015-340 59,-159 102 0,-85 97 5,268-178 36,4 4-1,-108 129 1,-23 23 24,122-137-6,-153 200 0,67-65 5,-11 18 10,142-179-26,-67 130 1,-233 651-104,332-804 101,-56 175-30,-72 392-1,140-593 32,-131 634 15,-35-9-6,131-513-8,-43 271 0,70-298-13,5 1 0,4 0 0,14 127 0,-6-167 2,4 0 1,2 0 0,2-1-1,4-1 1,2-1 0,3 0-1,37 71 1,16 4-7,6-4 1,6-3-1,123 142 0,-105-149 17,17 21-9,236 217-1,-182-210 1,306 200 0,-62-71-26,100 60 11,-279-200 11,604 316-63,-648-364 87,235 147 0,-211-98-80,277 130-1,-426-238 41,1310 560 8,-916-415-24,227 81-703,-422-176 381,478 83 0,296-38 842,-610-100-334,529-33 0,430-120-49,-468 27 6,-104 12 17,1195-78 626,-1768 157-728,401-18 4,-4-43 40,212-117 686,-705 138-412,-2-6-1,-3-6 1,209-117 0,-295 137-242,-3-3 0,-1-3 0,65-65 0,-81 80-302,-23 19 10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50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25 816,'5'-24'9910,"-7"35"-10168,3 36 322,0-42-55,0 0 1,-1 0 0,0-1 0,0 1-1,0 0 1,0 0 0,-1 0 0,1 0-1,-1 0 1,-1-1 0,1 1 0,-1 0-1,0-1 1,0 1 0,-3 6 0,1-6 35,1 0 1,0 1 0,1-1 0,-1 1 0,1 0 0,0 0 0,1 0 0,0 0 0,-1 0-1,2 0 1,-1 7 0,3 78 328,0-24-235,-4-18 17,0 98 402,2-112-482,-8 68-1,-2-1-42,8-62 8,-11 52-1,7-55 17,-4 68 0,21 126 203,-2-56-113,-10-156-117,0 0 1,-7 31 0,-2 23 121,-7 257 340,14-282-470,0 0 114,4 53-1,2-46-24,3 36-22,-3-62-72,-1 57-1,-1-2 3,10 35 28,-2-26 37,-3 120 0,-15 51 115,5 134-52,5-343-110,-12 176 68,3-131-77,4-64-21,2 68 0,4-43 14,-3-1 0,-14 100 1,12-62-9,4-74-5,-2 0 1,0 0-1,-7 34 0,4-35-4,1 0 0,0 33-1,3-36 13,-1-1-1,-1 1 0,-8 34 0,-5-23 1,13-28-16,-1 1 0,1-1 0,1 0 0,-1 1 0,0-1 0,1 1 0,0 0 0,0-1 0,0 1 0,0 0 0,0 4 0,-6 62 15,4-55-15,1 1 1,0 0-1,1 0 0,1 0 0,1 0 1,0 0-1,1 0 0,5 20 1,-3-19 7,0-1 1,2 33-1,-2-8-3,-1-18 261,-3-23-260,-1 0-1,1 0 1,0 1 0,0-1-1,0 0 1,0 0 0,-1 0-1,1 0 1,0 1 0,0-1-1,0 0 1,-1 0 0,1 0-1,0 0 1,0 0 0,-1 0-1,1 0 1,0 0 0,0 0-1,-1 0 1,1 0 0,0 0-1,0 0 1,-1 0 0,1 0 0,0 0-1,0 0 1,-1 0 0,1 0-1,0 0 1,0 0 0,-1 0-1,1 0 1,0 0 0,0 0-1,0-1 1,-1 1 0,1 0-1,0 0 1,0 0 0,0 0-1,-1-1 1,1 1 0,0 0-1,0 0 1,0 0 0,0-1-1,0 1 1,0 0 0,-1 0-1,1-1 1,0 1 0,0 0-1,0 0 1,0-1 0,0 1-1,0-1 1,0 1-50,0 0 0,0 0-1,0 0 1,0-1 0,-1 1 0,1 0-1,0 0 1,0 0 0,0-1-1,0 1 1,-1 0 0,1 0 0,0 0-1,0 0 1,0 0 0,-1 0 0,1-1-1,0 1 1,0 0 0,-1 0 0,1 0-1,0 0 1,0 0 0,-1 0-1,1 0 1,0 0 0,0 0 0,-1 0-1,1 0 1,0 0 0,0 0 0,-1 0-1,1 0 1,0 0 0,0 0-1,0 1 1,-1-1 0,1 0 0,0 0-1,0 0 1,0 0 0,-1 0 0,1 1-1,-5 12-3627,3-6 2805,-6 13-730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19 880,'115'-17'556,"-113"17"-503,0-1 0,0 1 0,0 0 0,1-1 0,-1 1 0,0 0 0,0 0 0,0 0 0,0 1 0,0-1 0,0 1 0,0-1 0,0 1 0,0-1 0,0 1 0,0 0-1,0 0 1,0 0 0,0 0 0,0 0 0,-1 1 0,1-1 0,-1 0 0,1 1 0,-1-1 0,1 1 0,-1 0 0,2 2 0,-1 1-6,-1 0 0,1 0 0,-1 0 0,0 0 0,0 1 1,0-1-1,-1 0 0,0 7 0,2 10 95,10 27 777,20-53-728,1 1-1,-1 1 1,0 3 0,1 0-1,47 9 1,158 47 359,-190-46-421,1-3 0,0-1 1,65-1-1,23 4 554,43 4 96,106 16-319,244 87-440,-91-3 15,25 7 102,-252-59-90,595 181-18,-372-79-29,-267-95 0,193 56 6,-176-64-4,184 58-2,366 141 0,-190-33 0,-314-139 0,235 101 0,-95 9 12,-6-4 0,-355-189-12,310 155-17,-249-119 10,-1 3 0,83 69-1,-31-9-1,119 94 2,-134-115 7,-3 5-1,133 146 1,-85-83 0,14 17-6,-135-134-3,-2 2 0,-1 2 0,23 41 1,143 293-87,-150-289 76,-4 1 0,-3 3 1,-4 1-1,42 181 0,-53-144 5,-4 0 0,-7 2-1,-4 146 1,-27 466 30,9-503-6,-12 0 0,-9-2 0,-108 397 0,-10-67 45,-10 54-9,107-454-22,-127 267 1,-82 226-16,253-631-9,-39 124 19,-18 50 37,52-167-45,-1-1 0,-1 0 0,-37 55 0,-110 113 92,9-11 3,26 3 259,57-49-217,69-139-135,-1-1 0,1 0 0,-1 0 0,0 0-1,0 0 1,0 0 0,0-1 0,0 1 0,-1-1-1,1 0 1,-1 0 0,1 0 0,-1 0-1,0-1 1,0 0 0,-5 2 0,-75 12 226,54-11-153,-41 4 22,50-7-734,0 2-1,-1 0 1,1 1 0,-23 8 0,29-6-344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408 164 3761,'-58'23'989,"57"-23"-999,0 0 0,0 0 0,0 0 0,-1-1 0,1 1 0,0 0 0,0-1 0,0 1 0,0-1 0,-1 0 0,1 1 0,0-1 0,0 0 0,0 0 0,0 1-1,1-1 1,-1 0 0,0 0 0,0 0 0,0 0 0,1 0 0,-1 0 0,1 0 0,-1-1 0,1 1 0,-1 0 0,1 0 0,-1 0 0,1 0 0,0-1 0,0 1 0,0 0-1,0 0 1,0-3 0,-3-42-663,4-18 311,-1 62 421,0 0 0,0 0 0,0 0 1,0 0-1,-1 0 0,1 0 0,-1 0 1,1 1-1,-1-1 0,1 0 0,-1 0 1,0 1-1,0-1 0,0 0 0,0 1 1,0-1-1,0 1 0,-1-1 0,1 1 1,0 0-1,-1-1 0,1 1 1,-1 0-1,1 0 0,-1 0 0,0 0 1,1 0-1,-4 0 0,5 0 198,-1 1 1,0 0-1,0 0 0,1 0 0,-1 0 1,0 1-1,0-1 0,0 0 0,1 0 1,-1 0-1,0 1 0,1-1 1,-1 0-1,0 1 0,0-1 0,1 0 1,-1 1-1,1-1 0,-1 1 0,0 0 1,-14 27 760,8-10-519,1-3-355,3-7 56,0 0 0,0 0 0,-1 0 0,0 0-1,-9 11 1,13-18-180,-1 0 1,1 0-1,-1 1 0,1-1 0,0 0 0,0 0 1,-1 0-1,1 1 0,0-1 0,0 0 1,0 1-1,0-1 0,1 0 0,-1 0 0,0 0 1,1 1-1,-1-1 0,0 0 0,1 0 1,-1 0-1,1 0 0,0 1 0,-1-1 0,2 1 1,-1-1 20,0 1 0,0 0 0,0-1 0,-1 1 0,1 0 1,0-1-1,-1 1 0,1 0 0,-1 0 0,0-1 1,0 1-1,0 0 0,0 0 0,0 0 0,0 2 0,-5 10 189,2-8-192,0 0 0,1-1 1,0 1-1,1 0 0,-1 0 0,1 0 0,0 1 1,1-1-1,-1 0 0,1 0 0,0 0 0,1 1 0,2 9 1,2 8 73,0 1 1,-1 0-1,-2 0 1,-1 0-1,-1 32 1,-22 128 106,1 3-96,-8 45 235,2-39-289,14 374 36,9-418-33,1-98-15,2 0 0,3 0 0,8 53 0,-2-33 52,-1 136 0,-11-138-59,-3-1 0,-4 1 0,-24 87 0,2-9-4,17-75-16,7-38-7,2 1 0,1-1 0,1 1 0,2 0 0,2 0 0,4 45 0,17 43-14,-9-69 17,-3 1 0,-2-1 0,-2 78 0,-10-54-5,1-26 116,3 58 0,3-92-120,1 0-1,0 0 0,2 0 1,0 0-1,2-1 1,13 33-1,-10-27-8,-1 1 1,-1 0-1,6 33 0,-8-29 11,2-2 0,15 43-1,34 96 97,-20-51-32,3 31 118,-30-100-108,-8-37-79,0 0 0,1-1-1,0 1 1,0 0 0,7 14 0,-6-15-5,-1-1-1,1 1 1,-1 0-1,-1 0 1,1 0-1,-2 0 1,1 1 0,-1 8-1,5 38 26,14 10-1,-18-3 48,0-51-52,0 0 0,-1-1 0,-2 21 0,1-22-23,0 0-1,0-1 0,1 1 0,1 0 0,-1-1 0,5 17 0,-5-25-2,0 0-1,0 0 0,0 0 0,0 1 0,0-1 0,0 0 1,0 0-1,0 0 0,0 1 0,0-1 0,0 0 0,0 0 1,0 1-1,0-1 0,0 0 0,0 0 0,0 0 0,0 1 0,0-1 1,0 0-1,0 0 0,0 0 0,-1 1 0,1-1 0,0 0 1,0 0-1,0 0 0,0 0 0,0 1 0,-1-1 0,1 0 1,0 0-1,0 0 0,0 0 0,-1 0 0,1 0 0,0 1 0,0-1 1,0 0-1,-1 0 0,1 0 0,0 0 0,0 0 0,0 0 1,-1 0-1,1 0 0,0 0 0,0 0 0,-1 0 0,1 0 1,0 0-1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436 75 4313,'-35'-61'1702,"33"59"-1633,0 1 0,-1 0 0,1-1 0,0 1 0,-1 0 0,0 0 0,1 0 1,-1 1-1,1-1 0,-1 1 0,0-1 0,0 1 0,1 0 0,-1 0 0,0 0 1,1 0-1,-1 1 0,0-1 0,-3 2 0,5-2 92,0 1-1,1-1 1,-1 1 0,0-1-1,0 0 1,0 0 0,1 1-1,-1-1 1,0 0 0,0 0-1,0 0 1,0 0 0,1 0-1,-1 0 1,0 0 0,0 0-1,0 0 1,0 0 0,0-1-1,1 1 1,-1 0-1,0-1 1,0 1 0,1 0-1,-1-1 1,0 1 0,0-1-1,1 1 1,-1-1 0,0 1-1,1-1 1,-1-1 498,1 5-312,1 21-16,-1 1 0,-2-1-1,0 1 1,-7 31 0,-4 35 265,9-59-373,-16 58 1,14-66-138,0 0 0,1 1-1,2 0 1,-1 30 0,25 167 47,-11-144-101,1 83 1,-11-120-21,-10 256 72,4-218-52,6 80 1,2-102 56,-2 0 0,-2-1 1,-20 109-1,-42 211 856,-14 55-160,60-367-670,-5 16 21,-25 165 0,43-192-102,-4 22 194,3 0 0,8 145-1,8-42-150,-8-103-51,13 86 1,-9-129-22,3 22 21,6 110 0,-18-108 20,2-34-33,0 0 1,1 0 0,3 21 0,-2-38-430,1 5 1424,-8-17-5699,-7-14 3077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171 161 1656,'-5'-13'413,"1"0"0,1-1 0,0 1 1,0-1-1,2 1 0,-1-18 0,-4-18 3921,-6 103-3119,-7 49 107,5 1 1,-2 128-1,30 365 186,-13-575-1450,-2 61 372,-18 124 1,8-107-318,-21 129 141,21-41-107,3-164 45,6-20-182,0 0-1,0 0 1,1 0 0,0 0 0,0 1 0,0-1 0,-1 8 0,0 16 32,0 0 0,4 43 0,10-14 473,-19-43-357,3-14-3733,2-1 2278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217 60 5425,'-68'-49'923,"65"38"4897,1 60-5405,2 1 0,8 65 1,-6-89-145,-1 0 1,-2 0 0,0 0 0,-7 29 0,4-23 5,-1 62 0,4 16-43,-19 148 0,12-187-112,-5 138 417,13-157-442,1-35-74,-1-1 0,-1 0 0,0 0 0,-1 1 0,-5 15 1,-1 9 0,1 0 0,3 0 0,1 0 0,2 1 0,5 55 0,-1-6 52,3 37 70,-2-69 115,-2 0 0,-11 97 0,7-118-190,2 1 0,1-1-1,1 0 1,3 1 0,9 39 0,4 38 3,-3-25 4,-8-59-22,-2-1 1,2 45 0,-9 89 143,3-95-78,-18 132 0,9-133 19,0-19-25,4-29-77,1-1-1,0 26 0,2-2-2,0-20 3,1 0 0,1 1 0,6 29 0,-6-48-29,0 0 0,0 0 0,0 1 0,-1-1-1,0 0 1,0 0 0,0 1 0,-1-1 0,0 0 0,0 0 0,-1 0-1,-3 11 1,2-7-2,0 1 0,1 0 0,0-1 0,1 1 0,1 0 0,0 0 0,2 20 0,-1-16-4,-1 0 0,0-1 0,-3 26 0,-1 34 99,3-62 372,1-12-503,0 0-1,0 1 1,0-1 0,0 0 0,0 0-1,1 0 1,-1 0 0,0 0 0,0 0 0,0 1-1,0-1 1,0 0 0,0 0 0,0 0-1,0 0 1,0 1 0,0-1 0,0 0-1,0 0 1,0 0 0,0 0 0,0 0 0,0 1-1,0-1 1,0 0 0,0 0 0,0 0-1,0 0 1,0 0 0,0 1 0,-1-1-1,1 0 1,0 0 0,0 0 0,0 0-1,0 0 1,0 0 0,0 0 0,0 1 0,0-1-1,-1 0 1,1 0 0,0 0 0,0 0-1,0 0 1,0 0 0,0 0 0,-1 0-1,1 0 1,0 0 0,0 0 0,0 0 0,0 0-1,0 0 1,-1 0 0,1 0 0,0 0-1,0 0 1,0 0 0,0 0 0,-1 0-1,-22-23-3104,-33-41 1534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651 136 1712,'-8'-108'974,"2"82"1754,6 26-2560,0 0-1,-1 0 0,1-1 1,-1 1-1,1 0 0,-1 0 0,1 0 1,-1 0-1,1 0 0,0 0 1,-1 0-1,1 0 0,-1 0 0,1 0 1,-1 0-1,1 0 0,-1 0 1,1 0-1,-1 0 0,1 0 0,-1 0 1,1 0-1,0 1 0,-1-1 0,1 0 1,-1 0-1,1 1 0,0-1 1,-1 1-1,-7 75-61,-5 28 505,9-71-408,1 0 0,2 0-1,1 0 1,1 0 0,2 0 0,8 33-1,5 89 472,-7-43-131,-5-84-465,-1 1 0,-1 0 0,-1 0-1,-2-1 1,-1 1 0,-9 42 0,7-47-3,0 0 0,1 0-1,1 0 1,2 0 0,2 26 0,-1-20 24,0 0 0,-7 48 1,-1-39 85,-5 30 287,-5 129 0,14-151-348,-14 81 0,9-78 26,-7 23 124,9-49-165,1 0 0,-4 47 0,-11 142 595,11-145-398,-2 101-1,12-90-2,-17 157 0,11-203-265,3-1 1,2 64 0,0-84-39,-1 0 0,0 0 0,-1 0 0,-4 16 0,4-16 15,-1 0 0,1 0 0,0 23 0,2 59 132,-18 148 1,4-161-133,8-49-15,-4 43 1,8-36-5,0 120 38,2-131-24,-1 0 0,-2 0-1,-8 43 1,6-50 2,1 0 0,1 1 0,1-1 0,1 1 0,1-1 0,1 1 0,4 26 0,-2-25-8,-1-1 1,-1 1-1,-1 0 0,-1 0 1,-1 0-1,-7 30 0,-2 34 15,1 470-11,10-337-5,-2-39 2,1-148 1,-1 0 0,-14 62-1,10-63-7,1 0-1,-2 63 1,5-10 15,-3-1 1,-3 0 0,-40 163-1,37-205-16,6-27-3,1 0 0,0 0 1,2 0-1,-2 18 0,2 34-18,1 151 26,1-209 6,-2 0 0,1 0 1,-1-1-1,-1 1 1,1-1-1,-1 1 1,-1-1-1,0 0 1,-8 14-1,-13 31 4,15-20-5,2 0 1,1 0-1,2 1 0,-1 35 1,-19 58 1,13-68-7,11-52-9,1-3 2,-1 0 0,0 0-1,1 0 1,0 0 0,0 0 0,0 0-1,0 0 1,1 0 0,0 0 0,-1 0-1,1 0 1,1-1 0,-1 1-1,1 0 1,2 5 0,-3-9 169,-9 36-120,9-16-33,0 1-1,1 0 1,7 28 0,-9-39 44,-1-1 1,0 1 0,0-1 0,-1 1 0,0-1 0,-1 0-1,0 0 1,-7 15 0,6-12-14,-8 12-314,12-24 205,0 0 0,0 0 1,0 0-1,0 1 0,0-1 0,0 0 0,0 0 0,0 0 0,-1 0 0,1 1 0,0-1 0,0 0 0,0 0 0,0 0 0,0 0 0,-1 0 0,1 0 0,0 1 0,0-1 0,0 0 0,-1 0 0,1 0 0,0 0 0,0 0 0,0 0 0,-1 0 0,1 0 0,0 0 0,0 0 1,0 0-1,-1 0 0,1 0 0,0 0 0,0 0 0,0 0 0,-1 0 0,1 0 0,0 0 0,0-1 0,0 1 0,-1 0 0,1 0 0,0 0 0,0 0 0,0 0 0,-13-40-6373,9 23 6335,-14-75-1650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7 160 2961,'-1'0'133,"1"-1"1,-1 1-1,1-1 1,-1 1 0,1-1-1,-1 1 1,1-1 0,0 1-1,-1-1 1,1 0-1,0 1 1,-1-1 0,1 0-1,0 1 1,0-1 0,0 0-1,-1 1 1,1-1-1,0 0 1,0 1 0,0-1-1,0 0 1,0 1-1,0-1 1,0 0 0,1 0-1,-1 1 1,0-1 0,0 0-1,1 0 1,27-6 2565,-21 6-2939,323-28 2638,-114 13-2037,308-10 258,34 12 310,-265 0-496,-39 4-302,326 1 310,-38 18-99,-281-8-212,156 6 621,-152-13-637,-139 1-64,294-5 20,-96 14-36,-157-17 67,-158 13-137,-26 8-6170,15-8 5972,-19 7-1730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344 152 3105,'-23'-34'2449,"19"30"-2203,1 0-1,0 0 0,0 0 0,1 0 0,-1 0 1,1-1-1,-1 1 0,1-1 0,1 1 0,-1-1 1,1 0-1,0 1 0,0-1 0,0 0 0,0 0 1,1 0-1,0 0 0,0 0 0,1 0 0,1-9 1,2 2 1432,-4 20-482,4 25-854,3 9-60,-2 1 0,-1 0-1,-3 0 1,-3 50 0,-24 580 1232,23-442-1441,2-174-67,-27 533 141,26-570-143,-45 320 244,-56 350 319,89-492-456,16 250-1,-1-338 32,-2-52-62,11 86 1,9 149 47,-14-159-85,-2-86-16,0-5 78,-1 1 0,-2-1-1,-11 76 1,-8-69-3,15-42-87,0 0-1,1 0 1,0 0 0,-3 13-1,-11 123-19,19-126 16,-1-17-10,-1 0 0,1 0 0,-1 0 1,1-1-1,-1 1 0,0 0 0,0 0 1,1 0-1,-1 0 0,0 0 0,0 0 1,0 0-1,0 0 0,0 0 0,0 0 0,0 0 1,0 0-1,0 0 0,-1 0 0,1 0 1,0 0-1,-1-1 0,1 1 0,0 0 1,-1 0-1,1 0 0,-1 0 0,0-1 1,1 1-1,-1 0 0,1 0 0,-1-1 0,0 1 1,0 0-1,1-1 0,-1 1 0,0-1 1,0 1-1,0-1 0,0 0 0,0 1 1,0-1-1,-1 2 18,1-1 0,0 1 1,0-1-1,0 1 0,0-1 0,0 1 1,1 0-1,-1-1 0,0 1 0,1 0 1,-1 0-1,1-1 0,0 1 0,0 0 1,0 0-1,-1 0 0,2-1 0,-1 1 1,0 0-1,0 0 0,0 0 0,2 2 1,-2 13-46,0-6 32,-1-5-3,1 1-1,-1 0 0,1-1 1,1 1-1,-1-1 0,1 1 1,1-1-1,-1 1 0,5 11 1,-4-9 6,-1-1 0,1 1 0,-2 0 0,0 13 0,0-21-5,0-1 13,0 3 5,0-1 0,0 1 0,0-1 0,0 1 0,0-1 0,-1 1 0,1-1 1,-1 1-1,1-1 0,-1 0 0,-2 5 0,1-2 28,-9 37-83,-2 14 51,12-50-20,1-2-1,0-1 1,0 0 0,-1 1 0,1-1-1,-1 1 1,0-1 0,0 0 0,0 0-1,0 1 1,-1-1 0,1 0 0,-1 0-1,0 0 1,0-1 0,-2 4 0,3-5 3,1-1 0,0 0 0,0 1 0,-1-1 0,1 1 0,0-1 0,0 1 0,-1-1 1,1 1-1,0-1 0,0 1 0,0-1 0,0 1 0,0-1 0,0 1 0,0-1 0,0 1 0,0-1 0,0 1 1,0-1-1,0 1 0,0-1 0,0 1 0,0-1 0,1 1 0,-1-1 0,0 1 0,1 0 0,-1-1-5,0 0-1,0 0 0,0 0 0,0 1 0,0-1 0,1 0 0,-1 0 0,0 1 1,0-1-1,0 0 0,0 0 0,0 1 0,0-1 0,0 0 0,0 0 0,0 1 1,0-1-1,0 0 0,0 1 0,0-1 0,0 0 0,0 0 0,0 1 0,0-1 1,0 0-1,-1 0 0,1 1 0,0-1 0,0 0 0,0 0 0,0 0 0,0 1 1,-1-1-1,1 0 0,0 0 0,0 0 0,0 0 0,-1 1 0,1-1 0,0 0 1,0 0-1,-1 0 0,1 0 0,0 0 0,0 0 0,-1 0 0,1 0 0,0 1 1,0-1-1,-1 0 0,1 0 0,0 0 0,0 0 0,-1 0 0,1-1 0,0 1 1,0 0-1,-1 0 0,1 0 0,0 0 0,0 0 0,-1 0 0,1 0 0,0 0 1,0 0-1,-1-1 0,1-3-3222,1-5 2338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29 172 1120,'-15'9'182,"1"1"745,36-7 2748,45 2-2561,-51-3-970,1 0 0,28-1 0,302-33 1037,-68 5-403,-42 6-492,140-8 241,-26 8-45,-334 20-463,96 0 185,139-21 1,-122 8-81,-1 5 1,189 12-1,-85-1-68,-108 0 44,-83 1 270,54-4 0,-24-3-30,-38 3-224,0-2 0,59-11 0,-33 10-9,-59 3-100,-1 1 37,1-8 602,-1 8-713,-1 0-1,1 0 1,0 0 0,0 0 0,0 1-604,-1-1 604,1 0 0,0 0 0,0 0 0,0 0 0,0 0 0,0 0-1,0 0 1,0 0 0,0 0 0,-1 0 0,1 0 0,0 0 0,0 0 0,0 0 0,0 0 0,0 0 0,0 0-1,0 0 1,0 0 0,0 0 0,-1 0 0,1 0 0,0 0 0,0 0 0,0 0 0,0-1-604,-1 1 604,-19 29-2975,15-23 2691,1 0 0,0 0 0,0 0 0,0 0 0,-4 13 0,7-12-293,4 1 385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202 25 816,'5'-24'9910,"-7"35"-10168,3 36 322,0-42-55,0 0 1,-1 0 0,0-1 0,0 1-1,0 0 1,0 0 0,-1 0 0,1 0-1,-1 0 1,-1-1 0,1 1 0,-1 0-1,0-1 1,0 1 0,-3 6 0,1-6 35,1 0 1,0 1 0,1-1 0,-1 1 0,1 0 0,0 0 0,1 0 0,0 0 0,-1 0-1,2 0 1,-1 7 0,3 78 328,0-24-235,-4-18 17,0 98 402,2-112-482,-8 68-1,-2-1-42,8-62 8,-11 52-1,7-55 17,-4 68 0,21 126 203,-2-56-113,-10-156-117,0 0 1,-7 31 0,-2 23 121,-7 257 340,14-282-470,0 0 114,4 53-1,2-46-24,3 36-22,-3-62-72,-1 57-1,-1-2 3,10 35 28,-2-26 37,-3 120 0,-15 51 115,5 134-52,5-343-110,-12 176 68,3-131-77,4-64-21,2 68 0,4-43 14,-3-1 0,-14 100 1,12-62-9,4-74-5,-2 0 1,0 0-1,-7 34 0,4-35-4,1 0 0,0 33-1,3-36 13,-1-1-1,-1 1 0,-8 34 0,-5-23 1,13-28-16,-1 1 0,1-1 0,1 0 0,-1 1 0,0-1 0,1 1 0,0 0 0,0-1 0,0 1 0,0 0 0,0 4 0,-6 62 15,4-55-15,1 1 1,0 0-1,1 0 0,1 0 0,1 0 1,0 0-1,1 0 0,5 20 1,-3-19 7,0-1 1,2 33-1,-2-8-3,-1-18 261,-3-23-260,-1 0-1,1 0 1,0 1 0,0-1-1,0 0 1,0 0 0,-1 0-1,1 0 1,0 1 0,0-1-1,0 0 1,-1 0 0,1 0-1,0 0 1,0 0 0,-1 0-1,1 0 1,0 0 0,0 0-1,-1 0 1,1 0 0,0 0-1,0 0 1,-1 0 0,1 0 0,0 0-1,0 0 1,-1 0 0,1 0-1,0 0 1,0 0 0,-1 0-1,1 0 1,0 0 0,0 0-1,0-1 1,-1 1 0,1 0-1,0 0 1,0 0 0,0 0-1,-1-1 1,1 1 0,0 0-1,0 0 1,0 0 0,0-1-1,0 1 1,0 0 0,-1 0-1,1-1 1,0 1 0,0 0-1,0 0 1,0-1 0,0 1-1,0-1 1,0 1-50,0 0 0,0 0-1,0 0 1,0-1 0,-1 1 0,1 0-1,0 0 1,0 0 0,0-1-1,0 1 1,-1 0 0,1 0 0,0 0-1,0 0 1,0 0 0,-1 0 0,1-1-1,0 1 1,0 0 0,-1 0 0,1 0-1,0 0 1,0 0 0,-1 0-1,1 0 1,0 0 0,0 0 0,-1 0-1,1 0 1,0 0 0,0 0 0,-1 0-1,1 0 1,0 0 0,0 0-1,0 1 1,-1-1 0,1 0 0,0 0-1,0 0 1,0 0 0,-1 0 0,1 1-1,-5 12-3627,3-6 2805,-6 13-730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57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158 198 760,'12'-160'1710,"-11"157"-1533,-1 0 0,0 0-1,0 0 1,0 0 0,0 0 0,0 0 0,-1 0 0,1 0 0,-2-4-1,-5 4 1003,-5 15-577,4 1-465,0-1 0,1 1 0,0 0 0,1 1 0,1-1 0,0 1 0,0 0 0,2 1 0,0-1 0,-2 17 0,1 13 171,2-31-155,0 0 0,1 1 0,1-1 0,0 1-1,4 25 1,-2-23-46,0 0-1,-2-1 0,1 1 1,-2 0-1,-3 19 1,0 34 138,4 58 270,-1-37 68,17 147 0,-9-170-316,-1 82 1,-4-49-188,10-19-9,-8-60-27,-1 0 1,2 32 0,-4-32-3,1 1 1,8 33-1,-6-39-24,-1 1 0,-1 0-1,0 1 1,-1-1 0,-2 18-1,-6 30 38,3 1-1,8 116 0,-3-148-41,-1-1 1,-7 55-1,3-47-5,-10 30 26,11-58-24,-1 1 0,2 0 0,0 0-1,0 0 1,2 25 0,0-22 0,-1-1 0,0 1-1,-1-1 1,-5 22 0,-5 39 65,3 102 75,10 15 2,8-102-65,-3-43-47,-2 55 1,-3-79-24,1 0 0,1-1 0,8 32 0,-5-33-2,-2 0 0,-1 0 0,-1 1 1,0 25-1,-6 3 18,1-24-23,1 0 1,4 48-1,-1-59-3,-1 1-1,0-1 1,-2 0-1,-3 19 1,2-15 1,1 0 0,0 27 0,6 26 16,2 147 63,-11-185-73,3-32-14,1 1 1,1 0-1,-1-1 0,0 1 0,1 0 1,0 0-1,0-1 0,1 1 1,0 0-1,2 8 0,1 8 10,0 0 0,-1 0 0,-1 0 0,-1 0 0,-1 1-1,-5 38 1,2-18 15,5 161 16,-6-148-25,-1 45 23,4-7 46,-22 149 1,19-216-72,-1 59 28,5-64-29,0 1 0,-2-1 0,-1 0 0,0 0 0,-9 24 0,-24 96 113,25-91-99,6-32-18,2 0 0,0 0-1,1 0 1,1 1-1,1-1 1,0 1 0,1-1-1,2 0 1,-1 1-1,8 21 1,-6-20 7,-1-1 0,0 1 0,-1 39 0,5 40 48,-6-92-50,2 14 55,-2-20-67,-1-1-1,0 0 0,0 1 0,0-1 0,0 1 0,0-1 0,0 1 1,0-1-1,-1 1 0,1-1 0,0 0 0,0 1 0,0-1 0,0 1 1,0-1-1,-1 0 0,1 1 0,0-1 0,0 1 0,-1-1 0,1 0 1,0 1-1,-1-1 0,1 0 0,0 0 0,-1 1 0,1-1 1,0 0-1,-1 0 0,1 1 0,-1-1 0,1 0 0,0 0 0,-1 0 1,1 0-1,-1 0 0,1 0 0,-1 1 0,0 4 8,0 0-1,0 0 0,0 0 1,1 0-1,0 0 1,1 10-1,-1-11-2,-12 56 559,0-60-1680,6 0 504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158 198 760,'12'-160'1710,"-11"157"-1533,-1 0 0,0 0-1,0 0 1,0 0 0,0 0 0,0 0 0,-1 0 0,1 0 0,-2-4-1,-5 4 1003,-5 15-577,4 1-465,0-1 0,1 1 0,0 0 0,1 1 0,1-1 0,0 1 0,0 0 0,2 1 0,0-1 0,-2 17 0,1 13 171,2-31-155,0 0 0,1 1 0,1-1 0,0 1-1,4 25 1,-2-23-46,0 0-1,-2-1 0,1 1 1,-2 0-1,-3 19 1,0 34 138,4 58 270,-1-37 68,17 147 0,-9-170-316,-1 82 1,-4-49-188,10-19-9,-8-60-27,-1 0 1,2 32 0,-4-32-3,1 1 1,8 33-1,-6-39-24,-1 1 0,-1 0-1,0 1 1,-1-1 0,-2 18-1,-6 30 38,3 1-1,8 116 0,-3-148-41,-1-1 1,-7 55-1,3-47-5,-10 30 26,11-58-24,-1 1 0,2 0 0,0 0-1,0 0 1,2 25 0,0-22 0,-1-1 0,0 1-1,-1-1 1,-5 22 0,-5 39 65,3 102 75,10 15 2,8-102-65,-3-43-47,-2 55 1,-3-79-24,1 0 0,1-1 0,8 32 0,-5-33-2,-2 0 0,-1 0 0,-1 1 1,0 25-1,-6 3 18,1-24-23,1 0 1,4 48-1,-1-59-3,-1 1-1,0-1 1,-2 0-1,-3 19 1,2-15 1,1 0 0,0 27 0,6 26 16,2 147 63,-11-185-73,3-32-14,1 1 1,1 0-1,-1-1 0,0 1 0,1 0 1,0 0-1,0-1 0,1 1 1,0 0-1,2 8 0,1 8 10,0 0 0,-1 0 0,-1 0 0,-1 0 0,-1 1-1,-5 38 1,2-18 15,5 161 16,-6-148-25,-1 45 23,4-7 46,-22 149 1,19-216-72,-1 59 28,5-64-29,0 1 0,-2-1 0,-1 0 0,0 0 0,-9 24 0,-24 96 113,25-91-99,6-32-18,2 0 0,0 0-1,1 0 1,1 1-1,1-1 1,0 1 0,1-1-1,2 0 1,-1 1-1,8 21 1,-6-20 7,-1-1 0,0 1 0,-1 39 0,5 40 48,-6-92-50,2 14 55,-2-20-67,-1-1-1,0 0 0,0 1 0,0-1 0,0 1 0,0-1 0,0 1 1,0-1-1,-1 1 0,1-1 0,0 0 0,0 1 0,0-1 0,0 1 1,0-1-1,-1 0 0,1 1 0,0-1 0,0 1 0,-1-1 0,1 0 1,0 1-1,-1-1 0,1 0 0,0 0 0,-1 1 0,1-1 1,0 0-1,-1 0 0,1 1 0,-1-1 0,1 0 0,0 0 0,-1 0 1,1 0-1,-1 0 0,1 0 0,-1 1 0,0 4 8,0 0-1,0 0 0,0 0 1,1 0-1,0 0 1,1 10-1,-1-11-2,-12 56 559,0-60-1680,6 0 504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111 36 544,'-14'0'48,"2"1"484,-1-2 0,1 1 0,-1-1 0,-21-5 1,21 2 673,19 6 822,30 4-652,1-6-478,41-7 0,35-1-289,122-1-147,31 1-311,-107 16 78,201 35 1,-288-36-168,0-3 1,129-9-1,-52-2 7,285-10 251,180 12 338,-443 9-645,-15 9 3,-31-1 38,-48-17-45,-12 0 228,-64-8 214,66 5-127,-69 5-2075,1 3 1138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37 116 784,'-15'-2'283,"14"3"-222,0-1 0,1 0 0,-1 0 0,0 0 0,1 0 0,-1 0 0,0 0 0,1 0 0,-1 0 0,0 0 0,1 0 0,-1 0 0,0 0 0,1 0 0,-1-1 0,0 1 0,1 0 0,-1-1 0,1 1 1,-1 0-1,0-1 0,1 1 0,-1 0 0,1-1 0,-1 1 0,1-1 0,0 1 0,-1-1 0,1 1 0,-1-1 0,1 0 0,0 1 0,-1-1 0,1 1 0,0-1 0,0 0 0,-1 1 0,1-1 0,0 0 0,0 1 0,0-1 0,0 0 0,3-1 138,0 1 0,0 0-1,0-1 1,0 1-1,0 1 1,0-1-1,0 0 1,1 1-1,4-1 1,10-1-59,67-10 8,134-1-1,46-5 156,-40-7 644,248 5-1,-242 38-811,0 1-87,592-45 237,-766 23-184,81-2 132,-1 6 0,1 6 1,223 41-1,-157-22-46,-95-15-6,-94-9-97,1-2 0,-1 0 0,1-1-1,0-1 1,24-5 0,-17 7 111,-20 0-206,0 1-1,0-1 1,0 0 0,0 0 0,0 0 0,0-1 0,0 1 0,-1-1 0,1 1 0,4-2 0,-6 0-378,-2 2 170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83 1416,'5'-7'2221,"-4"7"-2076,0 0 0,-1-1 0,1 1 0,0-1 0,-1 0 0,1 1 0,0-1 1,-1 1-1,1-1 0,-1 0 0,0 0 0,1 1 0,-1-1 0,1 0 1,-1 0-1,0 1 0,0-1 0,1 0 0,-1 0 0,0 0 0,0-1 0,0 2-116,1-1-1,-1 0 0,0 1 0,0-1 1,1 1-1,-1-1 0,0 0 0,1 1 0,-1-1 1,1 1-1,-1-1 0,1 1 0,-1-1 1,1 1-1,-1 0 0,1-1 0,0 1 1,-1 0-1,1-1 0,-1 1 0,1 0 0,0-1 1,-1 1-1,1 0 0,0 0 0,-1 0 1,1 0-1,0 0 0,0 0 0,31-3-9,-22 2 45,31 2-30,-26 0 56,-1-1-1,1 0 1,-1-1-1,1 0 0,25-7 1,-16 2 103,0 0 0,0 2 1,0 1-1,39 0 0,48-7 229,-96 8-416,0 1 0,0 0 0,1 1 0,-1 1-1,0 0 1,0 1 0,0 1 0,0 0 0,24 9 0,-27-9 3,1-1 1,-1-1 0,0 0-1,21-1 1,-16 0 3,-5 1 4,-9 0 41,0 0 1,0-1-1,0 0 0,0 1 0,0-1 0,0 0 1,1 0-1,-1-1 0,0 1 0,0 0 1,0-1-1,0 0 0,0 0 0,-1 0 1,1 0-1,0 0 0,0-1 0,-1 1 0,5-4 1,-6 4-56,0 0 1,0 1 0,0-1-1,0 1 1,1-1 0,-1 1-1,0-1 1,0 1-1,0-1 1,0 1 0,1 0-1,-1 0 1,0 0 0,0-1-1,1 1 1,-1 0 0,0 1-1,0-1 1,1 0 0,-1 0-1,0 0 1,0 1-1,0-1 1,3 2 0,14 1-386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 39 1280,'-1'9'102,"1"1"470,2-12 199,16-15 9,-17 16-654,-1 1 0,1 0 0,0-1 0,-1 1 0,1-1 0,0 0 0,-1 1 1,1-1-1,-1 1 0,1-1 0,-1 0 0,1 1 0,-1-1 0,1 0 0,-1 0 0,0 1 0,0-1 1,1 0-1,-1 0 0,0 0 0,0-1 0,0 2-68,0-1 1,1 1 0,-1-1-1,0 1 1,0-1-1,0 1 1,0-1-1,0 1 1,1-1-1,-1 1 1,0 0-1,0-1 1,1 1 0,-1-1-1,0 1 1,1 0-1,-1-1 1,0 1-1,1 0 1,-1-1-1,0 1 1,1 0-1,-1 0 1,1-1 0,-1 1-1,1 0 1,-1 0-1,1 0 1,-1 0-1,0-1 1,1 1-1,-1 0 1,1 0-1,-1 0 1,1 0 0,-1 0-1,1 0 1,-1 0-1,1 0 1,-1 0-1,1 1 1,115 8-96,5 1 298,-93-11 24,45-8 0,-46 5 38,43 2-88,5-1-83,-65 2-149,0 0 0,0 1 1,0 0-1,18 3 0,-18-2 0,0 0 1,1-1-1,-1 0 1,18-2 0,-24 2-9,-4 0 8,1 0 0,-1 0 1,0 0-1,0 0 0,0 0 0,0 0 0,1 0 0,-1 0 0,0 0 0,0 0 0,0 0 0,0 0 0,1 0 0,-1 0 0,0 0 0,0 0 0,0 0 0,0 0 0,1 0 0,-1 0 0,0-1 0,0 1 0,0 0 1,0 0-1,0 0 0,1 0 0,-1 0 0,0 0 0,0 0 0,0 0 0,0-1 0,0 1 0,0 0 0,0 0 0,1 0 0,-1 0 0,0 0 0,0-1 0,0 1 0,0 0 0,0 0 0,0 0 0,0 0 0,0-1 1,0 1-1,0 0 0,0 0 0,0 0 0,0 0 0,0-1 0,0 1 0,0 0 0,0 0 0,0 0 0,-1-8 31,1 8-155,-2 0-1313,0 0 870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59 2192,'9'1'387,"15"-3"257,-23 1-277,0 0 0,-1 0 0,1 0-1,0 0 1,-1 0 0,1-1 0,-1 1-1,1 0 1,-1 0 0,1-1 0,-1 1-1,0 0 1,0 0 0,0-1 0,0 1-1,0 0 1,0-1 0,0 1 0,0-2 739,2 7-952,0-1 1,0 1-1,0 0 0,-1 0 0,1 0 0,-1 0 0,0 1 0,1 3 0,0 0-14,2 8-36,-1 0 0,-1 0 0,0 0 0,-1 0 1,0 1-1,-3 19 0,0-1 61,2-25-96,-1-1-1,0 1 1,0-1-1,-1 0 1,0 1-1,-5 12 1,-10 35 239,6-91 204,9 12-535,0 0 0,2 1 1,0-1-1,6-40 0,0-11 19,-13-19-222,10 90 212,-1 0 0,2 0 0,-1 0 0,0 1 0,0-1 0,0 1 0,1-1 0,-1 1 0,8-1 0,-11 2 11,24-5-30,0 1 0,0 2 0,32 0 0,17-1 28,-56 0 25,-10 45 200,13 202 426,-20-229-614,-1-1 0,-1 1 0,0-1 0,-1 0 1,0 0-1,-8 18 0,9-30 11,0-1 0,-1 1 0,1-1 0,-1 1 1,1-1-1,-1 0 0,0 0 0,1-1 0,-1 1 0,-4 0 0,-9 3-13,8 0-23,6-3-3,-1 1 0,0-1 0,0 1-1,0-1 1,0 0 0,0 0 0,0-1 0,-1 1-1,1-1 1,0 1 0,0-1 0,-1 0-1,1 0 1,0 0 0,0-1 0,0 1-1,-1-1 1,1 0 0,-3-1 0,-5-6-550,9 6 330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82 30 2345,'-8'-1'458,"6"1"-299,0 0 0,1-1 0,-1 1 1,1 0-1,-1-1 0,0 1 0,1-1 0,-1 0 0,1 1 0,0-1 1,-1 0-1,1 0 0,-1 0 0,1 0 0,0 0 0,0 0 0,0 0 0,-7-5 5147,6 12-3649,3 15-2051,-1-15 874,7 37-105,-4-26-184,0-1 0,-1 1 1,-1 0-1,-1-1 0,-1 23 0,-1-34-172,2 0 0,-1 0 1,0 0-1,1 0 0,0 0 1,0 0-1,1 0 0,-1 0 0,1 0 1,0 0-1,1 0 0,-1 0 1,1 0-1,0 0 0,0-1 1,0 1-1,1-1 0,5 8 0,-13-19 39,0 0 0,1 1 0,1-1 0,-1 0 0,1-1 0,0 1 0,0-1 0,1 1 0,0-1 0,1 0 0,-2-10 0,-6-25-25,-19-31-29,29 69-21,0-1 1,0 1 0,1-1-1,-1 1 1,1 0 0,5-9-1,-2 2-51,-4 10 56,0 1-1,0-1 1,1 0-1,-1 1 1,1-1 0,-1 1-1,1-1 1,-1 1 0,1 0-1,0 0 1,0 0-1,-1 0 1,1 0 0,0 0-1,0 0 1,0 1 0,0-1-1,4 0 1,44-7-89,-42 7 97,37-2-1,-42 3 1,-1 0 1,1 0 0,0 0-1,0 0 1,-1 1 0,1-1-1,0 1 1,0 0 0,-1 0-1,1 0 1,-1 0 0,1 0-1,3 3 1,-6-4-17,14 35 208,-7-12-11,-1 1-1,-1-1 1,4 42 0,-10 54 183,1-118-344,0 0-1,-1 0 1,1-1 0,0 1-1,0 0 1,-1-1 0,1 1 0,0 0-1,-1 0 1,1-1 0,-1 1 0,1-1-1,-1 1 1,1 0 0,-1-1 0,1 1-1,-1-1 1,0 1 0,1-1 0,-1 1-1,0-1 1,1 0 0,-1 1 0,-1-1-1,-27 11 586,12-5-460,-1-1-141,0-1 0,0 0 0,-1-1 0,-34 0 0,22-3-4041,42-2 2873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76 70 2505,'-22'10'742,"-16"5"-60,23-14 3641,35 20-322,-17-17-3768,-1 1 0,0-1 1,0 1-1,0 0 0,0 0 1,1 9-1,-1-1-107,-1 0 1,0 0-1,-1 1 0,-1 13 1,-15 81 981,27-90-827,-9-15-71,-9-9 113,5-13-304,2 10-18,1-32-1,1 19-40,-2-1 1,-3-39 0,2 53 5,0 0 0,0 0 0,1 1 1,1-1-1,-1 0 0,4-12 0,-4 18 24,1 0 0,-1 0 0,1 0 0,0 1 0,0-1-1,0 0 1,0 0 0,1 1 0,-1-1 0,1 0 0,0 1 0,0 0 0,0-1 0,0 1 0,0 0 0,0 0 0,0 0 0,1 0 0,-1 0 0,1 1-1,5-3 1,21-6-39,2 0 34,1 1 0,49-8 0,-53 13 45,-19 2-32,-1 0 0,1 1-1,0 0 1,-1 1 0,1 0 0,13 2-1,-19-2 3,-1 1 0,1 0 0,-1 0-1,0 0 1,0 0 0,0 0 0,1 1-1,-1-1 1,0 1 0,-1-1 0,1 1 0,0 0-1,0 0 1,-1 0 0,1 0 0,-1 0-1,1 0 1,-1 0 0,0 0 0,0 0-1,0 1 1,0-1 0,0 0 0,-1 1-1,1-1 1,-1 1 0,1 3 0,-1 1 33,0-1 1,0 0-1,-1 0 0,0 1 1,0-1-1,0 0 1,-1 0-1,0 0 1,-2 7-1,-9 33 63,11-28-90,0 1 54,0 0 0,1 0 0,4 36 0,-3-49-34,0 0 0,0-1 1,-1 1-1,0 0 0,0 0 0,0-1 1,-1 1-1,1-1 0,-1 1 0,-1-1 1,1 0-1,-1 0 0,0 0 0,0 0 1,-7 8-1,-7 15 85,16-27-89,0 0 1,0 0 0,0 0 0,0 0-1,-1 0 1,1 0 0,0-1 0,-1 1-1,1 0 1,0-1 0,-1 1 0,1-1-1,-1 1 1,1-1 0,-1 0 0,1 0-1,-1 0 1,1 1 0,-1-1 0,1-1-1,-3 1 1,-17 1 33,-1 0-12,1-1 1,-1-2-1,1 0 1,0-1 0,-1-1-1,-24-9 1,40 11-2836,6 0 1873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82 129 3297,'-13'1'514,"10"-1"-400,1 1-1,0-1 0,-1 0 1,1 0-1,0 0 1,-1 0-1,1 0 0,0 0 1,-1-1-1,1 1 0,0-1 1,0 0-1,-1 1 0,1-1 1,0 0-1,-8 3 7695,8 47-7215,0-20-421,2 1-1,2-1 1,0 0 0,2 0 0,2 0 0,10 35 0,-15-42-91,-2-18 62,2-14 285,2-18-432,4-22-114,-3 0 0,-1 0 1,-3-1-1,-11-86 1,11 135 109,0 0 1,0 1-1,0-1 1,0 0-1,1 1 1,-1-1 0,1 0-1,-1 1 1,1-1-1,-1 0 1,1 1 0,0-1-1,0 1 1,0-1-1,0 1 1,0 0-1,0-1 1,0 1 0,0 0-1,1 0 1,-1 0-1,0 0 1,1 0-1,-1 0 1,1 0 0,-1 0-1,1 1 1,-1-1-1,1 0 1,0 1-1,2-1 1,63-14-97,-58 13 106,7-1-4,1 1 0,0 0 0,-1 2 1,1-1-1,0 2 0,-1 0 0,1 1 1,-1 1-1,29 8 0,-44-10 8,0-1 1,0 1-1,0 0 0,0 0 0,0-1 0,0 1 1,0 0-1,0 0 0,0 0 0,-1 0 0,1 0 1,0 0-1,-1 0 0,1 0 0,-1 0 0,1 0 0,-1 0 1,0 0-1,1 1 0,-1-1 0,0 0 0,0 0 1,0 0-1,0 0 0,0 1 0,0-1 0,0 0 1,0 0-1,0 0 0,0 1 0,-2 1 0,-14 42 315,10-32-250,3-2-14,1 0 0,0 0 0,1 1 0,0-1 0,0 0 0,2 13 0,-2 17 98,0-29-126,-1 0-1,2 0 1,0 0-1,0 0 0,1 0 1,1-1-1,0 1 0,0 0 1,1-1-1,9 21 1,-12-31-24,0-1 0,0 1 0,1-1 0,-1 1 0,0-1 0,0 1 0,0-1 0,1 1 0,-1-1 1,0 1-1,0-1 0,0 1 0,0-1 0,0 1 0,0-1 0,0 1 0,0-1 0,0 1 1,0-1-1,0 1 0,-1-1 0,1 1 0,0-1 0,0 0 0,0 1 0,-1-1 0,1 1 0,0-1 1,0 1-1,-1-1 0,1 0 0,0 1 0,-1-1 0,1 0 0,-1 1 0,1-1 0,0 0 1,-1 1-1,0-1 0,-25 10 305,2-2-312,19-5 6,-5 2 10,-1 1 1,0-2-1,0 0 1,-1 0-1,1-1 1,-1 0-1,-17 1 1,1-3 9,-1-2 0,1-2 0,-54-10 1,66 10-33,16 3-26,0 0 0,-1 0 1,1 0-1,0 0 0,0 0 0,-1 0 0,1 0 1,0 0-1,0 0 0,0 0 0,-1 0 0,1 0 1,0 0-1,0 0 0,-1 0 0,1 0 0,0 0 1,0 0-1,0 0 0,-1 0 0,1 0 0,0-1 1,0 1-1,0 0 0,0 0 0,-1 0 0,1 0 1,0 0-1,0-1 0,0 1 0,0 0 0,0 0 1,-1 0-1,1-1 0,0 1 0,0 0 0,0 0 1,0 0-1,0-1 0,0 1 0,0 0 0,0 0 1,0 0-1,0-1 0,0 1 0,0 0 0,0 0 1,0-1-1,0 1 0,0 0 0,0 0 0,0 0 1,0-1-1,0 1 0,0 0 0,1 0 0,-1 0 1,0-1-1,0 1 0,0 0 0,0 0 0,0 0 1,1-1-1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54 80 2312,'-6'-27'6533,"7"18"-3922,0 16-7,-1-4-2571,8 73 817,21 87 0,-57-203-193,19 24-654,1 2-19,0-1 1,1 0-1,0-1 0,1 1 1,-4-22-1,9 34 5,0-1 0,0 0 0,1 0 0,0 0 0,0 0 0,0 1-1,0-1 1,1 0 0,-1 0 0,1 0 0,0 1 0,0-1 0,0 0-1,1 1 1,-1-1 0,1 1 0,0-1 0,0 1 0,0 0 0,0 0-1,1 0 1,-1 0 0,1 0 0,0 1 0,-1-1 0,2 1 0,-1-1-1,0 1 1,0 0 0,6-2 0,1 0-8,1 0-1,0 0 0,0 1 1,0 1-1,0 0 1,0 1-1,0 0 1,23 1-1,-27 0 14,1 0-1,-1 1 1,0 0-1,0 0 1,0 1-1,0 0 1,-1 0-1,1 0 1,0 1-1,-1 0 1,0 0-1,1 1 1,-2 0-1,1 0 1,7 7-1,-12-9 10,0 0-1,-1 0 1,1 0-1,-1 0 1,1 0-1,-1 0 1,0 0-1,0 0 1,0 1-1,0-1 1,-1 0-1,1 0 1,0 0-1,-1 0 1,1 0-1,-1 0 1,0 0-1,0 0 1,0 0 0,-1 2-1,-6 21 17,6 10 55,3-27-34,-1-1 0,0 1 1,-1 0-1,0 0 0,0 0 0,-1 0 0,0 0 0,0-1 1,-1 1-1,0-1 0,-5 10 0,4-13-20,1 0-10,0 0 0,1-1 0,-1 1 0,1 0-1,0 1 1,0-1 0,0 0 0,0 1 0,1-1 0,-1 1 0,1-1 0,0 1 0,0 6 0,-18-4 439,7-2-434,0 0 0,0-1 0,-1 0 0,1-1-1,-23 3 1,30-6-30,0 0 0,-1 0 0,1 0 0,0 0 0,0-1 0,-1 0-1,1 0 1,0 0 0,0-1 0,0 0 0,0 0 0,0 0 0,1 0 0,-1-1-1,0 0 1,-7-6 0,3-7-2593,11 17 1561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6:01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36 544,'-14'0'48,"2"1"484,-1-2 0,1 1 0,-1-1 0,-21-5 1,21 2 673,19 6 822,30 4-652,1-6-478,41-7 0,35-1-289,122-1-147,31 1-311,-107 16 78,201 35 1,-288-36-168,0-3 1,129-9-1,-52-2 7,285-10 251,180 12 338,-443 9-645,-15 9 3,-31-1 38,-48-17-45,-12 0 228,-64-8 214,66 5-127,-69 5-2075,1 3 1138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78 18 4257,'-60'-17'2032,"60"17"-1913,0 0-1,-1 0 0,1-1 1,0 1-1,-1 0 0,1 0 0,0 1 1,0-1-1,-1 0 0,1 0 1,0 0-1,0 0 0,-1 0 1,1 0-1,0 0 0,0 0 1,0 0-1,-1 0 0,1 1 0,0-1 1,0 0-1,-1 0 0,1 0 1,0 0-1,0 1 0,0-1 1,0 0-1,0 0 0,-1 1 1,1-1-1,0 0 0,0 0 0,0 0 1,0 1-1,0-1 0,0 0 1,0 0-1,0 1 0,0-1 1,0 0-1,0 1 0,0-1 1,0 0-1,0 0 0,0 1 0,0-1 1,3 24 1304,11 24-2246,-13-44 1300,3 8-404,0 1 0,0-1 0,-1 1 0,0 0 0,-2 0 0,1 0 0,-1 1 0,-1-1 0,-1 0 0,0 0 0,-5 25 0,6-38-63,0-1 0,0 1-1,0 0 1,0 0 0,0 0 0,0 0 0,0 0 0,0 0-1,0 0 1,0 0 0,-1 0 0,1 0 0,0 0 0,0 0-1,0 0 1,0 0 0,0 0 0,0 0 0,0 0 0,0 0-1,0 0 1,-1 0 0,1 0 0,0 0 0,0 0 0,0 0-1,0 0 1,0 0 0,0 0 0,0 0 0,0 0 0,-1 0-1,1 0 1,0 0 0,0 0 0,0 0 0,0 0 0,0 0-1,0 0 1,0 0 0,0 0 0,0 0 0,0 0 0,0 1-1,0-1 1,-1 0 0,1 0 0,0 0 0,0 0 0,0 0-1,0 0 1,0 0 0,-4-18 127,-4-31-247,7 41 162,-18-120-149,19 127 73,0 1-17,0 0 37,0-1 0,0 1 0,0 0 0,0 0 0,0 0 0,0-1 0,0 1 0,0 0 0,0 0 0,0-1 0,0 1 0,0 0 0,0 0 0,0 0-1,0-1 1,0 1 0,0 0 0,1 0 0,-1 0 0,0-1 0,0 1 0,0 0 0,0 0 0,0 0 0,1 0 0,-1 0 0,0-1 0,0 1 0,0 0 0,1 0 0,-1 0 0,0 0 0,0 0 0,0 0 0,1 0 0,-1 0-1,0 0 1,0 0 0,1 0 0,-1 0 0,0 0 0,0 0 0,0 0 0,1 0 0,-1 0 0,0 0 0,244 0-13,-243 0 17,-1 0 0,0 0 1,0 0-1,1 0 0,-1 0 0,0 0 1,0 0-1,1 0 0,-1 0 0,0 0 1,1 0-1,-1 0 0,0 0 1,0 0-1,1 1 0,-1-1 0,0 0 1,0 0-1,0 0 0,1 0 1,-1 1-1,0-1 0,0 0 0,0 0 1,1 0-1,-1 1 0,0-1 1,0 0-1,0 0 0,0 1 0,0-1 1,0 0-1,1 0 0,-1 1 0,0-1 1,0 0-1,0 0 0,0 1 1,0-1-1,0 0 0,0 1 0,0-1 1,0 0-1,0 1 0,-6 17 162,-1 1-71,5-8-72,-12 66 257,13-70-247,1-1-1,0 1 0,0 0 1,0-1-1,1 1 0,0-1 1,0 1-1,1-1 0,0 1 1,3 7-1,-50-6 615,28-5-632,0-1 1,-28 1-1,39-2-5,1-2 0,-1 1-1,0-1 1,1 0-1,-1 0 1,1 0 0,-1-1-1,1 0 1,0 0 0,-1 0-1,1-1 1,0 1-1,-5-5 1,-26-22-1785,31 27 1179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84 84 5185,'-59'-35'2223,"56"33"-1948,1 1-1,0-1 1,0 1-1,1-1 1,-1 0-1,0 0 1,0 0-1,1 0 1,-1 0-1,1 0 1,0 0-1,-2-4 0,3 3 1401,2 15-1197,9 149 625,-11-160-916,0-4-170,0 0-1,0 0 1,0 0 0,0 0-1,1 0 1,0 0 0,-1 0-1,1 0 1,0 1 0,3-6-1,-1-2 1,6-23-16,-3 13-5,0 0 1,14-33 0,-18 51-5,0 0 1,0 0-1,0 1 0,0-1 1,0 1-1,1-1 0,-1 1 1,0 0-1,1 0 1,-1 0-1,1 0 0,-1 1 1,1-1-1,-1 1 0,1-1 1,-1 1-1,1 0 1,0 0-1,2 0 0,52 5-70,-49-2 69,0-1 0,-1 1 0,1 0 0,-1 0-1,0 1 1,10 7 0,-14-9 12,1 1 0,-1-1 0,0 1 0,1 0-1,-1 0 1,-1 0 0,1 0 0,0 1 0,-1-1 0,0 1-1,0 0 1,0-1 0,3 8 0,-13 18 565,4-13-550,0 1 0,-1-1 0,-1 1-1,0-1 1,-16 26 0,19-41 24,-1 0 0,0 0 0,0 0 0,0 0 0,0 0-1,-1-1 1,1 0 0,0 0 0,0 0 0,0-1 0,0 1 0,-7-3 0,1 2 1,0 1-170,-43-8 437,50 7-421,0 0 1,0 0-1,-1 0 0,1 0 1,0 0-1,0-1 1,0 0-1,0 1 0,1-1 1,-1 0-1,0-1 0,1 1 1,-1 0-1,-2-4 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43 1 1992,'-39'36'5620,"40"-18"-3645,1 3-1495,-2-13-395,0-1 0,0 1 1,1 0-1,1 0 0,-1-1 1,1 1-1,1-1 0,5 15 0,-16-77-19,7 53-73,0-1 1,1 0 0,-1 1 0,0-1 0,1 0-1,0 0 1,0 1 0,0-1 0,0 0-1,1-3 1,0 5 1,0-1 0,0 1-1,0 0 1,0 0 0,0 0 0,0 0-1,0 1 1,0-1 0,0 0 0,1 0-1,-1 1 1,0-1 0,1 0-1,-1 1 1,2-1 0,24-12 54,-26 13-49,4-4 10,1 1 0,0 0 0,1 0 0,-1 1 0,0 0 0,1 0 0,-1 0 0,1 1 0,0 0 0,0 0 0,-1 0 0,1 1 0,7 1 0,64-2 58,-77 11 242,-1 1 0,-1-1 0,1 0 0,-2 0 0,0 0 0,0 0 0,-4 13 0,4-22-271,1 1-1,0-1 0,-1 0 1,1 1-1,-1-1 0,0 0 0,1 0 1,-1 0-1,0 0 0,0 0 1,1 0-1,-1-1 0,0 1 1,0-1-1,0 1 0,0-1 1,0 1-1,0-1 0,0 0 1,0 0-1,0 0 0,0 0 1,0-1-1,0 1 0,0 0 1,-3-2-1,-57-14 105,54 14-37,-29-14 228,34 14-304,-1 0 1,1 0 0,-1 1 0,1-1-1,-1 1 1,0-1 0,0 1-1,1 1 1,-1-1 0,0 0-1,0 1 1,0 0 0,0 0-1,-5 0 1,7 1-1243,0-1 833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73 74 1688,'4'-31'2597,"-3"28"-2207,-1 0 0,1 0 0,0 0 0,-1 0 0,0 0 0,0 0 0,0 0 0,0-1 0,0 1 0,-1 0 0,0-4 0,1 7-341,0 0 1,0 0 0,-1 0-1,1 0 1,0-1 0,0 1-1,0 0 1,0 0 0,-1 0-1,1 0 1,0 0 0,0 0-1,0 0 1,0 0 0,-1 0-1,1 0 1,0 0 0,0 0-1,0 0 1,-1 0 0,1 0-1,0 0 1,0 0 0,0 0-1,0 0 1,-1 0-1,1 0 1,0 0 0,0 0-1,0 0 1,0 1 0,-1-1-1,1 0 1,0 0 0,0 0-1,0 0 1,0 0 0,0 0-1,0 1 1,-1-1 0,1 0-1,0 0 1,0 0 0,0 0-1,0 1 1,0-1 0,0 0-1,0 0 1,0 0 0,0 0-1,0 1 1,0-1 0,0 0-1,0 0 1,0 1 0,-6 13-86,6-13 170,-11 37 81,2 1-1,1 0 1,3 0 0,-2 41-1,7 168 309,-1-232-488,1 0 0,-2 0 0,0-1 0,-1 1 0,-10 28 0,13-35 4,-2 4 106,1-20 361,5-138-677,1 17-260,-6 116 378,-1-19-114,2 1 0,1-1 0,1 1 0,2 0 0,12-51 0,-15 79 157,0 0 0,0-1 0,1 1 0,-1 0 0,1 0 0,0 0 0,-1 0 0,1 0 0,0 0 0,0 0 0,0 0-1,1 1 1,-1-1 0,0 1 0,1 0 0,-1 0 0,0-1 0,1 2 0,-1-1 0,1 0 0,0 0 0,-1 1 0,1-1 0,0 1 0,-1 0 0,1 0 0,3 0 0,12 1 3,0 0 0,0 2 0,20 4 0,-15-3-19,72 2 21,-77-7 4,0 2-1,0 0 0,0 0 0,0 2 0,28 8 0,-44-11 5,-1 1 0,0-1 0,0 1 0,0 0 0,0-1 0,0 1 0,0 0 0,0 0 0,0 0 0,0 0 0,0 0 0,-1 0 0,1 0 0,0 0 0,-1 0 0,1 0 0,-1 0 0,1 1 0,-1-1 0,1 0 0,-1 0 0,0 1 0,0-1-1,1 0 1,-1 0 0,0 1 0,0-1 0,0 0 0,-1 0 0,1 1 0,0-1 0,0 0 0,-1 0 0,1 1 0,0-1 0,-1 0 0,0 2 0,-28 54 108,16-35-95,3 8 115,-13 55-1,4-12 305,4 5 25,13-61-401,0-1 1,-1 0-1,-1-1 1,-9 23 0,12-35-54,0 0 0,0 0 0,1 0 0,-1 0 0,1 0 0,-1 0 0,1 0 0,0 0 0,0 0 0,1 5 0,-3 20 65,-4-27-4,1-1-1,-1 0 1,1 0-1,-1 0 1,1-1-1,0 1 1,-1-1-1,1-1 1,-9-2-1,-57-8-114,55 12 33,-3 0-35,-1 0-1,-33-6 1,50 7-1820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92 131 968,'27'-35'1004,"-28"35"-865,1 1-1,0-1 1,0 1 0,-1-1-1,1 1 1,-1-1-1,1 0 1,0 1-1,-1-1 1,1 0-1,-1 1 1,1-1-1,-1 0 1,1 1-1,-1-1 1,1 0 0,-1 0-1,1 0 1,-1 0-1,1 0 1,-1 1-1,1-1 1,-1 0-1,0 0 1,1 0-1,-1 0 1,1-1-1,-1 1 1,1 0 0,-1 0-1,1 0 1,-1 0-1,1 0 1,-1-1-1,1 1 1,-1 0-1,1 0 1,-1-1-1,1 1 1,-1 0-1,1-1 1,0 1 0,-1-1-1,1 1 1,0 0-1,-1-1 1,1 1-1,0-1 1,-1 1-1,1-1 1,0 1-1,0-1 1,0 1-1,-1-1 1,1 1 0,0-1-1,0 0 1,0 0-1,-22 68 574,2 2 0,4 0 0,3 1 0,2 0 0,-1 117 0,19-214-659,2 4-101,3-21-384,-2-1 0,-2 0 0,5-83 0,-24-72 170,11 196 259,0 0 0,0 0 0,1 0 0,0 0 0,0 1 1,0-1-1,0 0 0,1 0 0,0 1 0,-1-1 0,1 1 0,0 0 0,1-1 0,-1 1 0,0 0 0,1 0 0,3-3 0,0 2-3,0 0 0,0 0 1,0 0-1,0 1 0,0 0 1,1 0-1,-1 1 0,1 0 1,7-2-1,7 1 59,0 0-1,0 1 1,1 1-1,-1 1 1,30 4 0,-47-4-37,55 9 79,-55-9-95,1 1 1,-1 0-1,0 1 1,0-1-1,1 1 1,-1-1 0,0 1-1,0 1 1,-1-1-1,6 4 1,-8-4 2,0 1 0,-1-1 0,0 0 0,1 0 0,-1 0 0,0 1 0,0-1 0,-1 0 1,1 0-1,0 0 0,-1 0 0,1 1 0,-2 2 0,-1 19 35,4 141 376,-1-144-363,0 0 1,-2-1 0,0 0-1,-1 1 1,-2-1 0,0 0-1,-1 0 1,0-1 0,-2 0-1,0 0 1,-2-1-1,0 0 1,-21 29 0,27-44-35,0-1 1,0 0-1,0 1 1,0-1-1,-1 0 1,1-1 0,-1 1-1,1-1 1,-1 0-1,1 0 1,-1-1-1,0 1 1,-4-1-1,-25 6 24,17-1-14,-1-2 0,0 1-1,-22 0 1,32-3-18,-1-1 0,1 0 0,-1 0 1,0-1-1,1 0 0,0-1 0,-1 1 1,1-2-1,-8-2 0,11-1-1247,5 4 820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9 150 160,'8'-37'18,"16"-35"10323,-20 97-8308,-1 29-2346,-6 4 886,-14 77 1,13-110-414,-5 2 14,8-27-172,1 1 0,0-1 0,-1 1 0,1-1 0,0 1 1,0-1-1,-1 0 0,1 1 0,0-1 0,0 1 0,0-1 0,0 1 0,-1-1 0,1 1 0,0 0 0,0-1 1,0 1-1,0-1 0,0 1 0,0-1 0,0 1 0,1-1 0,-1 1 0,0-1 0,0 1 0,1 0 0,27 6 1,-7-4-1,11 1 22,1 0-1,0-2 1,0-2-1,40-4 1,-68 4 4,0-1-1,0 0 1,0 0-1,0 0 1,0 0-1,0-1 1,0 0-1,0 0 1,-1 0-1,1-1 1,-1 1-1,0-1 1,0 0 0,0 0-1,0-1 1,0 1-1,-1-1 1,1 0-1,3-5 1,-6 5-12,-1 1 1,1 0-1,-1-1 1,1 1-1,-1-1 1,0 1-1,-1 0 1,1-1-1,0 1 1,-1-1-1,0 1 1,0 0-1,-1-5 1,-4-25 16,10-11-29,16-61 1,-17 65-5,-4 37 0,1 0 0,0 0 0,0-1 0,0 1 0,0 0 0,0 0 0,1 0 0,-1-1 0,1 1 0,0 0-1,0 0 1,0 0 0,1 0 0,-1 1 0,1-1 0,-1 0 0,1 0 0,2-2 0,-3-1-105,-12 3 261,-12 4 422,-1 8-409,0-1 0,-1 0 0,1-2 0,-2-1 0,1-1 0,-37 1 0,-87-10-163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0 205 2505,'44'-37'880,"-36"18"6202,-7 2-4420,0 18-2323,1 24-425,7 109 261,-4-34 195,5 0 0,24 109 0,-31-193-133,-1-45-479,4-30 78,-2 0 0,-3-1 0,-3 1 0,-2 0 0,-2 0 0,-16-61 0,15 92 171,2 12-5,0 1 0,2-1 0,0 1 0,1-1 0,0 0 0,1 0 0,2-25 1,0 39-9,0 0 1,0 0-1,1 0 1,-1 0-1,0 0 1,0 0-1,1 1 1,0-1 0,-1 0-1,1 1 1,0-1-1,-1 1 1,1 0-1,0-1 1,0 1 0,0 0-1,0 0 1,1 0-1,-1 0 1,0 1-1,0-1 1,0 1-1,1-1 1,-1 1 0,0 0-1,1 0 1,3 0-1,5-1-17,0 1 0,0 1 0,0-1 0,15 4 0,15 7 27,0 2 0,76 36 0,-60-24 21,-35-17 0,12 6 92,-33-13-95,0 0-1,0 0 1,0 0-1,0 0 1,0 0-1,-1 0 1,1 0-1,0 0 1,-1 1 0,1-1-1,-1 0 1,1 0-1,-1 1 1,0-1-1,0 0 1,1 0-1,-1 1 1,0-1 0,0 0-1,0 1 1,0-1-1,0 0 1,-1 1-1,1-1 1,0 0-1,-1 2 1,-11 43 400,-8 76-1,18-98-399,2-1 0,0 1 0,2-1 0,0 1 0,8 31 0,10 20 164,-11-45-104,-1 0 0,-2 0-1,0 1 1,0 32 0,-6-61-60,0 0 0,1 0 0,-2 0 1,1 1-1,0-2 0,0 1 0,-1 0 0,1 0 1,-1 0-1,1 0 0,-1 0 0,0 0 0,0 0 1,0-1-1,0 1 0,0 0 0,0-1 1,0 1-1,-1 0 0,1-1 0,-1 0 0,-2 3 1,-2-1 39,0-1 0,0 0 0,0 0 1,0 0-1,0-1 0,-9 2 0,-8 1-103,18-3 46,-2 1 9,0-1-1,0 0 1,1 0-1,-1 0 1,0-1-1,0 0 1,0-1-1,0 1 1,0-1-1,-10-3 1,-14-6 171,0 1 0,-1 1 1,0 2-1,-54-3 0,44 4-2005,39 6-326,-5 4 849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0 2897,'27'7'5588,"6"9"-4328,-21-9-1284,1 0 0,0-1 0,0-1 0,23 6 0,249 26 258,-80-15 167,-118-16-180,-68-6-170,-1 0-1,1 2 1,0 0-1,-1 1 0,0 1 1,22 7-1,-40 9 640,-5 15-82,-7 125 109,-2 102-42,7-113-13,0 18-209,6 200 3,-2-150 464,1-197-888,-1-1 0,-1 0 0,-8 23 0,-6 42 427,22-75-200,-8-17-1766,-10-19 948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108 3 3553,'-2'-2'7811,"3"19"-6870,-3-8-898,-1 1 0,0-1 0,0 0 0,-1 0 0,0 0 0,0 0-1,-1-1 1,-7 10 0,-6 15 146,12-16-66,1 0 0,1 1 0,1 0 0,1 0 0,0 0 0,1 0 0,3 36 0,-1-22-59,5 164 693,-5 203 807,-4-290-1468,4-67-49,-3 0-1,-1 0 0,-11 47 0,13-79-40,0-1 1,0 1-1,1 0 0,1 13 0,-1-16 3,1 1-1,-1-1 0,0 0 1,-1 0-1,0 0 1,0 1-1,0-1 0,-3 7 1,3-11 4,0 1 0,0-1 0,0 1 0,1-1 0,-1 1 0,1-1 0,0 1 0,0-1-1,0 1 1,1-1 0,-1 1 0,1-1 0,0 1 0,0-1 0,0 0 0,2 4 0,-1-2-3,-1 0 0,1 0-1,-1 0 1,0 0 0,0 0-1,0 0 1,-1 0 0,0 0 0,-1 8-1,-8 62-41,10-74 33,0 0-1,0 0 1,0 0-1,1 0 0,-1 0 1,0 0-1,0 0 1,0-1-1,1 1 1,-1 0-1,0-1 0,1 1 1,-1-1-1,1 1 1,1-1-1,1 2 3,4 0-1,1 0 1,-1 0-1,0-1 1,0 0 0,1 0-1,-1-1 1,1 0 0,11-2-1,77-17 15,-94 19-17,184-31-3,-125 22 7,-47 3 238,-7 2-2750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15 1 2465,'-2'3'533,"0"-1"0,1 1 0,-1 0 0,1 0 1,0 0-1,0 0 0,0 0 0,0 0 1,0 0-1,1 0 0,-1 1 0,1-1 0,0 0 1,0 4-1,4 49 1067,-3-51-1430,8 55 613,-5-40-550,-1 1 1,0 0-1,-2 0 0,0 1 0,-4 35 0,4-76-102,0-1 0,-2 1 0,0-1 0,-5-23 0,2 8-277,-1-62 1,5 95 136,1 0 0,-1-1-1,1 1 1,0 0 0,0 0 0,0-1-1,0 1 1,0 0 0,0 0 0,0 0-1,1 0 1,-1 0 0,1 1 0,0-1 0,-1 0-1,1 1 1,0-1 0,0 1 0,0 0-1,0-1 1,0 1 0,0 0 0,0 0-1,1 1 1,-1-1 0,0 0 0,1 1-1,3-1 1,11-3-9,-1 2-1,1 0 1,18 1 0,-16 0 7,18-3-6,-19 1 8,1 2 0,-1 0 0,19 1 0,-33 0 7,0 1 0,-1-1 0,1 1 0,0-1 1,0 1-1,-1 0 0,1 1 0,-1-1 0,1 1 0,-1-1 0,1 1 1,-1 0-1,0 1 0,0-1 0,0 0 0,0 1 0,-1-1 1,1 1-1,0 0 0,1 4 0,-11 21 262,-4 5-88,8-3 8,2 1-1,1-1 0,3 34 1,-2-62-150,-1 0 0,0 0 0,0 0 0,0 0 0,0-1 0,0 1 0,0 0 1,-1 0-1,1 0 0,-1 0 0,1 0 0,-1 0 0,0 0 0,1-1 0,-1 1 0,0 0 1,0 0-1,0-1 0,-1 1 0,1-1 0,0 1 0,-1-1 0,1 0 0,0 1 0,-1-1 1,0 0-1,1 0 0,-1 0 0,0 0 0,1 0 0,-1 0 0,0-1 0,0 1 0,0-1 1,-3 1-1,-4 0 62,-1 0-1,0-1 1,0 0 0,0 0 0,-15-4 0,9 2-235,-65-11 189,59 9-201,-1 0-1,-33-1 1,44 7-616,12 7 332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6:04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37 116 784,'-15'-2'283,"14"3"-222,0-1 0,1 0 0,-1 0 0,0 0 0,1 0 0,-1 0 0,0 0 0,1 0 0,-1 0 0,0 0 0,1 0 0,-1 0 0,0 0 0,1 0 0,-1-1 0,0 1 0,1 0 0,-1-1 0,1 1 1,-1 0-1,0-1 0,1 1 0,-1 0 0,1-1 0,-1 1 0,1-1 0,0 1 0,-1-1 0,1 1 0,-1-1 0,1 0 0,0 1 0,-1-1 0,1 1 0,0-1 0,0 0 0,-1 1 0,1-1 0,0 0 0,0 1 0,0-1 0,0 0 0,3-1 138,0 1 0,0 0-1,0-1 1,0 1-1,0 1 1,0-1-1,0 0 1,1 1-1,4-1 1,10-1-59,67-10 8,134-1-1,46-5 156,-40-7 644,248 5-1,-242 38-811,0 1-87,592-45 237,-766 23-184,81-2 132,-1 6 0,1 6 1,223 41-1,-157-22-46,-95-15-6,-94-9-97,1-2 0,-1 0 0,1-1-1,0-1 1,24-5 0,-17 7 111,-20 0-206,0 1-1,0-1 1,0 0 0,0 0 0,0 0 0,0-1 0,0 1 0,-1-1 0,1 1 0,4-2 0,-6 0-378,-2 2 170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128 67 800,'-69'-62'871,"69"61"-823,0 1-1,-1 0 1,1-1-1,0 1 1,-1 0-1,1-1 1,0 1 0,-1 0-1,1 0 1,0 0-1,-1-1 1,1 1 0,-1 0-1,1 0 1,0 0-1,-1 0 1,1 0-1,-1 0 1,1 0 0,0 0-1,-1 0 1,1 0-1,-1 0 1,1 0-1,-1 0 1,1 0 0,0 0-1,-1 0 1,1 0-1,-1 1 1,1-1-1,0 0 1,-1 0 0,1 0-1,0 1 1,-1-1-1,1 0 1,0 1 0,-1-1-1,1 0 1,0 0-1,-1 1 1,1-1-1,0 1 1,0-1 0,0 0-1,-1 1 1,1 0-1,-6 20 3356,6-18-1638,-6 23-1009,2 0 1,-2 50-1,2-19-479,-8 208-260,9-227-116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86 406 4593,'-36'-148'1334,"34"142"-1298,1 0 0,0 1 0,0-1 0,1 0 0,0 0 0,0 0 0,0 0 0,0 0 0,3-10 0,-1 12-49,-1 1 0,1-1 0,0 0 0,0 1 0,0-1 0,1 1 0,-1-1-1,4-3 1,-3 4 196,0 0-1,0 0 0,-1-1 0,1 0 1,-1 1-1,0-1 0,0 0 0,2-7 1,39-100 2768,-43 108-2135,-5 11-497,-5 15-70,-2 35 140,4 1-1,-3 104 1,7-76-349,-19 205 338,-9 259 1091,29-512-1129,0-28-518,-4-27-1804,0-20-166,-5-42 912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1 272 3921,'2'-16'213,"0"1"0,2 1 0,0-1 0,1 0 0,0 1 0,1 0-1,0 0 1,10-14 0,-12 22-111,0 0-1,1 0 0,-1 1 0,1-1 1,1 1-1,-1 0 0,1 1 1,-1-1-1,1 1 0,0 0 0,1 1 1,-1-1-1,1 1 0,0 0 1,-1 1-1,1 0 0,0 0 0,12-1 1,107-4 809,18-1-485,-127 5-383,75-11 223,168-2-1,-257 15-251,0 1 0,1 1 0,-1-1 0,1 0-1,-1 1 1,0 0 0,1 0 0,-1 0 0,0 0 0,1 0 0,-1 1 0,0-1 0,0 1 0,0 0 0,3 2 0,-5-2 64,1 1 0,0-1 0,-1 0 1,1 1-1,-1-1 0,0 1 0,0 0 0,0 0 0,0-1 1,0 1-1,0 0 0,-1 0 0,0 0 0,1-1 0,-1 1 1,0 0-1,0 0 0,-1 4 0,-3 54 513,-11 115-172,8-93 370,4 137 1,5-144-556,-3-1 0,-15 108 0,0-23 444,14-117-600,-2 0 0,-1-1 0,-14 51 0,17-89-55,1 0 0,-1 0 1,0 0-1,-1 0 0,1-1 0,-1 1 1,1 0-1,-1-1 0,-6 5 0,6-5-14,1 0-1,-1 0 1,1 0-1,-1 0 1,1 0-1,0 0 0,0 0 1,0 1-1,0-1 1,1 1-1,-2 5 0,2-8 16,-1 1 0,1-1-1,0 0 1,-1 1 0,1-1-1,-1 0 1,1 0-1,-1 0 1,0 0 0,0 0-1,1-1 1,-1 1-1,0 0 1,0-1 0,0 1-1,-2 0 1,-26 10 15,21-6-18,0-1 1,0 0 0,0-1-1,0 0 1,-1 0 0,0-1 0,1 0-1,-1-1 1,-13 0 0,-15-3 326,-74-13 0,78 8-199,0 2 1,-1 2-1,-38 0 1,26 7-128,30-1-27,0-2 1,0 0-1,0-1 1,-19-3 0,31-1-1897,5 3 1218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60 74 2665,'-44'-49'1256,"40"25"3548,4 57-4224,2 0 0,7 41 0,2 39 4,-11-102-459,-1 0 0,0 1-1,0-1 1,-1 0 0,-1 0 0,-4 12 0,5-16-99,1-4-98,-1 10 467,-2-23-15,-2-47-485,2-1-1,5-70 1,0 124 91,-1 1-1,1-1 1,0 1-1,0 0 1,0-1 0,1 1-1,-1 0 1,1 0-1,0 0 1,-1 0 0,1 0-1,1 1 1,-1-1-1,0 0 1,1 1 0,-1 0-1,1-1 1,0 1 0,5-3-1,-2 1 1,1 0 0,0 1 0,0 0 0,0 0 0,0 1 0,0 0 0,1 0 1,7-1-1,2 3-1,-1 0 0,0 1 0,0 1 1,0 0-1,0 2 0,0-1 1,25 11-1,-22-8 35,1 0 0,0-1 0,0-1 0,21 2 0,-35-6 0,1 0-31,-1 0 0,1 1 0,0-1 1,0 2-1,12 2 0,-18-3 23,1 0 1,-1 0-1,1-1 1,-1 1-1,0 0 0,1 0 1,-1 0-1,0 1 1,0-1-1,1 0 0,-1 0 1,0 1-1,0-1 1,0 0-1,-1 1 0,1-1 1,0 1-1,-1-1 1,1 1-1,0 0 0,-1-1 1,0 1-1,1-1 1,-1 1-1,0 0 0,0-1 1,0 1-1,0 0 1,0 1-1,-2 16 226,-1-1 0,0 0 0,-1 0 0,-1 0 0,-14 33 0,10-27 130,7-16-281,-1 0 0,0 0 0,-1-1 0,0 1 0,0-1 0,-8 11-1,7-13-49,0 0-1,0-1 0,0 1 0,-1-1 0,0 0 0,0 0 1,0-1-1,0 0 0,0 0 0,-1 0 0,1-1 0,-1 0 0,0 0 1,0-1-1,1 1 0,-1-2 0,0 1 0,0-1 0,0 0 0,-8-1 1,2 0-40,-1-1 1,1 0 0,0-1 0,0-1 0,1 0-1,-1 0 1,1-1 0,0-1 0,0 0-1,-11-8 1,10-2-3298,18 17 2087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169 168 1224,'-26'-115'250,"22"78"3899,4 37-4056,0 0 1,0 0-1,-1 0 1,1 0-1,0 0 1,0 0-1,0 0 1,0 0-1,0 0 1,0 0-1,-1 0 0,1 0 1,0 0-1,0 0 1,0 0-1,0 0 1,0 0-1,0 0 1,-1 0-1,0 0 977,0 32 1014,-11 121-1233,7-61-284,-29 153 0,29-228-466,2 0 1,0 1-1,1-1 1,0 0 0,2 27-1,0-44-88,0-1-1,0 1 1,0 0 0,0 0-1,0 0 1,0-1-1,-1 1 1,1 0 0,0 0-1,0 0 1,0 0 0,0-1-1,-1 1 1,1 0-1,0 0 1,0 0 0,0 0-1,0 0 1,-1 0-1,1 0 1,0-1 0,0 1-1,-1 0 1,1 0 0,0 0-1,0 0 1,0 0-1,-1 0 1,1 0 0,0 0-1,0 0 1,-1 0-1,1 0 1,0 0 0,0 0-1,-1 1 1,9-18-25,0 0 1,-2-1-1,0 0 0,-1 0 0,0 0 1,-2 0-1,0-1 0,0-30 1,-3 17-59,1-25-88,-3 1 1,-13-83 0,-3 28-23,17 108 166,1 0 0,0 1 0,-1-1-1,1 0 1,0 1 0,0-1 0,0 0 0,1 0-1,-1 1 1,1-1 0,0 0 0,-1 1 0,1-1-1,0 1 1,0-1 0,1 1 0,-1-1 0,1 1-1,-1 0 1,1 0 0,0-1 0,-1 1 0,1 0 0,5-3-1,-3 3-11,1 0 0,0 0 0,0 1 0,0 0-1,1 0 1,-1 0 0,0 0 0,0 1 0,0 0-1,1 0 1,-1 0 0,0 1 0,7 1 0,26 4-28,51 3 1,-49-6 71,41 9 1,-75-12-14,0 1 0,-1-1 1,1 1-1,0-2 0,11-1 0,8 0 12,-24 2-23,-1 4 6,1 89-18,2-42 366,-3 1 1,-2 0-1,-2 0 1,-20 93-1,-1-73-155,17-51-74,0 1 0,1-1-1,2 1 1,-5 34 0,19-13 8,-4-24-109,-4-15-13,0 1-1,-1-1 1,0 1-1,0-1 1,0 1-1,-1-1 1,0 0-1,1 1 1,-2-1-1,-1 6 1,-1 7 96,3-16-84,0 0 1,0 0 0,0 0-1,0 0 1,0 0-1,0 0 1,-1 0 0,1 0-1,0-1 1,-1 1-1,1-1 1,0 1 0,-1-1-1,1 1 1,-1-1-1,1 1 1,-1-1 0,1 0-1,0 0 1,-1 0-1,1 0 1,-1 0 0,-1-1-1,-45 0 88,41 0-80,-104-8 63,-101-4-423,216 17-3304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53 128 952,'-20'-9'1840,"18"9"-1691,1 0 1,-1 0 0,1 0 0,0 0-1,-1-1 1,1 1 0,-1 0-1,1-1 1,0 1 0,0-1 0,-1 0-1,1 1 1,0-1 0,0 0-1,0 0 1,0 0 0,-1 0-1,1 0 1,1 0 0,-1 0 0,0 0-1,0 0 1,0 0 0,0 0-1,1-1 1,-1 1 0,1 0-1,-1-1 1,0 0 0,5 0-99,-1 0 0,0 1 0,0 0 0,1 0 0,-1 0 0,1 0 1,-1 0-1,1 1 0,3-1 0,3-1 231,66-9 131,-48 8-258,50-12-1,-35 6-24,0 2 1,0 2 0,1 1-1,75 5 1,-59-1-109,32 2 5,82-3 130,-98-6-96,-22 1-25,-1 2 0,100 7 0,157 21 63,-274-22-34,-1-2 1,55-6-1,13 0 48,-99 6-105,1 0-1,-1-1 0,1 0 1,-1 0-1,1 0 0,-1-1 1,0 1-1,6-4 0,-7 4-2,0-1 0,1 1 0,-1-1-1,1 1 1,-1 0 0,1 0 0,-1 1-1,1-1 1,-1 1 0,1 0 0,-1 0-1,7 0 1,17 1 15,15 2 63,-31-3 299,-11 0-433,1 0 1,-1-1-1,0 1 1,0 0-1,0 0 0,0 0 1,0 0-1,0-1 1,0 1-1,0 0 0,0 0 1,0 0-1,0-1 1,0 1-1,0 0 0,0 0 1,0 0-1,0-1 1,0 1-1,0 0 0,0 0 1,0 0-1,0-1 1,0 1-1,0 0 1,0 0-1,0 0 0,0 0 1,-1-1-1,1 1 1,0 0-1,0 0 0,0 0 1,0 0-1,0 0 1,-1-1-1,1 1 0,0 0 1,0 0-1,0 0 1,0 0-1,-1 0 0,1 0 1,0 0-1,0 0 1,0 0-1,-1 0 1,1 0-1,0 0 0,0 0 1,0 0-1,0 0 1,-1 0-1,1 0 0,-9-4-675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1 377 1800,'8'-5'8505,"18"5"-7580,-19 0 506,1-5 4563,-2-7-4448,-6 10-1575,0 1 0,0 0 0,1 0-1,-1 0 1,1 0 0,-1 0-1,1 0 1,-1 0 0,1 0 0,0 0-1,-1 0 1,1 0 0,0 0 0,0 0-1,0 0 1,-1 1 0,1-1-1,0 0 1,0 0 0,0 1 0,0-1-1,0 1 1,1-1 0,0 1-1,-2 0 38,41-34 239,-22 21-285,-17 13 39,0-1 1,0 0-1,0 0 0,-1 0 1,1 0-1,0 0 0,-1 0 1,1-1-1,0 1 1,-1-1-1,0 1 0,1-1 1,-1 1-1,0-1 1,0 0-1,0 1 0,0-1 1,0 0-1,0 0 0,0 0 1,0-3-1,0 4-6,0 0 0,0 0 0,0 0 0,1 0 0,-1 0 0,0 1-1,0-1 1,1 0 0,-1 1 0,0-1 0,1 1 0,-1-1 0,1 1 0,-1-1 0,0 1 0,1 0-1,-1 0 1,2 0 0,30-4-66,25 7 33,-38-1 50,0-1 0,-1-1 1,1 0-1,20-4 0,238-29-43,-151 21 31,33 7 0,-112 6 0,1-2 0,56-10 0,174-24 1,-123 18-2,454-53 1,171 31-21,-290 23 10,823 18-21,-1187 5 34,442 12 12,-210-8-14,-2 0 0,250 6 0,266 17 8,-737-24-8,225 10 0,94 3 0,-40-1 0,-30-5 0,-155 7 0,-149-12 0,127 1 0,-48-6 8,-32 1-6,-32-3 8,40 1-6,195 6-4,-255-6 0,3 2-8,130 31 0,-207-38-141,2 0 461,-18-4-772,7 2-4237,-13 6 3162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143 113 2793,'-112'-104'3244,"102"96"631,8 12-1768,13 24-1073,-5-15-1054,0-1 131,-2 0-1,1-1 0,-1 2 0,-1-1 0,0 0 0,-1 1 1,0-1-1,-1 1 0,-1 16 0,-2 0 13,1 1 1,1 0-1,6 50 0,2 27-67,-3-31 63,-3-63-86,0 1 0,-1 0-1,0 0 1,-1 0 0,0 0 0,-2 0 0,1 0 0,-2-1 0,0 1 0,-6 18 0,4-18-14,1 0 1,0 0-1,1 0 0,1 0 1,0 1-1,1-1 1,1 25-1,-3 33 18,0-49 15,2 1 1,0-1-1,1 1 1,5 32-1,-4-53-19,-1 20-31,-1-23 24,1 1 1,-1 0-1,1-1 0,-1 1 1,0-1-1,1 1 1,-1 0-1,1-1 0,-1 1 1,0-1-1,0 0 0,1 1 1,-1-1-1,0 0 1,0 1-1,1-1 0,-1 0 1,0 0-1,0 0 0,0 0 1,1 0-1,-1 0 1,0 0-1,0 0 0,0 0 1,0 0-1,-15 14 621,10-8-3514,2 0 1828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373 96 2697,'41'-75'1113,"-41"75"-888,1-1 0,-1 1 0,1-1 0,-1 1 0,1-1 0,-1 1 1,0-1-1,1 0 0,-1 1 0,0-1 0,0 0 0,0 1 0,1-1 0,-1 0 0,0 1 0,0-1 0,0 0 0,0 1 0,0-1 0,0 0 0,0 1 0,0-1 0,-1 0 1,1 1-1,0-1 0,0 0 0,0 1 0,-1-1 0,1 0 0,0 1 0,-1-2 0,0 2-174,1 0 1,-1 0-1,1 0 1,0 0-1,-1 0 1,1 0-1,-1 1 0,1-1 1,0 0-1,-1 0 1,1 0-1,0 0 0,-1 0 1,1 1-1,0-1 1,-1 0-1,1 0 1,0 1-1,-1-1 0,1 0 1,0 0-1,0 1 1,-1-1-1,1 0 0,0 1 1,0-1-1,0 0 1,-1 1-1,1-1 1,0 1-1,0-1 0,0 0 1,0 1-1,0-1 1,0 0-1,0 1 0,0-1 1,0 1-1,0-1 1,0 1-1,-8 73 524,-3 14-184,2 125-1,2-59-106,1-16-170,4-94-99,-2 1 1,-18 86-1,11-81 35,-6 90 1,18 85 267,-12-43-159,1 18 233,10-179-340,-2-1 0,0 1 0,-1-1 1,-1 0-1,-12 36 0,-47 95 536,40-102-413,-24 75 0,-18 167 40,48-207-58,-13 112-84,14 14 186,15-180-239,5 149 19,0-82-26,1 31 9,0 77 83,1 34-6,0 5 58,16 121 59,0-52-91,3-19-44,0 48 216,-27-233-256,4 0 0,19 113 1,-12-132 77,-4 0-1,-10 142 1,0 13-94,14-13 36,2 149 21,-7-243-56,-1-66 46,-11 140-1,3-166-54,1 1-1,3-1 0,2 1 0,7 49 1,-7-84-2,-1 1 1,0-1-1,-3 21 1,2-25-12,0 0 1,0 0-1,0 0 0,1 0 1,1 0-1,-1 1 1,1-1-1,1 0 0,-1 0 1,5 13-1,-3-14 7,0 1-1,-1 0 0,0 0 0,-1-1 1,0 1-1,0 9 0,-1-11-4,1 1 0,-1 0-1,1-1 1,1 1-1,-1-1 1,1 1 0,0-1-1,1 0 1,3 7-1,-22 27 361,15-33-359,-9 43-36,10-47 32,0 0 0,0 0-1,0 0 1,0 0 0,1 0 0,-1 0 0,1 0 0,0 0-1,0 0 1,0 0 0,0-1 0,0 1 0,0 0 0,1-1 0,0 1-1,-1-1 1,4 4 0,-11-11 717,0 4-1604,3 10-3593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 64 4361,'-6'-3'3210,"14"-4"-2667,20-7-707,-12 5 252,-9 4 113,0 1 0,0 0 0,0 1 0,0 0 0,1 0 0,-1 1 0,1 0 0,15-3 0,68 26 3020,63-6-2543,245-9-1,-8-8 100,-338 3-719,8 1 8,130-2 101,241 1 28,-110 4-120,329-1 273,-551-3-264,357-6 233,-185-1-21,116-1-57,59 12 32,-445-5-271,479 22 176,-175-13-88,27 4-47,-159-1 335,-176-13 212,11-2-523,26-2-150,4 2 89,-31 2-447,-15 0-335,-5 2 322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31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1416,'5'-7'2221,"-4"7"-2076,0 0 0,-1-1 0,1 1 0,0-1 0,-1 0 0,1 1 0,0-1 1,-1 1-1,1-1 0,-1 0 0,0 0 0,1 1 0,-1-1 0,1 0 1,-1 0-1,0 1 0,0-1 0,1 0 0,-1 0 0,0 0 0,0-1 0,0 2-116,1-1-1,-1 0 0,0 1 0,0-1 1,1 1-1,-1-1 0,0 0 0,1 1 0,-1-1 1,1 1-1,-1-1 0,1 1 0,-1-1 1,1 1-1,-1 0 0,1-1 0,0 1 1,-1 0-1,1-1 0,-1 1 0,1 0 0,0-1 1,-1 1-1,1 0 0,0 0 0,-1 0 1,1 0-1,0 0 0,0 0 0,31-3-9,-22 2 45,31 2-30,-26 0 56,-1-1-1,1 0 1,-1-1-1,1 0 0,25-7 1,-16 2 103,0 0 0,0 2 1,0 1-1,39 0 0,48-7 229,-96 8-416,0 1 0,0 0 0,1 1 0,-1 1-1,0 0 1,0 1 0,0 1 0,0 0 0,24 9 0,-27-9 3,1-1 1,-1-1 0,0 0-1,21-1 1,-16 0 3,-5 1 4,-9 0 41,0 0 1,0-1-1,0 0 0,0 1 0,0-1 0,0 0 1,1 0-1,-1-1 0,0 1 0,0 0 1,0-1-1,0 0 0,0 0 0,-1 0 1,1 0-1,0 0 0,0-1 0,-1 1 0,5-4 1,-6 4-56,0 0 1,0 1 0,0-1-1,0 1 1,1-1 0,-1 1-1,0-1 1,0 1-1,0-1 1,0 1 0,1 0-1,-1 0 1,0 0 0,0-1-1,1 1 1,-1 0 0,0 1-1,0-1 1,1 0 0,-1 0-1,0 0 1,0 1-1,0-1 1,3 2 0,14 1-386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357 130 2857,'-97'-39'1427,"94"38"-1280,0 0 0,0-1 1,1 1-1,-1 0 1,0-1-1,1 0 0,-1 1 1,1-1-1,-1 0 1,1-1-1,0 1 1,0 0-1,0 0 0,0-1 1,-2-4-1,3 5-45,1 0-1,-1 0 1,1 0-1,0 0 1,0-1-1,0 1 1,0 0-1,1 0 1,-1 0-1,0 0 1,1 0 0,-1 0-1,2-3 1,3-20 3602,-4 28-3608,-1 1 0,1-1 1,0 0-1,0 0 0,0 0 1,0 0-1,1 0 0,-1 0 0,1 0 1,0 0-1,0-1 0,0 1 1,3 3-1,-2-3-74,0 1 1,0 0-1,0 0 1,-1 0-1,1 0 0,-1 1 1,0-1-1,0 1 1,1 6-1,3 32 753,-1 84-1,-2-30-334,-1 27 216,-14 134 1,11-254-637,-20 193 737,8-98-553,1 124 1,12-178-151,-1 0 0,-3-1 0,-1 0-1,-2 0 1,-2 0 0,-29 80 0,14-52 82,4 1-1,3 1 1,-9 83 0,22-133-143,-22 244 127,13-94-41,-3-55-32,-5 68 75,25 31 54,-1-7-129,-3-202-44,-4 64 18,3 0 0,4 0 1,18 116-1,5 4 38,-20-148-1,-3 0 0,-3 90 0,-2-93-23,1 0 0,3 1 0,11 75 1,-8-97-17,-1 0 0,-2 0 1,0 1-1,-1 0 0,-4 42 1,-1 83 206,3-31-126,-1-79-82,2 1-1,1-1 0,2 1 1,2-1-1,9 37 0,-10-50-10,-1 0 0,0 0 0,-2 1 1,-1-1-1,-6 46 0,1-2 14,-29 290 126,32-332-131,1 1-1,2 30 1,1-37-7,-1 1 0,-2 0 0,0 0 0,-7 34 0,-3 0 22,2 1 0,3 0 0,1 1 0,4-1 0,6 71-1,-4-96-21,-1 0 0,-5 35 0,2-35-1,1 1-1,3 35 1,4-12-6,-3 0 0,-5 67 0,-7-64 3,7-49-4,1 1 0,0-1 0,0 1 0,1 0 1,1 0-1,0 0 0,0 0 0,0-1 0,4 16 0,1 5 3,-1 0-1,-1 1 0,-1-1 0,-5 54 0,1-47-1,-4 41 11,3-54-11,1-1 0,1 1-1,1 0 1,4 30-1,-2-32 4,0 1 1,-3 36-1,0-38-4,0 0-1,5 28 0,-1 61 24,1-91-7,-4-18-16,1 0 1,-1-1-1,0 1 0,1 0 0,-1 0 1,0-1-1,1 1 0,-1 0 0,0 0 1,0-1-1,1 1 0,-1 0 0,0 0 1,0 0-1,0 0 0,0-1 0,0 1 0,0 0 1,-1 0-1,1 0 0,0-1 0,0 1 1,0 0-1,-1 0 0,1-1 0,0 1 1,-1 0-1,1-1 0,-1 1 0,1 0 1,-1-1-1,1 1 0,-1 0 0,1-1 1,-1 1-1,0-1 0,1 1 0,-1-1 1,0 1-1,0-1 0,1 0 0,-1 1 1,0-1-1,0 0 0,1 0 0,-1 0 1,0 1-1,0-1 0,0 0 0,1 0 1,-2 0-1,1 15 30,1 1 1,3 27 0,-1-26 151,0-9-153,-1 1 1,0 0-1,-1 0 1,0 0-1,0-1 0,-1 1 1,-2 12-1,-2-19 91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345 166 1752,'-125'-98'710,"122"96"-665,0-1 0,-1 1 1,1-1-1,0 0 0,0-1 0,1 1 1,-1 0-1,1-1 0,-4-5 0,6 8 8,0 0 1,0 0-1,0 1 0,0-1 0,0 0 0,0 0 0,0 0 0,0 0 0,0 0 0,0 1 0,0-1 1,1 0-1,-1 0 0,0 0 0,1 1 0,-1-1 0,0 0 0,1 0 0,-1 1 0,1-1 0,0-1 0,4-5 1357,-5 7-1311,0 0 0,0-1 0,0 1 0,0 0 1,-1-1-1,1 1 0,0 0 0,0 0 0,0 0 0,0-1 1,0 1-1,0 0 0,-1 0 0,1-1 0,0 1 0,0 0 1,0 0-1,0 0 0,-1 0 0,1-1 0,0 1 0,0 0 1,-1 0-1,1 0 0,0 0 0,0 0 0,-1 0 0,1 0 1,0 0-1,0-1 0,-1 1 0,1 0 0,0 0 0,0 0 0,-1 0 1,1 0-1,0 1 0,0-1 0,-1 0 0,1 0 0,0 0 1,-1 0-1,1 0 0,0 0 0,0 0 0,0 0 0,-1 0 1,1 1-1,0-1 0,0 0 0,0 0 0,-1 0 0,1 1 1,0-1-1,0 0 0,0 0 0,0 0 0,-1 1 0,1-1 1,0 0-1,0 1 0,-14 95 956,5 1 1,3 109-1,1-13-278,0 298 242,6-404-848,-9 242 399,1-40-364,10-204-173,-1-46 2,-5 72 1,-45 187 110,38-244-125,-18 157 25,26-173-31,-7 45 4,5-53-18,0 1-1,2 38 1,-6 42 38,4-74-11,2-22-16,0-1 1,0 1 0,-7 20 0,8-33-19,1 0 0,0-1 0,0 1 0,0-1 0,0 1 0,0-1 0,1 1 0,-1 0 0,0-1 0,1 1 0,-1-1 0,1 1 0,-1-1 0,1 1 0,0-1 0,-1 0 0,1 1 0,0-1 0,0 0 0,0 0 0,0 1 0,0-1 0,1 0 0,1 2 0,-1-1-18,-1-1-297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213 237 5145,'50'-94'1722,"-49"91"-1672,0 0 1,0 1-1,0-1 1,0 0-1,-1 0 1,1 1-1,-1-1 1,0 0-1,0 0 1,0 0-1,0 0 1,0 1-1,-1-1 1,1 0-1,-1 0 1,0 0-1,-1-2 1,-2-18-1,8 7 92,4-20 1190,-8 35-1161,0 1 0,0-1 0,0 1 1,0-1-1,0 0 0,0 1 0,0-1 0,0 1 0,0-1 1,0 0-1,0 1 0,0-1 0,-1 1 0,1-1 1,0 0-1,0 1 0,-1-1 0,1 1 0,0-1 0,-1 1 1,1-1-1,0 1 0,-1-1 0,-1 11 831,-5 441 1257,-15-133-1063,4-107-1009,15-162-183,-34 446 465,33-471-422,-2 0 0,0 0 0,-1 0-1,-2 0 1,-17 34 0,5-11 39,-15 7-46,-11 86-80,38-114-2733,4-21 714,3-16 802,2 9 505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122 72 2385,'-89'67'1120,"65"-51"64,15-17 776,9 0-1865,0 1 0,0-1-1,0 1 1,1-1-1,-1 0 1,0 1 0,0-1-1,0 0 1,1 1-1,-1-1 1,0 1 0,1-1-1,-1 1 1,0-1-1,1 1 1,-1-1-1,1 1 1,-1-1 0,1 1-1,-1-1 1,1 1-1,-1 0 1,1-1 0,-1 1-1,1 0 1,0 0-1,0-1 1,177-41 224,-161 39-329,1 1 1,-1 1 0,1 0-1,-1 1 1,1 1 0,31 6-1,46 2 6,40-22 139,-87 7 83,51 0 0,481-22 220,-29 1-305,-53 29 138,-158-13 452,-196 3-576,204 14 0,-92 14-2,404-19 0,-100-15 1482,208 41-1358,-719-26-253,-1-2 1,52-8-1,25-1 0,-58 1-12,-55 7-3,1 0 0,0 0-1,23 0 1,58 2 43,-90-14 433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162 77 2937,'-58'-12'1323,"58"11"-1283,-1 1 1,1 0-1,-1 0 1,0 0-1,1 0 1,-1-1-1,0 1 0,1 0 1,-1-1-1,1 1 1,-1-1-1,1 1 1,-1 0-1,1-1 1,-1 1-1,1-1 1,-1 1-1,1-1 1,0 1-1,-1-1 1,1 0-1,0 1 1,-1-1-1,1 1 1,0-1-1,0 0 1,0 1-1,0-1 1,-1 0-1,1 1 1,0-1-1,0 0 1,0 1-1,0-1 1,0 0-1,1 1 1,-1-1-1,0 0 1,0 1-1,0-1 1,1 0-1,-1 1 1,0-1-1,0 1 1,1-1-1,-1 1 1,1-1-1,-1 0 0,0 1 1,1-1-1,28-25 1987,-23 22-681,-8-4 4627,0 9-5802,-6 58-144,2 0 0,3 0 1,8 94-1,-2 40 10,-80 659 155,64-753-157,-15 70 207,28-154-160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366 73 1816,'-1'-2'154,"-32"-42"3042,32 42-2849,-1 0 1,0 0-1,0-1 1,0 1-1,0 1 1,-1-1-1,1 0 0,0 0 1,-1 1-1,1 0 1,-1-1-1,0 1 1,1 0-1,-1 0 1,-4-1-1,6 3-286,0-1 0,0 0 0,-1 1 0,1-1 0,0 1 0,0-1 0,1 1-1,-1 0 1,0-1 0,0 1 0,0 0 0,0 0 0,1-1 0,-1 1 0,0 0 0,1 0 0,-1 0 0,0 0 0,1 0 0,-1 0 0,1 0 0,0 0 0,-1 0 0,1 0 0,0 0-1,0 1 1,-1-1 0,1 0 0,0 0 0,0 0 0,0 0 0,0 0 0,1 0 0,-1 2 0,-2 9 24,-76 576 3227,19-177-2730,-24 143-338,63-464-218,-9 66 103,28-154-223,1-7-217,3-15-419,8-16 320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250 82 3625,'48'-50'1688,"-47"48"-1375,1 0 0,0 0-1,-1 0 1,1 0 0,-1 0-1,0 0 1,0 0 0,0 0-1,0-1 1,0 1 0,0 0 0,0-4-1,-6 7 3440,-5 13-2626,-21 51-298,2 2-1,-24 84 1,-25 149 545,56-191-1178,-9 134 0,12 114 7,4-64-78,14-173-15,-3-116-288,-3-18-1754,-2-20 1247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48 23 936,'-15'0'278,"-5"-1"191,19 0-437,1 1 0,0 0 0,0 0 1,-1 0-1,1 0 0,0-1 0,0 1 0,0 0 0,0 0 0,-1-1 0,1 1 1,0 0-1,0 0 0,0 0 0,0-1 0,0 1 0,-1 0 0,1-1 1,0 1-1,0 0 0,0 0 0,0-1 0,0 1 0,0 0 0,0-1 0,0 1 1,0 0-1,0 0 0,0-1 0,0 1 0,0 0 0,0 0 0,1-1 1,-1 1-1,0 0 0,0-1 0,0 1 0,0 0 0,0 0 0,1 0 0,-1-1 1,0 1-1,0 0 0,0 0 0,1 0 0,-1-1 0,0 1 0,0 0 1,1 0-1,-1 0 0,0 0 0,1-1 0,-1 1 85,0 0-1,0-1 0,0 1 1,0 0-1,0-1 1,0 1-1,-1 0 1,1-1-1,0 1 1,0 0-1,0-1 1,0 1-1,0 0 1,0-1-1,-1 1 1,1 0-1,0-1 0,0 1 1,-1 0-1,1 0 1,0-1-1,0 1 1,-1 0-1,1 0 1,0 0-1,-1-1 1,1 1-1,0 0 1,0 0-1,-1 0 1,1 0-1,-1 0 1,1 0-1,0-1 0,-1 1 1,1 0-1,0 0 1,-1 0-1,1 0 1,-1 1-1,-2-1 2301,17 5-2794,48 21 518,-52-21-130,1 0-1,0 0 0,1-1 1,-1-1-1,1 1 0,-1-2 1,15 2-1,113-3-1804,-125 0 1109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64 168 1320,'-20'0'260,"15"0"-131,1 0 0,0 0 0,-1 0 0,1 0 0,0-1 1,0 0-1,-7-2 0,11 3-59,-1 0 1,1-1 0,0 1 0,0 0 0,0-1 0,-1 1 0,1 0 0,0-1-1,0 1 1,0 0 0,0-1 0,0 1 0,0 0 0,0-1 0,0 1 0,0 0-1,0-1 1,0 1 0,0 0 0,0-1 0,0 1 0,0 0 0,0-1-1,0 1 1,0 0 0,0-1 0,0 1 0,0 0 0,1-1 0,-1 1 0,0 0-1,0 0 1,0-1 0,1 1 0,-1 0 0,0 0 0,0-1 0,1 1 0,-1 0-1,0 0 1,1 0 0,-1-1 0,0 1 0,1 0 0,-1 0 0,0 0 0,1 0-1,-1 0 1,134-6 852,-72 2-673,87 5 0,-51 2 149,0-5-1,130-18 1,72-3 243,8 7 88,29-1-157,-158 13-446,164 7-85,-245 2-16,0-4-1,139-17 0,306-29 637,-367 41-289,-160 0-231,-11 2-183,-7 2-468,-11 4 150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106 98 1832,'1'-7'562,"-1"0"0,1 0-1,0 1 1,1-1 0,0 0 0,0 0-1,5-10 1,5-15 1923,-12 32-2423,0 0-1,0 0 0,0 0 1,0 0-1,0 0 0,0 0 0,0 0 1,1 1-1,-1-1 0,0 0 1,0 0-1,0 0 0,0 0 1,0 0-1,1 0 0,-1 0 1,0 0-1,0 0 0,0 0 1,0 0-1,1 0 0,-1 0 1,0 0-1,0 0 0,0 0 1,0 0-1,0 0 0,1 0 1,-1 0-1,0 0 0,0 0 1,0 0-1,0 0 0,0 0 1,1 0-1,-1 0 0,0-1 1,0 1-1,0 0 0,0 0 1,0 0-1,0 0 0,1 0 1,2 24 419,-1 302 1072,-2-21-665,-1 114 161,-15-272-895,9-102-144,2 0 0,2 1 0,3 47 0,11 15 82,-3-35 51,-2 75 0,-6-101-11,1-1 0,2 1 1,12 58-1,-7-57 50,2 67 1,3 19 142,-8-98-297,-2 0 0,-1 1 0,-2-1 0,-1 0 0,-2 0 1,-2 1-1,-1-2 0,-11 39 0,4-14-7,-8 88 0,16-95 39,-2 0 1,-23 81-1,7-56-36,3 2 1,3 0-1,4 1 1,-4 152-1,17-155 29,9 335 195,25-189-179,-20-150-54,8 120-1,-20-62 27,-2-34 6,23 166 0,-10-153-20,-2 212-1,-11-292-22,-1 277 3,-9-3 8,1 39-22,20 155 16,-13-383 6,-18 121 0,17-193-14,3 1 0,6 63 0,0-26 22,-6-67-13,-1-1-1,-1 0 0,0 1 1,0-1-1,-7 17 0,5-19-9,1 0 0,1 0 0,-1 0 0,2 1-1,0-1 1,1 24 0,2 68 4,-3-78-3,2 1 0,4 40 1,-1-27 245,-1 61 0,-3-89-225,0-12 70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00:17.664"/>
    </inkml:context>
    <inkml:brush xml:id="br0">
      <inkml:brushProperty name="width" value="0.05292" units="cm"/>
      <inkml:brushProperty name="height" value="0.10583" units="cm"/>
      <inkml:brushProperty name="tip" value="rectangle"/>
      <inkml:brushProperty name="rasterOp" value="maskPen"/>
    </inkml:brush>
  </inkml:definitions>
  <inkml:trace contextRef="#ctx0" brushRef="#br0">54 171 2168,'-19'-102'1329,"18"99"-1134,1-1 0,-1 0 1,1 0-1,0 0 0,0 0 1,1 0-1,-1 0 0,3-7 1,-2 9-54,0 0 0,0 0 0,0 0 0,0 0 0,1 0 0,-1 0 0,1 0 0,2-2 0,8-3 2450,-12 8-2558,0 16 2807,0-3-3092,-7 616 3202,5-583-2904,-4 314 73,10-304-80,16 69 0,4 47 64,-24-74 217,-23 187-1,2-62-297,21-187-7,2-1 0,11 70 0,-6-63 42,2 69 0,-9-52 213,3 111 517,0-103-757,-10 109 0,-22 67 75,23-205-79,-2 57 48,7-63 1,-2 0-1,-10 47 0,10-69-57,-13 64 114,15-66-126,0-1-1,1 1 1,0-1-1,0 1 1,1 0-1,3 15 0,-2-14 12,-1 0 0,0 0 0,-1 0 0,1 0 0,-3 12-1,1-11 6,1 1 0,0-1 0,3 20-1,0-16-21,1-1-1,1 0 0,0 0 0,1 0 0,0 0 0,1-1 1,13 19-1,-26-45-594,1-1 0,0-1 0,1 1 0,1 0 0,-2-16 0,2-34-452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3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39 1280,'-1'9'102,"1"1"470,2-12 199,16-15 9,-17 16-654,-1 1 0,1 0 0,0-1 0,-1 1 0,1-1 0,0 0 0,-1 1 1,1-1-1,-1 1 0,1-1 0,-1 0 0,1 1 0,-1-1 0,1 0 0,-1 0 0,0 1 0,0-1 1,1 0-1,-1 0 0,0 0 0,0-1 0,0 2-68,0-1 1,1 1 0,-1-1-1,0 1 1,0-1-1,0 1 1,0-1-1,0 1 1,1-1-1,-1 1 1,0 0-1,0-1 1,1 1 0,-1-1-1,0 1 1,1 0-1,-1-1 1,0 1-1,1 0 1,-1-1-1,0 1 1,1 0-1,-1 0 1,1-1 0,-1 1-1,1 0 1,-1 0-1,1 0 1,-1 0-1,0-1 1,1 1-1,-1 0 1,1 0-1,-1 0 1,1 0 0,-1 0-1,1 0 1,-1 0-1,1 0 1,-1 0-1,1 1 1,115 8-96,5 1 298,-93-11 24,45-8 0,-46 5 38,43 2-88,5-1-83,-65 2-149,0 0 0,0 1 1,0 0-1,18 3 0,-18-2 0,0 0 1,1-1-1,-1 0 1,18-2 0,-24 2-9,-4 0 8,1 0 0,-1 0 1,0 0-1,0 0 0,0 0 0,0 0 0,1 0 0,-1 0 0,0 0 0,0 0 0,0 0 0,0 0 0,1 0 0,-1 0 0,0 0 0,0 0 0,0 0 0,0 0 0,1 0 0,-1 0 0,0-1 0,0 1 0,0 0 1,0 0-1,0 0 0,1 0 0,-1 0 0,0 0 0,0 0 0,0 0 0,0-1 0,0 1 0,0 0 0,0 0 0,1 0 0,-1 0 0,0 0 0,0-1 0,0 1 0,0 0 0,0 0 0,0 0 0,0 0 0,0-1 1,0 1-1,0 0 0,0 0 0,0 0 0,0 0 0,0-1 0,0 1 0,0 0 0,0 0 0,0 0 0,-1-8 31,1 8-155,-2 0-1313,0 0 870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5 226 3049,'-2'-12'184,"0"0"1,2 0 0,-1 0 0,2 0-1,0 0 1,0 1 0,1-1-1,0 0 1,1 1 0,0-1 0,1 1-1,6-14 1,-6 18 305,0 0 1,0 0-1,0 1 1,1-1-1,0 1 1,11-11-1,-16 17-458,1 0 0,-1 0 0,0-1 0,1 1 0,-1 0 0,0 0 0,1 0 0,-1 0 0,0-1 0,1 1 0,-1 0 0,1 0 0,-1 0 0,0 0 0,1 0 0,-1 0 0,0 0 0,1 0 0,-1 0 0,1 0 0,-1 0 0,0 0 0,1 0 0,-1 0 0,1 1 0,-1-1 0,0 0 0,1 0 0,-1 0 0,0 1 0,1-1 0,-1 0 0,0 0 0,0 1 0,1-1 0,-1 0 0,0 0 0,0 1 0,1-1 0,-1 0 0,0 1 0,0-1 0,0 0 0,1 1 0,-1-1 0,0 1 0,0 0 0,11 28 385,-9-20-368,9 37 253,-3 1 0,-1 0 0,0 79 0,1 9-147,2 24 198,-12 169 1,3 16-17,2-253-204,-1-64-93,-1 1 0,-1 0 0,-6 37 1,0-29-33,2 0 1,1 1-1,2 0 1,1-1-1,2 1 1,9 46 0,-4-59-1834,-8-25 934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54 221 320,'-22'-7'1535,"20"7"-1411,1 0 1,0 0-1,0 0 0,-1 0 1,1 0-1,0-1 1,0 1-1,0 0 0,0-1 1,-1 1-1,1 0 1,0-1-1,0 1 1,0-1-1,0 0 0,0 1 1,0-1-1,0 0 1,0 0-1,0 0 0,1 1 1,-1-1-1,0 0 1,0 0-1,1 0 1,-1 0-1,1 0 0,-1-1 1,1 1-1,-1 0 1,1 0-1,0 0 0,-1 0 1,1-2-1,42-18 127,-29 14-167,0 1-1,0 0 1,0 1-1,1 0 1,-1 1-1,28-4 1,-11 6-88,-1 1 1,39 4 0,-4 0 261,1-3 1,-1-3-1,116-21 0,-82 7-119,1 4-1,100-1 0,1-2 581,10 0-254,-183 16-459,74 3 28,-55-6 31,-27-6 124,-18 9-178,-1-1 1,0 1-1,0-1 1,1 1-1,-1 0 1,0-1-1,0 1 1,0-1-1,0 1 1,0-1-1,0 1 0,0-1 1,0 1-1,0-1 1,0 1-1,0 0 1,0-1-1,0 1 1,0-1-1,0 1 1,0-1-1,0 1 0,0-1 1,-1 1-1,1 0 1,0-1-1,0 1 1,-1-1-1,1 1 1,0 0-1,-1-1 1,1 1-1,0 0 1,-1-1-1,1 1 0,-1-1 1,-2 1-77,0-1 0,0 1 0,0-1 1,0 1-1,0 0 0,0 0 0,0 1 0,0-1 1,0 0-1,1 1 0,-1 0 0,0 0 0,-4 1 0,5-1-13,-49 18-1450,17 6 650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33 127 1240,'-32'37'1139,"32"-38"-977,0 0-1,0 0 0,0 1 1,-1-1-1,1 0 1,0 0-1,0 0 0,0 0 1,0 1-1,0-1 1,0 0-1,1 0 0,-1 0 1,0 1-1,0-1 1,0 0-1,1 0 0,-1 0 1,1 1-1,-1-1 1,0 0-1,1 1 0,-1-1 1,1 0-1,0 1 1,-1-1-1,1 1 1,-1-1-1,1 1 0,0-1 1,-1 1-1,1-1 1,0 1-1,0 0 0,1-1 1,35-12 82,2 1 0,-1 3 0,1 1-1,1 1 1,68-1 0,30-5 485,-6 0-406,152 6-1,8-1-268,-135 4-11,-147 3-38,1 0 1,-1-1 0,0 0-1,12-4 1,29-5 12,-3 5-5,-33 3-68,0 1 0,31 0 0,-46 2 7,1 0 0,-1 0 1,0 0-1,1 0 0,-1 0 0,1 0 0,-1 0 0,0 0 0,1 0 0,-1 0 0,1 0 0,-1 0 0,0 0 0,1 0 0,-1 1 0,1-1 0,-1 0 0,0 0 0,1 0 0,-1 1 0,0-1 0,0 0 0,1 1 1,-1-1-1,0 0 0,1 0 0,-1 1 0,0-1 0,0 1 0,0-1 0,1 0 0,-1 1 0,0-1 0,0 0 0,0 1 0,0-1 0,0 1 0,0-1 0,0 0 0,0 1 0,0-1 0,0 1 0,0-1 1,0 1-1,-11 14-731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60 57 2825,'-59'51'1014,"64"-49"-272,16-4-485,25-7 502,37-9 461,1 4-1,136-6 0,-53 6-599,104-3-500,-28 8-35,-131 2-17,176 12 1,-283-5-225,27 3 460,-31-3-350,-1 0 0,1 0 1,-1 0-1,0 0 1,1 0-1,-1 0 0,1 0 1,-1 0-1,1 0 0,-1 0 1,1 0-1,-1 0 1,1 1-1,-1-1 0,1 0 1,-1 0-1,0 0 1,1 1-1,-1-1 0,1 0 1,-1 0-1,0 1 0,1-1 1,-1 0-1,0 1 1,1-1-1,-1 1 0,0-1 1,0 0-1,1 1 1,-1-1-1,0 1 0,0-1 1,0 1-1,0-1 0,1 0 1,-1 1-1,0-1 1,0 1-1,0-1 0,0 1 1,0-1-1,0 1 1,0-1-1,0 1 0,0-1 1,-1 1-1,-8 13-615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89 98 2304,'-88'33'1310,"165"-50"2316,-42 13-3203,1 1 0,47 2-1,-9 3 394,0-2 0,128-18 0,449-44 129,-586 57-901,6-6-38,-57 8-6,0 0 0,1 1 0,-1 0 0,0 1 0,1 1 0,22 2 0,-37-2-23,-1 0 1,1 0 0,0 0 0,0 0 0,0 0-1,-1 0 1,1 0 0,0 0 0,0 1 0,0-1 0,-1 0-1,1 0 1,0 0 0,0 0 0,0 0 0,0 1-1,0-1 1,-1 0 0,1 0 0,0 0 0,0 1 0,0-1-1,0 0 1,0 0 0,0 0 0,0 1 0,0-1-1,0 0 1,0 0 0,0 0 0,0 1 0,0-1 0,0 0-1,0 0 1,0 1 0,0-1 0,0 0 0,0 0-1,0 0 1,0 1 0,0-1 0,0 0 0,0 0 0,0 0-1,0 1 1,1-1 0,-1 0 0,0 0 0,0 0 0,0 0-1,0 1 1,0-1 0,1 0 0,-1 0 0,0 0-1,0 0 1,0 0 0,1 0 0,-1 1 0,0-1 0,0 0-1,0 0 1,1 0 0,-1 0 0,0 0 0,0 0-1,1 0 1,-3 0-474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161 82 2497,'-121'39'1688,"120"-38"-1592,-1-1 1,0 1-1,1-1 1,-1 1-1,0-1 1,0 0-1,1 0 1,-1 1-1,0-1 1,0-1-1,0 1 1,1 0-1,-1 0 1,0 0-1,0-1 1,1 1-1,-1-1 1,0 0-1,-2-1 1,3 2-59,1-1 0,0 1 0,0 0 0,0-1 0,-1 1 0,1 0 0,0-1 0,0 1 0,0-1 0,0 1 0,0 0 1,-1-1-1,1 1 0,0-1 0,0 1 0,0 0 0,0-1 0,0 1 0,0-1 0,1 1 0,-1 0 0,0-1 1,0 1-1,0-1 0,0 1 0,0 0 0,1-1 0,-1 1 0,0 0 0,0-1 0,0 1 0,1 0 0,-1-1 0,0 1 1,1-1-1,6-2 0,0 1 0,1-1 0,-1 1 0,1 0 0,0 1 0,-1 0 0,1 0 0,0 1 0,14 0 0,-3 0 7,346-17 212,54-5 332,28 0 401,-428 21-902,-1 0-1,0-2 0,24-6 0,-24 5-81,1 0 0,0 1 0,25 0-1,78 8-1423,-101-1 911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35 42 1520,'-15'14'509,"2"0"-137,12-14-318,1 0 0,0 0 0,0 0 0,0 0 0,-1 0 0,1 0 0,0 0 0,0 0 0,-1 0 0,1 0 0,0 0 0,0 0 0,0-1 0,-1 1 0,1 0 0,0 0 0,0 0 0,0 0 0,-1 0 0,1 0 0,0 0 0,0-1 0,0 1 0,0 0 0,-1 0 0,1 0 0,0 0 0,0-1 0,0 1 0,0 0 0,0 0 0,0 0 0,-1-1 0,1 1 0,0 0 0,0 0 0,0 0 0,0-1 0,0 1 0,0 0 0,0 0 0,0-1 0,0 1 0,0 0 0,0 0 0,0-1 0,0 1 0,0 0 0,0 0 0,1 0 0,-1-1 0,0 1 0,0 0 0,0 0 0,0 0 0,0-1 0,0 1-20,0-1 0,0 1 0,0 0 0,0-1 0,0 1 0,0-1 0,0 1 0,0 0 0,0-1 0,0 1 0,0-1 0,1 1 0,-1 0 0,0-1 0,0 1 0,0 0 0,0-1 0,1 1 0,-1 0 0,0-1 0,0 1 0,1 0 0,-1-1 0,0 1 0,1 0 0,-1 0 0,0-1 0,1 1 0,-1 0 0,0 0 0,1 0 0,-1-1 0,0 1 0,1 0 0,-1 0 0,1 0 0,-1 0 0,0 0 0,1 0 0,-1 0 0,1 0 0,-1 0 0,0 0 0,1 0 0,-1 0 0,1 0 0,-1 0 0,0 0 0,1 1 0,3-1 779,-19-20 1431,101 36-2162,2-3 1,94 1 0,707-28 225,-411 1-87,-70-5 128,82-1 84,153 14-260,441 5 143,-921-4 109,71 4-197,-68 24-213,-62-6 20,-32-25 37,-22 8-71,135-1 22,-176 0-241,-20 3-656,-16 5-367,-29 14 469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76 1408,'0'0'3989,"10"0"-2401,603-31-157,106 47-1189,-319-27-210,-78-14 1320,-55 1-465,62 34-817,-202-1-65,430 12 33,-321-19-21,33 1 6,336 18 81,-487-16-85,106-3 128,-5-3 250,-110 3-375,-30-16 90,5 7-176,-79 10-1154,-5-2 763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 70 5057,'0'0'70,"0"-1"1,0 1-1,-1 0 0,1 0 1,0 0-1,0-1 0,0 1 1,-1 0-1,1 0 0,0-1 0,0 1 1,0 0-1,0 0 0,0-1 1,0 1-1,0 0 0,0-1 1,-1 1-1,1 0 0,0 0 0,0-1 1,0 1-1,0 0 0,0-1 1,0 1-1,1 0 0,-1-1 1,0 1-1,0 0 0,0 0 1,0-1-1,0 1 0,0 0 0,0 0 1,1-1-1,-1 1 0,0 0 1,0 0-1,0-1 0,1 1 1,-1 0-1,0 0 0,0 0 1,1-1-1,18-7 741,27-1-1289,-42 9 761,39-6-163,-1 2 1,77 4 0,-12 0 259,-94-1-292,1360-19 1630,-1004 30-1699,47 3 13,371-40 239,-626 21-79,312 30 0,-253-22-144,-114-4-2,-14 6-8,113 17-1,-165-20 27,23-16-1100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14 1440,'86'-7'1041,"-69"4"15,2 3-448,3 0-152,3 0-152,4 0-32,-5-3-72,7 3-32,1 0-96,-2 0-32,5 1-24,-5-1-8,-6 2-16,-2-1-88,-9 2 64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45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2192,'9'1'387,"15"-3"257,-23 1-277,0 0 0,-1 0 0,1 0-1,0 0 1,-1 0 0,1-1 0,-1 1-1,1 0 1,-1 0 0,1-1 0,-1 1-1,0 0 1,0 0 0,0-1 0,0 1-1,0 0 1,0-1 0,0 1 0,0-2 739,2 7-952,0-1 1,0 1-1,0 0 0,-1 0 0,1 0 0,-1 0 0,0 1 0,1 3 0,0 0-14,2 8-36,-1 0 0,-1 0 0,0 0 0,-1 0 1,0 1-1,-3 19 0,0-1 61,2-25-96,-1-1-1,0 1 1,0-1-1,-1 0 1,0 1-1,-5 12 1,-10 35 239,6-91 204,9 12-535,0 0 0,2 1 1,0-1-1,6-40 0,0-11 19,-13-19-222,10 90 212,-1 0 0,2 0 0,-1 0 0,0 1 0,0-1 0,0 1 0,1-1 0,-1 1 0,8-1 0,-11 2 11,24-5-30,0 1 0,0 2 0,32 0 0,17-1 28,-56 0 25,-10 45 200,13 202 426,-20-229-614,-1-1 0,-1 1 0,0-1 0,-1 0 1,0 0-1,-8 18 0,9-30 11,0-1 0,-1 1 0,1-1 0,-1 1 1,1-1-1,-1 0 0,0 0 0,1-1 0,-1 1 0,-4 0 0,-9 3-13,8 0-23,6-3-3,-1 1 0,0-1 0,0 1-1,0-1 1,0 0 0,0 0 0,0-1 0,-1 1-1,1-1 1,0 1 0,0-1 0,-1 0-1,1 0 1,0 0 0,0-1 0,0 1-1,-1-1 1,1 0 0,-3-1 0,-5-6-550,9 6 330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129 122 1240,'-84'-27'591,"68"15"1623,14 11-1987,1-1 0,-1 1 1,1 0-1,-1 0 1,0 0-1,1 0 1,-1 0-1,0 0 1,0 0-1,1 0 0,-1 1 1,0-1-1,0 1 1,-3-1-1,62 1 684,127-5 148,-53-7-642,494-39 943,0 51-1051,274 36-216,-790-38 14,637 9 248,-604 8-320,-84-7-3,-1-3-1,1-2 0,113-8 0,-75-2 86,-97 1-1172,0 6 608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22 176 1576,'-1'-104'937,"3"53"1483,0 30 2556,-4 25-4866,0-1 0,0 1 0,1 0 0,-1 0 1,1 0-1,0 0 0,1 0 0,-1 0 0,0 6 0,-5 36 222,2-1 0,2 54 1,7-2-7,-4-47 115,2 1 0,2-1 0,2 0 0,22 75 0,-24-103-403,-1 1 0,0 0 1,-2 0-1,-1 0 0,0 1 1,-2-1-1,-6 40 0,3-32-14,2 1 0,1 0-1,3 35 1,2-46 8,1 0 0,0 0 1,9 21-1,-7-20-17,3 14 41,-2 0 0,-2 0-1,3 57 1,-9-72-35,-1-1 0,-4 25 1,-2 29 35,17 102 3,-5-99-49,6 48 220,-11-124-274,1 0 0,-1 0 1,0-1-1,0 1 1,0 0-1,0 0 0,0 0 1,0-1-1,-1 1 0,1 0 1,0 0-1,0 0 1,-1-1-1,1 1 0,0 0 1,-1 0-1,1-1 0,0 1 1,-1 0-1,1-1 0,-1 1 1,1-1-1,-1 1 1,0-1-1,1 1 0,-1-1 1,0 1-1,0 0 0,-3-2-582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1 155 2000,'65'-75'727,"-61"71"-519,-1 0-1,0 0 0,0 0 0,-1 0 1,1-1-1,-1 1 0,0-1 1,0 0-1,0 0 0,-1 0 1,1 0-1,0-5 0,-3-6 6348,1 16-6421,-9 19 503,3 32-201,1 1 0,5 96 0,25 102 234,-24-239-628,-1-1 0,0 1 1,-1-1-1,-2 12 0,2-13-8,0 0 0,0 0 0,1 0 0,0 0 0,0 0 0,2 11 0,1-3 2,-1 0 0,-1 1 0,-1-1 0,-1 0 0,0 1 0,-4 18 0,1-15-10,2 0 0,1 0 0,2 34 0,4 17 12,-3-40-5,8 49 0,-8-64-22,0 1 0,-1 0 1,-1 0-1,-4 31 0,2-31 0,0 0 0,2 0 1,0 0-1,4 24 0,24 134 140,-14-41-118,-14-131-22,1 0 0,-1 1 0,0-1 0,0 0-1,0 0 1,0 0 0,-1 0 0,0 0 0,0 0-1,-2 7 1,-3 13 2,1-1 1,1 1-1,1 0 0,1 24 1,2-46 19,0-1 0,0 1 0,0 0-1,0 0 1,0 0 0,-1-1 0,1 1 0,-1 0 0,1 0 0,-1-1 0,0 1 0,0 0 0,1-1 0,-1 1 0,-2 2-1,-9 0-686,1-7-2642,10 1 2253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24 54 1240,'-3'-24'6782,"0"-4"-4151,2 28-2615,1 0 0,0 0 0,0-1 0,-1 1 0,1 0 0,0 0 0,0 0 0,-1 0 0,1 0 0,0 0 0,-1 0 0,1 0 0,0 0 0,0 0 0,-1 0 0,1 0 0,0 0 0,-1 0 0,1 0 0,0 0 0,0 0 0,-1 0-1,1 0 1,0 0 0,-1 0 0,1 0 0,0 1 0,0-1 0,-1 0 0,1 0 0,0 0 0,0 0 0,0 1 0,-1-1 0,1 0 0,0 0 0,0 0 0,0 1 0,-1-1 0,1 0 0,0 1 0,0-1 0,0 0 0,0 0 0,0 1 0,0-1 0,0 0 0,0 0 0,0 1 0,0-1 0,0 0 0,0 1 0,0-1 0,0 0 0,0 1 0,0-1 0,0 0 0,-5 71 397,4-1-1,2 1 1,4 0 0,2-1 0,25 104-1,-25-133-206,-1 0 0,-1 80 0,-2-26-165,-2-32 32,-11 104-1,8-146-49,-4 39 10,3 0-1,5 75 1,-4-65 13,1-59-39,0 0 0,0-1 0,1 1 0,0 0-1,1-1 1,0 1 0,5 15 0,-5-15-4,1 1 1,-2 0 0,1 0-1,-2 0 1,1 0-1,-4 12 1,2-4 12,-5 131 64,2-106 51,5-45-80,-12-12 1184,8 6-5568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108 23 768,'-81'29'676,"80"-29"-418,0 1-1,0-1 0,0 1 0,0-1 0,0 1 1,0-1-1,0 1 0,0-1 0,0 0 1,0 0-1,0 0 0,0 1 0,0-1 0,0 0 1,0 0-1,0-1 0,-1 1 0,1 0 1,0 0-1,0 0 0,0-1 0,0 1 1,-1-1-1,2 0-202,0 1 1,1-1 0,-1 1 0,1 0-1,-1-1 1,0 1 0,1-1-1,-1 1 1,1 0 0,-1-1-1,1 1 1,-1 0 0,1 0 0,-1-1-1,1 1 1,-1 0 0,1 0-1,0 0 1,-1 0 0,1 0-1,-1-1 1,1 1 0,0 0 0,-1 0-1,1 1 1,36 0 501,0-2 0,52-7 0,160-31 523,-234 39-1079,-1-1 1,1 2-1,0 0 0,-1 1 0,1 0 1,-1 1-1,23 8 0,22 4 39,-37-11 66,-1-1 1,1-1 0,0-1-1,0 0 1,41-6 0,-61 3 64,0-1-360,6 2-2965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30 192 1656,'-22'19'337,"15"-11"-183,10-6 52,-3-3-94,0 1 0,0 0 0,1 0 0,-1-1 0,0 1 0,1 0 0,-1-1 0,0 1 0,0 0 0,1-1 0,-1 1 0,0 0 0,0-1 0,0 1 0,0 0 0,0-1 0,1 1 0,-1-1 0,0 1 0,0 0 0,0-1 0,0 1 0,0-1 0,0 1 1,0 0-1,0-1 0,0 1 0,-1-1 0,1 1 0,0-1-26,0 0 1,0 0-1,0 0 1,0 1 0,0-1-1,0 0 1,0 0-1,0 1 1,0-1-1,0 0 1,0 0-1,1 1 1,-1-1 0,0 0-1,0 1 1,1-1-1,-1 0 1,1 1-1,-1-1 1,0 0 0,1 1-1,-1-1 1,1 1-1,0-1 1,0 0-1,9-3-76,0 0 0,-1 1-1,2 0 1,-1 0-1,0 1 1,0 1 0,1 0-1,-1 0 1,1 1 0,-1 1-1,1-1 1,16 4-1,-9-1-5,0-2-1,35-2 0,282-36 66,-66 20-30,-2 10 162,-16 1 8,184-44 304,172-10-305,-70 76-174,16-1 15,41-5 119,-344-1-140,599 14 68,-673-13-83,113 2 0,965-20 513,-831 20-514,-170-3 321,-122-3 113,-43-1-44,136-10 0,-72 2 303,-108 4-654,-1-1-1,51-8 0,314-47 972,-358 55-934,-28 7-383,-22-7 261,0 0 0,0 1-1,1-1 1,-1 0-1,0 1 1,0-1 0,1 0-1,-1 1 1,0-1 0,0 0-1,0 1 1,0-1-1,0 1 1,1-1 0,-1 0-1,0 1 1,0-1 0,0 0-1,0 1 1,0-1-1,0 1 1,0-1 0,0 0-1,-1 1 1,1-1 0,0 0-1,0 1 1,0-1-1,0 1 1,0-1 0,-1 0-1,1 1 1,0-1 0,0 0-1,0 1 1,-1-1-1,1 0 1,0 0 0,-1 1-1,1-1 1,0 0 0,-1 1-1,-15 14-624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136 345 3385,'-104'-19'1376,"76"8"-263,28 10-1067,0 1-1,-1 0 1,1-1 0,0 1 0,-1 0-1,1-1 1,0 1 0,0-1 0,0 1-1,-1-1 1,1 1 0,0 0 0,0-1-1,0 1 1,0-1 0,0 1 0,0-1-1,0 1 1,0-1 0,0 1 0,0-1-1,0 1 1,0-1 0,0 1 0,0-1-1,0 1 1,0 0 0,1-1 0,0-1 88,0 1 1,0-1 0,0 1 0,0-1-1,1 1 1,-1 0 0,0 0 0,1 0-1,-1 0 1,1 0 0,-1 0 0,4-1 0,54-15 7,0 3 1,1 2 0,1 3 0,0 3 0,0 2 0,117 9 0,-117-2-105,1-3 0,85-10 0,124-32 515,0 0-227,-117 29-293,-50 5 27,111-24-1,-77 10-33,211-8-1,-184 20 3,600-6 65,-224 13-71,-370 0 5,291 33 0,-227-6 1,264-8 0,-331-24 7,43 0-6,72 10 12,236 10-50,-115-15 18,-150-5 8,-211 8-15,659 26 10,-398-7 49,-134-11-26,-12 9-21,55 2 70,27-21 729,-72 25-717,-166-23-99,29 2 152,-22-5 194,-17-4 309,5 6-692,0 1 1,0 0 0,0-1 0,0 1 0,0 0-1,0 1 1,0-1 0,0 0 0,-1 1 0,1 0-1,-3 1 1,-13 2-560,-55 10-1781,7 3 1050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7 504,'52'26'2015,"-35"-20"-1308,-3 0-449,0-1 1,0 0-1,0-1 0,0-1 1,1 0-1,-1-1 1,22 1-1,-6-9 224,-25 5-402,0-1 0,1 1 1,-1 0-1,0 1 0,1 0 1,-1-1-1,0 2 0,9 0 0,19 2 66,1-1-1,0-1 0,0-2 0,-1-2 0,55-11 0,-61 10-133,0 0-1,0 2 1,0 1-1,1 1 0,-1 2 1,32 5-1,-25-6 474,1-1 0,-1-2 0,0-1 0,66-15 1,-60 10-407,-38 8-72,4-1-6,1 0 0,0 0 1,-1-1-1,1 0 0,-1 0 1,7-4-1,-13 6-36,-4 0-3258,2 0 2309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 1 128,'-3'8'57,"-1"12"-2,4-20-46,0 0 0,0 1 0,0-1 0,0 0 0,0 0-1,0 0 1,0 1 0,0-1 0,0 0 0,0 0 0,0 0-1,0 1 1,0-1 0,1 0 0,-1 0 0,0 0 0,0 1-1,0-1 1,0 0 0,0 0 0,0 0 0,1 0 0,-1 0-1,0 1 1,0-1 0,0 0 0,0 0 0,1 0 0,-1 0-1,0 0 1,0 0 0,0 0 0,1 0 0,-1 0 0,0 1-1,0-1 1,0 0 0,1 0 0,-1 0 0,0 0 0,0 0-1,0 0 1,1-1 0,-1 1 0,0 0 0,0 0 0,1 0-1,-1 0 1,0 0 0,0 0 0,0 0 0,0 0 0,1 0-1,-1 0 1,0-1 0,0 1 0,0 0 0,0 0 0,1 0-1,-1 0 1,0-1 0,0 1 0,0 0 0,0 0 0,0 0-1,0-1 1,45 8 1473,-23-6-1067,0 1-1,38 9 1,-13-2 8,-5-2 1099,-28-3-1397,1-1-1,0 0 0,-1-1 1,1-1-1,0-1 0,0 0 1,0-1-1,0 0 0,25-6 1,-30 5-89,1 0 1,0 0 0,0 1-1,0 1 1,0 0 0,0 0-1,0 1 1,14 3 0,-11-2-10,32 8 235,-39-8-227,1 0 0,0 0 0,0-1 0,0 0 0,0 0 0,0-1 0,0 0 0,0 0 0,9-2 0,1-1 78,-1 2 0,1 0 0,-1 1 0,1 1 0,29 5 0,67-2 520,-59-7-421,-45 1-125,0 1 0,0 1 0,0 0 0,0 0 0,0 1 0,16 3-1,29 1 0,-1 0 339,-42-2-310,1-1-1,-1 0 0,1-1 0,-1 0 1,1 0-1,20-3 0,-11-9 373,-21 10-486,0 1 0,0-1-1,0 0 1,0 0 0,0 1-1,0-1 1,0 1 0,0-1-1,0 1 1,0-1 0,0 1-1,0 0 1,0-1 0,0 1-1,1 0 1,-1 0 0,0 0-1,0 0 1,0 0 0,0 0-1,0 0 1,1 0 0,-1 0-1,0 1 1,0-1-1,0 0 1,2 2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6 186 5929,'-5'-18'2213,"5"13"-2302,-1 0-1,1 1 0,1-1 1,-1 0-1,1 0 0,-1 0 1,1 0-1,1 0 0,-1 1 1,1-1-1,0 1 0,0-1 0,5-7 1,-5 9 277,1 1-1,-1-1 1,1 1 0,0 0 0,0-1 0,1 1-1,-1 1 1,0-1 0,1 0 0,-1 1 0,1-1-1,-1 1 1,1 0 0,0 1 0,-1-1 0,1 0-1,6 1 1,79 1 627,-58 1-412,20-4-287,0-2 0,1-2 0,-2-3 0,65-19 0,-54 13-84,-57 14-30,-2 0-2,-1 1 1,1 0-1,-1-1 1,1 1-1,-1 0 1,1 0-1,0 0 1,-1 0-1,1 0 1,-1 0 0,1 0-1,-1 1 1,1-1-1,1 1 1,-2-1 7,-7 1-1390,-10 1 883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47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30 2345,'-8'-1'458,"6"1"-299,0 0 0,1-1 0,-1 1 1,1 0-1,-1-1 0,0 1 0,1-1 0,-1 0 0,1 1 0,0-1 1,-1 0-1,1 0 0,-1 0 0,1 0 0,0 0 0,0 0 0,0 0 0,-7-5 5147,6 12-3649,3 15-2051,-1-15 874,7 37-105,-4-26-184,0-1 0,-1 1 1,-1 0-1,-1-1 0,-1 23 0,-1-34-172,2 0 0,-1 0 1,0 0-1,1 0 0,0 0 1,0 0-1,1 0 0,-1 0 0,1 0 1,0 0-1,1 0 0,-1 0 1,1 0-1,0 0 0,0-1 1,0 1-1,1-1 0,5 8 0,-13-19 39,0 0 0,1 1 0,1-1 0,-1 0 0,1-1 0,0 1 0,0-1 0,1 1 0,0-1 0,1 0 0,-2-10 0,-6-25-25,-19-31-29,29 69-21,0-1 1,0 1 0,1-1-1,-1 1 1,1 0 0,5-9-1,-2 2-51,-4 10 56,0 1-1,0-1 1,1 0-1,-1 1 1,1-1 0,-1 1-1,1-1 1,-1 1 0,1 0-1,0 0 1,0 0-1,-1 0 1,1 0 0,0 0-1,0 0 1,0 1 0,0-1-1,4 0 1,44-7-89,-42 7 97,37-2-1,-42 3 1,-1 0 1,1 0 0,0 0-1,0 0 1,-1 1 0,1-1-1,0 1 1,0 0 0,-1 0-1,1 0 1,-1 0 0,1 0-1,3 3 1,-6-4-17,14 35 208,-7-12-11,-1 1-1,-1-1 1,4 42 0,-10 54 183,1-118-344,0 0-1,-1 0 1,1-1 0,0 1-1,0 0 1,-1-1 0,1 1 0,0 0-1,-1 0 1,1-1 0,-1 1 0,1-1-1,-1 1 1,1 0 0,-1-1 0,1 1-1,-1-1 1,0 1 0,1-1 0,-1 1-1,0-1 1,1 0 0,-1 1 0,-1-1-1,-27 11 586,12-5-460,-1-1-141,0-1 0,0 0 0,-1-1 0,-34 0 0,22-3-4041,42-2 2873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97 62 2232,'-36'-59'2972,"36"59"-2928,0 0 1,0 0 0,-1-1-1,1 1 1,0 0 0,-1 0-1,1-1 1,0 1 0,-1 0-1,1 0 1,0 0 0,-1 0-1,1 0 1,0-1 0,-1 1-1,1 0 1,0 0 0,-1 0-1,1 0 1,-1 0 0,1 0-1,0 0 1,-1 0 0,1 0-1,0 0 1,-1 1 0,1-1-1,0 0 1,-1 0 0,1 0-1,0 0 1,-1 0 0,1 1-1,0-1 1,-1 0 0,1 0-1,0 1 1,0-1 0,-1 0-1,1 0 1,0 1 0,0-1-1,-1 0 1,1 1 0,0-1-1,0 0 1,0 1 0,0-1-1,0 0 1,-1 1 0,-12 27-34,9-19 248,-1-1-224,2-2 33,0 0 0,0 0 1,0 0-1,1 0 0,0 0 0,0 0 0,0 1 0,1-1 0,0 1 0,0 11 0,3 25 361,-3-33-401,2-1 1,-1 1 0,1 0 0,1-1 0,2 11 0,-1 5 29,-3-22-18,0 0 0,0 1 0,1-1 0,-1 0 0,1 0 0,-1 0 0,1 0 0,0 0 0,0 0 1,0 0-1,1 0 0,1 3 0,0-1 0,-1-1-1,0 1 1,0-1 0,-1 1 0,1 0 0,-1 0-1,0 0 1,0 0 0,-1 0 0,1 0-1,-1 0 1,0 0 0,-1 0 0,1 0 0,-1 0-1,-2 7 1,2-5-23,0 0-1,0 0 0,1 0 1,0 0-1,0 0 0,2 14 1,-1-17 31,-1 0 0,0 0 0,0 1 0,0-1 0,0 0 0,-1 0 0,0 0 0,1 1 0,-4 5 0,2-3 40,0 0 0,1 0 0,0 0 0,0 0 0,0 0 0,1 8 0,-2 44 330,-1-15-273,0-44-2590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1:51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11661 127 944,'-13'9'176,"-22"10"196,34-19-348,-1 1 1,1-1 0,-1 0 0,0 0 0,1 1 0,-1-1 0,1 0 0,-1-1 0,0 1 0,1 0 0,-1 0-1,1-1 1,-1 1 0,0-1 0,1 1 0,-1-1 0,1 0 0,0 1 0,-1-1 0,1 0 0,0 0 0,-2-1-1,-21-16 183,0 1 0,-1 1 0,-1 2 0,0 1 0,-1 0 0,0 2 0,-1 1 0,0 2 0,0 0 0,-1 2 0,0 1 0,-55-1 0,-21 5 279,1 4-1,-130 22 0,208-21-347,-174 24 93,65-7-365,-204 6 0,36-34-234,-73 0 409,319 8-34,-789 38-6,-76 3 34,660-33 247,-408 66 0,-231 91-314,862-157 32,-1266 312-109,178 73 3,1015-340 59,-159 102 0,-85 97 5,268-178 36,4 4-1,-108 129 1,-23 23 24,122-137-6,-153 200 0,67-65 5,-11 18 10,142-179-26,-67 130 1,-233 651-104,332-804 101,-56 175-30,-72 392-1,140-593 32,-131 634 15,-35-9-6,131-513-8,-43 271 0,70-298-13,5 1 0,4 0 0,14 127 0,-6-167 2,4 0 1,2 0 0,2-1-1,4-1 1,2-1 0,3 0-1,37 71 1,16 4-7,6-4 1,6-3-1,123 142 0,-105-149 17,17 21-9,236 217-1,-182-210 1,306 200 0,-62-71-26,100 60 11,-279-200 11,604 316-63,-648-364 87,235 147 0,-211-98-80,277 130-1,-426-238 41,1310 560 8,-916-415-24,227 81-703,-422-176 381,478 83 0,296-38 842,-610-100-334,529-33 0,430-120-49,-468 27 6,-104 12 17,1195-78 626,-1768 157-728,401-18 4,-4-43 40,212-117 686,-705 138-412,-2-6-1,-3-6 1,209-117 0,-295 137-242,-3-3 0,-1-3 0,65-65 0,-81 80-302,-23 19 10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1:55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19 880,'115'-17'556,"-113"17"-503,0-1 0,0 1 0,0 0 0,1-1 0,-1 1 0,0 0 0,0 0 0,0 0 0,0 1 0,0-1 0,0 1 0,0-1 0,0 1 0,0-1 0,0 1 0,0 0-1,0 0 1,0 0 0,0 0 0,0 0 0,-1 1 0,1-1 0,-1 0 0,1 1 0,-1-1 0,1 1 0,-1 0 0,2 2 0,-1 1-6,-1 0 0,1 0 0,-1 0 0,0 0 0,0 1 1,0-1-1,-1 0 0,0 7 0,2 10 95,10 27 777,20-53-728,1 1-1,-1 1 1,0 3 0,1 0-1,47 9 1,158 47 359,-190-46-421,1-3 0,0-1 1,65-1-1,23 4 554,43 4 96,106 16-319,244 87-440,-91-3 15,25 7 102,-252-59-90,595 181-18,-372-79-29,-267-95 0,193 56 6,-176-64-4,184 58-2,366 141 0,-190-33 0,-314-139 0,235 101 0,-95 9 12,-6-4 0,-355-189-12,310 155-17,-249-119 10,-1 3 0,83 69-1,-31-9-1,119 94 2,-134-115 7,-3 5-1,133 146 1,-85-83 0,14 17-6,-135-134-3,-2 2 0,-1 2 0,23 41 1,143 293-87,-150-289 76,-4 1 0,-3 3 1,-4 1-1,42 181 0,-53-144 5,-4 0 0,-7 2-1,-4 146 1,-27 466 30,9-503-6,-12 0 0,-9-2 0,-108 397 0,-10-67 45,-10 54-9,107-454-22,-127 267 1,-82 226-16,253-631-9,-39 124 19,-18 50 37,52-167-45,-1-1 0,-1 0 0,-37 55 0,-110 113 92,9-11 3,26 3 259,57-49-217,69-139-135,-1-1 0,1 0 0,-1 0 0,0 0-1,0 0 1,0 0 0,0-1 0,0 1 0,-1-1-1,1 0 1,-1 0 0,1 0 0,-1 0-1,0-1 1,0 0 0,-5 2 0,-75 12 226,54-11-153,-41 4 22,50-7-734,0 2-1,-1 0 1,1 1 0,-23 8 0,29-6-344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05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408 164 3761,'-58'23'989,"57"-23"-999,0 0 0,0 0 0,0 0 0,-1-1 0,1 1 0,0 0 0,0-1 0,0 1 0,0-1 0,-1 0 0,1 1 0,0-1 0,0 0 0,0 0 0,0 1-1,1-1 1,-1 0 0,0 0 0,0 0 0,0 0 0,1 0 0,-1 0 0,1 0 0,-1-1 0,1 1 0,-1 0 0,1 0 0,-1 0 0,1 0 0,0-1 0,0 1 0,0 0-1,0 0 1,0-3 0,-3-42-663,4-18 311,-1 62 421,0 0 0,0 0 0,0 0 1,0 0-1,-1 0 0,1 0 0,-1 0 1,1 1-1,-1-1 0,1 0 0,-1 0 1,0 1-1,0-1 0,0 0 0,0 1 1,0-1-1,0 1 0,-1-1 0,1 1 1,0 0-1,-1-1 0,1 1 1,-1 0-1,1 0 0,-1 0 0,0 0 1,1 0-1,-4 0 0,5 0 198,-1 1 1,0 0-1,0 0 0,1 0 0,-1 0 1,0 1-1,0-1 0,0 0 0,1 0 1,-1 0-1,0 1 0,1-1 1,-1 0-1,0 1 0,0-1 0,1 0 1,-1 1-1,1-1 0,-1 1 0,0 0 1,-14 27 760,8-10-519,1-3-355,3-7 56,0 0 0,0 0 0,-1 0 0,0 0-1,-9 11 1,13-18-180,-1 0 1,1 0-1,-1 1 0,1-1 0,0 0 0,0 0 1,-1 0-1,1 1 0,0-1 0,0 0 1,0 1-1,0-1 0,1 0 0,-1 0 0,0 0 1,1 1-1,-1-1 0,0 0 0,1 0 1,-1 0-1,1 0 0,0 1 0,-1-1 0,2 1 1,-1-1 20,0 1 0,0 0 0,0-1 0,-1 1 0,1 0 1,0-1-1,-1 1 0,1 0 0,-1 0 0,0-1 1,0 1-1,0 0 0,0 0 0,0 0 0,0 2 0,-5 10 189,2-8-192,0 0 0,1-1 1,0 1-1,1 0 0,-1 0 0,1 0 0,0 1 1,1-1-1,-1 0 0,1 0 0,0 0 0,1 1 0,2 9 1,2 8 73,0 1 1,-1 0-1,-2 0 1,-1 0-1,-1 32 1,-22 128 106,1 3-96,-8 45 235,2-39-289,14 374 36,9-418-33,1-98-15,2 0 0,3 0 0,8 53 0,-2-33 52,-1 136 0,-11-138-59,-3-1 0,-4 1 0,-24 87 0,2-9-4,17-75-16,7-38-7,2 1 0,1-1 0,1 1 0,2 0 0,2 0 0,4 45 0,17 43-14,-9-69 17,-3 1 0,-2-1 0,-2 78 0,-10-54-5,1-26 116,3 58 0,3-92-120,1 0-1,0 0 0,2 0 1,0 0-1,2-1 1,13 33-1,-10-27-8,-1 1 1,-1 0-1,6 33 0,-8-29 11,2-2 0,15 43-1,34 96 97,-20-51-32,3 31 118,-30-100-108,-8-37-79,0 0 0,1-1-1,0 1 1,0 0 0,7 14 0,-6-15-5,-1-1-1,1 1 1,-1 0-1,-1 0 1,1 0-1,-2 0 1,1 1 0,-1 8-1,5 38 26,14 10-1,-18-3 48,0-51-52,0 0 0,-1-1 0,-2 21 0,1-22-23,0 0-1,0-1 0,1 1 0,1 0 0,-1-1 0,5 17 0,-5-25-2,0 0-1,0 0 0,0 0 0,0 1 0,0-1 0,0 0 1,0 0-1,0 0 0,0 1 0,0-1 0,0 0 0,0 0 1,0 1-1,0-1 0,0 0 0,0 0 0,0 0 0,0 1 0,0-1 1,0 0-1,0 0 0,0 0 0,-1 1 0,1-1 0,0 0 1,0 0-1,0 0 0,0 0 0,0 1 0,-1-1 0,1 0 1,0 0-1,0 0 0,0 0 0,-1 0 0,1 0 0,0 1 0,0-1 1,0 0-1,-1 0 0,1 0 0,0 0 0,0 0 0,0 0 1,-1 0-1,1 0 0,0 0 0,0 0 0,-1 0 0,1 0 1,0 0-1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09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75 4313,'-35'-61'1702,"33"59"-1633,0 1 0,-1 0 0,1-1 0,0 1 0,-1 0 0,0 0 0,1 0 1,-1 1-1,1-1 0,-1 1 0,0-1 0,0 1 0,1 0 0,-1 0 0,0 0 1,1 0-1,-1 1 0,0-1 0,-3 2 0,5-2 92,0 1-1,1-1 1,-1 1 0,0-1-1,0 0 1,0 0 0,1 1-1,-1-1 1,0 0 0,0 0-1,0 0 1,0 0 0,1 0-1,-1 0 1,0 0 0,0 0-1,0 0 1,0 0 0,0-1-1,1 1 1,-1 0-1,0-1 1,0 1 0,1 0-1,-1-1 1,0 1 0,0-1-1,1 1 1,-1-1 0,0 1-1,1-1 1,-1-1 498,1 5-312,1 21-16,-1 1 0,-2-1-1,0 1 1,-7 31 0,-4 35 265,9-59-373,-16 58 1,14-66-138,0 0 0,1 1-1,2 0 1,-1 30 0,25 167 47,-11-144-101,1 83 1,-11-120-21,-10 256 72,4-218-52,6 80 1,2-102 56,-2 0 0,-2-1 1,-20 109-1,-42 211 856,-14 55-160,60-367-670,-5 16 21,-25 165 0,43-192-102,-4 22 194,3 0 0,8 145-1,8-42-150,-8-103-51,13 86 1,-9-129-22,3 22 21,6 110 0,-18-108 20,2-34-33,0 0 1,1 0 0,3 21 0,-2-38-430,1 5 1424,-8-17-5699,-7-14 3077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1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171 161 1656,'-5'-13'413,"1"0"0,1-1 0,0 1 1,0-1-1,2 1 0,-1-18 0,-4-18 3921,-6 103-3119,-7 49 107,5 1 1,-2 128-1,30 365 186,-13-575-1450,-2 61 372,-18 124 1,8-107-318,-21 129 141,21-41-107,3-164 45,6-20-182,0 0-1,0 0 1,1 0 0,0 0 0,0 1 0,0-1 0,-1 8 0,0 16 32,0 0 0,4 43 0,10-14 473,-19-43-357,3-14-3733,2-1 2278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18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60 5425,'-68'-49'923,"65"38"4897,1 60-5405,2 1 0,8 65 1,-6-89-145,-1 0 1,-2 0 0,0 0 0,-7 29 0,4-23 5,-1 62 0,4 16-43,-19 148 0,12-187-112,-5 138 417,13-157-442,1-35-74,-1-1 0,-1 0 0,0 0 0,-1 1 0,-5 15 1,-1 9 0,1 0 0,3 0 0,1 0 0,2 1 0,5 55 0,-1-6 52,3 37 70,-2-69 115,-2 0 0,-11 97 0,7-118-190,2 1 0,1-1-1,1 0 1,3 1 0,9 39 0,4 38 3,-3-25 4,-8-59-22,-2-1 1,2 45 0,-9 89 143,3-95-78,-18 132 0,9-133 19,0-19-25,4-29-77,1-1-1,0 26 0,2-2-2,0-20 3,1 0 0,1 1 0,6 29 0,-6-48-29,0 0 0,0 0 0,0 1 0,-1-1-1,0 0 1,0 0 0,0 1 0,-1-1 0,0 0 0,0 0 0,-1 0-1,-3 11 1,2-7-2,0 1 0,1 0 0,0-1 0,1 1 0,1 0 0,0 0 0,2 20 0,-1-16-4,-1 0 0,0-1 0,-3 26 0,-1 34 99,3-62 372,1-12-503,0 0-1,0 1 1,0-1 0,0 0 0,0 0-1,1 0 1,-1 0 0,0 0 0,0 0 0,0 1-1,0-1 1,0 0 0,0 0 0,0 0-1,0 0 1,0 1 0,0-1 0,0 0-1,0 0 1,0 0 0,0 0 0,0 0 0,0 1-1,0-1 1,0 0 0,0 0 0,0 0-1,0 0 1,0 0 0,0 1 0,-1-1-1,1 0 1,0 0 0,0 0 0,0 0-1,0 0 1,0 0 0,0 0 0,0 1 0,0-1-1,-1 0 1,1 0 0,0 0 0,0 0-1,0 0 1,0 0 0,0 0 0,-1 0-1,1 0 1,0 0 0,0 0 0,0 0 0,0 0-1,0 0 1,-1 0 0,1 0 0,0 0-1,0 0 1,0 0 0,0 0 0,-1 0-1,-22-23-3104,-33-41 1534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2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651 136 1712,'-8'-108'974,"2"82"1754,6 26-2560,0 0-1,-1 0 0,1-1 1,-1 1-1,1 0 0,-1 0 0,1 0 1,-1 0-1,1 0 0,0 0 1,-1 0-1,1 0 0,-1 0 0,1 0 1,-1 0-1,1 0 0,-1 0 1,1 0-1,-1 0 0,1 0 0,-1 0 1,1 0-1,0 1 0,-1-1 0,1 0 1,-1 0-1,1 1 0,0-1 1,-1 1-1,-7 75-61,-5 28 505,9-71-408,1 0 0,2 0-1,1 0 1,1 0 0,2 0 0,8 33-1,5 89 472,-7-43-131,-5-84-465,-1 1 0,-1 0 0,-1 0-1,-2-1 1,-1 1 0,-9 42 0,7-47-3,0 0 0,1 0-1,1 0 1,2 0 0,2 26 0,-1-20 24,0 0 0,-7 48 1,-1-39 85,-5 30 287,-5 129 0,14-151-348,-14 81 0,9-78 26,-7 23 124,9-49-165,1 0 0,-4 47 0,-11 142 595,11-145-398,-2 101-1,12-90-2,-17 157 0,11-203-265,3-1 1,2 64 0,0-84-39,-1 0 0,0 0 0,-1 0 0,-4 16 0,4-16 15,-1 0 0,1 0 0,0 23 0,2 59 132,-18 148 1,4-161-133,8-49-15,-4 43 1,8-36-5,0 120 38,2-131-24,-1 0 0,-2 0-1,-8 43 1,6-50 2,1 0 0,1 1 0,1-1 0,1 1 0,1-1 0,1 1 0,4 26 0,-2-25-8,-1-1 1,-1 1-1,-1 0 0,-1 0 1,-1 0-1,-7 30 0,-2 34 15,1 470-11,10-337-5,-2-39 2,1-148 1,-1 0 0,-14 62-1,10-63-7,1 0-1,-2 63 1,5-10 15,-3-1 1,-3 0 0,-40 163-1,37-205-16,6-27-3,1 0 0,0 0 1,2 0-1,-2 18 0,2 34-18,1 151 26,1-209 6,-2 0 0,1 0 1,-1-1-1,-1 1 1,1-1-1,-1 1 1,-1-1-1,0 0 1,-8 14-1,-13 31 4,15-20-5,2 0 1,1 0-1,2 1 0,-1 35 1,-19 58 1,13-68-7,11-52-9,1-3 2,-1 0 0,0 0-1,1 0 1,0 0 0,0 0 0,0 0-1,0 0 1,1 0 0,0 0 0,-1 0-1,1 0 1,1-1 0,-1 1-1,1 0 1,2 5 0,-3-9 169,-9 36-120,9-16-33,0 1-1,1 0 1,7 28 0,-9-39 44,-1-1 1,0 1 0,0-1 0,-1 1 0,0-1 0,-1 0-1,0 0 1,-7 15 0,6-12-14,-8 12-314,12-24 205,0 0 0,0 0 1,0 0-1,0 1 0,0-1 0,0 0 0,0 0 0,0 0 0,-1 0 0,1 1 0,0-1 0,0 0 0,0 0 0,0 0 0,0 0 0,-1 0 0,1 0 0,0 1 0,0-1 0,0 0 0,-1 0 0,1 0 0,0 0 0,0 0 0,0 0 0,-1 0 0,1 0 0,0 0 0,0 0 1,0 0-1,-1 0 0,1 0 0,0 0 0,0 0 0,0 0 0,-1 0 0,1 0 0,0 0 0,0-1 0,0 1 0,-1 0 0,1 0 0,0 0 0,0 0 0,0 0 0,-13-40-6373,9 23 6335,-14-75-1650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3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7 160 2961,'-1'0'133,"1"-1"1,-1 1-1,1-1 1,-1 1 0,1-1-1,-1 1 1,1-1 0,0 1-1,-1-1 1,1 0-1,0 1 1,-1-1 0,1 0-1,0 1 1,0-1 0,0 0-1,-1 1 1,1-1-1,0 0 1,0 1 0,0-1-1,0 0 1,0 1-1,0-1 1,0 0 0,1 0-1,-1 1 1,0-1 0,0 0-1,1 0 1,27-6 2565,-21 6-2939,323-28 2638,-114 13-2037,308-10 258,34 12 310,-265 0-496,-39 4-302,326 1 310,-38 18-99,-281-8-212,156 6 621,-152-13-637,-139 1-64,294-5 20,-96 14-36,-157-17 67,-158 13-137,-26 8-6170,15-8 5972,-19 7-1730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59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344 152 3105,'-23'-34'2449,"19"30"-2203,1 0-1,0 0 0,0 0 0,1 0 0,-1 0 1,1-1-1,-1 1 0,1-1 0,1 1 0,-1-1 1,1 0-1,0 1 0,0-1 0,0 0 0,0 0 1,1 0-1,0 0 0,0 0 0,1 0 0,1-9 1,2 2 1432,-4 20-482,4 25-854,3 9-60,-2 1 0,-1 0-1,-3 0 1,-3 50 0,-24 580 1232,23-442-1441,2-174-67,-27 533 141,26-570-143,-45 320 244,-56 350 319,89-492-456,16 250-1,-1-338 32,-2-52-62,11 86 1,9 149 47,-14-159-85,-2-86-16,0-5 78,-1 1 0,-2-1-1,-11 76 1,-8-69-3,15-42-87,0 0-1,1 0 1,0 0 0,-3 13-1,-11 123-19,19-126 16,-1-17-10,-1 0 0,1 0 0,-1 0 1,1-1-1,-1 1 0,0 0 0,0 0 1,1 0-1,-1 0 0,0 0 0,0 0 1,0 0-1,0 0 0,0 0 0,0 0 0,0 0 1,0 0-1,0 0 0,-1 0 0,1 0 1,0 0-1,-1-1 0,1 1 0,0 0 1,-1 0-1,1 0 0,-1 0 0,0-1 1,1 1-1,-1 0 0,1 0 0,-1-1 0,0 1 1,0 0-1,1-1 0,-1 1 0,0-1 1,0 1-1,0-1 0,0 0 0,0 1 1,0-1-1,-1 2 18,1-1 0,0 1 1,0-1-1,0 1 0,0-1 0,0 1 1,1 0-1,-1-1 0,0 1 0,1 0 1,-1 0-1,1-1 0,0 1 0,0 0 1,0 0-1,-1 0 0,2-1 0,-1 1 1,0 0-1,0 0 0,0 0 0,2 2 1,-2 13-46,0-6 32,-1-5-3,1 1-1,-1 0 0,1-1 1,1 1-1,-1-1 0,1 1 1,1-1-1,-1 1 0,5 11 1,-4-9 6,-1-1 0,1 1 0,-2 0 0,0 13 0,0-21-5,0-1 13,0 3 5,0-1 0,0 1 0,0-1 0,0 1 0,0-1 0,-1 1 0,1-1 1,-1 1-1,1-1 0,-1 0 0,-2 5 0,1-2 28,-9 37-83,-2 14 51,12-50-20,1-2-1,0-1 1,0 0 0,-1 1 0,1-1-1,-1 1 1,0-1 0,0 0 0,0 0-1,0 1 1,-1-1 0,1 0 0,-1 0-1,0 0 1,0-1 0,-2 4 0,3-5 3,1-1 0,0 0 0,0 1 0,-1-1 0,1 1 0,0-1 0,0 1 0,-1-1 1,1 1-1,0-1 0,0 1 0,0-1 0,0 1 0,0-1 0,0 1 0,0-1 0,0 1 0,0-1 0,0 1 1,0-1-1,0 1 0,0-1 0,0 1 0,0-1 0,1 1 0,-1-1 0,0 1 0,1 0 0,-1-1-5,0 0-1,0 0 0,0 0 0,0 1 0,0-1 0,1 0 0,-1 0 0,0 1 1,0-1-1,0 0 0,0 0 0,0 1 0,0-1 0,0 0 0,0 0 0,0 1 1,0-1-1,0 0 0,0 1 0,0-1 0,0 0 0,0 0 0,0 1 0,0-1 1,0 0-1,-1 0 0,1 1 0,0-1 0,0 0 0,0 0 0,0 0 0,0 1 1,-1-1-1,1 0 0,0 0 0,0 0 0,0 0 0,-1 1 0,1-1 0,0 0 1,0 0-1,-1 0 0,1 0 0,0 0 0,0 0 0,-1 0 0,1 0 0,0 1 1,0-1-1,-1 0 0,1 0 0,0 0 0,0 0 0,-1 0 0,1-1 0,0 1 1,0 0-1,-1 0 0,1 0 0,0 0 0,0 0 0,-1 0 0,1 0 0,0 0 1,0 0-1,-1-1 0,1-3-3222,1-5 2338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48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70 2505,'-22'10'742,"-16"5"-60,23-14 3641,35 20-322,-17-17-3768,-1 1 0,0-1 1,0 1-1,0 0 0,0 0 1,1 9-1,-1-1-107,-1 0 1,0 0-1,-1 1 0,-1 13 1,-15 81 981,27-90-827,-9-15-71,-9-9 113,5-13-304,2 10-18,1-32-1,1 19-40,-2-1 1,-3-39 0,2 53 5,0 0 0,0 0 0,1 1 1,1-1-1,-1 0 0,4-12 0,-4 18 24,1 0 0,-1 0 0,1 0 0,0 1 0,0-1-1,0 0 1,0 0 0,1 1 0,-1-1 0,1 0 0,0 1 0,0 0 0,0-1 0,0 1 0,0 0 0,0 0 0,0 0 0,1 0 0,-1 0 0,1 1-1,5-3 1,21-6-39,2 0 34,1 1 0,49-8 0,-53 13 45,-19 2-32,-1 0 0,1 1-1,0 0 1,-1 1 0,1 0 0,13 2-1,-19-2 3,-1 1 0,1 0 0,-1 0-1,0 0 1,0 0 0,0 0 0,1 1-1,-1-1 1,0 1 0,-1-1 0,1 1 0,0 0-1,0 0 1,-1 0 0,1 0 0,-1 0-1,1 0 1,-1 0 0,0 0 0,0 0-1,0 1 1,0-1 0,0 0 0,-1 1-1,1-1 1,-1 1 0,1 3 0,-1 1 33,0-1 1,0 0-1,-1 0 0,0 1 1,0-1-1,0 0 1,-1 0-1,0 0 1,-2 7-1,-9 33 63,11-28-90,0 1 54,0 0 0,1 0 0,4 36 0,-3-49-34,0 0 0,0-1 1,-1 1-1,0 0 0,0 0 0,0-1 1,-1 1-1,1-1 0,-1 1 0,-1-1 1,1 0-1,-1 0 0,0 0 0,0 0 1,-7 8-1,-7 15 85,16-27-89,0 0 1,0 0 0,0 0 0,0 0-1,-1 0 1,1 0 0,0-1 0,-1 1-1,1 0 1,0-1 0,-1 1 0,1-1-1,-1 1 1,1-1 0,-1 0 0,1 0-1,-1 0 1,1 1 0,-1-1 0,1-1-1,-3 1 1,-17 1 33,-1 0-12,1-1 1,-1-2-1,1 0 1,0-1 0,-1-1-1,-24-9 1,40 11-2836,6 0 1873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9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29 172 1120,'-15'9'182,"1"1"745,36-7 2748,45 2-2561,-51-3-970,1 0 0,28-1 0,302-33 1037,-68 5-403,-42 6-492,140-8 241,-26 8-45,-334 20-463,96 0 185,139-21 1,-122 8-81,-1 5 1,189 12-1,-85-1-68,-108 0 44,-83 1 270,54-4 0,-24-3-30,-38 3-224,0-2 0,59-11 0,-33 10-9,-59 3-100,-1 1 37,1-8 602,-1 8-713,-1 0-1,1 0 1,0 0 0,0 0 0,0 1-604,-1-1 604,1 0 0,0 0 0,0 0 0,0 0 0,0 0 0,0 0-1,0 0 1,0 0 0,0 0 0,-1 0 0,1 0 0,0 0 0,0 0 0,0 0 0,0 0 0,0 0 0,0 0-1,0 0 1,0 0 0,0 0 0,-1 0 0,1 0 0,0 0 0,0 0 0,0 0 0,0-1-604,-1 1 604,-19 29-2975,15-23 2691,1 0 0,0 0 0,0 0 0,0 0 0,-4 13 0,7-12-293,4 1 385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50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25 816,'5'-24'9910,"-7"35"-10168,3 36 322,0-42-55,0 0 1,-1 0 0,0-1 0,0 1-1,0 0 1,0 0 0,-1 0 0,1 0-1,-1 0 1,-1-1 0,1 1 0,-1 0-1,0-1 1,0 1 0,-3 6 0,1-6 35,1 0 1,0 1 0,1-1 0,-1 1 0,1 0 0,0 0 0,1 0 0,0 0 0,-1 0-1,2 0 1,-1 7 0,3 78 328,0-24-235,-4-18 17,0 98 402,2-112-482,-8 68-1,-2-1-42,8-62 8,-11 52-1,7-55 17,-4 68 0,21 126 203,-2-56-113,-10-156-117,0 0 1,-7 31 0,-2 23 121,-7 257 340,14-282-470,0 0 114,4 53-1,2-46-24,3 36-22,-3-62-72,-1 57-1,-1-2 3,10 35 28,-2-26 37,-3 120 0,-15 51 115,5 134-52,5-343-110,-12 176 68,3-131-77,4-64-21,2 68 0,4-43 14,-3-1 0,-14 100 1,12-62-9,4-74-5,-2 0 1,0 0-1,-7 34 0,4-35-4,1 0 0,0 33-1,3-36 13,-1-1-1,-1 1 0,-8 34 0,-5-23 1,13-28-16,-1 1 0,1-1 0,1 0 0,-1 1 0,0-1 0,1 1 0,0 0 0,0-1 0,0 1 0,0 0 0,0 4 0,-6 62 15,4-55-15,1 1 1,0 0-1,1 0 0,1 0 0,1 0 1,0 0-1,1 0 0,5 20 1,-3-19 7,0-1 1,2 33-1,-2-8-3,-1-18 261,-3-23-260,-1 0-1,1 0 1,0 1 0,0-1-1,0 0 1,0 0 0,-1 0-1,1 0 1,0 1 0,0-1-1,0 0 1,-1 0 0,1 0-1,0 0 1,0 0 0,-1 0-1,1 0 1,0 0 0,0 0-1,-1 0 1,1 0 0,0 0-1,0 0 1,-1 0 0,1 0 0,0 0-1,0 0 1,-1 0 0,1 0-1,0 0 1,0 0 0,-1 0-1,1 0 1,0 0 0,0 0-1,0-1 1,-1 1 0,1 0-1,0 0 1,0 0 0,0 0-1,-1-1 1,1 1 0,0 0-1,0 0 1,0 0 0,0-1-1,0 1 1,0 0 0,-1 0-1,1-1 1,0 1 0,0 0-1,0 0 1,0-1 0,0 1-1,0-1 1,0 1-50,0 0 0,0 0-1,0 0 1,0-1 0,-1 1 0,1 0-1,0 0 1,0 0 0,0-1-1,0 1 1,-1 0 0,1 0 0,0 0-1,0 0 1,0 0 0,-1 0 0,1-1-1,0 1 1,0 0 0,-1 0 0,1 0-1,0 0 1,0 0 0,-1 0-1,1 0 1,0 0 0,0 0 0,-1 0-1,1 0 1,0 0 0,0 0 0,-1 0-1,1 0 1,0 0 0,0 0-1,0 1 1,-1-1 0,1 0 0,0 0-1,0 0 1,0 0 0,-1 0 0,1 1-1,-5 12-3627,3-6 2805,-6 13-730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57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158 198 760,'12'-160'1710,"-11"157"-1533,-1 0 0,0 0-1,0 0 1,0 0 0,0 0 0,0 0 0,-1 0 0,1 0 0,-2-4-1,-5 4 1003,-5 15-577,4 1-465,0-1 0,1 1 0,0 0 0,1 1 0,1-1 0,0 1 0,0 0 0,2 1 0,0-1 0,-2 17 0,1 13 171,2-31-155,0 0 0,1 1 0,1-1 0,0 1-1,4 25 1,-2-23-46,0 0-1,-2-1 0,1 1 1,-2 0-1,-3 19 1,0 34 138,4 58 270,-1-37 68,17 147 0,-9-170-316,-1 82 1,-4-49-188,10-19-9,-8-60-27,-1 0 1,2 32 0,-4-32-3,1 1 1,8 33-1,-6-39-24,-1 1 0,-1 0-1,0 1 1,-1-1 0,-2 18-1,-6 30 38,3 1-1,8 116 0,-3-148-41,-1-1 1,-7 55-1,3-47-5,-10 30 26,11-58-24,-1 1 0,2 0 0,0 0-1,0 0 1,2 25 0,0-22 0,-1-1 0,0 1-1,-1-1 1,-5 22 0,-5 39 65,3 102 75,10 15 2,8-102-65,-3-43-47,-2 55 1,-3-79-24,1 0 0,1-1 0,8 32 0,-5-33-2,-2 0 0,-1 0 0,-1 1 1,0 25-1,-6 3 18,1-24-23,1 0 1,4 48-1,-1-59-3,-1 1-1,0-1 1,-2 0-1,-3 19 1,2-15 1,1 0 0,0 27 0,6 26 16,2 147 63,-11-185-73,3-32-14,1 1 1,1 0-1,-1-1 0,0 1 0,1 0 1,0 0-1,0-1 0,1 1 1,0 0-1,2 8 0,1 8 10,0 0 0,-1 0 0,-1 0 0,-1 0 0,-1 1-1,-5 38 1,2-18 15,5 161 16,-6-148-25,-1 45 23,4-7 46,-22 149 1,19-216-72,-1 59 28,5-64-29,0 1 0,-2-1 0,-1 0 0,0 0 0,-9 24 0,-24 96 113,25-91-99,6-32-18,2 0 0,0 0-1,1 0 1,1 1-1,1-1 1,0 1 0,1-1-1,2 0 1,-1 1-1,8 21 1,-6-20 7,-1-1 0,0 1 0,-1 39 0,5 40 48,-6-92-50,2 14 55,-2-20-67,-1-1-1,0 0 0,0 1 0,0-1 0,0 1 0,0-1 0,0 1 1,0-1-1,-1 1 0,1-1 0,0 0 0,0 1 0,0-1 0,0 1 1,0-1-1,-1 0 0,1 1 0,0-1 0,0 1 0,-1-1 0,1 0 1,0 1-1,-1-1 0,1 0 0,0 0 0,-1 1 0,1-1 1,0 0-1,-1 0 0,1 1 0,-1-1 0,1 0 0,0 0 0,-1 0 1,1 0-1,-1 0 0,1 0 0,-1 1 0,0 4 8,0 0-1,0 0 0,0 0 1,1 0-1,0 0 1,1 10-1,-1-11-2,-12 56 559,0-60-1680,6 0 504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6:01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36 544,'-14'0'48,"2"1"484,-1-2 0,1 1 0,-1-1 0,-21-5 1,21 2 673,19 6 822,30 4-652,1-6-478,41-7 0,35-1-289,122-1-147,31 1-311,-107 16 78,201 35 1,-288-36-168,0-3 1,129-9-1,-52-2 7,285-10 251,180 12 338,-443 9-645,-15 9 3,-31-1 38,-48-17-45,-12 0 228,-64-8 214,66 5-127,-69 5-2075,1 3 1138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6:04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37 116 784,'-15'-2'283,"14"3"-222,0-1 0,1 0 0,-1 0 0,0 0 0,1 0 0,-1 0 0,0 0 0,1 0 0,-1 0 0,0 0 0,1 0 0,-1 0 0,0 0 0,1 0 0,-1-1 0,0 1 0,1 0 0,-1-1 0,1 1 1,-1 0-1,0-1 0,1 1 0,-1 0 0,1-1 0,-1 1 0,1-1 0,0 1 0,-1-1 0,1 1 0,-1-1 0,1 0 0,0 1 0,-1-1 0,1 1 0,0-1 0,0 0 0,-1 1 0,1-1 0,0 0 0,0 1 0,0-1 0,0 0 0,3-1 138,0 1 0,0 0-1,0-1 1,0 1-1,0 1 1,0-1-1,0 0 1,1 1-1,4-1 1,10-1-59,67-10 8,134-1-1,46-5 156,-40-7 644,248 5-1,-242 38-811,0 1-87,592-45 237,-766 23-184,81-2 132,-1 6 0,1 6 1,223 41-1,-157-22-46,-95-15-6,-94-9-97,1-2 0,-1 0 0,1-1-1,0-1 1,24-5 0,-17 7 111,-20 0-206,0 1-1,0-1 1,0 0 0,0 0 0,0 0 0,0-1 0,0 1 0,-1-1 0,1 1 0,4-2 0,-6 0-378,-2 2 170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31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1416,'5'-7'2221,"-4"7"-2076,0 0 0,-1-1 0,1 1 0,0-1 0,-1 0 0,1 1 0,0-1 1,-1 1-1,1-1 0,-1 0 0,0 0 0,1 1 0,-1-1 0,1 0 1,-1 0-1,0 1 0,0-1 0,1 0 0,-1 0 0,0 0 0,0-1 0,0 2-116,1-1-1,-1 0 0,0 1 0,0-1 1,1 1-1,-1-1 0,0 0 0,1 1 0,-1-1 1,1 1-1,-1-1 0,1 1 0,-1-1 1,1 1-1,-1 0 0,1-1 0,0 1 1,-1 0-1,1-1 0,-1 1 0,1 0 0,0-1 1,-1 1-1,1 0 0,0 0 0,-1 0 1,1 0-1,0 0 0,0 0 0,31-3-9,-22 2 45,31 2-30,-26 0 56,-1-1-1,1 0 1,-1-1-1,1 0 0,25-7 1,-16 2 103,0 0 0,0 2 1,0 1-1,39 0 0,48-7 229,-96 8-416,0 1 0,0 0 0,1 1 0,-1 1-1,0 0 1,0 1 0,0 1 0,0 0 0,24 9 0,-27-9 3,1-1 1,-1-1 0,0 0-1,21-1 1,-16 0 3,-5 1 4,-9 0 41,0 0 1,0-1-1,0 0 0,0 1 0,0-1 0,0 0 1,1 0-1,-1-1 0,0 1 0,0 0 1,0-1-1,0 0 0,0 0 0,-1 0 1,1 0-1,0 0 0,0-1 0,-1 1 0,5-4 1,-6 4-56,0 0 1,0 1 0,0-1-1,0 1 1,1-1 0,-1 1-1,0-1 1,0 1-1,0-1 1,0 1 0,1 0-1,-1 0 1,0 0 0,0-1-1,1 1 1,-1 0 0,0 1-1,0-1 1,1 0 0,-1 0-1,0 0 1,0 1-1,0-1 1,3 2 0,14 1-386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3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39 1280,'-1'9'102,"1"1"470,2-12 199,16-15 9,-17 16-654,-1 1 0,1 0 0,0-1 0,-1 1 0,1-1 0,0 0 0,-1 1 1,1-1-1,-1 1 0,1-1 0,-1 0 0,1 1 0,-1-1 0,1 0 0,-1 0 0,0 1 0,0-1 1,1 0-1,-1 0 0,0 0 0,0-1 0,0 2-68,0-1 1,1 1 0,-1-1-1,0 1 1,0-1-1,0 1 1,0-1-1,0 1 1,1-1-1,-1 1 1,0 0-1,0-1 1,1 1 0,-1-1-1,0 1 1,1 0-1,-1-1 1,0 1-1,1 0 1,-1-1-1,0 1 1,1 0-1,-1 0 1,1-1 0,-1 1-1,1 0 1,-1 0-1,1 0 1,-1 0-1,0-1 1,1 1-1,-1 0 1,1 0-1,-1 0 1,1 0 0,-1 0-1,1 0 1,-1 0-1,1 0 1,-1 0-1,1 1 1,115 8-96,5 1 298,-93-11 24,45-8 0,-46 5 38,43 2-88,5-1-83,-65 2-149,0 0 0,0 1 1,0 0-1,18 3 0,-18-2 0,0 0 1,1-1-1,-1 0 1,18-2 0,-24 2-9,-4 0 8,1 0 0,-1 0 1,0 0-1,0 0 0,0 0 0,0 0 0,1 0 0,-1 0 0,0 0 0,0 0 0,0 0 0,0 0 0,1 0 0,-1 0 0,0 0 0,0 0 0,0 0 0,0 0 0,1 0 0,-1 0 0,0-1 0,0 1 0,0 0 1,0 0-1,0 0 0,1 0 0,-1 0 0,0 0 0,0 0 0,0 0 0,0-1 0,0 1 0,0 0 0,0 0 0,1 0 0,-1 0 0,0 0 0,0-1 0,0 1 0,0 0 0,0 0 0,0 0 0,0 0 0,0-1 1,0 1-1,0 0 0,0 0 0,0 0 0,0 0 0,0-1 0,0 1 0,0 0 0,0 0 0,0 0 0,-1-8 31,1 8-155,-2 0-1313,0 0 870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45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2192,'9'1'387,"15"-3"257,-23 1-277,0 0 0,-1 0 0,1 0-1,0 0 1,-1 0 0,1-1 0,-1 1-1,1 0 1,-1 0 0,1-1 0,-1 1-1,0 0 1,0 0 0,0-1 0,0 1-1,0 0 1,0-1 0,0 1 0,0-2 739,2 7-952,0-1 1,0 1-1,0 0 0,-1 0 0,1 0 0,-1 0 0,0 1 0,1 3 0,0 0-14,2 8-36,-1 0 0,-1 0 0,0 0 0,-1 0 1,0 1-1,-3 19 0,0-1 61,2-25-96,-1-1-1,0 1 1,0-1-1,-1 0 1,0 1-1,-5 12 1,-10 35 239,6-91 204,9 12-535,0 0 0,2 1 1,0-1-1,6-40 0,0-11 19,-13-19-222,10 90 212,-1 0 0,2 0 0,-1 0 0,0 1 0,0-1 0,0 1 0,1-1 0,-1 1 0,8-1 0,-11 2 11,24-5-30,0 1 0,0 2 0,32 0 0,17-1 28,-56 0 25,-10 45 200,13 202 426,-20-229-614,-1-1 0,-1 1 0,0-1 0,-1 0 1,0 0-1,-8 18 0,9-30 11,0-1 0,-1 1 0,1-1 0,-1 1 1,1-1-1,-1 0 0,0 0 0,1-1 0,-1 1 0,-4 0 0,-9 3-13,8 0-23,6-3-3,-1 1 0,0-1 0,0 1-1,0-1 1,0 0 0,0 0 0,0-1 0,-1 1-1,1-1 1,0 1 0,0-1 0,-1 0-1,1 0 1,0 0 0,0-1 0,0 1-1,-1-1 1,1 0 0,-3-1 0,-5-6-550,9 6 330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47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30 2345,'-8'-1'458,"6"1"-299,0 0 0,1-1 0,-1 1 1,1 0-1,-1-1 0,0 1 0,1-1 0,-1 0 0,1 1 0,0-1 1,-1 0-1,1 0 0,-1 0 0,1 0 0,0 0 0,0 0 0,0 0 0,-7-5 5147,6 12-3649,3 15-2051,-1-15 874,7 37-105,-4-26-184,0-1 0,-1 1 1,-1 0-1,-1-1 0,-1 23 0,-1-34-172,2 0 0,-1 0 1,0 0-1,1 0 0,0 0 1,0 0-1,1 0 0,-1 0 0,1 0 1,0 0-1,1 0 0,-1 0 1,1 0-1,0 0 0,0-1 1,0 1-1,1-1 0,5 8 0,-13-19 39,0 0 0,1 1 0,1-1 0,-1 0 0,1-1 0,0 1 0,0-1 0,1 1 0,0-1 0,1 0 0,-2-10 0,-6-25-25,-19-31-29,29 69-21,0-1 1,0 1 0,1-1-1,-1 1 1,1 0 0,5-9-1,-2 2-51,-4 10 56,0 1-1,0-1 1,1 0-1,-1 1 1,1-1 0,-1 1-1,1-1 1,-1 1 0,1 0-1,0 0 1,0 0-1,-1 0 1,1 0 0,0 0-1,0 0 1,0 1 0,0-1-1,4 0 1,44-7-89,-42 7 97,37-2-1,-42 3 1,-1 0 1,1 0 0,0 0-1,0 0 1,-1 1 0,1-1-1,0 1 1,0 0 0,-1 0-1,1 0 1,-1 0 0,1 0-1,3 3 1,-6-4-17,14 35 208,-7-12-11,-1 1-1,-1-1 1,4 42 0,-10 54 183,1-118-344,0 0-1,-1 0 1,1-1 0,0 1-1,0 0 1,-1-1 0,1 1 0,0 0-1,-1 0 1,1-1 0,-1 1 0,1-1-1,-1 1 1,1 0 0,-1-1 0,1 1-1,-1-1 1,0 1 0,1-1 0,-1 1-1,0-1 1,1 0 0,-1 1 0,-1-1-1,-27 11 586,12-5-460,-1-1-141,0-1 0,0 0 0,-1-1 0,-34 0 0,22-3-4041,42-2 2873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48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70 2505,'-22'10'742,"-16"5"-60,23-14 3641,35 20-322,-17-17-3768,-1 1 0,0-1 1,0 1-1,0 0 0,0 0 1,1 9-1,-1-1-107,-1 0 1,0 0-1,-1 1 0,-1 13 1,-15 81 981,27-90-827,-9-15-71,-9-9 113,5-13-304,2 10-18,1-32-1,1 19-40,-2-1 1,-3-39 0,2 53 5,0 0 0,0 0 0,1 1 1,1-1-1,-1 0 0,4-12 0,-4 18 24,1 0 0,-1 0 0,1 0 0,0 1 0,0-1-1,0 0 1,0 0 0,1 1 0,-1-1 0,1 0 0,0 1 0,0 0 0,0-1 0,0 1 0,0 0 0,0 0 0,0 0 0,1 0 0,-1 0 0,1 1-1,5-3 1,21-6-39,2 0 34,1 1 0,49-8 0,-53 13 45,-19 2-32,-1 0 0,1 1-1,0 0 1,-1 1 0,1 0 0,13 2-1,-19-2 3,-1 1 0,1 0 0,-1 0-1,0 0 1,0 0 0,0 0 0,1 1-1,-1-1 1,0 1 0,-1-1 0,1 1 0,0 0-1,0 0 1,-1 0 0,1 0 0,-1 0-1,1 0 1,-1 0 0,0 0 0,0 0-1,0 1 1,0-1 0,0 0 0,-1 1-1,1-1 1,-1 1 0,1 3 0,-1 1 33,0-1 1,0 0-1,-1 0 0,0 1 1,0-1-1,0 0 1,-1 0-1,0 0 1,-2 7-1,-9 33 63,11-28-90,0 1 54,0 0 0,1 0 0,4 36 0,-3-49-34,0 0 0,0-1 1,-1 1-1,0 0 0,0 0 0,0-1 1,-1 1-1,1-1 0,-1 1 0,-1-1 1,1 0-1,-1 0 0,0 0 0,0 0 1,-7 8-1,-7 15 85,16-27-89,0 0 1,0 0 0,0 0 0,0 0-1,-1 0 1,1 0 0,0-1 0,-1 1-1,1 0 1,0-1 0,-1 1 0,1-1-1,-1 1 1,1-1 0,-1 0 0,1 0-1,-1 0 1,1 1 0,-1-1 0,1-1-1,-3 1 1,-17 1 33,-1 0-12,1-1 1,-1-2-1,1 0 1,0-1 0,-1-1-1,-24-9 1,40 11-2836,6 0 1873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0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82 129 3297,'-13'1'514,"10"-1"-400,1 1-1,0-1 0,-1 0 1,1 0-1,0 0 1,-1 0-1,1 0 0,0 0 1,-1-1-1,1 1 0,0-1 1,0 0-1,-1 1 0,1-1 1,0 0-1,-8 3 7695,8 47-7215,0-20-421,2 1-1,2-1 1,0 0 0,2 0 0,2 0 0,10 35 0,-15-42-91,-2-18 62,2-14 285,2-18-432,4-22-114,-3 0 0,-1 0 1,-3-1-1,-11-86 1,11 135 109,0 0 1,0 1-1,0-1 1,0 0-1,1 1 1,-1-1 0,1 0-1,-1 1 1,1-1-1,-1 0 1,1 1 0,0-1-1,0 1 1,0-1-1,0 1 1,0 0-1,0-1 1,0 1 0,0 0-1,1 0 1,-1 0-1,0 0 1,1 0-1,-1 0 1,1 0 0,-1 0-1,1 1 1,-1-1-1,1 0 1,0 1-1,2-1 1,63-14-97,-58 13 106,7-1-4,1 1 0,0 0 0,-1 2 1,1-1-1,0 2 0,-1 0 0,1 1 1,-1 1-1,29 8 0,-44-10 8,0-1 1,0 1-1,0 0 0,0 0 0,0-1 0,0 1 1,0 0-1,0 0 0,0 0 0,-1 0 0,1 0 1,0 0-1,-1 0 0,1 0 0,-1 0 0,1 0 0,-1 0 1,0 0-1,1 1 0,-1-1 0,0 0 0,0 0 1,0 0-1,0 0 0,0 1 0,0-1 0,0 0 1,0 0-1,0 0 0,0 1 0,-2 1 0,-14 42 315,10-32-250,3-2-14,1 0 0,0 0 0,1 1 0,0-1 0,0 0 0,2 13 0,-2 17 98,0-29-126,-1 0-1,2 0 1,0 0-1,0 0 0,1 0 1,1-1-1,0 1 0,0 0 1,1-1-1,9 21 1,-12-31-24,0-1 0,0 1 0,1-1 0,-1 1 0,0-1 0,0 1 0,0-1 0,1 1 0,-1-1 1,0 1-1,0-1 0,0 1 0,0-1 0,0 1 0,0-1 0,0 1 0,0-1 0,0 1 1,0-1-1,0 1 0,-1-1 0,1 1 0,0-1 0,0 0 0,0 1 0,-1-1 0,1 1 0,0-1 1,0 1-1,-1-1 0,1 0 0,0 1 0,-1-1 0,1 0 0,-1 1 0,1-1 0,0 0 1,-1 1-1,0-1 0,-25 10 305,2-2-312,19-5 6,-5 2 10,-1 1 1,0-2-1,0 0 1,-1 0-1,1-1 1,-1 0-1,-17 1 1,1-3 9,-1-2 0,1-2 0,-54-10 1,66 10-33,16 3-26,0 0 0,-1 0 1,1 0-1,0 0 0,0 0 0,-1 0 0,1 0 1,0 0-1,0 0 0,0 0 0,-1 0 0,1 0 1,0 0-1,0 0 0,-1 0 0,1 0 0,0 0 1,0 0-1,0 0 0,-1 0 0,1 0 0,0-1 1,0 1-1,0 0 0,0 0 0,-1 0 0,1 0 1,0 0-1,0-1 0,0 1 0,0 0 0,0 0 1,-1 0-1,1-1 0,0 1 0,0 0 0,0 0 1,0 0-1,0-1 0,0 1 0,0 0 0,0 0 1,0 0-1,0-1 0,0 1 0,0 0 0,0 0 1,0-1-1,0 1 0,0 0 0,0 0 0,0 0 1,0-1-1,0 1 0,0 0 0,1 0 0,-1 0 1,0-1-1,0 1 0,0 0 0,0 0 0,0 0 1,1-1-1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0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82 129 3297,'-13'1'514,"10"-1"-400,1 1-1,0-1 0,-1 0 1,1 0-1,0 0 1,-1 0-1,1 0 0,0 0 1,-1-1-1,1 1 0,0-1 1,0 0-1,-1 1 0,1-1 1,0 0-1,-8 3 7695,8 47-7215,0-20-421,2 1-1,2-1 1,0 0 0,2 0 0,2 0 0,10 35 0,-15-42-91,-2-18 62,2-14 285,2-18-432,4-22-114,-3 0 0,-1 0 1,-3-1-1,-11-86 1,11 135 109,0 0 1,0 1-1,0-1 1,0 0-1,1 1 1,-1-1 0,1 0-1,-1 1 1,1-1-1,-1 0 1,1 1 0,0-1-1,0 1 1,0-1-1,0 1 1,0 0-1,0-1 1,0 1 0,0 0-1,1 0 1,-1 0-1,0 0 1,1 0-1,-1 0 1,1 0 0,-1 0-1,1 1 1,-1-1-1,1 0 1,0 1-1,2-1 1,63-14-97,-58 13 106,7-1-4,1 1 0,0 0 0,-1 2 1,1-1-1,0 2 0,-1 0 0,1 1 1,-1 1-1,29 8 0,-44-10 8,0-1 1,0 1-1,0 0 0,0 0 0,0-1 0,0 1 1,0 0-1,0 0 0,0 0 0,-1 0 0,1 0 1,0 0-1,-1 0 0,1 0 0,-1 0 0,1 0 0,-1 0 1,0 0-1,1 1 0,-1-1 0,0 0 0,0 0 1,0 0-1,0 0 0,0 1 0,0-1 0,0 0 1,0 0-1,0 0 0,0 1 0,-2 1 0,-14 42 315,10-32-250,3-2-14,1 0 0,0 0 0,1 1 0,0-1 0,0 0 0,2 13 0,-2 17 98,0-29-126,-1 0-1,2 0 1,0 0-1,0 0 0,1 0 1,1-1-1,0 1 0,0 0 1,1-1-1,9 21 1,-12-31-24,0-1 0,0 1 0,1-1 0,-1 1 0,0-1 0,0 1 0,0-1 0,1 1 0,-1-1 1,0 1-1,0-1 0,0 1 0,0-1 0,0 1 0,0-1 0,0 1 0,0-1 0,0 1 1,0-1-1,0 1 0,-1-1 0,1 1 0,0-1 0,0 0 0,0 1 0,-1-1 0,1 1 0,0-1 1,0 1-1,-1-1 0,1 0 0,0 1 0,-1-1 0,1 0 0,-1 1 0,1-1 0,0 0 1,-1 1-1,0-1 0,-25 10 305,2-2-312,19-5 6,-5 2 10,-1 1 1,0-2-1,0 0 1,-1 0-1,1-1 1,-1 0-1,-17 1 1,1-3 9,-1-2 0,1-2 0,-54-10 1,66 10-33,16 3-26,0 0 0,-1 0 1,1 0-1,0 0 0,0 0 0,-1 0 0,1 0 1,0 0-1,0 0 0,0 0 0,-1 0 0,1 0 1,0 0-1,0 0 0,-1 0 0,1 0 0,0 0 1,0 0-1,0 0 0,-1 0 0,1 0 0,0-1 1,0 1-1,0 0 0,0 0 0,-1 0 0,1 0 1,0 0-1,0-1 0,0 1 0,0 0 0,0 0 1,-1 0-1,1-1 0,0 1 0,0 0 0,0 0 1,0 0-1,0-1 0,0 1 0,0 0 0,0 0 1,0 0-1,0-1 0,0 1 0,0 0 0,0 0 1,0-1-1,0 1 0,0 0 0,0 0 0,0 0 1,0-1-1,0 1 0,0 0 0,1 0 0,-1 0 1,0-1-1,0 1 0,0 0 0,0 0 0,0 0 1,1-1-1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2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80 2312,'-6'-27'6533,"7"18"-3922,0 16-7,-1-4-2571,8 73 817,21 87 0,-57-203-193,19 24-654,1 2-19,0-1 1,1 0-1,0-1 0,1 1 1,-4-22-1,9 34 5,0-1 0,0 0 0,1 0 0,0 0 0,0 0 0,0 1-1,0-1 1,1 0 0,-1 0 0,1 0 0,0 1 0,0-1 0,0 0-1,1 1 1,-1-1 0,1 1 0,0-1 0,0 1 0,0 0 0,0 0-1,1 0 1,-1 0 0,1 0 0,0 1 0,-1-1 0,2 1 0,-1-1-1,0 1 1,0 0 0,6-2 0,1 0-8,1 0-1,0 0 0,0 1 1,0 1-1,0 0 1,0 1-1,0 0 1,23 1-1,-27 0 14,1 0-1,-1 1 1,0 0-1,0 0 1,0 1-1,0 0 1,-1 0-1,1 0 1,0 1-1,-1 0 1,0 0-1,1 1 1,-2 0-1,1 0 1,7 7-1,-12-9 10,0 0-1,-1 0 1,1 0-1,-1 0 1,1 0-1,-1 0 1,0 0-1,0 0 1,0 1-1,0-1 1,-1 0-1,1 0 1,0 0-1,-1 0 1,1 0-1,-1 0 1,0 0-1,0 0 1,0 0 0,-1 2-1,-6 21 17,6 10 55,3-27-34,-1-1 0,0 1 1,-1 0-1,0 0 0,0 0 0,-1 0 0,0 0 0,0-1 1,-1 1-1,0-1 0,-5 10 0,4-13-20,1 0-10,0 0 0,1-1 0,-1 1 0,1 0-1,0 1 1,0-1 0,0 0 0,0 1 0,1-1 0,-1 1 0,1-1 0,0 1 0,0 6 0,-18-4 439,7-2-434,0 0 0,0-1 0,-1 0 0,1-1-1,-23 3 1,30-6-30,0 0 0,-1 0 0,1 0 0,0 0 0,0-1 0,-1 0-1,1 0 1,0 0 0,0-1 0,0 0 0,0 0 0,0 0 0,1 0 0,-1-1-1,0 0 1,-7-6 0,3-7-2593,11 17 1561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3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18 4257,'-60'-17'2032,"60"17"-1913,0 0-1,-1 0 0,1-1 1,0 1-1,-1 0 0,1 0 0,0 1 1,0-1-1,-1 0 0,1 0 1,0 0-1,0 0 0,-1 0 1,1 0-1,0 0 0,0 0 1,0 0-1,-1 0 0,1 1 0,0-1 1,0 0-1,-1 0 0,1 0 1,0 0-1,0 1 0,0-1 1,0 0-1,0 0 0,-1 1 1,1-1-1,0 0 0,0 0 0,0 0 1,0 1-1,0-1 0,0 0 1,0 0-1,0 1 0,0-1 1,0 0-1,0 1 0,0-1 1,0 0-1,0 0 0,0 1 0,0-1 1,3 24 1304,11 24-2246,-13-44 1300,3 8-404,0 1 0,0-1 0,-1 1 0,0 0 0,-2 0 0,1 0 0,-1 1 0,-1-1 0,-1 0 0,0 0 0,-5 25 0,6-38-63,0-1 0,0 1-1,0 0 1,0 0 0,0 0 0,0 0 0,0 0 0,0 0-1,0 0 1,0 0 0,-1 0 0,1 0 0,0 0 0,0 0-1,0 0 1,0 0 0,0 0 0,0 0 0,0 0 0,0 0-1,0 0 1,-1 0 0,1 0 0,0 0 0,0 0 0,0 0-1,0 0 1,0 0 0,0 0 0,0 0 0,0 0 0,-1 0-1,1 0 1,0 0 0,0 0 0,0 0 0,0 0 0,0 0-1,0 0 1,0 0 0,0 0 0,0 0 0,0 0 0,0 1-1,0-1 1,-1 0 0,1 0 0,0 0 0,0 0 0,0 0-1,0 0 1,0 0 0,-4-18 127,-4-31-247,7 41 162,-18-120-149,19 127 73,0 1-17,0 0 37,0-1 0,0 1 0,0 0 0,0 0 0,0 0 0,0-1 0,0 1 0,0 0 0,0 0 0,0-1 0,0 1 0,0 0 0,0 0 0,0 0-1,0-1 1,0 1 0,0 0 0,1 0 0,-1 0 0,0-1 0,0 1 0,0 0 0,0 0 0,0 0 0,1 0 0,-1 0 0,0-1 0,0 1 0,0 0 0,1 0 0,-1 0 0,0 0 0,0 0 0,0 0 0,1 0 0,-1 0-1,0 0 1,0 0 0,1 0 0,-1 0 0,0 0 0,0 0 0,0 0 0,1 0 0,-1 0 0,0 0 0,244 0-13,-243 0 17,-1 0 0,0 0 1,0 0-1,1 0 0,-1 0 0,0 0 1,0 0-1,1 0 0,-1 0 0,0 0 1,1 0-1,-1 0 0,0 0 1,0 0-1,1 1 0,-1-1 0,0 0 1,0 0-1,0 0 0,1 0 1,-1 1-1,0-1 0,0 0 0,0 0 1,1 0-1,-1 1 0,0-1 1,0 0-1,0 0 0,0 1 0,0-1 1,0 0-1,1 0 0,-1 1 0,0-1 1,0 0-1,0 0 0,0 1 1,0-1-1,0 0 0,0 1 0,0-1 1,0 0-1,0 1 0,-6 17 162,-1 1-71,5-8-72,-12 66 257,13-70-247,1-1-1,0 1 0,0 0 1,0-1-1,1 1 0,0-1 1,0 1-1,1-1 0,0 1 1,3 7-1,-50-6 615,28-5-632,0-1 1,-28 1-1,39-2-5,1-2 0,-1 1-1,0-1 1,1 0-1,-1 0 1,1 0 0,-1-1-1,1 0 1,0 0 0,-1 0-1,1-1 1,0 1-1,-5-5 1,-26-22-1785,31 27 1179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5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84 5185,'-59'-35'2223,"56"33"-1948,1 1-1,0-1 1,0 1-1,1-1 1,-1 0-1,0 0 1,0 0-1,1 0 1,-1 0-1,1 0 1,0 0-1,-2-4 0,3 3 1401,2 15-1197,9 149 625,-11-160-916,0-4-170,0 0-1,0 0 1,0 0 0,0 0-1,1 0 1,0 0 0,-1 0-1,1 0 1,0 1 0,3-6-1,-1-2 1,6-23-16,-3 13-5,0 0 1,14-33 0,-18 51-5,0 0 1,0 0-1,0 1 0,0-1 1,0 1-1,1-1 0,-1 1 1,0 0-1,1 0 1,-1 0-1,1 0 0,-1 1 1,1-1-1,-1 1 0,1-1 1,-1 1-1,1 0 1,0 0-1,2 0 0,52 5-70,-49-2 69,0-1 0,-1 1 0,1 0 0,-1 0-1,0 1 1,10 7 0,-14-9 12,1 1 0,-1-1 0,0 1 0,1 0-1,-1 0 1,-1 0 0,1 0 0,0 1 0,-1-1 0,0 1-1,0 0 1,0-1 0,3 8 0,-13 18 565,4-13-550,0 1 0,-1-1 0,-1 1-1,0-1 1,-16 26 0,19-41 24,-1 0 0,0 0 0,0 0 0,0 0 0,0 0-1,-1-1 1,1 0 0,0 0 0,0 0 0,0-1 0,0 1 0,-7-3 0,1 2 1,0 1-170,-43-8 437,50 7-421,0 0 1,0 0-1,-1 0 0,1 0 1,0 0-1,0-1 1,0 0-1,0 1 0,1-1 1,-1 0-1,0-1 0,1 1 1,-1 0-1,-2-4 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6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1992,'-39'36'5620,"40"-18"-3645,1 3-1495,-2-13-395,0-1 0,0 1 1,1 0-1,1 0 0,-1-1 1,1 1-1,1-1 0,5 15 0,-16-77-19,7 53-73,0-1 1,1 0 0,-1 1 0,0-1 0,1 0-1,0 0 1,0 1 0,0-1 0,0 0-1,1-3 1,0 5 1,0-1 0,0 1-1,0 0 1,0 0 0,0 0 0,0 0-1,0 1 1,0-1 0,0 0 0,1 0-1,-1 1 1,0-1 0,1 0-1,-1 1 1,2-1 0,24-12 54,-26 13-49,4-4 10,1 1 0,0 0 0,1 0 0,-1 1 0,0 0 0,1 0 0,-1 0 0,1 1 0,0 0 0,0 0 0,-1 0 0,1 1 0,7 1 0,64-2 58,-77 11 242,-1 1 0,-1-1 0,1 0 0,-2 0 0,0 0 0,0 0 0,-4 13 0,4-22-271,1 1-1,0-1 0,-1 0 1,1 1-1,-1-1 0,0 0 0,1 0 1,-1 0-1,0 0 0,0 0 1,1 0-1,-1-1 0,0 1 1,0-1-1,0 1 0,0-1 1,0 1-1,0-1 0,0 0 1,0 0-1,0 0 0,0 0 1,0-1-1,0 1 0,0 0 1,-3-2-1,-57-14 105,54 14-37,-29-14 228,34 14-304,-1 0 1,1 0 0,-1 1 0,1-1-1,-1 1 1,0-1 0,0 1-1,1 1 1,-1-1 0,0 0-1,0 1 1,0 0 0,0 0-1,-5 0 1,7 1-1243,0-1 833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1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74 1688,'4'-31'2597,"-3"28"-2207,-1 0 0,1 0 0,0 0 0,-1 0 0,0 0 0,0 0 0,0 0 0,0-1 0,0 1 0,-1 0 0,0-4 0,1 7-341,0 0 1,0 0 0,-1 0-1,1 0 1,0-1 0,0 1-1,0 0 1,0 0 0,-1 0-1,1 0 1,0 0 0,0 0-1,0 0 1,0 0 0,-1 0-1,1 0 1,0 0 0,0 0-1,0 0 1,-1 0 0,1 0-1,0 0 1,0 0 0,0 0-1,0 0 1,-1 0-1,1 0 1,0 0 0,0 0-1,0 0 1,0 1 0,-1-1-1,1 0 1,0 0 0,0 0-1,0 0 1,0 0 0,0 0-1,0 1 1,-1-1 0,1 0-1,0 0 1,0 0 0,0 0-1,0 1 1,0-1 0,0 0-1,0 0 1,0 0 0,0 0-1,0 1 1,0-1 0,0 0-1,0 0 1,0 1 0,-6 13-86,6-13 170,-11 37 81,2 1-1,1 0 1,3 0 0,-2 41-1,7 168 309,-1-232-488,1 0 0,-2 0 0,0-1 0,-1 1 0,-10 28 0,13-35 4,-2 4 106,1-20 361,5-138-677,1 17-260,-6 116 378,-1-19-114,2 1 0,1-1 0,1 1 0,2 0 0,12-51 0,-15 79 157,0 0 0,0-1 0,1 1 0,-1 0 0,1 0 0,0 0 0,-1 0 0,1 0 0,0 0 0,0 0 0,0 0-1,1 1 1,-1-1 0,0 1 0,1 0 0,-1 0 0,0-1 0,1 2 0,-1-1 0,1 0 0,0 0 0,-1 1 0,1-1 0,0 1 0,-1 0 0,1 0 0,3 0 0,12 1 3,0 0 0,0 2 0,20 4 0,-15-3-19,72 2 21,-77-7 4,0 2-1,0 0 0,0 0 0,0 2 0,28 8 0,-44-11 5,-1 1 0,0-1 0,0 1 0,0 0 0,0-1 0,0 1 0,0 0 0,0 0 0,0 0 0,0 0 0,0 0 0,-1 0 0,1 0 0,0 0 0,-1 0 0,1 0 0,-1 0 0,1 1 0,-1-1 0,1 0 0,-1 0 0,0 1 0,0-1-1,1 0 1,-1 0 0,0 1 0,0-1 0,0 0 0,-1 0 0,1 1 0,0-1 0,0 0 0,-1 0 0,1 1 0,0-1 0,-1 0 0,0 2 0,-28 54 108,16-35-95,3 8 115,-13 55-1,4-12 305,4 5 25,13-61-401,0-1 1,-1 0-1,-1-1 1,-9 23 0,12-35-54,0 0 0,0 0 0,1 0 0,-1 0 0,1 0 0,-1 0 0,1 0 0,0 0 0,0 0 0,1 5 0,-3 20 65,-4-27-4,1-1-1,-1 0 1,1 0-1,-1 0 1,1-1-1,0 1 1,-1-1-1,1-1 1,-9-2-1,-57-8-114,55 12 33,-3 0-35,-1 0-1,-33-6 1,50 7-1820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2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92 131 968,'27'-35'1004,"-28"35"-865,1 1-1,0-1 1,0 1 0,-1-1-1,1 1 1,-1-1-1,1 0 1,0 1-1,-1-1 1,1 0-1,-1 1 1,1-1-1,-1 0 1,1 1-1,-1-1 1,1 0 0,-1 0-1,1 0 1,-1 0-1,1 0 1,-1 1-1,1-1 1,-1 0-1,0 0 1,1 0-1,-1 0 1,1-1-1,-1 1 1,1 0 0,-1 0-1,1 0 1,-1 0-1,1 0 1,-1-1-1,1 1 1,-1 0-1,1 0 1,-1-1-1,1 1 1,-1 0-1,1-1 1,0 1 0,-1-1-1,1 1 1,0 0-1,-1-1 1,1 1-1,0-1 1,-1 1-1,1-1 1,0 1-1,0-1 1,0 1-1,-1-1 1,1 1 0,0-1-1,0 0 1,0 0-1,-22 68 574,2 2 0,4 0 0,3 1 0,2 0 0,-1 117 0,19-214-659,2 4-101,3-21-384,-2-1 0,-2 0 0,5-83 0,-24-72 170,11 196 259,0 0 0,0 0 0,1 0 0,0 0 0,0 1 1,0-1-1,0 0 0,1 0 0,0 1 0,-1-1 0,1 1 0,0 0 0,1-1 0,-1 1 0,0 0 0,1 0 0,3-3 0,0 2-3,0 0 0,0 0 1,0 0-1,0 1 0,0 0 1,1 0-1,-1 1 0,1 0 1,7-2-1,7 1 59,0 0-1,0 1 1,1 1-1,-1 1 1,30 4 0,-47-4-37,55 9 79,-55-9-95,1 1 1,-1 0-1,0 1 1,0-1-1,1 1 1,-1-1 0,0 1-1,0 1 1,-1-1-1,6 4 1,-8-4 2,0 1 0,-1-1 0,0 0 0,1 0 0,-1 0 0,0 1 0,0-1 0,-1 0 1,1 0-1,0 0 0,-1 0 0,1 1 0,-2 2 0,-1 19 35,4 141 376,-1-144-363,0 0 1,-2-1 0,0 0-1,-1 1 1,-2-1 0,0 0-1,-1 0 1,0-1 0,-2 0-1,0 0 1,-2-1-1,0 0 1,-21 29 0,27-44-35,0-1 1,0 0-1,0 1 1,0-1-1,-1 0 1,1-1 0,-1 1-1,1-1 1,-1 0-1,1 0 1,-1-1-1,0 1 1,-4-1-1,-25 6 24,17-1-14,-1-2 0,0 1-1,-22 0 1,32-3-18,-1-1 0,1 0 0,-1 0 1,0-1-1,1 0 0,0-1 0,-1 1 1,1-2-1,-8-2 0,11-1-1247,5 4 820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3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9 150 160,'8'-37'18,"16"-35"10323,-20 97-8308,-1 29-2346,-6 4 886,-14 77 1,13-110-414,-5 2 14,8-27-172,1 1 0,0-1 0,-1 1 0,1-1 0,0 1 1,0-1-1,-1 0 0,1 1 0,0-1 0,0 1 0,0-1 0,0 1 0,-1-1 0,1 1 0,0 0 0,0-1 1,0 1-1,0-1 0,0 1 0,0-1 0,0 1 0,1-1 0,-1 1 0,0-1 0,0 1 0,1 0 0,27 6 1,-7-4-1,11 1 22,1 0-1,0-2 1,0-2-1,40-4 1,-68 4 4,0-1-1,0 0 1,0 0-1,0 0 1,0 0-1,0-1 1,0 0-1,0 0 1,-1 0-1,1-1 1,-1 1-1,0-1 1,0 0 0,0 0-1,0-1 1,0 1-1,-1-1 1,1 0-1,3-5 1,-6 5-12,-1 1 1,1 0-1,-1-1 1,1 1-1,-1-1 1,0 1-1,-1 0 1,1-1-1,0 1 1,-1-1-1,0 1 1,0 0-1,-1-5 1,-4-25 16,10-11-29,16-61 1,-17 65-5,-4 37 0,1 0 0,0 0 0,0-1 0,0 1 0,0 0 0,0 0 0,1 0 0,-1-1 0,1 1 0,0 0-1,0 0 1,0 0 0,1 0 0,-1 1 0,1-1 0,-1 0 0,1 0 0,2-2 0,-3-1-105,-12 3 261,-12 4 422,-1 8-409,0-1 0,-1 0 0,1-2 0,-2-1 0,1-1 0,-37 1 0,-87-10-163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0 205 2505,'44'-37'880,"-36"18"6202,-7 2-4420,0 18-2323,1 24-425,7 109 261,-4-34 195,5 0 0,24 109 0,-31-193-133,-1-45-479,4-30 78,-2 0 0,-3-1 0,-3 1 0,-2 0 0,-2 0 0,-16-61 0,15 92 171,2 12-5,0 1 0,2-1 0,0 1 0,1-1 0,0 0 0,1 0 0,2-25 1,0 39-9,0 0 1,0 0-1,1 0 1,-1 0-1,0 0 1,0 0-1,1 1 1,0-1 0,-1 0-1,1 1 1,0-1-1,-1 1 1,1 0-1,0-1 1,0 1 0,0 0-1,0 0 1,1 0-1,-1 0 1,0 1-1,0-1 1,0 1-1,1-1 1,-1 1 0,0 0-1,1 0 1,3 0-1,5-1-17,0 1 0,0 1 0,0-1 0,15 4 0,15 7 27,0 2 0,76 36 0,-60-24 21,-35-17 0,12 6 92,-33-13-95,0 0-1,0 0 1,0 0-1,0 0 1,0 0-1,-1 0 1,1 0-1,0 0 1,-1 1 0,1-1-1,-1 0 1,1 0-1,-1 1 1,0-1-1,0 0 1,1 0-1,-1 1 1,0-1 0,0 0-1,0 1 1,0-1-1,0 0 1,-1 1-1,1-1 1,0 0-1,-1 2 1,-11 43 400,-8 76-1,18-98-399,2-1 0,0 1 0,2-1 0,0 1 0,8 31 0,10 20 164,-11-45-104,-1 0 0,-2 0-1,0 1 1,0 32 0,-6-61-60,0 0 0,1 0 0,-2 0 1,1 1-1,0-2 0,0 1 0,-1 0 0,1 0 1,-1 0-1,1 0 0,-1 0 0,0 0 0,0 0 1,0-1-1,0 1 0,0 0 0,0-1 1,0 1-1,-1 0 0,1-1 0,-1 0 0,-2 3 1,-2-1 39,0-1 0,0 0 0,0 0 1,0 0-1,0-1 0,-9 2 0,-8 1-103,18-3 46,-2 1 9,0-1-1,0 0 1,1 0-1,-1 0 1,0-1-1,0 0 1,0-1-1,0 1 1,0-1-1,-10-3 1,-14-6 171,0 1 0,-1 1 1,0 2-1,-54-3 0,44 4-2005,39 6-326,-5 4 849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8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2897,'27'7'5588,"6"9"-4328,-21-9-1284,1 0 0,0-1 0,0-1 0,23 6 0,249 26 258,-80-15 167,-118-16-180,-68-6-170,-1 0-1,1 2 1,0 0-1,-1 1 0,0 1 1,22 7-1,-40 9 640,-5 15-82,-7 125 109,-2 102-42,7-113-13,0 18-209,6 200 3,-2-150 464,1-197-888,-1-1 0,-1 0 0,-8 23 0,-6 42 427,22-75-200,-8-17-1766,-10-19 948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2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80 2312,'-6'-27'6533,"7"18"-3922,0 16-7,-1-4-2571,8 73 817,21 87 0,-57-203-193,19 24-654,1 2-19,0-1 1,1 0-1,0-1 0,1 1 1,-4-22-1,9 34 5,0-1 0,0 0 0,1 0 0,0 0 0,0 0 0,0 1-1,0-1 1,1 0 0,-1 0 0,1 0 0,0 1 0,0-1 0,0 0-1,1 1 1,-1-1 0,1 1 0,0-1 0,0 1 0,0 0 0,0 0-1,1 0 1,-1 0 0,1 0 0,0 1 0,-1-1 0,2 1 0,-1-1-1,0 1 1,0 0 0,6-2 0,1 0-8,1 0-1,0 0 0,0 1 1,0 1-1,0 0 1,0 1-1,0 0 1,23 1-1,-27 0 14,1 0-1,-1 1 1,0 0-1,0 0 1,0 1-1,0 0 1,-1 0-1,1 0 1,0 1-1,-1 0 1,0 0-1,1 1 1,-2 0-1,1 0 1,7 7-1,-12-9 10,0 0-1,-1 0 1,1 0-1,-1 0 1,1 0-1,-1 0 1,0 0-1,0 0 1,0 1-1,0-1 1,-1 0-1,1 0 1,0 0-1,-1 0 1,1 0-1,-1 0 1,0 0-1,0 0 1,0 0 0,-1 2-1,-6 21 17,6 10 55,3-27-34,-1-1 0,0 1 1,-1 0-1,0 0 0,0 0 0,-1 0 0,0 0 0,0-1 1,-1 1-1,0-1 0,-5 10 0,4-13-20,1 0-10,0 0 0,1-1 0,-1 1 0,1 0-1,0 1 1,0-1 0,0 0 0,0 1 0,1-1 0,-1 1 0,1-1 0,0 1 0,0 6 0,-18-4 439,7-2-434,0 0 0,0-1 0,-1 0 0,1-1-1,-23 3 1,30-6-30,0 0 0,-1 0 0,1 0 0,0 0 0,0-1 0,-1 0-1,1 0 1,0 0 0,0-1 0,0 0 0,0 0 0,0 0 0,1 0 0,-1-1-1,0 0 1,-7-6 0,3-7-2593,11 17 1561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9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 3553,'-2'-2'7811,"3"19"-6870,-3-8-898,-1 1 0,0-1 0,0 0 0,-1 0 0,0 0 0,0 0-1,-1-1 1,-7 10 0,-6 15 146,12-16-66,1 0 0,1 1 0,1 0 0,1 0 0,0 0 0,1 0 0,3 36 0,-1-22-59,5 164 693,-5 203 807,-4-290-1468,4-67-49,-3 0-1,-1 0 0,-11 47 0,13-79-40,0-1 1,0 1-1,1 0 0,1 13 0,-1-16 3,1 1-1,-1-1 0,0 0 1,-1 0-1,0 0 1,0 1-1,0-1 0,-3 7 1,3-11 4,0 1 0,0-1 0,0 1 0,1-1 0,-1 1 0,1-1 0,0 1 0,0-1-1,0 1 1,1-1 0,-1 1 0,1-1 0,0 1 0,0-1 0,0 0 0,2 4 0,-1-2-3,-1 0 0,1 0-1,-1 0 1,0 0 0,0 0-1,0 0 1,-1 0 0,0 0 0,-1 8-1,-8 62-41,10-74 33,0 0-1,0 0 1,0 0-1,1 0 0,-1 0 1,0 0-1,0 0 1,0-1-1,1 1 1,-1 0-1,0-1 0,1 1 1,-1-1-1,1 1 1,1-1-1,1 2 3,4 0-1,1 0 1,-1 0-1,0-1 1,0 0 0,1 0-1,-1-1 1,1 0 0,11-2-1,77-17 15,-94 19-17,184-31-3,-125 22 7,-47 3 238,-7 2-2750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1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2465,'-2'3'533,"0"-1"0,1 1 0,-1 0 0,1 0 1,0 0-1,0 0 0,0 0 0,0 0 1,0 0-1,1 0 0,-1 1 0,1-1 0,0 0 1,0 4-1,4 49 1067,-3-51-1430,8 55 613,-5-40-550,-1 1 1,0 0-1,-2 0 0,0 1 0,-4 35 0,4-76-102,0-1 0,-2 1 0,0-1 0,-5-23 0,2 8-277,-1-62 1,5 95 136,1 0 0,-1-1-1,1 1 1,0 0 0,0 0 0,0-1-1,0 1 1,0 0 0,0 0 0,0 0-1,1 0 1,-1 0 0,1 1 0,0-1 0,-1 0-1,1 1 1,0-1 0,0 1 0,0 0-1,0-1 1,0 1 0,0 0 0,0 0-1,1 1 1,-1-1 0,0 0 0,1 1-1,3-1 1,11-3-9,-1 2-1,1 0 1,18 1 0,-16 0 7,18-3-6,-19 1 8,1 2 0,-1 0 0,19 1 0,-33 0 7,0 1 0,-1-1 0,1 1 0,0-1 1,0 1-1,-1 0 0,1 1 0,-1-1 0,1 1 0,-1-1 0,1 1 1,-1 0-1,0 1 0,0-1 0,0 0 0,0 1 0,-1-1 1,1 1-1,0 0 0,1 4 0,-11 21 262,-4 5-88,8-3 8,2 1-1,1-1 0,3 34 1,-2-62-150,-1 0 0,0 0 0,0 0 0,0 0 0,0-1 0,0 1 0,0 0 1,-1 0-1,1 0 0,-1 0 0,1 0 0,-1 0 0,0 0 0,1-1 0,-1 1 0,0 0 1,0 0-1,0-1 0,-1 1 0,1-1 0,0 1 0,-1-1 0,1 0 0,0 1 0,-1-1 1,0 0-1,1 0 0,-1 0 0,0 0 0,1 0 0,-1 0 0,0-1 0,0 1 0,0-1 1,-3 1-1,-4 0 62,-1 0-1,0-1 1,0 0 0,0 0 0,-15-4 0,9 2-235,-65-11 189,59 9-201,-1 0-1,-33-1 1,44 7-616,12 7 332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2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67 800,'-69'-62'871,"69"61"-823,0 1-1,-1 0 1,1-1-1,0 1 1,-1 0-1,1-1 1,0 1 0,-1 0-1,1 0 1,0 0-1,-1-1 1,1 1 0,-1 0-1,1 0 1,0 0-1,-1 0 1,1 0-1,-1 0 1,1 0 0,0 0-1,-1 0 1,1 0-1,-1 0 1,1 0-1,-1 0 1,1 0 0,0 0-1,-1 0 1,1 0-1,-1 1 1,1-1-1,0 0 1,-1 0 0,1 0-1,0 1 1,-1-1-1,1 0 1,0 1 0,-1-1-1,1 0 1,0 0-1,-1 1 1,1-1-1,0 1 1,0-1 0,0 0-1,-1 1 1,1 0-1,-6 20 3356,6-18-1638,-6 23-1009,2 0 1,-2 50-1,2-19-479,-8 208-260,9-227-116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5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86 406 4593,'-36'-148'1334,"34"142"-1298,1 0 0,0 1 0,0-1 0,1 0 0,0 0 0,0 0 0,0 0 0,0 0 0,3-10 0,-1 12-49,-1 1 0,1-1 0,0 0 0,0 1 0,0-1 0,1 1 0,-1-1-1,4-3 1,-3 4 196,0 0-1,0 0 0,-1-1 0,1 0 1,-1 1-1,0-1 0,0 0 0,2-7 1,39-100 2768,-43 108-2135,-5 11-497,-5 15-70,-2 35 140,4 1-1,-3 104 1,7-76-349,-19 205 338,-9 259 1091,29-512-1129,0-28-518,-4-27-1804,0-20-166,-5-42 912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6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1 272 3921,'2'-16'213,"0"1"0,2 1 0,0-1 0,1 0 0,0 1 0,1 0-1,0 0 1,10-14 0,-12 22-111,0 0-1,1 0 0,-1 1 0,1-1 1,1 1-1,-1 0 0,1 1 1,-1-1-1,1 1 0,0 0 0,1 1 1,-1-1-1,1 1 0,0 0 1,-1 1-1,1 0 0,0 0 0,12-1 1,107-4 809,18-1-485,-127 5-383,75-11 223,168-2-1,-257 15-251,0 1 0,1 1 0,-1-1 0,1 0-1,-1 1 1,0 0 0,1 0 0,-1 0 0,0 0 0,1 0 0,-1 1 0,0-1 0,0 1 0,0 0 0,3 2 0,-5-2 64,1 1 0,0-1 0,-1 0 1,1 1-1,-1-1 0,0 1 0,0 0 0,0 0 0,0-1 1,0 1-1,0 0 0,-1 0 0,0 0 0,1-1 0,-1 1 1,0 0-1,0 0 0,-1 4 0,-3 54 513,-11 115-172,8-93 370,4 137 1,5-144-556,-3-1 0,-15 108 0,0-23 444,14-117-600,-2 0 0,-1-1 0,-14 51 0,17-89-55,1 0 0,-1 0 1,0 0-1,-1 0 0,1-1 0,-1 1 1,1 0-1,-1-1 0,-6 5 0,6-5-14,1 0-1,-1 0 1,1 0-1,-1 0 1,1 0-1,0 0 0,0 0 1,0 1-1,0-1 1,1 1-1,-2 5 0,2-8 16,-1 1 0,1-1-1,0 0 1,-1 1 0,1-1-1,-1 0 1,1 0-1,-1 0 1,0 0 0,0 0-1,1-1 1,-1 1-1,0 0 1,0-1 0,0 1-1,-2 0 1,-26 10 15,21-6-18,0-1 1,0 0 0,0-1-1,0 0 1,-1 0 0,0-1 0,1 0-1,-1-1 1,-13 0 0,-15-3 326,-74-13 0,78 8-199,0 2 1,-1 2-1,-38 0 1,26 7-128,30-1-27,0-2 1,0 0-1,0-1 1,-19-3 0,31-1-1897,5 3 1218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8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74 2665,'-44'-49'1256,"40"25"3548,4 57-4224,2 0 0,7 41 0,2 39 4,-11-102-459,-1 0 0,0 1-1,0-1 1,-1 0 0,-1 0 0,-4 12 0,5-16-99,1-4-98,-1 10 467,-2-23-15,-2-47-485,2-1-1,5-70 1,0 124 91,-1 1-1,1-1 1,0 1-1,0 0 1,0-1 0,1 1-1,-1 0 1,1 0-1,0 0 1,-1 0 0,1 0-1,1 1 1,-1-1-1,0 0 1,1 1 0,-1 0-1,1-1 1,0 1 0,5-3-1,-2 1 1,1 0 0,0 1 0,0 0 0,0 0 0,0 1 0,0 0 0,1 0 1,7-1-1,2 3-1,-1 0 0,0 1 0,0 1 1,0 0-1,0 2 0,0-1 1,25 11-1,-22-8 35,1 0 0,0-1 0,0-1 0,21 2 0,-35-6 0,1 0-31,-1 0 0,1 1 0,0-1 1,0 2-1,12 2 0,-18-3 23,1 0 1,-1 0-1,1-1 1,-1 1-1,0 0 0,1 0 1,-1 0-1,0 1 1,0-1-1,1 0 0,-1 0 1,0 1-1,0-1 1,0 0-1,-1 1 0,1-1 1,0 1-1,-1-1 1,1 1-1,0 0 0,-1-1 1,0 1-1,1-1 1,-1 1-1,0 0 0,0-1 1,0 1-1,0 0 1,0 1-1,-2 16 226,-1-1 0,0 0 0,-1 0 0,-1 0 0,-14 33 0,10-27 130,7-16-281,-1 0 0,0 0 0,-1-1 0,0 1 0,0-1 0,-8 11-1,7-13-49,0 0-1,0-1 0,0 1 0,-1-1 0,0 0 0,0 0 1,0-1-1,0 0 0,0 0 0,-1 0 0,1-1 0,-1 0 0,0 0 1,0-1-1,1 1 0,-1-2 0,0 1 0,0-1 0,0 0 0,-8-1 1,2 0-40,-1-1 1,1 0 0,0-1 0,0-1 0,1 0-1,-1 0 1,1-1 0,0-1 0,0 0-1,-11-8 1,10-2-3298,18 17 2087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22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169 168 1224,'-26'-115'250,"22"78"3899,4 37-4056,0 0 1,0 0-1,-1 0 1,1 0-1,0 0 1,0 0-1,0 0 1,0 0-1,0 0 1,0 0-1,-1 0 0,1 0 1,0 0-1,0 0 1,0 0-1,0 0 1,0 0-1,0 0 1,-1 0-1,0 0 977,0 32 1014,-11 121-1233,7-61-284,-29 153 0,29-228-466,2 0 1,0 1-1,1-1 1,0 0 0,2 27-1,0-44-88,0-1-1,0 1 1,0 0 0,0 0-1,0 0 1,0-1-1,-1 1 1,1 0 0,0 0-1,0 0 1,0 0 0,0-1-1,-1 1 1,1 0-1,0 0 1,0 0 0,0 0-1,0 0 1,-1 0-1,1 0 1,0-1 0,0 1-1,-1 0 1,1 0 0,0 0-1,0 0 1,0 0-1,-1 0 1,1 0 0,0 0-1,0 0 1,-1 0-1,1 0 1,0 0 0,0 0-1,-1 1 1,9-18-25,0 0 1,-2-1-1,0 0 0,-1 0 0,0 0 1,-2 0-1,0-1 0,0-30 1,-3 17-59,1-25-88,-3 1 1,-13-83 0,-3 28-23,17 108 166,1 0 0,0 1 0,-1-1-1,1 0 1,0 1 0,0-1 0,0 0 0,1 0-1,-1 1 1,1-1 0,0 0 0,-1 1 0,1-1-1,0 1 1,0-1 0,1 1 0,-1-1 0,1 1-1,-1 0 1,1 0 0,0-1 0,-1 1 0,1 0 0,5-3-1,-3 3-11,1 0 0,0 0 0,0 1 0,0 0-1,1 0 1,-1 0 0,0 0 0,0 1 0,0 0-1,1 0 1,-1 0 0,0 1 0,7 1 0,26 4-28,51 3 1,-49-6 71,41 9 1,-75-12-14,0 1 0,-1-1 1,1 1-1,0-2 0,11-1 0,8 0 12,-24 2-23,-1 4 6,1 89-18,2-42 366,-3 1 1,-2 0-1,-2 0 1,-20 93-1,-1-73-155,17-51-74,0 1 0,1-1-1,2 1 1,-5 34 0,19-13 8,-4-24-109,-4-15-13,0 1-1,-1-1 1,0 1-1,0-1 1,0 1-1,-1-1 1,0 0-1,1 1 1,-2-1-1,-1 6 1,-1 7 96,3-16-84,0 0 1,0 0 0,0 0-1,0 0 1,0 0-1,0 0 1,-1 0 0,1 0-1,0-1 1,-1 1-1,1-1 1,0 1 0,-1-1-1,1 1 1,-1-1-1,1 1 1,-1-1 0,1 0-1,0 0 1,-1 0-1,1 0 1,-1 0 0,-1-1-1,-45 0 88,41 0-80,-104-8 63,-101-4-423,216 17-3304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1:33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53 128 952,'-20'-9'1840,"18"9"-1691,1 0 1,-1 0 0,1 0 0,0 0-1,-1-1 1,1 1 0,-1 0-1,1-1 1,0 1 0,0-1 0,-1 0-1,1 1 1,0-1 0,0 0-1,0 0 1,0 0 0,-1 0-1,1 0 1,1 0 0,-1 0 0,0 0-1,0 0 1,0 0 0,0 0-1,1-1 1,-1 1 0,1 0-1,-1-1 1,0 0 0,5 0-99,-1 0 0,0 1 0,0 0 0,1 0 0,-1 0 0,1 0 1,-1 0-1,1 1 0,3-1 0,3-1 231,66-9 131,-48 8-258,50-12-1,-35 6-24,0 2 1,0 2 0,1 1-1,75 5 1,-59-1-109,32 2 5,82-3 130,-98-6-96,-22 1-25,-1 2 0,100 7 0,157 21 63,-274-22-34,-1-2 1,55-6-1,13 0 48,-99 6-105,1 0-1,-1-1 0,1 0 1,-1 0-1,1 0 0,-1-1 1,0 1-1,6-4 0,-7 4-2,0-1 0,1 1 0,-1-1-1,1 1 1,-1 0 0,1 0 0,-1 1-1,1-1 1,-1 1 0,1 0 0,-1 0-1,7 0 1,17 1 15,15 2 63,-31-3 299,-11 0-433,1 0 1,-1-1-1,0 1 1,0 0-1,0 0 0,0 0 1,0 0-1,0-1 1,0 1-1,0 0 0,0 0 1,0 0-1,0-1 1,0 1-1,0 0 0,0 0 1,0 0-1,0-1 1,0 1-1,0 0 0,0 0 1,0 0-1,0-1 1,0 1-1,0 0 1,0 0-1,0 0 0,0 0 1,-1-1-1,1 1 1,0 0-1,0 0 0,0 0 1,0 0-1,0 0 1,-1-1-1,1 1 0,0 0 1,0 0-1,0 0 1,0 0-1,-1 0 0,1 0 1,0 0-1,0 0 1,0 0-1,-1 0 1,1 0-1,0 0 0,0 0 1,0 0-1,0 0 1,-1 0-1,1 0 0,-9-4-675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21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1 377 1800,'8'-5'8505,"18"5"-7580,-19 0 506,1-5 4563,-2-7-4448,-6 10-1575,0 1 0,0 0 0,1 0-1,-1 0 1,1 0 0,-1 0-1,1 0 1,-1 0 0,1 0 0,0 0-1,-1 0 1,1 0 0,0 0 0,0 0-1,0 0 1,-1 1 0,1-1-1,0 0 1,0 0 0,0 1 0,0-1-1,0 1 1,1-1 0,0 1-1,-2 0 38,41-34 239,-22 21-285,-17 13 39,0-1 1,0 0-1,0 0 0,-1 0 1,1 0-1,0 0 0,-1 0 1,1-1-1,0 1 1,-1-1-1,0 1 0,1-1 1,-1 1-1,0-1 1,0 0-1,0 1 0,0-1 1,0 0-1,0 0 0,0 0 1,0-3-1,0 4-6,0 0 0,0 0 0,0 0 0,1 0 0,-1 0 0,0 1-1,0-1 1,1 0 0,-1 1 0,0-1 0,1 1 0,-1-1 0,1 1 0,-1-1 0,0 1 0,1 0-1,-1 0 1,2 0 0,30-4-66,25 7 33,-38-1 50,0-1 0,-1-1 1,1 0-1,20-4 0,238-29-43,-151 21 31,33 7 0,-112 6 0,1-2 0,56-10 0,174-24 1,-123 18-2,454-53 1,171 31-21,-290 23 10,823 18-21,-1187 5 34,442 12 12,-210-8-14,-2 0 0,250 6 0,266 17 8,-737-24-8,225 10 0,94 3 0,-40-1 0,-30-5 0,-155 7 0,-149-12 0,127 1 0,-48-6 8,-32 1-6,-32-3 8,40 1-6,195 6-4,-255-6 0,3 2-8,130 31 0,-207-38-141,2 0 461,-18-4-772,7 2-4237,-13 6 3162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23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143 113 2793,'-112'-104'3244,"102"96"631,8 12-1768,13 24-1073,-5-15-1054,0-1 131,-2 0-1,1-1 0,-1 2 0,-1-1 0,0 0 0,-1 1 1,0-1-1,-1 1 0,-1 16 0,-2 0 13,1 1 1,1 0-1,6 50 0,2 27-67,-3-31 63,-3-63-86,0 1 0,-1 0-1,0 0 1,-1 0 0,0 0 0,-2 0 0,1 0 0,-2-1 0,0 1 0,-6 18 0,4-18-14,1 0 1,0 0-1,1 0 0,1 0 1,0 1-1,1-1 1,1 25-1,-3 33 18,0-49 15,2 1 1,0-1-1,1 1 1,5 32-1,-4-53-19,-1 20-31,-1-23 24,1 1 1,-1 0-1,1-1 0,-1 1 1,0-1-1,1 1 1,-1 0-1,1-1 0,-1 1 1,0-1-1,0 0 0,1 1 1,-1-1-1,0 0 1,0 1-1,1-1 0,-1 0 1,0 0-1,0 0 0,0 0 1,1 0-1,-1 0 1,0 0-1,0 0 0,0 0 1,0 0-1,-15 14 621,10-8-3514,2 0 1828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3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18 4257,'-60'-17'2032,"60"17"-1913,0 0-1,-1 0 0,1-1 1,0 1-1,-1 0 0,1 0 0,0 1 1,0-1-1,-1 0 0,1 0 1,0 0-1,0 0 0,-1 0 1,1 0-1,0 0 0,0 0 1,0 0-1,-1 0 0,1 1 0,0-1 1,0 0-1,-1 0 0,1 0 1,0 0-1,0 1 0,0-1 1,0 0-1,0 0 0,-1 1 1,1-1-1,0 0 0,0 0 0,0 0 1,0 1-1,0-1 0,0 0 1,0 0-1,0 1 0,0-1 1,0 0-1,0 1 0,0-1 1,0 0-1,0 0 0,0 1 0,0-1 1,3 24 1304,11 24-2246,-13-44 1300,3 8-404,0 1 0,0-1 0,-1 1 0,0 0 0,-2 0 0,1 0 0,-1 1 0,-1-1 0,-1 0 0,0 0 0,-5 25 0,6-38-63,0-1 0,0 1-1,0 0 1,0 0 0,0 0 0,0 0 0,0 0 0,0 0-1,0 0 1,0 0 0,-1 0 0,1 0 0,0 0 0,0 0-1,0 0 1,0 0 0,0 0 0,0 0 0,0 0 0,0 0-1,0 0 1,-1 0 0,1 0 0,0 0 0,0 0 0,0 0-1,0 0 1,0 0 0,0 0 0,0 0 0,0 0 0,-1 0-1,1 0 1,0 0 0,0 0 0,0 0 0,0 0 0,0 0-1,0 0 1,0 0 0,0 0 0,0 0 0,0 0 0,0 1-1,0-1 1,-1 0 0,1 0 0,0 0 0,0 0 0,0 0-1,0 0 1,0 0 0,-4-18 127,-4-31-247,7 41 162,-18-120-149,19 127 73,0 1-17,0 0 37,0-1 0,0 1 0,0 0 0,0 0 0,0 0 0,0-1 0,0 1 0,0 0 0,0 0 0,0-1 0,0 1 0,0 0 0,0 0 0,0 0-1,0-1 1,0 1 0,0 0 0,1 0 0,-1 0 0,0-1 0,0 1 0,0 0 0,0 0 0,0 0 0,1 0 0,-1 0 0,0-1 0,0 1 0,0 0 0,1 0 0,-1 0 0,0 0 0,0 0 0,0 0 0,1 0 0,-1 0-1,0 0 1,0 0 0,1 0 0,-1 0 0,0 0 0,0 0 0,0 0 0,1 0 0,-1 0 0,0 0 0,244 0-13,-243 0 17,-1 0 0,0 0 1,0 0-1,1 0 0,-1 0 0,0 0 1,0 0-1,1 0 0,-1 0 0,0 0 1,1 0-1,-1 0 0,0 0 1,0 0-1,1 1 0,-1-1 0,0 0 1,0 0-1,0 0 0,1 0 1,-1 1-1,0-1 0,0 0 0,0 0 1,1 0-1,-1 1 0,0-1 1,0 0-1,0 0 0,0 1 0,0-1 1,0 0-1,1 0 0,-1 1 0,0-1 1,0 0-1,0 0 0,0 1 1,0-1-1,0 0 0,0 1 0,0-1 1,0 0-1,0 1 0,-6 17 162,-1 1-71,5-8-72,-12 66 257,13-70-247,1-1-1,0 1 0,0 0 1,0-1-1,1 1 0,0-1 1,0 1-1,1-1 0,0 1 1,3 7-1,-50-6 615,28-5-632,0-1 1,-28 1-1,39-2-5,1-2 0,-1 1-1,0-1 1,1 0-1,-1 0 1,1 0 0,-1-1-1,1 0 1,0 0 0,-1 0-1,1-1 1,0 1-1,-5-5 1,-26-22-1785,31 27 1179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39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96 2697,'41'-75'1113,"-41"75"-888,1-1 0,-1 1 0,1-1 0,-1 1 0,1-1 0,-1 1 1,0-1-1,1 0 0,-1 1 0,0-1 0,0 0 0,0 1 0,1-1 0,-1 0 0,0 1 0,0-1 0,0 0 0,0 1 0,0-1 0,0 0 0,0 1 0,0-1 0,-1 0 1,1 1-1,0-1 0,0 0 0,0 1 0,-1-1 0,1 0 0,0 1 0,-1-2 0,0 2-174,1 0 1,-1 0-1,1 0 1,0 0-1,-1 0 1,1 0-1,-1 1 0,1-1 1,0 0-1,-1 0 1,1 0-1,0 0 0,-1 0 1,1 1-1,0-1 1,-1 0-1,1 0 1,0 1-1,-1-1 0,1 0 1,0 0-1,0 1 1,-1-1-1,1 0 0,0 1 1,0-1-1,0 0 1,-1 1-1,1-1 1,0 1-1,0-1 0,0 0 1,0 1-1,0-1 1,0 0-1,0 1 0,0-1 1,0 1-1,0-1 1,0 1-1,-8 73 524,-3 14-184,2 125-1,2-59-106,1-16-170,4-94-99,-2 1 1,-18 86-1,11-81 35,-6 90 1,18 85 267,-12-43-159,1 18 233,10-179-340,-2-1 0,0 1 0,-1-1 1,-1 0-1,-12 36 0,-47 95 536,40-102-413,-24 75 0,-18 167 40,48-207-58,-13 112-84,14 14 186,15-180-239,5 149 19,0-82-26,1 31 9,0 77 83,1 34-6,0 5 58,16 121 59,0-52-91,3-19-44,0 48 216,-27-233-256,4 0 0,19 113 1,-12-132 77,-4 0-1,-10 142 1,0 13-94,14-13 36,2 149 21,-7-243-56,-1-66 46,-11 140-1,3-166-54,1 1-1,3-1 0,2 1 0,7 49 1,-7-84-2,-1 1 1,0-1-1,-3 21 1,2-25-12,0 0 1,0 0-1,0 0 0,1 0 1,1 0-1,-1 1 1,1-1-1,1 0 0,-1 0 1,5 13-1,-3-14 7,0 1-1,-1 0 0,0 0 0,-1-1 1,0 1-1,0 9 0,-1-11-4,1 1 0,-1 0-1,1-1 1,1 1-1,-1-1 1,1 1 0,0-1-1,1 0 1,3 7-1,-22 27 361,15-33-359,-9 43-36,10-47 32,0 0 0,0 0-1,0 0 1,0 0 0,1 0 0,-1 0 0,1 0 0,0 0-1,0 0 1,0 0 0,0-1 0,0 1 0,0 0 0,1-1 0,0 1-1,-1-1 1,4 4 0,-11-11 717,0 4-1604,3 10-3593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41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64 4361,'-6'-3'3210,"14"-4"-2667,20-7-707,-12 5 252,-9 4 113,0 1 0,0 0 0,0 1 0,0 0 0,1 0 0,-1 1 0,1 0 0,15-3 0,68 26 3020,63-6-2543,245-9-1,-8-8 100,-338 3-719,8 1 8,130-2 101,241 1 28,-110 4-120,329-1 273,-551-3-264,357-6 233,-185-1-21,116-1-57,59 12 32,-445-5-271,479 22 176,-175-13-88,27 4-47,-159-1 335,-176-13 212,11-2-523,26-2-150,4 2 89,-31 2-447,-15 0-335,-5 2 322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4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357 130 2857,'-97'-39'1427,"94"38"-1280,0 0 0,0-1 1,1 1-1,-1 0 1,0-1-1,1 0 0,-1 1 1,1-1-1,-1 0 1,1-1-1,0 1 1,0 0-1,0 0 0,0-1 1,-2-4-1,3 5-45,1 0-1,-1 0 1,1 0-1,0 0 1,0-1-1,0 1 1,0 0-1,1 0 1,-1 0-1,0 0 1,1 0 0,-1 0-1,2-3 1,3-20 3602,-4 28-3608,-1 1 0,1-1 1,0 0-1,0 0 0,0 0 1,0 0-1,1 0 0,-1 0 0,1 0 1,0 0-1,0-1 0,0 1 1,3 3-1,-2-3-74,0 1 1,0 0-1,0 0 1,-1 0-1,1 0 0,-1 1 1,0-1-1,0 1 1,1 6-1,3 32 753,-1 84-1,-2-30-334,-1 27 216,-14 134 1,11-254-637,-20 193 737,8-98-553,1 124 1,12-178-151,-1 0 0,-3-1 0,-1 0-1,-2 0 1,-2 0 0,-29 80 0,14-52 82,4 1-1,3 1 1,-9 83 0,22-133-143,-22 244 127,13-94-41,-3-55-32,-5 68 75,25 31 54,-1-7-129,-3-202-44,-4 64 18,3 0 0,4 0 1,18 116-1,5 4 38,-20-148-1,-3 0 0,-3 90 0,-2-93-23,1 0 0,3 1 0,11 75 1,-8-97-17,-1 0 0,-2 0 1,0 1-1,-1 0 0,-4 42 1,-1 83 206,3-31-126,-1-79-82,2 1-1,1-1 0,2 1 1,2-1-1,9 37 0,-10-50-10,-1 0 0,0 0 0,-2 1 1,-1-1-1,-6 46 0,1-2 14,-29 290 126,32-332-131,1 1-1,2 30 1,1-37-7,-1 1 0,-2 0 0,0 0 0,-7 34 0,-3 0 22,2 1 0,3 0 0,1 1 0,4-1 0,6 71-1,-4-96-21,-1 0 0,-5 35 0,2-35-1,1 1-1,3 35 1,4-12-6,-3 0 0,-5 67 0,-7-64 3,7-49-4,1 1 0,0-1 0,0 1 0,1 0 1,1 0-1,0 0 0,0 0 0,0-1 0,4 16 0,1 5 3,-1 0-1,-1 1 0,-1-1 0,-5 54 0,1-47-1,-4 41 11,3-54-11,1-1 0,1 1-1,1 0 1,4 30-1,-2-32 4,0 1 1,-3 36-1,0-38-4,0 0-1,5 28 0,-1 61 24,1-91-7,-4-18-16,1 0 1,-1-1-1,0 1 0,1 0 0,-1 0 1,0-1-1,1 1 0,-1 0 0,0 0 1,0-1-1,1 1 0,-1 0 0,0 0 1,0 0-1,0 0 0,0-1 0,0 1 0,0 0 1,-1 0-1,1 0 0,0-1 0,0 1 1,0 0-1,-1 0 0,1-1 0,0 1 1,-1 0-1,1-1 0,-1 1 0,1 0 1,-1-1-1,1 1 0,-1 0 0,1-1 1,-1 1-1,0-1 0,1 1 0,-1-1 1,0 1-1,0-1 0,1 0 0,-1 1 1,0-1-1,0 0 0,1 0 0,-1 0 1,0 1-1,0-1 0,0 0 0,1 0 1,-2 0-1,1 15 30,1 1 1,3 27 0,-1-26 151,0-9-153,-1 1 1,0 0-1,-1 0 1,0 0-1,0-1 0,-1 1 1,-2 12-1,-2-19 91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53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345 166 1752,'-125'-98'710,"122"96"-665,0-1 0,-1 1 1,1-1-1,0 0 0,0-1 0,1 1 1,-1 0-1,1-1 0,-4-5 0,6 8 8,0 0 1,0 0-1,0 1 0,0-1 0,0 0 0,0 0 0,0 0 0,0 0 0,0 0 0,0 1 0,0-1 1,1 0-1,-1 0 0,0 0 0,1 1 0,-1-1 0,0 0 0,1 0 0,-1 1 0,1-1 0,0-1 0,4-5 1357,-5 7-1311,0 0 0,0-1 0,0 1 0,0 0 1,-1-1-1,1 1 0,0 0 0,0 0 0,0 0 0,0-1 1,0 1-1,0 0 0,-1 0 0,1-1 0,0 1 0,0 0 1,0 0-1,0 0 0,-1 0 0,1-1 0,0 1 0,0 0 1,-1 0-1,1 0 0,0 0 0,0 0 0,-1 0 0,1 0 1,0 0-1,0-1 0,-1 1 0,1 0 0,0 0 0,0 0 0,-1 0 1,1 0-1,0 1 0,0-1 0,-1 0 0,1 0 0,0 0 1,-1 0-1,1 0 0,0 0 0,0 0 0,0 0 0,-1 0 1,1 1-1,0-1 0,0 0 0,0 0 0,-1 0 0,1 1 1,0-1-1,0 0 0,0 0 0,0 0 0,-1 1 0,1-1 1,0 0-1,0 1 0,-14 95 956,5 1 1,3 109-1,1-13-278,0 298 242,6-404-848,-9 242 399,1-40-364,10-204-173,-1-46 2,-5 72 1,-45 187 110,38-244-125,-18 157 25,26-173-31,-7 45 4,5-53-18,0 1-1,2 38 1,-6 42 38,4-74-11,2-22-16,0-1 1,0 1 0,-7 20 0,8-33-19,1 0 0,0-1 0,0 1 0,0-1 0,0 1 0,0-1 0,1 1 0,-1 0 0,0-1 0,1 1 0,-1-1 0,1 1 0,-1-1 0,1 1 0,0-1 0,-1 0 0,1 1 0,0-1 0,0 0 0,0 0 0,0 1 0,0-1 0,1 0 0,1 2 0,-1-1-18,-1-1-297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54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213 237 5145,'50'-94'1722,"-49"91"-1672,0 0 1,0 1-1,0-1 1,0 0-1,-1 0 1,1 1-1,-1-1 1,0 0-1,0 0 1,0 0-1,0 0 1,0 1-1,-1-1 1,1 0-1,-1 0 1,0 0-1,-1-2 1,-2-18-1,8 7 92,4-20 1190,-8 35-1161,0 1 0,0-1 0,0 1 1,0-1-1,0 0 0,0 1 0,0-1 0,0 1 0,0-1 1,0 0-1,0 1 0,0-1 0,-1 1 0,1-1 1,0 0-1,0 1 0,-1-1 0,1 1 0,0-1 0,-1 1 1,1-1-1,0 1 0,-1-1 0,-1 11 831,-5 441 1257,-15-133-1063,4-107-1009,15-162-183,-34 446 465,33-471-422,-2 0 0,0 0 0,-1 0-1,-2 0 1,-17 34 0,5-11 39,-15 7-46,-11 86-80,38-114-2733,4-21 714,3-16 802,2 9 505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1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72 2385,'-89'67'1120,"65"-51"64,15-17 776,9 0-1865,0 1 0,0-1-1,0 1 1,1-1-1,-1 0 1,0 1 0,0-1-1,0 0 1,1 1-1,-1-1 1,0 1 0,1-1-1,-1 1 1,0-1-1,1 1 1,-1-1-1,1 1 1,-1-1 0,1 1-1,-1-1 1,1 1-1,-1 0 1,1-1 0,-1 1-1,1 0 1,0 0-1,0-1 1,177-41 224,-161 39-329,1 1 1,-1 1 0,1 0-1,-1 1 1,1 1 0,31 6-1,46 2 6,40-22 139,-87 7 83,51 0 0,481-22 220,-29 1-305,-53 29 138,-158-13 452,-196 3-576,204 14 0,-92 14-2,404-19 0,-100-15 1482,208 41-1358,-719-26-253,-1-2 1,52-8-1,25-1 0,-58 1-12,-55 7-3,1 0 0,0 0-1,23 0 1,58 2 43,-90-14 433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2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77 2937,'-58'-12'1323,"58"11"-1283,-1 1 1,1 0-1,-1 0 1,0 0-1,1 0 1,-1-1-1,0 1 0,1 0 1,-1-1-1,1 1 1,-1-1-1,1 1 1,-1 0-1,1-1 1,-1 1-1,1-1 1,-1 1-1,1-1 1,0 1-1,-1-1 1,1 0-1,0 1 1,-1-1-1,1 1 1,0-1-1,0 0 1,0 1-1,0-1 1,-1 0-1,1 1 1,0-1-1,0 0 1,0 1-1,0-1 1,0 0-1,1 1 1,-1-1-1,0 0 1,0 1-1,0-1 1,1 0-1,-1 1 1,0-1-1,0 1 1,1-1-1,-1 1 1,1-1-1,-1 0 0,0 1 1,1-1-1,28-25 1987,-23 22-681,-8-4 4627,0 9-5802,-6 58-144,2 0 0,3 0 1,8 94-1,-2 40 10,-80 659 155,64-753-157,-15 70 207,28-154-160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3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73 1816,'-1'-2'154,"-32"-42"3042,32 42-2849,-1 0 1,0 0-1,0-1 1,0 1-1,0 1 1,-1-1-1,1 0 0,0 0 1,-1 1-1,1 0 1,-1-1-1,0 1 1,1 0-1,-1 0 1,-4-1-1,6 3-286,0-1 0,0 0 0,-1 1 0,1-1 0,0 1 0,0-1 0,1 1-1,-1 0 1,0-1 0,0 1 0,0 0 0,0 0 0,1-1 0,-1 1 0,0 0 0,1 0 0,-1 0 0,0 0 0,1 0 0,-1 0 0,1 0 0,0 0 0,-1 0 0,1 0 0,0 0-1,0 1 1,-1-1 0,1 0 0,0 0 0,0 0 0,0 0 0,0 0 0,1 0 0,-1 2 0,-2 9 24,-76 576 3227,19-177-2730,-24 143-338,63-464-218,-9 66 103,28-154-223,1-7-217,3-15-419,8-16 320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4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82 3625,'48'-50'1688,"-47"48"-1375,1 0 0,0 0-1,-1 0 1,1 0 0,-1 0-1,0 0 1,0 0 0,0 0-1,0-1 1,0 1 0,0 0 0,0-4-1,-6 7 3440,-5 13-2626,-21 51-298,2 2-1,-24 84 1,-25 149 545,56-191-1178,-9 134 0,12 114 7,4-64-78,14-173-15,-3-116-288,-3-18-1754,-2-20 1247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23 936,'-15'0'278,"-5"-1"191,19 0-437,1 1 0,0 0 0,0 0 1,-1 0-1,1 0 0,0-1 0,0 1 0,0 0 0,0 0 0,-1-1 0,1 1 1,0 0-1,0 0 0,0 0 0,0-1 0,0 1 0,-1 0 0,1-1 1,0 1-1,0 0 0,0 0 0,0-1 0,0 1 0,0 0 0,0-1 0,0 1 1,0 0-1,0 0 0,0-1 0,0 1 0,0 0 0,0 0 0,1-1 1,-1 1-1,0 0 0,0-1 0,0 1 0,0 0 0,0 0 0,1 0 0,-1-1 1,0 1-1,0 0 0,0 0 0,1 0 0,-1-1 0,0 1 0,0 0 1,1 0-1,-1 0 0,0 0 0,1-1 0,-1 1 85,0 0-1,0-1 0,0 1 1,0 0-1,0-1 1,0 1-1,-1 0 1,1-1-1,0 1 1,0 0-1,0-1 1,0 1-1,0 0 1,0-1-1,-1 1 1,1 0-1,0-1 0,0 1 1,-1 0-1,1 0 1,0-1-1,0 1 1,-1 0-1,1 0 1,0 0-1,-1-1 1,1 1-1,0 0 1,0 0-1,-1 0 1,1 0-1,-1 0 1,1 0-1,0-1 0,-1 1 1,1 0-1,0 0 1,-1 0-1,1 0 1,-1 1-1,-2-1 2301,17 5-2794,48 21 518,-52-21-130,1 0-1,0 0 0,1-1 1,-1-1-1,1 1 0,-1-2 1,15 2-1,113-3-1804,-125 0 1109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5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84 5185,'-59'-35'2223,"56"33"-1948,1 1-1,0-1 1,0 1-1,1-1 1,-1 0-1,0 0 1,0 0-1,1 0 1,-1 0-1,1 0 1,0 0-1,-2-4 0,3 3 1401,2 15-1197,9 149 625,-11-160-916,0-4-170,0 0-1,0 0 1,0 0 0,0 0-1,1 0 1,0 0 0,-1 0-1,1 0 1,0 1 0,3-6-1,-1-2 1,6-23-16,-3 13-5,0 0 1,14-33 0,-18 51-5,0 0 1,0 0-1,0 1 0,0-1 1,0 1-1,1-1 0,-1 1 1,0 0-1,1 0 1,-1 0-1,1 0 0,-1 1 1,1-1-1,-1 1 0,1-1 1,-1 1-1,1 0 1,0 0-1,2 0 0,52 5-70,-49-2 69,0-1 0,-1 1 0,1 0 0,-1 0-1,0 1 1,10 7 0,-14-9 12,1 1 0,-1-1 0,0 1 0,1 0-1,-1 0 1,-1 0 0,1 0 0,0 1 0,-1-1 0,0 1-1,0 0 1,0-1 0,3 8 0,-13 18 565,4-13-550,0 1 0,-1-1 0,-1 1-1,0-1 1,-16 26 0,19-41 24,-1 0 0,0 0 0,0 0 0,0 0 0,0 0-1,-1-1 1,1 0 0,0 0 0,0 0 0,0-1 0,0 1 0,-7-3 0,1 2 1,0 1-170,-43-8 437,50 7-421,0 0 1,0 0-1,-1 0 0,1 0 1,0 0-1,0-1 1,0 0-1,0 1 0,1-1 1,-1 0-1,0-1 0,1 1 1,-1 0-1,-2-4 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0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64 168 1320,'-20'0'260,"15"0"-131,1 0 0,0 0 0,-1 0 0,1 0 0,0-1 1,0 0-1,-7-2 0,11 3-59,-1 0 1,1-1 0,0 1 0,0 0 0,0-1 0,-1 1 0,1 0 0,0-1-1,0 1 1,0 0 0,0-1 0,0 1 0,0 0 0,0-1 0,0 1 0,0 0-1,0-1 1,0 1 0,0 0 0,0-1 0,0 1 0,0 0 0,0-1-1,0 1 1,0 0 0,0-1 0,0 1 0,0 0 0,1-1 0,-1 1 0,0 0-1,0 0 1,0-1 0,1 1 0,-1 0 0,0 0 0,0-1 0,1 1 0,-1 0-1,0 0 1,1 0 0,-1-1 0,0 1 0,1 0 0,-1 0 0,0 0 0,1 0-1,-1 0 1,134-6 852,-72 2-673,87 5 0,-51 2 149,0-5-1,130-18 1,72-3 243,8 7 88,29-1-157,-158 13-446,164 7-85,-245 2-16,0-4-1,139-17 0,306-29 637,-367 41-289,-160 0-231,-11 2-183,-7 2-468,-11 4 150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05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98 1832,'1'-7'562,"-1"0"0,1 0-1,0 1 1,1-1 0,0 0 0,0 0-1,5-10 1,5-15 1923,-12 32-2423,0 0-1,0 0 0,0 0 1,0 0-1,0 0 0,0 0 0,0 0 1,1 1-1,-1-1 0,0 0 1,0 0-1,0 0 0,0 0 1,0 0-1,1 0 0,-1 0 1,0 0-1,0 0 0,0 0 1,0 0-1,1 0 0,-1 0 1,0 0-1,0 0 0,0 0 1,0 0-1,0 0 0,1 0 1,-1 0-1,0 0 0,0 0 1,0 0-1,0 0 0,0 0 1,1 0-1,-1 0 0,0-1 1,0 1-1,0 0 0,0 0 1,0 0-1,0 0 0,1 0 1,2 24 419,-1 302 1072,-2-21-665,-1 114 161,-15-272-895,9-102-144,2 0 0,2 1 0,3 47 0,11 15 82,-3-35 51,-2 75 0,-6-101-11,1-1 0,2 1 1,12 58-1,-7-57 50,2 67 1,3 19 142,-8-98-297,-2 0 0,-1 1 0,-2-1 0,-1 0 0,-2 0 1,-2 1-1,-1-2 0,-11 39 0,4-14-7,-8 88 0,16-95 39,-2 0 1,-23 81-1,7-56-36,3 2 1,3 0-1,4 1 1,-4 152-1,17-155 29,9 335 195,25-189-179,-20-150-54,8 120-1,-20-62 27,-2-34 6,23 166 0,-10-153-20,-2 212-1,-11-292-22,-1 277 3,-9-3 8,1 39-22,20 155 16,-13-383 6,-18 121 0,17-193-14,3 1 0,6 63 0,0-26 22,-6-67-13,-1-1-1,-1 0 0,0 1 1,0-1-1,-7 17 0,5-19-9,1 0 0,1 0 0,-1 0 0,2 1-1,0-1 1,1 24 0,2 68 4,-3-78-3,2 1 0,4 40 1,-1-27 245,-1 61 0,-3-89-225,0-12 70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07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5 226 3049,'-2'-12'184,"0"0"1,2 0 0,-1 0 0,2 0-1,0 0 1,0 1 0,1-1-1,0 0 1,1 1 0,0-1 0,1 1-1,6-14 1,-6 18 305,0 0 1,0 0-1,0 1 1,1-1-1,0 1 1,11-11-1,-16 17-458,1 0 0,-1 0 0,0-1 0,1 1 0,-1 0 0,0 0 0,1 0 0,-1 0 0,0-1 0,1 1 0,-1 0 0,1 0 0,-1 0 0,0 0 0,1 0 0,-1 0 0,0 0 0,1 0 0,-1 0 0,1 0 0,-1 0 0,0 0 0,1 0 0,-1 0 0,1 1 0,-1-1 0,0 0 0,1 0 0,-1 0 0,0 1 0,1-1 0,-1 0 0,0 0 0,0 1 0,1-1 0,-1 0 0,0 0 0,0 1 0,1-1 0,-1 0 0,0 1 0,0-1 0,0 0 0,1 1 0,-1-1 0,0 1 0,0 0 0,11 28 385,-9-20-368,9 37 253,-3 1 0,-1 0 0,0 79 0,1 9-147,2 24 198,-12 169 1,3 16-17,2-253-204,-1-64-93,-1 1 0,-1 0 0,-6 37 1,0-29-33,2 0 1,1 1-1,2 0 1,1-1-1,2 1 1,9 46 0,-4-59-1834,-8-25 934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0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54 221 320,'-22'-7'1535,"20"7"-1411,1 0 1,0 0-1,0 0 0,-1 0 1,1 0-1,0-1 1,0 1-1,0 0 0,0-1 1,-1 1-1,1 0 1,0-1-1,0 1 1,0-1-1,0 0 0,0 1 1,0-1-1,0 0 1,0 0-1,0 0 0,1 1 1,-1-1-1,0 0 1,0 0-1,1 0 1,-1 0-1,1 0 0,-1-1 1,1 1-1,-1 0 1,1 0-1,0 0 0,-1 0 1,1-2-1,42-18 127,-29 14-167,0 1-1,0 0 1,0 1-1,1 0 1,-1 1-1,28-4 1,-11 6-88,-1 1 1,39 4 0,-4 0 261,1-3 1,-1-3-1,116-21 0,-82 7-119,1 4-1,100-1 0,1-2 581,10 0-254,-183 16-459,74 3 28,-55-6 31,-27-6 124,-18 9-178,-1-1 1,0 1-1,0-1 1,1 1-1,-1 0 1,0-1-1,0 1 1,0-1-1,0 1 1,0-1-1,0 1 0,0-1 1,0 1-1,0-1 1,0 1-1,0 0 1,0-1-1,0 1 1,0-1-1,0 1 1,0-1-1,0 1 0,0-1 1,-1 1-1,1 0 1,0-1-1,0 1 1,-1-1-1,1 1 1,0 0-1,-1-1 1,1 1-1,0 0 1,-1-1-1,1 1 0,-1-1 1,-2 1-77,0-1 0,0 1 0,0-1 1,0 1-1,0 0 0,0 0 0,0 1 0,0-1 1,0 0-1,1 1 0,-1 0 0,0 0 0,-4 1 0,5-1-13,-49 18-1450,17 6 650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0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33 127 1240,'-32'37'1139,"32"-38"-977,0 0-1,0 0 0,0 1 1,-1-1-1,1 0 1,0 0-1,0 0 0,0 0 1,0 1-1,0-1 1,0 0-1,1 0 0,-1 0 1,0 1-1,0-1 1,0 0-1,1 0 0,-1 0 1,1 1-1,-1-1 1,0 0-1,1 1 0,-1-1 1,1 0-1,0 1 1,-1-1-1,1 1 1,-1-1-1,1 1 0,0-1 1,-1 1-1,1-1 1,0 1-1,0 0 0,1-1 1,35-12 82,2 1 0,-1 3 0,1 1-1,1 1 1,68-1 0,30-5 485,-6 0-406,152 6-1,8-1-268,-135 4-11,-147 3-38,1 0 1,-1-1 0,0 0-1,12-4 1,29-5 12,-3 5-5,-33 3-68,0 1 0,31 0 0,-46 2 7,1 0 0,-1 0 1,0 0-1,1 0 0,-1 0 0,1 0 0,-1 0 0,0 0 0,1 0 0,-1 0 0,1 0 0,-1 0 0,0 0 0,1 0 0,-1 1 0,1-1 0,-1 0 0,0 0 0,1 0 0,-1 1 0,0-1 0,0 0 0,1 1 1,-1-1-1,0 0 0,1 0 0,-1 1 0,0-1 0,0 1 0,0-1 0,1 0 0,-1 1 0,0-1 0,0 0 0,0 1 0,0-1 0,0 1 0,0-1 0,0 0 0,0 1 0,0-1 0,0 1 0,0-1 1,0 1-1,-11 14-731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1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57 2825,'-59'51'1014,"64"-49"-272,16-4-485,25-7 502,37-9 461,1 4-1,136-6 0,-53 6-599,104-3-500,-28 8-35,-131 2-17,176 12 1,-283-5-225,27 3 460,-31-3-350,-1 0 0,1 0 1,-1 0-1,0 0 1,1 0-1,-1 0 0,1 0 1,-1 0-1,1 0 0,-1 0 1,1 0-1,-1 0 1,1 1-1,-1-1 0,1 0 1,-1 0-1,0 0 1,1 1-1,-1-1 0,1 0 1,-1 0-1,0 1 0,1-1 1,-1 0-1,0 1 1,1-1-1,-1 1 0,0-1 1,0 0-1,1 1 1,-1-1-1,0 1 0,0-1 1,0 1-1,0-1 0,1 0 1,-1 1-1,0-1 1,0 1-1,0-1 0,0 1 1,0-1-1,0 1 1,0-1-1,0 1 0,0-1 1,-1 1-1,-8 13-615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98 2304,'-88'33'1310,"165"-50"2316,-42 13-3203,1 1 0,47 2-1,-9 3 394,0-2 0,128-18 0,449-44 129,-586 57-901,6-6-38,-57 8-6,0 0 0,1 1 0,-1 0 0,0 1 0,1 1 0,22 2 0,-37-2-23,-1 0 1,1 0 0,0 0 0,0 0 0,0 0-1,-1 0 1,1 0 0,0 0 0,0 1 0,0-1 0,-1 0-1,1 0 1,0 0 0,0 0 0,0 0 0,0 1-1,0-1 1,-1 0 0,1 0 0,0 0 0,0 1 0,0-1-1,0 0 1,0 0 0,0 0 0,0 1 0,0-1-1,0 0 1,0 0 0,0 0 0,0 1 0,0-1 0,0 0-1,0 0 1,0 1 0,0-1 0,0 0 0,0 0-1,0 0 1,0 1 0,0-1 0,0 0 0,0 0 0,0 0-1,0 1 1,1-1 0,-1 0 0,0 0 0,0 0 0,0 0-1,0 1 1,0-1 0,1 0 0,-1 0 0,0 0-1,0 0 1,0 0 0,1 0 0,-1 1 0,0-1 0,0 0-1,0 0 1,1 0 0,-1 0 0,0 0 0,0 0-1,1 0 1,-3 0-474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3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82 2497,'-121'39'1688,"120"-38"-1592,-1-1 1,0 1-1,1-1 1,-1 1-1,0-1 1,0 0-1,1 0 1,-1 1-1,0-1 1,0-1-1,0 1 1,1 0-1,-1 0 1,0 0-1,0-1 1,1 1-1,-1-1 1,0 0-1,-2-1 1,3 2-59,1-1 0,0 1 0,0 0 0,0-1 0,-1 1 0,1 0 0,0-1 0,0 1 0,0-1 0,0 1 0,0 0 1,-1-1-1,1 1 0,0-1 0,0 1 0,0 0 0,0-1 0,0 1 0,0-1 0,1 1 0,-1 0 0,0-1 1,0 1-1,0-1 0,0 1 0,0 0 0,1-1 0,-1 1 0,0 0 0,0-1 0,0 1 0,1 0 0,-1-1 0,0 1 1,1-1-1,6-2 0,0 1 0,1-1 0,-1 1 0,1 0 0,0 1 0,-1 0 0,1 0 0,0 1 0,14 0 0,-3 0 7,346-17 212,54-5 332,28 0 401,-428 21-902,-1 0-1,0-2 0,24-6 0,-24 5-81,1 0 0,0 1 0,25 0-1,78 8-1423,-101-1 911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28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42 1520,'-15'14'509,"2"0"-137,12-14-318,1 0 0,0 0 0,0 0 0,0 0 0,-1 0 0,1 0 0,0 0 0,0 0 0,-1 0 0,1 0 0,0 0 0,0 0 0,0-1 0,-1 1 0,1 0 0,0 0 0,0 0 0,0 0 0,-1 0 0,1 0 0,0 0 0,0-1 0,0 1 0,0 0 0,-1 0 0,1 0 0,0 0 0,0-1 0,0 1 0,0 0 0,0 0 0,0 0 0,-1-1 0,1 1 0,0 0 0,0 0 0,0 0 0,0-1 0,0 1 0,0 0 0,0 0 0,0-1 0,0 1 0,0 0 0,0 0 0,0-1 0,0 1 0,0 0 0,0 0 0,1 0 0,-1-1 0,0 1 0,0 0 0,0 0 0,0 0 0,0-1 0,0 1-20,0-1 0,0 1 0,0 0 0,0-1 0,0 1 0,0-1 0,0 1 0,0 0 0,0-1 0,0 1 0,0-1 0,1 1 0,-1 0 0,0-1 0,0 1 0,0 0 0,0-1 0,1 1 0,-1 0 0,0-1 0,0 1 0,1 0 0,-1-1 0,0 1 0,1 0 0,-1 0 0,0-1 0,1 1 0,-1 0 0,0 0 0,1 0 0,-1-1 0,0 1 0,1 0 0,-1 0 0,1 0 0,-1 0 0,0 0 0,1 0 0,-1 0 0,1 0 0,-1 0 0,0 0 0,1 0 0,-1 0 0,1 0 0,-1 0 0,0 0 0,1 1 0,3-1 779,-19-20 1431,101 36-2162,2-3 1,94 1 0,707-28 225,-411 1-87,-70-5 128,82-1 84,153 14-260,441 5 143,-921-4 109,71 4-197,-68 24-213,-62-6 20,-32-25 37,-22 8-71,135-1 22,-176 0-241,-20 3-656,-16 5-367,-29 14 469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3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1408,'0'0'3989,"10"0"-2401,603-31-157,106 47-1189,-319-27-210,-78-14 1320,-55 1-465,62 34-817,-202-1-65,430 12 33,-321-19-21,33 1 6,336 18 81,-487-16-85,106-3 128,-5-3 250,-110 3-375,-30-16 90,5 7-176,-79 10-1154,-5-2 763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6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1992,'-39'36'5620,"40"-18"-3645,1 3-1495,-2-13-395,0-1 0,0 1 1,1 0-1,1 0 0,-1-1 1,1 1-1,1-1 0,5 15 0,-16-77-19,7 53-73,0-1 1,1 0 0,-1 1 0,0-1 0,1 0-1,0 0 1,0 1 0,0-1 0,0 0-1,1-3 1,0 5 1,0-1 0,0 1-1,0 0 1,0 0 0,0 0 0,0 0-1,0 1 1,0-1 0,0 0 0,1 0-1,-1 1 1,0-1 0,1 0-1,-1 1 1,2-1 0,24-12 54,-26 13-49,4-4 10,1 1 0,0 0 0,1 0 0,-1 1 0,0 0 0,1 0 0,-1 0 0,1 1 0,0 0 0,0 0 0,-1 0 0,1 1 0,7 1 0,64-2 58,-77 11 242,-1 1 0,-1-1 0,1 0 0,-2 0 0,0 0 0,0 0 0,-4 13 0,4-22-271,1 1-1,0-1 0,-1 0 1,1 1-1,-1-1 0,0 0 0,1 0 1,-1 0-1,0 0 0,0 0 1,1 0-1,-1-1 0,0 1 1,0-1-1,0 1 0,0-1 1,0 1-1,0-1 0,0 0 1,0 0-1,0 0 0,0 0 1,0-1-1,0 1 0,0 0 1,-3-2-1,-57-14 105,54 14-37,-29-14 228,34 14-304,-1 0 1,1 0 0,-1 1 0,1-1-1,-1 1 1,0-1 0,0 1-1,1 1 1,-1-1 0,0 0-1,0 1 1,0 0 0,0 0-1,-5 0 1,7 1-1243,0-1 833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31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70 5057,'0'0'70,"0"-1"1,0 1-1,-1 0 0,1 0 1,0 0-1,0-1 0,0 1 1,-1 0-1,1 0 0,0-1 0,0 1 1,0 0-1,0 0 0,0-1 1,0 1-1,0 0 0,0-1 1,-1 1-1,1 0 0,0 0 0,0-1 1,0 1-1,0 0 0,0-1 1,0 1-1,1 0 0,-1-1 1,0 1-1,0 0 0,0 0 1,0-1-1,0 1 0,0 0 0,0 0 1,1-1-1,-1 1 0,0 0 1,0 0-1,0-1 0,1 1 1,-1 0-1,0 0 0,0 0 1,1-1-1,18-7 741,27-1-1289,-42 9 761,39-6-163,-1 2 1,77 4 0,-12 0 259,-94-1-292,1360-19 1630,-1004 30-1699,47 3 13,371-40 239,-626 21-79,312 30 0,-253-22-144,-114-4-2,-14 6-8,113 17-1,-165-20 27,23-16-1100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32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1440,'86'-7'1041,"-69"4"15,2 3-448,3 0-152,3 0-152,4 0-32,-5-3-72,7 3-32,1 0-96,-2 0-32,5 1-24,-5-1-8,-6 2-16,-2-1-88,-9 2 64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34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129 122 1240,'-84'-27'591,"68"15"1623,14 11-1987,1-1 0,-1 1 1,1 0-1,-1 0 1,0 0-1,1 0 1,-1 0-1,0 0 1,0 0-1,1 0 0,-1 1 1,0-1-1,0 1 1,-3-1-1,62 1 684,127-5 148,-53-7-642,494-39 943,0 51-1051,274 36-216,-790-38 14,637 9 248,-604 8-320,-84-7-3,-1-3-1,1-2 0,113-8 0,-75-2 86,-97 1-1172,0 6 608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18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22 176 1576,'-1'-104'937,"3"53"1483,0 30 2556,-4 25-4866,0-1 0,0 1 0,1 0 0,-1 0 1,1 0-1,0 0 0,1 0 0,-1 0 0,0 6 0,-5 36 222,2-1 0,2 54 1,7-2-7,-4-47 115,2 1 0,2-1 0,2 0 0,22 75 0,-24-103-403,-1 1 0,0 0 1,-2 0-1,-1 0 0,0 1 1,-2-1-1,-6 40 0,3-32-14,2 1 0,1 0-1,3 35 1,2-46 8,1 0 0,0 0 1,9 21-1,-7-20-17,3 14 41,-2 0 0,-2 0-1,3 57 1,-9-72-35,-1-1 0,-4 25 1,-2 29 35,17 102 3,-5-99-49,6 48 220,-11-124-274,1 0 0,-1 0 1,0-1-1,0 1 1,0 0-1,0 0 0,0 0 1,0-1-1,-1 1 0,1 0 1,0 0-1,0 0 1,-1-1-1,1 1 0,0 0 1,-1 0-1,1-1 0,0 1 1,-1 0-1,1-1 0,-1 1 1,1-1-1,-1 1 1,0-1-1,1 1 0,-1-1 1,0 1-1,0 0 0,-3-2-582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20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2000,'65'-75'727,"-61"71"-519,-1 0-1,0 0 0,0 0 0,-1 0 1,1-1-1,-1 1 0,0-1 1,0 0-1,0 0 0,-1 0 1,1 0-1,0-5 0,-3-6 6348,1 16-6421,-9 19 503,3 32-201,1 1 0,5 96 0,25 102 234,-24-239-628,-1-1 0,0 1 1,-1-1-1,-2 12 0,2-13-8,0 0 0,0 0 0,1 0 0,0 0 0,0 0 0,2 11 0,1-3 2,-1 0 0,-1 1 0,-1-1 0,-1 0 0,0 1 0,-4 18 0,1-15-10,2 0 0,1 0 0,2 34 0,4 17 12,-3-40-5,8 49 0,-8-64-22,0 1 0,-1 0 1,-1 0-1,-4 31 0,2-31 0,0 0 0,2 0 1,0 0-1,4 24 0,24 134 140,-14-41-118,-14-131-22,1 0 0,-1 1 0,0-1 0,0 0-1,0 0 1,0 0 0,-1 0 0,0 0 0,0 0-1,-2 7 1,-3 13 2,1-1 1,1 1-1,1 0 0,1 24 1,2-46 19,0-1 0,0 1 0,0 0-1,0 0 1,0 0 0,-1-1 0,1 1 0,-1 0 0,1 0 0,-1-1 0,0 1 0,0 0 0,1-1 0,-1 1 0,-2 2-1,-9 0-686,1-7-2642,10 1 2253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22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54 1240,'-3'-24'6782,"0"-4"-4151,2 28-2615,1 0 0,0 0 0,0-1 0,-1 1 0,1 0 0,0 0 0,0 0 0,-1 0 0,1 0 0,0 0 0,-1 0 0,1 0 0,0 0 0,0 0 0,-1 0 0,1 0 0,0 0 0,-1 0 0,1 0 0,0 0 0,0 0 0,-1 0-1,1 0 1,0 0 0,-1 0 0,1 0 0,0 1 0,0-1 0,-1 0 0,1 0 0,0 0 0,0 0 0,0 1 0,-1-1 0,1 0 0,0 0 0,0 0 0,0 1 0,-1-1 0,1 0 0,0 1 0,0-1 0,0 0 0,0 0 0,0 1 0,0-1 0,0 0 0,0 0 0,0 1 0,0-1 0,0 0 0,0 1 0,0-1 0,0 0 0,0 1 0,0-1 0,0 0 0,-5 71 397,4-1-1,2 1 1,4 0 0,2-1 0,25 104-1,-25-133-206,-1 0 0,-1 80 0,-2-26-165,-2-32 32,-11 104-1,8-146-49,-4 39 10,3 0-1,5 75 1,-4-65 13,1-59-39,0 0 0,0-1 0,1 1 0,0 0-1,1-1 1,0 1 0,5 15 0,-5-15-4,1 1 1,-2 0 0,1 0-1,-2 0 1,1 0-1,-4 12 1,2-4 12,-5 131 64,2-106 51,5-45-80,-12-12 1184,8 6-5568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2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23 768,'-81'29'676,"80"-29"-418,0 1-1,0-1 0,0 1 0,0-1 0,0 1 1,0-1-1,0 1 0,0-1 0,0 0 1,0 0-1,0 0 0,0 1 0,0-1 0,0 0 1,0 0-1,0-1 0,-1 1 0,1 0 1,0 0-1,0 0 0,0-1 0,0 1 1,-1-1-1,2 0-202,0 1 1,1-1 0,-1 1 0,1 0-1,-1-1 1,0 1 0,1-1-1,-1 1 1,1 0 0,-1-1-1,1 1 1,-1 0 0,1 0 0,-1-1-1,1 1 1,-1 0 0,1 0-1,0 0 1,-1 0 0,1 0-1,-1-1 1,1 1 0,0 0 0,-1 0-1,1 1 1,36 0 501,0-2 0,52-7 0,160-31 523,-234 39-1079,-1-1 1,1 2-1,0 0 0,-1 1 0,1 0 1,-1 1-1,23 8 0,22 4 39,-37-11 66,-1-1 1,1-1 0,0-1-1,0 0 1,41-6 0,-61 3 64,0-1-360,6 2-2965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2:57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30 192 1656,'-22'19'337,"15"-11"-183,10-6 52,-3-3-94,0 1 0,0 0 0,1 0 0,-1-1 0,0 1 0,1 0 0,-1-1 0,0 1 0,0 0 0,1-1 0,-1 1 0,0 0 0,0-1 0,0 1 0,0 0 0,0-1 0,1 1 0,-1-1 0,0 1 0,0 0 0,0-1 0,0 1 0,0-1 0,0 1 1,0 0-1,0-1 0,0 1 0,-1-1 0,1 1 0,0-1-26,0 0 1,0 0-1,0 0 1,0 1 0,0-1-1,0 0 1,0 0-1,0 1 1,0-1-1,0 0 1,0 0-1,1 1 1,-1-1 0,0 0-1,0 1 1,1-1-1,-1 0 1,1 1-1,-1-1 1,0 0 0,1 1-1,-1-1 1,1 1-1,0-1 1,0 0-1,9-3-76,0 0 0,-1 1-1,2 0 1,-1 0-1,0 1 1,0 1 0,1 0-1,-1 0 1,1 1 0,-1 1-1,1-1 1,16 4-1,-9-1-5,0-2-1,35-2 0,282-36 66,-66 20-30,-2 10 162,-16 1 8,184-44 304,172-10-305,-70 76-174,16-1 15,41-5 119,-344-1-140,599 14 68,-673-13-83,113 2 0,965-20 513,-831 20-514,-170-3 321,-122-3 113,-43-1-44,136-10 0,-72 2 303,-108 4-654,-1-1-1,51-8 0,314-47 972,-358 55-934,-28 7-383,-22-7 261,0 0 0,0 1-1,1-1 1,-1 0-1,0 1 1,0-1 0,1 0-1,-1 1 1,0-1 0,0 0-1,0 1 1,0-1-1,0 1 1,1-1 0,-1 0-1,0 1 1,0-1 0,0 0-1,0 1 1,0-1-1,0 1 1,0-1 0,0 0-1,-1 1 1,1-1 0,0 0-1,0 1 1,0-1-1,0 1 1,0-1 0,-1 0-1,1 1 1,0-1 0,0 0-1,0 1 1,-1-1-1,1 0 1,0 0 0,-1 1-1,1-1 1,0 0 0,-1 1-1,-15 14-624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2:59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136 345 3385,'-104'-19'1376,"76"8"-263,28 10-1067,0 1-1,-1 0 1,1-1 0,0 1 0,-1 0-1,1-1 1,0 1 0,0-1 0,0 1-1,-1-1 1,1 1 0,0 0 0,0-1-1,0 1 1,0-1 0,0 1 0,0-1-1,0 1 1,0-1 0,0 1 0,0-1-1,0 1 1,0-1 0,0 1 0,0-1-1,0 1 1,0 0 0,1-1 0,0-1 88,0 1 1,0-1 0,0 1 0,0-1-1,1 1 1,-1 0 0,0 0 0,1 0-1,-1 0 1,1 0 0,-1 0 0,4-1 0,54-15 7,0 3 1,1 2 0,1 3 0,0 3 0,0 2 0,117 9 0,-117-2-105,1-3 0,85-10 0,124-32 515,0 0-227,-117 29-293,-50 5 27,111-24-1,-77 10-33,211-8-1,-184 20 3,600-6 65,-224 13-71,-370 0 5,291 33 0,-227-6 1,264-8 0,-331-24 7,43 0-6,72 10 12,236 10-50,-115-15 18,-150-5 8,-211 8-15,659 26 10,-398-7 49,-134-11-26,-12 9-21,55 2 70,27-21 729,-72 25-717,-166-23-99,29 2 152,-22-5 194,-17-4 309,5 6-692,0 1 1,0 0 0,0-1 0,0 1 0,0 0-1,0 1 1,0-1 0,0 0 0,-1 1 0,1 0-1,-3 1 1,-13 2-560,-55 10-1781,7 3 1050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4:54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7 504,'52'26'2015,"-35"-20"-1308,-3 0-449,0-1 1,0 0-1,0-1 0,0-1 1,1 0-1,-1-1 1,22 1-1,-6-9 224,-25 5-402,0-1 0,1 1 1,-1 0-1,0 1 0,1 0 1,-1-1-1,0 2 0,9 0 0,19 2 66,1-1-1,0-1 0,0-2 0,-1-2 0,55-11 0,-61 10-133,0 0-1,0 2 1,0 1-1,1 1 0,-1 2 1,32 5-1,-25-6 474,1-1 0,-1-2 0,0-1 0,66-15 1,-60 10-407,-38 8-72,4-1-6,1 0 0,0 0 1,-1-1-1,1 0 0,-1 0 1,7-4-1,-13 6-36,-4 0-3258,2 0 2309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1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74 1688,'4'-31'2597,"-3"28"-2207,-1 0 0,1 0 0,0 0 0,-1 0 0,0 0 0,0 0 0,0 0 0,0-1 0,0 1 0,-1 0 0,0-4 0,1 7-341,0 0 1,0 0 0,-1 0-1,1 0 1,0-1 0,0 1-1,0 0 1,0 0 0,-1 0-1,1 0 1,0 0 0,0 0-1,0 0 1,0 0 0,-1 0-1,1 0 1,0 0 0,0 0-1,0 0 1,-1 0 0,1 0-1,0 0 1,0 0 0,0 0-1,0 0 1,-1 0-1,1 0 1,0 0 0,0 0-1,0 0 1,0 1 0,-1-1-1,1 0 1,0 0 0,0 0-1,0 0 1,0 0 0,0 0-1,0 1 1,-1-1 0,1 0-1,0 0 1,0 0 0,0 0-1,0 1 1,0-1 0,0 0-1,0 0 1,0 0 0,0 0-1,0 1 1,0-1 0,0 0-1,0 0 1,0 1 0,-6 13-86,6-13 170,-11 37 81,2 1-1,1 0 1,3 0 0,-2 41-1,7 168 309,-1-232-488,1 0 0,-2 0 0,0-1 0,-1 1 0,-10 28 0,13-35 4,-2 4 106,1-20 361,5-138-677,1 17-260,-6 116 378,-1-19-114,2 1 0,1-1 0,1 1 0,2 0 0,12-51 0,-15 79 157,0 0 0,0-1 0,1 1 0,-1 0 0,1 0 0,0 0 0,-1 0 0,1 0 0,0 0 0,0 0 0,0 0-1,1 1 1,-1-1 0,0 1 0,1 0 0,-1 0 0,0-1 0,1 2 0,-1-1 0,1 0 0,0 0 0,-1 1 0,1-1 0,0 1 0,-1 0 0,1 0 0,3 0 0,12 1 3,0 0 0,0 2 0,20 4 0,-15-3-19,72 2 21,-77-7 4,0 2-1,0 0 0,0 0 0,0 2 0,28 8 0,-44-11 5,-1 1 0,0-1 0,0 1 0,0 0 0,0-1 0,0 1 0,0 0 0,0 0 0,0 0 0,0 0 0,0 0 0,-1 0 0,1 0 0,0 0 0,-1 0 0,1 0 0,-1 0 0,1 1 0,-1-1 0,1 0 0,-1 0 0,0 1 0,0-1-1,1 0 1,-1 0 0,0 1 0,0-1 0,0 0 0,-1 0 0,1 1 0,0-1 0,0 0 0,-1 0 0,1 1 0,0-1 0,-1 0 0,0 2 0,-28 54 108,16-35-95,3 8 115,-13 55-1,4-12 305,4 5 25,13-61-401,0-1 1,-1 0-1,-1-1 1,-9 23 0,12-35-54,0 0 0,0 0 0,1 0 0,-1 0 0,1 0 0,-1 0 0,1 0 0,0 0 0,0 0 0,1 5 0,-3 20 65,-4-27-4,1-1-1,-1 0 1,1 0-1,-1 0 1,1-1-1,0 1 1,-1-1-1,1-1 1,-9-2-1,-57-8-114,55 12 33,-3 0-35,-1 0-1,-33-6 1,50 7-1820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4:57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1 128,'-3'8'57,"-1"12"-2,4-20-46,0 0 0,0 1 0,0-1 0,0 0 0,0 0-1,0 0 1,0 1 0,0-1 0,0 0 0,0 0 0,0 0-1,0 1 1,0-1 0,1 0 0,-1 0 0,0 0 0,0 1-1,0-1 1,0 0 0,0 0 0,0 0 0,1 0 0,-1 0-1,0 1 1,0-1 0,0 0 0,0 0 0,1 0 0,-1 0-1,0 0 1,0 0 0,0 0 0,1 0 0,-1 0 0,0 1-1,0-1 1,0 0 0,1 0 0,-1 0 0,0 0 0,0 0-1,0 0 1,1-1 0,-1 1 0,0 0 0,0 0 0,1 0-1,-1 0 1,0 0 0,0 0 0,0 0 0,0 0 0,1 0-1,-1 0 1,0-1 0,0 1 0,0 0 0,0 0 0,1 0-1,-1 0 1,0-1 0,0 1 0,0 0 0,0 0 0,0 0-1,0-1 1,45 8 1473,-23-6-1067,0 1-1,38 9 1,-13-2 8,-5-2 1099,-28-3-1397,1-1-1,0 0 0,-1-1 1,1-1-1,0-1 0,0 0 1,0-1-1,0 0 0,25-6 1,-30 5-89,1 0 1,0 0 0,0 1-1,0 1 1,0 0 0,0 0-1,0 1 1,14 3 0,-11-2-10,32 8 235,-39-8-227,1 0 0,0 0 0,0-1 0,0 0 0,0 0 0,0-1 0,0 0 0,0 0 0,9-2 0,1-1 78,-1 2 0,1 0 0,-1 1 0,1 1 0,29 5 0,67-2 520,-59-7-421,-45 1-125,0 1 0,0 1 0,0 0 0,0 0 0,0 1 0,16 3-1,29 1 0,-1 0 339,-42-2-310,1-1-1,-1 0 0,1-1 0,-1 0 1,1 0-1,20-3 0,-11-9 373,-21 10-486,0 1 0,0-1-1,0 0 1,0 0 0,0 1-1,0-1 1,0 1 0,0-1-1,0 1 1,0-1 0,0 1-1,0 0 1,0-1 0,0 1-1,1 0 1,-1 0 0,0 0-1,0 0 1,0 0 0,0 0-1,0 0 1,1 0 0,-1 0-1,0 1 1,0-1-1,0 0 1,2 2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17:4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6 186 5929,'-5'-18'2213,"5"13"-2302,-1 0-1,1 1 0,1-1 1,-1 0-1,1 0 0,-1 0 1,1 0-1,1 0 0,-1 1 1,1-1-1,0 1 0,0-1 0,5-7 1,-5 9 277,1 1-1,-1-1 1,1 1 0,0 0 0,0-1 0,1 1-1,-1 1 1,0-1 0,1 0 0,-1 1 0,1-1-1,-1 1 1,1 0 0,0 1 0,-1-1 0,1 0-1,6 1 1,79 1 627,-58 1-412,20-4-287,0-2 0,1-2 0,-2-3 0,65-19 0,-54 13-84,-57 14-30,-2 0-2,-1 1 1,1 0-1,-1-1 1,1 1-1,-1 0 1,1 0-1,0 0 1,-1 0-1,1 0 1,-1 0 0,1 0-1,-1 1 1,1-1-1,1 1 1,-2-1 7,-7 1-1390,-10 1 883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17:4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62 2232,'-36'-59'2972,"36"59"-2928,0 0 1,0 0 0,-1-1-1,1 1 1,0 0 0,-1 0-1,1-1 1,0 1 0,-1 0-1,1 0 1,0 0 0,-1 0-1,1 0 1,0-1 0,-1 1-1,1 0 1,0 0 0,-1 0-1,1 0 1,-1 0 0,1 0-1,0 0 1,-1 0 0,1 0-1,0 0 1,-1 1 0,1-1-1,0 0 1,-1 0 0,1 0-1,0 0 1,-1 0 0,1 1-1,0-1 1,-1 0 0,1 0-1,0 1 1,0-1 0,-1 0-1,1 0 1,0 1 0,0-1-1,-1 0 1,1 1 0,0-1-1,0 0 1,0 1 0,0-1-1,0 0 1,-1 1 0,-12 27-34,9-19 248,-1-1-224,2-2 33,0 0 0,0 0 1,0 0-1,1 0 0,0 0 0,0 0 0,0 1 0,1-1 0,0 1 0,0 11 0,3 25 361,-3-33-401,2-1 1,-1 1 0,1 0 0,1-1 0,2 11 0,-1 5 29,-3-22-18,0 0 0,0 1 0,1-1 0,-1 0 0,1 0 0,-1 0 0,1 0 0,0 0 0,0 0 1,0 0-1,1 0 0,1 3 0,0-1 0,-1-1-1,0 1 1,0-1 0,-1 1 0,1 0 0,-1 0-1,0 0 1,0 0 0,-1 0 0,1 0-1,-1 0 1,0 0 0,-1 0 0,1 0 0,-1 0-1,-2 7 1,2-5-23,0 0-1,0 0 0,1 0 1,0 0-1,0 0 0,2 14 1,-1-17 31,-1 0 0,0 0 0,0 1 0,0-1 0,0 0 0,-1 0 0,0 0 0,1 1 0,-4 5 0,2-3 40,0 0 0,1 0 0,0 0 0,0 0 0,0 0 0,1 8 0,-2 44 330,-1-15-273,0-44-2590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11661 127 944,'-13'9'176,"-22"10"196,34-19-348,-1 1 1,1-1 0,-1 0 0,0 0 0,1 1 0,-1-1 0,1 0 0,-1-1 0,0 1 0,1 0 0,-1 0-1,1-1 1,-1 1 0,0-1 0,1 1 0,-1-1 0,1 0 0,0 1 0,-1-1 0,1 0 0,0 0 0,-2-1-1,-21-16 183,0 1 0,-1 1 0,-1 2 0,0 1 0,-1 0 0,0 2 0,-1 1 0,0 2 0,0 0 0,-1 2 0,0 1 0,-55-1 0,-21 5 279,1 4-1,-130 22 0,208-21-347,-174 24 93,65-7-365,-204 6 0,36-34-234,-73 0 409,319 8-34,-789 38-6,-76 3 34,660-33 247,-408 66 0,-231 91-314,862-157 32,-1266 312-109,178 73 3,1015-340 59,-159 102 0,-85 97 5,268-178 36,4 4-1,-108 129 1,-23 23 24,122-137-6,-153 200 0,67-65 5,-11 18 10,142-179-26,-67 130 1,-233 651-104,332-804 101,-56 175-30,-72 392-1,140-593 32,-131 634 15,-35-9-6,131-513-8,-43 271 0,70-298-13,5 1 0,4 0 0,14 127 0,-6-167 2,4 0 1,2 0 0,2-1-1,4-1 1,2-1 0,3 0-1,37 71 1,16 4-7,6-4 1,6-3-1,123 142 0,-105-149 17,17 21-9,236 217-1,-182-210 1,306 200 0,-62-71-26,100 60 11,-279-200 11,604 316-63,-648-364 87,235 147 0,-211-98-80,277 130-1,-426-238 41,1310 560 8,-916-415-24,227 81-703,-422-176 381,478 83 0,296-38 842,-610-100-334,529-33 0,430-120-49,-468 27 6,-104 12 17,1195-78 626,-1768 157-728,401-18 4,-4-43 40,212-117 686,-705 138-412,-2-6-1,-3-6 1,209-117 0,-295 137-242,-3-3 0,-1-3 0,65-65 0,-81 80-302,-23 19 10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19 880,'115'-17'556,"-113"17"-503,0-1 0,0 1 0,0 0 0,1-1 0,-1 1 0,0 0 0,0 0 0,0 0 0,0 1 0,0-1 0,0 1 0,0-1 0,0 1 0,0-1 0,0 1 0,0 0-1,0 0 1,0 0 0,0 0 0,0 0 0,-1 1 0,1-1 0,-1 0 0,1 1 0,-1-1 0,1 1 0,-1 0 0,2 2 0,-1 1-6,-1 0 0,1 0 0,-1 0 0,0 0 0,0 1 1,0-1-1,-1 0 0,0 7 0,2 10 95,10 27 777,20-53-728,1 1-1,-1 1 1,0 3 0,1 0-1,47 9 1,158 47 359,-190-46-421,1-3 0,0-1 1,65-1-1,23 4 554,43 4 96,106 16-319,244 87-440,-91-3 15,25 7 102,-252-59-90,595 181-18,-372-79-29,-267-95 0,193 56 6,-176-64-4,184 58-2,366 141 0,-190-33 0,-314-139 0,235 101 0,-95 9 12,-6-4 0,-355-189-12,310 155-17,-249-119 10,-1 3 0,83 69-1,-31-9-1,119 94 2,-134-115 7,-3 5-1,133 146 1,-85-83 0,14 17-6,-135-134-3,-2 2 0,-1 2 0,23 41 1,143 293-87,-150-289 76,-4 1 0,-3 3 1,-4 1-1,42 181 0,-53-144 5,-4 0 0,-7 2-1,-4 146 1,-27 466 30,9-503-6,-12 0 0,-9-2 0,-108 397 0,-10-67 45,-10 54-9,107-454-22,-127 267 1,-82 226-16,253-631-9,-39 124 19,-18 50 37,52-167-45,-1-1 0,-1 0 0,-37 55 0,-110 113 92,9-11 3,26 3 259,57-49-217,69-139-135,-1-1 0,1 0 0,-1 0 0,0 0-1,0 0 1,0 0 0,0-1 0,0 1 0,-1-1-1,1 0 1,-1 0 0,1 0 0,-1 0-1,0-1 1,0 0 0,-5 2 0,-75 12 226,54-11-153,-41 4 22,50-7-734,0 2-1,-1 0 1,1 1 0,-23 8 0,29-6-344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408 164 3761,'-58'23'989,"57"-23"-999,0 0 0,0 0 0,0 0 0,-1-1 0,1 1 0,0 0 0,0-1 0,0 1 0,0-1 0,-1 0 0,1 1 0,0-1 0,0 0 0,0 0 0,0 1-1,1-1 1,-1 0 0,0 0 0,0 0 0,0 0 0,1 0 0,-1 0 0,1 0 0,-1-1 0,1 1 0,-1 0 0,1 0 0,-1 0 0,1 0 0,0-1 0,0 1 0,0 0-1,0 0 1,0-3 0,-3-42-663,4-18 311,-1 62 421,0 0 0,0 0 0,0 0 1,0 0-1,-1 0 0,1 0 0,-1 0 1,1 1-1,-1-1 0,1 0 0,-1 0 1,0 1-1,0-1 0,0 0 0,0 1 1,0-1-1,0 1 0,-1-1 0,1 1 1,0 0-1,-1-1 0,1 1 1,-1 0-1,1 0 0,-1 0 0,0 0 1,1 0-1,-4 0 0,5 0 198,-1 1 1,0 0-1,0 0 0,1 0 0,-1 0 1,0 1-1,0-1 0,0 0 0,1 0 1,-1 0-1,0 1 0,1-1 1,-1 0-1,0 1 0,0-1 0,1 0 1,-1 1-1,1-1 0,-1 1 0,0 0 1,-14 27 760,8-10-519,1-3-355,3-7 56,0 0 0,0 0 0,-1 0 0,0 0-1,-9 11 1,13-18-180,-1 0 1,1 0-1,-1 1 0,1-1 0,0 0 0,0 0 1,-1 0-1,1 1 0,0-1 0,0 0 1,0 1-1,0-1 0,1 0 0,-1 0 0,0 0 1,1 1-1,-1-1 0,0 0 0,1 0 1,-1 0-1,1 0 0,0 1 0,-1-1 0,2 1 1,-1-1 20,0 1 0,0 0 0,0-1 0,-1 1 0,1 0 1,0-1-1,-1 1 0,1 0 0,-1 0 0,0-1 1,0 1-1,0 0 0,0 0 0,0 0 0,0 2 0,-5 10 189,2-8-192,0 0 0,1-1 1,0 1-1,1 0 0,-1 0 0,1 0 0,0 1 1,1-1-1,-1 0 0,1 0 0,0 0 0,1 1 0,2 9 1,2 8 73,0 1 1,-1 0-1,-2 0 1,-1 0-1,-1 32 1,-22 128 106,1 3-96,-8 45 235,2-39-289,14 374 36,9-418-33,1-98-15,2 0 0,3 0 0,8 53 0,-2-33 52,-1 136 0,-11-138-59,-3-1 0,-4 1 0,-24 87 0,2-9-4,17-75-16,7-38-7,2 1 0,1-1 0,1 1 0,2 0 0,2 0 0,4 45 0,17 43-14,-9-69 17,-3 1 0,-2-1 0,-2 78 0,-10-54-5,1-26 116,3 58 0,3-92-120,1 0-1,0 0 0,2 0 1,0 0-1,2-1 1,13 33-1,-10-27-8,-1 1 1,-1 0-1,6 33 0,-8-29 11,2-2 0,15 43-1,34 96 97,-20-51-32,3 31 118,-30-100-108,-8-37-79,0 0 0,1-1-1,0 1 1,0 0 0,7 14 0,-6-15-5,-1-1-1,1 1 1,-1 0-1,-1 0 1,1 0-1,-2 0 1,1 1 0,-1 8-1,5 38 26,14 10-1,-18-3 48,0-51-52,0 0 0,-1-1 0,-2 21 0,1-22-23,0 0-1,0-1 0,1 1 0,1 0 0,-1-1 0,5 17 0,-5-25-2,0 0-1,0 0 0,0 0 0,0 1 0,0-1 0,0 0 1,0 0-1,0 0 0,0 1 0,0-1 0,0 0 0,0 0 1,0 1-1,0-1 0,0 0 0,0 0 0,0 0 0,0 1 0,0-1 1,0 0-1,0 0 0,0 0 0,-1 1 0,1-1 0,0 0 1,0 0-1,0 0 0,0 0 0,0 1 0,-1-1 0,1 0 1,0 0-1,0 0 0,0 0 0,-1 0 0,1 0 0,0 1 0,0-1 1,0 0-1,-1 0 0,1 0 0,0 0 0,0 0 0,0 0 1,-1 0-1,1 0 0,0 0 0,0 0 0,-1 0 0,1 0 1,0 0-1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436 75 4313,'-35'-61'1702,"33"59"-1633,0 1 0,-1 0 0,1-1 0,0 1 0,-1 0 0,0 0 0,1 0 1,-1 1-1,1-1 0,-1 1 0,0-1 0,0 1 0,1 0 0,-1 0 0,0 0 1,1 0-1,-1 1 0,0-1 0,-3 2 0,5-2 92,0 1-1,1-1 1,-1 1 0,0-1-1,0 0 1,0 0 0,1 1-1,-1-1 1,0 0 0,0 0-1,0 0 1,0 0 0,1 0-1,-1 0 1,0 0 0,0 0-1,0 0 1,0 0 0,0-1-1,1 1 1,-1 0-1,0-1 1,0 1 0,1 0-1,-1-1 1,0 1 0,0-1-1,1 1 1,-1-1 0,0 1-1,1-1 1,-1-1 498,1 5-312,1 21-16,-1 1 0,-2-1-1,0 1 1,-7 31 0,-4 35 265,9-59-373,-16 58 1,14-66-138,0 0 0,1 1-1,2 0 1,-1 30 0,25 167 47,-11-144-101,1 83 1,-11-120-21,-10 256 72,4-218-52,6 80 1,2-102 56,-2 0 0,-2-1 1,-20 109-1,-42 211 856,-14 55-160,60-367-670,-5 16 21,-25 165 0,43-192-102,-4 22 194,3 0 0,8 145-1,8-42-150,-8-103-51,13 86 1,-9-129-22,3 22 21,6 110 0,-18-108 20,2-34-33,0 0 1,1 0 0,3 21 0,-2-38-430,1 5 1424,-8-17-5699,-7-14 3077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171 161 1656,'-5'-13'413,"1"0"0,1-1 0,0 1 1,0-1-1,2 1 0,-1-18 0,-4-18 3921,-6 103-3119,-7 49 107,5 1 1,-2 128-1,30 365 186,-13-575-1450,-2 61 372,-18 124 1,8-107-318,-21 129 141,21-41-107,3-164 45,6-20-182,0 0-1,0 0 1,1 0 0,0 0 0,0 1 0,0-1 0,-1 8 0,0 16 32,0 0 0,4 43 0,10-14 473,-19-43-357,3-14-3733,2-1 2278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217 60 5425,'-68'-49'923,"65"38"4897,1 60-5405,2 1 0,8 65 1,-6-89-145,-1 0 1,-2 0 0,0 0 0,-7 29 0,4-23 5,-1 62 0,4 16-43,-19 148 0,12-187-112,-5 138 417,13-157-442,1-35-74,-1-1 0,-1 0 0,0 0 0,-1 1 0,-5 15 1,-1 9 0,1 0 0,3 0 0,1 0 0,2 1 0,5 55 0,-1-6 52,3 37 70,-2-69 115,-2 0 0,-11 97 0,7-118-190,2 1 0,1-1-1,1 0 1,3 1 0,9 39 0,4 38 3,-3-25 4,-8-59-22,-2-1 1,2 45 0,-9 89 143,3-95-78,-18 132 0,9-133 19,0-19-25,4-29-77,1-1-1,0 26 0,2-2-2,0-20 3,1 0 0,1 1 0,6 29 0,-6-48-29,0 0 0,0 0 0,0 1 0,-1-1-1,0 0 1,0 0 0,0 1 0,-1-1 0,0 0 0,0 0 0,-1 0-1,-3 11 1,2-7-2,0 1 0,1 0 0,0-1 0,1 1 0,1 0 0,0 0 0,2 20 0,-1-16-4,-1 0 0,0-1 0,-3 26 0,-1 34 99,3-62 372,1-12-503,0 0-1,0 1 1,0-1 0,0 0 0,0 0-1,1 0 1,-1 0 0,0 0 0,0 0 0,0 1-1,0-1 1,0 0 0,0 0 0,0 0-1,0 0 1,0 1 0,0-1 0,0 0-1,0 0 1,0 0 0,0 0 0,0 0 0,0 1-1,0-1 1,0 0 0,0 0 0,0 0-1,0 0 1,0 0 0,0 1 0,-1-1-1,1 0 1,0 0 0,0 0 0,0 0-1,0 0 1,0 0 0,0 0 0,0 1 0,0-1-1,-1 0 1,1 0 0,0 0 0,0 0-1,0 0 1,0 0 0,0 0 0,-1 0-1,1 0 1,0 0 0,0 0 0,0 0 0,0 0-1,0 0 1,-1 0 0,1 0 0,0 0-1,0 0 1,0 0 0,0 0 0,-1 0-1,-22-23-3104,-33-41 1534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651 136 1712,'-8'-108'974,"2"82"1754,6 26-2560,0 0-1,-1 0 0,1-1 1,-1 1-1,1 0 0,-1 0 0,1 0 1,-1 0-1,1 0 0,0 0 1,-1 0-1,1 0 0,-1 0 0,1 0 1,-1 0-1,1 0 0,-1 0 1,1 0-1,-1 0 0,1 0 0,-1 0 1,1 0-1,0 1 0,-1-1 0,1 0 1,-1 0-1,1 1 0,0-1 1,-1 1-1,-7 75-61,-5 28 505,9-71-408,1 0 0,2 0-1,1 0 1,1 0 0,2 0 0,8 33-1,5 89 472,-7-43-131,-5-84-465,-1 1 0,-1 0 0,-1 0-1,-2-1 1,-1 1 0,-9 42 0,7-47-3,0 0 0,1 0-1,1 0 1,2 0 0,2 26 0,-1-20 24,0 0 0,-7 48 1,-1-39 85,-5 30 287,-5 129 0,14-151-348,-14 81 0,9-78 26,-7 23 124,9-49-165,1 0 0,-4 47 0,-11 142 595,11-145-398,-2 101-1,12-90-2,-17 157 0,11-203-265,3-1 1,2 64 0,0-84-39,-1 0 0,0 0 0,-1 0 0,-4 16 0,4-16 15,-1 0 0,1 0 0,0 23 0,2 59 132,-18 148 1,4-161-133,8-49-15,-4 43 1,8-36-5,0 120 38,2-131-24,-1 0 0,-2 0-1,-8 43 1,6-50 2,1 0 0,1 1 0,1-1 0,1 1 0,1-1 0,1 1 0,4 26 0,-2-25-8,-1-1 1,-1 1-1,-1 0 0,-1 0 1,-1 0-1,-7 30 0,-2 34 15,1 470-11,10-337-5,-2-39 2,1-148 1,-1 0 0,-14 62-1,10-63-7,1 0-1,-2 63 1,5-10 15,-3-1 1,-3 0 0,-40 163-1,37-205-16,6-27-3,1 0 0,0 0 1,2 0-1,-2 18 0,2 34-18,1 151 26,1-209 6,-2 0 0,1 0 1,-1-1-1,-1 1 1,1-1-1,-1 1 1,-1-1-1,0 0 1,-8 14-1,-13 31 4,15-20-5,2 0 1,1 0-1,2 1 0,-1 35 1,-19 58 1,13-68-7,11-52-9,1-3 2,-1 0 0,0 0-1,1 0 1,0 0 0,0 0 0,0 0-1,0 0 1,1 0 0,0 0 0,-1 0-1,1 0 1,1-1 0,-1 1-1,1 0 1,2 5 0,-3-9 169,-9 36-120,9-16-33,0 1-1,1 0 1,7 28 0,-9-39 44,-1-1 1,0 1 0,0-1 0,-1 1 0,0-1 0,-1 0-1,0 0 1,-7 15 0,6-12-14,-8 12-314,12-24 205,0 0 0,0 0 1,0 0-1,0 1 0,0-1 0,0 0 0,0 0 0,0 0 0,-1 0 0,1 1 0,0-1 0,0 0 0,0 0 0,0 0 0,0 0 0,-1 0 0,1 0 0,0 1 0,0-1 0,0 0 0,-1 0 0,1 0 0,0 0 0,0 0 0,0 0 0,-1 0 0,1 0 0,0 0 0,0 0 1,0 0-1,-1 0 0,1 0 0,0 0 0,0 0 0,0 0 0,-1 0 0,1 0 0,0 0 0,0-1 0,0 1 0,-1 0 0,1 0 0,0 0 0,0 0 0,0 0 0,-13-40-6373,9 23 6335,-14-75-1650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00:17.665"/>
    </inkml:context>
    <inkml:brush xml:id="br0">
      <inkml:brushProperty name="width" value="0.05292" units="cm"/>
      <inkml:brushProperty name="height" value="0.10583" units="cm"/>
      <inkml:brushProperty name="tip" value="rectangle"/>
      <inkml:brushProperty name="rasterOp" value="maskPen"/>
    </inkml:brush>
  </inkml:definitions>
  <inkml:trace contextRef="#ctx0" brushRef="#br0">71 138 5017,'22'-110'1774,"-12"82"3121,-6 49-4806,-1 11 192,-1 1 0,-2-1 0,-6 51 0,-4 51 10,-10 76 957,10-134-909,4 1 0,6 130 1,38 154-146,-15-82 44,-18-177-104,30 166-1,-9-78-69,-8-44-8,-13-103-11,-2 1-1,-7 83 1,1-63 4,-2-2 99,-18 86 0,4-36 64,10-40-132,-3 25 90,-4-2 1,-35 117-1,46-194-141,1 0-1,0 1 1,1-1-1,1 1 1,1-1 0,0 1-1,2 0 1,4 32-1,-5-42-7,0 1 0,-1 0 0,0 0 0,0 0 0,-1 0 0,0-1 0,-1 1 0,0-1 0,-1 0 0,-6 13 0,6-13 45,0-3-63,2 0 1,-1 0 0,-4 13-1,-2-4-270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2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92 131 968,'27'-35'1004,"-28"35"-865,1 1-1,0-1 1,0 1 0,-1-1-1,1 1 1,-1-1-1,1 0 1,0 1-1,-1-1 1,1 0-1,-1 1 1,1-1-1,-1 0 1,1 1-1,-1-1 1,1 0 0,-1 0-1,1 0 1,-1 0-1,1 0 1,-1 1-1,1-1 1,-1 0-1,0 0 1,1 0-1,-1 0 1,1-1-1,-1 1 1,1 0 0,-1 0-1,1 0 1,-1 0-1,1 0 1,-1-1-1,1 1 1,-1 0-1,1 0 1,-1-1-1,1 1 1,-1 0-1,1-1 1,0 1 0,-1-1-1,1 1 1,0 0-1,-1-1 1,1 1-1,0-1 1,-1 1-1,1-1 1,0 1-1,0-1 1,0 1-1,-1-1 1,1 1 0,0-1-1,0 0 1,0 0-1,-22 68 574,2 2 0,4 0 0,3 1 0,2 0 0,-1 117 0,19-214-659,2 4-101,3-21-384,-2-1 0,-2 0 0,5-83 0,-24-72 170,11 196 259,0 0 0,0 0 0,1 0 0,0 0 0,0 1 1,0-1-1,0 0 0,1 0 0,0 1 0,-1-1 0,1 1 0,0 0 0,1-1 0,-1 1 0,0 0 0,1 0 0,3-3 0,0 2-3,0 0 0,0 0 1,0 0-1,0 1 0,0 0 1,1 0-1,-1 1 0,1 0 1,7-2-1,7 1 59,0 0-1,0 1 1,1 1-1,-1 1 1,30 4 0,-47-4-37,55 9 79,-55-9-95,1 1 1,-1 0-1,0 1 1,0-1-1,1 1 1,-1-1 0,0 1-1,0 1 1,-1-1-1,6 4 1,-8-4 2,0 1 0,-1-1 0,0 0 0,1 0 0,-1 0 0,0 1 0,0-1 0,-1 0 1,1 0-1,0 0 0,-1 0 0,1 1 0,-2 2 0,-1 19 35,4 141 376,-1-144-363,0 0 1,-2-1 0,0 0-1,-1 1 1,-2-1 0,0 0-1,-1 0 1,0-1 0,-2 0-1,0 0 1,-2-1-1,0 0 1,-21 29 0,27-44-35,0-1 1,0 0-1,0 1 1,0-1-1,-1 0 1,1-1 0,-1 1-1,1-1 1,-1 0-1,1 0 1,-1-1-1,0 1 1,-4-1-1,-25 6 24,17-1-14,-1-2 0,0 1-1,-22 0 1,32-3-18,-1-1 0,1 0 0,-1 0 1,0-1-1,1 0 0,0-1 0,-1 1 1,1-2-1,-8-2 0,11-1-1247,5 4 820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7 160 2961,'-1'0'133,"1"-1"1,-1 1-1,1-1 1,-1 1 0,1-1-1,-1 1 1,1-1 0,0 1-1,-1-1 1,1 0-1,0 1 1,-1-1 0,1 0-1,0 1 1,0-1 0,0 0-1,-1 1 1,1-1-1,0 0 1,0 1 0,0-1-1,0 0 1,0 1-1,0-1 1,0 0 0,1 0-1,-1 1 1,0-1 0,0 0-1,1 0 1,27-6 2565,-21 6-2939,323-28 2638,-114 13-2037,308-10 258,34 12 310,-265 0-496,-39 4-302,326 1 310,-38 18-99,-281-8-212,156 6 621,-152-13-637,-139 1-64,294-5 20,-96 14-36,-157-17 67,-158 13-137,-26 8-6170,15-8 5972,-19 7-1730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344 152 3105,'-23'-34'2449,"19"30"-2203,1 0-1,0 0 0,0 0 0,1 0 0,-1 0 1,1-1-1,-1 1 0,1-1 0,1 1 0,-1-1 1,1 0-1,0 1 0,0-1 0,0 0 0,0 0 1,1 0-1,0 0 0,0 0 0,1 0 0,1-9 1,2 2 1432,-4 20-482,4 25-854,3 9-60,-2 1 0,-1 0-1,-3 0 1,-3 50 0,-24 580 1232,23-442-1441,2-174-67,-27 533 141,26-570-143,-45 320 244,-56 350 319,89-492-456,16 250-1,-1-338 32,-2-52-62,11 86 1,9 149 47,-14-159-85,-2-86-16,0-5 78,-1 1 0,-2-1-1,-11 76 1,-8-69-3,15-42-87,0 0-1,1 0 1,0 0 0,-3 13-1,-11 123-19,19-126 16,-1-17-10,-1 0 0,1 0 0,-1 0 1,1-1-1,-1 1 0,0 0 0,0 0 1,1 0-1,-1 0 0,0 0 0,0 0 1,0 0-1,0 0 0,0 0 0,0 0 0,0 0 1,0 0-1,0 0 0,-1 0 0,1 0 1,0 0-1,-1-1 0,1 1 0,0 0 1,-1 0-1,1 0 0,-1 0 0,0-1 1,1 1-1,-1 0 0,1 0 0,-1-1 0,0 1 1,0 0-1,1-1 0,-1 1 0,0-1 1,0 1-1,0-1 0,0 0 0,0 1 1,0-1-1,-1 2 18,1-1 0,0 1 1,0-1-1,0 1 0,0-1 0,0 1 1,1 0-1,-1-1 0,0 1 0,1 0 1,-1 0-1,1-1 0,0 1 0,0 0 1,0 0-1,-1 0 0,2-1 0,-1 1 1,0 0-1,0 0 0,0 0 0,2 2 1,-2 13-46,0-6 32,-1-5-3,1 1-1,-1 0 0,1-1 1,1 1-1,-1-1 0,1 1 1,1-1-1,-1 1 0,5 11 1,-4-9 6,-1-1 0,1 1 0,-2 0 0,0 13 0,0-21-5,0-1 13,0 3 5,0-1 0,0 1 0,0-1 0,0 1 0,0-1 0,-1 1 0,1-1 1,-1 1-1,1-1 0,-1 0 0,-2 5 0,1-2 28,-9 37-83,-2 14 51,12-50-20,1-2-1,0-1 1,0 0 0,-1 1 0,1-1-1,-1 1 1,0-1 0,0 0 0,0 0-1,0 1 1,-1-1 0,1 0 0,-1 0-1,0 0 1,0-1 0,-2 4 0,3-5 3,1-1 0,0 0 0,0 1 0,-1-1 0,1 1 0,0-1 0,0 1 0,-1-1 1,1 1-1,0-1 0,0 1 0,0-1 0,0 1 0,0-1 0,0 1 0,0-1 0,0 1 0,0-1 0,0 1 1,0-1-1,0 1 0,0-1 0,0 1 0,0-1 0,1 1 0,-1-1 0,0 1 0,1 0 0,-1-1-5,0 0-1,0 0 0,0 0 0,0 1 0,0-1 0,1 0 0,-1 0 0,0 1 1,0-1-1,0 0 0,0 0 0,0 1 0,0-1 0,0 0 0,0 0 0,0 1 1,0-1-1,0 0 0,0 1 0,0-1 0,0 0 0,0 0 0,0 1 0,0-1 1,0 0-1,-1 0 0,1 1 0,0-1 0,0 0 0,0 0 0,0 0 0,0 1 1,-1-1-1,1 0 0,0 0 0,0 0 0,0 0 0,-1 1 0,1-1 0,0 0 1,0 0-1,-1 0 0,1 0 0,0 0 0,0 0 0,-1 0 0,1 0 0,0 1 1,0-1-1,-1 0 0,1 0 0,0 0 0,0 0 0,-1 0 0,1-1 0,0 1 1,0 0-1,-1 0 0,1 0 0,0 0 0,0 0 0,-1 0 0,1 0 0,0 0 1,0 0-1,-1-1 0,1-3-3222,1-5 2338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29 172 1120,'-15'9'182,"1"1"745,36-7 2748,45 2-2561,-51-3-970,1 0 0,28-1 0,302-33 1037,-68 5-403,-42 6-492,140-8 241,-26 8-45,-334 20-463,96 0 185,139-21 1,-122 8-81,-1 5 1,189 12-1,-85-1-68,-108 0 44,-83 1 270,54-4 0,-24-3-30,-38 3-224,0-2 0,59-11 0,-33 10-9,-59 3-100,-1 1 37,1-8 602,-1 8-713,-1 0-1,1 0 1,0 0 0,0 0 0,0 1-604,-1-1 604,1 0 0,0 0 0,0 0 0,0 0 0,0 0 0,0 0-1,0 0 1,0 0 0,0 0 0,-1 0 0,1 0 0,0 0 0,0 0 0,0 0 0,0 0 0,0 0 0,0 0-1,0 0 1,0 0 0,0 0 0,-1 0 0,1 0 0,0 0 0,0 0 0,0 0 0,0-1-604,-1 1 604,-19 29-2975,15-23 2691,1 0 0,0 0 0,0 0 0,0 0 0,-4 13 0,7-12-293,4 1 385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202 25 816,'5'-24'9910,"-7"35"-10168,3 36 322,0-42-55,0 0 1,-1 0 0,0-1 0,0 1-1,0 0 1,0 0 0,-1 0 0,1 0-1,-1 0 1,-1-1 0,1 1 0,-1 0-1,0-1 1,0 1 0,-3 6 0,1-6 35,1 0 1,0 1 0,1-1 0,-1 1 0,1 0 0,0 0 0,1 0 0,0 0 0,-1 0-1,2 0 1,-1 7 0,3 78 328,0-24-235,-4-18 17,0 98 402,2-112-482,-8 68-1,-2-1-42,8-62 8,-11 52-1,7-55 17,-4 68 0,21 126 203,-2-56-113,-10-156-117,0 0 1,-7 31 0,-2 23 121,-7 257 340,14-282-470,0 0 114,4 53-1,2-46-24,3 36-22,-3-62-72,-1 57-1,-1-2 3,10 35 28,-2-26 37,-3 120 0,-15 51 115,5 134-52,5-343-110,-12 176 68,3-131-77,4-64-21,2 68 0,4-43 14,-3-1 0,-14 100 1,12-62-9,4-74-5,-2 0 1,0 0-1,-7 34 0,4-35-4,1 0 0,0 33-1,3-36 13,-1-1-1,-1 1 0,-8 34 0,-5-23 1,13-28-16,-1 1 0,1-1 0,1 0 0,-1 1 0,0-1 0,1 1 0,0 0 0,0-1 0,0 1 0,0 0 0,0 4 0,-6 62 15,4-55-15,1 1 1,0 0-1,1 0 0,1 0 0,1 0 1,0 0-1,1 0 0,5 20 1,-3-19 7,0-1 1,2 33-1,-2-8-3,-1-18 261,-3-23-260,-1 0-1,1 0 1,0 1 0,0-1-1,0 0 1,0 0 0,-1 0-1,1 0 1,0 1 0,0-1-1,0 0 1,-1 0 0,1 0-1,0 0 1,0 0 0,-1 0-1,1 0 1,0 0 0,0 0-1,-1 0 1,1 0 0,0 0-1,0 0 1,-1 0 0,1 0 0,0 0-1,0 0 1,-1 0 0,1 0-1,0 0 1,0 0 0,-1 0-1,1 0 1,0 0 0,0 0-1,0-1 1,-1 1 0,1 0-1,0 0 1,0 0 0,0 0-1,-1-1 1,1 1 0,0 0-1,0 0 1,0 0 0,0-1-1,0 1 1,0 0 0,-1 0-1,1-1 1,0 1 0,0 0-1,0 0 1,0-1 0,0 1-1,0-1 1,0 1-50,0 0 0,0 0-1,0 0 1,0-1 0,-1 1 0,1 0-1,0 0 1,0 0 0,0-1-1,0 1 1,-1 0 0,1 0 0,0 0-1,0 0 1,0 0 0,-1 0 0,1-1-1,0 1 1,0 0 0,-1 0 0,1 0-1,0 0 1,0 0 0,-1 0-1,1 0 1,0 0 0,0 0 0,-1 0-1,1 0 1,0 0 0,0 0 0,-1 0-1,1 0 1,0 0 0,0 0-1,0 1 1,-1-1 0,1 0 0,0 0-1,0 0 1,0 0 0,-1 0 0,1 1-1,-5 12-3627,3-6 2805,-6 13-730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158 198 760,'12'-160'1710,"-11"157"-1533,-1 0 0,0 0-1,0 0 1,0 0 0,0 0 0,0 0 0,-1 0 0,1 0 0,-2-4-1,-5 4 1003,-5 15-577,4 1-465,0-1 0,1 1 0,0 0 0,1 1 0,1-1 0,0 1 0,0 0 0,2 1 0,0-1 0,-2 17 0,1 13 171,2-31-155,0 0 0,1 1 0,1-1 0,0 1-1,4 25 1,-2-23-46,0 0-1,-2-1 0,1 1 1,-2 0-1,-3 19 1,0 34 138,4 58 270,-1-37 68,17 147 0,-9-170-316,-1 82 1,-4-49-188,10-19-9,-8-60-27,-1 0 1,2 32 0,-4-32-3,1 1 1,8 33-1,-6-39-24,-1 1 0,-1 0-1,0 1 1,-1-1 0,-2 18-1,-6 30 38,3 1-1,8 116 0,-3-148-41,-1-1 1,-7 55-1,3-47-5,-10 30 26,11-58-24,-1 1 0,2 0 0,0 0-1,0 0 1,2 25 0,0-22 0,-1-1 0,0 1-1,-1-1 1,-5 22 0,-5 39 65,3 102 75,10 15 2,8-102-65,-3-43-47,-2 55 1,-3-79-24,1 0 0,1-1 0,8 32 0,-5-33-2,-2 0 0,-1 0 0,-1 1 1,0 25-1,-6 3 18,1-24-23,1 0 1,4 48-1,-1-59-3,-1 1-1,0-1 1,-2 0-1,-3 19 1,2-15 1,1 0 0,0 27 0,6 26 16,2 147 63,-11-185-73,3-32-14,1 1 1,1 0-1,-1-1 0,0 1 0,1 0 1,0 0-1,0-1 0,1 1 1,0 0-1,2 8 0,1 8 10,0 0 0,-1 0 0,-1 0 0,-1 0 0,-1 1-1,-5 38 1,2-18 15,5 161 16,-6-148-25,-1 45 23,4-7 46,-22 149 1,19-216-72,-1 59 28,5-64-29,0 1 0,-2-1 0,-1 0 0,0 0 0,-9 24 0,-24 96 113,25-91-99,6-32-18,2 0 0,0 0-1,1 0 1,1 1-1,1-1 1,0 1 0,1-1-1,2 0 1,-1 1-1,8 21 1,-6-20 7,-1-1 0,0 1 0,-1 39 0,5 40 48,-6-92-50,2 14 55,-2-20-67,-1-1-1,0 0 0,0 1 0,0-1 0,0 1 0,0-1 0,0 1 1,0-1-1,-1 1 0,1-1 0,0 0 0,0 1 0,0-1 0,0 1 1,0-1-1,-1 0 0,1 1 0,0-1 0,0 1 0,-1-1 0,1 0 1,0 1-1,-1-1 0,1 0 0,0 0 0,-1 1 0,1-1 1,0 0-1,-1 0 0,1 1 0,-1-1 0,1 0 0,0 0 0,-1 0 1,1 0-1,-1 0 0,1 0 0,-1 1 0,0 4 8,0 0-1,0 0 0,0 0 1,1 0-1,0 0 1,1 10-1,-1-11-2,-12 56 559,0-60-1680,6 0 504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111 36 544,'-14'0'48,"2"1"484,-1-2 0,1 1 0,-1-1 0,-21-5 1,21 2 673,19 6 822,30 4-652,1-6-478,41-7 0,35-1-289,122-1-147,31 1-311,-107 16 78,201 35 1,-288-36-168,0-3 1,129-9-1,-52-2 7,285-10 251,180 12 338,-443 9-645,-15 9 3,-31-1 38,-48-17-45,-12 0 228,-64-8 214,66 5-127,-69 5-2075,1 3 1138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37 116 784,'-15'-2'283,"14"3"-222,0-1 0,1 0 0,-1 0 0,0 0 0,1 0 0,-1 0 0,0 0 0,1 0 0,-1 0 0,0 0 0,1 0 0,-1 0 0,0 0 0,1 0 0,-1-1 0,0 1 0,1 0 0,-1-1 0,1 1 1,-1 0-1,0-1 0,1 1 0,-1 0 0,1-1 0,-1 1 0,1-1 0,0 1 0,-1-1 0,1 1 0,-1-1 0,1 0 0,0 1 0,-1-1 0,1 1 0,0-1 0,0 0 0,-1 1 0,1-1 0,0 0 0,0 1 0,0-1 0,0 0 0,3-1 138,0 1 0,0 0-1,0-1 1,0 1-1,0 1 1,0-1-1,0 0 1,1 1-1,4-1 1,10-1-59,67-10 8,134-1-1,46-5 156,-40-7 644,248 5-1,-242 38-811,0 1-87,592-45 237,-766 23-184,81-2 132,-1 6 0,1 6 1,223 41-1,-157-22-46,-95-15-6,-94-9-97,1-2 0,-1 0 0,1-1-1,0-1 1,24-5 0,-17 7 111,-20 0-206,0 1-1,0-1 1,0 0 0,0 0 0,0 0 0,0-1 0,0 1 0,-1-1 0,1 1 0,4-2 0,-6 0-378,-2 2 170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83 1416,'5'-7'2221,"-4"7"-2076,0 0 0,-1-1 0,1 1 0,0-1 0,-1 0 0,1 1 0,0-1 1,-1 1-1,1-1 0,-1 0 0,0 0 0,1 1 0,-1-1 0,1 0 1,-1 0-1,0 1 0,0-1 0,1 0 0,-1 0 0,0 0 0,0-1 0,0 2-116,1-1-1,-1 0 0,0 1 0,0-1 1,1 1-1,-1-1 0,0 0 0,1 1 0,-1-1 1,1 1-1,-1-1 0,1 1 0,-1-1 1,1 1-1,-1 0 0,1-1 0,0 1 1,-1 0-1,1-1 0,-1 1 0,1 0 0,0-1 1,-1 1-1,1 0 0,0 0 0,-1 0 1,1 0-1,0 0 0,0 0 0,31-3-9,-22 2 45,31 2-30,-26 0 56,-1-1-1,1 0 1,-1-1-1,1 0 0,25-7 1,-16 2 103,0 0 0,0 2 1,0 1-1,39 0 0,48-7 229,-96 8-416,0 1 0,0 0 0,1 1 0,-1 1-1,0 0 1,0 1 0,0 1 0,0 0 0,24 9 0,-27-9 3,1-1 1,-1-1 0,0 0-1,21-1 1,-16 0 3,-5 1 4,-9 0 41,0 0 1,0-1-1,0 0 0,0 1 0,0-1 0,0 0 1,1 0-1,-1-1 0,0 1 0,0 0 1,0-1-1,0 0 0,0 0 0,-1 0 1,1 0-1,0 0 0,0-1 0,-1 1 0,5-4 1,-6 4-56,0 0 1,0 1 0,0-1-1,0 1 1,1-1 0,-1 1-1,0-1 1,0 1-1,0-1 1,0 1 0,1 0-1,-1 0 1,0 0 0,0-1-1,1 1 1,-1 0 0,0 1-1,0-1 1,1 0 0,-1 0-1,0 0 1,0 1-1,0-1 1,3 2 0,14 1-386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 39 1280,'-1'9'102,"1"1"470,2-12 199,16-15 9,-17 16-654,-1 1 0,1 0 0,0-1 0,-1 1 0,1-1 0,0 0 0,-1 1 1,1-1-1,-1 1 0,1-1 0,-1 0 0,1 1 0,-1-1 0,1 0 0,-1 0 0,0 1 0,0-1 1,1 0-1,-1 0 0,0 0 0,0-1 0,0 2-68,0-1 1,1 1 0,-1-1-1,0 1 1,0-1-1,0 1 1,0-1-1,0 1 1,1-1-1,-1 1 1,0 0-1,0-1 1,1 1 0,-1-1-1,0 1 1,1 0-1,-1-1 1,0 1-1,1 0 1,-1-1-1,0 1 1,1 0-1,-1 0 1,1-1 0,-1 1-1,1 0 1,-1 0-1,1 0 1,-1 0-1,0-1 1,1 1-1,-1 0 1,1 0-1,-1 0 1,1 0 0,-1 0-1,1 0 1,-1 0-1,1 0 1,-1 0-1,1 1 1,115 8-96,5 1 298,-93-11 24,45-8 0,-46 5 38,43 2-88,5-1-83,-65 2-149,0 0 0,0 1 1,0 0-1,18 3 0,-18-2 0,0 0 1,1-1-1,-1 0 1,18-2 0,-24 2-9,-4 0 8,1 0 0,-1 0 1,0 0-1,0 0 0,0 0 0,0 0 0,1 0 0,-1 0 0,0 0 0,0 0 0,0 0 0,0 0 0,1 0 0,-1 0 0,0 0 0,0 0 0,0 0 0,0 0 0,1 0 0,-1 0 0,0-1 0,0 1 0,0 0 1,0 0-1,0 0 0,1 0 0,-1 0 0,0 0 0,0 0 0,0 0 0,0-1 0,0 1 0,0 0 0,0 0 0,1 0 0,-1 0 0,0 0 0,0-1 0,0 1 0,0 0 0,0 0 0,0 0 0,0 0 0,0-1 1,0 1-1,0 0 0,0 0 0,0 0 0,0 0 0,0-1 0,0 1 0,0 0 0,0 0 0,0 0 0,-1-8 31,1 8-155,-2 0-1313,0 0 870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59 2192,'9'1'387,"15"-3"257,-23 1-277,0 0 0,-1 0 0,1 0-1,0 0 1,-1 0 0,1-1 0,-1 1-1,1 0 1,-1 0 0,1-1 0,-1 1-1,0 0 1,0 0 0,0-1 0,0 1-1,0 0 1,0-1 0,0 1 0,0-2 739,2 7-952,0-1 1,0 1-1,0 0 0,-1 0 0,1 0 0,-1 0 0,0 1 0,1 3 0,0 0-14,2 8-36,-1 0 0,-1 0 0,0 0 0,-1 0 1,0 1-1,-3 19 0,0-1 61,2-25-96,-1-1-1,0 1 1,0-1-1,-1 0 1,0 1-1,-5 12 1,-10 35 239,6-91 204,9 12-535,0 0 0,2 1 1,0-1-1,6-40 0,0-11 19,-13-19-222,10 90 212,-1 0 0,2 0 0,-1 0 0,0 1 0,0-1 0,0 1 0,1-1 0,-1 1 0,8-1 0,-11 2 11,24-5-30,0 1 0,0 2 0,32 0 0,17-1 28,-56 0 25,-10 45 200,13 202 426,-20-229-614,-1-1 0,-1 1 0,0-1 0,-1 0 1,0 0-1,-8 18 0,9-30 11,0-1 0,-1 1 0,1-1 0,-1 1 1,1-1-1,-1 0 0,0 0 0,1-1 0,-1 1 0,-4 0 0,-9 3-13,8 0-23,6-3-3,-1 1 0,0-1 0,0 1-1,0-1 1,0 0 0,0 0 0,0-1 0,-1 1-1,1-1 1,0 1 0,0-1 0,-1 0-1,1 0 1,0 0 0,0-1 0,0 1-1,-1-1 1,1 0 0,-3-1 0,-5-6-550,9 6 330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3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9 150 160,'8'-37'18,"16"-35"10323,-20 97-8308,-1 29-2346,-6 4 886,-14 77 1,13-110-414,-5 2 14,8-27-172,1 1 0,0-1 0,-1 1 0,1-1 0,0 1 1,0-1-1,-1 0 0,1 1 0,0-1 0,0 1 0,0-1 0,0 1 0,-1-1 0,1 1 0,0 0 0,0-1 1,0 1-1,0-1 0,0 1 0,0-1 0,0 1 0,1-1 0,-1 1 0,0-1 0,0 1 0,1 0 0,27 6 1,-7-4-1,11 1 22,1 0-1,0-2 1,0-2-1,40-4 1,-68 4 4,0-1-1,0 0 1,0 0-1,0 0 1,0 0-1,0-1 1,0 0-1,0 0 1,-1 0-1,1-1 1,-1 1-1,0-1 1,0 0 0,0 0-1,0-1 1,0 1-1,-1-1 1,1 0-1,3-5 1,-6 5-12,-1 1 1,1 0-1,-1-1 1,1 1-1,-1-1 1,0 1-1,-1 0 1,1-1-1,0 1 1,-1-1-1,0 1 1,0 0-1,-1-5 1,-4-25 16,10-11-29,16-61 1,-17 65-5,-4 37 0,1 0 0,0 0 0,0-1 0,0 1 0,0 0 0,0 0 0,1 0 0,-1-1 0,1 1 0,0 0-1,0 0 1,0 0 0,1 0 0,-1 1 0,1-1 0,-1 0 0,1 0 0,2-2 0,-3-1-105,-12 3 261,-12 4 422,-1 8-409,0-1 0,-1 0 0,1-2 0,-2-1 0,1-1 0,-37 1 0,-87-10-163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82 30 2345,'-8'-1'458,"6"1"-299,0 0 0,1-1 0,-1 1 1,1 0-1,-1-1 0,0 1 0,1-1 0,-1 0 0,1 1 0,0-1 1,-1 0-1,1 0 0,-1 0 0,1 0 0,0 0 0,0 0 0,0 0 0,-7-5 5147,6 12-3649,3 15-2051,-1-15 874,7 37-105,-4-26-184,0-1 0,-1 1 1,-1 0-1,-1-1 0,-1 23 0,-1-34-172,2 0 0,-1 0 1,0 0-1,1 0 0,0 0 1,0 0-1,1 0 0,-1 0 0,1 0 1,0 0-1,1 0 0,-1 0 1,1 0-1,0 0 0,0-1 1,0 1-1,1-1 0,5 8 0,-13-19 39,0 0 0,1 1 0,1-1 0,-1 0 0,1-1 0,0 1 0,0-1 0,1 1 0,0-1 0,1 0 0,-2-10 0,-6-25-25,-19-31-29,29 69-21,0-1 1,0 1 0,1-1-1,-1 1 1,1 0 0,5-9-1,-2 2-51,-4 10 56,0 1-1,0-1 1,1 0-1,-1 1 1,1-1 0,-1 1-1,1-1 1,-1 1 0,1 0-1,0 0 1,0 0-1,-1 0 1,1 0 0,0 0-1,0 0 1,0 1 0,0-1-1,4 0 1,44-7-89,-42 7 97,37-2-1,-42 3 1,-1 0 1,1 0 0,0 0-1,0 0 1,-1 1 0,1-1-1,0 1 1,0 0 0,-1 0-1,1 0 1,-1 0 0,1 0-1,3 3 1,-6-4-17,14 35 208,-7-12-11,-1 1-1,-1-1 1,4 42 0,-10 54 183,1-118-344,0 0-1,-1 0 1,1-1 0,0 1-1,0 0 1,-1-1 0,1 1 0,0 0-1,-1 0 1,1-1 0,-1 1 0,1-1-1,-1 1 1,1 0 0,-1-1 0,1 1-1,-1-1 1,0 1 0,1-1 0,-1 1-1,0-1 1,1 0 0,-1 1 0,-1-1-1,-27 11 586,12-5-460,-1-1-141,0-1 0,0 0 0,-1-1 0,-34 0 0,22-3-4041,42-2 2873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76 70 2505,'-22'10'742,"-16"5"-60,23-14 3641,35 20-322,-17-17-3768,-1 1 0,0-1 1,0 1-1,0 0 0,0 0 1,1 9-1,-1-1-107,-1 0 1,0 0-1,-1 1 0,-1 13 1,-15 81 981,27-90-827,-9-15-71,-9-9 113,5-13-304,2 10-18,1-32-1,1 19-40,-2-1 1,-3-39 0,2 53 5,0 0 0,0 0 0,1 1 1,1-1-1,-1 0 0,4-12 0,-4 18 24,1 0 0,-1 0 0,1 0 0,0 1 0,0-1-1,0 0 1,0 0 0,1 1 0,-1-1 0,1 0 0,0 1 0,0 0 0,0-1 0,0 1 0,0 0 0,0 0 0,0 0 0,1 0 0,-1 0 0,1 1-1,5-3 1,21-6-39,2 0 34,1 1 0,49-8 0,-53 13 45,-19 2-32,-1 0 0,1 1-1,0 0 1,-1 1 0,1 0 0,13 2-1,-19-2 3,-1 1 0,1 0 0,-1 0-1,0 0 1,0 0 0,0 0 0,1 1-1,-1-1 1,0 1 0,-1-1 0,1 1 0,0 0-1,0 0 1,-1 0 0,1 0 0,-1 0-1,1 0 1,-1 0 0,0 0 0,0 0-1,0 1 1,0-1 0,0 0 0,-1 1-1,1-1 1,-1 1 0,1 3 0,-1 1 33,0-1 1,0 0-1,-1 0 0,0 1 1,0-1-1,0 0 1,-1 0-1,0 0 1,-2 7-1,-9 33 63,11-28-90,0 1 54,0 0 0,1 0 0,4 36 0,-3-49-34,0 0 0,0-1 1,-1 1-1,0 0 0,0 0 0,0-1 1,-1 1-1,1-1 0,-1 1 0,-1-1 1,1 0-1,-1 0 0,0 0 0,0 0 1,-7 8-1,-7 15 85,16-27-89,0 0 1,0 0 0,0 0 0,0 0-1,-1 0 1,1 0 0,0-1 0,-1 1-1,1 0 1,0-1 0,-1 1 0,1-1-1,-1 1 1,1-1 0,-1 0 0,1 0-1,-1 0 1,1 1 0,-1-1 0,1-1-1,-3 1 1,-17 1 33,-1 0-12,1-1 1,-1-2-1,1 0 1,0-1 0,-1-1-1,-24-9 1,40 11-2836,6 0 1873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82 129 3297,'-13'1'514,"10"-1"-400,1 1-1,0-1 0,-1 0 1,1 0-1,0 0 1,-1 0-1,1 0 0,0 0 1,-1-1-1,1 1 0,0-1 1,0 0-1,-1 1 0,1-1 1,0 0-1,-8 3 7695,8 47-7215,0-20-421,2 1-1,2-1 1,0 0 0,2 0 0,2 0 0,10 35 0,-15-42-91,-2-18 62,2-14 285,2-18-432,4-22-114,-3 0 0,-1 0 1,-3-1-1,-11-86 1,11 135 109,0 0 1,0 1-1,0-1 1,0 0-1,1 1 1,-1-1 0,1 0-1,-1 1 1,1-1-1,-1 0 1,1 1 0,0-1-1,0 1 1,0-1-1,0 1 1,0 0-1,0-1 1,0 1 0,0 0-1,1 0 1,-1 0-1,0 0 1,1 0-1,-1 0 1,1 0 0,-1 0-1,1 1 1,-1-1-1,1 0 1,0 1-1,2-1 1,63-14-97,-58 13 106,7-1-4,1 1 0,0 0 0,-1 2 1,1-1-1,0 2 0,-1 0 0,1 1 1,-1 1-1,29 8 0,-44-10 8,0-1 1,0 1-1,0 0 0,0 0 0,0-1 0,0 1 1,0 0-1,0 0 0,0 0 0,-1 0 0,1 0 1,0 0-1,-1 0 0,1 0 0,-1 0 0,1 0 0,-1 0 1,0 0-1,1 1 0,-1-1 0,0 0 0,0 0 1,0 0-1,0 0 0,0 1 0,0-1 0,0 0 1,0 0-1,0 0 0,0 1 0,-2 1 0,-14 42 315,10-32-250,3-2-14,1 0 0,0 0 0,1 1 0,0-1 0,0 0 0,2 13 0,-2 17 98,0-29-126,-1 0-1,2 0 1,0 0-1,0 0 0,1 0 1,1-1-1,0 1 0,0 0 1,1-1-1,9 21 1,-12-31-24,0-1 0,0 1 0,1-1 0,-1 1 0,0-1 0,0 1 0,0-1 0,1 1 0,-1-1 1,0 1-1,0-1 0,0 1 0,0-1 0,0 1 0,0-1 0,0 1 0,0-1 0,0 1 1,0-1-1,0 1 0,-1-1 0,1 1 0,0-1 0,0 0 0,0 1 0,-1-1 0,1 1 0,0-1 1,0 1-1,-1-1 0,1 0 0,0 1 0,-1-1 0,1 0 0,-1 1 0,1-1 0,0 0 1,-1 1-1,0-1 0,-25 10 305,2-2-312,19-5 6,-5 2 10,-1 1 1,0-2-1,0 0 1,-1 0-1,1-1 1,-1 0-1,-17 1 1,1-3 9,-1-2 0,1-2 0,-54-10 1,66 10-33,16 3-26,0 0 0,-1 0 1,1 0-1,0 0 0,0 0 0,-1 0 0,1 0 1,0 0-1,0 0 0,0 0 0,-1 0 0,1 0 1,0 0-1,0 0 0,-1 0 0,1 0 0,0 0 1,0 0-1,0 0 0,-1 0 0,1 0 0,0-1 1,0 1-1,0 0 0,0 0 0,-1 0 0,1 0 1,0 0-1,0-1 0,0 1 0,0 0 0,0 0 1,-1 0-1,1-1 0,0 1 0,0 0 0,0 0 1,0 0-1,0-1 0,0 1 0,0 0 0,0 0 1,0 0-1,0-1 0,0 1 0,0 0 0,0 0 1,0-1-1,0 1 0,0 0 0,0 0 0,0 0 1,0-1-1,0 1 0,0 0 0,1 0 0,-1 0 1,0-1-1,0 1 0,0 0 0,0 0 0,0 0 1,1-1-1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54 80 2312,'-6'-27'6533,"7"18"-3922,0 16-7,-1-4-2571,8 73 817,21 87 0,-57-203-193,19 24-654,1 2-19,0-1 1,1 0-1,0-1 0,1 1 1,-4-22-1,9 34 5,0-1 0,0 0 0,1 0 0,0 0 0,0 0 0,0 1-1,0-1 1,1 0 0,-1 0 0,1 0 0,0 1 0,0-1 0,0 0-1,1 1 1,-1-1 0,1 1 0,0-1 0,0 1 0,0 0 0,0 0-1,1 0 1,-1 0 0,1 0 0,0 1 0,-1-1 0,2 1 0,-1-1-1,0 1 1,0 0 0,6-2 0,1 0-8,1 0-1,0 0 0,0 1 1,0 1-1,0 0 1,0 1-1,0 0 1,23 1-1,-27 0 14,1 0-1,-1 1 1,0 0-1,0 0 1,0 1-1,0 0 1,-1 0-1,1 0 1,0 1-1,-1 0 1,0 0-1,1 1 1,-2 0-1,1 0 1,7 7-1,-12-9 10,0 0-1,-1 0 1,1 0-1,-1 0 1,1 0-1,-1 0 1,0 0-1,0 0 1,0 1-1,0-1 1,-1 0-1,1 0 1,0 0-1,-1 0 1,1 0-1,-1 0 1,0 0-1,0 0 1,0 0 0,-1 2-1,-6 21 17,6 10 55,3-27-34,-1-1 0,0 1 1,-1 0-1,0 0 0,0 0 0,-1 0 0,0 0 0,0-1 1,-1 1-1,0-1 0,-5 10 0,4-13-20,1 0-10,0 0 0,1-1 0,-1 1 0,1 0-1,0 1 1,0-1 0,0 0 0,0 1 0,1-1 0,-1 1 0,1-1 0,0 1 0,0 6 0,-18-4 439,7-2-434,0 0 0,0-1 0,-1 0 0,1-1-1,-23 3 1,30-6-30,0 0 0,-1 0 0,1 0 0,0 0 0,0-1 0,-1 0-1,1 0 1,0 0 0,0-1 0,0 0 0,0 0 0,0 0 0,1 0 0,-1-1-1,0 0 1,-7-6 0,3-7-2593,11 17 1561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78 18 4257,'-60'-17'2032,"60"17"-1913,0 0-1,-1 0 0,1-1 1,0 1-1,-1 0 0,1 0 0,0 1 1,0-1-1,-1 0 0,1 0 1,0 0-1,0 0 0,-1 0 1,1 0-1,0 0 0,0 0 1,0 0-1,-1 0 0,1 1 0,0-1 1,0 0-1,-1 0 0,1 0 1,0 0-1,0 1 0,0-1 1,0 0-1,0 0 0,-1 1 1,1-1-1,0 0 0,0 0 0,0 0 1,0 1-1,0-1 0,0 0 1,0 0-1,0 1 0,0-1 1,0 0-1,0 1 0,0-1 1,0 0-1,0 0 0,0 1 0,0-1 1,3 24 1304,11 24-2246,-13-44 1300,3 8-404,0 1 0,0-1 0,-1 1 0,0 0 0,-2 0 0,1 0 0,-1 1 0,-1-1 0,-1 0 0,0 0 0,-5 25 0,6-38-63,0-1 0,0 1-1,0 0 1,0 0 0,0 0 0,0 0 0,0 0 0,0 0-1,0 0 1,0 0 0,-1 0 0,1 0 0,0 0 0,0 0-1,0 0 1,0 0 0,0 0 0,0 0 0,0 0 0,0 0-1,0 0 1,-1 0 0,1 0 0,0 0 0,0 0 0,0 0-1,0 0 1,0 0 0,0 0 0,0 0 0,0 0 0,-1 0-1,1 0 1,0 0 0,0 0 0,0 0 0,0 0 0,0 0-1,0 0 1,0 0 0,0 0 0,0 0 0,0 0 0,0 1-1,0-1 1,-1 0 0,1 0 0,0 0 0,0 0 0,0 0-1,0 0 1,0 0 0,-4-18 127,-4-31-247,7 41 162,-18-120-149,19 127 73,0 1-17,0 0 37,0-1 0,0 1 0,0 0 0,0 0 0,0 0 0,0-1 0,0 1 0,0 0 0,0 0 0,0-1 0,0 1 0,0 0 0,0 0 0,0 0-1,0-1 1,0 1 0,0 0 0,1 0 0,-1 0 0,0-1 0,0 1 0,0 0 0,0 0 0,0 0 0,1 0 0,-1 0 0,0-1 0,0 1 0,0 0 0,1 0 0,-1 0 0,0 0 0,0 0 0,0 0 0,1 0 0,-1 0-1,0 0 1,0 0 0,1 0 0,-1 0 0,0 0 0,0 0 0,0 0 0,1 0 0,-1 0 0,0 0 0,244 0-13,-243 0 17,-1 0 0,0 0 1,0 0-1,1 0 0,-1 0 0,0 0 1,0 0-1,1 0 0,-1 0 0,0 0 1,1 0-1,-1 0 0,0 0 1,0 0-1,1 1 0,-1-1 0,0 0 1,0 0-1,0 0 0,1 0 1,-1 1-1,0-1 0,0 0 0,0 0 1,1 0-1,-1 1 0,0-1 1,0 0-1,0 0 0,0 1 0,0-1 1,0 0-1,1 0 0,-1 1 0,0-1 1,0 0-1,0 0 0,0 1 1,0-1-1,0 0 0,0 1 0,0-1 1,0 0-1,0 1 0,-6 17 162,-1 1-71,5-8-72,-12 66 257,13-70-247,1-1-1,0 1 0,0 0 1,0-1-1,1 1 0,0-1 1,0 1-1,1-1 0,0 1 1,3 7-1,-50-6 615,28-5-632,0-1 1,-28 1-1,39-2-5,1-2 0,-1 1-1,0-1 1,1 0-1,-1 0 1,1 0 0,-1-1-1,1 0 1,0 0 0,-1 0-1,1-1 1,0 1-1,-5-5 1,-26-22-1785,31 27 1179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84 84 5185,'-59'-35'2223,"56"33"-1948,1 1-1,0-1 1,0 1-1,1-1 1,-1 0-1,0 0 1,0 0-1,1 0 1,-1 0-1,1 0 1,0 0-1,-2-4 0,3 3 1401,2 15-1197,9 149 625,-11-160-916,0-4-170,0 0-1,0 0 1,0 0 0,0 0-1,1 0 1,0 0 0,-1 0-1,1 0 1,0 1 0,3-6-1,-1-2 1,6-23-16,-3 13-5,0 0 1,14-33 0,-18 51-5,0 0 1,0 0-1,0 1 0,0-1 1,0 1-1,1-1 0,-1 1 1,0 0-1,1 0 1,-1 0-1,1 0 0,-1 1 1,1-1-1,-1 1 0,1-1 1,-1 1-1,1 0 1,0 0-1,2 0 0,52 5-70,-49-2 69,0-1 0,-1 1 0,1 0 0,-1 0-1,0 1 1,10 7 0,-14-9 12,1 1 0,-1-1 0,0 1 0,1 0-1,-1 0 1,-1 0 0,1 0 0,0 1 0,-1-1 0,0 1-1,0 0 1,0-1 0,3 8 0,-13 18 565,4-13-550,0 1 0,-1-1 0,-1 1-1,0-1 1,-16 26 0,19-41 24,-1 0 0,0 0 0,0 0 0,0 0 0,0 0-1,-1-1 1,1 0 0,0 0 0,0 0 0,0-1 0,0 1 0,-7-3 0,1 2 1,0 1-170,-43-8 437,50 7-421,0 0 1,0 0-1,-1 0 0,1 0 1,0 0-1,0-1 1,0 0-1,0 1 0,1-1 1,-1 0-1,0-1 0,1 1 1,-1 0-1,-2-4 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43 1 1992,'-39'36'5620,"40"-18"-3645,1 3-1495,-2-13-395,0-1 0,0 1 1,1 0-1,1 0 0,-1-1 1,1 1-1,1-1 0,5 15 0,-16-77-19,7 53-73,0-1 1,1 0 0,-1 1 0,0-1 0,1 0-1,0 0 1,0 1 0,0-1 0,0 0-1,1-3 1,0 5 1,0-1 0,0 1-1,0 0 1,0 0 0,0 0 0,0 0-1,0 1 1,0-1 0,0 0 0,1 0-1,-1 1 1,0-1 0,1 0-1,-1 1 1,2-1 0,24-12 54,-26 13-49,4-4 10,1 1 0,0 0 0,1 0 0,-1 1 0,0 0 0,1 0 0,-1 0 0,1 1 0,0 0 0,0 0 0,-1 0 0,1 1 0,7 1 0,64-2 58,-77 11 242,-1 1 0,-1-1 0,1 0 0,-2 0 0,0 0 0,0 0 0,-4 13 0,4-22-271,1 1-1,0-1 0,-1 0 1,1 1-1,-1-1 0,0 0 0,1 0 1,-1 0-1,0 0 0,0 0 1,1 0-1,-1-1 0,0 1 1,0-1-1,0 1 0,0-1 1,0 1-1,0-1 0,0 0 1,0 0-1,0 0 0,0 0 1,0-1-1,0 1 0,0 0 1,-3-2-1,-57-14 105,54 14-37,-29-14 228,34 14-304,-1 0 1,1 0 0,-1 1 0,1-1-1,-1 1 1,0-1 0,0 1-1,1 1 1,-1-1 0,0 0-1,0 1 1,0 0 0,0 0-1,-5 0 1,7 1-1243,0-1 833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73 74 1688,'4'-31'2597,"-3"28"-2207,-1 0 0,1 0 0,0 0 0,-1 0 0,0 0 0,0 0 0,0 0 0,0-1 0,0 1 0,-1 0 0,0-4 0,1 7-341,0 0 1,0 0 0,-1 0-1,1 0 1,0-1 0,0 1-1,0 0 1,0 0 0,-1 0-1,1 0 1,0 0 0,0 0-1,0 0 1,0 0 0,-1 0-1,1 0 1,0 0 0,0 0-1,0 0 1,-1 0 0,1 0-1,0 0 1,0 0 0,0 0-1,0 0 1,-1 0-1,1 0 1,0 0 0,0 0-1,0 0 1,0 1 0,-1-1-1,1 0 1,0 0 0,0 0-1,0 0 1,0 0 0,0 0-1,0 1 1,-1-1 0,1 0-1,0 0 1,0 0 0,0 0-1,0 1 1,0-1 0,0 0-1,0 0 1,0 0 0,0 0-1,0 1 1,0-1 0,0 0-1,0 0 1,0 1 0,-6 13-86,6-13 170,-11 37 81,2 1-1,1 0 1,3 0 0,-2 41-1,7 168 309,-1-232-488,1 0 0,-2 0 0,0-1 0,-1 1 0,-10 28 0,13-35 4,-2 4 106,1-20 361,5-138-677,1 17-260,-6 116 378,-1-19-114,2 1 0,1-1 0,1 1 0,2 0 0,12-51 0,-15 79 157,0 0 0,0-1 0,1 1 0,-1 0 0,1 0 0,0 0 0,-1 0 0,1 0 0,0 0 0,0 0 0,0 0-1,1 1 1,-1-1 0,0 1 0,1 0 0,-1 0 0,0-1 0,1 2 0,-1-1 0,1 0 0,0 0 0,-1 1 0,1-1 0,0 1 0,-1 0 0,1 0 0,3 0 0,12 1 3,0 0 0,0 2 0,20 4 0,-15-3-19,72 2 21,-77-7 4,0 2-1,0 0 0,0 0 0,0 2 0,28 8 0,-44-11 5,-1 1 0,0-1 0,0 1 0,0 0 0,0-1 0,0 1 0,0 0 0,0 0 0,0 0 0,0 0 0,0 0 0,-1 0 0,1 0 0,0 0 0,-1 0 0,1 0 0,-1 0 0,1 1 0,-1-1 0,1 0 0,-1 0 0,0 1 0,0-1-1,1 0 1,-1 0 0,0 1 0,0-1 0,0 0 0,-1 0 0,1 1 0,0-1 0,0 0 0,-1 0 0,1 1 0,0-1 0,-1 0 0,0 2 0,-28 54 108,16-35-95,3 8 115,-13 55-1,4-12 305,4 5 25,13-61-401,0-1 1,-1 0-1,-1-1 1,-9 23 0,12-35-54,0 0 0,0 0 0,1 0 0,-1 0 0,1 0 0,-1 0 0,1 0 0,0 0 0,0 0 0,1 5 0,-3 20 65,-4-27-4,1-1-1,-1 0 1,1 0-1,-1 0 1,1-1-1,0 1 1,-1-1-1,1-1 1,-9-2-1,-57-8-114,55 12 33,-3 0-35,-1 0-1,-33-6 1,50 7-1820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92 131 968,'27'-35'1004,"-28"35"-865,1 1-1,0-1 1,0 1 0,-1-1-1,1 1 1,-1-1-1,1 0 1,0 1-1,-1-1 1,1 0-1,-1 1 1,1-1-1,-1 0 1,1 1-1,-1-1 1,1 0 0,-1 0-1,1 0 1,-1 0-1,1 0 1,-1 1-1,1-1 1,-1 0-1,0 0 1,1 0-1,-1 0 1,1-1-1,-1 1 1,1 0 0,-1 0-1,1 0 1,-1 0-1,1 0 1,-1-1-1,1 1 1,-1 0-1,1 0 1,-1-1-1,1 1 1,-1 0-1,1-1 1,0 1 0,-1-1-1,1 1 1,0 0-1,-1-1 1,1 1-1,0-1 1,-1 1-1,1-1 1,0 1-1,0-1 1,0 1-1,-1-1 1,1 1 0,0-1-1,0 0 1,0 0-1,-22 68 574,2 2 0,4 0 0,3 1 0,2 0 0,-1 117 0,19-214-659,2 4-101,3-21-384,-2-1 0,-2 0 0,5-83 0,-24-72 170,11 196 259,0 0 0,0 0 0,1 0 0,0 0 0,0 1 1,0-1-1,0 0 0,1 0 0,0 1 0,-1-1 0,1 1 0,0 0 0,1-1 0,-1 1 0,0 0 0,1 0 0,3-3 0,0 2-3,0 0 0,0 0 1,0 0-1,0 1 0,0 0 1,1 0-1,-1 1 0,1 0 1,7-2-1,7 1 59,0 0-1,0 1 1,1 1-1,-1 1 1,30 4 0,-47-4-37,55 9 79,-55-9-95,1 1 1,-1 0-1,0 1 1,0-1-1,1 1 1,-1-1 0,0 1-1,0 1 1,-1-1-1,6 4 1,-8-4 2,0 1 0,-1-1 0,0 0 0,1 0 0,-1 0 0,0 1 0,0-1 0,-1 0 1,1 0-1,0 0 0,-1 0 0,1 1 0,-2 2 0,-1 19 35,4 141 376,-1-144-363,0 0 1,-2-1 0,0 0-1,-1 1 1,-2-1 0,0 0-1,-1 0 1,0-1 0,-2 0-1,0 0 1,-2-1-1,0 0 1,-21 29 0,27-44-35,0-1 1,0 0-1,0 1 1,0-1-1,-1 0 1,1-1 0,-1 1-1,1-1 1,-1 0-1,1 0 1,-1-1-1,0 1 1,-4-1-1,-25 6 24,17-1-14,-1-2 0,0 1-1,-22 0 1,32-3-18,-1-1 0,1 0 0,-1 0 1,0-1-1,1 0 0,0-1 0,-1 1 1,1-2-1,-8-2 0,11-1-1247,5 4 820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9 150 160,'8'-37'18,"16"-35"10323,-20 97-8308,-1 29-2346,-6 4 886,-14 77 1,13-110-414,-5 2 14,8-27-172,1 1 0,0-1 0,-1 1 0,1-1 0,0 1 1,0-1-1,-1 0 0,1 1 0,0-1 0,0 1 0,0-1 0,0 1 0,-1-1 0,1 1 0,0 0 0,0-1 1,0 1-1,0-1 0,0 1 0,0-1 0,0 1 0,1-1 0,-1 1 0,0-1 0,0 1 0,1 0 0,27 6 1,-7-4-1,11 1 22,1 0-1,0-2 1,0-2-1,40-4 1,-68 4 4,0-1-1,0 0 1,0 0-1,0 0 1,0 0-1,0-1 1,0 0-1,0 0 1,-1 0-1,1-1 1,-1 1-1,0-1 1,0 0 0,0 0-1,0-1 1,0 1-1,-1-1 1,1 0-1,3-5 1,-6 5-12,-1 1 1,1 0-1,-1-1 1,1 1-1,-1-1 1,0 1-1,-1 0 1,1-1-1,0 1 1,-1-1-1,0 1 1,0 0-1,-1-5 1,-4-25 16,10-11-29,16-61 1,-17 65-5,-4 37 0,1 0 0,0 0 0,0-1 0,0 1 0,0 0 0,0 0 0,1 0 0,-1-1 0,1 1 0,0 0-1,0 0 1,0 0 0,1 0 0,-1 1 0,1-1 0,-1 0 0,1 0 0,2-2 0,-3-1-105,-12 3 261,-12 4 422,-1 8-409,0-1 0,-1 0 0,1-2 0,-2-1 0,1-1 0,-37 1 0,-87-10-163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0 205 2505,'44'-37'880,"-36"18"6202,-7 2-4420,0 18-2323,1 24-425,7 109 261,-4-34 195,5 0 0,24 109 0,-31-193-133,-1-45-479,4-30 78,-2 0 0,-3-1 0,-3 1 0,-2 0 0,-2 0 0,-16-61 0,15 92 171,2 12-5,0 1 0,2-1 0,0 1 0,1-1 0,0 0 0,1 0 0,2-25 1,0 39-9,0 0 1,0 0-1,1 0 1,-1 0-1,0 0 1,0 0-1,1 1 1,0-1 0,-1 0-1,1 1 1,0-1-1,-1 1 1,1 0-1,0-1 1,0 1 0,0 0-1,0 0 1,1 0-1,-1 0 1,0 1-1,0-1 1,0 1-1,1-1 1,-1 1 0,0 0-1,1 0 1,3 0-1,5-1-17,0 1 0,0 1 0,0-1 0,15 4 0,15 7 27,0 2 0,76 36 0,-60-24 21,-35-17 0,12 6 92,-33-13-95,0 0-1,0 0 1,0 0-1,0 0 1,0 0-1,-1 0 1,1 0-1,0 0 1,-1 1 0,1-1-1,-1 0 1,1 0-1,-1 1 1,0-1-1,0 0 1,1 0-1,-1 1 1,0-1 0,0 0-1,0 1 1,0-1-1,0 0 1,-1 1-1,1-1 1,0 0-1,-1 2 1,-11 43 400,-8 76-1,18-98-399,2-1 0,0 1 0,2-1 0,0 1 0,8 31 0,10 20 164,-11-45-104,-1 0 0,-2 0-1,0 1 1,0 32 0,-6-61-60,0 0 0,1 0 0,-2 0 1,1 1-1,0-2 0,0 1 0,-1 0 0,1 0 1,-1 0-1,1 0 0,-1 0 0,0 0 0,0 0 1,0-1-1,0 1 0,0 0 0,0-1 1,0 1-1,-1 0 0,1-1 0,-1 0 0,-2 3 1,-2-1 39,0-1 0,0 0 0,0 0 1,0 0-1,0-1 0,-9 2 0,-8 1-103,18-3 46,-2 1 9,0-1-1,0 0 1,1 0-1,-1 0 1,0-1-1,0 0 1,0-1-1,0 1 1,0-1-1,-10-3 1,-14-6 171,0 1 0,-1 1 1,0 2-1,-54-3 0,44 4-2005,39 6-326,-5 4 849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0 205 2505,'44'-37'880,"-36"18"6202,-7 2-4420,0 18-2323,1 24-425,7 109 261,-4-34 195,5 0 0,24 109 0,-31-193-133,-1-45-479,4-30 78,-2 0 0,-3-1 0,-3 1 0,-2 0 0,-2 0 0,-16-61 0,15 92 171,2 12-5,0 1 0,2-1 0,0 1 0,1-1 0,0 0 0,1 0 0,2-25 1,0 39-9,0 0 1,0 0-1,1 0 1,-1 0-1,0 0 1,0 0-1,1 1 1,0-1 0,-1 0-1,1 1 1,0-1-1,-1 1 1,1 0-1,0-1 1,0 1 0,0 0-1,0 0 1,1 0-1,-1 0 1,0 1-1,0-1 1,0 1-1,1-1 1,-1 1 0,0 0-1,1 0 1,3 0-1,5-1-17,0 1 0,0 1 0,0-1 0,15 4 0,15 7 27,0 2 0,76 36 0,-60-24 21,-35-17 0,12 6 92,-33-13-95,0 0-1,0 0 1,0 0-1,0 0 1,0 0-1,-1 0 1,1 0-1,0 0 1,-1 1 0,1-1-1,-1 0 1,1 0-1,-1 1 1,0-1-1,0 0 1,1 0-1,-1 1 1,0-1 0,0 0-1,0 1 1,0-1-1,0 0 1,-1 1-1,1-1 1,0 0-1,-1 2 1,-11 43 400,-8 76-1,18-98-399,2-1 0,0 1 0,2-1 0,0 1 0,8 31 0,10 20 164,-11-45-104,-1 0 0,-2 0-1,0 1 1,0 32 0,-6-61-60,0 0 0,1 0 0,-2 0 1,1 1-1,0-2 0,0 1 0,-1 0 0,1 0 1,-1 0-1,1 0 0,-1 0 0,0 0 0,0 0 1,0-1-1,0 1 0,0 0 0,0-1 1,0 1-1,-1 0 0,1-1 0,-1 0 0,-2 3 1,-2-1 39,0-1 0,0 0 0,0 0 1,0 0-1,0-1 0,-9 2 0,-8 1-103,18-3 46,-2 1 9,0-1-1,0 0 1,1 0-1,-1 0 1,0-1-1,0 0 1,0-1-1,0 1 1,0-1-1,-10-3 1,-14-6 171,0 1 0,-1 1 1,0 2-1,-54-3 0,44 4-2005,39 6-326,-5 4 849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0 2897,'27'7'5588,"6"9"-4328,-21-9-1284,1 0 0,0-1 0,0-1 0,23 6 0,249 26 258,-80-15 167,-118-16-180,-68-6-170,-1 0-1,1 2 1,0 0-1,-1 1 0,0 1 1,22 7-1,-40 9 640,-5 15-82,-7 125 109,-2 102-42,7-113-13,0 18-209,6 200 3,-2-150 464,1-197-888,-1-1 0,-1 0 0,-8 23 0,-6 42 427,22-75-200,-8-17-1766,-10-19 948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108 3 3553,'-2'-2'7811,"3"19"-6870,-3-8-898,-1 1 0,0-1 0,0 0 0,-1 0 0,0 0 0,0 0-1,-1-1 1,-7 10 0,-6 15 146,12-16-66,1 0 0,1 1 0,1 0 0,1 0 0,0 0 0,1 0 0,3 36 0,-1-22-59,5 164 693,-5 203 807,-4-290-1468,4-67-49,-3 0-1,-1 0 0,-11 47 0,13-79-40,0-1 1,0 1-1,1 0 0,1 13 0,-1-16 3,1 1-1,-1-1 0,0 0 1,-1 0-1,0 0 1,0 1-1,0-1 0,-3 7 1,3-11 4,0 1 0,0-1 0,0 1 0,1-1 0,-1 1 0,1-1 0,0 1 0,0-1-1,0 1 1,1-1 0,-1 1 0,1-1 0,0 1 0,0-1 0,0 0 0,2 4 0,-1-2-3,-1 0 0,1 0-1,-1 0 1,0 0 0,0 0-1,0 0 1,-1 0 0,0 0 0,-1 8-1,-8 62-41,10-74 33,0 0-1,0 0 1,0 0-1,1 0 0,-1 0 1,0 0-1,0 0 1,0-1-1,1 1 1,-1 0-1,0-1 0,1 1 1,-1-1-1,1 1 1,1-1-1,1 2 3,4 0-1,1 0 1,-1 0-1,0-1 1,0 0 0,1 0-1,-1-1 1,1 0 0,11-2-1,77-17 15,-94 19-17,184-31-3,-125 22 7,-47 3 238,-7 2-2750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15 1 2465,'-2'3'533,"0"-1"0,1 1 0,-1 0 0,1 0 1,0 0-1,0 0 0,0 0 0,0 0 1,0 0-1,1 0 0,-1 1 0,1-1 0,0 0 1,0 4-1,4 49 1067,-3-51-1430,8 55 613,-5-40-550,-1 1 1,0 0-1,-2 0 0,0 1 0,-4 35 0,4-76-102,0-1 0,-2 1 0,0-1 0,-5-23 0,2 8-277,-1-62 1,5 95 136,1 0 0,-1-1-1,1 1 1,0 0 0,0 0 0,0-1-1,0 1 1,0 0 0,0 0 0,0 0-1,1 0 1,-1 0 0,1 1 0,0-1 0,-1 0-1,1 1 1,0-1 0,0 1 0,0 0-1,0-1 1,0 1 0,0 0 0,0 0-1,1 1 1,-1-1 0,0 0 0,1 1-1,3-1 1,11-3-9,-1 2-1,1 0 1,18 1 0,-16 0 7,18-3-6,-19 1 8,1 2 0,-1 0 0,19 1 0,-33 0 7,0 1 0,-1-1 0,1 1 0,0-1 1,0 1-1,-1 0 0,1 1 0,-1-1 0,1 1 0,-1-1 0,1 1 1,-1 0-1,0 1 0,0-1 0,0 0 0,0 1 0,-1-1 1,1 1-1,0 0 0,1 4 0,-11 21 262,-4 5-88,8-3 8,2 1-1,1-1 0,3 34 1,-2-62-150,-1 0 0,0 0 0,0 0 0,0 0 0,0-1 0,0 1 0,0 0 1,-1 0-1,1 0 0,-1 0 0,1 0 0,-1 0 0,0 0 0,1-1 0,-1 1 0,0 0 1,0 0-1,0-1 0,-1 1 0,1-1 0,0 1 0,-1-1 0,1 0 0,0 1 0,-1-1 1,0 0-1,1 0 0,-1 0 0,0 0 0,1 0 0,-1 0 0,0-1 0,0 1 0,0-1 1,-3 1-1,-4 0 62,-1 0-1,0-1 1,0 0 0,0 0 0,-15-4 0,9 2-235,-65-11 189,59 9-201,-1 0-1,-33-1 1,44 7-616,12 7 332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128 67 800,'-69'-62'871,"69"61"-823,0 1-1,-1 0 1,1-1-1,0 1 1,-1 0-1,1-1 1,0 1 0,-1 0-1,1 0 1,0 0-1,-1-1 1,1 1 0,-1 0-1,1 0 1,0 0-1,-1 0 1,1 0-1,-1 0 1,1 0 0,0 0-1,-1 0 1,1 0-1,-1 0 1,1 0-1,-1 0 1,1 0 0,0 0-1,-1 0 1,1 0-1,-1 1 1,1-1-1,0 0 1,-1 0 0,1 0-1,0 1 1,-1-1-1,1 0 1,0 1 0,-1-1-1,1 0 1,0 0-1,-1 1 1,1-1-1,0 1 1,0-1 0,0 0-1,-1 1 1,1 0-1,-6 20 3356,6-18-1638,-6 23-1009,2 0 1,-2 50-1,2-19-479,-8 208-260,9-227-116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86 406 4593,'-36'-148'1334,"34"142"-1298,1 0 0,0 1 0,0-1 0,1 0 0,0 0 0,0 0 0,0 0 0,0 0 0,3-10 0,-1 12-49,-1 1 0,1-1 0,0 0 0,0 1 0,0-1 0,1 1 0,-1-1-1,4-3 1,-3 4 196,0 0-1,0 0 0,-1-1 0,1 0 1,-1 1-1,0-1 0,0 0 0,2-7 1,39-100 2768,-43 108-2135,-5 11-497,-5 15-70,-2 35 140,4 1-1,-3 104 1,7-76-349,-19 205 338,-9 259 1091,29-512-1129,0-28-518,-4-27-1804,0-20-166,-5-42 912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1 272 3921,'2'-16'213,"0"1"0,2 1 0,0-1 0,1 0 0,0 1 0,1 0-1,0 0 1,10-14 0,-12 22-111,0 0-1,1 0 0,-1 1 0,1-1 1,1 1-1,-1 0 0,1 1 1,-1-1-1,1 1 0,0 0 0,1 1 1,-1-1-1,1 1 0,0 0 1,-1 1-1,1 0 0,0 0 0,12-1 1,107-4 809,18-1-485,-127 5-383,75-11 223,168-2-1,-257 15-251,0 1 0,1 1 0,-1-1 0,1 0-1,-1 1 1,0 0 0,1 0 0,-1 0 0,0 0 0,1 0 0,-1 1 0,0-1 0,0 1 0,0 0 0,3 2 0,-5-2 64,1 1 0,0-1 0,-1 0 1,1 1-1,-1-1 0,0 1 0,0 0 0,0 0 0,0-1 1,0 1-1,0 0 0,-1 0 0,0 0 0,1-1 0,-1 1 1,0 0-1,0 0 0,-1 4 0,-3 54 513,-11 115-172,8-93 370,4 137 1,5-144-556,-3-1 0,-15 108 0,0-23 444,14-117-600,-2 0 0,-1-1 0,-14 51 0,17-89-55,1 0 0,-1 0 1,0 0-1,-1 0 0,1-1 0,-1 1 1,1 0-1,-1-1 0,-6 5 0,6-5-14,1 0-1,-1 0 1,1 0-1,-1 0 1,1 0-1,0 0 0,0 0 1,0 1-1,0-1 1,1 1-1,-2 5 0,2-8 16,-1 1 0,1-1-1,0 0 1,-1 1 0,1-1-1,-1 0 1,1 0-1,-1 0 1,0 0 0,0 0-1,1-1 1,-1 1-1,0 0 1,0-1 0,0 1-1,-2 0 1,-26 10 15,21-6-18,0-1 1,0 0 0,0-1-1,0 0 1,-1 0 0,0-1 0,1 0-1,-1-1 1,-13 0 0,-15-3 326,-74-13 0,78 8-199,0 2 1,-1 2-1,-38 0 1,26 7-128,30-1-27,0-2 1,0 0-1,0-1 1,-19-3 0,31-1-1897,5 3 1218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60 74 2665,'-44'-49'1256,"40"25"3548,4 57-4224,2 0 0,7 41 0,2 39 4,-11-102-459,-1 0 0,0 1-1,0-1 1,-1 0 0,-1 0 0,-4 12 0,5-16-99,1-4-98,-1 10 467,-2-23-15,-2-47-485,2-1-1,5-70 1,0 124 91,-1 1-1,1-1 1,0 1-1,0 0 1,0-1 0,1 1-1,-1 0 1,1 0-1,0 0 1,-1 0 0,1 0-1,1 1 1,-1-1-1,0 0 1,1 1 0,-1 0-1,1-1 1,0 1 0,5-3-1,-2 1 1,1 0 0,0 1 0,0 0 0,0 0 0,0 1 0,0 0 0,1 0 1,7-1-1,2 3-1,-1 0 0,0 1 0,0 1 1,0 0-1,0 2 0,0-1 1,25 11-1,-22-8 35,1 0 0,0-1 0,0-1 0,21 2 0,-35-6 0,1 0-31,-1 0 0,1 1 0,0-1 1,0 2-1,12 2 0,-18-3 23,1 0 1,-1 0-1,1-1 1,-1 1-1,0 0 0,1 0 1,-1 0-1,0 1 1,0-1-1,1 0 0,-1 0 1,0 1-1,0-1 1,0 0-1,-1 1 0,1-1 1,0 1-1,-1-1 1,1 1-1,0 0 0,-1-1 1,0 1-1,1-1 1,-1 1-1,0 0 0,0-1 1,0 1-1,0 0 1,0 1-1,-2 16 226,-1-1 0,0 0 0,-1 0 0,-1 0 0,-14 33 0,10-27 130,7-16-281,-1 0 0,0 0 0,-1-1 0,0 1 0,0-1 0,-8 11-1,7-13-49,0 0-1,0-1 0,0 1 0,-1-1 0,0 0 0,0 0 1,0-1-1,0 0 0,0 0 0,-1 0 0,1-1 0,-1 0 0,0 0 1,0-1-1,1 1 0,-1-2 0,0 1 0,0-1 0,0 0 0,-8-1 1,2 0-40,-1-1 1,1 0 0,0-1 0,0-1 0,1 0-1,-1 0 1,1-1 0,0-1 0,0 0-1,-11-8 1,10-2-3298,18 17 2087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169 168 1224,'-26'-115'250,"22"78"3899,4 37-4056,0 0 1,0 0-1,-1 0 1,1 0-1,0 0 1,0 0-1,0 0 1,0 0-1,0 0 1,0 0-1,-1 0 0,1 0 1,0 0-1,0 0 1,0 0-1,0 0 1,0 0-1,0 0 1,-1 0-1,0 0 977,0 32 1014,-11 121-1233,7-61-284,-29 153 0,29-228-466,2 0 1,0 1-1,1-1 1,0 0 0,2 27-1,0-44-88,0-1-1,0 1 1,0 0 0,0 0-1,0 0 1,0-1-1,-1 1 1,1 0 0,0 0-1,0 0 1,0 0 0,0-1-1,-1 1 1,1 0-1,0 0 1,0 0 0,0 0-1,0 0 1,-1 0-1,1 0 1,0-1 0,0 1-1,-1 0 1,1 0 0,0 0-1,0 0 1,0 0-1,-1 0 1,1 0 0,0 0-1,0 0 1,-1 0-1,1 0 1,0 0 0,0 0-1,-1 1 1,9-18-25,0 0 1,-2-1-1,0 0 0,-1 0 0,0 0 1,-2 0-1,0-1 0,0-30 1,-3 17-59,1-25-88,-3 1 1,-13-83 0,-3 28-23,17 108 166,1 0 0,0 1 0,-1-1-1,1 0 1,0 1 0,0-1 0,0 0 0,1 0-1,-1 1 1,1-1 0,0 0 0,-1 1 0,1-1-1,0 1 1,0-1 0,1 1 0,-1-1 0,1 1-1,-1 0 1,1 0 0,0-1 0,-1 1 0,1 0 0,5-3-1,-3 3-11,1 0 0,0 0 0,0 1 0,0 0-1,1 0 1,-1 0 0,0 0 0,0 1 0,0 0-1,1 0 1,-1 0 0,0 1 0,7 1 0,26 4-28,51 3 1,-49-6 71,41 9 1,-75-12-14,0 1 0,-1-1 1,1 1-1,0-2 0,11-1 0,8 0 12,-24 2-23,-1 4 6,1 89-18,2-42 366,-3 1 1,-2 0-1,-2 0 1,-20 93-1,-1-73-155,17-51-74,0 1 0,1-1-1,2 1 1,-5 34 0,19-13 8,-4-24-109,-4-15-13,0 1-1,-1-1 1,0 1-1,0-1 1,0 1-1,-1-1 1,0 0-1,1 1 1,-2-1-1,-1 6 1,-1 7 96,3-16-84,0 0 1,0 0 0,0 0-1,0 0 1,0 0-1,0 0 1,-1 0 0,1 0-1,0-1 1,-1 1-1,1-1 1,0 1 0,-1-1-1,1 1 1,-1-1-1,1 1 1,-1-1 0,1 0-1,0 0 1,-1 0-1,1 0 1,-1 0 0,-1-1-1,-45 0 88,41 0-80,-104-8 63,-101-4-423,216 17-3304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53 128 952,'-20'-9'1840,"18"9"-1691,1 0 1,-1 0 0,1 0 0,0 0-1,-1-1 1,1 1 0,-1 0-1,1-1 1,0 1 0,0-1 0,-1 0-1,1 1 1,0-1 0,0 0-1,0 0 1,0 0 0,-1 0-1,1 0 1,1 0 0,-1 0 0,0 0-1,0 0 1,0 0 0,0 0-1,1-1 1,-1 1 0,1 0-1,-1-1 1,0 0 0,5 0-99,-1 0 0,0 1 0,0 0 0,1 0 0,-1 0 0,1 0 1,-1 0-1,1 1 0,3-1 0,3-1 231,66-9 131,-48 8-258,50-12-1,-35 6-24,0 2 1,0 2 0,1 1-1,75 5 1,-59-1-109,32 2 5,82-3 130,-98-6-96,-22 1-25,-1 2 0,100 7 0,157 21 63,-274-22-34,-1-2 1,55-6-1,13 0 48,-99 6-105,1 0-1,-1-1 0,1 0 1,-1 0-1,1 0 0,-1-1 1,0 1-1,6-4 0,-7 4-2,0-1 0,1 1 0,-1-1-1,1 1 1,-1 0 0,1 0 0,-1 1-1,1-1 1,-1 1 0,1 0 0,-1 0-1,7 0 1,17 1 15,15 2 63,-31-3 299,-11 0-433,1 0 1,-1-1-1,0 1 1,0 0-1,0 0 0,0 0 1,0 0-1,0-1 1,0 1-1,0 0 0,0 0 1,0 0-1,0-1 1,0 1-1,0 0 0,0 0 1,0 0-1,0-1 1,0 1-1,0 0 0,0 0 1,0 0-1,0-1 1,0 1-1,0 0 1,0 0-1,0 0 0,0 0 1,-1-1-1,1 1 1,0 0-1,0 0 0,0 0 1,0 0-1,0 0 1,-1-1-1,1 1 0,0 0 1,0 0-1,0 0 1,0 0-1,-1 0 0,1 0 1,0 0-1,0 0 1,0 0-1,-1 0 1,1 0-1,0 0 0,0 0 1,0 0-1,0 0 1,-1 0-1,1 0 0,-9-4-675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8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2897,'27'7'5588,"6"9"-4328,-21-9-1284,1 0 0,0-1 0,0-1 0,23 6 0,249 26 258,-80-15 167,-118-16-180,-68-6-170,-1 0-1,1 2 1,0 0-1,-1 1 0,0 1 1,22 7-1,-40 9 640,-5 15-82,-7 125 109,-2 102-42,7-113-13,0 18-209,6 200 3,-2-150 464,1-197-888,-1-1 0,-1 0 0,-8 23 0,-6 42 427,22-75-200,-8-17-1766,-10-19 948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1 377 1800,'8'-5'8505,"18"5"-7580,-19 0 506,1-5 4563,-2-7-4448,-6 10-1575,0 1 0,0 0 0,1 0-1,-1 0 1,1 0 0,-1 0-1,1 0 1,-1 0 0,1 0 0,0 0-1,-1 0 1,1 0 0,0 0 0,0 0-1,0 0 1,-1 1 0,1-1-1,0 0 1,0 0 0,0 1 0,0-1-1,0 1 1,1-1 0,0 1-1,-2 0 38,41-34 239,-22 21-285,-17 13 39,0-1 1,0 0-1,0 0 0,-1 0 1,1 0-1,0 0 0,-1 0 1,1-1-1,0 1 1,-1-1-1,0 1 0,1-1 1,-1 1-1,0-1 1,0 0-1,0 1 0,0-1 1,0 0-1,0 0 0,0 0 1,0-3-1,0 4-6,0 0 0,0 0 0,0 0 0,1 0 0,-1 0 0,0 1-1,0-1 1,1 0 0,-1 1 0,0-1 0,1 1 0,-1-1 0,1 1 0,-1-1 0,0 1 0,1 0-1,-1 0 1,2 0 0,30-4-66,25 7 33,-38-1 50,0-1 0,-1-1 1,1 0-1,20-4 0,238-29-43,-151 21 31,33 7 0,-112 6 0,1-2 0,56-10 0,174-24 1,-123 18-2,454-53 1,171 31-21,-290 23 10,823 18-21,-1187 5 34,442 12 12,-210-8-14,-2 0 0,250 6 0,266 17 8,-737-24-8,225 10 0,94 3 0,-40-1 0,-30-5 0,-155 7 0,-149-12 0,127 1 0,-48-6 8,-32 1-6,-32-3 8,40 1-6,195 6-4,-255-6 0,3 2-8,130 31 0,-207-38-141,2 0 461,-18-4-772,7 2-4237,-13 6 3162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143 113 2793,'-112'-104'3244,"102"96"631,8 12-1768,13 24-1073,-5-15-1054,0-1 131,-2 0-1,1-1 0,-1 2 0,-1-1 0,0 0 0,-1 1 1,0-1-1,-1 1 0,-1 16 0,-2 0 13,1 1 1,1 0-1,6 50 0,2 27-67,-3-31 63,-3-63-86,0 1 0,-1 0-1,0 0 1,-1 0 0,0 0 0,-2 0 0,1 0 0,-2-1 0,0 1 0,-6 18 0,4-18-14,1 0 1,0 0-1,1 0 0,1 0 1,0 1-1,1-1 1,1 25-1,-3 33 18,0-49 15,2 1 1,0-1-1,1 1 1,5 32-1,-4-53-19,-1 20-31,-1-23 24,1 1 1,-1 0-1,1-1 0,-1 1 1,0-1-1,1 1 1,-1 0-1,1-1 0,-1 1 1,0-1-1,0 0 0,1 1 1,-1-1-1,0 0 1,0 1-1,1-1 0,-1 0 1,0 0-1,0 0 0,0 0 1,1 0-1,-1 0 1,0 0-1,0 0 0,0 0 1,0 0-1,-15 14 621,10-8-3514,2 0 1828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373 96 2697,'41'-75'1113,"-41"75"-888,1-1 0,-1 1 0,1-1 0,-1 1 0,1-1 0,-1 1 1,0-1-1,1 0 0,-1 1 0,0-1 0,0 0 0,0 1 0,1-1 0,-1 0 0,0 1 0,0-1 0,0 0 0,0 1 0,0-1 0,0 0 0,0 1 0,0-1 0,-1 0 1,1 1-1,0-1 0,0 0 0,0 1 0,-1-1 0,1 0 0,0 1 0,-1-2 0,0 2-174,1 0 1,-1 0-1,1 0 1,0 0-1,-1 0 1,1 0-1,-1 1 0,1-1 1,0 0-1,-1 0 1,1 0-1,0 0 0,-1 0 1,1 1-1,0-1 1,-1 0-1,1 0 1,0 1-1,-1-1 0,1 0 1,0 0-1,0 1 1,-1-1-1,1 0 0,0 1 1,0-1-1,0 0 1,-1 1-1,1-1 1,0 1-1,0-1 0,0 0 1,0 1-1,0-1 1,0 0-1,0 1 0,0-1 1,0 1-1,0-1 1,0 1-1,-8 73 524,-3 14-184,2 125-1,2-59-106,1-16-170,4-94-99,-2 1 1,-18 86-1,11-81 35,-6 90 1,18 85 267,-12-43-159,1 18 233,10-179-340,-2-1 0,0 1 0,-1-1 1,-1 0-1,-12 36 0,-47 95 536,40-102-413,-24 75 0,-18 167 40,48-207-58,-13 112-84,14 14 186,15-180-239,5 149 19,0-82-26,1 31 9,0 77 83,1 34-6,0 5 58,16 121 59,0-52-91,3-19-44,0 48 216,-27-233-256,4 0 0,19 113 1,-12-132 77,-4 0-1,-10 142 1,0 13-94,14-13 36,2 149 21,-7-243-56,-1-66 46,-11 140-1,3-166-54,1 1-1,3-1 0,2 1 0,7 49 1,-7-84-2,-1 1 1,0-1-1,-3 21 1,2-25-12,0 0 1,0 0-1,0 0 0,1 0 1,1 0-1,-1 1 1,1-1-1,1 0 0,-1 0 1,5 13-1,-3-14 7,0 1-1,-1 0 0,0 0 0,-1-1 1,0 1-1,0 9 0,-1-11-4,1 1 0,-1 0-1,1-1 1,1 1-1,-1-1 1,1 1 0,0-1-1,1 0 1,3 7-1,-22 27 361,15-33-359,-9 43-36,10-47 32,0 0 0,0 0-1,0 0 1,0 0 0,1 0 0,-1 0 0,1 0 0,0 0-1,0 0 1,0 0 0,0-1 0,0 1 0,0 0 0,1-1 0,0 1-1,-1-1 1,4 4 0,-11-11 717,0 4-1604,3 10-3593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 64 4361,'-6'-3'3210,"14"-4"-2667,20-7-707,-12 5 252,-9 4 113,0 1 0,0 0 0,0 1 0,0 0 0,1 0 0,-1 1 0,1 0 0,15-3 0,68 26 3020,63-6-2543,245-9-1,-8-8 100,-338 3-719,8 1 8,130-2 101,241 1 28,-110 4-120,329-1 273,-551-3-264,357-6 233,-185-1-21,116-1-57,59 12 32,-445-5-271,479 22 176,-175-13-88,27 4-47,-159-1 335,-176-13 212,11-2-523,26-2-150,4 2 89,-31 2-447,-15 0-335,-5 2 322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357 130 2857,'-97'-39'1427,"94"38"-1280,0 0 0,0-1 1,1 1-1,-1 0 1,0-1-1,1 0 0,-1 1 1,1-1-1,-1 0 1,1-1-1,0 1 1,0 0-1,0 0 0,0-1 1,-2-4-1,3 5-45,1 0-1,-1 0 1,1 0-1,0 0 1,0-1-1,0 1 1,0 0-1,1 0 1,-1 0-1,0 0 1,1 0 0,-1 0-1,2-3 1,3-20 3602,-4 28-3608,-1 1 0,1-1 1,0 0-1,0 0 0,0 0 1,0 0-1,1 0 0,-1 0 0,1 0 1,0 0-1,0-1 0,0 1 1,3 3-1,-2-3-74,0 1 1,0 0-1,0 0 1,-1 0-1,1 0 0,-1 1 1,0-1-1,0 1 1,1 6-1,3 32 753,-1 84-1,-2-30-334,-1 27 216,-14 134 1,11-254-637,-20 193 737,8-98-553,1 124 1,12-178-151,-1 0 0,-3-1 0,-1 0-1,-2 0 1,-2 0 0,-29 80 0,14-52 82,4 1-1,3 1 1,-9 83 0,22-133-143,-22 244 127,13-94-41,-3-55-32,-5 68 75,25 31 54,-1-7-129,-3-202-44,-4 64 18,3 0 0,4 0 1,18 116-1,5 4 38,-20-148-1,-3 0 0,-3 90 0,-2-93-23,1 0 0,3 1 0,11 75 1,-8-97-17,-1 0 0,-2 0 1,0 1-1,-1 0 0,-4 42 1,-1 83 206,3-31-126,-1-79-82,2 1-1,1-1 0,2 1 1,2-1-1,9 37 0,-10-50-10,-1 0 0,0 0 0,-2 1 1,-1-1-1,-6 46 0,1-2 14,-29 290 126,32-332-131,1 1-1,2 30 1,1-37-7,-1 1 0,-2 0 0,0 0 0,-7 34 0,-3 0 22,2 1 0,3 0 0,1 1 0,4-1 0,6 71-1,-4-96-21,-1 0 0,-5 35 0,2-35-1,1 1-1,3 35 1,4-12-6,-3 0 0,-5 67 0,-7-64 3,7-49-4,1 1 0,0-1 0,0 1 0,1 0 1,1 0-1,0 0 0,0 0 0,0-1 0,4 16 0,1 5 3,-1 0-1,-1 1 0,-1-1 0,-5 54 0,1-47-1,-4 41 11,3-54-11,1-1 0,1 1-1,1 0 1,4 30-1,-2-32 4,0 1 1,-3 36-1,0-38-4,0 0-1,5 28 0,-1 61 24,1-91-7,-4-18-16,1 0 1,-1-1-1,0 1 0,1 0 0,-1 0 1,0-1-1,1 1 0,-1 0 0,0 0 1,0-1-1,1 1 0,-1 0 0,0 0 1,0 0-1,0 0 0,0-1 0,0 1 0,0 0 1,-1 0-1,1 0 0,0-1 0,0 1 1,0 0-1,-1 0 0,1-1 0,0 1 1,-1 0-1,1-1 0,-1 1 0,1 0 1,-1-1-1,1 1 0,-1 0 0,1-1 1,-1 1-1,0-1 0,1 1 0,-1-1 1,0 1-1,0-1 0,1 0 0,-1 1 1,0-1-1,0 0 0,1 0 0,-1 0 1,0 1-1,0-1 0,0 0 0,1 0 1,-2 0-1,1 15 30,1 1 1,3 27 0,-1-26 151,0-9-153,-1 1 1,0 0-1,-1 0 1,0 0-1,0-1 0,-1 1 1,-2 12-1,-2-19 91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345 166 1752,'-125'-98'710,"122"96"-665,0-1 0,-1 1 1,1-1-1,0 0 0,0-1 0,1 1 1,-1 0-1,1-1 0,-4-5 0,6 8 8,0 0 1,0 0-1,0 1 0,0-1 0,0 0 0,0 0 0,0 0 0,0 0 0,0 0 0,0 1 0,0-1 1,1 0-1,-1 0 0,0 0 0,1 1 0,-1-1 0,0 0 0,1 0 0,-1 1 0,1-1 0,0-1 0,4-5 1357,-5 7-1311,0 0 0,0-1 0,0 1 0,0 0 1,-1-1-1,1 1 0,0 0 0,0 0 0,0 0 0,0-1 1,0 1-1,0 0 0,-1 0 0,1-1 0,0 1 0,0 0 1,0 0-1,0 0 0,-1 0 0,1-1 0,0 1 0,0 0 1,-1 0-1,1 0 0,0 0 0,0 0 0,-1 0 0,1 0 1,0 0-1,0-1 0,-1 1 0,1 0 0,0 0 0,0 0 0,-1 0 1,1 0-1,0 1 0,0-1 0,-1 0 0,1 0 0,0 0 1,-1 0-1,1 0 0,0 0 0,0 0 0,0 0 0,-1 0 1,1 1-1,0-1 0,0 0 0,0 0 0,-1 0 0,1 1 1,0-1-1,0 0 0,0 0 0,0 0 0,-1 1 0,1-1 1,0 0-1,0 1 0,-14 95 956,5 1 1,3 109-1,1-13-278,0 298 242,6-404-848,-9 242 399,1-40-364,10-204-173,-1-46 2,-5 72 1,-45 187 110,38-244-125,-18 157 25,26-173-31,-7 45 4,5-53-18,0 1-1,2 38 1,-6 42 38,4-74-11,2-22-16,0-1 1,0 1 0,-7 20 0,8-33-19,1 0 0,0-1 0,0 1 0,0-1 0,0 1 0,0-1 0,1 1 0,-1 0 0,0-1 0,1 1 0,-1-1 0,1 1 0,-1-1 0,1 1 0,0-1 0,-1 0 0,1 1 0,0-1 0,0 0 0,0 0 0,0 1 0,0-1 0,1 0 0,1 2 0,-1-1-18,-1-1-297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213 237 5145,'50'-94'1722,"-49"91"-1672,0 0 1,0 1-1,0-1 1,0 0-1,-1 0 1,1 1-1,-1-1 1,0 0-1,0 0 1,0 0-1,0 0 1,0 1-1,-1-1 1,1 0-1,-1 0 1,0 0-1,-1-2 1,-2-18-1,8 7 92,4-20 1190,-8 35-1161,0 1 0,0-1 0,0 1 1,0-1-1,0 0 0,0 1 0,0-1 0,0 1 0,0-1 1,0 0-1,0 1 0,0-1 0,-1 1 0,1-1 1,0 0-1,0 1 0,-1-1 0,1 1 0,0-1 0,-1 1 1,1-1-1,0 1 0,-1-1 0,-1 11 831,-5 441 1257,-15-133-1063,4-107-1009,15-162-183,-34 446 465,33-471-422,-2 0 0,0 0 0,-1 0-1,-2 0 1,-17 34 0,5-11 39,-15 7-46,-11 86-80,38-114-2733,4-21 714,3-16 802,2 9 505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122 72 2385,'-89'67'1120,"65"-51"64,15-17 776,9 0-1865,0 1 0,0-1-1,0 1 1,1-1-1,-1 0 1,0 1 0,0-1-1,0 0 1,1 1-1,-1-1 1,0 1 0,1-1-1,-1 1 1,0-1-1,1 1 1,-1-1-1,1 1 1,-1-1 0,1 1-1,-1-1 1,1 1-1,-1 0 1,1-1 0,-1 1-1,1 0 1,0 0-1,0-1 1,177-41 224,-161 39-329,1 1 1,-1 1 0,1 0-1,-1 1 1,1 1 0,31 6-1,46 2 6,40-22 139,-87 7 83,51 0 0,481-22 220,-29 1-305,-53 29 138,-158-13 452,-196 3-576,204 14 0,-92 14-2,404-19 0,-100-15 1482,208 41-1358,-719-26-253,-1-2 1,52-8-1,25-1 0,-58 1-12,-55 7-3,1 0 0,0 0-1,23 0 1,58 2 43,-90-14 433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162 77 2937,'-58'-12'1323,"58"11"-1283,-1 1 1,1 0-1,-1 0 1,0 0-1,1 0 1,-1-1-1,0 1 0,1 0 1,-1-1-1,1 1 1,-1-1-1,1 1 1,-1 0-1,1-1 1,-1 1-1,1-1 1,-1 1-1,1-1 1,0 1-1,-1-1 1,1 0-1,0 1 1,-1-1-1,1 1 1,0-1-1,0 0 1,0 1-1,0-1 1,-1 0-1,1 1 1,0-1-1,0 0 1,0 1-1,0-1 1,0 0-1,1 1 1,-1-1-1,0 0 1,0 1-1,0-1 1,1 0-1,-1 1 1,0-1-1,0 1 1,1-1-1,-1 1 1,1-1-1,-1 0 0,0 1 1,1-1-1,28-25 1987,-23 22-681,-8-4 4627,0 9-5802,-6 58-144,2 0 0,3 0 1,8 94-1,-2 40 10,-80 659 155,64-753-157,-15 70 207,28-154-160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366 73 1816,'-1'-2'154,"-32"-42"3042,32 42-2849,-1 0 1,0 0-1,0-1 1,0 1-1,0 1 1,-1-1-1,1 0 0,0 0 1,-1 1-1,1 0 1,-1-1-1,0 1 1,1 0-1,-1 0 1,-4-1-1,6 3-286,0-1 0,0 0 0,-1 1 0,1-1 0,0 1 0,0-1 0,1 1-1,-1 0 1,0-1 0,0 1 0,0 0 0,0 0 0,1-1 0,-1 1 0,0 0 0,1 0 0,-1 0 0,0 0 0,1 0 0,-1 0 0,1 0 0,0 0 0,-1 0 0,1 0 0,0 0-1,0 1 1,-1-1 0,1 0 0,0 0 0,0 0 0,0 0 0,0 0 0,1 0 0,-1 2 0,-2 9 24,-76 576 3227,19-177-2730,-24 143-338,63-464-218,-9 66 103,28-154-223,1-7-217,3-15-419,8-16 320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9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 3553,'-2'-2'7811,"3"19"-6870,-3-8-898,-1 1 0,0-1 0,0 0 0,-1 0 0,0 0 0,0 0-1,-1-1 1,-7 10 0,-6 15 146,12-16-66,1 0 0,1 1 0,1 0 0,1 0 0,0 0 0,1 0 0,3 36 0,-1-22-59,5 164 693,-5 203 807,-4-290-1468,4-67-49,-3 0-1,-1 0 0,-11 47 0,13-79-40,0-1 1,0 1-1,1 0 0,1 13 0,-1-16 3,1 1-1,-1-1 0,0 0 1,-1 0-1,0 0 1,0 1-1,0-1 0,-3 7 1,3-11 4,0 1 0,0-1 0,0 1 0,1-1 0,-1 1 0,1-1 0,0 1 0,0-1-1,0 1 1,1-1 0,-1 1 0,1-1 0,0 1 0,0-1 0,0 0 0,2 4 0,-1-2-3,-1 0 0,1 0-1,-1 0 1,0 0 0,0 0-1,0 0 1,-1 0 0,0 0 0,-1 8-1,-8 62-41,10-74 33,0 0-1,0 0 1,0 0-1,1 0 0,-1 0 1,0 0-1,0 0 1,0-1-1,1 1 1,-1 0-1,0-1 0,1 1 1,-1-1-1,1 1 1,1-1-1,1 2 3,4 0-1,1 0 1,-1 0-1,0-1 1,0 0 0,1 0-1,-1-1 1,1 0 0,11-2-1,77-17 15,-94 19-17,184-31-3,-125 22 7,-47 3 238,-7 2-2750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250 82 3625,'48'-50'1688,"-47"48"-1375,1 0 0,0 0-1,-1 0 1,1 0 0,-1 0-1,0 0 1,0 0 0,0 0-1,0-1 1,0 1 0,0 0 0,0-4-1,-6 7 3440,-5 13-2626,-21 51-298,2 2-1,-24 84 1,-25 149 545,56-191-1178,-9 134 0,12 114 7,4-64-78,14-173-15,-3-116-288,-3-18-1754,-2-20 1247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48 23 936,'-15'0'278,"-5"-1"191,19 0-437,1 1 0,0 0 0,0 0 1,-1 0-1,1 0 0,0-1 0,0 1 0,0 0 0,0 0 0,-1-1 0,1 1 1,0 0-1,0 0 0,0 0 0,0-1 0,0 1 0,-1 0 0,1-1 1,0 1-1,0 0 0,0 0 0,0-1 0,0 1 0,0 0 0,0-1 0,0 1 1,0 0-1,0 0 0,0-1 0,0 1 0,0 0 0,0 0 0,1-1 1,-1 1-1,0 0 0,0-1 0,0 1 0,0 0 0,0 0 0,1 0 0,-1-1 1,0 1-1,0 0 0,0 0 0,1 0 0,-1-1 0,0 1 0,0 0 1,1 0-1,-1 0 0,0 0 0,1-1 0,-1 1 85,0 0-1,0-1 0,0 1 1,0 0-1,0-1 1,0 1-1,-1 0 1,1-1-1,0 1 1,0 0-1,0-1 1,0 1-1,0 0 1,0-1-1,-1 1 1,1 0-1,0-1 0,0 1 1,-1 0-1,1 0 1,0-1-1,0 1 1,-1 0-1,1 0 1,0 0-1,-1-1 1,1 1-1,0 0 1,0 0-1,-1 0 1,1 0-1,-1 0 1,1 0-1,0-1 0,-1 1 1,1 0-1,0 0 1,-1 0-1,1 0 1,-1 1-1,-2-1 2301,17 5-2794,48 21 518,-52-21-130,1 0-1,0 0 0,1-1 1,-1-1-1,1 1 0,-1-2 1,15 2-1,113-3-1804,-125 0 1109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64 168 1320,'-20'0'260,"15"0"-131,1 0 0,0 0 0,-1 0 0,1 0 0,0-1 1,0 0-1,-7-2 0,11 3-59,-1 0 1,1-1 0,0 1 0,0 0 0,0-1 0,-1 1 0,1 0 0,0-1-1,0 1 1,0 0 0,0-1 0,0 1 0,0 0 0,0-1 0,0 1 0,0 0-1,0-1 1,0 1 0,0 0 0,0-1 0,0 1 0,0 0 0,0-1-1,0 1 1,0 0 0,0-1 0,0 1 0,0 0 0,1-1 0,-1 1 0,0 0-1,0 0 1,0-1 0,1 1 0,-1 0 0,0 0 0,0-1 0,1 1 0,-1 0-1,0 0 1,1 0 0,-1-1 0,0 1 0,1 0 0,-1 0 0,0 0 0,1 0-1,-1 0 1,134-6 852,-72 2-673,87 5 0,-51 2 149,0-5-1,130-18 1,72-3 243,8 7 88,29-1-157,-158 13-446,164 7-85,-245 2-16,0-4-1,139-17 0,306-29 637,-367 41-289,-160 0-231,-11 2-183,-7 2-468,-11 4 150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106 98 1832,'1'-7'562,"-1"0"0,1 0-1,0 1 1,1-1 0,0 0 0,0 0-1,5-10 1,5-15 1923,-12 32-2423,0 0-1,0 0 0,0 0 1,0 0-1,0 0 0,0 0 0,0 0 1,1 1-1,-1-1 0,0 0 1,0 0-1,0 0 0,0 0 1,0 0-1,1 0 0,-1 0 1,0 0-1,0 0 0,0 0 1,0 0-1,1 0 0,-1 0 1,0 0-1,0 0 0,0 0 1,0 0-1,0 0 0,1 0 1,-1 0-1,0 0 0,0 0 1,0 0-1,0 0 0,0 0 1,1 0-1,-1 0 0,0-1 1,0 1-1,0 0 0,0 0 1,0 0-1,0 0 0,1 0 1,2 24 419,-1 302 1072,-2-21-665,-1 114 161,-15-272-895,9-102-144,2 0 0,2 1 0,3 47 0,11 15 82,-3-35 51,-2 75 0,-6-101-11,1-1 0,2 1 1,12 58-1,-7-57 50,2 67 1,3 19 142,-8-98-297,-2 0 0,-1 1 0,-2-1 0,-1 0 0,-2 0 1,-2 1-1,-1-2 0,-11 39 0,4-14-7,-8 88 0,16-95 39,-2 0 1,-23 81-1,7-56-36,3 2 1,3 0-1,4 1 1,-4 152-1,17-155 29,9 335 195,25-189-179,-20-150-54,8 120-1,-20-62 27,-2-34 6,23 166 0,-10-153-20,-2 212-1,-11-292-22,-1 277 3,-9-3 8,1 39-22,20 155 16,-13-383 6,-18 121 0,17-193-14,3 1 0,6 63 0,0-26 22,-6-67-13,-1-1-1,-1 0 0,0 1 1,0-1-1,-7 17 0,5-19-9,1 0 0,1 0 0,-1 0 0,2 1-1,0-1 1,1 24 0,2 68 4,-3-78-3,2 1 0,4 40 1,-1-27 245,-1 61 0,-3-89-225,0-12 70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5 226 3049,'-2'-12'184,"0"0"1,2 0 0,-1 0 0,2 0-1,0 0 1,0 1 0,1-1-1,0 0 1,1 1 0,0-1 0,1 1-1,6-14 1,-6 18 305,0 0 1,0 0-1,0 1 1,1-1-1,0 1 1,11-11-1,-16 17-458,1 0 0,-1 0 0,0-1 0,1 1 0,-1 0 0,0 0 0,1 0 0,-1 0 0,0-1 0,1 1 0,-1 0 0,1 0 0,-1 0 0,0 0 0,1 0 0,-1 0 0,0 0 0,1 0 0,-1 0 0,1 0 0,-1 0 0,0 0 0,1 0 0,-1 0 0,1 1 0,-1-1 0,0 0 0,1 0 0,-1 0 0,0 1 0,1-1 0,-1 0 0,0 0 0,0 1 0,1-1 0,-1 0 0,0 0 0,0 1 0,1-1 0,-1 0 0,0 1 0,0-1 0,0 0 0,1 1 0,-1-1 0,0 1 0,0 0 0,11 28 385,-9-20-368,9 37 253,-3 1 0,-1 0 0,0 79 0,1 9-147,2 24 198,-12 169 1,3 16-17,2-253-204,-1-64-93,-1 1 0,-1 0 0,-6 37 1,0-29-33,2 0 1,1 1-1,2 0 1,1-1-1,2 1 1,9 46 0,-4-59-1834,-8-25 934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54 221 320,'-22'-7'1535,"20"7"-1411,1 0 1,0 0-1,0 0 0,-1 0 1,1 0-1,0-1 1,0 1-1,0 0 0,0-1 1,-1 1-1,1 0 1,0-1-1,0 1 1,0-1-1,0 0 0,0 1 1,0-1-1,0 0 1,0 0-1,0 0 0,1 1 1,-1-1-1,0 0 1,0 0-1,1 0 1,-1 0-1,1 0 0,-1-1 1,1 1-1,-1 0 1,1 0-1,0 0 0,-1 0 1,1-2-1,42-18 127,-29 14-167,0 1-1,0 0 1,0 1-1,1 0 1,-1 1-1,28-4 1,-11 6-88,-1 1 1,39 4 0,-4 0 261,1-3 1,-1-3-1,116-21 0,-82 7-119,1 4-1,100-1 0,1-2 581,10 0-254,-183 16-459,74 3 28,-55-6 31,-27-6 124,-18 9-178,-1-1 1,0 1-1,0-1 1,1 1-1,-1 0 1,0-1-1,0 1 1,0-1-1,0 1 1,0-1-1,0 1 0,0-1 1,0 1-1,0-1 1,0 1-1,0 0 1,0-1-1,0 1 1,0-1-1,0 1 1,0-1-1,0 1 0,0-1 1,-1 1-1,1 0 1,0-1-1,0 1 1,-1-1-1,1 1 1,0 0-1,-1-1 1,1 1-1,0 0 1,-1-1-1,1 1 0,-1-1 1,-2 1-77,0-1 0,0 1 0,0-1 1,0 1-1,0 0 0,0 0 0,0 1 0,0-1 1,0 0-1,1 1 0,-1 0 0,0 0 0,-4 1 0,5-1-13,-49 18-1450,17 6 650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33 127 1240,'-32'37'1139,"32"-38"-977,0 0-1,0 0 0,0 1 1,-1-1-1,1 0 1,0 0-1,0 0 0,0 0 1,0 1-1,0-1 1,0 0-1,1 0 0,-1 0 1,0 1-1,0-1 1,0 0-1,1 0 0,-1 0 1,1 1-1,-1-1 1,0 0-1,1 1 0,-1-1 1,1 0-1,0 1 1,-1-1-1,1 1 1,-1-1-1,1 1 0,0-1 1,-1 1-1,1-1 1,0 1-1,0 0 0,1-1 1,35-12 82,2 1 0,-1 3 0,1 1-1,1 1 1,68-1 0,30-5 485,-6 0-406,152 6-1,8-1-268,-135 4-11,-147 3-38,1 0 1,-1-1 0,0 0-1,12-4 1,29-5 12,-3 5-5,-33 3-68,0 1 0,31 0 0,-46 2 7,1 0 0,-1 0 1,0 0-1,1 0 0,-1 0 0,1 0 0,-1 0 0,0 0 0,1 0 0,-1 0 0,1 0 0,-1 0 0,0 0 0,1 0 0,-1 1 0,1-1 0,-1 0 0,0 0 0,1 0 0,-1 1 0,0-1 0,0 0 0,1 1 1,-1-1-1,0 0 0,1 0 0,-1 1 0,0-1 0,0 1 0,0-1 0,1 0 0,-1 1 0,0-1 0,0 0 0,0 1 0,0-1 0,0 1 0,0-1 0,0 0 0,0 1 0,0-1 0,0 1 0,0-1 1,0 1-1,-11 14-731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60 57 2825,'-59'51'1014,"64"-49"-272,16-4-485,25-7 502,37-9 461,1 4-1,136-6 0,-53 6-599,104-3-500,-28 8-35,-131 2-17,176 12 1,-283-5-225,27 3 460,-31-3-350,-1 0 0,1 0 1,-1 0-1,0 0 1,1 0-1,-1 0 0,1 0 1,-1 0-1,1 0 0,-1 0 1,1 0-1,-1 0 1,1 1-1,-1-1 0,1 0 1,-1 0-1,0 0 1,1 1-1,-1-1 0,1 0 1,-1 0-1,0 1 0,1-1 1,-1 0-1,0 1 1,1-1-1,-1 1 0,0-1 1,0 0-1,1 1 1,-1-1-1,0 1 0,0-1 1,0 1-1,0-1 0,1 0 1,-1 1-1,0-1 1,0 1-1,0-1 0,0 1 1,0-1-1,0 1 1,0-1-1,0 1 0,0-1 1,-1 1-1,-8 13-615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89 98 2304,'-88'33'1310,"165"-50"2316,-42 13-3203,1 1 0,47 2-1,-9 3 394,0-2 0,128-18 0,449-44 129,-586 57-901,6-6-38,-57 8-6,0 0 0,1 1 0,-1 0 0,0 1 0,1 1 0,22 2 0,-37-2-23,-1 0 1,1 0 0,0 0 0,0 0 0,0 0-1,-1 0 1,1 0 0,0 0 0,0 1 0,0-1 0,-1 0-1,1 0 1,0 0 0,0 0 0,0 0 0,0 1-1,0-1 1,-1 0 0,1 0 0,0 0 0,0 1 0,0-1-1,0 0 1,0 0 0,0 0 0,0 1 0,0-1-1,0 0 1,0 0 0,0 0 0,0 1 0,0-1 0,0 0-1,0 0 1,0 1 0,0-1 0,0 0 0,0 0-1,0 0 1,0 1 0,0-1 0,0 0 0,0 0 0,0 0-1,0 1 1,1-1 0,-1 0 0,0 0 0,0 0 0,0 0-1,0 1 1,0-1 0,1 0 0,-1 0 0,0 0-1,0 0 1,0 0 0,1 0 0,-1 1 0,0-1 0,0 0-1,0 0 1,1 0 0,-1 0 0,0 0 0,0 0-1,1 0 1,-3 0-474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161 82 2497,'-121'39'1688,"120"-38"-1592,-1-1 1,0 1-1,1-1 1,-1 1-1,0-1 1,0 0-1,1 0 1,-1 1-1,0-1 1,0-1-1,0 1 1,1 0-1,-1 0 1,0 0-1,0-1 1,1 1-1,-1-1 1,0 0-1,-2-1 1,3 2-59,1-1 0,0 1 0,0 0 0,0-1 0,-1 1 0,1 0 0,0-1 0,0 1 0,0-1 0,0 1 0,0 0 1,-1-1-1,1 1 0,0-1 0,0 1 0,0 0 0,0-1 0,0 1 0,0-1 0,1 1 0,-1 0 0,0-1 1,0 1-1,0-1 0,0 1 0,0 0 0,1-1 0,-1 1 0,0 0 0,0-1 0,0 1 0,1 0 0,-1-1 0,0 1 1,1-1-1,6-2 0,0 1 0,1-1 0,-1 1 0,1 0 0,0 1 0,-1 0 0,1 0 0,0 1 0,14 0 0,-3 0 7,346-17 212,54-5 332,28 0 401,-428 21-902,-1 0-1,0-2 0,24-6 0,-24 5-81,1 0 0,0 1 0,25 0-1,78 8-1423,-101-1 911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1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2465,'-2'3'533,"0"-1"0,1 1 0,-1 0 0,1 0 1,0 0-1,0 0 0,0 0 0,0 0 1,0 0-1,1 0 0,-1 1 0,1-1 0,0 0 1,0 4-1,4 49 1067,-3-51-1430,8 55 613,-5-40-550,-1 1 1,0 0-1,-2 0 0,0 1 0,-4 35 0,4-76-102,0-1 0,-2 1 0,0-1 0,-5-23 0,2 8-277,-1-62 1,5 95 136,1 0 0,-1-1-1,1 1 1,0 0 0,0 0 0,0-1-1,0 1 1,0 0 0,0 0 0,0 0-1,1 0 1,-1 0 0,1 1 0,0-1 0,-1 0-1,1 1 1,0-1 0,0 1 0,0 0-1,0-1 1,0 1 0,0 0 0,0 0-1,1 1 1,-1-1 0,0 0 0,1 1-1,3-1 1,11-3-9,-1 2-1,1 0 1,18 1 0,-16 0 7,18-3-6,-19 1 8,1 2 0,-1 0 0,19 1 0,-33 0 7,0 1 0,-1-1 0,1 1 0,0-1 1,0 1-1,-1 0 0,1 1 0,-1-1 0,1 1 0,-1-1 0,1 1 1,-1 0-1,0 1 0,0-1 0,0 0 0,0 1 0,-1-1 1,1 1-1,0 0 0,1 4 0,-11 21 262,-4 5-88,8-3 8,2 1-1,1-1 0,3 34 1,-2-62-150,-1 0 0,0 0 0,0 0 0,0 0 0,0-1 0,0 1 0,0 0 1,-1 0-1,1 0 0,-1 0 0,1 0 0,-1 0 0,0 0 0,1-1 0,-1 1 0,0 0 1,0 0-1,0-1 0,-1 1 0,1-1 0,0 1 0,-1-1 0,1 0 0,0 1 0,-1-1 1,0 0-1,1 0 0,-1 0 0,0 0 0,1 0 0,-1 0 0,0-1 0,0 1 0,0-1 1,-3 1-1,-4 0 62,-1 0-1,0-1 1,0 0 0,0 0 0,-15-4 0,9 2-235,-65-11 189,59 9-201,-1 0-1,-33-1 1,44 7-616,12 7 332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35 42 1520,'-15'14'509,"2"0"-137,12-14-318,1 0 0,0 0 0,0 0 0,0 0 0,-1 0 0,1 0 0,0 0 0,0 0 0,-1 0 0,1 0 0,0 0 0,0 0 0,0-1 0,-1 1 0,1 0 0,0 0 0,0 0 0,0 0 0,-1 0 0,1 0 0,0 0 0,0-1 0,0 1 0,0 0 0,-1 0 0,1 0 0,0 0 0,0-1 0,0 1 0,0 0 0,0 0 0,0 0 0,-1-1 0,1 1 0,0 0 0,0 0 0,0 0 0,0-1 0,0 1 0,0 0 0,0 0 0,0-1 0,0 1 0,0 0 0,0 0 0,0-1 0,0 1 0,0 0 0,0 0 0,1 0 0,-1-1 0,0 1 0,0 0 0,0 0 0,0 0 0,0-1 0,0 1-20,0-1 0,0 1 0,0 0 0,0-1 0,0 1 0,0-1 0,0 1 0,0 0 0,0-1 0,0 1 0,0-1 0,1 1 0,-1 0 0,0-1 0,0 1 0,0 0 0,0-1 0,1 1 0,-1 0 0,0-1 0,0 1 0,1 0 0,-1-1 0,0 1 0,1 0 0,-1 0 0,0-1 0,1 1 0,-1 0 0,0 0 0,1 0 0,-1-1 0,0 1 0,1 0 0,-1 0 0,1 0 0,-1 0 0,0 0 0,1 0 0,-1 0 0,1 0 0,-1 0 0,0 0 0,1 0 0,-1 0 0,1 0 0,-1 0 0,0 0 0,1 1 0,3-1 779,-19-20 1431,101 36-2162,2-3 1,94 1 0,707-28 225,-411 1-87,-70-5 128,82-1 84,153 14-260,441 5 143,-921-4 109,71 4-197,-68 24-213,-62-6 20,-32-25 37,-22 8-71,135-1 22,-176 0-241,-20 3-656,-16 5-367,-29 14 469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76 1408,'0'0'3989,"10"0"-2401,603-31-157,106 47-1189,-319-27-210,-78-14 1320,-55 1-465,62 34-817,-202-1-65,430 12 33,-321-19-21,33 1 6,336 18 81,-487-16-85,106-3 128,-5-3 250,-110 3-375,-30-16 90,5 7-176,-79 10-1154,-5-2 763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 70 5057,'0'0'70,"0"-1"1,0 1-1,-1 0 0,1 0 1,0 0-1,0-1 0,0 1 1,-1 0-1,1 0 0,0-1 0,0 1 1,0 0-1,0 0 0,0-1 1,0 1-1,0 0 0,0-1 1,-1 1-1,1 0 0,0 0 0,0-1 1,0 1-1,0 0 0,0-1 1,0 1-1,1 0 0,-1-1 1,0 1-1,0 0 0,0 0 1,0-1-1,0 1 0,0 0 0,0 0 1,1-1-1,-1 1 0,0 0 1,0 0-1,0-1 0,1 1 1,-1 0-1,0 0 0,0 0 1,1-1-1,18-7 741,27-1-1289,-42 9 761,39-6-163,-1 2 1,77 4 0,-12 0 259,-94-1-292,1360-19 1630,-1004 30-1699,47 3 13,371-40 239,-626 21-79,312 30 0,-253-22-144,-114-4-2,-14 6-8,113 17-1,-165-20 27,23-16-1100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14 1440,'86'-7'1041,"-69"4"15,2 3-448,3 0-152,3 0-152,4 0-32,-5-3-72,7 3-32,1 0-96,-2 0-32,5 1-24,-5-1-8,-6 2-16,-2-1-88,-9 2 64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129 122 1240,'-84'-27'591,"68"15"1623,14 11-1987,1-1 0,-1 1 1,1 0-1,-1 0 1,0 0-1,1 0 1,-1 0-1,0 0 1,0 0-1,1 0 0,-1 1 1,0-1-1,0 1 1,-3-1-1,62 1 684,127-5 148,-53-7-642,494-39 943,0 51-1051,274 36-216,-790-38 14,637 9 248,-604 8-320,-84-7-3,-1-3-1,1-2 0,113-8 0,-75-2 86,-97 1-1172,0 6 608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22 176 1576,'-1'-104'937,"3"53"1483,0 30 2556,-4 25-4866,0-1 0,0 1 0,1 0 0,-1 0 1,1 0-1,0 0 0,1 0 0,-1 0 0,0 6 0,-5 36 222,2-1 0,2 54 1,7-2-7,-4-47 115,2 1 0,2-1 0,2 0 0,22 75 0,-24-103-403,-1 1 0,0 0 1,-2 0-1,-1 0 0,0 1 1,-2-1-1,-6 40 0,3-32-14,2 1 0,1 0-1,3 35 1,2-46 8,1 0 0,0 0 1,9 21-1,-7-20-17,3 14 41,-2 0 0,-2 0-1,3 57 1,-9-72-35,-1-1 0,-4 25 1,-2 29 35,17 102 3,-5-99-49,6 48 220,-11-124-274,1 0 0,-1 0 1,0-1-1,0 1 1,0 0-1,0 0 0,0 0 1,0-1-1,-1 1 0,1 0 1,0 0-1,0 0 1,-1-1-1,1 1 0,0 0 1,-1 0-1,1-1 0,0 1 1,-1 0-1,1-1 0,-1 1 1,1-1-1,-1 1 1,0-1-1,1 1 0,-1-1 1,0 1-1,0 0 0,-3-2-582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1 155 2000,'65'-75'727,"-61"71"-519,-1 0-1,0 0 0,0 0 0,-1 0 1,1-1-1,-1 1 0,0-1 1,0 0-1,0 0 0,-1 0 1,1 0-1,0-5 0,-3-6 6348,1 16-6421,-9 19 503,3 32-201,1 1 0,5 96 0,25 102 234,-24-239-628,-1-1 0,0 1 1,-1-1-1,-2 12 0,2-13-8,0 0 0,0 0 0,1 0 0,0 0 0,0 0 0,2 11 0,1-3 2,-1 0 0,-1 1 0,-1-1 0,-1 0 0,0 1 0,-4 18 0,1-15-10,2 0 0,1 0 0,2 34 0,4 17 12,-3-40-5,8 49 0,-8-64-22,0 1 0,-1 0 1,-1 0-1,-4 31 0,2-31 0,0 0 0,2 0 1,0 0-1,4 24 0,24 134 140,-14-41-118,-14-131-22,1 0 0,-1 1 0,0-1 0,0 0-1,0 0 1,0 0 0,-1 0 0,0 0 0,0 0-1,-2 7 1,-3 13 2,1-1 1,1 1-1,1 0 0,1 24 1,2-46 19,0-1 0,0 1 0,0 0-1,0 0 1,0 0 0,-1-1 0,1 1 0,-1 0 0,1 0 0,-1-1 0,0 1 0,0 0 0,1-1 0,-1 1 0,-2 2-1,-9 0-686,1-7-2642,10 1 2253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24 54 1240,'-3'-24'6782,"0"-4"-4151,2 28-2615,1 0 0,0 0 0,0-1 0,-1 1 0,1 0 0,0 0 0,0 0 0,-1 0 0,1 0 0,0 0 0,-1 0 0,1 0 0,0 0 0,0 0 0,-1 0 0,1 0 0,0 0 0,-1 0 0,1 0 0,0 0 0,0 0 0,-1 0-1,1 0 1,0 0 0,-1 0 0,1 0 0,0 1 0,0-1 0,-1 0 0,1 0 0,0 0 0,0 0 0,0 1 0,-1-1 0,1 0 0,0 0 0,0 0 0,0 1 0,-1-1 0,1 0 0,0 1 0,0-1 0,0 0 0,0 0 0,0 1 0,0-1 0,0 0 0,0 0 0,0 1 0,0-1 0,0 0 0,0 1 0,0-1 0,0 0 0,0 1 0,0-1 0,0 0 0,-5 71 397,4-1-1,2 1 1,4 0 0,2-1 0,25 104-1,-25-133-206,-1 0 0,-1 80 0,-2-26-165,-2-32 32,-11 104-1,8-146-49,-4 39 10,3 0-1,5 75 1,-4-65 13,1-59-39,0 0 0,0-1 0,1 1 0,0 0-1,1-1 1,0 1 0,5 15 0,-5-15-4,1 1 1,-2 0 0,1 0-1,-2 0 1,1 0-1,-4 12 1,2-4 12,-5 131 64,2-106 51,5-45-80,-12-12 1184,8 6-5568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108 23 768,'-81'29'676,"80"-29"-418,0 1-1,0-1 0,0 1 0,0-1 0,0 1 1,0-1-1,0 1 0,0-1 0,0 0 1,0 0-1,0 0 0,0 1 0,0-1 0,0 0 1,0 0-1,0-1 0,-1 1 0,1 0 1,0 0-1,0 0 0,0-1 0,0 1 1,-1-1-1,2 0-202,0 1 1,1-1 0,-1 1 0,1 0-1,-1-1 1,0 1 0,1-1-1,-1 1 1,1 0 0,-1-1-1,1 1 1,-1 0 0,1 0 0,-1-1-1,1 1 1,-1 0 0,1 0-1,0 0 1,-1 0 0,1 0-1,-1-1 1,1 1 0,0 0 0,-1 0-1,1 1 1,36 0 501,0-2 0,52-7 0,160-31 523,-234 39-1079,-1-1 1,1 2-1,0 0 0,-1 1 0,1 0 1,-1 1-1,23 8 0,22 4 39,-37-11 66,-1-1 1,1-1 0,0-1-1,0 0 1,41-6 0,-61 3 64,0-1-360,6 2-2965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30 192 1656,'-22'19'337,"15"-11"-183,10-6 52,-3-3-94,0 1 0,0 0 0,1 0 0,-1-1 0,0 1 0,1 0 0,-1-1 0,0 1 0,0 0 0,1-1 0,-1 1 0,0 0 0,0-1 0,0 1 0,0 0 0,0-1 0,1 1 0,-1-1 0,0 1 0,0 0 0,0-1 0,0 1 0,0-1 0,0 1 1,0 0-1,0-1 0,0 1 0,-1-1 0,1 1 0,0-1-26,0 0 1,0 0-1,0 0 1,0 1 0,0-1-1,0 0 1,0 0-1,0 1 1,0-1-1,0 0 1,0 0-1,1 1 1,-1-1 0,0 0-1,0 1 1,1-1-1,-1 0 1,1 1-1,-1-1 1,0 0 0,1 1-1,-1-1 1,1 1-1,0-1 1,0 0-1,9-3-76,0 0 0,-1 1-1,2 0 1,-1 0-1,0 1 1,0 1 0,1 0-1,-1 0 1,1 1 0,-1 1-1,1-1 1,16 4-1,-9-1-5,0-2-1,35-2 0,282-36 66,-66 20-30,-2 10 162,-16 1 8,184-44 304,172-10-305,-70 76-174,16-1 15,41-5 119,-344-1-140,599 14 68,-673-13-83,113 2 0,965-20 513,-831 20-514,-170-3 321,-122-3 113,-43-1-44,136-10 0,-72 2 303,-108 4-654,-1-1-1,51-8 0,314-47 972,-358 55-934,-28 7-383,-22-7 261,0 0 0,0 1-1,1-1 1,-1 0-1,0 1 1,0-1 0,1 0-1,-1 1 1,0-1 0,0 0-1,0 1 1,0-1-1,0 1 1,1-1 0,-1 0-1,0 1 1,0-1 0,0 0-1,0 1 1,0-1-1,0 1 1,0-1 0,0 0-1,-1 1 1,1-1 0,0 0-1,0 1 1,0-1-1,0 1 1,0-1 0,-1 0-1,1 1 1,0-1 0,0 0-1,0 1 1,-1-1-1,1 0 1,0 0 0,-1 1-1,1-1 1,0 0 0,-1 1-1,-15 14-624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2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67 800,'-69'-62'871,"69"61"-823,0 1-1,-1 0 1,1-1-1,0 1 1,-1 0-1,1-1 1,0 1 0,-1 0-1,1 0 1,0 0-1,-1-1 1,1 1 0,-1 0-1,1 0 1,0 0-1,-1 0 1,1 0-1,-1 0 1,1 0 0,0 0-1,-1 0 1,1 0-1,-1 0 1,1 0-1,-1 0 1,1 0 0,0 0-1,-1 0 1,1 0-1,-1 1 1,1-1-1,0 0 1,-1 0 0,1 0-1,0 1 1,-1-1-1,1 0 1,0 1 0,-1-1-1,1 0 1,0 0-1,-1 1 1,1-1-1,0 1 1,0-1 0,0 0-1,-1 1 1,1 0-1,-6 20 3356,6-18-1638,-6 23-1009,2 0 1,-2 50-1,2-19-479,-8 208-260,9-227-116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136 345 3385,'-104'-19'1376,"76"8"-263,28 10-1067,0 1-1,-1 0 1,1-1 0,0 1 0,-1 0-1,1-1 1,0 1 0,0-1 0,0 1-1,-1-1 1,1 1 0,0 0 0,0-1-1,0 1 1,0-1 0,0 1 0,0-1-1,0 1 1,0-1 0,0 1 0,0-1-1,0 1 1,0-1 0,0 1 0,0-1-1,0 1 1,0 0 0,1-1 0,0-1 88,0 1 1,0-1 0,0 1 0,0-1-1,1 1 1,-1 0 0,0 0 0,1 0-1,-1 0 1,1 0 0,-1 0 0,4-1 0,54-15 7,0 3 1,1 2 0,1 3 0,0 3 0,0 2 0,117 9 0,-117-2-105,1-3 0,85-10 0,124-32 515,0 0-227,-117 29-293,-50 5 27,111-24-1,-77 10-33,211-8-1,-184 20 3,600-6 65,-224 13-71,-370 0 5,291 33 0,-227-6 1,264-8 0,-331-24 7,43 0-6,72 10 12,236 10-50,-115-15 18,-150-5 8,-211 8-15,659 26 10,-398-7 49,-134-11-26,-12 9-21,55 2 70,27-21 729,-72 25-717,-166-23-99,29 2 152,-22-5 194,-17-4 309,5 6-692,0 1 1,0 0 0,0-1 0,0 1 0,0 0-1,0 1 1,0-1 0,0 0 0,-1 1 0,1 0-1,-3 1 1,-13 2-560,-55 10-1781,7 3 1050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7 504,'52'26'2015,"-35"-20"-1308,-3 0-449,0-1 1,0 0-1,0-1 0,0-1 1,1 0-1,-1-1 1,22 1-1,-6-9 224,-25 5-402,0-1 0,1 1 1,-1 0-1,0 1 0,1 0 1,-1-1-1,0 2 0,9 0 0,19 2 66,1-1-1,0-1 0,0-2 0,-1-2 0,55-11 0,-61 10-133,0 0-1,0 2 1,0 1-1,1 1 0,-1 2 1,32 5-1,-25-6 474,1-1 0,-1-2 0,0-1 0,66-15 1,-60 10-407,-38 8-72,4-1-6,1 0 0,0 0 1,-1-1-1,1 0 0,-1 0 1,7-4-1,-13 6-36,-4 0-3258,2 0 2309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 1 128,'-3'8'57,"-1"12"-2,4-20-46,0 0 0,0 1 0,0-1 0,0 0 0,0 0-1,0 0 1,0 1 0,0-1 0,0 0 0,0 0 0,0 0-1,0 1 1,0-1 0,1 0 0,-1 0 0,0 0 0,0 1-1,0-1 1,0 0 0,0 0 0,0 0 0,1 0 0,-1 0-1,0 1 1,0-1 0,0 0 0,0 0 0,1 0 0,-1 0-1,0 0 1,0 0 0,0 0 0,1 0 0,-1 0 0,0 1-1,0-1 1,0 0 0,1 0 0,-1 0 0,0 0 0,0 0-1,0 0 1,1-1 0,-1 1 0,0 0 0,0 0 0,1 0-1,-1 0 1,0 0 0,0 0 0,0 0 0,0 0 0,1 0-1,-1 0 1,0-1 0,0 1 0,0 0 0,0 0 0,1 0-1,-1 0 1,0-1 0,0 1 0,0 0 0,0 0 0,0 0-1,0-1 1,45 8 1473,-23-6-1067,0 1-1,38 9 1,-13-2 8,-5-2 1099,-28-3-1397,1-1-1,0 0 0,-1-1 1,1-1-1,0-1 0,0 0 1,0-1-1,0 0 0,25-6 1,-30 5-89,1 0 1,0 0 0,0 1-1,0 1 1,0 0 0,0 0-1,0 1 1,14 3 0,-11-2-10,32 8 235,-39-8-227,1 0 0,0 0 0,0-1 0,0 0 0,0 0 0,0-1 0,0 0 0,0 0 0,9-2 0,1-1 78,-1 2 0,1 0 0,-1 1 0,1 1 0,29 5 0,67-2 520,-59-7-421,-45 1-125,0 1 0,0 1 0,0 0 0,0 0 0,0 1 0,16 3-1,29 1 0,-1 0 339,-42-2-310,1-1-1,-1 0 0,1-1 0,-1 0 1,1 0-1,20-3 0,-11-9 373,-21 10-486,0 1 0,0-1-1,0 0 1,0 0 0,0 1-1,0-1 1,0 1 0,0-1-1,0 1 1,0-1 0,0 1-1,0 0 1,0-1 0,0 1-1,1 0 1,-1 0 0,0 0-1,0 0 1,0 0 0,0 0-1,0 0 1,1 0 0,-1 0-1,0 1 1,0-1-1,0 0 1,2 2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6 186 5929,'-5'-18'2213,"5"13"-2302,-1 0-1,1 1 0,1-1 1,-1 0-1,1 0 0,-1 0 1,1 0-1,1 0 0,-1 1 1,1-1-1,0 1 0,0-1 0,5-7 1,-5 9 277,1 1-1,-1-1 1,1 1 0,0 0 0,0-1 0,1 1-1,-1 1 1,0-1 0,1 0 0,-1 1 0,1-1-1,-1 1 1,1 0 0,0 1 0,-1-1 0,1 0-1,6 1 1,79 1 627,-58 1-412,20-4-287,0-2 0,1-2 0,-2-3 0,65-19 0,-54 13-84,-57 14-30,-2 0-2,-1 1 1,1 0-1,-1-1 1,1 1-1,-1 0 1,1 0-1,0 0 1,-1 0-1,1 0 1,-1 0 0,1 0-1,-1 1 1,1-1-1,1 1 1,-2-1 7,-7 1-1390,-10 1 883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97 62 2232,'-36'-59'2972,"36"59"-2928,0 0 1,0 0 0,-1-1-1,1 1 1,0 0 0,-1 0-1,1-1 1,0 1 0,-1 0-1,1 0 1,0 0 0,-1 0-1,1 0 1,0-1 0,-1 1-1,1 0 1,0 0 0,-1 0-1,1 0 1,-1 0 0,1 0-1,0 0 1,-1 0 0,1 0-1,0 0 1,-1 1 0,1-1-1,0 0 1,-1 0 0,1 0-1,0 0 1,-1 0 0,1 1-1,0-1 1,-1 0 0,1 0-1,0 1 1,0-1 0,-1 0-1,1 0 1,0 1 0,0-1-1,-1 0 1,1 1 0,0-1-1,0 0 1,0 1 0,0-1-1,0 0 1,-1 1 0,-12 27-34,9-19 248,-1-1-224,2-2 33,0 0 0,0 0 1,0 0-1,1 0 0,0 0 0,0 0 0,0 1 0,1-1 0,0 1 0,0 11 0,3 25 361,-3-33-401,2-1 1,-1 1 0,1 0 0,1-1 0,2 11 0,-1 5 29,-3-22-18,0 0 0,0 1 0,1-1 0,-1 0 0,1 0 0,-1 0 0,1 0 0,0 0 0,0 0 1,0 0-1,1 0 0,1 3 0,0-1 0,-1-1-1,0 1 1,0-1 0,-1 1 0,1 0 0,-1 0-1,0 0 1,0 0 0,-1 0 0,1 0-1,-1 0 1,0 0 0,-1 0 0,1 0 0,-1 0-1,-2 7 1,2-5-23,0 0-1,0 0 0,1 0 1,0 0-1,0 0 0,2 14 1,-1-17 31,-1 0 0,0 0 0,0 1 0,0-1 0,0 0 0,-1 0 0,0 0 0,1 1 0,-4 5 0,2-3 40,0 0 0,1 0 0,0 0 0,0 0 0,0 0 0,1 8 0,-2 44 330,-1-15-273,0-44-2590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1:51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11661 127 944,'-13'9'176,"-22"10"196,34-19-348,-1 1 1,1-1 0,-1 0 0,0 0 0,1 1 0,-1-1 0,1 0 0,-1-1 0,0 1 0,1 0 0,-1 0-1,1-1 1,-1 1 0,0-1 0,1 1 0,-1-1 0,1 0 0,0 1 0,-1-1 0,1 0 0,0 0 0,-2-1-1,-21-16 183,0 1 0,-1 1 0,-1 2 0,0 1 0,-1 0 0,0 2 0,-1 1 0,0 2 0,0 0 0,-1 2 0,0 1 0,-55-1 0,-21 5 279,1 4-1,-130 22 0,208-21-347,-174 24 93,65-7-365,-204 6 0,36-34-234,-73 0 409,319 8-34,-789 38-6,-76 3 34,660-33 247,-408 66 0,-231 91-314,862-157 32,-1266 312-109,178 73 3,1015-340 59,-159 102 0,-85 97 5,268-178 36,4 4-1,-108 129 1,-23 23 24,122-137-6,-153 200 0,67-65 5,-11 18 10,142-179-26,-67 130 1,-233 651-104,332-804 101,-56 175-30,-72 392-1,140-593 32,-131 634 15,-35-9-6,131-513-8,-43 271 0,70-298-13,5 1 0,4 0 0,14 127 0,-6-167 2,4 0 1,2 0 0,2-1-1,4-1 1,2-1 0,3 0-1,37 71 1,16 4-7,6-4 1,6-3-1,123 142 0,-105-149 17,17 21-9,236 217-1,-182-210 1,306 200 0,-62-71-26,100 60 11,-279-200 11,604 316-63,-648-364 87,235 147 0,-211-98-80,277 130-1,-426-238 41,1310 560 8,-916-415-24,227 81-703,-422-176 381,478 83 0,296-38 842,-610-100-334,529-33 0,430-120-49,-468 27 6,-104 12 17,1195-78 626,-1768 157-728,401-18 4,-4-43 40,212-117 686,-705 138-412,-2-6-1,-3-6 1,209-117 0,-295 137-242,-3-3 0,-1-3 0,65-65 0,-81 80-302,-23 19 10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1:55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19 880,'115'-17'556,"-113"17"-503,0-1 0,0 1 0,0 0 0,1-1 0,-1 1 0,0 0 0,0 0 0,0 0 0,0 1 0,0-1 0,0 1 0,0-1 0,0 1 0,0-1 0,0 1 0,0 0-1,0 0 1,0 0 0,0 0 0,0 0 0,-1 1 0,1-1 0,-1 0 0,1 1 0,-1-1 0,1 1 0,-1 0 0,2 2 0,-1 1-6,-1 0 0,1 0 0,-1 0 0,0 0 0,0 1 1,0-1-1,-1 0 0,0 7 0,2 10 95,10 27 777,20-53-728,1 1-1,-1 1 1,0 3 0,1 0-1,47 9 1,158 47 359,-190-46-421,1-3 0,0-1 1,65-1-1,23 4 554,43 4 96,106 16-319,244 87-440,-91-3 15,25 7 102,-252-59-90,595 181-18,-372-79-29,-267-95 0,193 56 6,-176-64-4,184 58-2,366 141 0,-190-33 0,-314-139 0,235 101 0,-95 9 12,-6-4 0,-355-189-12,310 155-17,-249-119 10,-1 3 0,83 69-1,-31-9-1,119 94 2,-134-115 7,-3 5-1,133 146 1,-85-83 0,14 17-6,-135-134-3,-2 2 0,-1 2 0,23 41 1,143 293-87,-150-289 76,-4 1 0,-3 3 1,-4 1-1,42 181 0,-53-144 5,-4 0 0,-7 2-1,-4 146 1,-27 466 30,9-503-6,-12 0 0,-9-2 0,-108 397 0,-10-67 45,-10 54-9,107-454-22,-127 267 1,-82 226-16,253-631-9,-39 124 19,-18 50 37,52-167-45,-1-1 0,-1 0 0,-37 55 0,-110 113 92,9-11 3,26 3 259,57-49-217,69-139-135,-1-1 0,1 0 0,-1 0 0,0 0-1,0 0 1,0 0 0,0-1 0,0 1 0,-1-1-1,1 0 1,-1 0 0,1 0 0,-1 0-1,0-1 1,0 0 0,-5 2 0,-75 12 226,54-11-153,-41 4 22,50-7-734,0 2-1,-1 0 1,1 1 0,-23 8 0,29-6-344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05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408 164 3761,'-58'23'989,"57"-23"-999,0 0 0,0 0 0,0 0 0,-1-1 0,1 1 0,0 0 0,0-1 0,0 1 0,0-1 0,-1 0 0,1 1 0,0-1 0,0 0 0,0 0 0,0 1-1,1-1 1,-1 0 0,0 0 0,0 0 0,0 0 0,1 0 0,-1 0 0,1 0 0,-1-1 0,1 1 0,-1 0 0,1 0 0,-1 0 0,1 0 0,0-1 0,0 1 0,0 0-1,0 0 1,0-3 0,-3-42-663,4-18 311,-1 62 421,0 0 0,0 0 0,0 0 1,0 0-1,-1 0 0,1 0 0,-1 0 1,1 1-1,-1-1 0,1 0 0,-1 0 1,0 1-1,0-1 0,0 0 0,0 1 1,0-1-1,0 1 0,-1-1 0,1 1 1,0 0-1,-1-1 0,1 1 1,-1 0-1,1 0 0,-1 0 0,0 0 1,1 0-1,-4 0 0,5 0 198,-1 1 1,0 0-1,0 0 0,1 0 0,-1 0 1,0 1-1,0-1 0,0 0 0,1 0 1,-1 0-1,0 1 0,1-1 1,-1 0-1,0 1 0,0-1 0,1 0 1,-1 1-1,1-1 0,-1 1 0,0 0 1,-14 27 760,8-10-519,1-3-355,3-7 56,0 0 0,0 0 0,-1 0 0,0 0-1,-9 11 1,13-18-180,-1 0 1,1 0-1,-1 1 0,1-1 0,0 0 0,0 0 1,-1 0-1,1 1 0,0-1 0,0 0 1,0 1-1,0-1 0,1 0 0,-1 0 0,0 0 1,1 1-1,-1-1 0,0 0 0,1 0 1,-1 0-1,1 0 0,0 1 0,-1-1 0,2 1 1,-1-1 20,0 1 0,0 0 0,0-1 0,-1 1 0,1 0 1,0-1-1,-1 1 0,1 0 0,-1 0 0,0-1 1,0 1-1,0 0 0,0 0 0,0 0 0,0 2 0,-5 10 189,2-8-192,0 0 0,1-1 1,0 1-1,1 0 0,-1 0 0,1 0 0,0 1 1,1-1-1,-1 0 0,1 0 0,0 0 0,1 1 0,2 9 1,2 8 73,0 1 1,-1 0-1,-2 0 1,-1 0-1,-1 32 1,-22 128 106,1 3-96,-8 45 235,2-39-289,14 374 36,9-418-33,1-98-15,2 0 0,3 0 0,8 53 0,-2-33 52,-1 136 0,-11-138-59,-3-1 0,-4 1 0,-24 87 0,2-9-4,17-75-16,7-38-7,2 1 0,1-1 0,1 1 0,2 0 0,2 0 0,4 45 0,17 43-14,-9-69 17,-3 1 0,-2-1 0,-2 78 0,-10-54-5,1-26 116,3 58 0,3-92-120,1 0-1,0 0 0,2 0 1,0 0-1,2-1 1,13 33-1,-10-27-8,-1 1 1,-1 0-1,6 33 0,-8-29 11,2-2 0,15 43-1,34 96 97,-20-51-32,3 31 118,-30-100-108,-8-37-79,0 0 0,1-1-1,0 1 1,0 0 0,7 14 0,-6-15-5,-1-1-1,1 1 1,-1 0-1,-1 0 1,1 0-1,-2 0 1,1 1 0,-1 8-1,5 38 26,14 10-1,-18-3 48,0-51-52,0 0 0,-1-1 0,-2 21 0,1-22-23,0 0-1,0-1 0,1 1 0,1 0 0,-1-1 0,5 17 0,-5-25-2,0 0-1,0 0 0,0 0 0,0 1 0,0-1 0,0 0 1,0 0-1,0 0 0,0 1 0,0-1 0,0 0 0,0 0 1,0 1-1,0-1 0,0 0 0,0 0 0,0 0 0,0 1 0,0-1 1,0 0-1,0 0 0,0 0 0,-1 1 0,1-1 0,0 0 1,0 0-1,0 0 0,0 0 0,0 1 0,-1-1 0,1 0 1,0 0-1,0 0 0,0 0 0,-1 0 0,1 0 0,0 1 0,0-1 1,0 0-1,-1 0 0,1 0 0,0 0 0,0 0 0,0 0 1,-1 0-1,1 0 0,0 0 0,0 0 0,-1 0 0,1 0 1,0 0-1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09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75 4313,'-35'-61'1702,"33"59"-1633,0 1 0,-1 0 0,1-1 0,0 1 0,-1 0 0,0 0 0,1 0 1,-1 1-1,1-1 0,-1 1 0,0-1 0,0 1 0,1 0 0,-1 0 0,0 0 1,1 0-1,-1 1 0,0-1 0,-3 2 0,5-2 92,0 1-1,1-1 1,-1 1 0,0-1-1,0 0 1,0 0 0,1 1-1,-1-1 1,0 0 0,0 0-1,0 0 1,0 0 0,1 0-1,-1 0 1,0 0 0,0 0-1,0 0 1,0 0 0,0-1-1,1 1 1,-1 0-1,0-1 1,0 1 0,1 0-1,-1-1 1,0 1 0,0-1-1,1 1 1,-1-1 0,0 1-1,1-1 1,-1-1 498,1 5-312,1 21-16,-1 1 0,-2-1-1,0 1 1,-7 31 0,-4 35 265,9-59-373,-16 58 1,14-66-138,0 0 0,1 1-1,2 0 1,-1 30 0,25 167 47,-11-144-101,1 83 1,-11-120-21,-10 256 72,4-218-52,6 80 1,2-102 56,-2 0 0,-2-1 1,-20 109-1,-42 211 856,-14 55-160,60-367-670,-5 16 21,-25 165 0,43-192-102,-4 22 194,3 0 0,8 145-1,8-42-150,-8-103-51,13 86 1,-9-129-22,3 22 21,6 110 0,-18-108 20,2-34-33,0 0 1,1 0 0,3 21 0,-2-38-430,1 5 1424,-8-17-5699,-7-14 3077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1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171 161 1656,'-5'-13'413,"1"0"0,1-1 0,0 1 1,0-1-1,2 1 0,-1-18 0,-4-18 3921,-6 103-3119,-7 49 107,5 1 1,-2 128-1,30 365 186,-13-575-1450,-2 61 372,-18 124 1,8-107-318,-21 129 141,21-41-107,3-164 45,6-20-182,0 0-1,0 0 1,1 0 0,0 0 0,0 1 0,0-1 0,-1 8 0,0 16 32,0 0 0,4 43 0,10-14 473,-19-43-357,3-14-3733,2-1 2278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5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86 406 4593,'-36'-148'1334,"34"142"-1298,1 0 0,0 1 0,0-1 0,1 0 0,0 0 0,0 0 0,0 0 0,0 0 0,3-10 0,-1 12-49,-1 1 0,1-1 0,0 0 0,0 1 0,0-1 0,1 1 0,-1-1-1,4-3 1,-3 4 196,0 0-1,0 0 0,-1-1 0,1 0 1,-1 1-1,0-1 0,0 0 0,2-7 1,39-100 2768,-43 108-2135,-5 11-497,-5 15-70,-2 35 140,4 1-1,-3 104 1,7-76-349,-19 205 338,-9 259 1091,29-512-1129,0-28-518,-4-27-1804,0-20-166,-5-42 912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18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60 5425,'-68'-49'923,"65"38"4897,1 60-5405,2 1 0,8 65 1,-6-89-145,-1 0 1,-2 0 0,0 0 0,-7 29 0,4-23 5,-1 62 0,4 16-43,-19 148 0,12-187-112,-5 138 417,13-157-442,1-35-74,-1-1 0,-1 0 0,0 0 0,-1 1 0,-5 15 1,-1 9 0,1 0 0,3 0 0,1 0 0,2 1 0,5 55 0,-1-6 52,3 37 70,-2-69 115,-2 0 0,-11 97 0,7-118-190,2 1 0,1-1-1,1 0 1,3 1 0,9 39 0,4 38 3,-3-25 4,-8-59-22,-2-1 1,2 45 0,-9 89 143,3-95-78,-18 132 0,9-133 19,0-19-25,4-29-77,1-1-1,0 26 0,2-2-2,0-20 3,1 0 0,1 1 0,6 29 0,-6-48-29,0 0 0,0 0 0,0 1 0,-1-1-1,0 0 1,0 0 0,0 1 0,-1-1 0,0 0 0,0 0 0,-1 0-1,-3 11 1,2-7-2,0 1 0,1 0 0,0-1 0,1 1 0,1 0 0,0 0 0,2 20 0,-1-16-4,-1 0 0,0-1 0,-3 26 0,-1 34 99,3-62 372,1-12-503,0 0-1,0 1 1,0-1 0,0 0 0,0 0-1,1 0 1,-1 0 0,0 0 0,0 0 0,0 1-1,0-1 1,0 0 0,0 0 0,0 0-1,0 0 1,0 1 0,0-1 0,0 0-1,0 0 1,0 0 0,0 0 0,0 0 0,0 1-1,0-1 1,0 0 0,0 0 0,0 0-1,0 0 1,0 0 0,0 1 0,-1-1-1,1 0 1,0 0 0,0 0 0,0 0-1,0 0 1,0 0 0,0 0 0,0 1 0,0-1-1,-1 0 1,1 0 0,0 0 0,0 0-1,0 0 1,0 0 0,0 0 0,-1 0-1,1 0 1,0 0 0,0 0 0,0 0 0,0 0-1,0 0 1,-1 0 0,1 0 0,0 0-1,0 0 1,0 0 0,0 0 0,-1 0-1,-22-23-3104,-33-41 1534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2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651 136 1712,'-8'-108'974,"2"82"1754,6 26-2560,0 0-1,-1 0 0,1-1 1,-1 1-1,1 0 0,-1 0 0,1 0 1,-1 0-1,1 0 0,0 0 1,-1 0-1,1 0 0,-1 0 0,1 0 1,-1 0-1,1 0 0,-1 0 1,1 0-1,-1 0 0,1 0 0,-1 0 1,1 0-1,0 1 0,-1-1 0,1 0 1,-1 0-1,1 1 0,0-1 1,-1 1-1,-7 75-61,-5 28 505,9-71-408,1 0 0,2 0-1,1 0 1,1 0 0,2 0 0,8 33-1,5 89 472,-7-43-131,-5-84-465,-1 1 0,-1 0 0,-1 0-1,-2-1 1,-1 1 0,-9 42 0,7-47-3,0 0 0,1 0-1,1 0 1,2 0 0,2 26 0,-1-20 24,0 0 0,-7 48 1,-1-39 85,-5 30 287,-5 129 0,14-151-348,-14 81 0,9-78 26,-7 23 124,9-49-165,1 0 0,-4 47 0,-11 142 595,11-145-398,-2 101-1,12-90-2,-17 157 0,11-203-265,3-1 1,2 64 0,0-84-39,-1 0 0,0 0 0,-1 0 0,-4 16 0,4-16 15,-1 0 0,1 0 0,0 23 0,2 59 132,-18 148 1,4-161-133,8-49-15,-4 43 1,8-36-5,0 120 38,2-131-24,-1 0 0,-2 0-1,-8 43 1,6-50 2,1 0 0,1 1 0,1-1 0,1 1 0,1-1 0,1 1 0,4 26 0,-2-25-8,-1-1 1,-1 1-1,-1 0 0,-1 0 1,-1 0-1,-7 30 0,-2 34 15,1 470-11,10-337-5,-2-39 2,1-148 1,-1 0 0,-14 62-1,10-63-7,1 0-1,-2 63 1,5-10 15,-3-1 1,-3 0 0,-40 163-1,37-205-16,6-27-3,1 0 0,0 0 1,2 0-1,-2 18 0,2 34-18,1 151 26,1-209 6,-2 0 0,1 0 1,-1-1-1,-1 1 1,1-1-1,-1 1 1,-1-1-1,0 0 1,-8 14-1,-13 31 4,15-20-5,2 0 1,1 0-1,2 1 0,-1 35 1,-19 58 1,13-68-7,11-52-9,1-3 2,-1 0 0,0 0-1,1 0 1,0 0 0,0 0 0,0 0-1,0 0 1,1 0 0,0 0 0,-1 0-1,1 0 1,1-1 0,-1 1-1,1 0 1,2 5 0,-3-9 169,-9 36-120,9-16-33,0 1-1,1 0 1,7 28 0,-9-39 44,-1-1 1,0 1 0,0-1 0,-1 1 0,0-1 0,-1 0-1,0 0 1,-7 15 0,6-12-14,-8 12-314,12-24 205,0 0 0,0 0 1,0 0-1,0 1 0,0-1 0,0 0 0,0 0 0,0 0 0,-1 0 0,1 1 0,0-1 0,0 0 0,0 0 0,0 0 0,0 0 0,-1 0 0,1 0 0,0 1 0,0-1 0,0 0 0,-1 0 0,1 0 0,0 0 0,0 0 0,0 0 0,-1 0 0,1 0 0,0 0 0,0 0 1,0 0-1,-1 0 0,1 0 0,0 0 0,0 0 0,0 0 0,-1 0 0,1 0 0,0 0 0,0-1 0,0 1 0,-1 0 0,1 0 0,0 0 0,0 0 0,0 0 0,-13-40-6373,9 23 6335,-14-75-1650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3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7 160 2961,'-1'0'133,"1"-1"1,-1 1-1,1-1 1,-1 1 0,1-1-1,-1 1 1,1-1 0,0 1-1,-1-1 1,1 0-1,0 1 1,-1-1 0,1 0-1,0 1 1,0-1 0,0 0-1,-1 1 1,1-1-1,0 0 1,0 1 0,0-1-1,0 0 1,0 1-1,0-1 1,0 0 0,1 0-1,-1 1 1,0-1 0,0 0-1,1 0 1,27-6 2565,-21 6-2939,323-28 2638,-114 13-2037,308-10 258,34 12 310,-265 0-496,-39 4-302,326 1 310,-38 18-99,-281-8-212,156 6 621,-152-13-637,-139 1-64,294-5 20,-96 14-36,-157-17 67,-158 13-137,-26 8-6170,15-8 5972,-19 7-1730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59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344 152 3105,'-23'-34'2449,"19"30"-2203,1 0-1,0 0 0,0 0 0,1 0 0,-1 0 1,1-1-1,-1 1 0,1-1 0,1 1 0,-1-1 1,1 0-1,0 1 0,0-1 0,0 0 0,0 0 1,1 0-1,0 0 0,0 0 0,1 0 0,1-9 1,2 2 1432,-4 20-482,4 25-854,3 9-60,-2 1 0,-1 0-1,-3 0 1,-3 50 0,-24 580 1232,23-442-1441,2-174-67,-27 533 141,26-570-143,-45 320 244,-56 350 319,89-492-456,16 250-1,-1-338 32,-2-52-62,11 86 1,9 149 47,-14-159-85,-2-86-16,0-5 78,-1 1 0,-2-1-1,-11 76 1,-8-69-3,15-42-87,0 0-1,1 0 1,0 0 0,-3 13-1,-11 123-19,19-126 16,-1-17-10,-1 0 0,1 0 0,-1 0 1,1-1-1,-1 1 0,0 0 0,0 0 1,1 0-1,-1 0 0,0 0 0,0 0 1,0 0-1,0 0 0,0 0 0,0 0 0,0 0 1,0 0-1,0 0 0,-1 0 0,1 0 1,0 0-1,-1-1 0,1 1 0,0 0 1,-1 0-1,1 0 0,-1 0 0,0-1 1,1 1-1,-1 0 0,1 0 0,-1-1 0,0 1 1,0 0-1,1-1 0,-1 1 0,0-1 1,0 1-1,0-1 0,0 0 0,0 1 1,0-1-1,-1 2 18,1-1 0,0 1 1,0-1-1,0 1 0,0-1 0,0 1 1,1 0-1,-1-1 0,0 1 0,1 0 1,-1 0-1,1-1 0,0 1 0,0 0 1,0 0-1,-1 0 0,2-1 0,-1 1 1,0 0-1,0 0 0,0 0 0,2 2 1,-2 13-46,0-6 32,-1-5-3,1 1-1,-1 0 0,1-1 1,1 1-1,-1-1 0,1 1 1,1-1-1,-1 1 0,5 11 1,-4-9 6,-1-1 0,1 1 0,-2 0 0,0 13 0,0-21-5,0-1 13,0 3 5,0-1 0,0 1 0,0-1 0,0 1 0,0-1 0,-1 1 0,1-1 1,-1 1-1,1-1 0,-1 0 0,-2 5 0,1-2 28,-9 37-83,-2 14 51,12-50-20,1-2-1,0-1 1,0 0 0,-1 1 0,1-1-1,-1 1 1,0-1 0,0 0 0,0 0-1,0 1 1,-1-1 0,1 0 0,-1 0-1,0 0 1,0-1 0,-2 4 0,3-5 3,1-1 0,0 0 0,0 1 0,-1-1 0,1 1 0,0-1 0,0 1 0,-1-1 1,1 1-1,0-1 0,0 1 0,0-1 0,0 1 0,0-1 0,0 1 0,0-1 0,0 1 0,0-1 0,0 1 1,0-1-1,0 1 0,0-1 0,0 1 0,0-1 0,1 1 0,-1-1 0,0 1 0,1 0 0,-1-1-5,0 0-1,0 0 0,0 0 0,0 1 0,0-1 0,1 0 0,-1 0 0,0 1 1,0-1-1,0 0 0,0 0 0,0 1 0,0-1 0,0 0 0,0 0 0,0 1 1,0-1-1,0 0 0,0 1 0,0-1 0,0 0 0,0 0 0,0 1 0,0-1 1,0 0-1,-1 0 0,1 1 0,0-1 0,0 0 0,0 0 0,0 0 0,0 1 1,-1-1-1,1 0 0,0 0 0,0 0 0,0 0 0,-1 1 0,1-1 0,0 0 1,0 0-1,-1 0 0,1 0 0,0 0 0,0 0 0,-1 0 0,1 0 0,0 1 1,0-1-1,-1 0 0,1 0 0,0 0 0,0 0 0,-1 0 0,1-1 0,0 1 1,0 0-1,-1 0 0,1 0 0,0 0 0,0 0 0,-1 0 0,1 0 0,0 0 1,0 0-1,-1-1 0,1-3-3222,1-5 2338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9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29 172 1120,'-15'9'182,"1"1"745,36-7 2748,45 2-2561,-51-3-970,1 0 0,28-1 0,302-33 1037,-68 5-403,-42 6-492,140-8 241,-26 8-45,-334 20-463,96 0 185,139-21 1,-122 8-81,-1 5 1,189 12-1,-85-1-68,-108 0 44,-83 1 270,54-4 0,-24-3-30,-38 3-224,0-2 0,59-11 0,-33 10-9,-59 3-100,-1 1 37,1-8 602,-1 8-713,-1 0-1,1 0 1,0 0 0,0 0 0,0 1-604,-1-1 604,1 0 0,0 0 0,0 0 0,0 0 0,0 0 0,0 0-1,0 0 1,0 0 0,0 0 0,-1 0 0,1 0 0,0 0 0,0 0 0,0 0 0,0 0 0,0 0 0,0 0-1,0 0 1,0 0 0,0 0 0,-1 0 0,1 0 0,0 0 0,0 0 0,0 0 0,0-1-604,-1 1 604,-19 29-2975,15-23 2691,1 0 0,0 0 0,0 0 0,0 0 0,-4 13 0,7-12-293,4 1 385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50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25 816,'5'-24'9910,"-7"35"-10168,3 36 322,0-42-55,0 0 1,-1 0 0,0-1 0,0 1-1,0 0 1,0 0 0,-1 0 0,1 0-1,-1 0 1,-1-1 0,1 1 0,-1 0-1,0-1 1,0 1 0,-3 6 0,1-6 35,1 0 1,0 1 0,1-1 0,-1 1 0,1 0 0,0 0 0,1 0 0,0 0 0,-1 0-1,2 0 1,-1 7 0,3 78 328,0-24-235,-4-18 17,0 98 402,2-112-482,-8 68-1,-2-1-42,8-62 8,-11 52-1,7-55 17,-4 68 0,21 126 203,-2-56-113,-10-156-117,0 0 1,-7 31 0,-2 23 121,-7 257 340,14-282-470,0 0 114,4 53-1,2-46-24,3 36-22,-3-62-72,-1 57-1,-1-2 3,10 35 28,-2-26 37,-3 120 0,-15 51 115,5 134-52,5-343-110,-12 176 68,3-131-77,4-64-21,2 68 0,4-43 14,-3-1 0,-14 100 1,12-62-9,4-74-5,-2 0 1,0 0-1,-7 34 0,4-35-4,1 0 0,0 33-1,3-36 13,-1-1-1,-1 1 0,-8 34 0,-5-23 1,13-28-16,-1 1 0,1-1 0,1 0 0,-1 1 0,0-1 0,1 1 0,0 0 0,0-1 0,0 1 0,0 0 0,0 4 0,-6 62 15,4-55-15,1 1 1,0 0-1,1 0 0,1 0 0,1 0 1,0 0-1,1 0 0,5 20 1,-3-19 7,0-1 1,2 33-1,-2-8-3,-1-18 261,-3-23-260,-1 0-1,1 0 1,0 1 0,0-1-1,0 0 1,0 0 0,-1 0-1,1 0 1,0 1 0,0-1-1,0 0 1,-1 0 0,1 0-1,0 0 1,0 0 0,-1 0-1,1 0 1,0 0 0,0 0-1,-1 0 1,1 0 0,0 0-1,0 0 1,-1 0 0,1 0 0,0 0-1,0 0 1,-1 0 0,1 0-1,0 0 1,0 0 0,-1 0-1,1 0 1,0 0 0,0 0-1,0-1 1,-1 1 0,1 0-1,0 0 1,0 0 0,0 0-1,-1-1 1,1 1 0,0 0-1,0 0 1,0 0 0,0-1-1,0 1 1,0 0 0,-1 0-1,1-1 1,0 1 0,0 0-1,0 0 1,0-1 0,0 1-1,0-1 1,0 1-50,0 0 0,0 0-1,0 0 1,0-1 0,-1 1 0,1 0-1,0 0 1,0 0 0,0-1-1,0 1 1,-1 0 0,1 0 0,0 0-1,0 0 1,0 0 0,-1 0 0,1-1-1,0 1 1,0 0 0,-1 0 0,1 0-1,0 0 1,0 0 0,-1 0-1,1 0 1,0 0 0,0 0 0,-1 0-1,1 0 1,0 0 0,0 0 0,-1 0-1,1 0 1,0 0 0,0 0-1,0 1 1,-1-1 0,1 0 0,0 0-1,0 0 1,0 0 0,-1 0 0,1 1-1,-5 12-3627,3-6 2805,-6 13-730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57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158 198 760,'12'-160'1710,"-11"157"-1533,-1 0 0,0 0-1,0 0 1,0 0 0,0 0 0,0 0 0,-1 0 0,1 0 0,-2-4-1,-5 4 1003,-5 15-577,4 1-465,0-1 0,1 1 0,0 0 0,1 1 0,1-1 0,0 1 0,0 0 0,2 1 0,0-1 0,-2 17 0,1 13 171,2-31-155,0 0 0,1 1 0,1-1 0,0 1-1,4 25 1,-2-23-46,0 0-1,-2-1 0,1 1 1,-2 0-1,-3 19 1,0 34 138,4 58 270,-1-37 68,17 147 0,-9-170-316,-1 82 1,-4-49-188,10-19-9,-8-60-27,-1 0 1,2 32 0,-4-32-3,1 1 1,8 33-1,-6-39-24,-1 1 0,-1 0-1,0 1 1,-1-1 0,-2 18-1,-6 30 38,3 1-1,8 116 0,-3-148-41,-1-1 1,-7 55-1,3-47-5,-10 30 26,11-58-24,-1 1 0,2 0 0,0 0-1,0 0 1,2 25 0,0-22 0,-1-1 0,0 1-1,-1-1 1,-5 22 0,-5 39 65,3 102 75,10 15 2,8-102-65,-3-43-47,-2 55 1,-3-79-24,1 0 0,1-1 0,8 32 0,-5-33-2,-2 0 0,-1 0 0,-1 1 1,0 25-1,-6 3 18,1-24-23,1 0 1,4 48-1,-1-59-3,-1 1-1,0-1 1,-2 0-1,-3 19 1,2-15 1,1 0 0,0 27 0,6 26 16,2 147 63,-11-185-73,3-32-14,1 1 1,1 0-1,-1-1 0,0 1 0,1 0 1,0 0-1,0-1 0,1 1 1,0 0-1,2 8 0,1 8 10,0 0 0,-1 0 0,-1 0 0,-1 0 0,-1 1-1,-5 38 1,2-18 15,5 161 16,-6-148-25,-1 45 23,4-7 46,-22 149 1,19-216-72,-1 59 28,5-64-29,0 1 0,-2-1 0,-1 0 0,0 0 0,-9 24 0,-24 96 113,25-91-99,6-32-18,2 0 0,0 0-1,1 0 1,1 1-1,1-1 1,0 1 0,1-1-1,2 0 1,-1 1-1,8 21 1,-6-20 7,-1-1 0,0 1 0,-1 39 0,5 40 48,-6-92-50,2 14 55,-2-20-67,-1-1-1,0 0 0,0 1 0,0-1 0,0 1 0,0-1 0,0 1 1,0-1-1,-1 1 0,1-1 0,0 0 0,0 1 0,0-1 0,0 1 1,0-1-1,-1 0 0,1 1 0,0-1 0,0 1 0,-1-1 0,1 0 1,0 1-1,-1-1 0,1 0 0,0 0 0,-1 1 0,1-1 1,0 0-1,-1 0 0,1 1 0,-1-1 0,1 0 0,0 0 0,-1 0 1,1 0-1,-1 0 0,1 0 0,-1 1 0,0 4 8,0 0-1,0 0 0,0 0 1,1 0-1,0 0 1,1 10-1,-1-11-2,-12 56 559,0-60-1680,6 0 504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6:01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36 544,'-14'0'48,"2"1"484,-1-2 0,1 1 0,-1-1 0,-21-5 1,21 2 673,19 6 822,30 4-652,1-6-478,41-7 0,35-1-289,122-1-147,31 1-311,-107 16 78,201 35 1,-288-36-168,0-3 1,129-9-1,-52-2 7,285-10 251,180 12 338,-443 9-645,-15 9 3,-31-1 38,-48-17-45,-12 0 228,-64-8 214,66 5-127,-69 5-2075,1 3 1138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6:04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37 116 784,'-15'-2'283,"14"3"-222,0-1 0,1 0 0,-1 0 0,0 0 0,1 0 0,-1 0 0,0 0 0,1 0 0,-1 0 0,0 0 0,1 0 0,-1 0 0,0 0 0,1 0 0,-1-1 0,0 1 0,1 0 0,-1-1 0,1 1 1,-1 0-1,0-1 0,1 1 0,-1 0 0,1-1 0,-1 1 0,1-1 0,0 1 0,-1-1 0,1 1 0,-1-1 0,1 0 0,0 1 0,-1-1 0,1 1 0,0-1 0,0 0 0,-1 1 0,1-1 0,0 0 0,0 1 0,0-1 0,0 0 0,3-1 138,0 1 0,0 0-1,0-1 1,0 1-1,0 1 1,0-1-1,0 0 1,1 1-1,4-1 1,10-1-59,67-10 8,134-1-1,46-5 156,-40-7 644,248 5-1,-242 38-811,0 1-87,592-45 237,-766 23-184,81-2 132,-1 6 0,1 6 1,223 41-1,-157-22-46,-95-15-6,-94-9-97,1-2 0,-1 0 0,1-1-1,0-1 1,24-5 0,-17 7 111,-20 0-206,0 1-1,0-1 1,0 0 0,0 0 0,0 0 0,0-1 0,0 1 0,-1-1 0,1 1 0,4-2 0,-6 0-378,-2 2 170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31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1416,'5'-7'2221,"-4"7"-2076,0 0 0,-1-1 0,1 1 0,0-1 0,-1 0 0,1 1 0,0-1 1,-1 1-1,1-1 0,-1 0 0,0 0 0,1 1 0,-1-1 0,1 0 1,-1 0-1,0 1 0,0-1 0,1 0 0,-1 0 0,0 0 0,0-1 0,0 2-116,1-1-1,-1 0 0,0 1 0,0-1 1,1 1-1,-1-1 0,0 0 0,1 1 0,-1-1 1,1 1-1,-1-1 0,1 1 0,-1-1 1,1 1-1,-1 0 0,1-1 0,0 1 1,-1 0-1,1-1 0,-1 1 0,1 0 0,0-1 1,-1 1-1,1 0 0,0 0 0,-1 0 1,1 0-1,0 0 0,0 0 0,31-3-9,-22 2 45,31 2-30,-26 0 56,-1-1-1,1 0 1,-1-1-1,1 0 0,25-7 1,-16 2 103,0 0 0,0 2 1,0 1-1,39 0 0,48-7 229,-96 8-416,0 1 0,0 0 0,1 1 0,-1 1-1,0 0 1,0 1 0,0 1 0,0 0 0,24 9 0,-27-9 3,1-1 1,-1-1 0,0 0-1,21-1 1,-16 0 3,-5 1 4,-9 0 41,0 0 1,0-1-1,0 0 0,0 1 0,0-1 0,0 0 1,1 0-1,-1-1 0,0 1 0,0 0 1,0-1-1,0 0 0,0 0 0,-1 0 1,1 0-1,0 0 0,0-1 0,-1 1 0,5-4 1,-6 4-56,0 0 1,0 1 0,0-1-1,0 1 1,1-1 0,-1 1-1,0-1 1,0 1-1,0-1 1,0 1 0,1 0-1,-1 0 1,0 0 0,0-1-1,1 1 1,-1 0 0,0 1-1,0-1 1,1 0 0,-1 0-1,0 0 1,0 1-1,0-1 1,3 2 0,14 1-386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6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1 272 3921,'2'-16'213,"0"1"0,2 1 0,0-1 0,1 0 0,0 1 0,1 0-1,0 0 1,10-14 0,-12 22-111,0 0-1,1 0 0,-1 1 0,1-1 1,1 1-1,-1 0 0,1 1 1,-1-1-1,1 1 0,0 0 0,1 1 1,-1-1-1,1 1 0,0 0 1,-1 1-1,1 0 0,0 0 0,12-1 1,107-4 809,18-1-485,-127 5-383,75-11 223,168-2-1,-257 15-251,0 1 0,1 1 0,-1-1 0,1 0-1,-1 1 1,0 0 0,1 0 0,-1 0 0,0 0 0,1 0 0,-1 1 0,0-1 0,0 1 0,0 0 0,3 2 0,-5-2 64,1 1 0,0-1 0,-1 0 1,1 1-1,-1-1 0,0 1 0,0 0 0,0 0 0,0-1 1,0 1-1,0 0 0,-1 0 0,0 0 0,1-1 0,-1 1 1,0 0-1,0 0 0,-1 4 0,-3 54 513,-11 115-172,8-93 370,4 137 1,5-144-556,-3-1 0,-15 108 0,0-23 444,14-117-600,-2 0 0,-1-1 0,-14 51 0,17-89-55,1 0 0,-1 0 1,0 0-1,-1 0 0,1-1 0,-1 1 1,1 0-1,-1-1 0,-6 5 0,6-5-14,1 0-1,-1 0 1,1 0-1,-1 0 1,1 0-1,0 0 0,0 0 1,0 1-1,0-1 1,1 1-1,-2 5 0,2-8 16,-1 1 0,1-1-1,0 0 1,-1 1 0,1-1-1,-1 0 1,1 0-1,-1 0 1,0 0 0,0 0-1,1-1 1,-1 1-1,0 0 1,0-1 0,0 1-1,-2 0 1,-26 10 15,21-6-18,0-1 1,0 0 0,0-1-1,0 0 1,-1 0 0,0-1 0,1 0-1,-1-1 1,-13 0 0,-15-3 326,-74-13 0,78 8-199,0 2 1,-1 2-1,-38 0 1,26 7-128,30-1-27,0-2 1,0 0-1,0-1 1,-19-3 0,31-1-1897,5 3 1218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3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39 1280,'-1'9'102,"1"1"470,2-12 199,16-15 9,-17 16-654,-1 1 0,1 0 0,0-1 0,-1 1 0,1-1 0,0 0 0,-1 1 1,1-1-1,-1 1 0,1-1 0,-1 0 0,1 1 0,-1-1 0,1 0 0,-1 0 0,0 1 0,0-1 1,1 0-1,-1 0 0,0 0 0,0-1 0,0 2-68,0-1 1,1 1 0,-1-1-1,0 1 1,0-1-1,0 1 1,0-1-1,0 1 1,1-1-1,-1 1 1,0 0-1,0-1 1,1 1 0,-1-1-1,0 1 1,1 0-1,-1-1 1,0 1-1,1 0 1,-1-1-1,0 1 1,1 0-1,-1 0 1,1-1 0,-1 1-1,1 0 1,-1 0-1,1 0 1,-1 0-1,0-1 1,1 1-1,-1 0 1,1 0-1,-1 0 1,1 0 0,-1 0-1,1 0 1,-1 0-1,1 0 1,-1 0-1,1 1 1,115 8-96,5 1 298,-93-11 24,45-8 0,-46 5 38,43 2-88,5-1-83,-65 2-149,0 0 0,0 1 1,0 0-1,18 3 0,-18-2 0,0 0 1,1-1-1,-1 0 1,18-2 0,-24 2-9,-4 0 8,1 0 0,-1 0 1,0 0-1,0 0 0,0 0 0,0 0 0,1 0 0,-1 0 0,0 0 0,0 0 0,0 0 0,0 0 0,1 0 0,-1 0 0,0 0 0,0 0 0,0 0 0,0 0 0,1 0 0,-1 0 0,0-1 0,0 1 0,0 0 1,0 0-1,0 0 0,1 0 0,-1 0 0,0 0 0,0 0 0,0 0 0,0-1 0,0 1 0,0 0 0,0 0 0,1 0 0,-1 0 0,0 0 0,0-1 0,0 1 0,0 0 0,0 0 0,0 0 0,0 0 0,0-1 1,0 1-1,0 0 0,0 0 0,0 0 0,0 0 0,0-1 0,0 1 0,0 0 0,0 0 0,0 0 0,-1-8 31,1 8-155,-2 0-1313,0 0 870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45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2192,'9'1'387,"15"-3"257,-23 1-277,0 0 0,-1 0 0,1 0-1,0 0 1,-1 0 0,1-1 0,-1 1-1,1 0 1,-1 0 0,1-1 0,-1 1-1,0 0 1,0 0 0,0-1 0,0 1-1,0 0 1,0-1 0,0 1 0,0-2 739,2 7-952,0-1 1,0 1-1,0 0 0,-1 0 0,1 0 0,-1 0 0,0 1 0,1 3 0,0 0-14,2 8-36,-1 0 0,-1 0 0,0 0 0,-1 0 1,0 1-1,-3 19 0,0-1 61,2-25-96,-1-1-1,0 1 1,0-1-1,-1 0 1,0 1-1,-5 12 1,-10 35 239,6-91 204,9 12-535,0 0 0,2 1 1,0-1-1,6-40 0,0-11 19,-13-19-222,10 90 212,-1 0 0,2 0 0,-1 0 0,0 1 0,0-1 0,0 1 0,1-1 0,-1 1 0,8-1 0,-11 2 11,24-5-30,0 1 0,0 2 0,32 0 0,17-1 28,-56 0 25,-10 45 200,13 202 426,-20-229-614,-1-1 0,-1 1 0,0-1 0,-1 0 1,0 0-1,-8 18 0,9-30 11,0-1 0,-1 1 0,1-1 0,-1 1 1,1-1-1,-1 0 0,0 0 0,1-1 0,-1 1 0,-4 0 0,-9 3-13,8 0-23,6-3-3,-1 1 0,0-1 0,0 1-1,0-1 1,0 0 0,0 0 0,0-1 0,-1 1-1,1-1 1,0 1 0,0-1 0,-1 0-1,1 0 1,0 0 0,0-1 0,0 1-1,-1-1 1,1 0 0,-3-1 0,-5-6-550,9 6 330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47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30 2345,'-8'-1'458,"6"1"-299,0 0 0,1-1 0,-1 1 1,1 0-1,-1-1 0,0 1 0,1-1 0,-1 0 0,1 1 0,0-1 1,-1 0-1,1 0 0,-1 0 0,1 0 0,0 0 0,0 0 0,0 0 0,-7-5 5147,6 12-3649,3 15-2051,-1-15 874,7 37-105,-4-26-184,0-1 0,-1 1 1,-1 0-1,-1-1 0,-1 23 0,-1-34-172,2 0 0,-1 0 1,0 0-1,1 0 0,0 0 1,0 0-1,1 0 0,-1 0 0,1 0 1,0 0-1,1 0 0,-1 0 1,1 0-1,0 0 0,0-1 1,0 1-1,1-1 0,5 8 0,-13-19 39,0 0 0,1 1 0,1-1 0,-1 0 0,1-1 0,0 1 0,0-1 0,1 1 0,0-1 0,1 0 0,-2-10 0,-6-25-25,-19-31-29,29 69-21,0-1 1,0 1 0,1-1-1,-1 1 1,1 0 0,5-9-1,-2 2-51,-4 10 56,0 1-1,0-1 1,1 0-1,-1 1 1,1-1 0,-1 1-1,1-1 1,-1 1 0,1 0-1,0 0 1,0 0-1,-1 0 1,1 0 0,0 0-1,0 0 1,0 1 0,0-1-1,4 0 1,44-7-89,-42 7 97,37-2-1,-42 3 1,-1 0 1,1 0 0,0 0-1,0 0 1,-1 1 0,1-1-1,0 1 1,0 0 0,-1 0-1,1 0 1,-1 0 0,1 0-1,3 3 1,-6-4-17,14 35 208,-7-12-11,-1 1-1,-1-1 1,4 42 0,-10 54 183,1-118-344,0 0-1,-1 0 1,1-1 0,0 1-1,0 0 1,-1-1 0,1 1 0,0 0-1,-1 0 1,1-1 0,-1 1 0,1-1-1,-1 1 1,1 0 0,-1-1 0,1 1-1,-1-1 1,0 1 0,1-1 0,-1 1-1,0-1 1,1 0 0,-1 1 0,-1-1-1,-27 11 586,12-5-460,-1-1-141,0-1 0,0 0 0,-1-1 0,-34 0 0,22-3-4041,42-2 2873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48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70 2505,'-22'10'742,"-16"5"-60,23-14 3641,35 20-322,-17-17-3768,-1 1 0,0-1 1,0 1-1,0 0 0,0 0 1,1 9-1,-1-1-107,-1 0 1,0 0-1,-1 1 0,-1 13 1,-15 81 981,27-90-827,-9-15-71,-9-9 113,5-13-304,2 10-18,1-32-1,1 19-40,-2-1 1,-3-39 0,2 53 5,0 0 0,0 0 0,1 1 1,1-1-1,-1 0 0,4-12 0,-4 18 24,1 0 0,-1 0 0,1 0 0,0 1 0,0-1-1,0 0 1,0 0 0,1 1 0,-1-1 0,1 0 0,0 1 0,0 0 0,0-1 0,0 1 0,0 0 0,0 0 0,0 0 0,1 0 0,-1 0 0,1 1-1,5-3 1,21-6-39,2 0 34,1 1 0,49-8 0,-53 13 45,-19 2-32,-1 0 0,1 1-1,0 0 1,-1 1 0,1 0 0,13 2-1,-19-2 3,-1 1 0,1 0 0,-1 0-1,0 0 1,0 0 0,0 0 0,1 1-1,-1-1 1,0 1 0,-1-1 0,1 1 0,0 0-1,0 0 1,-1 0 0,1 0 0,-1 0-1,1 0 1,-1 0 0,0 0 0,0 0-1,0 1 1,0-1 0,0 0 0,-1 1-1,1-1 1,-1 1 0,1 3 0,-1 1 33,0-1 1,0 0-1,-1 0 0,0 1 1,0-1-1,0 0 1,-1 0-1,0 0 1,-2 7-1,-9 33 63,11-28-90,0 1 54,0 0 0,1 0 0,4 36 0,-3-49-34,0 0 0,0-1 1,-1 1-1,0 0 0,0 0 0,0-1 1,-1 1-1,1-1 0,-1 1 0,-1-1 1,1 0-1,-1 0 0,0 0 0,0 0 1,-7 8-1,-7 15 85,16-27-89,0 0 1,0 0 0,0 0 0,0 0-1,-1 0 1,1 0 0,0-1 0,-1 1-1,1 0 1,0-1 0,-1 1 0,1-1-1,-1 1 1,1-1 0,-1 0 0,1 0-1,-1 0 1,1 1 0,-1-1 0,1-1-1,-3 1 1,-17 1 33,-1 0-12,1-1 1,-1-2-1,1 0 1,0-1 0,-1-1-1,-24-9 1,40 11-2836,6 0 1873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0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82 129 3297,'-13'1'514,"10"-1"-400,1 1-1,0-1 0,-1 0 1,1 0-1,0 0 1,-1 0-1,1 0 0,0 0 1,-1-1-1,1 1 0,0-1 1,0 0-1,-1 1 0,1-1 1,0 0-1,-8 3 7695,8 47-7215,0-20-421,2 1-1,2-1 1,0 0 0,2 0 0,2 0 0,10 35 0,-15-42-91,-2-18 62,2-14 285,2-18-432,4-22-114,-3 0 0,-1 0 1,-3-1-1,-11-86 1,11 135 109,0 0 1,0 1-1,0-1 1,0 0-1,1 1 1,-1-1 0,1 0-1,-1 1 1,1-1-1,-1 0 1,1 1 0,0-1-1,0 1 1,0-1-1,0 1 1,0 0-1,0-1 1,0 1 0,0 0-1,1 0 1,-1 0-1,0 0 1,1 0-1,-1 0 1,1 0 0,-1 0-1,1 1 1,-1-1-1,1 0 1,0 1-1,2-1 1,63-14-97,-58 13 106,7-1-4,1 1 0,0 0 0,-1 2 1,1-1-1,0 2 0,-1 0 0,1 1 1,-1 1-1,29 8 0,-44-10 8,0-1 1,0 1-1,0 0 0,0 0 0,0-1 0,0 1 1,0 0-1,0 0 0,0 0 0,-1 0 0,1 0 1,0 0-1,-1 0 0,1 0 0,-1 0 0,1 0 0,-1 0 1,0 0-1,1 1 0,-1-1 0,0 0 0,0 0 1,0 0-1,0 0 0,0 1 0,0-1 0,0 0 1,0 0-1,0 0 0,0 1 0,-2 1 0,-14 42 315,10-32-250,3-2-14,1 0 0,0 0 0,1 1 0,0-1 0,0 0 0,2 13 0,-2 17 98,0-29-126,-1 0-1,2 0 1,0 0-1,0 0 0,1 0 1,1-1-1,0 1 0,0 0 1,1-1-1,9 21 1,-12-31-24,0-1 0,0 1 0,1-1 0,-1 1 0,0-1 0,0 1 0,0-1 0,1 1 0,-1-1 1,0 1-1,0-1 0,0 1 0,0-1 0,0 1 0,0-1 0,0 1 0,0-1 0,0 1 1,0-1-1,0 1 0,-1-1 0,1 1 0,0-1 0,0 0 0,0 1 0,-1-1 0,1 1 0,0-1 1,0 1-1,-1-1 0,1 0 0,0 1 0,-1-1 0,1 0 0,-1 1 0,1-1 0,0 0 1,-1 1-1,0-1 0,-25 10 305,2-2-312,19-5 6,-5 2 10,-1 1 1,0-2-1,0 0 1,-1 0-1,1-1 1,-1 0-1,-17 1 1,1-3 9,-1-2 0,1-2 0,-54-10 1,66 10-33,16 3-26,0 0 0,-1 0 1,1 0-1,0 0 0,0 0 0,-1 0 0,1 0 1,0 0-1,0 0 0,0 0 0,-1 0 0,1 0 1,0 0-1,0 0 0,-1 0 0,1 0 0,0 0 1,0 0-1,0 0 0,-1 0 0,1 0 0,0-1 1,0 1-1,0 0 0,0 0 0,-1 0 0,1 0 1,0 0-1,0-1 0,0 1 0,0 0 0,0 0 1,-1 0-1,1-1 0,0 1 0,0 0 0,0 0 1,0 0-1,0-1 0,0 1 0,0 0 0,0 0 1,0 0-1,0-1 0,0 1 0,0 0 0,0 0 1,0-1-1,0 1 0,0 0 0,0 0 0,0 0 1,0-1-1,0 1 0,0 0 0,1 0 0,-1 0 1,0-1-1,0 1 0,0 0 0,0 0 0,0 0 1,1-1-1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2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80 2312,'-6'-27'6533,"7"18"-3922,0 16-7,-1-4-2571,8 73 817,21 87 0,-57-203-193,19 24-654,1 2-19,0-1 1,1 0-1,0-1 0,1 1 1,-4-22-1,9 34 5,0-1 0,0 0 0,1 0 0,0 0 0,0 0 0,0 1-1,0-1 1,1 0 0,-1 0 0,1 0 0,0 1 0,0-1 0,0 0-1,1 1 1,-1-1 0,1 1 0,0-1 0,0 1 0,0 0 0,0 0-1,1 0 1,-1 0 0,1 0 0,0 1 0,-1-1 0,2 1 0,-1-1-1,0 1 1,0 0 0,6-2 0,1 0-8,1 0-1,0 0 0,0 1 1,0 1-1,0 0 1,0 1-1,0 0 1,23 1-1,-27 0 14,1 0-1,-1 1 1,0 0-1,0 0 1,0 1-1,0 0 1,-1 0-1,1 0 1,0 1-1,-1 0 1,0 0-1,1 1 1,-2 0-1,1 0 1,7 7-1,-12-9 10,0 0-1,-1 0 1,1 0-1,-1 0 1,1 0-1,-1 0 1,0 0-1,0 0 1,0 1-1,0-1 1,-1 0-1,1 0 1,0 0-1,-1 0 1,1 0-1,-1 0 1,0 0-1,0 0 1,0 0 0,-1 2-1,-6 21 17,6 10 55,3-27-34,-1-1 0,0 1 1,-1 0-1,0 0 0,0 0 0,-1 0 0,0 0 0,0-1 1,-1 1-1,0-1 0,-5 10 0,4-13-20,1 0-10,0 0 0,1-1 0,-1 1 0,1 0-1,0 1 1,0-1 0,0 0 0,0 1 0,1-1 0,-1 1 0,1-1 0,0 1 0,0 6 0,-18-4 439,7-2-434,0 0 0,0-1 0,-1 0 0,1-1-1,-23 3 1,30-6-30,0 0 0,-1 0 0,1 0 0,0 0 0,0-1 0,-1 0-1,1 0 1,0 0 0,0-1 0,0 0 0,0 0 0,0 0 0,1 0 0,-1-1-1,0 0 1,-7-6 0,3-7-2593,11 17 1561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3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18 4257,'-60'-17'2032,"60"17"-1913,0 0-1,-1 0 0,1-1 1,0 1-1,-1 0 0,1 0 0,0 1 1,0-1-1,-1 0 0,1 0 1,0 0-1,0 0 0,-1 0 1,1 0-1,0 0 0,0 0 1,0 0-1,-1 0 0,1 1 0,0-1 1,0 0-1,-1 0 0,1 0 1,0 0-1,0 1 0,0-1 1,0 0-1,0 0 0,-1 1 1,1-1-1,0 0 0,0 0 0,0 0 1,0 1-1,0-1 0,0 0 1,0 0-1,0 1 0,0-1 1,0 0-1,0 1 0,0-1 1,0 0-1,0 0 0,0 1 0,0-1 1,3 24 1304,11 24-2246,-13-44 1300,3 8-404,0 1 0,0-1 0,-1 1 0,0 0 0,-2 0 0,1 0 0,-1 1 0,-1-1 0,-1 0 0,0 0 0,-5 25 0,6-38-63,0-1 0,0 1-1,0 0 1,0 0 0,0 0 0,0 0 0,0 0 0,0 0-1,0 0 1,0 0 0,-1 0 0,1 0 0,0 0 0,0 0-1,0 0 1,0 0 0,0 0 0,0 0 0,0 0 0,0 0-1,0 0 1,-1 0 0,1 0 0,0 0 0,0 0 0,0 0-1,0 0 1,0 0 0,0 0 0,0 0 0,0 0 0,-1 0-1,1 0 1,0 0 0,0 0 0,0 0 0,0 0 0,0 0-1,0 0 1,0 0 0,0 0 0,0 0 0,0 0 0,0 1-1,0-1 1,-1 0 0,1 0 0,0 0 0,0 0 0,0 0-1,0 0 1,0 0 0,-4-18 127,-4-31-247,7 41 162,-18-120-149,19 127 73,0 1-17,0 0 37,0-1 0,0 1 0,0 0 0,0 0 0,0 0 0,0-1 0,0 1 0,0 0 0,0 0 0,0-1 0,0 1 0,0 0 0,0 0 0,0 0-1,0-1 1,0 1 0,0 0 0,1 0 0,-1 0 0,0-1 0,0 1 0,0 0 0,0 0 0,0 0 0,1 0 0,-1 0 0,0-1 0,0 1 0,0 0 0,1 0 0,-1 0 0,0 0 0,0 0 0,0 0 0,1 0 0,-1 0-1,0 0 1,0 0 0,1 0 0,-1 0 0,0 0 0,0 0 0,0 0 0,1 0 0,-1 0 0,0 0 0,244 0-13,-243 0 17,-1 0 0,0 0 1,0 0-1,1 0 0,-1 0 0,0 0 1,0 0-1,1 0 0,-1 0 0,0 0 1,1 0-1,-1 0 0,0 0 1,0 0-1,1 1 0,-1-1 0,0 0 1,0 0-1,0 0 0,1 0 1,-1 1-1,0-1 0,0 0 0,0 0 1,1 0-1,-1 1 0,0-1 1,0 0-1,0 0 0,0 1 0,0-1 1,0 0-1,1 0 0,-1 1 0,0-1 1,0 0-1,0 0 0,0 1 1,0-1-1,0 0 0,0 1 0,0-1 1,0 0-1,0 1 0,-6 17 162,-1 1-71,5-8-72,-12 66 257,13-70-247,1-1-1,0 1 0,0 0 1,0-1-1,1 1 0,0-1 1,0 1-1,1-1 0,0 1 1,3 7-1,-50-6 615,28-5-632,0-1 1,-28 1-1,39-2-5,1-2 0,-1 1-1,0-1 1,1 0-1,-1 0 1,1 0 0,-1-1-1,1 0 1,0 0 0,-1 0-1,1-1 1,0 1-1,-5-5 1,-26-22-1785,31 27 1179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5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84 5185,'-59'-35'2223,"56"33"-1948,1 1-1,0-1 1,0 1-1,1-1 1,-1 0-1,0 0 1,0 0-1,1 0 1,-1 0-1,1 0 1,0 0-1,-2-4 0,3 3 1401,2 15-1197,9 149 625,-11-160-916,0-4-170,0 0-1,0 0 1,0 0 0,0 0-1,1 0 1,0 0 0,-1 0-1,1 0 1,0 1 0,3-6-1,-1-2 1,6-23-16,-3 13-5,0 0 1,14-33 0,-18 51-5,0 0 1,0 0-1,0 1 0,0-1 1,0 1-1,1-1 0,-1 1 1,0 0-1,1 0 1,-1 0-1,1 0 0,-1 1 1,1-1-1,-1 1 0,1-1 1,-1 1-1,1 0 1,0 0-1,2 0 0,52 5-70,-49-2 69,0-1 0,-1 1 0,1 0 0,-1 0-1,0 1 1,10 7 0,-14-9 12,1 1 0,-1-1 0,0 1 0,1 0-1,-1 0 1,-1 0 0,1 0 0,0 1 0,-1-1 0,0 1-1,0 0 1,0-1 0,3 8 0,-13 18 565,4-13-550,0 1 0,-1-1 0,-1 1-1,0-1 1,-16 26 0,19-41 24,-1 0 0,0 0 0,0 0 0,0 0 0,0 0-1,-1-1 1,1 0 0,0 0 0,0 0 0,0-1 0,0 1 0,-7-3 0,1 2 1,0 1-170,-43-8 437,50 7-421,0 0 1,0 0-1,-1 0 0,1 0 1,0 0-1,0-1 1,0 0-1,0 1 0,1-1 1,-1 0-1,0-1 0,1 1 1,-1 0-1,-2-4 1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6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1992,'-39'36'5620,"40"-18"-3645,1 3-1495,-2-13-395,0-1 0,0 1 1,1 0-1,1 0 0,-1-1 1,1 1-1,1-1 0,5 15 0,-16-77-19,7 53-73,0-1 1,1 0 0,-1 1 0,0-1 0,1 0-1,0 0 1,0 1 0,0-1 0,0 0-1,1-3 1,0 5 1,0-1 0,0 1-1,0 0 1,0 0 0,0 0 0,0 0-1,0 1 1,0-1 0,0 0 0,1 0-1,-1 1 1,0-1 0,1 0-1,-1 1 1,2-1 0,24-12 54,-26 13-49,4-4 10,1 1 0,0 0 0,1 0 0,-1 1 0,0 0 0,1 0 0,-1 0 0,1 1 0,0 0 0,0 0 0,-1 0 0,1 1 0,7 1 0,64-2 58,-77 11 242,-1 1 0,-1-1 0,1 0 0,-2 0 0,0 0 0,0 0 0,-4 13 0,4-22-271,1 1-1,0-1 0,-1 0 1,1 1-1,-1-1 0,0 0 0,1 0 1,-1 0-1,0 0 0,0 0 1,1 0-1,-1-1 0,0 1 1,0-1-1,0 1 0,0-1 1,0 1-1,0-1 0,0 0 1,0 0-1,0 0 0,0 0 1,0-1-1,0 1 0,0 0 1,-3-2-1,-57-14 105,54 14-37,-29-14 228,34 14-304,-1 0 1,1 0 0,-1 1 0,1-1-1,-1 1 1,0-1 0,0 1-1,1 1 1,-1-1 0,0 0-1,0 1 1,0 0 0,0 0-1,-5 0 1,7 1-1243,0-1 833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1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74 1688,'4'-31'2597,"-3"28"-2207,-1 0 0,1 0 0,0 0 0,-1 0 0,0 0 0,0 0 0,0 0 0,0-1 0,0 1 0,-1 0 0,0-4 0,1 7-341,0 0 1,0 0 0,-1 0-1,1 0 1,0-1 0,0 1-1,0 0 1,0 0 0,-1 0-1,1 0 1,0 0 0,0 0-1,0 0 1,0 0 0,-1 0-1,1 0 1,0 0 0,0 0-1,0 0 1,-1 0 0,1 0-1,0 0 1,0 0 0,0 0-1,0 0 1,-1 0-1,1 0 1,0 0 0,0 0-1,0 0 1,0 1 0,-1-1-1,1 0 1,0 0 0,0 0-1,0 0 1,0 0 0,0 0-1,0 1 1,-1-1 0,1 0-1,0 0 1,0 0 0,0 0-1,0 1 1,0-1 0,0 0-1,0 0 1,0 0 0,0 0-1,0 1 1,0-1 0,0 0-1,0 0 1,0 1 0,-6 13-86,6-13 170,-11 37 81,2 1-1,1 0 1,3 0 0,-2 41-1,7 168 309,-1-232-488,1 0 0,-2 0 0,0-1 0,-1 1 0,-10 28 0,13-35 4,-2 4 106,1-20 361,5-138-677,1 17-260,-6 116 378,-1-19-114,2 1 0,1-1 0,1 1 0,2 0 0,12-51 0,-15 79 157,0 0 0,0-1 0,1 1 0,-1 0 0,1 0 0,0 0 0,-1 0 0,1 0 0,0 0 0,0 0 0,0 0-1,1 1 1,-1-1 0,0 1 0,1 0 0,-1 0 0,0-1 0,1 2 0,-1-1 0,1 0 0,0 0 0,-1 1 0,1-1 0,0 1 0,-1 0 0,1 0 0,3 0 0,12 1 3,0 0 0,0 2 0,20 4 0,-15-3-19,72 2 21,-77-7 4,0 2-1,0 0 0,0 0 0,0 2 0,28 8 0,-44-11 5,-1 1 0,0-1 0,0 1 0,0 0 0,0-1 0,0 1 0,0 0 0,0 0 0,0 0 0,0 0 0,0 0 0,-1 0 0,1 0 0,0 0 0,-1 0 0,1 0 0,-1 0 0,1 1 0,-1-1 0,1 0 0,-1 0 0,0 1 0,0-1-1,1 0 1,-1 0 0,0 1 0,0-1 0,0 0 0,-1 0 0,1 1 0,0-1 0,0 0 0,-1 0 0,1 1 0,0-1 0,-1 0 0,0 2 0,-28 54 108,16-35-95,3 8 115,-13 55-1,4-12 305,4 5 25,13-61-401,0-1 1,-1 0-1,-1-1 1,-9 23 0,12-35-54,0 0 0,0 0 0,1 0 0,-1 0 0,1 0 0,-1 0 0,1 0 0,0 0 0,0 0 0,1 5 0,-3 20 65,-4-27-4,1-1-1,-1 0 1,1 0-1,-1 0 1,1-1-1,0 1 1,-1-1-1,1-1 1,-9-2-1,-57-8-114,55 12 33,-3 0-35,-1 0-1,-33-6 1,50 7-1820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8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74 2665,'-44'-49'1256,"40"25"3548,4 57-4224,2 0 0,7 41 0,2 39 4,-11-102-459,-1 0 0,0 1-1,0-1 1,-1 0 0,-1 0 0,-4 12 0,5-16-99,1-4-98,-1 10 467,-2-23-15,-2-47-485,2-1-1,5-70 1,0 124 91,-1 1-1,1-1 1,0 1-1,0 0 1,0-1 0,1 1-1,-1 0 1,1 0-1,0 0 1,-1 0 0,1 0-1,1 1 1,-1-1-1,0 0 1,1 1 0,-1 0-1,1-1 1,0 1 0,5-3-1,-2 1 1,1 0 0,0 1 0,0 0 0,0 0 0,0 1 0,0 0 0,1 0 1,7-1-1,2 3-1,-1 0 0,0 1 0,0 1 1,0 0-1,0 2 0,0-1 1,25 11-1,-22-8 35,1 0 0,0-1 0,0-1 0,21 2 0,-35-6 0,1 0-31,-1 0 0,1 1 0,0-1 1,0 2-1,12 2 0,-18-3 23,1 0 1,-1 0-1,1-1 1,-1 1-1,0 0 0,1 0 1,-1 0-1,0 1 1,0-1-1,1 0 0,-1 0 1,0 1-1,0-1 1,0 0-1,-1 1 0,1-1 1,0 1-1,-1-1 1,1 1-1,0 0 0,-1-1 1,0 1-1,1-1 1,-1 1-1,0 0 0,0-1 1,0 1-1,0 0 1,0 1-1,-2 16 226,-1-1 0,0 0 0,-1 0 0,-1 0 0,-14 33 0,10-27 130,7-16-281,-1 0 0,0 0 0,-1-1 0,0 1 0,0-1 0,-8 11-1,7-13-49,0 0-1,0-1 0,0 1 0,-1-1 0,0 0 0,0 0 1,0-1-1,0 0 0,0 0 0,-1 0 0,1-1 0,-1 0 0,0 0 1,0-1-1,1 1 0,-1-2 0,0 1 0,0-1 0,0 0 0,-8-1 1,2 0-40,-1-1 1,1 0 0,0-1 0,0-1 0,1 0-1,-1 0 1,1-1 0,0-1 0,0 0-1,-11-8 1,10-2-3298,18 17 2087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2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92 131 968,'27'-35'1004,"-28"35"-865,1 1-1,0-1 1,0 1 0,-1-1-1,1 1 1,-1-1-1,1 0 1,0 1-1,-1-1 1,1 0-1,-1 1 1,1-1-1,-1 0 1,1 1-1,-1-1 1,1 0 0,-1 0-1,1 0 1,-1 0-1,1 0 1,-1 1-1,1-1 1,-1 0-1,0 0 1,1 0-1,-1 0 1,1-1-1,-1 1 1,1 0 0,-1 0-1,1 0 1,-1 0-1,1 0 1,-1-1-1,1 1 1,-1 0-1,1 0 1,-1-1-1,1 1 1,-1 0-1,1-1 1,0 1 0,-1-1-1,1 1 1,0 0-1,-1-1 1,1 1-1,0-1 1,-1 1-1,1-1 1,0 1-1,0-1 1,0 1-1,-1-1 1,1 1 0,0-1-1,0 0 1,0 0-1,-22 68 574,2 2 0,4 0 0,3 1 0,2 0 0,-1 117 0,19-214-659,2 4-101,3-21-384,-2-1 0,-2 0 0,5-83 0,-24-72 170,11 196 259,0 0 0,0 0 0,1 0 0,0 0 0,0 1 1,0-1-1,0 0 0,1 0 0,0 1 0,-1-1 0,1 1 0,0 0 0,1-1 0,-1 1 0,0 0 0,1 0 0,3-3 0,0 2-3,0 0 0,0 0 1,0 0-1,0 1 0,0 0 1,1 0-1,-1 1 0,1 0 1,7-2-1,7 1 59,0 0-1,0 1 1,1 1-1,-1 1 1,30 4 0,-47-4-37,55 9 79,-55-9-95,1 1 1,-1 0-1,0 1 1,0-1-1,1 1 1,-1-1 0,0 1-1,0 1 1,-1-1-1,6 4 1,-8-4 2,0 1 0,-1-1 0,0 0 0,1 0 0,-1 0 0,0 1 0,0-1 0,-1 0 1,1 0-1,0 0 0,-1 0 0,1 1 0,-2 2 0,-1 19 35,4 141 376,-1-144-363,0 0 1,-2-1 0,0 0-1,-1 1 1,-2-1 0,0 0-1,-1 0 1,0-1 0,-2 0-1,0 0 1,-2-1-1,0 0 1,-21 29 0,27-44-35,0-1 1,0 0-1,0 1 1,0-1-1,-1 0 1,1-1 0,-1 1-1,1-1 1,-1 0-1,1 0 1,-1-1-1,0 1 1,-4-1-1,-25 6 24,17-1-14,-1-2 0,0 1-1,-22 0 1,32-3-18,-1-1 0,1 0 0,-1 0 1,0-1-1,1 0 0,0-1 0,-1 1 1,1-2-1,-8-2 0,11-1-1247,5 4 820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3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9 150 160,'8'-37'18,"16"-35"10323,-20 97-8308,-1 29-2346,-6 4 886,-14 77 1,13-110-414,-5 2 14,8-27-172,1 1 0,0-1 0,-1 1 0,1-1 0,0 1 1,0-1-1,-1 0 0,1 1 0,0-1 0,0 1 0,0-1 0,0 1 0,-1-1 0,1 1 0,0 0 0,0-1 1,0 1-1,0-1 0,0 1 0,0-1 0,0 1 0,1-1 0,-1 1 0,0-1 0,0 1 0,1 0 0,27 6 1,-7-4-1,11 1 22,1 0-1,0-2 1,0-2-1,40-4 1,-68 4 4,0-1-1,0 0 1,0 0-1,0 0 1,0 0-1,0-1 1,0 0-1,0 0 1,-1 0-1,1-1 1,-1 1-1,0-1 1,0 0 0,0 0-1,0-1 1,0 1-1,-1-1 1,1 0-1,3-5 1,-6 5-12,-1 1 1,1 0-1,-1-1 1,1 1-1,-1-1 1,0 1-1,-1 0 1,1-1-1,0 1 1,-1-1-1,0 1 1,0 0-1,-1-5 1,-4-25 16,10-11-29,16-61 1,-17 65-5,-4 37 0,1 0 0,0 0 0,0-1 0,0 1 0,0 0 0,0 0 0,1 0 0,-1-1 0,1 1 0,0 0-1,0 0 1,0 0 0,1 0 0,-1 1 0,1-1 0,-1 0 0,1 0 0,2-2 0,-3-1-105,-12 3 261,-12 4 422,-1 8-409,0-1 0,-1 0 0,1-2 0,-2-1 0,1-1 0,-37 1 0,-87-10-163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0 205 2505,'44'-37'880,"-36"18"6202,-7 2-4420,0 18-2323,1 24-425,7 109 261,-4-34 195,5 0 0,24 109 0,-31-193-133,-1-45-479,4-30 78,-2 0 0,-3-1 0,-3 1 0,-2 0 0,-2 0 0,-16-61 0,15 92 171,2 12-5,0 1 0,2-1 0,0 1 0,1-1 0,0 0 0,1 0 0,2-25 1,0 39-9,0 0 1,0 0-1,1 0 1,-1 0-1,0 0 1,0 0-1,1 1 1,0-1 0,-1 0-1,1 1 1,0-1-1,-1 1 1,1 0-1,0-1 1,0 1 0,0 0-1,0 0 1,1 0-1,-1 0 1,0 1-1,0-1 1,0 1-1,1-1 1,-1 1 0,0 0-1,1 0 1,3 0-1,5-1-17,0 1 0,0 1 0,0-1 0,15 4 0,15 7 27,0 2 0,76 36 0,-60-24 21,-35-17 0,12 6 92,-33-13-95,0 0-1,0 0 1,0 0-1,0 0 1,0 0-1,-1 0 1,1 0-1,0 0 1,-1 1 0,1-1-1,-1 0 1,1 0-1,-1 1 1,0-1-1,0 0 1,1 0-1,-1 1 1,0-1 0,0 0-1,0 1 1,0-1-1,0 0 1,-1 1-1,1-1 1,0 0-1,-1 2 1,-11 43 400,-8 76-1,18-98-399,2-1 0,0 1 0,2-1 0,0 1 0,8 31 0,10 20 164,-11-45-104,-1 0 0,-2 0-1,0 1 1,0 32 0,-6-61-60,0 0 0,1 0 0,-2 0 1,1 1-1,0-2 0,0 1 0,-1 0 0,1 0 1,-1 0-1,1 0 0,-1 0 0,0 0 0,0 0 1,0-1-1,0 1 0,0 0 0,0-1 1,0 1-1,-1 0 0,1-1 0,-1 0 0,-2 3 1,-2-1 39,0-1 0,0 0 0,0 0 1,0 0-1,0-1 0,-9 2 0,-8 1-103,18-3 46,-2 1 9,0-1-1,0 0 1,1 0-1,-1 0 1,0-1-1,0 0 1,0-1-1,0 1 1,0-1-1,-10-3 1,-14-6 171,0 1 0,-1 1 1,0 2-1,-54-3 0,44 4-2005,39 6-326,-5 4 849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8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2897,'27'7'5588,"6"9"-4328,-21-9-1284,1 0 0,0-1 0,0-1 0,23 6 0,249 26 258,-80-15 167,-118-16-180,-68-6-170,-1 0-1,1 2 1,0 0-1,-1 1 0,0 1 1,22 7-1,-40 9 640,-5 15-82,-7 125 109,-2 102-42,7-113-13,0 18-209,6 200 3,-2-150 464,1-197-888,-1-1 0,-1 0 0,-8 23 0,-6 42 427,22-75-200,-8-17-1766,-10-19 948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9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 3553,'-2'-2'7811,"3"19"-6870,-3-8-898,-1 1 0,0-1 0,0 0 0,-1 0 0,0 0 0,0 0-1,-1-1 1,-7 10 0,-6 15 146,12-16-66,1 0 0,1 1 0,1 0 0,1 0 0,0 0 0,1 0 0,3 36 0,-1-22-59,5 164 693,-5 203 807,-4-290-1468,4-67-49,-3 0-1,-1 0 0,-11 47 0,13-79-40,0-1 1,0 1-1,1 0 0,1 13 0,-1-16 3,1 1-1,-1-1 0,0 0 1,-1 0-1,0 0 1,0 1-1,0-1 0,-3 7 1,3-11 4,0 1 0,0-1 0,0 1 0,1-1 0,-1 1 0,1-1 0,0 1 0,0-1-1,0 1 1,1-1 0,-1 1 0,1-1 0,0 1 0,0-1 0,0 0 0,2 4 0,-1-2-3,-1 0 0,1 0-1,-1 0 1,0 0 0,0 0-1,0 0 1,-1 0 0,0 0 0,-1 8-1,-8 62-41,10-74 33,0 0-1,0 0 1,0 0-1,1 0 0,-1 0 1,0 0-1,0 0 1,0-1-1,1 1 1,-1 0-1,0-1 0,1 1 1,-1-1-1,1 1 1,1-1-1,1 2 3,4 0-1,1 0 1,-1 0-1,0-1 1,0 0 0,1 0-1,-1-1 1,1 0 0,11-2-1,77-17 15,-94 19-17,184-31-3,-125 22 7,-47 3 238,-7 2-2750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1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2465,'-2'3'533,"0"-1"0,1 1 0,-1 0 0,1 0 1,0 0-1,0 0 0,0 0 0,0 0 1,0 0-1,1 0 0,-1 1 0,1-1 0,0 0 1,0 4-1,4 49 1067,-3-51-1430,8 55 613,-5-40-550,-1 1 1,0 0-1,-2 0 0,0 1 0,-4 35 0,4-76-102,0-1 0,-2 1 0,0-1 0,-5-23 0,2 8-277,-1-62 1,5 95 136,1 0 0,-1-1-1,1 1 1,0 0 0,0 0 0,0-1-1,0 1 1,0 0 0,0 0 0,0 0-1,1 0 1,-1 0 0,1 1 0,0-1 0,-1 0-1,1 1 1,0-1 0,0 1 0,0 0-1,0-1 1,0 1 0,0 0 0,0 0-1,1 1 1,-1-1 0,0 0 0,1 1-1,3-1 1,11-3-9,-1 2-1,1 0 1,18 1 0,-16 0 7,18-3-6,-19 1 8,1 2 0,-1 0 0,19 1 0,-33 0 7,0 1 0,-1-1 0,1 1 0,0-1 1,0 1-1,-1 0 0,1 1 0,-1-1 0,1 1 0,-1-1 0,1 1 1,-1 0-1,0 1 0,0-1 0,0 0 0,0 1 0,-1-1 1,1 1-1,0 0 0,1 4 0,-11 21 262,-4 5-88,8-3 8,2 1-1,1-1 0,3 34 1,-2-62-150,-1 0 0,0 0 0,0 0 0,0 0 0,0-1 0,0 1 0,0 0 1,-1 0-1,1 0 0,-1 0 0,1 0 0,-1 0 0,0 0 0,1-1 0,-1 1 0,0 0 1,0 0-1,0-1 0,-1 1 0,1-1 0,0 1 0,-1-1 0,1 0 0,0 1 0,-1-1 1,0 0-1,1 0 0,-1 0 0,0 0 0,1 0 0,-1 0 0,0-1 0,0 1 0,0-1 1,-3 1-1,-4 0 62,-1 0-1,0-1 1,0 0 0,0 0 0,-15-4 0,9 2-235,-65-11 189,59 9-201,-1 0-1,-33-1 1,44 7-616,12 7 332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2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67 800,'-69'-62'871,"69"61"-823,0 1-1,-1 0 1,1-1-1,0 1 1,-1 0-1,1-1 1,0 1 0,-1 0-1,1 0 1,0 0-1,-1-1 1,1 1 0,-1 0-1,1 0 1,0 0-1,-1 0 1,1 0-1,-1 0 1,1 0 0,0 0-1,-1 0 1,1 0-1,-1 0 1,1 0-1,-1 0 1,1 0 0,0 0-1,-1 0 1,1 0-1,-1 1 1,1-1-1,0 0 1,-1 0 0,1 0-1,0 1 1,-1-1-1,1 0 1,0 1 0,-1-1-1,1 0 1,0 0-1,-1 1 1,1-1-1,0 1 1,0-1 0,0 0-1,-1 1 1,1 0-1,-6 20 3356,6-18-1638,-6 23-1009,2 0 1,-2 50-1,2-19-479,-8 208-260,9-227-116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5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86 406 4593,'-36'-148'1334,"34"142"-1298,1 0 0,0 1 0,0-1 0,1 0 0,0 0 0,0 0 0,0 0 0,0 0 0,3-10 0,-1 12-49,-1 1 0,1-1 0,0 0 0,0 1 0,0-1 0,1 1 0,-1-1-1,4-3 1,-3 4 196,0 0-1,0 0 0,-1-1 0,1 0 1,-1 1-1,0-1 0,0 0 0,2-7 1,39-100 2768,-43 108-2135,-5 11-497,-5 15-70,-2 35 140,4 1-1,-3 104 1,7-76-349,-19 205 338,-9 259 1091,29-512-1129,0-28-518,-4-27-1804,0-20-166,-5-42 912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6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1 272 3921,'2'-16'213,"0"1"0,2 1 0,0-1 0,1 0 0,0 1 0,1 0-1,0 0 1,10-14 0,-12 22-111,0 0-1,1 0 0,-1 1 0,1-1 1,1 1-1,-1 0 0,1 1 1,-1-1-1,1 1 0,0 0 0,1 1 1,-1-1-1,1 1 0,0 0 1,-1 1-1,1 0 0,0 0 0,12-1 1,107-4 809,18-1-485,-127 5-383,75-11 223,168-2-1,-257 15-251,0 1 0,1 1 0,-1-1 0,1 0-1,-1 1 1,0 0 0,1 0 0,-1 0 0,0 0 0,1 0 0,-1 1 0,0-1 0,0 1 0,0 0 0,3 2 0,-5-2 64,1 1 0,0-1 0,-1 0 1,1 1-1,-1-1 0,0 1 0,0 0 0,0 0 0,0-1 1,0 1-1,0 0 0,-1 0 0,0 0 0,1-1 0,-1 1 1,0 0-1,0 0 0,-1 4 0,-3 54 513,-11 115-172,8-93 370,4 137 1,5-144-556,-3-1 0,-15 108 0,0-23 444,14-117-600,-2 0 0,-1-1 0,-14 51 0,17-89-55,1 0 0,-1 0 1,0 0-1,-1 0 0,1-1 0,-1 1 1,1 0-1,-1-1 0,-6 5 0,6-5-14,1 0-1,-1 0 1,1 0-1,-1 0 1,1 0-1,0 0 0,0 0 1,0 1-1,0-1 1,1 1-1,-2 5 0,2-8 16,-1 1 0,1-1-1,0 0 1,-1 1 0,1-1-1,-1 0 1,1 0-1,-1 0 1,0 0 0,0 0-1,1-1 1,-1 1-1,0 0 1,0-1 0,0 1-1,-2 0 1,-26 10 15,21-6-18,0-1 1,0 0 0,0-1-1,0 0 1,-1 0 0,0-1 0,1 0-1,-1-1 1,-13 0 0,-15-3 326,-74-13 0,78 8-199,0 2 1,-1 2-1,-38 0 1,26 7-128,30-1-27,0-2 1,0 0-1,0-1 1,-19-3 0,31-1-1897,5 3 1218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8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74 2665,'-44'-49'1256,"40"25"3548,4 57-4224,2 0 0,7 41 0,2 39 4,-11-102-459,-1 0 0,0 1-1,0-1 1,-1 0 0,-1 0 0,-4 12 0,5-16-99,1-4-98,-1 10 467,-2-23-15,-2-47-485,2-1-1,5-70 1,0 124 91,-1 1-1,1-1 1,0 1-1,0 0 1,0-1 0,1 1-1,-1 0 1,1 0-1,0 0 1,-1 0 0,1 0-1,1 1 1,-1-1-1,0 0 1,1 1 0,-1 0-1,1-1 1,0 1 0,5-3-1,-2 1 1,1 0 0,0 1 0,0 0 0,0 0 0,0 1 0,0 0 0,1 0 1,7-1-1,2 3-1,-1 0 0,0 1 0,0 1 1,0 0-1,0 2 0,0-1 1,25 11-1,-22-8 35,1 0 0,0-1 0,0-1 0,21 2 0,-35-6 0,1 0-31,-1 0 0,1 1 0,0-1 1,0 2-1,12 2 0,-18-3 23,1 0 1,-1 0-1,1-1 1,-1 1-1,0 0 0,1 0 1,-1 0-1,0 1 1,0-1-1,1 0 0,-1 0 1,0 1-1,0-1 1,0 0-1,-1 1 0,1-1 1,0 1-1,-1-1 1,1 1-1,0 0 0,-1-1 1,0 1-1,1-1 1,-1 1-1,0 0 0,0-1 1,0 1-1,0 0 1,0 1-1,-2 16 226,-1-1 0,0 0 0,-1 0 0,-1 0 0,-14 33 0,10-27 130,7-16-281,-1 0 0,0 0 0,-1-1 0,0 1 0,0-1 0,-8 11-1,7-13-49,0 0-1,0-1 0,0 1 0,-1-1 0,0 0 0,0 0 1,0-1-1,0 0 0,0 0 0,-1 0 0,1-1 0,-1 0 0,0 0 1,0-1-1,1 1 0,-1-2 0,0 1 0,0-1 0,0 0 0,-8-1 1,2 0-40,-1-1 1,1 0 0,0-1 0,0-1 0,1 0-1,-1 0 1,1-1 0,0-1 0,0 0-1,-11-8 1,10-2-3298,18 17 2087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00:17.666"/>
    </inkml:context>
    <inkml:brush xml:id="br0">
      <inkml:brushProperty name="width" value="0.05292" units="cm"/>
      <inkml:brushProperty name="height" value="0.10583" units="cm"/>
      <inkml:brushProperty name="tip" value="rectangle"/>
      <inkml:brushProperty name="rasterOp" value="maskPen"/>
    </inkml:brush>
  </inkml:definitions>
  <inkml:trace contextRef="#ctx0" brushRef="#br0">96 104 1936,'0'-3'377,"1"0"0,-1 0-1,0 0 1,1 0-1,0 1 1,0-1 0,0 0-1,0 0 1,0 1 0,0-1-1,1 1 1,-1-1-1,1 1 1,3-4 0,0 0-437,1 0 0,1 0 0,9-6 0,2-2 758,-18 14-659,1-1-1,-1 1 0,0 0 0,0 0 0,1 0 0,-1-1 1,0 1-1,0 0 0,0 0 0,0-1 0,1 1 1,-1 0-1,0 0 0,0-1 0,0 1 0,0 0 1,0-1-1,0 1 0,0 0 0,0-1 0,0 1 0,0 0 1,0 0-1,0-1 0,0 1 0,0 0 0,0-1 1,0 1-1,0 0 0,0 0 0,0-1 0,0 1 0,-1 0 1,1-1-1,0 1 0,0 0 0,0 0 0,0-1 1,-1 1-1,1 0 0,0 0 0,0 0 0,0-1 1,-1 1-1,1 0 0,0 0 0,-1 0 0,1 0 0,0 0 1,0 0-1,-1-1 0,1 1 0,0 0 0,-1 0 1,1 0-1,0 0 0,0 0 0,-1 0 0,1 0 0,-1 0 1,-18-2 971,16 1-947,1 1 0,-1 0 1,1 0-1,-1 0 0,0 1 0,1-1 1,-1 1-1,1-1 0,-1 1 0,1 0 1,0 0-1,-1 0 0,1 0 1,0 0-1,0 0 0,-1 1 0,1-1 1,0 1-1,0 0 0,0-1 0,1 1 1,-1 0-1,0 0 0,1 0 1,-1 0-1,-1 5 0,-24 61 1061,19-52-1018,2 1 0,-1 0 1,2 0-1,-6 33 0,3 109-11,3-36-74,2-65 124,3 0 0,12 106 0,10 23-7,9 66-67,-19-188-44,-3 1 1,1 120-1,-13-45 29,-7 95 22,5-114-74,12 162 0,-7-280-4,43 375 38,2 54 12,-34-217-9,49 263 0,-44-353 285,-6 0 0,-7 156 1,-1-224-172,15 94 1,-11-104-119,-3-24-3,-2-1-1,-1 1 1,-1-1 0,-5 34 0,-25 92 315,1-8-158,-33 195-113,57-311-49,0 0 0,-11 26 0,7-25 8,-9 44 0,1 19-27,4-23-16,-5 71 1,17-104-48,1-14-536,0 0 0,-6 26-1,7-45 528,0 1-1,0-1 1,0 0-1,0 1 1,0-1-1,0 0 1,0 1-1,0-1 1,0 0-1,0 1 1,0-1-1,0 0 1,-1 1-1,1-1 1,0 0-1,0 1 1,0-1-1,0 0 1,-7 4-1313,7-4 1313,0 0-1,-1 0 1,1 0-1,0 0 1,-1-1-1,1 1 1,-1 0-1,-8-13-794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22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169 168 1224,'-26'-115'250,"22"78"3899,4 37-4056,0 0 1,0 0-1,-1 0 1,1 0-1,0 0 1,0 0-1,0 0 1,0 0-1,0 0 1,0 0-1,-1 0 0,1 0 1,0 0-1,0 0 1,0 0-1,0 0 1,0 0-1,0 0 1,-1 0-1,0 0 977,0 32 1014,-11 121-1233,7-61-284,-29 153 0,29-228-466,2 0 1,0 1-1,1-1 1,0 0 0,2 27-1,0-44-88,0-1-1,0 1 1,0 0 0,0 0-1,0 0 1,0-1-1,-1 1 1,1 0 0,0 0-1,0 0 1,0 0 0,0-1-1,-1 1 1,1 0-1,0 0 1,0 0 0,0 0-1,0 0 1,-1 0-1,1 0 1,0-1 0,0 1-1,-1 0 1,1 0 0,0 0-1,0 0 1,0 0-1,-1 0 1,1 0 0,0 0-1,0 0 1,-1 0-1,1 0 1,0 0 0,0 0-1,-1 1 1,9-18-25,0 0 1,-2-1-1,0 0 0,-1 0 0,0 0 1,-2 0-1,0-1 0,0-30 1,-3 17-59,1-25-88,-3 1 1,-13-83 0,-3 28-23,17 108 166,1 0 0,0 1 0,-1-1-1,1 0 1,0 1 0,0-1 0,0 0 0,1 0-1,-1 1 1,1-1 0,0 0 0,-1 1 0,1-1-1,0 1 1,0-1 0,1 1 0,-1-1 0,1 1-1,-1 0 1,1 0 0,0-1 0,-1 1 0,1 0 0,5-3-1,-3 3-11,1 0 0,0 0 0,0 1 0,0 0-1,1 0 1,-1 0 0,0 0 0,0 1 0,0 0-1,1 0 1,-1 0 0,0 1 0,7 1 0,26 4-28,51 3 1,-49-6 71,41 9 1,-75-12-14,0 1 0,-1-1 1,1 1-1,0-2 0,11-1 0,8 0 12,-24 2-23,-1 4 6,1 89-18,2-42 366,-3 1 1,-2 0-1,-2 0 1,-20 93-1,-1-73-155,17-51-74,0 1 0,1-1-1,2 1 1,-5 34 0,19-13 8,-4-24-109,-4-15-13,0 1-1,-1-1 1,0 1-1,0-1 1,0 1-1,-1-1 1,0 0-1,1 1 1,-2-1-1,-1 6 1,-1 7 96,3-16-84,0 0 1,0 0 0,0 0-1,0 0 1,0 0-1,0 0 1,-1 0 0,1 0-1,0-1 1,-1 1-1,1-1 1,0 1 0,-1-1-1,1 1 1,-1-1-1,1 1 1,-1-1 0,1 0-1,0 0 1,-1 0-1,1 0 1,-1 0 0,-1-1-1,-45 0 88,41 0-80,-104-8 63,-101-4-423,216 17-3304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22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169 168 1224,'-26'-115'250,"22"78"3899,4 37-4056,0 0 1,0 0-1,-1 0 1,1 0-1,0 0 1,0 0-1,0 0 1,0 0-1,0 0 1,0 0-1,-1 0 0,1 0 1,0 0-1,0 0 1,0 0-1,0 0 1,0 0-1,0 0 1,-1 0-1,0 0 977,0 32 1014,-11 121-1233,7-61-284,-29 153 0,29-228-466,2 0 1,0 1-1,1-1 1,0 0 0,2 27-1,0-44-88,0-1-1,0 1 1,0 0 0,0 0-1,0 0 1,0-1-1,-1 1 1,1 0 0,0 0-1,0 0 1,0 0 0,0-1-1,-1 1 1,1 0-1,0 0 1,0 0 0,0 0-1,0 0 1,-1 0-1,1 0 1,0-1 0,0 1-1,-1 0 1,1 0 0,0 0-1,0 0 1,0 0-1,-1 0 1,1 0 0,0 0-1,0 0 1,-1 0-1,1 0 1,0 0 0,0 0-1,-1 1 1,9-18-25,0 0 1,-2-1-1,0 0 0,-1 0 0,0 0 1,-2 0-1,0-1 0,0-30 1,-3 17-59,1-25-88,-3 1 1,-13-83 0,-3 28-23,17 108 166,1 0 0,0 1 0,-1-1-1,1 0 1,0 1 0,0-1 0,0 0 0,1 0-1,-1 1 1,1-1 0,0 0 0,-1 1 0,1-1-1,0 1 1,0-1 0,1 1 0,-1-1 0,1 1-1,-1 0 1,1 0 0,0-1 0,-1 1 0,1 0 0,5-3-1,-3 3-11,1 0 0,0 0 0,0 1 0,0 0-1,1 0 1,-1 0 0,0 0 0,0 1 0,0 0-1,1 0 1,-1 0 0,0 1 0,7 1 0,26 4-28,51 3 1,-49-6 71,41 9 1,-75-12-14,0 1 0,-1-1 1,1 1-1,0-2 0,11-1 0,8 0 12,-24 2-23,-1 4 6,1 89-18,2-42 366,-3 1 1,-2 0-1,-2 0 1,-20 93-1,-1-73-155,17-51-74,0 1 0,1-1-1,2 1 1,-5 34 0,19-13 8,-4-24-109,-4-15-13,0 1-1,-1-1 1,0 1-1,0-1 1,0 1-1,-1-1 1,0 0-1,1 1 1,-2-1-1,-1 6 1,-1 7 96,3-16-84,0 0 1,0 0 0,0 0-1,0 0 1,0 0-1,0 0 1,-1 0 0,1 0-1,0-1 1,-1 1-1,1-1 1,0 1 0,-1-1-1,1 1 1,-1-1-1,1 1 1,-1-1 0,1 0-1,0 0 1,-1 0-1,1 0 1,-1 0 0,-1-1-1,-45 0 88,41 0-80,-104-8 63,-101-4-423,216 17-3304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1:33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53 128 952,'-20'-9'1840,"18"9"-1691,1 0 1,-1 0 0,1 0 0,0 0-1,-1-1 1,1 1 0,-1 0-1,1-1 1,0 1 0,0-1 0,-1 0-1,1 1 1,0-1 0,0 0-1,0 0 1,0 0 0,-1 0-1,1 0 1,1 0 0,-1 0 0,0 0-1,0 0 1,0 0 0,0 0-1,1-1 1,-1 1 0,1 0-1,-1-1 1,0 0 0,5 0-99,-1 0 0,0 1 0,0 0 0,1 0 0,-1 0 0,1 0 1,-1 0-1,1 1 0,3-1 0,3-1 231,66-9 131,-48 8-258,50-12-1,-35 6-24,0 2 1,0 2 0,1 1-1,75 5 1,-59-1-109,32 2 5,82-3 130,-98-6-96,-22 1-25,-1 2 0,100 7 0,157 21 63,-274-22-34,-1-2 1,55-6-1,13 0 48,-99 6-105,1 0-1,-1-1 0,1 0 1,-1 0-1,1 0 0,-1-1 1,0 1-1,6-4 0,-7 4-2,0-1 0,1 1 0,-1-1-1,1 1 1,-1 0 0,1 0 0,-1 1-1,1-1 1,-1 1 0,1 0 0,-1 0-1,7 0 1,17 1 15,15 2 63,-31-3 299,-11 0-433,1 0 1,-1-1-1,0 1 1,0 0-1,0 0 0,0 0 1,0 0-1,0-1 1,0 1-1,0 0 0,0 0 1,0 0-1,0-1 1,0 1-1,0 0 0,0 0 1,0 0-1,0-1 1,0 1-1,0 0 0,0 0 1,0 0-1,0-1 1,0 1-1,0 0 1,0 0-1,0 0 0,0 0 1,-1-1-1,1 1 1,0 0-1,0 0 0,0 0 1,0 0-1,0 0 1,-1-1-1,1 1 0,0 0 1,0 0-1,0 0 1,0 0-1,-1 0 0,1 0 1,0 0-1,0 0 1,0 0-1,-1 0 1,1 0-1,0 0 0,0 0 1,0 0-1,0 0 1,-1 0-1,1 0 0,-9-4-675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21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1 377 1800,'8'-5'8505,"18"5"-7580,-19 0 506,1-5 4563,-2-7-4448,-6 10-1575,0 1 0,0 0 0,1 0-1,-1 0 1,1 0 0,-1 0-1,1 0 1,-1 0 0,1 0 0,0 0-1,-1 0 1,1 0 0,0 0 0,0 0-1,0 0 1,-1 1 0,1-1-1,0 0 1,0 0 0,0 1 0,0-1-1,0 1 1,1-1 0,0 1-1,-2 0 38,41-34 239,-22 21-285,-17 13 39,0-1 1,0 0-1,0 0 0,-1 0 1,1 0-1,0 0 0,-1 0 1,1-1-1,0 1 1,-1-1-1,0 1 0,1-1 1,-1 1-1,0-1 1,0 0-1,0 1 0,0-1 1,0 0-1,0 0 0,0 0 1,0-3-1,0 4-6,0 0 0,0 0 0,0 0 0,1 0 0,-1 0 0,0 1-1,0-1 1,1 0 0,-1 1 0,0-1 0,1 1 0,-1-1 0,1 1 0,-1-1 0,0 1 0,1 0-1,-1 0 1,2 0 0,30-4-66,25 7 33,-38-1 50,0-1 0,-1-1 1,1 0-1,20-4 0,238-29-43,-151 21 31,33 7 0,-112 6 0,1-2 0,56-10 0,174-24 1,-123 18-2,454-53 1,171 31-21,-290 23 10,823 18-21,-1187 5 34,442 12 12,-210-8-14,-2 0 0,250 6 0,266 17 8,-737-24-8,225 10 0,94 3 0,-40-1 0,-30-5 0,-155 7 0,-149-12 0,127 1 0,-48-6 8,-32 1-6,-32-3 8,40 1-6,195 6-4,-255-6 0,3 2-8,130 31 0,-207-38-141,2 0 461,-18-4-772,7 2-4237,-13 6 3162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23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143 113 2793,'-112'-104'3244,"102"96"631,8 12-1768,13 24-1073,-5-15-1054,0-1 131,-2 0-1,1-1 0,-1 2 0,-1-1 0,0 0 0,-1 1 1,0-1-1,-1 1 0,-1 16 0,-2 0 13,1 1 1,1 0-1,6 50 0,2 27-67,-3-31 63,-3-63-86,0 1 0,-1 0-1,0 0 1,-1 0 0,0 0 0,-2 0 0,1 0 0,-2-1 0,0 1 0,-6 18 0,4-18-14,1 0 1,0 0-1,1 0 0,1 0 1,0 1-1,1-1 1,1 25-1,-3 33 18,0-49 15,2 1 1,0-1-1,1 1 1,5 32-1,-4-53-19,-1 20-31,-1-23 24,1 1 1,-1 0-1,1-1 0,-1 1 1,0-1-1,1 1 1,-1 0-1,1-1 0,-1 1 1,0-1-1,0 0 0,1 1 1,-1-1-1,0 0 1,0 1-1,1-1 0,-1 0 1,0 0-1,0 0 0,0 0 1,1 0-1,-1 0 1,0 0-1,0 0 0,0 0 1,0 0-1,-15 14 621,10-8-3514,2 0 1828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39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96 2697,'41'-75'1113,"-41"75"-888,1-1 0,-1 1 0,1-1 0,-1 1 0,1-1 0,-1 1 1,0-1-1,1 0 0,-1 1 0,0-1 0,0 0 0,0 1 0,1-1 0,-1 0 0,0 1 0,0-1 0,0 0 0,0 1 0,0-1 0,0 0 0,0 1 0,0-1 0,-1 0 1,1 1-1,0-1 0,0 0 0,0 1 0,-1-1 0,1 0 0,0 1 0,-1-2 0,0 2-174,1 0 1,-1 0-1,1 0 1,0 0-1,-1 0 1,1 0-1,-1 1 0,1-1 1,0 0-1,-1 0 1,1 0-1,0 0 0,-1 0 1,1 1-1,0-1 1,-1 0-1,1 0 1,0 1-1,-1-1 0,1 0 1,0 0-1,0 1 1,-1-1-1,1 0 0,0 1 1,0-1-1,0 0 1,-1 1-1,1-1 1,0 1-1,0-1 0,0 0 1,0 1-1,0-1 1,0 0-1,0 1 0,0-1 1,0 1-1,0-1 1,0 1-1,-8 73 524,-3 14-184,2 125-1,2-59-106,1-16-170,4-94-99,-2 1 1,-18 86-1,11-81 35,-6 90 1,18 85 267,-12-43-159,1 18 233,10-179-340,-2-1 0,0 1 0,-1-1 1,-1 0-1,-12 36 0,-47 95 536,40-102-413,-24 75 0,-18 167 40,48-207-58,-13 112-84,14 14 186,15-180-239,5 149 19,0-82-26,1 31 9,0 77 83,1 34-6,0 5 58,16 121 59,0-52-91,3-19-44,0 48 216,-27-233-256,4 0 0,19 113 1,-12-132 77,-4 0-1,-10 142 1,0 13-94,14-13 36,2 149 21,-7-243-56,-1-66 46,-11 140-1,3-166-54,1 1-1,3-1 0,2 1 0,7 49 1,-7-84-2,-1 1 1,0-1-1,-3 21 1,2-25-12,0 0 1,0 0-1,0 0 0,1 0 1,1 0-1,-1 1 1,1-1-1,1 0 0,-1 0 1,5 13-1,-3-14 7,0 1-1,-1 0 0,0 0 0,-1-1 1,0 1-1,0 9 0,-1-11-4,1 1 0,-1 0-1,1-1 1,1 1-1,-1-1 1,1 1 0,0-1-1,1 0 1,3 7-1,-22 27 361,15-33-359,-9 43-36,10-47 32,0 0 0,0 0-1,0 0 1,0 0 0,1 0 0,-1 0 0,1 0 0,0 0-1,0 0 1,0 0 0,0-1 0,0 1 0,0 0 0,1-1 0,0 1-1,-1-1 1,4 4 0,-11-11 717,0 4-1604,3 10-3593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41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64 4361,'-6'-3'3210,"14"-4"-2667,20-7-707,-12 5 252,-9 4 113,0 1 0,0 0 0,0 1 0,0 0 0,1 0 0,-1 1 0,1 0 0,15-3 0,68 26 3020,63-6-2543,245-9-1,-8-8 100,-338 3-719,8 1 8,130-2 101,241 1 28,-110 4-120,329-1 273,-551-3-264,357-6 233,-185-1-21,116-1-57,59 12 32,-445-5-271,479 22 176,-175-13-88,27 4-47,-159-1 335,-176-13 212,11-2-523,26-2-150,4 2 89,-31 2-447,-15 0-335,-5 2 322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4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357 130 2857,'-97'-39'1427,"94"38"-1280,0 0 0,0-1 1,1 1-1,-1 0 1,0-1-1,1 0 0,-1 1 1,1-1-1,-1 0 1,1-1-1,0 1 1,0 0-1,0 0 0,0-1 1,-2-4-1,3 5-45,1 0-1,-1 0 1,1 0-1,0 0 1,0-1-1,0 1 1,0 0-1,1 0 1,-1 0-1,0 0 1,1 0 0,-1 0-1,2-3 1,3-20 3602,-4 28-3608,-1 1 0,1-1 1,0 0-1,0 0 0,0 0 1,0 0-1,1 0 0,-1 0 0,1 0 1,0 0-1,0-1 0,0 1 1,3 3-1,-2-3-74,0 1 1,0 0-1,0 0 1,-1 0-1,1 0 0,-1 1 1,0-1-1,0 1 1,1 6-1,3 32 753,-1 84-1,-2-30-334,-1 27 216,-14 134 1,11-254-637,-20 193 737,8-98-553,1 124 1,12-178-151,-1 0 0,-3-1 0,-1 0-1,-2 0 1,-2 0 0,-29 80 0,14-52 82,4 1-1,3 1 1,-9 83 0,22-133-143,-22 244 127,13-94-41,-3-55-32,-5 68 75,25 31 54,-1-7-129,-3-202-44,-4 64 18,3 0 0,4 0 1,18 116-1,5 4 38,-20-148-1,-3 0 0,-3 90 0,-2-93-23,1 0 0,3 1 0,11 75 1,-8-97-17,-1 0 0,-2 0 1,0 1-1,-1 0 0,-4 42 1,-1 83 206,3-31-126,-1-79-82,2 1-1,1-1 0,2 1 1,2-1-1,9 37 0,-10-50-10,-1 0 0,0 0 0,-2 1 1,-1-1-1,-6 46 0,1-2 14,-29 290 126,32-332-131,1 1-1,2 30 1,1-37-7,-1 1 0,-2 0 0,0 0 0,-7 34 0,-3 0 22,2 1 0,3 0 0,1 1 0,4-1 0,6 71-1,-4-96-21,-1 0 0,-5 35 0,2-35-1,1 1-1,3 35 1,4-12-6,-3 0 0,-5 67 0,-7-64 3,7-49-4,1 1 0,0-1 0,0 1 0,1 0 1,1 0-1,0 0 0,0 0 0,0-1 0,4 16 0,1 5 3,-1 0-1,-1 1 0,-1-1 0,-5 54 0,1-47-1,-4 41 11,3-54-11,1-1 0,1 1-1,1 0 1,4 30-1,-2-32 4,0 1 1,-3 36-1,0-38-4,0 0-1,5 28 0,-1 61 24,1-91-7,-4-18-16,1 0 1,-1-1-1,0 1 0,1 0 0,-1 0 1,0-1-1,1 1 0,-1 0 0,0 0 1,0-1-1,1 1 0,-1 0 0,0 0 1,0 0-1,0 0 0,0-1 0,0 1 0,0 0 1,-1 0-1,1 0 0,0-1 0,0 1 1,0 0-1,-1 0 0,1-1 0,0 1 1,-1 0-1,1-1 0,-1 1 0,1 0 1,-1-1-1,1 1 0,-1 0 0,1-1 1,-1 1-1,0-1 0,1 1 0,-1-1 1,0 1-1,0-1 0,1 0 0,-1 1 1,0-1-1,0 0 0,1 0 0,-1 0 1,0 1-1,0-1 0,0 0 0,1 0 1,-2 0-1,1 15 30,1 1 1,3 27 0,-1-26 151,0-9-153,-1 1 1,0 0-1,-1 0 1,0 0-1,0-1 0,-1 1 1,-2 12-1,-2-19 91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53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345 166 1752,'-125'-98'710,"122"96"-665,0-1 0,-1 1 1,1-1-1,0 0 0,0-1 0,1 1 1,-1 0-1,1-1 0,-4-5 0,6 8 8,0 0 1,0 0-1,0 1 0,0-1 0,0 0 0,0 0 0,0 0 0,0 0 0,0 0 0,0 1 0,0-1 1,1 0-1,-1 0 0,0 0 0,1 1 0,-1-1 0,0 0 0,1 0 0,-1 1 0,1-1 0,0-1 0,4-5 1357,-5 7-1311,0 0 0,0-1 0,0 1 0,0 0 1,-1-1-1,1 1 0,0 0 0,0 0 0,0 0 0,0-1 1,0 1-1,0 0 0,-1 0 0,1-1 0,0 1 0,0 0 1,0 0-1,0 0 0,-1 0 0,1-1 0,0 1 0,0 0 1,-1 0-1,1 0 0,0 0 0,0 0 0,-1 0 0,1 0 1,0 0-1,0-1 0,-1 1 0,1 0 0,0 0 0,0 0 0,-1 0 1,1 0-1,0 1 0,0-1 0,-1 0 0,1 0 0,0 0 1,-1 0-1,1 0 0,0 0 0,0 0 0,0 0 0,-1 0 1,1 1-1,0-1 0,0 0 0,0 0 0,-1 0 0,1 1 1,0-1-1,0 0 0,0 0 0,0 0 0,-1 1 0,1-1 1,0 0-1,0 1 0,-14 95 956,5 1 1,3 109-1,1-13-278,0 298 242,6-404-848,-9 242 399,1-40-364,10-204-173,-1-46 2,-5 72 1,-45 187 110,38-244-125,-18 157 25,26-173-31,-7 45 4,5-53-18,0 1-1,2 38 1,-6 42 38,4-74-11,2-22-16,0-1 1,0 1 0,-7 20 0,8-33-19,1 0 0,0-1 0,0 1 0,0-1 0,0 1 0,0-1 0,1 1 0,-1 0 0,0-1 0,1 1 0,-1-1 0,1 1 0,-1-1 0,1 1 0,0-1 0,-1 0 0,1 1 0,0-1 0,0 0 0,0 0 0,0 1 0,0-1 0,1 0 0,1 2 0,-1-1-18,-1-1-297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54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213 237 5145,'50'-94'1722,"-49"91"-1672,0 0 1,0 1-1,0-1 1,0 0-1,-1 0 1,1 1-1,-1-1 1,0 0-1,0 0 1,0 0-1,0 0 1,0 1-1,-1-1 1,1 0-1,-1 0 1,0 0-1,-1-2 1,-2-18-1,8 7 92,4-20 1190,-8 35-1161,0 1 0,0-1 0,0 1 1,0-1-1,0 0 0,0 1 0,0-1 0,0 1 0,0-1 1,0 0-1,0 1 0,0-1 0,-1 1 0,1-1 1,0 0-1,0 1 0,-1-1 0,1 1 0,0-1 0,-1 1 1,1-1-1,0 1 0,-1-1 0,-1 11 831,-5 441 1257,-15-133-1063,4-107-1009,15-162-183,-34 446 465,33-471-422,-2 0 0,0 0 0,-1 0-1,-2 0 1,-17 34 0,5-11 39,-15 7-46,-11 86-80,38-114-2733,4-21 714,3-16 802,2 9 505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1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72 2385,'-89'67'1120,"65"-51"64,15-17 776,9 0-1865,0 1 0,0-1-1,0 1 1,1-1-1,-1 0 1,0 1 0,0-1-1,0 0 1,1 1-1,-1-1 1,0 1 0,1-1-1,-1 1 1,0-1-1,1 1 1,-1-1-1,1 1 1,-1-1 0,1 1-1,-1-1 1,1 1-1,-1 0 1,1-1 0,-1 1-1,1 0 1,0 0-1,0-1 1,177-41 224,-161 39-329,1 1 1,-1 1 0,1 0-1,-1 1 1,1 1 0,31 6-1,46 2 6,40-22 139,-87 7 83,51 0 0,481-22 220,-29 1-305,-53 29 138,-158-13 452,-196 3-576,204 14 0,-92 14-2,404-19 0,-100-15 1482,208 41-1358,-719-26-253,-1-2 1,52-8-1,25-1 0,-58 1-12,-55 7-3,1 0 0,0 0-1,23 0 1,58 2 43,-90-14 433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1:33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53 128 952,'-20'-9'1840,"18"9"-1691,1 0 1,-1 0 0,1 0 0,0 0-1,-1-1 1,1 1 0,-1 0-1,1-1 1,0 1 0,0-1 0,-1 0-1,1 1 1,0-1 0,0 0-1,0 0 1,0 0 0,-1 0-1,1 0 1,1 0 0,-1 0 0,0 0-1,0 0 1,0 0 0,0 0-1,1-1 1,-1 1 0,1 0-1,-1-1 1,0 0 0,5 0-99,-1 0 0,0 1 0,0 0 0,1 0 0,-1 0 0,1 0 1,-1 0-1,1 1 0,3-1 0,3-1 231,66-9 131,-48 8-258,50-12-1,-35 6-24,0 2 1,0 2 0,1 1-1,75 5 1,-59-1-109,32 2 5,82-3 130,-98-6-96,-22 1-25,-1 2 0,100 7 0,157 21 63,-274-22-34,-1-2 1,55-6-1,13 0 48,-99 6-105,1 0-1,-1-1 0,1 0 1,-1 0-1,1 0 0,-1-1 1,0 1-1,6-4 0,-7 4-2,0-1 0,1 1 0,-1-1-1,1 1 1,-1 0 0,1 0 0,-1 1-1,1-1 1,-1 1 0,1 0 0,-1 0-1,7 0 1,17 1 15,15 2 63,-31-3 299,-11 0-433,1 0 1,-1-1-1,0 1 1,0 0-1,0 0 0,0 0 1,0 0-1,0-1 1,0 1-1,0 0 0,0 0 1,0 0-1,0-1 1,0 1-1,0 0 0,0 0 1,0 0-1,0-1 1,0 1-1,0 0 0,0 0 1,0 0-1,0-1 1,0 1-1,0 0 1,0 0-1,0 0 0,0 0 1,-1-1-1,1 1 1,0 0-1,0 0 0,0 0 1,0 0-1,0 0 1,-1-1-1,1 1 0,0 0 1,0 0-1,0 0 1,0 0-1,-1 0 0,1 0 1,0 0-1,0 0 1,0 0-1,-1 0 1,1 0-1,0 0 0,0 0 1,0 0-1,0 0 1,-1 0-1,1 0 0,-9-4-675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2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77 2937,'-58'-12'1323,"58"11"-1283,-1 1 1,1 0-1,-1 0 1,0 0-1,1 0 1,-1-1-1,0 1 0,1 0 1,-1-1-1,1 1 1,-1-1-1,1 1 1,-1 0-1,1-1 1,-1 1-1,1-1 1,-1 1-1,1-1 1,0 1-1,-1-1 1,1 0-1,0 1 1,-1-1-1,1 1 1,0-1-1,0 0 1,0 1-1,0-1 1,-1 0-1,1 1 1,0-1-1,0 0 1,0 1-1,0-1 1,0 0-1,1 1 1,-1-1-1,0 0 1,0 1-1,0-1 1,1 0-1,-1 1 1,0-1-1,0 1 1,1-1-1,-1 1 1,1-1-1,-1 0 0,0 1 1,1-1-1,28-25 1987,-23 22-681,-8-4 4627,0 9-5802,-6 58-144,2 0 0,3 0 1,8 94-1,-2 40 10,-80 659 155,64-753-157,-15 70 207,28-154-160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3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73 1816,'-1'-2'154,"-32"-42"3042,32 42-2849,-1 0 1,0 0-1,0-1 1,0 1-1,0 1 1,-1-1-1,1 0 0,0 0 1,-1 1-1,1 0 1,-1-1-1,0 1 1,1 0-1,-1 0 1,-4-1-1,6 3-286,0-1 0,0 0 0,-1 1 0,1-1 0,0 1 0,0-1 0,1 1-1,-1 0 1,0-1 0,0 1 0,0 0 0,0 0 0,1-1 0,-1 1 0,0 0 0,1 0 0,-1 0 0,0 0 0,1 0 0,-1 0 0,1 0 0,0 0 0,-1 0 0,1 0 0,0 0-1,0 1 1,-1-1 0,1 0 0,0 0 0,0 0 0,0 0 0,0 0 0,1 0 0,-1 2 0,-2 9 24,-76 576 3227,19-177-2730,-24 143-338,63-464-218,-9 66 103,28-154-223,1-7-217,3-15-419,8-16 320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4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82 3625,'48'-50'1688,"-47"48"-1375,1 0 0,0 0-1,-1 0 1,1 0 0,-1 0-1,0 0 1,0 0 0,0 0-1,0-1 1,0 1 0,0 0 0,0-4-1,-6 7 3440,-5 13-2626,-21 51-298,2 2-1,-24 84 1,-25 149 545,56-191-1178,-9 134 0,12 114 7,4-64-78,14-173-15,-3-116-288,-3-18-1754,-2-20 1247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23 936,'-15'0'278,"-5"-1"191,19 0-437,1 1 0,0 0 0,0 0 1,-1 0-1,1 0 0,0-1 0,0 1 0,0 0 0,0 0 0,-1-1 0,1 1 1,0 0-1,0 0 0,0 0 0,0-1 0,0 1 0,-1 0 0,1-1 1,0 1-1,0 0 0,0 0 0,0-1 0,0 1 0,0 0 0,0-1 0,0 1 1,0 0-1,0 0 0,0-1 0,0 1 0,0 0 0,0 0 0,1-1 1,-1 1-1,0 0 0,0-1 0,0 1 0,0 0 0,0 0 0,1 0 0,-1-1 1,0 1-1,0 0 0,0 0 0,1 0 0,-1-1 0,0 1 0,0 0 1,1 0-1,-1 0 0,0 0 0,1-1 0,-1 1 85,0 0-1,0-1 0,0 1 1,0 0-1,0-1 1,0 1-1,-1 0 1,1-1-1,0 1 1,0 0-1,0-1 1,0 1-1,0 0 1,0-1-1,-1 1 1,1 0-1,0-1 0,0 1 1,-1 0-1,1 0 1,0-1-1,0 1 1,-1 0-1,1 0 1,0 0-1,-1-1 1,1 1-1,0 0 1,0 0-1,-1 0 1,1 0-1,-1 0 1,1 0-1,0-1 0,-1 1 1,1 0-1,0 0 1,-1 0-1,1 0 1,-1 1-1,-2-1 2301,17 5-2794,48 21 518,-52-21-130,1 0-1,0 0 0,1-1 1,-1-1-1,1 1 0,-1-2 1,15 2-1,113-3-1804,-125 0 1109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0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64 168 1320,'-20'0'260,"15"0"-131,1 0 0,0 0 0,-1 0 0,1 0 0,0-1 1,0 0-1,-7-2 0,11 3-59,-1 0 1,1-1 0,0 1 0,0 0 0,0-1 0,-1 1 0,1 0 0,0-1-1,0 1 1,0 0 0,0-1 0,0 1 0,0 0 0,0-1 0,0 1 0,0 0-1,0-1 1,0 1 0,0 0 0,0-1 0,0 1 0,0 0 0,0-1-1,0 1 1,0 0 0,0-1 0,0 1 0,0 0 0,1-1 0,-1 1 0,0 0-1,0 0 1,0-1 0,1 1 0,-1 0 0,0 0 0,0-1 0,1 1 0,-1 0-1,0 0 1,1 0 0,-1-1 0,0 1 0,1 0 0,-1 0 0,0 0 0,1 0-1,-1 0 1,134-6 852,-72 2-673,87 5 0,-51 2 149,0-5-1,130-18 1,72-3 243,8 7 88,29-1-157,-158 13-446,164 7-85,-245 2-16,0-4-1,139-17 0,306-29 637,-367 41-289,-160 0-231,-11 2-183,-7 2-468,-11 4 150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05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98 1832,'1'-7'562,"-1"0"0,1 0-1,0 1 1,1-1 0,0 0 0,0 0-1,5-10 1,5-15 1923,-12 32-2423,0 0-1,0 0 0,0 0 1,0 0-1,0 0 0,0 0 0,0 0 1,1 1-1,-1-1 0,0 0 1,0 0-1,0 0 0,0 0 1,0 0-1,1 0 0,-1 0 1,0 0-1,0 0 0,0 0 1,0 0-1,1 0 0,-1 0 1,0 0-1,0 0 0,0 0 1,0 0-1,0 0 0,1 0 1,-1 0-1,0 0 0,0 0 1,0 0-1,0 0 0,0 0 1,1 0-1,-1 0 0,0-1 1,0 1-1,0 0 0,0 0 1,0 0-1,0 0 0,1 0 1,2 24 419,-1 302 1072,-2-21-665,-1 114 161,-15-272-895,9-102-144,2 0 0,2 1 0,3 47 0,11 15 82,-3-35 51,-2 75 0,-6-101-11,1-1 0,2 1 1,12 58-1,-7-57 50,2 67 1,3 19 142,-8-98-297,-2 0 0,-1 1 0,-2-1 0,-1 0 0,-2 0 1,-2 1-1,-1-2 0,-11 39 0,4-14-7,-8 88 0,16-95 39,-2 0 1,-23 81-1,7-56-36,3 2 1,3 0-1,4 1 1,-4 152-1,17-155 29,9 335 195,25-189-179,-20-150-54,8 120-1,-20-62 27,-2-34 6,23 166 0,-10-153-20,-2 212-1,-11-292-22,-1 277 3,-9-3 8,1 39-22,20 155 16,-13-383 6,-18 121 0,17-193-14,3 1 0,6 63 0,0-26 22,-6-67-13,-1-1-1,-1 0 0,0 1 1,0-1-1,-7 17 0,5-19-9,1 0 0,1 0 0,-1 0 0,2 1-1,0-1 1,1 24 0,2 68 4,-3-78-3,2 1 0,4 40 1,-1-27 245,-1 61 0,-3-89-225,0-12 70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07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5 226 3049,'-2'-12'184,"0"0"1,2 0 0,-1 0 0,2 0-1,0 0 1,0 1 0,1-1-1,0 0 1,1 1 0,0-1 0,1 1-1,6-14 1,-6 18 305,0 0 1,0 0-1,0 1 1,1-1-1,0 1 1,11-11-1,-16 17-458,1 0 0,-1 0 0,0-1 0,1 1 0,-1 0 0,0 0 0,1 0 0,-1 0 0,0-1 0,1 1 0,-1 0 0,1 0 0,-1 0 0,0 0 0,1 0 0,-1 0 0,0 0 0,1 0 0,-1 0 0,1 0 0,-1 0 0,0 0 0,1 0 0,-1 0 0,1 1 0,-1-1 0,0 0 0,1 0 0,-1 0 0,0 1 0,1-1 0,-1 0 0,0 0 0,0 1 0,1-1 0,-1 0 0,0 0 0,0 1 0,1-1 0,-1 0 0,0 1 0,0-1 0,0 0 0,1 1 0,-1-1 0,0 1 0,0 0 0,11 28 385,-9-20-368,9 37 253,-3 1 0,-1 0 0,0 79 0,1 9-147,2 24 198,-12 169 1,3 16-17,2-253-204,-1-64-93,-1 1 0,-1 0 0,-6 37 1,0-29-33,2 0 1,1 1-1,2 0 1,1-1-1,2 1 1,9 46 0,-4-59-1834,-8-25 934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0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54 221 320,'-22'-7'1535,"20"7"-1411,1 0 1,0 0-1,0 0 0,-1 0 1,1 0-1,0-1 1,0 1-1,0 0 0,0-1 1,-1 1-1,1 0 1,0-1-1,0 1 1,0-1-1,0 0 0,0 1 1,0-1-1,0 0 1,0 0-1,0 0 0,1 1 1,-1-1-1,0 0 1,0 0-1,1 0 1,-1 0-1,1 0 0,-1-1 1,1 1-1,-1 0 1,1 0-1,0 0 0,-1 0 1,1-2-1,42-18 127,-29 14-167,0 1-1,0 0 1,0 1-1,1 0 1,-1 1-1,28-4 1,-11 6-88,-1 1 1,39 4 0,-4 0 261,1-3 1,-1-3-1,116-21 0,-82 7-119,1 4-1,100-1 0,1-2 581,10 0-254,-183 16-459,74 3 28,-55-6 31,-27-6 124,-18 9-178,-1-1 1,0 1-1,0-1 1,1 1-1,-1 0 1,0-1-1,0 1 1,0-1-1,0 1 1,0-1-1,0 1 0,0-1 1,0 1-1,0-1 1,0 1-1,0 0 1,0-1-1,0 1 1,0-1-1,0 1 1,0-1-1,0 1 0,0-1 1,-1 1-1,1 0 1,0-1-1,0 1 1,-1-1-1,1 1 1,0 0-1,-1-1 1,1 1-1,0 0 1,-1-1-1,1 1 0,-1-1 1,-2 1-77,0-1 0,0 1 0,0-1 1,0 1-1,0 0 0,0 0 0,0 1 0,0-1 1,0 0-1,1 1 0,-1 0 0,0 0 0,-4 1 0,5-1-13,-49 18-1450,17 6 650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0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33 127 1240,'-32'37'1139,"32"-38"-977,0 0-1,0 0 0,0 1 1,-1-1-1,1 0 1,0 0-1,0 0 0,0 0 1,0 1-1,0-1 1,0 0-1,1 0 0,-1 0 1,0 1-1,0-1 1,0 0-1,1 0 0,-1 0 1,1 1-1,-1-1 1,0 0-1,1 1 0,-1-1 1,1 0-1,0 1 1,-1-1-1,1 1 1,-1-1-1,1 1 0,0-1 1,-1 1-1,1-1 1,0 1-1,0 0 0,1-1 1,35-12 82,2 1 0,-1 3 0,1 1-1,1 1 1,68-1 0,30-5 485,-6 0-406,152 6-1,8-1-268,-135 4-11,-147 3-38,1 0 1,-1-1 0,0 0-1,12-4 1,29-5 12,-3 5-5,-33 3-68,0 1 0,31 0 0,-46 2 7,1 0 0,-1 0 1,0 0-1,1 0 0,-1 0 0,1 0 0,-1 0 0,0 0 0,1 0 0,-1 0 0,1 0 0,-1 0 0,0 0 0,1 0 0,-1 1 0,1-1 0,-1 0 0,0 0 0,1 0 0,-1 1 0,0-1 0,0 0 0,1 1 1,-1-1-1,0 0 0,1 0 0,-1 1 0,0-1 0,0 1 0,0-1 0,1 0 0,-1 1 0,0-1 0,0 0 0,0 1 0,0-1 0,0 1 0,0-1 0,0 0 0,0 1 0,0-1 0,0 1 0,0-1 1,0 1-1,-11 14-731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1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57 2825,'-59'51'1014,"64"-49"-272,16-4-485,25-7 502,37-9 461,1 4-1,136-6 0,-53 6-599,104-3-500,-28 8-35,-131 2-17,176 12 1,-283-5-225,27 3 460,-31-3-350,-1 0 0,1 0 1,-1 0-1,0 0 1,1 0-1,-1 0 0,1 0 1,-1 0-1,1 0 0,-1 0 1,1 0-1,-1 0 1,1 1-1,-1-1 0,1 0 1,-1 0-1,0 0 1,1 1-1,-1-1 0,1 0 1,-1 0-1,0 1 0,1-1 1,-1 0-1,0 1 1,1-1-1,-1 1 0,0-1 1,0 0-1,1 1 1,-1-1-1,0 1 0,0-1 1,0 1-1,0-1 0,1 0 1,-1 1-1,0-1 1,0 1-1,0-1 0,0 1 1,0-1-1,0 1 1,0-1-1,0 1 0,0-1 1,-1 1-1,-8 13-615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21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1 377 1800,'8'-5'8505,"18"5"-7580,-19 0 506,1-5 4563,-2-7-4448,-6 10-1575,0 1 0,0 0 0,1 0-1,-1 0 1,1 0 0,-1 0-1,1 0 1,-1 0 0,1 0 0,0 0-1,-1 0 1,1 0 0,0 0 0,0 0-1,0 0 1,-1 1 0,1-1-1,0 0 1,0 0 0,0 1 0,0-1-1,0 1 1,1-1 0,0 1-1,-2 0 38,41-34 239,-22 21-285,-17 13 39,0-1 1,0 0-1,0 0 0,-1 0 1,1 0-1,0 0 0,-1 0 1,1-1-1,0 1 1,-1-1-1,0 1 0,1-1 1,-1 1-1,0-1 1,0 0-1,0 1 0,0-1 1,0 0-1,0 0 0,0 0 1,0-3-1,0 4-6,0 0 0,0 0 0,0 0 0,1 0 0,-1 0 0,0 1-1,0-1 1,1 0 0,-1 1 0,0-1 0,1 1 0,-1-1 0,1 1 0,-1-1 0,0 1 0,1 0-1,-1 0 1,2 0 0,30-4-66,25 7 33,-38-1 50,0-1 0,-1-1 1,1 0-1,20-4 0,238-29-43,-151 21 31,33 7 0,-112 6 0,1-2 0,56-10 0,174-24 1,-123 18-2,454-53 1,171 31-21,-290 23 10,823 18-21,-1187 5 34,442 12 12,-210-8-14,-2 0 0,250 6 0,266 17 8,-737-24-8,225 10 0,94 3 0,-40-1 0,-30-5 0,-155 7 0,-149-12 0,127 1 0,-48-6 8,-32 1-6,-32-3 8,40 1-6,195 6-4,-255-6 0,3 2-8,130 31 0,-207-38-141,2 0 461,-18-4-772,7 2-4237,-13 6 3162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98 2304,'-88'33'1310,"165"-50"2316,-42 13-3203,1 1 0,47 2-1,-9 3 394,0-2 0,128-18 0,449-44 129,-586 57-901,6-6-38,-57 8-6,0 0 0,1 1 0,-1 0 0,0 1 0,1 1 0,22 2 0,-37-2-23,-1 0 1,1 0 0,0 0 0,0 0 0,0 0-1,-1 0 1,1 0 0,0 0 0,0 1 0,0-1 0,-1 0-1,1 0 1,0 0 0,0 0 0,0 0 0,0 1-1,0-1 1,-1 0 0,1 0 0,0 0 0,0 1 0,0-1-1,0 0 1,0 0 0,0 0 0,0 1 0,0-1-1,0 0 1,0 0 0,0 0 0,0 1 0,0-1 0,0 0-1,0 0 1,0 1 0,0-1 0,0 0 0,0 0-1,0 0 1,0 1 0,0-1 0,0 0 0,0 0 0,0 0-1,0 1 1,1-1 0,-1 0 0,0 0 0,0 0 0,0 0-1,0 1 1,0-1 0,1 0 0,-1 0 0,0 0-1,0 0 1,0 0 0,1 0 0,-1 1 0,0-1 0,0 0-1,0 0 1,1 0 0,-1 0 0,0 0 0,0 0-1,1 0 1,-3 0-474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3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82 2497,'-121'39'1688,"120"-38"-1592,-1-1 1,0 1-1,1-1 1,-1 1-1,0-1 1,0 0-1,1 0 1,-1 1-1,0-1 1,0-1-1,0 1 1,1 0-1,-1 0 1,0 0-1,0-1 1,1 1-1,-1-1 1,0 0-1,-2-1 1,3 2-59,1-1 0,0 1 0,0 0 0,0-1 0,-1 1 0,1 0 0,0-1 0,0 1 0,0-1 0,0 1 0,0 0 1,-1-1-1,1 1 0,0-1 0,0 1 0,0 0 0,0-1 0,0 1 0,0-1 0,1 1 0,-1 0 0,0-1 1,0 1-1,0-1 0,0 1 0,0 0 0,1-1 0,-1 1 0,0 0 0,0-1 0,0 1 0,1 0 0,-1-1 0,0 1 1,1-1-1,6-2 0,0 1 0,1-1 0,-1 1 0,1 0 0,0 1 0,-1 0 0,1 0 0,0 1 0,14 0 0,-3 0 7,346-17 212,54-5 332,28 0 401,-428 21-902,-1 0-1,0-2 0,24-6 0,-24 5-81,1 0 0,0 1 0,25 0-1,78 8-1423,-101-1 911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28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42 1520,'-15'14'509,"2"0"-137,12-14-318,1 0 0,0 0 0,0 0 0,0 0 0,-1 0 0,1 0 0,0 0 0,0 0 0,-1 0 0,1 0 0,0 0 0,0 0 0,0-1 0,-1 1 0,1 0 0,0 0 0,0 0 0,0 0 0,-1 0 0,1 0 0,0 0 0,0-1 0,0 1 0,0 0 0,-1 0 0,1 0 0,0 0 0,0-1 0,0 1 0,0 0 0,0 0 0,0 0 0,-1-1 0,1 1 0,0 0 0,0 0 0,0 0 0,0-1 0,0 1 0,0 0 0,0 0 0,0-1 0,0 1 0,0 0 0,0 0 0,0-1 0,0 1 0,0 0 0,0 0 0,1 0 0,-1-1 0,0 1 0,0 0 0,0 0 0,0 0 0,0-1 0,0 1-20,0-1 0,0 1 0,0 0 0,0-1 0,0 1 0,0-1 0,0 1 0,0 0 0,0-1 0,0 1 0,0-1 0,1 1 0,-1 0 0,0-1 0,0 1 0,0 0 0,0-1 0,1 1 0,-1 0 0,0-1 0,0 1 0,1 0 0,-1-1 0,0 1 0,1 0 0,-1 0 0,0-1 0,1 1 0,-1 0 0,0 0 0,1 0 0,-1-1 0,0 1 0,1 0 0,-1 0 0,1 0 0,-1 0 0,0 0 0,1 0 0,-1 0 0,1 0 0,-1 0 0,0 0 0,1 0 0,-1 0 0,1 0 0,-1 0 0,0 0 0,1 1 0,3-1 779,-19-20 1431,101 36-2162,2-3 1,94 1 0,707-28 225,-411 1-87,-70-5 128,82-1 84,153 14-260,441 5 143,-921-4 109,71 4-197,-68 24-213,-62-6 20,-32-25 37,-22 8-71,135-1 22,-176 0-241,-20 3-656,-16 5-367,-29 14 469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3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1408,'0'0'3989,"10"0"-2401,603-31-157,106 47-1189,-319-27-210,-78-14 1320,-55 1-465,62 34-817,-202-1-65,430 12 33,-321-19-21,33 1 6,336 18 81,-487-16-85,106-3 128,-5-3 250,-110 3-375,-30-16 90,5 7-176,-79 10-1154,-5-2 763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31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70 5057,'0'0'70,"0"-1"1,0 1-1,-1 0 0,1 0 1,0 0-1,0-1 0,0 1 1,-1 0-1,1 0 0,0-1 0,0 1 1,0 0-1,0 0 0,0-1 1,0 1-1,0 0 0,0-1 1,-1 1-1,1 0 0,0 0 0,0-1 1,0 1-1,0 0 0,0-1 1,0 1-1,1 0 0,-1-1 1,0 1-1,0 0 0,0 0 1,0-1-1,0 1 0,0 0 0,0 0 1,1-1-1,-1 1 0,0 0 1,0 0-1,0-1 0,1 1 1,-1 0-1,0 0 0,0 0 1,1-1-1,18-7 741,27-1-1289,-42 9 761,39-6-163,-1 2 1,77 4 0,-12 0 259,-94-1-292,1360-19 1630,-1004 30-1699,47 3 13,371-40 239,-626 21-79,312 30 0,-253-22-144,-114-4-2,-14 6-8,113 17-1,-165-20 27,23-16-1100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32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1440,'86'-7'1041,"-69"4"15,2 3-448,3 0-152,3 0-152,4 0-32,-5-3-72,7 3-32,1 0-96,-2 0-32,5 1-24,-5-1-8,-6 2-16,-2-1-88,-9 2 64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34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129 122 1240,'-84'-27'591,"68"15"1623,14 11-1987,1-1 0,-1 1 1,1 0-1,-1 0 1,0 0-1,1 0 1,-1 0-1,0 0 1,0 0-1,1 0 0,-1 1 1,0-1-1,0 1 1,-3-1-1,62 1 684,127-5 148,-53-7-642,494-39 943,0 51-1051,274 36-216,-790-38 14,637 9 248,-604 8-320,-84-7-3,-1-3-1,1-2 0,113-8 0,-75-2 86,-97 1-1172,0 6 608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18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22 176 1576,'-1'-104'937,"3"53"1483,0 30 2556,-4 25-4866,0-1 0,0 1 0,1 0 0,-1 0 1,1 0-1,0 0 0,1 0 0,-1 0 0,0 6 0,-5 36 222,2-1 0,2 54 1,7-2-7,-4-47 115,2 1 0,2-1 0,2 0 0,22 75 0,-24-103-403,-1 1 0,0 0 1,-2 0-1,-1 0 0,0 1 1,-2-1-1,-6 40 0,3-32-14,2 1 0,1 0-1,3 35 1,2-46 8,1 0 0,0 0 1,9 21-1,-7-20-17,3 14 41,-2 0 0,-2 0-1,3 57 1,-9-72-35,-1-1 0,-4 25 1,-2 29 35,17 102 3,-5-99-49,6 48 220,-11-124-274,1 0 0,-1 0 1,0-1-1,0 1 1,0 0-1,0 0 0,0 0 1,0-1-1,-1 1 0,1 0 1,0 0-1,0 0 1,-1-1-1,1 1 0,0 0 1,-1 0-1,1-1 0,0 1 1,-1 0-1,1-1 0,-1 1 1,1-1-1,-1 1 1,0-1-1,1 1 0,-1-1 1,0 1-1,0 0 0,-3-2-582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20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2000,'65'-75'727,"-61"71"-519,-1 0-1,0 0 0,0 0 0,-1 0 1,1-1-1,-1 1 0,0-1 1,0 0-1,0 0 0,-1 0 1,1 0-1,0-5 0,-3-6 6348,1 16-6421,-9 19 503,3 32-201,1 1 0,5 96 0,25 102 234,-24-239-628,-1-1 0,0 1 1,-1-1-1,-2 12 0,2-13-8,0 0 0,0 0 0,1 0 0,0 0 0,0 0 0,2 11 0,1-3 2,-1 0 0,-1 1 0,-1-1 0,-1 0 0,0 1 0,-4 18 0,1-15-10,2 0 0,1 0 0,2 34 0,4 17 12,-3-40-5,8 49 0,-8-64-22,0 1 0,-1 0 1,-1 0-1,-4 31 0,2-31 0,0 0 0,2 0 1,0 0-1,4 24 0,24 134 140,-14-41-118,-14-131-22,1 0 0,-1 1 0,0-1 0,0 0-1,0 0 1,0 0 0,-1 0 0,0 0 0,0 0-1,-2 7 1,-3 13 2,1-1 1,1 1-1,1 0 0,1 24 1,2-46 19,0-1 0,0 1 0,0 0-1,0 0 1,0 0 0,-1-1 0,1 1 0,-1 0 0,1 0 0,-1-1 0,0 1 0,0 0 0,1-1 0,-1 1 0,-2 2-1,-9 0-686,1-7-2642,10 1 2253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22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54 1240,'-3'-24'6782,"0"-4"-4151,2 28-2615,1 0 0,0 0 0,0-1 0,-1 1 0,1 0 0,0 0 0,0 0 0,-1 0 0,1 0 0,0 0 0,-1 0 0,1 0 0,0 0 0,0 0 0,-1 0 0,1 0 0,0 0 0,-1 0 0,1 0 0,0 0 0,0 0 0,-1 0-1,1 0 1,0 0 0,-1 0 0,1 0 0,0 1 0,0-1 0,-1 0 0,1 0 0,0 0 0,0 0 0,0 1 0,-1-1 0,1 0 0,0 0 0,0 0 0,0 1 0,-1-1 0,1 0 0,0 1 0,0-1 0,0 0 0,0 0 0,0 1 0,0-1 0,0 0 0,0 0 0,0 1 0,0-1 0,0 0 0,0 1 0,0-1 0,0 0 0,0 1 0,0-1 0,0 0 0,-5 71 397,4-1-1,2 1 1,4 0 0,2-1 0,25 104-1,-25-133-206,-1 0 0,-1 80 0,-2-26-165,-2-32 32,-11 104-1,8-146-49,-4 39 10,3 0-1,5 75 1,-4-65 13,1-59-39,0 0 0,0-1 0,1 1 0,0 0-1,1-1 1,0 1 0,5 15 0,-5-15-4,1 1 1,-2 0 0,1 0-1,-2 0 1,1 0-1,-4 12 1,2-4 12,-5 131 64,2-106 51,5-45-80,-12-12 1184,8 6-5568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23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143 113 2793,'-112'-104'3244,"102"96"631,8 12-1768,13 24-1073,-5-15-1054,0-1 131,-2 0-1,1-1 0,-1 2 0,-1-1 0,0 0 0,-1 1 1,0-1-1,-1 1 0,-1 16 0,-2 0 13,1 1 1,1 0-1,6 50 0,2 27-67,-3-31 63,-3-63-86,0 1 0,-1 0-1,0 0 1,-1 0 0,0 0 0,-2 0 0,1 0 0,-2-1 0,0 1 0,-6 18 0,4-18-14,1 0 1,0 0-1,1 0 0,1 0 1,0 1-1,1-1 1,1 25-1,-3 33 18,0-49 15,2 1 1,0-1-1,1 1 1,5 32-1,-4-53-19,-1 20-31,-1-23 24,1 1 1,-1 0-1,1-1 0,-1 1 1,0-1-1,1 1 1,-1 0-1,1-1 0,-1 1 1,0-1-1,0 0 0,1 1 1,-1-1-1,0 0 1,0 1-1,1-1 0,-1 0 1,0 0-1,0 0 0,0 0 1,1 0-1,-1 0 1,0 0-1,0 0 0,0 0 1,0 0-1,-15 14 621,10-8-3514,2 0 1828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2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23 768,'-81'29'676,"80"-29"-418,0 1-1,0-1 0,0 1 0,0-1 0,0 1 1,0-1-1,0 1 0,0-1 0,0 0 1,0 0-1,0 0 0,0 1 0,0-1 0,0 0 1,0 0-1,0-1 0,-1 1 0,1 0 1,0 0-1,0 0 0,0-1 0,0 1 1,-1-1-1,2 0-202,0 1 1,1-1 0,-1 1 0,1 0-1,-1-1 1,0 1 0,1-1-1,-1 1 1,1 0 0,-1-1-1,1 1 1,-1 0 0,1 0 0,-1-1-1,1 1 1,-1 0 0,1 0-1,0 0 1,-1 0 0,1 0-1,-1-1 1,1 1 0,0 0 0,-1 0-1,1 1 1,36 0 501,0-2 0,52-7 0,160-31 523,-234 39-1079,-1-1 1,1 2-1,0 0 0,-1 1 0,1 0 1,-1 1-1,23 8 0,22 4 39,-37-11 66,-1-1 1,1-1 0,0-1-1,0 0 1,41-6 0,-61 3 64,0-1-360,6 2-2965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2:57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30 192 1656,'-22'19'337,"15"-11"-183,10-6 52,-3-3-94,0 1 0,0 0 0,1 0 0,-1-1 0,0 1 0,1 0 0,-1-1 0,0 1 0,0 0 0,1-1 0,-1 1 0,0 0 0,0-1 0,0 1 0,0 0 0,0-1 0,1 1 0,-1-1 0,0 1 0,0 0 0,0-1 0,0 1 0,0-1 0,0 1 1,0 0-1,0-1 0,0 1 0,-1-1 0,1 1 0,0-1-26,0 0 1,0 0-1,0 0 1,0 1 0,0-1-1,0 0 1,0 0-1,0 1 1,0-1-1,0 0 1,0 0-1,1 1 1,-1-1 0,0 0-1,0 1 1,1-1-1,-1 0 1,1 1-1,-1-1 1,0 0 0,1 1-1,-1-1 1,1 1-1,0-1 1,0 0-1,9-3-76,0 0 0,-1 1-1,2 0 1,-1 0-1,0 1 1,0 1 0,1 0-1,-1 0 1,1 1 0,-1 1-1,1-1 1,16 4-1,-9-1-5,0-2-1,35-2 0,282-36 66,-66 20-30,-2 10 162,-16 1 8,184-44 304,172-10-305,-70 76-174,16-1 15,41-5 119,-344-1-140,599 14 68,-673-13-83,113 2 0,965-20 513,-831 20-514,-170-3 321,-122-3 113,-43-1-44,136-10 0,-72 2 303,-108 4-654,-1-1-1,51-8 0,314-47 972,-358 55-934,-28 7-383,-22-7 261,0 0 0,0 1-1,1-1 1,-1 0-1,0 1 1,0-1 0,1 0-1,-1 1 1,0-1 0,0 0-1,0 1 1,0-1-1,0 1 1,1-1 0,-1 0-1,0 1 1,0-1 0,0 0-1,0 1 1,0-1-1,0 1 1,0-1 0,0 0-1,-1 1 1,1-1 0,0 0-1,0 1 1,0-1-1,0 1 1,0-1 0,-1 0-1,1 1 1,0-1 0,0 0-1,0 1 1,-1-1-1,1 0 1,0 0 0,-1 1-1,1-1 1,0 0 0,-1 1-1,-15 14-624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2:59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136 345 3385,'-104'-19'1376,"76"8"-263,28 10-1067,0 1-1,-1 0 1,1-1 0,0 1 0,-1 0-1,1-1 1,0 1 0,0-1 0,0 1-1,-1-1 1,1 1 0,0 0 0,0-1-1,0 1 1,0-1 0,0 1 0,0-1-1,0 1 1,0-1 0,0 1 0,0-1-1,0 1 1,0-1 0,0 1 0,0-1-1,0 1 1,0 0 0,1-1 0,0-1 88,0 1 1,0-1 0,0 1 0,0-1-1,1 1 1,-1 0 0,0 0 0,1 0-1,-1 0 1,1 0 0,-1 0 0,4-1 0,54-15 7,0 3 1,1 2 0,1 3 0,0 3 0,0 2 0,117 9 0,-117-2-105,1-3 0,85-10 0,124-32 515,0 0-227,-117 29-293,-50 5 27,111-24-1,-77 10-33,211-8-1,-184 20 3,600-6 65,-224 13-71,-370 0 5,291 33 0,-227-6 1,264-8 0,-331-24 7,43 0-6,72 10 12,236 10-50,-115-15 18,-150-5 8,-211 8-15,659 26 10,-398-7 49,-134-11-26,-12 9-21,55 2 70,27-21 729,-72 25-717,-166-23-99,29 2 152,-22-5 194,-17-4 309,5 6-692,0 1 1,0 0 0,0-1 0,0 1 0,0 0-1,0 1 1,0-1 0,0 0 0,-1 1 0,1 0-1,-3 1 1,-13 2-560,-55 10-1781,7 3 1050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4:54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7 504,'52'26'2015,"-35"-20"-1308,-3 0-449,0-1 1,0 0-1,0-1 0,0-1 1,1 0-1,-1-1 1,22 1-1,-6-9 224,-25 5-402,0-1 0,1 1 1,-1 0-1,0 1 0,1 0 1,-1-1-1,0 2 0,9 0 0,19 2 66,1-1-1,0-1 0,0-2 0,-1-2 0,55-11 0,-61 10-133,0 0-1,0 2 1,0 1-1,1 1 0,-1 2 1,32 5-1,-25-6 474,1-1 0,-1-2 0,0-1 0,66-15 1,-60 10-407,-38 8-72,4-1-6,1 0 0,0 0 1,-1-1-1,1 0 0,-1 0 1,7-4-1,-13 6-36,-4 0-3258,2 0 2309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4:57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1 128,'-3'8'57,"-1"12"-2,4-20-46,0 0 0,0 1 0,0-1 0,0 0 0,0 0-1,0 0 1,0 1 0,0-1 0,0 0 0,0 0 0,0 0-1,0 1 1,0-1 0,1 0 0,-1 0 0,0 0 0,0 1-1,0-1 1,0 0 0,0 0 0,0 0 0,1 0 0,-1 0-1,0 1 1,0-1 0,0 0 0,0 0 0,1 0 0,-1 0-1,0 0 1,0 0 0,0 0 0,1 0 0,-1 0 0,0 1-1,0-1 1,0 0 0,1 0 0,-1 0 0,0 0 0,0 0-1,0 0 1,1-1 0,-1 1 0,0 0 0,0 0 0,1 0-1,-1 0 1,0 0 0,0 0 0,0 0 0,0 0 0,1 0-1,-1 0 1,0-1 0,0 1 0,0 0 0,0 0 0,1 0-1,-1 0 1,0-1 0,0 1 0,0 0 0,0 0 0,0 0-1,0-1 1,45 8 1473,-23-6-1067,0 1-1,38 9 1,-13-2 8,-5-2 1099,-28-3-1397,1-1-1,0 0 0,-1-1 1,1-1-1,0-1 0,0 0 1,0-1-1,0 0 0,25-6 1,-30 5-89,1 0 1,0 0 0,0 1-1,0 1 1,0 0 0,0 0-1,0 1 1,14 3 0,-11-2-10,32 8 235,-39-8-227,1 0 0,0 0 0,0-1 0,0 0 0,0 0 0,0-1 0,0 0 0,0 0 0,9-2 0,1-1 78,-1 2 0,1 0 0,-1 1 0,1 1 0,29 5 0,67-2 520,-59-7-421,-45 1-125,0 1 0,0 1 0,0 0 0,0 0 0,0 1 0,16 3-1,29 1 0,-1 0 339,-42-2-310,1-1-1,-1 0 0,1-1 0,-1 0 1,1 0-1,20-3 0,-11-9 373,-21 10-486,0 1 0,0-1-1,0 0 1,0 0 0,0 1-1,0-1 1,0 1 0,0-1-1,0 1 1,0-1 0,0 1-1,0 0 1,0-1 0,0 1-1,1 0 1,-1 0 0,0 0-1,0 0 1,0 0 0,0 0-1,0 0 1,1 0 0,-1 0-1,0 1 1,0-1-1,0 0 1,2 2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17:4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6 186 5929,'-5'-18'2213,"5"13"-2302,-1 0-1,1 1 0,1-1 1,-1 0-1,1 0 0,-1 0 1,1 0-1,1 0 0,-1 1 1,1-1-1,0 1 0,0-1 0,5-7 1,-5 9 277,1 1-1,-1-1 1,1 1 0,0 0 0,0-1 0,1 1-1,-1 1 1,0-1 0,1 0 0,-1 1 0,1-1-1,-1 1 1,1 0 0,0 1 0,-1-1 0,1 0-1,6 1 1,79 1 627,-58 1-412,20-4-287,0-2 0,1-2 0,-2-3 0,65-19 0,-54 13-84,-57 14-30,-2 0-2,-1 1 1,1 0-1,-1-1 1,1 1-1,-1 0 1,1 0-1,0 0 1,-1 0-1,1 0 1,-1 0 0,1 0-1,-1 1 1,1-1-1,1 1 1,-2-1 7,-7 1-1390,-10 1 883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17:4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62 2232,'-36'-59'2972,"36"59"-2928,0 0 1,0 0 0,-1-1-1,1 1 1,0 0 0,-1 0-1,1-1 1,0 1 0,-1 0-1,1 0 1,0 0 0,-1 0-1,1 0 1,0-1 0,-1 1-1,1 0 1,0 0 0,-1 0-1,1 0 1,-1 0 0,1 0-1,0 0 1,-1 0 0,1 0-1,0 0 1,-1 1 0,1-1-1,0 0 1,-1 0 0,1 0-1,0 0 1,-1 0 0,1 1-1,0-1 1,-1 0 0,1 0-1,0 1 1,0-1 0,-1 0-1,1 0 1,0 1 0,0-1-1,-1 0 1,1 1 0,0-1-1,0 0 1,0 1 0,0-1-1,0 0 1,-1 1 0,-12 27-34,9-19 248,-1-1-224,2-2 33,0 0 0,0 0 1,0 0-1,1 0 0,0 0 0,0 0 0,0 1 0,1-1 0,0 1 0,0 11 0,3 25 361,-3-33-401,2-1 1,-1 1 0,1 0 0,1-1 0,2 11 0,-1 5 29,-3-22-18,0 0 0,0 1 0,1-1 0,-1 0 0,1 0 0,-1 0 0,1 0 0,0 0 0,0 0 1,0 0-1,1 0 0,1 3 0,0-1 0,-1-1-1,0 1 1,0-1 0,-1 1 0,1 0 0,-1 0-1,0 0 1,0 0 0,-1 0 0,1 0-1,-1 0 1,0 0 0,-1 0 0,1 0 0,-1 0-1,-2 7 1,2-5-23,0 0-1,0 0 0,1 0 1,0 0-1,0 0 0,2 14 1,-1-17 31,-1 0 0,0 0 0,0 1 0,0-1 0,0 0 0,-1 0 0,0 0 0,1 1 0,-4 5 0,2-3 40,0 0 0,1 0 0,0 0 0,0 0 0,0 0 0,1 8 0,-2 44 330,-1-15-273,0-44-2590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11661 127 944,'-13'9'176,"-22"10"196,34-19-348,-1 1 1,1-1 0,-1 0 0,0 0 0,1 1 0,-1-1 0,1 0 0,-1-1 0,0 1 0,1 0 0,-1 0-1,1-1 1,-1 1 0,0-1 0,1 1 0,-1-1 0,1 0 0,0 1 0,-1-1 0,1 0 0,0 0 0,-2-1-1,-21-16 183,0 1 0,-1 1 0,-1 2 0,0 1 0,-1 0 0,0 2 0,-1 1 0,0 2 0,0 0 0,-1 2 0,0 1 0,-55-1 0,-21 5 279,1 4-1,-130 22 0,208-21-347,-174 24 93,65-7-365,-204 6 0,36-34-234,-73 0 409,319 8-34,-789 38-6,-76 3 34,660-33 247,-408 66 0,-231 91-314,862-157 32,-1266 312-109,178 73 3,1015-340 59,-159 102 0,-85 97 5,268-178 36,4 4-1,-108 129 1,-23 23 24,122-137-6,-153 200 0,67-65 5,-11 18 10,142-179-26,-67 130 1,-233 651-104,332-804 101,-56 175-30,-72 392-1,140-593 32,-131 634 15,-35-9-6,131-513-8,-43 271 0,70-298-13,5 1 0,4 0 0,14 127 0,-6-167 2,4 0 1,2 0 0,2-1-1,4-1 1,2-1 0,3 0-1,37 71 1,16 4-7,6-4 1,6-3-1,123 142 0,-105-149 17,17 21-9,236 217-1,-182-210 1,306 200 0,-62-71-26,100 60 11,-279-200 11,604 316-63,-648-364 87,235 147 0,-211-98-80,277 130-1,-426-238 41,1310 560 8,-916-415-24,227 81-703,-422-176 381,478 83 0,296-38 842,-610-100-334,529-33 0,430-120-49,-468 27 6,-104 12 17,1195-78 626,-1768 157-728,401-18 4,-4-43 40,212-117 686,-705 138-412,-2-6-1,-3-6 1,209-117 0,-295 137-242,-3-3 0,-1-3 0,65-65 0,-81 80-302,-23 19 10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19 880,'115'-17'556,"-113"17"-503,0-1 0,0 1 0,0 0 0,1-1 0,-1 1 0,0 0 0,0 0 0,0 0 0,0 1 0,0-1 0,0 1 0,0-1 0,0 1 0,0-1 0,0 1 0,0 0-1,0 0 1,0 0 0,0 0 0,0 0 0,-1 1 0,1-1 0,-1 0 0,1 1 0,-1-1 0,1 1 0,-1 0 0,2 2 0,-1 1-6,-1 0 0,1 0 0,-1 0 0,0 0 0,0 1 1,0-1-1,-1 0 0,0 7 0,2 10 95,10 27 777,20-53-728,1 1-1,-1 1 1,0 3 0,1 0-1,47 9 1,158 47 359,-190-46-421,1-3 0,0-1 1,65-1-1,23 4 554,43 4 96,106 16-319,244 87-440,-91-3 15,25 7 102,-252-59-90,595 181-18,-372-79-29,-267-95 0,193 56 6,-176-64-4,184 58-2,366 141 0,-190-33 0,-314-139 0,235 101 0,-95 9 12,-6-4 0,-355-189-12,310 155-17,-249-119 10,-1 3 0,83 69-1,-31-9-1,119 94 2,-134-115 7,-3 5-1,133 146 1,-85-83 0,14 17-6,-135-134-3,-2 2 0,-1 2 0,23 41 1,143 293-87,-150-289 76,-4 1 0,-3 3 1,-4 1-1,42 181 0,-53-144 5,-4 0 0,-7 2-1,-4 146 1,-27 466 30,9-503-6,-12 0 0,-9-2 0,-108 397 0,-10-67 45,-10 54-9,107-454-22,-127 267 1,-82 226-16,253-631-9,-39 124 19,-18 50 37,52-167-45,-1-1 0,-1 0 0,-37 55 0,-110 113 92,9-11 3,26 3 259,57-49-217,69-139-135,-1-1 0,1 0 0,-1 0 0,0 0-1,0 0 1,0 0 0,0-1 0,0 1 0,-1-1-1,1 0 1,-1 0 0,1 0 0,-1 0-1,0-1 1,0 0 0,-5 2 0,-75 12 226,54-11-153,-41 4 22,50-7-734,0 2-1,-1 0 1,1 1 0,-23 8 0,29-6-344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408 164 3761,'-58'23'989,"57"-23"-999,0 0 0,0 0 0,0 0 0,-1-1 0,1 1 0,0 0 0,0-1 0,0 1 0,0-1 0,-1 0 0,1 1 0,0-1 0,0 0 0,0 0 0,0 1-1,1-1 1,-1 0 0,0 0 0,0 0 0,0 0 0,1 0 0,-1 0 0,1 0 0,-1-1 0,1 1 0,-1 0 0,1 0 0,-1 0 0,1 0 0,0-1 0,0 1 0,0 0-1,0 0 1,0-3 0,-3-42-663,4-18 311,-1 62 421,0 0 0,0 0 0,0 0 1,0 0-1,-1 0 0,1 0 0,-1 0 1,1 1-1,-1-1 0,1 0 0,-1 0 1,0 1-1,0-1 0,0 0 0,0 1 1,0-1-1,0 1 0,-1-1 0,1 1 1,0 0-1,-1-1 0,1 1 1,-1 0-1,1 0 0,-1 0 0,0 0 1,1 0-1,-4 0 0,5 0 198,-1 1 1,0 0-1,0 0 0,1 0 0,-1 0 1,0 1-1,0-1 0,0 0 0,1 0 1,-1 0-1,0 1 0,1-1 1,-1 0-1,0 1 0,0-1 0,1 0 1,-1 1-1,1-1 0,-1 1 0,0 0 1,-14 27 760,8-10-519,1-3-355,3-7 56,0 0 0,0 0 0,-1 0 0,0 0-1,-9 11 1,13-18-180,-1 0 1,1 0-1,-1 1 0,1-1 0,0 0 0,0 0 1,-1 0-1,1 1 0,0-1 0,0 0 1,0 1-1,0-1 0,1 0 0,-1 0 0,0 0 1,1 1-1,-1-1 0,0 0 0,1 0 1,-1 0-1,1 0 0,0 1 0,-1-1 0,2 1 1,-1-1 20,0 1 0,0 0 0,0-1 0,-1 1 0,1 0 1,0-1-1,-1 1 0,1 0 0,-1 0 0,0-1 1,0 1-1,0 0 0,0 0 0,0 0 0,0 2 0,-5 10 189,2-8-192,0 0 0,1-1 1,0 1-1,1 0 0,-1 0 0,1 0 0,0 1 1,1-1-1,-1 0 0,1 0 0,0 0 0,1 1 0,2 9 1,2 8 73,0 1 1,-1 0-1,-2 0 1,-1 0-1,-1 32 1,-22 128 106,1 3-96,-8 45 235,2-39-289,14 374 36,9-418-33,1-98-15,2 0 0,3 0 0,8 53 0,-2-33 52,-1 136 0,-11-138-59,-3-1 0,-4 1 0,-24 87 0,2-9-4,17-75-16,7-38-7,2 1 0,1-1 0,1 1 0,2 0 0,2 0 0,4 45 0,17 43-14,-9-69 17,-3 1 0,-2-1 0,-2 78 0,-10-54-5,1-26 116,3 58 0,3-92-120,1 0-1,0 0 0,2 0 1,0 0-1,2-1 1,13 33-1,-10-27-8,-1 1 1,-1 0-1,6 33 0,-8-29 11,2-2 0,15 43-1,34 96 97,-20-51-32,3 31 118,-30-100-108,-8-37-79,0 0 0,1-1-1,0 1 1,0 0 0,7 14 0,-6-15-5,-1-1-1,1 1 1,-1 0-1,-1 0 1,1 0-1,-2 0 1,1 1 0,-1 8-1,5 38 26,14 10-1,-18-3 48,0-51-52,0 0 0,-1-1 0,-2 21 0,1-22-23,0 0-1,0-1 0,1 1 0,1 0 0,-1-1 0,5 17 0,-5-25-2,0 0-1,0 0 0,0 0 0,0 1 0,0-1 0,0 0 1,0 0-1,0 0 0,0 1 0,0-1 0,0 0 0,0 0 1,0 1-1,0-1 0,0 0 0,0 0 0,0 0 0,0 1 0,0-1 1,0 0-1,0 0 0,0 0 0,-1 1 0,1-1 0,0 0 1,0 0-1,0 0 0,0 0 0,0 1 0,-1-1 0,1 0 1,0 0-1,0 0 0,0 0 0,-1 0 0,1 0 0,0 1 0,0-1 1,0 0-1,-1 0 0,1 0 0,0 0 0,0 0 0,0 0 1,-1 0-1,1 0 0,0 0 0,0 0 0,-1 0 0,1 0 1,0 0-1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39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96 2697,'41'-75'1113,"-41"75"-888,1-1 0,-1 1 0,1-1 0,-1 1 0,1-1 0,-1 1 1,0-1-1,1 0 0,-1 1 0,0-1 0,0 0 0,0 1 0,1-1 0,-1 0 0,0 1 0,0-1 0,0 0 0,0 1 0,0-1 0,0 0 0,0 1 0,0-1 0,-1 0 1,1 1-1,0-1 0,0 0 0,0 1 0,-1-1 0,1 0 0,0 1 0,-1-2 0,0 2-174,1 0 1,-1 0-1,1 0 1,0 0-1,-1 0 1,1 0-1,-1 1 0,1-1 1,0 0-1,-1 0 1,1 0-1,0 0 0,-1 0 1,1 1-1,0-1 1,-1 0-1,1 0 1,0 1-1,-1-1 0,1 0 1,0 0-1,0 1 1,-1-1-1,1 0 0,0 1 1,0-1-1,0 0 1,-1 1-1,1-1 1,0 1-1,0-1 0,0 0 1,0 1-1,0-1 1,0 0-1,0 1 0,0-1 1,0 1-1,0-1 1,0 1-1,-8 73 524,-3 14-184,2 125-1,2-59-106,1-16-170,4-94-99,-2 1 1,-18 86-1,11-81 35,-6 90 1,18 85 267,-12-43-159,1 18 233,10-179-340,-2-1 0,0 1 0,-1-1 1,-1 0-1,-12 36 0,-47 95 536,40-102-413,-24 75 0,-18 167 40,48-207-58,-13 112-84,14 14 186,15-180-239,5 149 19,0-82-26,1 31 9,0 77 83,1 34-6,0 5 58,16 121 59,0-52-91,3-19-44,0 48 216,-27-233-256,4 0 0,19 113 1,-12-132 77,-4 0-1,-10 142 1,0 13-94,14-13 36,2 149 21,-7-243-56,-1-66 46,-11 140-1,3-166-54,1 1-1,3-1 0,2 1 0,7 49 1,-7-84-2,-1 1 1,0-1-1,-3 21 1,2-25-12,0 0 1,0 0-1,0 0 0,1 0 1,1 0-1,-1 1 1,1-1-1,1 0 0,-1 0 1,5 13-1,-3-14 7,0 1-1,-1 0 0,0 0 0,-1-1 1,0 1-1,0 9 0,-1-11-4,1 1 0,-1 0-1,1-1 1,1 1-1,-1-1 1,1 1 0,0-1-1,1 0 1,3 7-1,-22 27 361,15-33-359,-9 43-36,10-47 32,0 0 0,0 0-1,0 0 1,0 0 0,1 0 0,-1 0 0,1 0 0,0 0-1,0 0 1,0 0 0,0-1 0,0 1 0,0 0 0,1-1 0,0 1-1,-1-1 1,4 4 0,-11-11 717,0 4-1604,3 10-3593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436 75 4313,'-35'-61'1702,"33"59"-1633,0 1 0,-1 0 0,1-1 0,0 1 0,-1 0 0,0 0 0,1 0 1,-1 1-1,1-1 0,-1 1 0,0-1 0,0 1 0,1 0 0,-1 0 0,0 0 1,1 0-1,-1 1 0,0-1 0,-3 2 0,5-2 92,0 1-1,1-1 1,-1 1 0,0-1-1,0 0 1,0 0 0,1 1-1,-1-1 1,0 0 0,0 0-1,0 0 1,0 0 0,1 0-1,-1 0 1,0 0 0,0 0-1,0 0 1,0 0 0,0-1-1,1 1 1,-1 0-1,0-1 1,0 1 0,1 0-1,-1-1 1,0 1 0,0-1-1,1 1 1,-1-1 0,0 1-1,1-1 1,-1-1 498,1 5-312,1 21-16,-1 1 0,-2-1-1,0 1 1,-7 31 0,-4 35 265,9-59-373,-16 58 1,14-66-138,0 0 0,1 1-1,2 0 1,-1 30 0,25 167 47,-11-144-101,1 83 1,-11-120-21,-10 256 72,4-218-52,6 80 1,2-102 56,-2 0 0,-2-1 1,-20 109-1,-42 211 856,-14 55-160,60-367-670,-5 16 21,-25 165 0,43-192-102,-4 22 194,3 0 0,8 145-1,8-42-150,-8-103-51,13 86 1,-9-129-22,3 22 21,6 110 0,-18-108 20,2-34-33,0 0 1,1 0 0,3 21 0,-2-38-430,1 5 1424,-8-17-5699,-7-14 3077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171 161 1656,'-5'-13'413,"1"0"0,1-1 0,0 1 1,0-1-1,2 1 0,-1-18 0,-4-18 3921,-6 103-3119,-7 49 107,5 1 1,-2 128-1,30 365 186,-13-575-1450,-2 61 372,-18 124 1,8-107-318,-21 129 141,21-41-107,3-164 45,6-20-182,0 0-1,0 0 1,1 0 0,0 0 0,0 1 0,0-1 0,-1 8 0,0 16 32,0 0 0,4 43 0,10-14 473,-19-43-357,3-14-3733,2-1 2278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217 60 5425,'-68'-49'923,"65"38"4897,1 60-5405,2 1 0,8 65 1,-6-89-145,-1 0 1,-2 0 0,0 0 0,-7 29 0,4-23 5,-1 62 0,4 16-43,-19 148 0,12-187-112,-5 138 417,13-157-442,1-35-74,-1-1 0,-1 0 0,0 0 0,-1 1 0,-5 15 1,-1 9 0,1 0 0,3 0 0,1 0 0,2 1 0,5 55 0,-1-6 52,3 37 70,-2-69 115,-2 0 0,-11 97 0,7-118-190,2 1 0,1-1-1,1 0 1,3 1 0,9 39 0,4 38 3,-3-25 4,-8-59-22,-2-1 1,2 45 0,-9 89 143,3-95-78,-18 132 0,9-133 19,0-19-25,4-29-77,1-1-1,0 26 0,2-2-2,0-20 3,1 0 0,1 1 0,6 29 0,-6-48-29,0 0 0,0 0 0,0 1 0,-1-1-1,0 0 1,0 0 0,0 1 0,-1-1 0,0 0 0,0 0 0,-1 0-1,-3 11 1,2-7-2,0 1 0,1 0 0,0-1 0,1 1 0,1 0 0,0 0 0,2 20 0,-1-16-4,-1 0 0,0-1 0,-3 26 0,-1 34 99,3-62 372,1-12-503,0 0-1,0 1 1,0-1 0,0 0 0,0 0-1,1 0 1,-1 0 0,0 0 0,0 0 0,0 1-1,0-1 1,0 0 0,0 0 0,0 0-1,0 0 1,0 1 0,0-1 0,0 0-1,0 0 1,0 0 0,0 0 0,0 0 0,0 1-1,0-1 1,0 0 0,0 0 0,0 0-1,0 0 1,0 0 0,0 1 0,-1-1-1,1 0 1,0 0 0,0 0 0,0 0-1,0 0 1,0 0 0,0 0 0,0 1 0,0-1-1,-1 0 1,1 0 0,0 0 0,0 0-1,0 0 1,0 0 0,0 0 0,-1 0-1,1 0 1,0 0 0,0 0 0,0 0 0,0 0-1,0 0 1,-1 0 0,1 0 0,0 0-1,0 0 1,0 0 0,0 0 0,-1 0-1,-22-23-3104,-33-41 1534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651 136 1712,'-8'-108'974,"2"82"1754,6 26-2560,0 0-1,-1 0 0,1-1 1,-1 1-1,1 0 0,-1 0 0,1 0 1,-1 0-1,1 0 0,0 0 1,-1 0-1,1 0 0,-1 0 0,1 0 1,-1 0-1,1 0 0,-1 0 1,1 0-1,-1 0 0,1 0 0,-1 0 1,1 0-1,0 1 0,-1-1 0,1 0 1,-1 0-1,1 1 0,0-1 1,-1 1-1,-7 75-61,-5 28 505,9-71-408,1 0 0,2 0-1,1 0 1,1 0 0,2 0 0,8 33-1,5 89 472,-7-43-131,-5-84-465,-1 1 0,-1 0 0,-1 0-1,-2-1 1,-1 1 0,-9 42 0,7-47-3,0 0 0,1 0-1,1 0 1,2 0 0,2 26 0,-1-20 24,0 0 0,-7 48 1,-1-39 85,-5 30 287,-5 129 0,14-151-348,-14 81 0,9-78 26,-7 23 124,9-49-165,1 0 0,-4 47 0,-11 142 595,11-145-398,-2 101-1,12-90-2,-17 157 0,11-203-265,3-1 1,2 64 0,0-84-39,-1 0 0,0 0 0,-1 0 0,-4 16 0,4-16 15,-1 0 0,1 0 0,0 23 0,2 59 132,-18 148 1,4-161-133,8-49-15,-4 43 1,8-36-5,0 120 38,2-131-24,-1 0 0,-2 0-1,-8 43 1,6-50 2,1 0 0,1 1 0,1-1 0,1 1 0,1-1 0,1 1 0,4 26 0,-2-25-8,-1-1 1,-1 1-1,-1 0 0,-1 0 1,-1 0-1,-7 30 0,-2 34 15,1 470-11,10-337-5,-2-39 2,1-148 1,-1 0 0,-14 62-1,10-63-7,1 0-1,-2 63 1,5-10 15,-3-1 1,-3 0 0,-40 163-1,37-205-16,6-27-3,1 0 0,0 0 1,2 0-1,-2 18 0,2 34-18,1 151 26,1-209 6,-2 0 0,1 0 1,-1-1-1,-1 1 1,1-1-1,-1 1 1,-1-1-1,0 0 1,-8 14-1,-13 31 4,15-20-5,2 0 1,1 0-1,2 1 0,-1 35 1,-19 58 1,13-68-7,11-52-9,1-3 2,-1 0 0,0 0-1,1 0 1,0 0 0,0 0 0,0 0-1,0 0 1,1 0 0,0 0 0,-1 0-1,1 0 1,1-1 0,-1 1-1,1 0 1,2 5 0,-3-9 169,-9 36-120,9-16-33,0 1-1,1 0 1,7 28 0,-9-39 44,-1-1 1,0 1 0,0-1 0,-1 1 0,0-1 0,-1 0-1,0 0 1,-7 15 0,6-12-14,-8 12-314,12-24 205,0 0 0,0 0 1,0 0-1,0 1 0,0-1 0,0 0 0,0 0 0,0 0 0,-1 0 0,1 1 0,0-1 0,0 0 0,0 0 0,0 0 0,0 0 0,-1 0 0,1 0 0,0 1 0,0-1 0,0 0 0,-1 0 0,1 0 0,0 0 0,0 0 0,0 0 0,-1 0 0,1 0 0,0 0 0,0 0 1,0 0-1,-1 0 0,1 0 0,0 0 0,0 0 0,0 0 0,-1 0 0,1 0 0,0 0 0,0-1 0,0 1 0,-1 0 0,1 0 0,0 0 0,0 0 0,0 0 0,-13-40-6373,9 23 6335,-14-75-1650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7 160 2961,'-1'0'133,"1"-1"1,-1 1-1,1-1 1,-1 1 0,1-1-1,-1 1 1,1-1 0,0 1-1,-1-1 1,1 0-1,0 1 1,-1-1 0,1 0-1,0 1 1,0-1 0,0 0-1,-1 1 1,1-1-1,0 0 1,0 1 0,0-1-1,0 0 1,0 1-1,0-1 1,0 0 0,1 0-1,-1 1 1,0-1 0,0 0-1,1 0 1,27-6 2565,-21 6-2939,323-28 2638,-114 13-2037,308-10 258,34 12 310,-265 0-496,-39 4-302,326 1 310,-38 18-99,-281-8-212,156 6 621,-152-13-637,-139 1-64,294-5 20,-96 14-36,-157-17 67,-158 13-137,-26 8-6170,15-8 5972,-19 7-1730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344 152 3105,'-23'-34'2449,"19"30"-2203,1 0-1,0 0 0,0 0 0,1 0 0,-1 0 1,1-1-1,-1 1 0,1-1 0,1 1 0,-1-1 1,1 0-1,0 1 0,0-1 0,0 0 0,0 0 1,1 0-1,0 0 0,0 0 0,1 0 0,1-9 1,2 2 1432,-4 20-482,4 25-854,3 9-60,-2 1 0,-1 0-1,-3 0 1,-3 50 0,-24 580 1232,23-442-1441,2-174-67,-27 533 141,26-570-143,-45 320 244,-56 350 319,89-492-456,16 250-1,-1-338 32,-2-52-62,11 86 1,9 149 47,-14-159-85,-2-86-16,0-5 78,-1 1 0,-2-1-1,-11 76 1,-8-69-3,15-42-87,0 0-1,1 0 1,0 0 0,-3 13-1,-11 123-19,19-126 16,-1-17-10,-1 0 0,1 0 0,-1 0 1,1-1-1,-1 1 0,0 0 0,0 0 1,1 0-1,-1 0 0,0 0 0,0 0 1,0 0-1,0 0 0,0 0 0,0 0 0,0 0 1,0 0-1,0 0 0,-1 0 0,1 0 1,0 0-1,-1-1 0,1 1 0,0 0 1,-1 0-1,1 0 0,-1 0 0,0-1 1,1 1-1,-1 0 0,1 0 0,-1-1 0,0 1 1,0 0-1,1-1 0,-1 1 0,0-1 1,0 1-1,0-1 0,0 0 0,0 1 1,0-1-1,-1 2 18,1-1 0,0 1 1,0-1-1,0 1 0,0-1 0,0 1 1,1 0-1,-1-1 0,0 1 0,1 0 1,-1 0-1,1-1 0,0 1 0,0 0 1,0 0-1,-1 0 0,2-1 0,-1 1 1,0 0-1,0 0 0,0 0 0,2 2 1,-2 13-46,0-6 32,-1-5-3,1 1-1,-1 0 0,1-1 1,1 1-1,-1-1 0,1 1 1,1-1-1,-1 1 0,5 11 1,-4-9 6,-1-1 0,1 1 0,-2 0 0,0 13 0,0-21-5,0-1 13,0 3 5,0-1 0,0 1 0,0-1 0,0 1 0,0-1 0,-1 1 0,1-1 1,-1 1-1,1-1 0,-1 0 0,-2 5 0,1-2 28,-9 37-83,-2 14 51,12-50-20,1-2-1,0-1 1,0 0 0,-1 1 0,1-1-1,-1 1 1,0-1 0,0 0 0,0 0-1,0 1 1,-1-1 0,1 0 0,-1 0-1,0 0 1,0-1 0,-2 4 0,3-5 3,1-1 0,0 0 0,0 1 0,-1-1 0,1 1 0,0-1 0,0 1 0,-1-1 1,1 1-1,0-1 0,0 1 0,0-1 0,0 1 0,0-1 0,0 1 0,0-1 0,0 1 0,0-1 0,0 1 1,0-1-1,0 1 0,0-1 0,0 1 0,0-1 0,1 1 0,-1-1 0,0 1 0,1 0 0,-1-1-5,0 0-1,0 0 0,0 0 0,0 1 0,0-1 0,1 0 0,-1 0 0,0 1 1,0-1-1,0 0 0,0 0 0,0 1 0,0-1 0,0 0 0,0 0 0,0 1 1,0-1-1,0 0 0,0 1 0,0-1 0,0 0 0,0 0 0,0 1 0,0-1 1,0 0-1,-1 0 0,1 1 0,0-1 0,0 0 0,0 0 0,0 0 0,0 1 1,-1-1-1,1 0 0,0 0 0,0 0 0,0 0 0,-1 1 0,1-1 0,0 0 1,0 0-1,-1 0 0,1 0 0,0 0 0,0 0 0,-1 0 0,1 0 0,0 1 1,0-1-1,-1 0 0,1 0 0,0 0 0,0 0 0,-1 0 0,1-1 0,0 1 1,0 0-1,-1 0 0,1 0 0,0 0 0,0 0 0,-1 0 0,1 0 0,0 0 1,0 0-1,-1-1 0,1-3-3222,1-5 2338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29 172 1120,'-15'9'182,"1"1"745,36-7 2748,45 2-2561,-51-3-970,1 0 0,28-1 0,302-33 1037,-68 5-403,-42 6-492,140-8 241,-26 8-45,-334 20-463,96 0 185,139-21 1,-122 8-81,-1 5 1,189 12-1,-85-1-68,-108 0 44,-83 1 270,54-4 0,-24-3-30,-38 3-224,0-2 0,59-11 0,-33 10-9,-59 3-100,-1 1 37,1-8 602,-1 8-713,-1 0-1,1 0 1,0 0 0,0 0 0,0 1-604,-1-1 604,1 0 0,0 0 0,0 0 0,0 0 0,0 0 0,0 0-1,0 0 1,0 0 0,0 0 0,-1 0 0,1 0 0,0 0 0,0 0 0,0 0 0,0 0 0,0 0 0,0 0-1,0 0 1,0 0 0,0 0 0,-1 0 0,1 0 0,0 0 0,0 0 0,0 0 0,0-1-604,-1 1 604,-19 29-2975,15-23 2691,1 0 0,0 0 0,0 0 0,0 0 0,-4 13 0,7-12-293,4 1 385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202 25 816,'5'-24'9910,"-7"35"-10168,3 36 322,0-42-55,0 0 1,-1 0 0,0-1 0,0 1-1,0 0 1,0 0 0,-1 0 0,1 0-1,-1 0 1,-1-1 0,1 1 0,-1 0-1,0-1 1,0 1 0,-3 6 0,1-6 35,1 0 1,0 1 0,1-1 0,-1 1 0,1 0 0,0 0 0,1 0 0,0 0 0,-1 0-1,2 0 1,-1 7 0,3 78 328,0-24-235,-4-18 17,0 98 402,2-112-482,-8 68-1,-2-1-42,8-62 8,-11 52-1,7-55 17,-4 68 0,21 126 203,-2-56-113,-10-156-117,0 0 1,-7 31 0,-2 23 121,-7 257 340,14-282-470,0 0 114,4 53-1,2-46-24,3 36-22,-3-62-72,-1 57-1,-1-2 3,10 35 28,-2-26 37,-3 120 0,-15 51 115,5 134-52,5-343-110,-12 176 68,3-131-77,4-64-21,2 68 0,4-43 14,-3-1 0,-14 100 1,12-62-9,4-74-5,-2 0 1,0 0-1,-7 34 0,4-35-4,1 0 0,0 33-1,3-36 13,-1-1-1,-1 1 0,-8 34 0,-5-23 1,13-28-16,-1 1 0,1-1 0,1 0 0,-1 1 0,0-1 0,1 1 0,0 0 0,0-1 0,0 1 0,0 0 0,0 4 0,-6 62 15,4-55-15,1 1 1,0 0-1,1 0 0,1 0 0,1 0 1,0 0-1,1 0 0,5 20 1,-3-19 7,0-1 1,2 33-1,-2-8-3,-1-18 261,-3-23-260,-1 0-1,1 0 1,0 1 0,0-1-1,0 0 1,0 0 0,-1 0-1,1 0 1,0 1 0,0-1-1,0 0 1,-1 0 0,1 0-1,0 0 1,0 0 0,-1 0-1,1 0 1,0 0 0,0 0-1,-1 0 1,1 0 0,0 0-1,0 0 1,-1 0 0,1 0 0,0 0-1,0 0 1,-1 0 0,1 0-1,0 0 1,0 0 0,-1 0-1,1 0 1,0 0 0,0 0-1,0-1 1,-1 1 0,1 0-1,0 0 1,0 0 0,0 0-1,-1-1 1,1 1 0,0 0-1,0 0 1,0 0 0,0-1-1,0 1 1,0 0 0,-1 0-1,1-1 1,0 1 0,0 0-1,0 0 1,0-1 0,0 1-1,0-1 1,0 1-50,0 0 0,0 0-1,0 0 1,0-1 0,-1 1 0,1 0-1,0 0 1,0 0 0,0-1-1,0 1 1,-1 0 0,1 0 0,0 0-1,0 0 1,0 0 0,-1 0 0,1-1-1,0 1 1,0 0 0,-1 0 0,1 0-1,0 0 1,0 0 0,-1 0-1,1 0 1,0 0 0,0 0 0,-1 0-1,1 0 1,0 0 0,0 0 0,-1 0-1,1 0 1,0 0 0,0 0-1,0 1 1,-1-1 0,1 0 0,0 0-1,0 0 1,0 0 0,-1 0 0,1 1-1,-5 12-3627,3-6 2805,-6 13-730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158 198 760,'12'-160'1710,"-11"157"-1533,-1 0 0,0 0-1,0 0 1,0 0 0,0 0 0,0 0 0,-1 0 0,1 0 0,-2-4-1,-5 4 1003,-5 15-577,4 1-465,0-1 0,1 1 0,0 0 0,1 1 0,1-1 0,0 1 0,0 0 0,2 1 0,0-1 0,-2 17 0,1 13 171,2-31-155,0 0 0,1 1 0,1-1 0,0 1-1,4 25 1,-2-23-46,0 0-1,-2-1 0,1 1 1,-2 0-1,-3 19 1,0 34 138,4 58 270,-1-37 68,17 147 0,-9-170-316,-1 82 1,-4-49-188,10-19-9,-8-60-27,-1 0 1,2 32 0,-4-32-3,1 1 1,8 33-1,-6-39-24,-1 1 0,-1 0-1,0 1 1,-1-1 0,-2 18-1,-6 30 38,3 1-1,8 116 0,-3-148-41,-1-1 1,-7 55-1,3-47-5,-10 30 26,11-58-24,-1 1 0,2 0 0,0 0-1,0 0 1,2 25 0,0-22 0,-1-1 0,0 1-1,-1-1 1,-5 22 0,-5 39 65,3 102 75,10 15 2,8-102-65,-3-43-47,-2 55 1,-3-79-24,1 0 0,1-1 0,8 32 0,-5-33-2,-2 0 0,-1 0 0,-1 1 1,0 25-1,-6 3 18,1-24-23,1 0 1,4 48-1,-1-59-3,-1 1-1,0-1 1,-2 0-1,-3 19 1,2-15 1,1 0 0,0 27 0,6 26 16,2 147 63,-11-185-73,3-32-14,1 1 1,1 0-1,-1-1 0,0 1 0,1 0 1,0 0-1,0-1 0,1 1 1,0 0-1,2 8 0,1 8 10,0 0 0,-1 0 0,-1 0 0,-1 0 0,-1 1-1,-5 38 1,2-18 15,5 161 16,-6-148-25,-1 45 23,4-7 46,-22 149 1,19-216-72,-1 59 28,5-64-29,0 1 0,-2-1 0,-1 0 0,0 0 0,-9 24 0,-24 96 113,25-91-99,6-32-18,2 0 0,0 0-1,1 0 1,1 1-1,1-1 1,0 1 0,1-1-1,2 0 1,-1 1-1,8 21 1,-6-20 7,-1-1 0,0 1 0,-1 39 0,5 40 48,-6-92-50,2 14 55,-2-20-67,-1-1-1,0 0 0,0 1 0,0-1 0,0 1 0,0-1 0,0 1 1,0-1-1,-1 1 0,1-1 0,0 0 0,0 1 0,0-1 0,0 1 1,0-1-1,-1 0 0,1 1 0,0-1 0,0 1 0,-1-1 0,1 0 1,0 1-1,-1-1 0,1 0 0,0 0 0,-1 1 0,1-1 1,0 0-1,-1 0 0,1 1 0,-1-1 0,1 0 0,0 0 0,-1 0 1,1 0-1,-1 0 0,1 0 0,-1 1 0,0 4 8,0 0-1,0 0 0,0 0 1,1 0-1,0 0 1,1 10-1,-1-11-2,-12 56 559,0-60-1680,6 0 504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111 36 544,'-14'0'48,"2"1"484,-1-2 0,1 1 0,-1-1 0,-21-5 1,21 2 673,19 6 822,30 4-652,1-6-478,41-7 0,35-1-289,122-1-147,31 1-311,-107 16 78,201 35 1,-288-36-168,0-3 1,129-9-1,-52-2 7,285-10 251,180 12 338,-443 9-645,-15 9 3,-31-1 38,-48-17-45,-12 0 228,-64-8 214,66 5-127,-69 5-2075,1 3 1138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41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64 4361,'-6'-3'3210,"14"-4"-2667,20-7-707,-12 5 252,-9 4 113,0 1 0,0 0 0,0 1 0,0 0 0,1 0 0,-1 1 0,1 0 0,15-3 0,68 26 3020,63-6-2543,245-9-1,-8-8 100,-338 3-719,8 1 8,130-2 101,241 1 28,-110 4-120,329-1 273,-551-3-264,357-6 233,-185-1-21,116-1-57,59 12 32,-445-5-271,479 22 176,-175-13-88,27 4-47,-159-1 335,-176-13 212,11-2-523,26-2-150,4 2 89,-31 2-447,-15 0-335,-5 2 322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37 116 784,'-15'-2'283,"14"3"-222,0-1 0,1 0 0,-1 0 0,0 0 0,1 0 0,-1 0 0,0 0 0,1 0 0,-1 0 0,0 0 0,1 0 0,-1 0 0,0 0 0,1 0 0,-1-1 0,0 1 0,1 0 0,-1-1 0,1 1 1,-1 0-1,0-1 0,1 1 0,-1 0 0,1-1 0,-1 1 0,1-1 0,0 1 0,-1-1 0,1 1 0,-1-1 0,1 0 0,0 1 0,-1-1 0,1 1 0,0-1 0,0 0 0,-1 1 0,1-1 0,0 0 0,0 1 0,0-1 0,0 0 0,3-1 138,0 1 0,0 0-1,0-1 1,0 1-1,0 1 1,0-1-1,0 0 1,1 1-1,4-1 1,10-1-59,67-10 8,134-1-1,46-5 156,-40-7 644,248 5-1,-242 38-811,0 1-87,592-45 237,-766 23-184,81-2 132,-1 6 0,1 6 1,223 41-1,-157-22-46,-95-15-6,-94-9-97,1-2 0,-1 0 0,1-1-1,0-1 1,24-5 0,-17 7 111,-20 0-206,0 1-1,0-1 1,0 0 0,0 0 0,0 0 0,0-1 0,0 1 0,-1-1 0,1 1 0,4-2 0,-6 0-378,-2 2 170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83 1416,'5'-7'2221,"-4"7"-2076,0 0 0,-1-1 0,1 1 0,0-1 0,-1 0 0,1 1 0,0-1 1,-1 1-1,1-1 0,-1 0 0,0 0 0,1 1 0,-1-1 0,1 0 1,-1 0-1,0 1 0,0-1 0,1 0 0,-1 0 0,0 0 0,0-1 0,0 2-116,1-1-1,-1 0 0,0 1 0,0-1 1,1 1-1,-1-1 0,0 0 0,1 1 0,-1-1 1,1 1-1,-1-1 0,1 1 0,-1-1 1,1 1-1,-1 0 0,1-1 0,0 1 1,-1 0-1,1-1 0,-1 1 0,1 0 0,0-1 1,-1 1-1,1 0 0,0 0 0,-1 0 1,1 0-1,0 0 0,0 0 0,31-3-9,-22 2 45,31 2-30,-26 0 56,-1-1-1,1 0 1,-1-1-1,1 0 0,25-7 1,-16 2 103,0 0 0,0 2 1,0 1-1,39 0 0,48-7 229,-96 8-416,0 1 0,0 0 0,1 1 0,-1 1-1,0 0 1,0 1 0,0 1 0,0 0 0,24 9 0,-27-9 3,1-1 1,-1-1 0,0 0-1,21-1 1,-16 0 3,-5 1 4,-9 0 41,0 0 1,0-1-1,0 0 0,0 1 0,0-1 0,0 0 1,1 0-1,-1-1 0,0 1 0,0 0 1,0-1-1,0 0 0,0 0 0,-1 0 1,1 0-1,0 0 0,0-1 0,-1 1 0,5-4 1,-6 4-56,0 0 1,0 1 0,0-1-1,0 1 1,1-1 0,-1 1-1,0-1 1,0 1-1,0-1 1,0 1 0,1 0-1,-1 0 1,0 0 0,0-1-1,1 1 1,-1 0 0,0 1-1,0-1 1,1 0 0,-1 0-1,0 0 1,0 1-1,0-1 1,3 2 0,14 1-386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 39 1280,'-1'9'102,"1"1"470,2-12 199,16-15 9,-17 16-654,-1 1 0,1 0 0,0-1 0,-1 1 0,1-1 0,0 0 0,-1 1 1,1-1-1,-1 1 0,1-1 0,-1 0 0,1 1 0,-1-1 0,1 0 0,-1 0 0,0 1 0,0-1 1,1 0-1,-1 0 0,0 0 0,0-1 0,0 2-68,0-1 1,1 1 0,-1-1-1,0 1 1,0-1-1,0 1 1,0-1-1,0 1 1,1-1-1,-1 1 1,0 0-1,0-1 1,1 1 0,-1-1-1,0 1 1,1 0-1,-1-1 1,0 1-1,1 0 1,-1-1-1,0 1 1,1 0-1,-1 0 1,1-1 0,-1 1-1,1 0 1,-1 0-1,1 0 1,-1 0-1,0-1 1,1 1-1,-1 0 1,1 0-1,-1 0 1,1 0 0,-1 0-1,1 0 1,-1 0-1,1 0 1,-1 0-1,1 1 1,115 8-96,5 1 298,-93-11 24,45-8 0,-46 5 38,43 2-88,5-1-83,-65 2-149,0 0 0,0 1 1,0 0-1,18 3 0,-18-2 0,0 0 1,1-1-1,-1 0 1,18-2 0,-24 2-9,-4 0 8,1 0 0,-1 0 1,0 0-1,0 0 0,0 0 0,0 0 0,1 0 0,-1 0 0,0 0 0,0 0 0,0 0 0,0 0 0,1 0 0,-1 0 0,0 0 0,0 0 0,0 0 0,0 0 0,1 0 0,-1 0 0,0-1 0,0 1 0,0 0 1,0 0-1,0 0 0,1 0 0,-1 0 0,0 0 0,0 0 0,0 0 0,0-1 0,0 1 0,0 0 0,0 0 0,1 0 0,-1 0 0,0 0 0,0-1 0,0 1 0,0 0 0,0 0 0,0 0 0,0 0 0,0-1 1,0 1-1,0 0 0,0 0 0,0 0 0,0 0 0,0-1 0,0 1 0,0 0 0,0 0 0,0 0 0,-1-8 31,1 8-155,-2 0-1313,0 0 870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59 2192,'9'1'387,"15"-3"257,-23 1-277,0 0 0,-1 0 0,1 0-1,0 0 1,-1 0 0,1-1 0,-1 1-1,1 0 1,-1 0 0,1-1 0,-1 1-1,0 0 1,0 0 0,0-1 0,0 1-1,0 0 1,0-1 0,0 1 0,0-2 739,2 7-952,0-1 1,0 1-1,0 0 0,-1 0 0,1 0 0,-1 0 0,0 1 0,1 3 0,0 0-14,2 8-36,-1 0 0,-1 0 0,0 0 0,-1 0 1,0 1-1,-3 19 0,0-1 61,2-25-96,-1-1-1,0 1 1,0-1-1,-1 0 1,0 1-1,-5 12 1,-10 35 239,6-91 204,9 12-535,0 0 0,2 1 1,0-1-1,6-40 0,0-11 19,-13-19-222,10 90 212,-1 0 0,2 0 0,-1 0 0,0 1 0,0-1 0,0 1 0,1-1 0,-1 1 0,8-1 0,-11 2 11,24-5-30,0 1 0,0 2 0,32 0 0,17-1 28,-56 0 25,-10 45 200,13 202 426,-20-229-614,-1-1 0,-1 1 0,0-1 0,-1 0 1,0 0-1,-8 18 0,9-30 11,0-1 0,-1 1 0,1-1 0,-1 1 1,1-1-1,-1 0 0,0 0 0,1-1 0,-1 1 0,-4 0 0,-9 3-13,8 0-23,6-3-3,-1 1 0,0-1 0,0 1-1,0-1 1,0 0 0,0 0 0,0-1 0,-1 1-1,1-1 1,0 1 0,0-1 0,-1 0-1,1 0 1,0 0 0,0-1 0,0 1-1,-1-1 1,1 0 0,-3-1 0,-5-6-550,9 6 330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82 30 2345,'-8'-1'458,"6"1"-299,0 0 0,1-1 0,-1 1 1,1 0-1,-1-1 0,0 1 0,1-1 0,-1 0 0,1 1 0,0-1 1,-1 0-1,1 0 0,-1 0 0,1 0 0,0 0 0,0 0 0,0 0 0,-7-5 5147,6 12-3649,3 15-2051,-1-15 874,7 37-105,-4-26-184,0-1 0,-1 1 1,-1 0-1,-1-1 0,-1 23 0,-1-34-172,2 0 0,-1 0 1,0 0-1,1 0 0,0 0 1,0 0-1,1 0 0,-1 0 0,1 0 1,0 0-1,1 0 0,-1 0 1,1 0-1,0 0 0,0-1 1,0 1-1,1-1 0,5 8 0,-13-19 39,0 0 0,1 1 0,1-1 0,-1 0 0,1-1 0,0 1 0,0-1 0,1 1 0,0-1 0,1 0 0,-2-10 0,-6-25-25,-19-31-29,29 69-21,0-1 1,0 1 0,1-1-1,-1 1 1,1 0 0,5-9-1,-2 2-51,-4 10 56,0 1-1,0-1 1,1 0-1,-1 1 1,1-1 0,-1 1-1,1-1 1,-1 1 0,1 0-1,0 0 1,0 0-1,-1 0 1,1 0 0,0 0-1,0 0 1,0 1 0,0-1-1,4 0 1,44-7-89,-42 7 97,37-2-1,-42 3 1,-1 0 1,1 0 0,0 0-1,0 0 1,-1 1 0,1-1-1,0 1 1,0 0 0,-1 0-1,1 0 1,-1 0 0,1 0-1,3 3 1,-6-4-17,14 35 208,-7-12-11,-1 1-1,-1-1 1,4 42 0,-10 54 183,1-118-344,0 0-1,-1 0 1,1-1 0,0 1-1,0 0 1,-1-1 0,1 1 0,0 0-1,-1 0 1,1-1 0,-1 1 0,1-1-1,-1 1 1,1 0 0,-1-1 0,1 1-1,-1-1 1,0 1 0,1-1 0,-1 1-1,0-1 1,1 0 0,-1 1 0,-1-1-1,-27 11 586,12-5-460,-1-1-141,0-1 0,0 0 0,-1-1 0,-34 0 0,22-3-4041,42-2 2873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76 70 2505,'-22'10'742,"-16"5"-60,23-14 3641,35 20-322,-17-17-3768,-1 1 0,0-1 1,0 1-1,0 0 0,0 0 1,1 9-1,-1-1-107,-1 0 1,0 0-1,-1 1 0,-1 13 1,-15 81 981,27-90-827,-9-15-71,-9-9 113,5-13-304,2 10-18,1-32-1,1 19-40,-2-1 1,-3-39 0,2 53 5,0 0 0,0 0 0,1 1 1,1-1-1,-1 0 0,4-12 0,-4 18 24,1 0 0,-1 0 0,1 0 0,0 1 0,0-1-1,0 0 1,0 0 0,1 1 0,-1-1 0,1 0 0,0 1 0,0 0 0,0-1 0,0 1 0,0 0 0,0 0 0,0 0 0,1 0 0,-1 0 0,1 1-1,5-3 1,21-6-39,2 0 34,1 1 0,49-8 0,-53 13 45,-19 2-32,-1 0 0,1 1-1,0 0 1,-1 1 0,1 0 0,13 2-1,-19-2 3,-1 1 0,1 0 0,-1 0-1,0 0 1,0 0 0,0 0 0,1 1-1,-1-1 1,0 1 0,-1-1 0,1 1 0,0 0-1,0 0 1,-1 0 0,1 0 0,-1 0-1,1 0 1,-1 0 0,0 0 0,0 0-1,0 1 1,0-1 0,0 0 0,-1 1-1,1-1 1,-1 1 0,1 3 0,-1 1 33,0-1 1,0 0-1,-1 0 0,0 1 1,0-1-1,0 0 1,-1 0-1,0 0 1,-2 7-1,-9 33 63,11-28-90,0 1 54,0 0 0,1 0 0,4 36 0,-3-49-34,0 0 0,0-1 1,-1 1-1,0 0 0,0 0 0,0-1 1,-1 1-1,1-1 0,-1 1 0,-1-1 1,1 0-1,-1 0 0,0 0 0,0 0 1,-7 8-1,-7 15 85,16-27-89,0 0 1,0 0 0,0 0 0,0 0-1,-1 0 1,1 0 0,0-1 0,-1 1-1,1 0 1,0-1 0,-1 1 0,1-1-1,-1 1 1,1-1 0,-1 0 0,1 0-1,-1 0 1,1 1 0,-1-1 0,1-1-1,-3 1 1,-17 1 33,-1 0-12,1-1 1,-1-2-1,1 0 1,0-1 0,-1-1-1,-24-9 1,40 11-2836,6 0 1873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82 129 3297,'-13'1'514,"10"-1"-400,1 1-1,0-1 0,-1 0 1,1 0-1,0 0 1,-1 0-1,1 0 0,0 0 1,-1-1-1,1 1 0,0-1 1,0 0-1,-1 1 0,1-1 1,0 0-1,-8 3 7695,8 47-7215,0-20-421,2 1-1,2-1 1,0 0 0,2 0 0,2 0 0,10 35 0,-15-42-91,-2-18 62,2-14 285,2-18-432,4-22-114,-3 0 0,-1 0 1,-3-1-1,-11-86 1,11 135 109,0 0 1,0 1-1,0-1 1,0 0-1,1 1 1,-1-1 0,1 0-1,-1 1 1,1-1-1,-1 0 1,1 1 0,0-1-1,0 1 1,0-1-1,0 1 1,0 0-1,0-1 1,0 1 0,0 0-1,1 0 1,-1 0-1,0 0 1,1 0-1,-1 0 1,1 0 0,-1 0-1,1 1 1,-1-1-1,1 0 1,0 1-1,2-1 1,63-14-97,-58 13 106,7-1-4,1 1 0,0 0 0,-1 2 1,1-1-1,0 2 0,-1 0 0,1 1 1,-1 1-1,29 8 0,-44-10 8,0-1 1,0 1-1,0 0 0,0 0 0,0-1 0,0 1 1,0 0-1,0 0 0,0 0 0,-1 0 0,1 0 1,0 0-1,-1 0 0,1 0 0,-1 0 0,1 0 0,-1 0 1,0 0-1,1 1 0,-1-1 0,0 0 0,0 0 1,0 0-1,0 0 0,0 1 0,0-1 0,0 0 1,0 0-1,0 0 0,0 1 0,-2 1 0,-14 42 315,10-32-250,3-2-14,1 0 0,0 0 0,1 1 0,0-1 0,0 0 0,2 13 0,-2 17 98,0-29-126,-1 0-1,2 0 1,0 0-1,0 0 0,1 0 1,1-1-1,0 1 0,0 0 1,1-1-1,9 21 1,-12-31-24,0-1 0,0 1 0,1-1 0,-1 1 0,0-1 0,0 1 0,0-1 0,1 1 0,-1-1 1,0 1-1,0-1 0,0 1 0,0-1 0,0 1 0,0-1 0,0 1 0,0-1 0,0 1 1,0-1-1,0 1 0,-1-1 0,1 1 0,0-1 0,0 0 0,0 1 0,-1-1 0,1 1 0,0-1 1,0 1-1,-1-1 0,1 0 0,0 1 0,-1-1 0,1 0 0,-1 1 0,1-1 0,0 0 1,-1 1-1,0-1 0,-25 10 305,2-2-312,19-5 6,-5 2 10,-1 1 1,0-2-1,0 0 1,-1 0-1,1-1 1,-1 0-1,-17 1 1,1-3 9,-1-2 0,1-2 0,-54-10 1,66 10-33,16 3-26,0 0 0,-1 0 1,1 0-1,0 0 0,0 0 0,-1 0 0,1 0 1,0 0-1,0 0 0,0 0 0,-1 0 0,1 0 1,0 0-1,0 0 0,-1 0 0,1 0 0,0 0 1,0 0-1,0 0 0,-1 0 0,1 0 0,0-1 1,0 1-1,0 0 0,0 0 0,-1 0 0,1 0 1,0 0-1,0-1 0,0 1 0,0 0 0,0 0 1,-1 0-1,1-1 0,0 1 0,0 0 0,0 0 1,0 0-1,0-1 0,0 1 0,0 0 0,0 0 1,0 0-1,0-1 0,0 1 0,0 0 0,0 0 1,0-1-1,0 1 0,0 0 0,0 0 0,0 0 1,0-1-1,0 1 0,0 0 0,1 0 0,-1 0 1,0-1-1,0 1 0,0 0 0,0 0 0,0 0 1,1-1-1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54 80 2312,'-6'-27'6533,"7"18"-3922,0 16-7,-1-4-2571,8 73 817,21 87 0,-57-203-193,19 24-654,1 2-19,0-1 1,1 0-1,0-1 0,1 1 1,-4-22-1,9 34 5,0-1 0,0 0 0,1 0 0,0 0 0,0 0 0,0 1-1,0-1 1,1 0 0,-1 0 0,1 0 0,0 1 0,0-1 0,0 0-1,1 1 1,-1-1 0,1 1 0,0-1 0,0 1 0,0 0 0,0 0-1,1 0 1,-1 0 0,1 0 0,0 1 0,-1-1 0,2 1 0,-1-1-1,0 1 1,0 0 0,6-2 0,1 0-8,1 0-1,0 0 0,0 1 1,0 1-1,0 0 1,0 1-1,0 0 1,23 1-1,-27 0 14,1 0-1,-1 1 1,0 0-1,0 0 1,0 1-1,0 0 1,-1 0-1,1 0 1,0 1-1,-1 0 1,0 0-1,1 1 1,-2 0-1,1 0 1,7 7-1,-12-9 10,0 0-1,-1 0 1,1 0-1,-1 0 1,1 0-1,-1 0 1,0 0-1,0 0 1,0 1-1,0-1 1,-1 0-1,1 0 1,0 0-1,-1 0 1,1 0-1,-1 0 1,0 0-1,0 0 1,0 0 0,-1 2-1,-6 21 17,6 10 55,3-27-34,-1-1 0,0 1 1,-1 0-1,0 0 0,0 0 0,-1 0 0,0 0 0,0-1 1,-1 1-1,0-1 0,-5 10 0,4-13-20,1 0-10,0 0 0,1-1 0,-1 1 0,1 0-1,0 1 1,0-1 0,0 0 0,0 1 0,1-1 0,-1 1 0,1-1 0,0 1 0,0 6 0,-18-4 439,7-2-434,0 0 0,0-1 0,-1 0 0,1-1-1,-23 3 1,30-6-30,0 0 0,-1 0 0,1 0 0,0 0 0,0-1 0,-1 0-1,1 0 1,0 0 0,0-1 0,0 0 0,0 0 0,0 0 0,1 0 0,-1-1-1,0 0 1,-7-6 0,3-7-2593,11 17 1561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78 18 4257,'-60'-17'2032,"60"17"-1913,0 0-1,-1 0 0,1-1 1,0 1-1,-1 0 0,1 0 0,0 1 1,0-1-1,-1 0 0,1 0 1,0 0-1,0 0 0,-1 0 1,1 0-1,0 0 0,0 0 1,0 0-1,-1 0 0,1 1 0,0-1 1,0 0-1,-1 0 0,1 0 1,0 0-1,0 1 0,0-1 1,0 0-1,0 0 0,-1 1 1,1-1-1,0 0 0,0 0 0,0 0 1,0 1-1,0-1 0,0 0 1,0 0-1,0 1 0,0-1 1,0 0-1,0 1 0,0-1 1,0 0-1,0 0 0,0 1 0,0-1 1,3 24 1304,11 24-2246,-13-44 1300,3 8-404,0 1 0,0-1 0,-1 1 0,0 0 0,-2 0 0,1 0 0,-1 1 0,-1-1 0,-1 0 0,0 0 0,-5 25 0,6-38-63,0-1 0,0 1-1,0 0 1,0 0 0,0 0 0,0 0 0,0 0 0,0 0-1,0 0 1,0 0 0,-1 0 0,1 0 0,0 0 0,0 0-1,0 0 1,0 0 0,0 0 0,0 0 0,0 0 0,0 0-1,0 0 1,-1 0 0,1 0 0,0 0 0,0 0 0,0 0-1,0 0 1,0 0 0,0 0 0,0 0 0,0 0 0,-1 0-1,1 0 1,0 0 0,0 0 0,0 0 0,0 0 0,0 0-1,0 0 1,0 0 0,0 0 0,0 0 0,0 0 0,0 1-1,0-1 1,-1 0 0,1 0 0,0 0 0,0 0 0,0 0-1,0 0 1,0 0 0,-4-18 127,-4-31-247,7 41 162,-18-120-149,19 127 73,0 1-17,0 0 37,0-1 0,0 1 0,0 0 0,0 0 0,0 0 0,0-1 0,0 1 0,0 0 0,0 0 0,0-1 0,0 1 0,0 0 0,0 0 0,0 0-1,0-1 1,0 1 0,0 0 0,1 0 0,-1 0 0,0-1 0,0 1 0,0 0 0,0 0 0,0 0 0,1 0 0,-1 0 0,0-1 0,0 1 0,0 0 0,1 0 0,-1 0 0,0 0 0,0 0 0,0 0 0,1 0 0,-1 0-1,0 0 1,0 0 0,1 0 0,-1 0 0,0 0 0,0 0 0,0 0 0,1 0 0,-1 0 0,0 0 0,244 0-13,-243 0 17,-1 0 0,0 0 1,0 0-1,1 0 0,-1 0 0,0 0 1,0 0-1,1 0 0,-1 0 0,0 0 1,1 0-1,-1 0 0,0 0 1,0 0-1,1 1 0,-1-1 0,0 0 1,0 0-1,0 0 0,1 0 1,-1 1-1,0-1 0,0 0 0,0 0 1,1 0-1,-1 1 0,0-1 1,0 0-1,0 0 0,0 1 0,0-1 1,0 0-1,1 0 0,-1 1 0,0-1 1,0 0-1,0 0 0,0 1 1,0-1-1,0 0 0,0 1 0,0-1 1,0 0-1,0 1 0,-6 17 162,-1 1-71,5-8-72,-12 66 257,13-70-247,1-1-1,0 1 0,0 0 1,0-1-1,1 1 0,0-1 1,0 1-1,1-1 0,0 1 1,3 7-1,-50-6 615,28-5-632,0-1 1,-28 1-1,39-2-5,1-2 0,-1 1-1,0-1 1,1 0-1,-1 0 1,1 0 0,-1-1-1,1 0 1,0 0 0,-1 0-1,1-1 1,0 1-1,-5-5 1,-26-22-1785,31 27 1179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84 84 5185,'-59'-35'2223,"56"33"-1948,1 1-1,0-1 1,0 1-1,1-1 1,-1 0-1,0 0 1,0 0-1,1 0 1,-1 0-1,1 0 1,0 0-1,-2-4 0,3 3 1401,2 15-1197,9 149 625,-11-160-916,0-4-170,0 0-1,0 0 1,0 0 0,0 0-1,1 0 1,0 0 0,-1 0-1,1 0 1,0 1 0,3-6-1,-1-2 1,6-23-16,-3 13-5,0 0 1,14-33 0,-18 51-5,0 0 1,0 0-1,0 1 0,0-1 1,0 1-1,1-1 0,-1 1 1,0 0-1,1 0 1,-1 0-1,1 0 0,-1 1 1,1-1-1,-1 1 0,1-1 1,-1 1-1,1 0 1,0 0-1,2 0 0,52 5-70,-49-2 69,0-1 0,-1 1 0,1 0 0,-1 0-1,0 1 1,10 7 0,-14-9 12,1 1 0,-1-1 0,0 1 0,1 0-1,-1 0 1,-1 0 0,1 0 0,0 1 0,-1-1 0,0 1-1,0 0 1,0-1 0,3 8 0,-13 18 565,4-13-550,0 1 0,-1-1 0,-1 1-1,0-1 1,-16 26 0,19-41 24,-1 0 0,0 0 0,0 0 0,0 0 0,0 0-1,-1-1 1,1 0 0,0 0 0,0 0 0,0-1 0,0 1 0,-7-3 0,1 2 1,0 1-170,-43-8 437,50 7-421,0 0 1,0 0-1,-1 0 0,1 0 1,0 0-1,0-1 1,0 0-1,0 1 0,1-1 1,-1 0-1,0-1 0,1 1 1,-1 0-1,-2-4 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4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357 130 2857,'-97'-39'1427,"94"38"-1280,0 0 0,0-1 1,1 1-1,-1 0 1,0-1-1,1 0 0,-1 1 1,1-1-1,-1 0 1,1-1-1,0 1 1,0 0-1,0 0 0,0-1 1,-2-4-1,3 5-45,1 0-1,-1 0 1,1 0-1,0 0 1,0-1-1,0 1 1,0 0-1,1 0 1,-1 0-1,0 0 1,1 0 0,-1 0-1,2-3 1,3-20 3602,-4 28-3608,-1 1 0,1-1 1,0 0-1,0 0 0,0 0 1,0 0-1,1 0 0,-1 0 0,1 0 1,0 0-1,0-1 0,0 1 1,3 3-1,-2-3-74,0 1 1,0 0-1,0 0 1,-1 0-1,1 0 0,-1 1 1,0-1-1,0 1 1,1 6-1,3 32 753,-1 84-1,-2-30-334,-1 27 216,-14 134 1,11-254-637,-20 193 737,8-98-553,1 124 1,12-178-151,-1 0 0,-3-1 0,-1 0-1,-2 0 1,-2 0 0,-29 80 0,14-52 82,4 1-1,3 1 1,-9 83 0,22-133-143,-22 244 127,13-94-41,-3-55-32,-5 68 75,25 31 54,-1-7-129,-3-202-44,-4 64 18,3 0 0,4 0 1,18 116-1,5 4 38,-20-148-1,-3 0 0,-3 90 0,-2-93-23,1 0 0,3 1 0,11 75 1,-8-97-17,-1 0 0,-2 0 1,0 1-1,-1 0 0,-4 42 1,-1 83 206,3-31-126,-1-79-82,2 1-1,1-1 0,2 1 1,2-1-1,9 37 0,-10-50-10,-1 0 0,0 0 0,-2 1 1,-1-1-1,-6 46 0,1-2 14,-29 290 126,32-332-131,1 1-1,2 30 1,1-37-7,-1 1 0,-2 0 0,0 0 0,-7 34 0,-3 0 22,2 1 0,3 0 0,1 1 0,4-1 0,6 71-1,-4-96-21,-1 0 0,-5 35 0,2-35-1,1 1-1,3 35 1,4-12-6,-3 0 0,-5 67 0,-7-64 3,7-49-4,1 1 0,0-1 0,0 1 0,1 0 1,1 0-1,0 0 0,0 0 0,0-1 0,4 16 0,1 5 3,-1 0-1,-1 1 0,-1-1 0,-5 54 0,1-47-1,-4 41 11,3-54-11,1-1 0,1 1-1,1 0 1,4 30-1,-2-32 4,0 1 1,-3 36-1,0-38-4,0 0-1,5 28 0,-1 61 24,1-91-7,-4-18-16,1 0 1,-1-1-1,0 1 0,1 0 0,-1 0 1,0-1-1,1 1 0,-1 0 0,0 0 1,0-1-1,1 1 0,-1 0 0,0 0 1,0 0-1,0 0 0,0-1 0,0 1 0,0 0 1,-1 0-1,1 0 0,0-1 0,0 1 1,0 0-1,-1 0 0,1-1 0,0 1 1,-1 0-1,1-1 0,-1 1 0,1 0 1,-1-1-1,1 1 0,-1 0 0,1-1 1,-1 1-1,0-1 0,1 1 0,-1-1 1,0 1-1,0-1 0,1 0 0,-1 1 1,0-1-1,0 0 0,1 0 0,-1 0 1,0 1-1,0-1 0,0 0 0,1 0 1,-2 0-1,1 15 30,1 1 1,3 27 0,-1-26 151,0-9-153,-1 1 1,0 0-1,-1 0 1,0 0-1,0-1 0,-1 1 1,-2 12-1,-2-19 91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43 1 1992,'-39'36'5620,"40"-18"-3645,1 3-1495,-2-13-395,0-1 0,0 1 1,1 0-1,1 0 0,-1-1 1,1 1-1,1-1 0,5 15 0,-16-77-19,7 53-73,0-1 1,1 0 0,-1 1 0,0-1 0,1 0-1,0 0 1,0 1 0,0-1 0,0 0-1,1-3 1,0 5 1,0-1 0,0 1-1,0 0 1,0 0 0,0 0 0,0 0-1,0 1 1,0-1 0,0 0 0,1 0-1,-1 1 1,0-1 0,1 0-1,-1 1 1,2-1 0,24-12 54,-26 13-49,4-4 10,1 1 0,0 0 0,1 0 0,-1 1 0,0 0 0,1 0 0,-1 0 0,1 1 0,0 0 0,0 0 0,-1 0 0,1 1 0,7 1 0,64-2 58,-77 11 242,-1 1 0,-1-1 0,1 0 0,-2 0 0,0 0 0,0 0 0,-4 13 0,4-22-271,1 1-1,0-1 0,-1 0 1,1 1-1,-1-1 0,0 0 0,1 0 1,-1 0-1,0 0 0,0 0 1,1 0-1,-1-1 0,0 1 1,0-1-1,0 1 0,0-1 1,0 1-1,0-1 0,0 0 1,0 0-1,0 0 0,0 0 1,0-1-1,0 1 0,0 0 1,-3-2-1,-57-14 105,54 14-37,-29-14 228,34 14-304,-1 0 1,1 0 0,-1 1 0,1-1-1,-1 1 1,0-1 0,0 1-1,1 1 1,-1-1 0,0 0-1,0 1 1,0 0 0,0 0-1,-5 0 1,7 1-1243,0-1 833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73 74 1688,'4'-31'2597,"-3"28"-2207,-1 0 0,1 0 0,0 0 0,-1 0 0,0 0 0,0 0 0,0 0 0,0-1 0,0 1 0,-1 0 0,0-4 0,1 7-341,0 0 1,0 0 0,-1 0-1,1 0 1,0-1 0,0 1-1,0 0 1,0 0 0,-1 0-1,1 0 1,0 0 0,0 0-1,0 0 1,0 0 0,-1 0-1,1 0 1,0 0 0,0 0-1,0 0 1,-1 0 0,1 0-1,0 0 1,0 0 0,0 0-1,0 0 1,-1 0-1,1 0 1,0 0 0,0 0-1,0 0 1,0 1 0,-1-1-1,1 0 1,0 0 0,0 0-1,0 0 1,0 0 0,0 0-1,0 1 1,-1-1 0,1 0-1,0 0 1,0 0 0,0 0-1,0 1 1,0-1 0,0 0-1,0 0 1,0 0 0,0 0-1,0 1 1,0-1 0,0 0-1,0 0 1,0 1 0,-6 13-86,6-13 170,-11 37 81,2 1-1,1 0 1,3 0 0,-2 41-1,7 168 309,-1-232-488,1 0 0,-2 0 0,0-1 0,-1 1 0,-10 28 0,13-35 4,-2 4 106,1-20 361,5-138-677,1 17-260,-6 116 378,-1-19-114,2 1 0,1-1 0,1 1 0,2 0 0,12-51 0,-15 79 157,0 0 0,0-1 0,1 1 0,-1 0 0,1 0 0,0 0 0,-1 0 0,1 0 0,0 0 0,0 0 0,0 0-1,1 1 1,-1-1 0,0 1 0,1 0 0,-1 0 0,0-1 0,1 2 0,-1-1 0,1 0 0,0 0 0,-1 1 0,1-1 0,0 1 0,-1 0 0,1 0 0,3 0 0,12 1 3,0 0 0,0 2 0,20 4 0,-15-3-19,72 2 21,-77-7 4,0 2-1,0 0 0,0 0 0,0 2 0,28 8 0,-44-11 5,-1 1 0,0-1 0,0 1 0,0 0 0,0-1 0,0 1 0,0 0 0,0 0 0,0 0 0,0 0 0,0 0 0,-1 0 0,1 0 0,0 0 0,-1 0 0,1 0 0,-1 0 0,1 1 0,-1-1 0,1 0 0,-1 0 0,0 1 0,0-1-1,1 0 1,-1 0 0,0 1 0,0-1 0,0 0 0,-1 0 0,1 1 0,0-1 0,0 0 0,-1 0 0,1 1 0,0-1 0,-1 0 0,0 2 0,-28 54 108,16-35-95,3 8 115,-13 55-1,4-12 305,4 5 25,13-61-401,0-1 1,-1 0-1,-1-1 1,-9 23 0,12-35-54,0 0 0,0 0 0,1 0 0,-1 0 0,1 0 0,-1 0 0,1 0 0,0 0 0,0 0 0,1 5 0,-3 20 65,-4-27-4,1-1-1,-1 0 1,1 0-1,-1 0 1,1-1-1,0 1 1,-1-1-1,1-1 1,-9-2-1,-57-8-114,55 12 33,-3 0-35,-1 0-1,-33-6 1,50 7-1820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92 131 968,'27'-35'1004,"-28"35"-865,1 1-1,0-1 1,0 1 0,-1-1-1,1 1 1,-1-1-1,1 0 1,0 1-1,-1-1 1,1 0-1,-1 1 1,1-1-1,-1 0 1,1 1-1,-1-1 1,1 0 0,-1 0-1,1 0 1,-1 0-1,1 0 1,-1 1-1,1-1 1,-1 0-1,0 0 1,1 0-1,-1 0 1,1-1-1,-1 1 1,1 0 0,-1 0-1,1 0 1,-1 0-1,1 0 1,-1-1-1,1 1 1,-1 0-1,1 0 1,-1-1-1,1 1 1,-1 0-1,1-1 1,0 1 0,-1-1-1,1 1 1,0 0-1,-1-1 1,1 1-1,0-1 1,-1 1-1,1-1 1,0 1-1,0-1 1,0 1-1,-1-1 1,1 1 0,0-1-1,0 0 1,0 0-1,-22 68 574,2 2 0,4 0 0,3 1 0,2 0 0,-1 117 0,19-214-659,2 4-101,3-21-384,-2-1 0,-2 0 0,5-83 0,-24-72 170,11 196 259,0 0 0,0 0 0,1 0 0,0 0 0,0 1 1,0-1-1,0 0 0,1 0 0,0 1 0,-1-1 0,1 1 0,0 0 0,1-1 0,-1 1 0,0 0 0,1 0 0,3-3 0,0 2-3,0 0 0,0 0 1,0 0-1,0 1 0,0 0 1,1 0-1,-1 1 0,1 0 1,7-2-1,7 1 59,0 0-1,0 1 1,1 1-1,-1 1 1,30 4 0,-47-4-37,55 9 79,-55-9-95,1 1 1,-1 0-1,0 1 1,0-1-1,1 1 1,-1-1 0,0 1-1,0 1 1,-1-1-1,6 4 1,-8-4 2,0 1 0,-1-1 0,0 0 0,1 0 0,-1 0 0,0 1 0,0-1 0,-1 0 1,1 0-1,0 0 0,-1 0 0,1 1 0,-2 2 0,-1 19 35,4 141 376,-1-144-363,0 0 1,-2-1 0,0 0-1,-1 1 1,-2-1 0,0 0-1,-1 0 1,0-1 0,-2 0-1,0 0 1,-2-1-1,0 0 1,-21 29 0,27-44-35,0-1 1,0 0-1,0 1 1,0-1-1,-1 0 1,1-1 0,-1 1-1,1-1 1,-1 0-1,1 0 1,-1-1-1,0 1 1,-4-1-1,-25 6 24,17-1-14,-1-2 0,0 1-1,-22 0 1,32-3-18,-1-1 0,1 0 0,-1 0 1,0-1-1,1 0 0,0-1 0,-1 1 1,1-2-1,-8-2 0,11-1-1247,5 4 820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9 150 160,'8'-37'18,"16"-35"10323,-20 97-8308,-1 29-2346,-6 4 886,-14 77 1,13-110-414,-5 2 14,8-27-172,1 1 0,0-1 0,-1 1 0,1-1 0,0 1 1,0-1-1,-1 0 0,1 1 0,0-1 0,0 1 0,0-1 0,0 1 0,-1-1 0,1 1 0,0 0 0,0-1 1,0 1-1,0-1 0,0 1 0,0-1 0,0 1 0,1-1 0,-1 1 0,0-1 0,0 1 0,1 0 0,27 6 1,-7-4-1,11 1 22,1 0-1,0-2 1,0-2-1,40-4 1,-68 4 4,0-1-1,0 0 1,0 0-1,0 0 1,0 0-1,0-1 1,0 0-1,0 0 1,-1 0-1,1-1 1,-1 1-1,0-1 1,0 0 0,0 0-1,0-1 1,0 1-1,-1-1 1,1 0-1,3-5 1,-6 5-12,-1 1 1,1 0-1,-1-1 1,1 1-1,-1-1 1,0 1-1,-1 0 1,1-1-1,0 1 1,-1-1-1,0 1 1,0 0-1,-1-5 1,-4-25 16,10-11-29,16-61 1,-17 65-5,-4 37 0,1 0 0,0 0 0,0-1 0,0 1 0,0 0 0,0 0 0,1 0 0,-1-1 0,1 1 0,0 0-1,0 0 1,0 0 0,1 0 0,-1 1 0,1-1 0,-1 0 0,1 0 0,2-2 0,-3-1-105,-12 3 261,-12 4 422,-1 8-409,0-1 0,-1 0 0,1-2 0,-2-1 0,1-1 0,-37 1 0,-87-10-163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0 205 2505,'44'-37'880,"-36"18"6202,-7 2-4420,0 18-2323,1 24-425,7 109 261,-4-34 195,5 0 0,24 109 0,-31-193-133,-1-45-479,4-30 78,-2 0 0,-3-1 0,-3 1 0,-2 0 0,-2 0 0,-16-61 0,15 92 171,2 12-5,0 1 0,2-1 0,0 1 0,1-1 0,0 0 0,1 0 0,2-25 1,0 39-9,0 0 1,0 0-1,1 0 1,-1 0-1,0 0 1,0 0-1,1 1 1,0-1 0,-1 0-1,1 1 1,0-1-1,-1 1 1,1 0-1,0-1 1,0 1 0,0 0-1,0 0 1,1 0-1,-1 0 1,0 1-1,0-1 1,0 1-1,1-1 1,-1 1 0,0 0-1,1 0 1,3 0-1,5-1-17,0 1 0,0 1 0,0-1 0,15 4 0,15 7 27,0 2 0,76 36 0,-60-24 21,-35-17 0,12 6 92,-33-13-95,0 0-1,0 0 1,0 0-1,0 0 1,0 0-1,-1 0 1,1 0-1,0 0 1,-1 1 0,1-1-1,-1 0 1,1 0-1,-1 1 1,0-1-1,0 0 1,1 0-1,-1 1 1,0-1 0,0 0-1,0 1 1,0-1-1,0 0 1,-1 1-1,1-1 1,0 0-1,-1 2 1,-11 43 400,-8 76-1,18-98-399,2-1 0,0 1 0,2-1 0,0 1 0,8 31 0,10 20 164,-11-45-104,-1 0 0,-2 0-1,0 1 1,0 32 0,-6-61-60,0 0 0,1 0 0,-2 0 1,1 1-1,0-2 0,0 1 0,-1 0 0,1 0 1,-1 0-1,1 0 0,-1 0 0,0 0 0,0 0 1,0-1-1,0 1 0,0 0 0,0-1 1,0 1-1,-1 0 0,1-1 0,-1 0 0,-2 3 1,-2-1 39,0-1 0,0 0 0,0 0 1,0 0-1,0-1 0,-9 2 0,-8 1-103,18-3 46,-2 1 9,0-1-1,0 0 1,1 0-1,-1 0 1,0-1-1,0 0 1,0-1-1,0 1 1,0-1-1,-10-3 1,-14-6 171,0 1 0,-1 1 1,0 2-1,-54-3 0,44 4-2005,39 6-326,-5 4 849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0 2897,'27'7'5588,"6"9"-4328,-21-9-1284,1 0 0,0-1 0,0-1 0,23 6 0,249 26 258,-80-15 167,-118-16-180,-68-6-170,-1 0-1,1 2 1,0 0-1,-1 1 0,0 1 1,22 7-1,-40 9 640,-5 15-82,-7 125 109,-2 102-42,7-113-13,0 18-209,6 200 3,-2-150 464,1-197-888,-1-1 0,-1 0 0,-8 23 0,-6 42 427,22-75-200,-8-17-1766,-10-19 948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108 3 3553,'-2'-2'7811,"3"19"-6870,-3-8-898,-1 1 0,0-1 0,0 0 0,-1 0 0,0 0 0,0 0-1,-1-1 1,-7 10 0,-6 15 146,12-16-66,1 0 0,1 1 0,1 0 0,1 0 0,0 0 0,1 0 0,3 36 0,-1-22-59,5 164 693,-5 203 807,-4-290-1468,4-67-49,-3 0-1,-1 0 0,-11 47 0,13-79-40,0-1 1,0 1-1,1 0 0,1 13 0,-1-16 3,1 1-1,-1-1 0,0 0 1,-1 0-1,0 0 1,0 1-1,0-1 0,-3 7 1,3-11 4,0 1 0,0-1 0,0 1 0,1-1 0,-1 1 0,1-1 0,0 1 0,0-1-1,0 1 1,1-1 0,-1 1 0,1-1 0,0 1 0,0-1 0,0 0 0,2 4 0,-1-2-3,-1 0 0,1 0-1,-1 0 1,0 0 0,0 0-1,0 0 1,-1 0 0,0 0 0,-1 8-1,-8 62-41,10-74 33,0 0-1,0 0 1,0 0-1,1 0 0,-1 0 1,0 0-1,0 0 1,0-1-1,1 1 1,-1 0-1,0-1 0,1 1 1,-1-1-1,1 1 1,1-1-1,1 2 3,4 0-1,1 0 1,-1 0-1,0-1 1,0 0 0,1 0-1,-1-1 1,1 0 0,11-2-1,77-17 15,-94 19-17,184-31-3,-125 22 7,-47 3 238,-7 2-2750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15 1 2465,'-2'3'533,"0"-1"0,1 1 0,-1 0 0,1 0 1,0 0-1,0 0 0,0 0 0,0 0 1,0 0-1,1 0 0,-1 1 0,1-1 0,0 0 1,0 4-1,4 49 1067,-3-51-1430,8 55 613,-5-40-550,-1 1 1,0 0-1,-2 0 0,0 1 0,-4 35 0,4-76-102,0-1 0,-2 1 0,0-1 0,-5-23 0,2 8-277,-1-62 1,5 95 136,1 0 0,-1-1-1,1 1 1,0 0 0,0 0 0,0-1-1,0 1 1,0 0 0,0 0 0,0 0-1,1 0 1,-1 0 0,1 1 0,0-1 0,-1 0-1,1 1 1,0-1 0,0 1 0,0 0-1,0-1 1,0 1 0,0 0 0,0 0-1,1 1 1,-1-1 0,0 0 0,1 1-1,3-1 1,11-3-9,-1 2-1,1 0 1,18 1 0,-16 0 7,18-3-6,-19 1 8,1 2 0,-1 0 0,19 1 0,-33 0 7,0 1 0,-1-1 0,1 1 0,0-1 1,0 1-1,-1 0 0,1 1 0,-1-1 0,1 1 0,-1-1 0,1 1 1,-1 0-1,0 1 0,0-1 0,0 0 0,0 1 0,-1-1 1,1 1-1,0 0 0,1 4 0,-11 21 262,-4 5-88,8-3 8,2 1-1,1-1 0,3 34 1,-2-62-150,-1 0 0,0 0 0,0 0 0,0 0 0,0-1 0,0 1 0,0 0 1,-1 0-1,1 0 0,-1 0 0,1 0 0,-1 0 0,0 0 0,1-1 0,-1 1 0,0 0 1,0 0-1,0-1 0,-1 1 0,1-1 0,0 1 0,-1-1 0,1 0 0,0 1 0,-1-1 1,0 0-1,1 0 0,-1 0 0,0 0 0,1 0 0,-1 0 0,0-1 0,0 1 0,0-1 1,-3 1-1,-4 0 62,-1 0-1,0-1 1,0 0 0,0 0 0,-15-4 0,9 2-235,-65-11 189,59 9-201,-1 0-1,-33-1 1,44 7-616,12 7 332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128 67 800,'-69'-62'871,"69"61"-823,0 1-1,-1 0 1,1-1-1,0 1 1,-1 0-1,1-1 1,0 1 0,-1 0-1,1 0 1,0 0-1,-1-1 1,1 1 0,-1 0-1,1 0 1,0 0-1,-1 0 1,1 0-1,-1 0 1,1 0 0,0 0-1,-1 0 1,1 0-1,-1 0 1,1 0-1,-1 0 1,1 0 0,0 0-1,-1 0 1,1 0-1,-1 1 1,1-1-1,0 0 1,-1 0 0,1 0-1,0 1 1,-1-1-1,1 0 1,0 1 0,-1-1-1,1 0 1,0 0-1,-1 1 1,1-1-1,0 1 1,0-1 0,0 0-1,-1 1 1,1 0-1,-6 20 3356,6-18-1638,-6 23-1009,2 0 1,-2 50-1,2-19-479,-8 208-260,9-227-116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86 406 4593,'-36'-148'1334,"34"142"-1298,1 0 0,0 1 0,0-1 0,1 0 0,0 0 0,0 0 0,0 0 0,0 0 0,3-10 0,-1 12-49,-1 1 0,1-1 0,0 0 0,0 1 0,0-1 0,1 1 0,-1-1-1,4-3 1,-3 4 196,0 0-1,0 0 0,-1-1 0,1 0 1,-1 1-1,0-1 0,0 0 0,2-7 1,39-100 2768,-43 108-2135,-5 11-497,-5 15-70,-2 35 140,4 1-1,-3 104 1,7-76-349,-19 205 338,-9 259 1091,29-512-1129,0-28-518,-4-27-1804,0-20-166,-5-42 912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53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345 166 1752,'-125'-98'710,"122"96"-665,0-1 0,-1 1 1,1-1-1,0 0 0,0-1 0,1 1 1,-1 0-1,1-1 0,-4-5 0,6 8 8,0 0 1,0 0-1,0 1 0,0-1 0,0 0 0,0 0 0,0 0 0,0 0 0,0 0 0,0 1 0,0-1 1,1 0-1,-1 0 0,0 0 0,1 1 0,-1-1 0,0 0 0,1 0 0,-1 1 0,1-1 0,0-1 0,4-5 1357,-5 7-1311,0 0 0,0-1 0,0 1 0,0 0 1,-1-1-1,1 1 0,0 0 0,0 0 0,0 0 0,0-1 1,0 1-1,0 0 0,-1 0 0,1-1 0,0 1 0,0 0 1,0 0-1,0 0 0,-1 0 0,1-1 0,0 1 0,0 0 1,-1 0-1,1 0 0,0 0 0,0 0 0,-1 0 0,1 0 1,0 0-1,0-1 0,-1 1 0,1 0 0,0 0 0,0 0 0,-1 0 1,1 0-1,0 1 0,0-1 0,-1 0 0,1 0 0,0 0 1,-1 0-1,1 0 0,0 0 0,0 0 0,0 0 0,-1 0 1,1 1-1,0-1 0,0 0 0,0 0 0,-1 0 0,1 1 1,0-1-1,0 0 0,0 0 0,0 0 0,-1 1 0,1-1 1,0 0-1,0 1 0,-14 95 956,5 1 1,3 109-1,1-13-278,0 298 242,6-404-848,-9 242 399,1-40-364,10-204-173,-1-46 2,-5 72 1,-45 187 110,38-244-125,-18 157 25,26-173-31,-7 45 4,5-53-18,0 1-1,2 38 1,-6 42 38,4-74-11,2-22-16,0-1 1,0 1 0,-7 20 0,8-33-19,1 0 0,0-1 0,0 1 0,0-1 0,0 1 0,0-1 0,1 1 0,-1 0 0,0-1 0,1 1 0,-1-1 0,1 1 0,-1-1 0,1 1 0,0-1 0,-1 0 0,1 1 0,0-1 0,0 0 0,0 0 0,0 1 0,0-1 0,1 0 0,1 2 0,-1-1-18,-1-1-297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1 272 3921,'2'-16'213,"0"1"0,2 1 0,0-1 0,1 0 0,0 1 0,1 0-1,0 0 1,10-14 0,-12 22-111,0 0-1,1 0 0,-1 1 0,1-1 1,1 1-1,-1 0 0,1 1 1,-1-1-1,1 1 0,0 0 0,1 1 1,-1-1-1,1 1 0,0 0 1,-1 1-1,1 0 0,0 0 0,12-1 1,107-4 809,18-1-485,-127 5-383,75-11 223,168-2-1,-257 15-251,0 1 0,1 1 0,-1-1 0,1 0-1,-1 1 1,0 0 0,1 0 0,-1 0 0,0 0 0,1 0 0,-1 1 0,0-1 0,0 1 0,0 0 0,3 2 0,-5-2 64,1 1 0,0-1 0,-1 0 1,1 1-1,-1-1 0,0 1 0,0 0 0,0 0 0,0-1 1,0 1-1,0 0 0,-1 0 0,0 0 0,1-1 0,-1 1 1,0 0-1,0 0 0,-1 4 0,-3 54 513,-11 115-172,8-93 370,4 137 1,5-144-556,-3-1 0,-15 108 0,0-23 444,14-117-600,-2 0 0,-1-1 0,-14 51 0,17-89-55,1 0 0,-1 0 1,0 0-1,-1 0 0,1-1 0,-1 1 1,1 0-1,-1-1 0,-6 5 0,6-5-14,1 0-1,-1 0 1,1 0-1,-1 0 1,1 0-1,0 0 0,0 0 1,0 1-1,0-1 1,1 1-1,-2 5 0,2-8 16,-1 1 0,1-1-1,0 0 1,-1 1 0,1-1-1,-1 0 1,1 0-1,-1 0 1,0 0 0,0 0-1,1-1 1,-1 1-1,0 0 1,0-1 0,0 1-1,-2 0 1,-26 10 15,21-6-18,0-1 1,0 0 0,0-1-1,0 0 1,-1 0 0,0-1 0,1 0-1,-1-1 1,-13 0 0,-15-3 326,-74-13 0,78 8-199,0 2 1,-1 2-1,-38 0 1,26 7-128,30-1-27,0-2 1,0 0-1,0-1 1,-19-3 0,31-1-1897,5 3 1218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2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60 74 2665,'-44'-49'1256,"40"25"3548,4 57-4224,2 0 0,7 41 0,2 39 4,-11-102-459,-1 0 0,0 1-1,0-1 1,-1 0 0,-1 0 0,-4 12 0,5-16-99,1-4-98,-1 10 467,-2-23-15,-2-47-485,2-1-1,5-70 1,0 124 91,-1 1-1,1-1 1,0 1-1,0 0 1,0-1 0,1 1-1,-1 0 1,1 0-1,0 0 1,-1 0 0,1 0-1,1 1 1,-1-1-1,0 0 1,1 1 0,-1 0-1,1-1 1,0 1 0,5-3-1,-2 1 1,1 0 0,0 1 0,0 0 0,0 0 0,0 1 0,0 0 0,1 0 1,7-1-1,2 3-1,-1 0 0,0 1 0,0 1 1,0 0-1,0 2 0,0-1 1,25 11-1,-22-8 35,1 0 0,0-1 0,0-1 0,21 2 0,-35-6 0,1 0-31,-1 0 0,1 1 0,0-1 1,0 2-1,12 2 0,-18-3 23,1 0 1,-1 0-1,1-1 1,-1 1-1,0 0 0,1 0 1,-1 0-1,0 1 1,0-1-1,1 0 0,-1 0 1,0 1-1,0-1 1,0 0-1,-1 1 0,1-1 1,0 1-1,-1-1 1,1 1-1,0 0 0,-1-1 1,0 1-1,1-1 1,-1 1-1,0 0 0,0-1 1,0 1-1,0 0 1,0 1-1,-2 16 226,-1-1 0,0 0 0,-1 0 0,-1 0 0,-14 33 0,10-27 130,7-16-281,-1 0 0,0 0 0,-1-1 0,0 1 0,0-1 0,-8 11-1,7-13-49,0 0-1,0-1 0,0 1 0,-1-1 0,0 0 0,0 0 1,0-1-1,0 0 0,0 0 0,-1 0 0,1-1 0,-1 0 0,0 0 1,0-1-1,1 1 0,-1-2 0,0 1 0,0-1 0,0 0 0,-8-1 1,2 0-40,-1-1 1,1 0 0,0-1 0,0-1 0,1 0-1,-1 0 1,1-1 0,0-1 0,0 0-1,-11-8 1,10-2-3298,18 17 2087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169 168 1224,'-26'-115'250,"22"78"3899,4 37-4056,0 0 1,0 0-1,-1 0 1,1 0-1,0 0 1,0 0-1,0 0 1,0 0-1,0 0 1,0 0-1,-1 0 0,1 0 1,0 0-1,0 0 1,0 0-1,0 0 1,0 0-1,0 0 1,-1 0-1,0 0 977,0 32 1014,-11 121-1233,7-61-284,-29 153 0,29-228-466,2 0 1,0 1-1,1-1 1,0 0 0,2 27-1,0-44-88,0-1-1,0 1 1,0 0 0,0 0-1,0 0 1,0-1-1,-1 1 1,1 0 0,0 0-1,0 0 1,0 0 0,0-1-1,-1 1 1,1 0-1,0 0 1,0 0 0,0 0-1,0 0 1,-1 0-1,1 0 1,0-1 0,0 1-1,-1 0 1,1 0 0,0 0-1,0 0 1,0 0-1,-1 0 1,1 0 0,0 0-1,0 0 1,-1 0-1,1 0 1,0 0 0,0 0-1,-1 1 1,9-18-25,0 0 1,-2-1-1,0 0 0,-1 0 0,0 0 1,-2 0-1,0-1 0,0-30 1,-3 17-59,1-25-88,-3 1 1,-13-83 0,-3 28-23,17 108 166,1 0 0,0 1 0,-1-1-1,1 0 1,0 1 0,0-1 0,0 0 0,1 0-1,-1 1 1,1-1 0,0 0 0,-1 1 0,1-1-1,0 1 1,0-1 0,1 1 0,-1-1 0,1 1-1,-1 0 1,1 0 0,0-1 0,-1 1 0,1 0 0,5-3-1,-3 3-11,1 0 0,0 0 0,0 1 0,0 0-1,1 0 1,-1 0 0,0 0 0,0 1 0,0 0-1,1 0 1,-1 0 0,0 1 0,7 1 0,26 4-28,51 3 1,-49-6 71,41 9 1,-75-12-14,0 1 0,-1-1 1,1 1-1,0-2 0,11-1 0,8 0 12,-24 2-23,-1 4 6,1 89-18,2-42 366,-3 1 1,-2 0-1,-2 0 1,-20 93-1,-1-73-155,17-51-74,0 1 0,1-1-1,2 1 1,-5 34 0,19-13 8,-4-24-109,-4-15-13,0 1-1,-1-1 1,0 1-1,0-1 1,0 1-1,-1-1 1,0 0-1,1 1 1,-2-1-1,-1 6 1,-1 7 96,3-16-84,0 0 1,0 0 0,0 0-1,0 0 1,0 0-1,0 0 1,-1 0 0,1 0-1,0-1 1,-1 1-1,1-1 1,0 1 0,-1-1-1,1 1 1,-1-1-1,1 1 1,-1-1 0,1 0-1,0 0 1,-1 0-1,1 0 1,-1 0 0,-1-1-1,-45 0 88,41 0-80,-104-8 63,-101-4-423,216 17-3304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53 128 952,'-20'-9'1840,"18"9"-1691,1 0 1,-1 0 0,1 0 0,0 0-1,-1-1 1,1 1 0,-1 0-1,1-1 1,0 1 0,0-1 0,-1 0-1,1 1 1,0-1 0,0 0-1,0 0 1,0 0 0,-1 0-1,1 0 1,1 0 0,-1 0 0,0 0-1,0 0 1,0 0 0,0 0-1,1-1 1,-1 1 0,1 0-1,-1-1 1,0 0 0,5 0-99,-1 0 0,0 1 0,0 0 0,1 0 0,-1 0 0,1 0 1,-1 0-1,1 1 0,3-1 0,3-1 231,66-9 131,-48 8-258,50-12-1,-35 6-24,0 2 1,0 2 0,1 1-1,75 5 1,-59-1-109,32 2 5,82-3 130,-98-6-96,-22 1-25,-1 2 0,100 7 0,157 21 63,-274-22-34,-1-2 1,55-6-1,13 0 48,-99 6-105,1 0-1,-1-1 0,1 0 1,-1 0-1,1 0 0,-1-1 1,0 1-1,6-4 0,-7 4-2,0-1 0,1 1 0,-1-1-1,1 1 1,-1 0 0,1 0 0,-1 1-1,1-1 1,-1 1 0,1 0 0,-1 0-1,7 0 1,17 1 15,15 2 63,-31-3 299,-11 0-433,1 0 1,-1-1-1,0 1 1,0 0-1,0 0 0,0 0 1,0 0-1,0-1 1,0 1-1,0 0 0,0 0 1,0 0-1,0-1 1,0 1-1,0 0 0,0 0 1,0 0-1,0-1 1,0 1-1,0 0 0,0 0 1,0 0-1,0-1 1,0 1-1,0 0 1,0 0-1,0 0 0,0 0 1,-1-1-1,1 1 1,0 0-1,0 0 0,0 0 1,0 0-1,0 0 1,-1-1-1,1 1 0,0 0 1,0 0-1,0 0 1,0 0-1,-1 0 0,1 0 1,0 0-1,0 0 1,0 0-1,-1 0 1,1 0-1,0 0 0,0 0 1,0 0-1,0 0 1,-1 0-1,1 0 0,-9-4-675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1 377 1800,'8'-5'8505,"18"5"-7580,-19 0 506,1-5 4563,-2-7-4448,-6 10-1575,0 1 0,0 0 0,1 0-1,-1 0 1,1 0 0,-1 0-1,1 0 1,-1 0 0,1 0 0,0 0-1,-1 0 1,1 0 0,0 0 0,0 0-1,0 0 1,-1 1 0,1-1-1,0 0 1,0 0 0,0 1 0,0-1-1,0 1 1,1-1 0,0 1-1,-2 0 38,41-34 239,-22 21-285,-17 13 39,0-1 1,0 0-1,0 0 0,-1 0 1,1 0-1,0 0 0,-1 0 1,1-1-1,0 1 1,-1-1-1,0 1 0,1-1 1,-1 1-1,0-1 1,0 0-1,0 1 0,0-1 1,0 0-1,0 0 0,0 0 1,0-3-1,0 4-6,0 0 0,0 0 0,0 0 0,1 0 0,-1 0 0,0 1-1,0-1 1,1 0 0,-1 1 0,0-1 0,1 1 0,-1-1 0,1 1 0,-1-1 0,0 1 0,1 0-1,-1 0 1,2 0 0,30-4-66,25 7 33,-38-1 50,0-1 0,-1-1 1,1 0-1,20-4 0,238-29-43,-151 21 31,33 7 0,-112 6 0,1-2 0,56-10 0,174-24 1,-123 18-2,454-53 1,171 31-21,-290 23 10,823 18-21,-1187 5 34,442 12 12,-210-8-14,-2 0 0,250 6 0,266 17 8,-737-24-8,225 10 0,94 3 0,-40-1 0,-30-5 0,-155 7 0,-149-12 0,127 1 0,-48-6 8,-32 1-6,-32-3 8,40 1-6,195 6-4,-255-6 0,3 2-8,130 31 0,-207-38-141,2 0 461,-18-4-772,7 2-4237,-13 6 3162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143 113 2793,'-112'-104'3244,"102"96"631,8 12-1768,13 24-1073,-5-15-1054,0-1 131,-2 0-1,1-1 0,-1 2 0,-1-1 0,0 0 0,-1 1 1,0-1-1,-1 1 0,-1 16 0,-2 0 13,1 1 1,1 0-1,6 50 0,2 27-67,-3-31 63,-3-63-86,0 1 0,-1 0-1,0 0 1,-1 0 0,0 0 0,-2 0 0,1 0 0,-2-1 0,0 1 0,-6 18 0,4-18-14,1 0 1,0 0-1,1 0 0,1 0 1,0 1-1,1-1 1,1 25-1,-3 33 18,0-49 15,2 1 1,0-1-1,1 1 1,5 32-1,-4-53-19,-1 20-31,-1-23 24,1 1 1,-1 0-1,1-1 0,-1 1 1,0-1-1,1 1 1,-1 0-1,1-1 0,-1 1 1,0-1-1,0 0 0,1 1 1,-1-1-1,0 0 1,0 1-1,1-1 0,-1 0 1,0 0-1,0 0 0,0 0 1,1 0-1,-1 0 1,0 0-1,0 0 0,0 0 1,0 0-1,-15 14 621,10-8-3514,2 0 1828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373 96 2697,'41'-75'1113,"-41"75"-888,1-1 0,-1 1 0,1-1 0,-1 1 0,1-1 0,-1 1 1,0-1-1,1 0 0,-1 1 0,0-1 0,0 0 0,0 1 0,1-1 0,-1 0 0,0 1 0,0-1 0,0 0 0,0 1 0,0-1 0,0 0 0,0 1 0,0-1 0,-1 0 1,1 1-1,0-1 0,0 0 0,0 1 0,-1-1 0,1 0 0,0 1 0,-1-2 0,0 2-174,1 0 1,-1 0-1,1 0 1,0 0-1,-1 0 1,1 0-1,-1 1 0,1-1 1,0 0-1,-1 0 1,1 0-1,0 0 0,-1 0 1,1 1-1,0-1 1,-1 0-1,1 0 1,0 1-1,-1-1 0,1 0 1,0 0-1,0 1 1,-1-1-1,1 0 0,0 1 1,0-1-1,0 0 1,-1 1-1,1-1 1,0 1-1,0-1 0,0 0 1,0 1-1,0-1 1,0 0-1,0 1 0,0-1 1,0 1-1,0-1 1,0 1-1,-8 73 524,-3 14-184,2 125-1,2-59-106,1-16-170,4-94-99,-2 1 1,-18 86-1,11-81 35,-6 90 1,18 85 267,-12-43-159,1 18 233,10-179-340,-2-1 0,0 1 0,-1-1 1,-1 0-1,-12 36 0,-47 95 536,40-102-413,-24 75 0,-18 167 40,48-207-58,-13 112-84,14 14 186,15-180-239,5 149 19,0-82-26,1 31 9,0 77 83,1 34-6,0 5 58,16 121 59,0-52-91,3-19-44,0 48 216,-27-233-256,4 0 0,19 113 1,-12-132 77,-4 0-1,-10 142 1,0 13-94,14-13 36,2 149 21,-7-243-56,-1-66 46,-11 140-1,3-166-54,1 1-1,3-1 0,2 1 0,7 49 1,-7-84-2,-1 1 1,0-1-1,-3 21 1,2-25-12,0 0 1,0 0-1,0 0 0,1 0 1,1 0-1,-1 1 1,1-1-1,1 0 0,-1 0 1,5 13-1,-3-14 7,0 1-1,-1 0 0,0 0 0,-1-1 1,0 1-1,0 9 0,-1-11-4,1 1 0,-1 0-1,1-1 1,1 1-1,-1-1 1,1 1 0,0-1-1,1 0 1,3 7-1,-22 27 361,15-33-359,-9 43-36,10-47 32,0 0 0,0 0-1,0 0 1,0 0 0,1 0 0,-1 0 0,1 0 0,0 0-1,0 0 1,0 0 0,0-1 0,0 1 0,0 0 0,1-1 0,0 1-1,-1-1 1,4 4 0,-11-11 717,0 4-1604,3 10-3593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 64 4361,'-6'-3'3210,"14"-4"-2667,20-7-707,-12 5 252,-9 4 113,0 1 0,0 0 0,0 1 0,0 0 0,1 0 0,-1 1 0,1 0 0,15-3 0,68 26 3020,63-6-2543,245-9-1,-8-8 100,-338 3-719,8 1 8,130-2 101,241 1 28,-110 4-120,329-1 273,-551-3-264,357-6 233,-185-1-21,116-1-57,59 12 32,-445-5-271,479 22 176,-175-13-88,27 4-47,-159-1 335,-176-13 212,11-2-523,26-2-150,4 2 89,-31 2-447,-15 0-335,-5 2 322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357 130 2857,'-97'-39'1427,"94"38"-1280,0 0 0,0-1 1,1 1-1,-1 0 1,0-1-1,1 0 0,-1 1 1,1-1-1,-1 0 1,1-1-1,0 1 1,0 0-1,0 0 0,0-1 1,-2-4-1,3 5-45,1 0-1,-1 0 1,1 0-1,0 0 1,0-1-1,0 1 1,0 0-1,1 0 1,-1 0-1,0 0 1,1 0 0,-1 0-1,2-3 1,3-20 3602,-4 28-3608,-1 1 0,1-1 1,0 0-1,0 0 0,0 0 1,0 0-1,1 0 0,-1 0 0,1 0 1,0 0-1,0-1 0,0 1 1,3 3-1,-2-3-74,0 1 1,0 0-1,0 0 1,-1 0-1,1 0 0,-1 1 1,0-1-1,0 1 1,1 6-1,3 32 753,-1 84-1,-2-30-334,-1 27 216,-14 134 1,11-254-637,-20 193 737,8-98-553,1 124 1,12-178-151,-1 0 0,-3-1 0,-1 0-1,-2 0 1,-2 0 0,-29 80 0,14-52 82,4 1-1,3 1 1,-9 83 0,22-133-143,-22 244 127,13-94-41,-3-55-32,-5 68 75,25 31 54,-1-7-129,-3-202-44,-4 64 18,3 0 0,4 0 1,18 116-1,5 4 38,-20-148-1,-3 0 0,-3 90 0,-2-93-23,1 0 0,3 1 0,11 75 1,-8-97-17,-1 0 0,-2 0 1,0 1-1,-1 0 0,-4 42 1,-1 83 206,3-31-126,-1-79-82,2 1-1,1-1 0,2 1 1,2-1-1,9 37 0,-10-50-10,-1 0 0,0 0 0,-2 1 1,-1-1-1,-6 46 0,1-2 14,-29 290 126,32-332-131,1 1-1,2 30 1,1-37-7,-1 1 0,-2 0 0,0 0 0,-7 34 0,-3 0 22,2 1 0,3 0 0,1 1 0,4-1 0,6 71-1,-4-96-21,-1 0 0,-5 35 0,2-35-1,1 1-1,3 35 1,4-12-6,-3 0 0,-5 67 0,-7-64 3,7-49-4,1 1 0,0-1 0,0 1 0,1 0 1,1 0-1,0 0 0,0 0 0,0-1 0,4 16 0,1 5 3,-1 0-1,-1 1 0,-1-1 0,-5 54 0,1-47-1,-4 41 11,3-54-11,1-1 0,1 1-1,1 0 1,4 30-1,-2-32 4,0 1 1,-3 36-1,0-38-4,0 0-1,5 28 0,-1 61 24,1-91-7,-4-18-16,1 0 1,-1-1-1,0 1 0,1 0 0,-1 0 1,0-1-1,1 1 0,-1 0 0,0 0 1,0-1-1,1 1 0,-1 0 0,0 0 1,0 0-1,0 0 0,0-1 0,0 1 0,0 0 1,-1 0-1,1 0 0,0-1 0,0 1 1,0 0-1,-1 0 0,1-1 0,0 1 1,-1 0-1,1-1 0,-1 1 0,1 0 1,-1-1-1,1 1 0,-1 0 0,1-1 1,-1 1-1,0-1 0,1 1 0,-1-1 1,0 1-1,0-1 0,1 0 0,-1 1 1,0-1-1,0 0 0,1 0 0,-1 0 1,0 1-1,0-1 0,0 0 0,1 0 1,-2 0-1,1 15 30,1 1 1,3 27 0,-1-26 151,0-9-153,-1 1 1,0 0-1,-1 0 1,0 0-1,0-1 0,-1 1 1,-2 12-1,-2-19 91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345 166 1752,'-125'-98'710,"122"96"-665,0-1 0,-1 1 1,1-1-1,0 0 0,0-1 0,1 1 1,-1 0-1,1-1 0,-4-5 0,6 8 8,0 0 1,0 0-1,0 1 0,0-1 0,0 0 0,0 0 0,0 0 0,0 0 0,0 0 0,0 1 0,0-1 1,1 0-1,-1 0 0,0 0 0,1 1 0,-1-1 0,0 0 0,1 0 0,-1 1 0,1-1 0,0-1 0,4-5 1357,-5 7-1311,0 0 0,0-1 0,0 1 0,0 0 1,-1-1-1,1 1 0,0 0 0,0 0 0,0 0 0,0-1 1,0 1-1,0 0 0,-1 0 0,1-1 0,0 1 0,0 0 1,0 0-1,0 0 0,-1 0 0,1-1 0,0 1 0,0 0 1,-1 0-1,1 0 0,0 0 0,0 0 0,-1 0 0,1 0 1,0 0-1,0-1 0,-1 1 0,1 0 0,0 0 0,0 0 0,-1 0 1,1 0-1,0 1 0,0-1 0,-1 0 0,1 0 0,0 0 1,-1 0-1,1 0 0,0 0 0,0 0 0,0 0 0,-1 0 1,1 1-1,0-1 0,0 0 0,0 0 0,-1 0 0,1 1 1,0-1-1,0 0 0,0 0 0,0 0 0,-1 1 0,1-1 1,0 0-1,0 1 0,-14 95 956,5 1 1,3 109-1,1-13-278,0 298 242,6-404-848,-9 242 399,1-40-364,10-204-173,-1-46 2,-5 72 1,-45 187 110,38-244-125,-18 157 25,26-173-31,-7 45 4,5-53-18,0 1-1,2 38 1,-6 42 38,4-74-11,2-22-16,0-1 1,0 1 0,-7 20 0,8-33-19,1 0 0,0-1 0,0 1 0,0-1 0,0 1 0,0-1 0,1 1 0,-1 0 0,0-1 0,1 1 0,-1-1 0,1 1 0,-1-1 0,1 1 0,0-1 0,-1 0 0,1 1 0,0-1 0,0 0 0,0 0 0,0 1 0,0-1 0,1 0 0,1 2 0,-1-1-18,-1-1-297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54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213 237 5145,'50'-94'1722,"-49"91"-1672,0 0 1,0 1-1,0-1 1,0 0-1,-1 0 1,1 1-1,-1-1 1,0 0-1,0 0 1,0 0-1,0 0 1,0 1-1,-1-1 1,1 0-1,-1 0 1,0 0-1,-1-2 1,-2-18-1,8 7 92,4-20 1190,-8 35-1161,0 1 0,0-1 0,0 1 1,0-1-1,0 0 0,0 1 0,0-1 0,0 1 0,0-1 1,0 0-1,0 1 0,0-1 0,-1 1 0,1-1 1,0 0-1,0 1 0,-1-1 0,1 1 0,0-1 0,-1 1 1,1-1-1,0 1 0,-1-1 0,-1 11 831,-5 441 1257,-15-133-1063,4-107-1009,15-162-183,-34 446 465,33-471-422,-2 0 0,0 0 0,-1 0-1,-2 0 1,-17 34 0,5-11 39,-15 7-46,-11 86-80,38-114-2733,4-21 714,3-16 802,2 9 505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213 237 5145,'50'-94'1722,"-49"91"-1672,0 0 1,0 1-1,0-1 1,0 0-1,-1 0 1,1 1-1,-1-1 1,0 0-1,0 0 1,0 0-1,0 0 1,0 1-1,-1-1 1,1 0-1,-1 0 1,0 0-1,-1-2 1,-2-18-1,8 7 92,4-20 1190,-8 35-1161,0 1 0,0-1 0,0 1 1,0-1-1,0 0 0,0 1 0,0-1 0,0 1 0,0-1 1,0 0-1,0 1 0,0-1 0,-1 1 0,1-1 1,0 0-1,0 1 0,-1-1 0,1 1 0,0-1 0,-1 1 1,1-1-1,0 1 0,-1-1 0,-1 11 831,-5 441 1257,-15-133-1063,4-107-1009,15-162-183,-34 446 465,33-471-422,-2 0 0,0 0 0,-1 0-1,-2 0 1,-17 34 0,5-11 39,-15 7-46,-11 86-80,38-114-2733,4-21 714,3-16 802,2 9 505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3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122 72 2385,'-89'67'1120,"65"-51"64,15-17 776,9 0-1865,0 1 0,0-1-1,0 1 1,1-1-1,-1 0 1,0 1 0,0-1-1,0 0 1,1 1-1,-1-1 1,0 1 0,1-1-1,-1 1 1,0-1-1,1 1 1,-1-1-1,1 1 1,-1-1 0,1 1-1,-1-1 1,1 1-1,-1 0 1,1-1 0,-1 1-1,1 0 1,0 0-1,0-1 1,177-41 224,-161 39-329,1 1 1,-1 1 0,1 0-1,-1 1 1,1 1 0,31 6-1,46 2 6,40-22 139,-87 7 83,51 0 0,481-22 220,-29 1-305,-53 29 138,-158-13 452,-196 3-576,204 14 0,-92 14-2,404-19 0,-100-15 1482,208 41-1358,-719-26-253,-1-2 1,52-8-1,25-1 0,-58 1-12,-55 7-3,1 0 0,0 0-1,23 0 1,58 2 43,-90-14 433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162 77 2937,'-58'-12'1323,"58"11"-1283,-1 1 1,1 0-1,-1 0 1,0 0-1,1 0 1,-1-1-1,0 1 0,1 0 1,-1-1-1,1 1 1,-1-1-1,1 1 1,-1 0-1,1-1 1,-1 1-1,1-1 1,-1 1-1,1-1 1,0 1-1,-1-1 1,1 0-1,0 1 1,-1-1-1,1 1 1,0-1-1,0 0 1,0 1-1,0-1 1,-1 0-1,1 1 1,0-1-1,0 0 1,0 1-1,0-1 1,0 0-1,1 1 1,-1-1-1,0 0 1,0 1-1,0-1 1,1 0-1,-1 1 1,0-1-1,0 1 1,1-1-1,-1 1 1,1-1-1,-1 0 0,0 1 1,1-1-1,28-25 1987,-23 22-681,-8-4 4627,0 9-5802,-6 58-144,2 0 0,3 0 1,8 94-1,-2 40 10,-80 659 155,64-753-157,-15 70 207,28-154-160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366 73 1816,'-1'-2'154,"-32"-42"3042,32 42-2849,-1 0 1,0 0-1,0-1 1,0 1-1,0 1 1,-1-1-1,1 0 0,0 0 1,-1 1-1,1 0 1,-1-1-1,0 1 1,1 0-1,-1 0 1,-4-1-1,6 3-286,0-1 0,0 0 0,-1 1 0,1-1 0,0 1 0,0-1 0,1 1-1,-1 0 1,0-1 0,0 1 0,0 0 0,0 0 0,1-1 0,-1 1 0,0 0 0,1 0 0,-1 0 0,0 0 0,1 0 0,-1 0 0,1 0 0,0 0 0,-1 0 0,1 0 0,0 0-1,0 1 1,-1-1 0,1 0 0,0 0 0,0 0 0,0 0 0,0 0 0,1 0 0,-1 2 0,-2 9 24,-76 576 3227,19-177-2730,-24 143-338,63-464-218,-9 66 103,28-154-223,1-7-217,3-15-419,8-16 320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250 82 3625,'48'-50'1688,"-47"48"-1375,1 0 0,0 0-1,-1 0 1,1 0 0,-1 0-1,0 0 1,0 0 0,0 0-1,0-1 1,0 1 0,0 0 0,0-4-1,-6 7 3440,-5 13-2626,-21 51-298,2 2-1,-24 84 1,-25 149 545,56-191-1178,-9 134 0,12 114 7,4-64-78,14-173-15,-3-116-288,-3-18-1754,-2-20 1247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48 23 936,'-15'0'278,"-5"-1"191,19 0-437,1 1 0,0 0 0,0 0 1,-1 0-1,1 0 0,0-1 0,0 1 0,0 0 0,0 0 0,-1-1 0,1 1 1,0 0-1,0 0 0,0 0 0,0-1 0,0 1 0,-1 0 0,1-1 1,0 1-1,0 0 0,0 0 0,0-1 0,0 1 0,0 0 0,0-1 0,0 1 1,0 0-1,0 0 0,0-1 0,0 1 0,0 0 0,0 0 0,1-1 1,-1 1-1,0 0 0,0-1 0,0 1 0,0 0 0,0 0 0,1 0 0,-1-1 1,0 1-1,0 0 0,0 0 0,1 0 0,-1-1 0,0 1 0,0 0 1,1 0-1,-1 0 0,0 0 0,1-1 0,-1 1 85,0 0-1,0-1 0,0 1 1,0 0-1,0-1 1,0 1-1,-1 0 1,1-1-1,0 1 1,0 0-1,0-1 1,0 1-1,0 0 1,0-1-1,-1 1 1,1 0-1,0-1 0,0 1 1,-1 0-1,1 0 1,0-1-1,0 1 1,-1 0-1,1 0 1,0 0-1,-1-1 1,1 1-1,0 0 1,0 0-1,-1 0 1,1 0-1,-1 0 1,1 0-1,0-1 0,-1 1 1,1 0-1,0 0 1,-1 0-1,1 0 1,-1 1-1,-2-1 2301,17 5-2794,48 21 518,-52-21-130,1 0-1,0 0 0,1-1 1,-1-1-1,1 1 0,-1-2 1,15 2-1,113-3-1804,-125 0 1109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64 168 1320,'-20'0'260,"15"0"-131,1 0 0,0 0 0,-1 0 0,1 0 0,0-1 1,0 0-1,-7-2 0,11 3-59,-1 0 1,1-1 0,0 1 0,0 0 0,0-1 0,-1 1 0,1 0 0,0-1-1,0 1 1,0 0 0,0-1 0,0 1 0,0 0 0,0-1 0,0 1 0,0 0-1,0-1 1,0 1 0,0 0 0,0-1 0,0 1 0,0 0 0,0-1-1,0 1 1,0 0 0,0-1 0,0 1 0,0 0 0,1-1 0,-1 1 0,0 0-1,0 0 1,0-1 0,1 1 0,-1 0 0,0 0 0,0-1 0,1 1 0,-1 0-1,0 0 1,1 0 0,-1-1 0,0 1 0,1 0 0,-1 0 0,0 0 0,1 0-1,-1 0 1,134-6 852,-72 2-673,87 5 0,-51 2 149,0-5-1,130-18 1,72-3 243,8 7 88,29-1-157,-158 13-446,164 7-85,-245 2-16,0-4-1,139-17 0,306-29 637,-367 41-289,-160 0-231,-11 2-183,-7 2-468,-11 4 150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106 98 1832,'1'-7'562,"-1"0"0,1 0-1,0 1 1,1-1 0,0 0 0,0 0-1,5-10 1,5-15 1923,-12 32-2423,0 0-1,0 0 0,0 0 1,0 0-1,0 0 0,0 0 0,0 0 1,1 1-1,-1-1 0,0 0 1,0 0-1,0 0 0,0 0 1,0 0-1,1 0 0,-1 0 1,0 0-1,0 0 0,0 0 1,0 0-1,1 0 0,-1 0 1,0 0-1,0 0 0,0 0 1,0 0-1,0 0 0,1 0 1,-1 0-1,0 0 0,0 0 1,0 0-1,0 0 0,0 0 1,1 0-1,-1 0 0,0-1 1,0 1-1,0 0 0,0 0 1,0 0-1,0 0 0,1 0 1,2 24 419,-1 302 1072,-2-21-665,-1 114 161,-15-272-895,9-102-144,2 0 0,2 1 0,3 47 0,11 15 82,-3-35 51,-2 75 0,-6-101-11,1-1 0,2 1 1,12 58-1,-7-57 50,2 67 1,3 19 142,-8-98-297,-2 0 0,-1 1 0,-2-1 0,-1 0 0,-2 0 1,-2 1-1,-1-2 0,-11 39 0,4-14-7,-8 88 0,16-95 39,-2 0 1,-23 81-1,7-56-36,3 2 1,3 0-1,4 1 1,-4 152-1,17-155 29,9 335 195,25-189-179,-20-150-54,8 120-1,-20-62 27,-2-34 6,23 166 0,-10-153-20,-2 212-1,-11-292-22,-1 277 3,-9-3 8,1 39-22,20 155 16,-13-383 6,-18 121 0,17-193-14,3 1 0,6 63 0,0-26 22,-6-67-13,-1-1-1,-1 0 0,0 1 1,0-1-1,-7 17 0,5-19-9,1 0 0,1 0 0,-1 0 0,2 1-1,0-1 1,1 24 0,2 68 4,-3-78-3,2 1 0,4 40 1,-1-27 245,-1 61 0,-3-89-225,0-12 70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5 226 3049,'-2'-12'184,"0"0"1,2 0 0,-1 0 0,2 0-1,0 0 1,0 1 0,1-1-1,0 0 1,1 1 0,0-1 0,1 1-1,6-14 1,-6 18 305,0 0 1,0 0-1,0 1 1,1-1-1,0 1 1,11-11-1,-16 17-458,1 0 0,-1 0 0,0-1 0,1 1 0,-1 0 0,0 0 0,1 0 0,-1 0 0,0-1 0,1 1 0,-1 0 0,1 0 0,-1 0 0,0 0 0,1 0 0,-1 0 0,0 0 0,1 0 0,-1 0 0,1 0 0,-1 0 0,0 0 0,1 0 0,-1 0 0,1 1 0,-1-1 0,0 0 0,1 0 0,-1 0 0,0 1 0,1-1 0,-1 0 0,0 0 0,0 1 0,1-1 0,-1 0 0,0 0 0,0 1 0,1-1 0,-1 0 0,0 1 0,0-1 0,0 0 0,1 1 0,-1-1 0,0 1 0,0 0 0,11 28 385,-9-20-368,9 37 253,-3 1 0,-1 0 0,0 79 0,1 9-147,2 24 198,-12 169 1,3 16-17,2-253-204,-1-64-93,-1 1 0,-1 0 0,-6 37 1,0-29-33,2 0 1,1 1-1,2 0 1,1-1-1,2 1 1,9 46 0,-4-59-1834,-8-25 934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54 221 320,'-22'-7'1535,"20"7"-1411,1 0 1,0 0-1,0 0 0,-1 0 1,1 0-1,0-1 1,0 1-1,0 0 0,0-1 1,-1 1-1,1 0 1,0-1-1,0 1 1,0-1-1,0 0 0,0 1 1,0-1-1,0 0 1,0 0-1,0 0 0,1 1 1,-1-1-1,0 0 1,0 0-1,1 0 1,-1 0-1,1 0 0,-1-1 1,1 1-1,-1 0 1,1 0-1,0 0 0,-1 0 1,1-2-1,42-18 127,-29 14-167,0 1-1,0 0 1,0 1-1,1 0 1,-1 1-1,28-4 1,-11 6-88,-1 1 1,39 4 0,-4 0 261,1-3 1,-1-3-1,116-21 0,-82 7-119,1 4-1,100-1 0,1-2 581,10 0-254,-183 16-459,74 3 28,-55-6 31,-27-6 124,-18 9-178,-1-1 1,0 1-1,0-1 1,1 1-1,-1 0 1,0-1-1,0 1 1,0-1-1,0 1 1,0-1-1,0 1 0,0-1 1,0 1-1,0-1 1,0 1-1,0 0 1,0-1-1,0 1 1,0-1-1,0 1 1,0-1-1,0 1 0,0-1 1,-1 1-1,1 0 1,0-1-1,0 1 1,-1-1-1,1 1 1,0 0-1,-1-1 1,1 1-1,0 0 1,-1-1-1,1 1 0,-1-1 1,-2 1-77,0-1 0,0 1 0,0-1 1,0 1-1,0 0 0,0 0 0,0 1 0,0-1 1,0 0-1,1 1 0,-1 0 0,0 0 0,-4 1 0,5-1-13,-49 18-1450,17 6 650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1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72 2385,'-89'67'1120,"65"-51"64,15-17 776,9 0-1865,0 1 0,0-1-1,0 1 1,1-1-1,-1 0 1,0 1 0,0-1-1,0 0 1,1 1-1,-1-1 1,0 1 0,1-1-1,-1 1 1,0-1-1,1 1 1,-1-1-1,1 1 1,-1-1 0,1 1-1,-1-1 1,1 1-1,-1 0 1,1-1 0,-1 1-1,1 0 1,0 0-1,0-1 1,177-41 224,-161 39-329,1 1 1,-1 1 0,1 0-1,-1 1 1,1 1 0,31 6-1,46 2 6,40-22 139,-87 7 83,51 0 0,481-22 220,-29 1-305,-53 29 138,-158-13 452,-196 3-576,204 14 0,-92 14-2,404-19 0,-100-15 1482,208 41-1358,-719-26-253,-1-2 1,52-8-1,25-1 0,-58 1-12,-55 7-3,1 0 0,0 0-1,23 0 1,58 2 43,-90-14 433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33 127 1240,'-32'37'1139,"32"-38"-977,0 0-1,0 0 0,0 1 1,-1-1-1,1 0 1,0 0-1,0 0 0,0 0 1,0 1-1,0-1 1,0 0-1,1 0 0,-1 0 1,0 1-1,0-1 1,0 0-1,1 0 0,-1 0 1,1 1-1,-1-1 1,0 0-1,1 1 0,-1-1 1,1 0-1,0 1 1,-1-1-1,1 1 1,-1-1-1,1 1 0,0-1 1,-1 1-1,1-1 1,0 1-1,0 0 0,1-1 1,35-12 82,2 1 0,-1 3 0,1 1-1,1 1 1,68-1 0,30-5 485,-6 0-406,152 6-1,8-1-268,-135 4-11,-147 3-38,1 0 1,-1-1 0,0 0-1,12-4 1,29-5 12,-3 5-5,-33 3-68,0 1 0,31 0 0,-46 2 7,1 0 0,-1 0 1,0 0-1,1 0 0,-1 0 0,1 0 0,-1 0 0,0 0 0,1 0 0,-1 0 0,1 0 0,-1 0 0,0 0 0,1 0 0,-1 1 0,1-1 0,-1 0 0,0 0 0,1 0 0,-1 1 0,0-1 0,0 0 0,1 1 1,-1-1-1,0 0 0,1 0 0,-1 1 0,0-1 0,0 1 0,0-1 0,1 0 0,-1 1 0,0-1 0,0 0 0,0 1 0,0-1 0,0 1 0,0-1 0,0 0 0,0 1 0,0-1 0,0 1 0,0-1 1,0 1-1,-11 14-731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4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60 57 2825,'-59'51'1014,"64"-49"-272,16-4-485,25-7 502,37-9 461,1 4-1,136-6 0,-53 6-599,104-3-500,-28 8-35,-131 2-17,176 12 1,-283-5-225,27 3 460,-31-3-350,-1 0 0,1 0 1,-1 0-1,0 0 1,1 0-1,-1 0 0,1 0 1,-1 0-1,1 0 0,-1 0 1,1 0-1,-1 0 1,1 1-1,-1-1 0,1 0 1,-1 0-1,0 0 1,1 1-1,-1-1 0,1 0 1,-1 0-1,0 1 0,1-1 1,-1 0-1,0 1 1,1-1-1,-1 1 0,0-1 1,0 0-1,1 1 1,-1-1-1,0 1 0,0-1 1,0 1-1,0-1 0,1 0 1,-1 1-1,0-1 1,0 1-1,0-1 0,0 1 1,0-1-1,0 1 1,0-1-1,0 1 0,0-1 1,-1 1-1,-8 13-615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89 98 2304,'-88'33'1310,"165"-50"2316,-42 13-3203,1 1 0,47 2-1,-9 3 394,0-2 0,128-18 0,449-44 129,-586 57-901,6-6-38,-57 8-6,0 0 0,1 1 0,-1 0 0,0 1 0,1 1 0,22 2 0,-37-2-23,-1 0 1,1 0 0,0 0 0,0 0 0,0 0-1,-1 0 1,1 0 0,0 0 0,0 1 0,0-1 0,-1 0-1,1 0 1,0 0 0,0 0 0,0 0 0,0 1-1,0-1 1,-1 0 0,1 0 0,0 0 0,0 1 0,0-1-1,0 0 1,0 0 0,0 0 0,0 1 0,0-1-1,0 0 1,0 0 0,0 0 0,0 1 0,0-1 0,0 0-1,0 0 1,0 1 0,0-1 0,0 0 0,0 0-1,0 0 1,0 1 0,0-1 0,0 0 0,0 0 0,0 0-1,0 1 1,1-1 0,-1 0 0,0 0 0,0 0 0,0 0-1,0 1 1,0-1 0,1 0 0,-1 0 0,0 0-1,0 0 1,0 0 0,1 0 0,-1 1 0,0-1 0,0 0-1,0 0 1,1 0 0,-1 0 0,0 0 0,0 0-1,1 0 1,-3 0-474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161 82 2497,'-121'39'1688,"120"-38"-1592,-1-1 1,0 1-1,1-1 1,-1 1-1,0-1 1,0 0-1,1 0 1,-1 1-1,0-1 1,0-1-1,0 1 1,1 0-1,-1 0 1,0 0-1,0-1 1,1 1-1,-1-1 1,0 0-1,-2-1 1,3 2-59,1-1 0,0 1 0,0 0 0,0-1 0,-1 1 0,1 0 0,0-1 0,0 1 0,0-1 0,0 1 0,0 0 1,-1-1-1,1 1 0,0-1 0,0 1 0,0 0 0,0-1 0,0 1 0,0-1 0,1 1 0,-1 0 0,0-1 1,0 1-1,0-1 0,0 1 0,0 0 0,1-1 0,-1 1 0,0 0 0,0-1 0,0 1 0,1 0 0,-1-1 0,0 1 1,1-1-1,6-2 0,0 1 0,1-1 0,-1 1 0,1 0 0,0 1 0,-1 0 0,1 0 0,0 1 0,14 0 0,-3 0 7,346-17 212,54-5 332,28 0 401,-428 21-902,-1 0-1,0-2 0,24-6 0,-24 5-81,1 0 0,0 1 0,25 0-1,78 8-1423,-101-1 911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35 42 1520,'-15'14'509,"2"0"-137,12-14-318,1 0 0,0 0 0,0 0 0,0 0 0,-1 0 0,1 0 0,0 0 0,0 0 0,-1 0 0,1 0 0,0 0 0,0 0 0,0-1 0,-1 1 0,1 0 0,0 0 0,0 0 0,0 0 0,-1 0 0,1 0 0,0 0 0,0-1 0,0 1 0,0 0 0,-1 0 0,1 0 0,0 0 0,0-1 0,0 1 0,0 0 0,0 0 0,0 0 0,-1-1 0,1 1 0,0 0 0,0 0 0,0 0 0,0-1 0,0 1 0,0 0 0,0 0 0,0-1 0,0 1 0,0 0 0,0 0 0,0-1 0,0 1 0,0 0 0,0 0 0,1 0 0,-1-1 0,0 1 0,0 0 0,0 0 0,0 0 0,0-1 0,0 1-20,0-1 0,0 1 0,0 0 0,0-1 0,0 1 0,0-1 0,0 1 0,0 0 0,0-1 0,0 1 0,0-1 0,1 1 0,-1 0 0,0-1 0,0 1 0,0 0 0,0-1 0,1 1 0,-1 0 0,0-1 0,0 1 0,1 0 0,-1-1 0,0 1 0,1 0 0,-1 0 0,0-1 0,1 1 0,-1 0 0,0 0 0,1 0 0,-1-1 0,0 1 0,1 0 0,-1 0 0,1 0 0,-1 0 0,0 0 0,1 0 0,-1 0 0,1 0 0,-1 0 0,0 0 0,1 0 0,-1 0 0,1 0 0,-1 0 0,0 0 0,1 1 0,3-1 779,-19-20 1431,101 36-2162,2-3 1,94 1 0,707-28 225,-411 1-87,-70-5 128,82-1 84,153 14-260,441 5 143,-921-4 109,71 4-197,-68 24-213,-62-6 20,-32-25 37,-22 8-71,135-1 22,-176 0-241,-20 3-656,-16 5-367,-29 14 469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76 1408,'0'0'3989,"10"0"-2401,603-31-157,106 47-1189,-319-27-210,-78-14 1320,-55 1-465,62 34-817,-202-1-65,430 12 33,-321-19-21,33 1 6,336 18 81,-487-16-85,106-3 128,-5-3 250,-110 3-375,-30-16 90,5 7-176,-79 10-1154,-5-2 763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 70 5057,'0'0'70,"0"-1"1,0 1-1,-1 0 0,1 0 1,0 0-1,0-1 0,0 1 1,-1 0-1,1 0 0,0-1 0,0 1 1,0 0-1,0 0 0,0-1 1,0 1-1,0 0 0,0-1 1,-1 1-1,1 0 0,0 0 0,0-1 1,0 1-1,0 0 0,0-1 1,0 1-1,1 0 0,-1-1 1,0 1-1,0 0 0,0 0 1,0-1-1,0 1 0,0 0 0,0 0 1,1-1-1,-1 1 0,0 0 1,0 0-1,0-1 0,1 1 1,-1 0-1,0 0 0,0 0 1,1-1-1,18-7 741,27-1-1289,-42 9 761,39-6-163,-1 2 1,77 4 0,-12 0 259,-94-1-292,1360-19 1630,-1004 30-1699,47 3 13,371-40 239,-626 21-79,312 30 0,-253-22-144,-114-4-2,-14 6-8,113 17-1,-165-20 27,23-16-1100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14 1440,'86'-7'1041,"-69"4"15,2 3-448,3 0-152,3 0-152,4 0-32,-5-3-72,7 3-32,1 0-96,-2 0-32,5 1-24,-5-1-8,-6 2-16,-2-1-88,-9 2 64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129 122 1240,'-84'-27'591,"68"15"1623,14 11-1987,1-1 0,-1 1 1,1 0-1,-1 0 1,0 0-1,1 0 1,-1 0-1,0 0 1,0 0-1,1 0 0,-1 1 1,0-1-1,0 1 1,-3-1-1,62 1 684,127-5 148,-53-7-642,494-39 943,0 51-1051,274 36-216,-790-38 14,637 9 248,-604 8-320,-84-7-3,-1-3-1,1-2 0,113-8 0,-75-2 86,-97 1-1172,0 6 608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22 176 1576,'-1'-104'937,"3"53"1483,0 30 2556,-4 25-4866,0-1 0,0 1 0,1 0 0,-1 0 1,1 0-1,0 0 0,1 0 0,-1 0 0,0 6 0,-5 36 222,2-1 0,2 54 1,7-2-7,-4-47 115,2 1 0,2-1 0,2 0 0,22 75 0,-24-103-403,-1 1 0,0 0 1,-2 0-1,-1 0 0,0 1 1,-2-1-1,-6 40 0,3-32-14,2 1 0,1 0-1,3 35 1,2-46 8,1 0 0,0 0 1,9 21-1,-7-20-17,3 14 41,-2 0 0,-2 0-1,3 57 1,-9-72-35,-1-1 0,-4 25 1,-2 29 35,17 102 3,-5-99-49,6 48 220,-11-124-274,1 0 0,-1 0 1,0-1-1,0 1 1,0 0-1,0 0 0,0 0 1,0-1-1,-1 1 0,1 0 1,0 0-1,0 0 1,-1-1-1,1 1 0,0 0 1,-1 0-1,1-1 0,0 1 1,-1 0-1,1-1 0,-1 1 1,1-1-1,-1 1 1,0-1-1,1 1 0,-1-1 1,0 1-1,0 0 0,-3-2-582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09:00:17.667"/>
    </inkml:context>
    <inkml:brush xml:id="br0">
      <inkml:brushProperty name="width" value="0.05292" units="cm"/>
      <inkml:brushProperty name="height" value="0.10583" units="cm"/>
      <inkml:brushProperty name="tip" value="rectangle"/>
      <inkml:brushProperty name="rasterOp" value="maskPen"/>
    </inkml:brush>
  </inkml:definitions>
  <inkml:trace contextRef="#ctx0" brushRef="#br0">25 271 3977,'-14'13'550,"4"-3"253,31-14-522,22-8-222,-8 2 210,0-1 0,41-19 0,-72 28-115,0 1 0,1-1 0,-1 1 0,0 0-1,0 1 1,1-1 0,-1 1 0,0-1 0,1 2-1,-1-1 1,0 0 0,1 1 0,4 1 0,9 2-5,32 14 1,-19-7-73,11 1-7,0-3 0,1-1 0,72 4 0,131-11 1138,-157-3-483,285 16 255,-208-4-967,182-12 1,194-23 102,-435 21-59,249 7 29,53-2-56,13-40 152,16 0 676,70-15-738,-92 21-89,-262 24-30,99-9 2,235-11 689,-301 27-327,161-5-264,-23-23-29,21 0-2,-235 29-74,142 15 0,-16 3 60,-9-2 383,321 9-87,-237-18-328,366-5 11,-625-2-29,471 24 10,-51 0 7,-447-23-23,440 11 1,-117 4 7,-327-14-8,108 3 2,325 8 20,0-25-6,-199 12-12,-71 4 0,-15-4 1,208-13 48,56-8 33,-93 8-63,-61 4 0,-100 6-13,304-17 165,-290 14-98,129-11 0,446-6 107,-423 46-166,11 1 4,-246-20-13,394 0 39,-310-7-24,258 27 0,87 4-7,-208-17 11,47 27-40,44 2 26,-298-34-1,357 9 39,-407-14-56,523-11 137,-404-15 415,-169 22-309,47 0-1,-47 3-211,39-6 0,-60 6-15,0 0-1,-1 0 1,1-1 0,-1 1-1,1-1 1,-1 0-1,4-3 1,15-7 34,6 4 29,1 2 1,-1 0-1,1 2 0,0 1 0,44 1 1,0 0-60,-10 1-14,-42 1 5,0 0 1,0-1-1,39-8 0,-57 8-13,1 0 1,0-1-1,-1 2 1,1-1-1,0 0 0,0 1 1,-1-1-1,1 1 1,0 0-1,0 0 1,0 1-1,-1-1 1,1 1-1,0 0 1,0 0-1,-1 0 1,1 0-1,-1 1 1,6 2-1,13 6-23,-20-10-4,1 1 1,0 0 0,-1 0 0,1 0 0,-1 0 0,0 0 0,1 1 0,-1-1 0,0 1-1,0-1 1,3 4 0,-5 2-925,-7 3 433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2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77 2937,'-58'-12'1323,"58"11"-1283,-1 1 1,1 0-1,-1 0 1,0 0-1,1 0 1,-1-1-1,0 1 0,1 0 1,-1-1-1,1 1 1,-1-1-1,1 1 1,-1 0-1,1-1 1,-1 1-1,1-1 1,-1 1-1,1-1 1,0 1-1,-1-1 1,1 0-1,0 1 1,-1-1-1,1 1 1,0-1-1,0 0 1,0 1-1,0-1 1,-1 0-1,1 1 1,0-1-1,0 0 1,0 1-1,0-1 1,0 0-1,1 1 1,-1-1-1,0 0 1,0 1-1,0-1 1,1 0-1,-1 1 1,0-1-1,0 1 1,1-1-1,-1 1 1,1-1-1,-1 0 0,0 1 1,1-1-1,28-25 1987,-23 22-681,-8-4 4627,0 9-5802,-6 58-144,2 0 0,3 0 1,8 94-1,-2 40 10,-80 659 155,64-753-157,-15 70 207,28-154-160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1 155 2000,'65'-75'727,"-61"71"-519,-1 0-1,0 0 0,0 0 0,-1 0 1,1-1-1,-1 1 0,0-1 1,0 0-1,0 0 0,-1 0 1,1 0-1,0-5 0,-3-6 6348,1 16-6421,-9 19 503,3 32-201,1 1 0,5 96 0,25 102 234,-24-239-628,-1-1 0,0 1 1,-1-1-1,-2 12 0,2-13-8,0 0 0,0 0 0,1 0 0,0 0 0,0 0 0,2 11 0,1-3 2,-1 0 0,-1 1 0,-1-1 0,-1 0 0,0 1 0,-4 18 0,1-15-10,2 0 0,1 0 0,2 34 0,4 17 12,-3-40-5,8 49 0,-8-64-22,0 1 0,-1 0 1,-1 0-1,-4 31 0,2-31 0,0 0 0,2 0 1,0 0-1,4 24 0,24 134 140,-14-41-118,-14-131-22,1 0 0,-1 1 0,0-1 0,0 0-1,0 0 1,0 0 0,-1 0 0,0 0 0,0 0-1,-2 7 1,-3 13 2,1-1 1,1 1-1,1 0 0,1 24 1,2-46 19,0-1 0,0 1 0,0 0-1,0 0 1,0 0 0,-1-1 0,1 1 0,-1 0 0,1 0 0,-1-1 0,0 1 0,0 0 0,1-1 0,-1 1 0,-2 2-1,-9 0-686,1-7-2642,10 1 2253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5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24 54 1240,'-3'-24'6782,"0"-4"-4151,2 28-2615,1 0 0,0 0 0,0-1 0,-1 1 0,1 0 0,0 0 0,0 0 0,-1 0 0,1 0 0,0 0 0,-1 0 0,1 0 0,0 0 0,0 0 0,-1 0 0,1 0 0,0 0 0,-1 0 0,1 0 0,0 0 0,0 0 0,-1 0-1,1 0 1,0 0 0,-1 0 0,1 0 0,0 1 0,0-1 0,-1 0 0,1 0 0,0 0 0,0 0 0,0 1 0,-1-1 0,1 0 0,0 0 0,0 0 0,0 1 0,-1-1 0,1 0 0,0 1 0,0-1 0,0 0 0,0 0 0,0 1 0,0-1 0,0 0 0,0 0 0,0 1 0,0-1 0,0 0 0,0 1 0,0-1 0,0 0 0,0 1 0,0-1 0,0 0 0,-5 71 397,4-1-1,2 1 1,4 0 0,2-1 0,25 104-1,-25-133-206,-1 0 0,-1 80 0,-2-26-165,-2-32 32,-11 104-1,8-146-49,-4 39 10,3 0-1,5 75 1,-4-65 13,1-59-39,0 0 0,0-1 0,1 1 0,0 0-1,1-1 1,0 1 0,5 15 0,-5-15-4,1 1 1,-2 0 0,1 0-1,-2 0 1,1 0-1,-4 12 1,2-4 12,-5 131 64,2-106 51,5-45-80,-12-12 1184,8 6-5568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108 23 768,'-81'29'676,"80"-29"-418,0 1-1,0-1 0,0 1 0,0-1 0,0 1 1,0-1-1,0 1 0,0-1 0,0 0 1,0 0-1,0 0 0,0 1 0,0-1 0,0 0 1,0 0-1,0-1 0,-1 1 0,1 0 1,0 0-1,0 0 0,0-1 0,0 1 1,-1-1-1,2 0-202,0 1 1,1-1 0,-1 1 0,1 0-1,-1-1 1,0 1 0,1-1-1,-1 1 1,1 0 0,-1-1-1,1 1 1,-1 0 0,1 0 0,-1-1-1,1 1 1,-1 0 0,1 0-1,0 0 1,-1 0 0,1 0-1,-1-1 1,1 1 0,0 0 0,-1 0-1,1 1 1,36 0 501,0-2 0,52-7 0,160-31 523,-234 39-1079,-1-1 1,1 2-1,0 0 0,-1 1 0,1 0 1,-1 1-1,23 8 0,22 4 39,-37-11 66,-1-1 1,1-1 0,0-1-1,0 0 1,41-6 0,-61 3 64,0-1-360,6 2-2965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30 192 1656,'-22'19'337,"15"-11"-183,10-6 52,-3-3-94,0 1 0,0 0 0,1 0 0,-1-1 0,0 1 0,1 0 0,-1-1 0,0 1 0,0 0 0,1-1 0,-1 1 0,0 0 0,0-1 0,0 1 0,0 0 0,0-1 0,1 1 0,-1-1 0,0 1 0,0 0 0,0-1 0,0 1 0,0-1 0,0 1 1,0 0-1,0-1 0,0 1 0,-1-1 0,1 1 0,0-1-26,0 0 1,0 0-1,0 0 1,0 1 0,0-1-1,0 0 1,0 0-1,0 1 1,0-1-1,0 0 1,0 0-1,1 1 1,-1-1 0,0 0-1,0 1 1,1-1-1,-1 0 1,1 1-1,-1-1 1,0 0 0,1 1-1,-1-1 1,1 1-1,0-1 1,0 0-1,9-3-76,0 0 0,-1 1-1,2 0 1,-1 0-1,0 1 1,0 1 0,1 0-1,-1 0 1,1 1 0,-1 1-1,1-1 1,16 4-1,-9-1-5,0-2-1,35-2 0,282-36 66,-66 20-30,-2 10 162,-16 1 8,184-44 304,172-10-305,-70 76-174,16-1 15,41-5 119,-344-1-140,599 14 68,-673-13-83,113 2 0,965-20 513,-831 20-514,-170-3 321,-122-3 113,-43-1-44,136-10 0,-72 2 303,-108 4-654,-1-1-1,51-8 0,314-47 972,-358 55-934,-28 7-383,-22-7 261,0 0 0,0 1-1,1-1 1,-1 0-1,0 1 1,0-1 0,1 0-1,-1 1 1,0-1 0,0 0-1,0 1 1,0-1-1,0 1 1,1-1 0,-1 0-1,0 1 1,0-1 0,0 0-1,0 1 1,0-1-1,0 1 1,0-1 0,0 0-1,-1 1 1,1-1 0,0 0-1,0 1 1,0-1-1,0 1 1,0-1 0,-1 0-1,1 1 1,0-1 0,0 0-1,0 1 1,-1-1-1,1 0 1,0 0 0,-1 1-1,1-1 1,0 0 0,-1 1-1,-15 14-624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136 345 3385,'-104'-19'1376,"76"8"-263,28 10-1067,0 1-1,-1 0 1,1-1 0,0 1 0,-1 0-1,1-1 1,0 1 0,0-1 0,0 1-1,-1-1 1,1 1 0,0 0 0,0-1-1,0 1 1,0-1 0,0 1 0,0-1-1,0 1 1,0-1 0,0 1 0,0-1-1,0 1 1,0-1 0,0 1 0,0-1-1,0 1 1,0 0 0,1-1 0,0-1 88,0 1 1,0-1 0,0 1 0,0-1-1,1 1 1,-1 0 0,0 0 0,1 0-1,-1 0 1,1 0 0,-1 0 0,4-1 0,54-15 7,0 3 1,1 2 0,1 3 0,0 3 0,0 2 0,117 9 0,-117-2-105,1-3 0,85-10 0,124-32 515,0 0-227,-117 29-293,-50 5 27,111-24-1,-77 10-33,211-8-1,-184 20 3,600-6 65,-224 13-71,-370 0 5,291 33 0,-227-6 1,264-8 0,-331-24 7,43 0-6,72 10 12,236 10-50,-115-15 18,-150-5 8,-211 8-15,659 26 10,-398-7 49,-134-11-26,-12 9-21,55 2 70,27-21 729,-72 25-717,-166-23-99,29 2 152,-22-5 194,-17-4 309,5 6-692,0 1 1,0 0 0,0-1 0,0 1 0,0 0-1,0 1 1,0-1 0,0 0 0,-1 1 0,1 0-1,-3 1 1,-13 2-560,-55 10-1781,7 3 1050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7 504,'52'26'2015,"-35"-20"-1308,-3 0-449,0-1 1,0 0-1,0-1 0,0-1 1,1 0-1,-1-1 1,22 1-1,-6-9 224,-25 5-402,0-1 0,1 1 1,-1 0-1,0 1 0,1 0 1,-1-1-1,0 2 0,9 0 0,19 2 66,1-1-1,0-1 0,0-2 0,-1-2 0,55-11 0,-61 10-133,0 0-1,0 2 1,0 1-1,1 1 0,-1 2 1,32 5-1,-25-6 474,1-1 0,-1-2 0,0-1 0,66-15 1,-60 10-407,-38 8-72,4-1-6,1 0 0,0 0 1,-1-1-1,1 0 0,-1 0 1,7-4-1,-13 6-36,-4 0-3258,2 0 2309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 1 128,'-3'8'57,"-1"12"-2,4-20-46,0 0 0,0 1 0,0-1 0,0 0 0,0 0-1,0 0 1,0 1 0,0-1 0,0 0 0,0 0 0,0 0-1,0 1 1,0-1 0,1 0 0,-1 0 0,0 0 0,0 1-1,0-1 1,0 0 0,0 0 0,0 0 0,1 0 0,-1 0-1,0 1 1,0-1 0,0 0 0,0 0 0,1 0 0,-1 0-1,0 0 1,0 0 0,0 0 0,1 0 0,-1 0 0,0 1-1,0-1 1,0 0 0,1 0 0,-1 0 0,0 0 0,0 0-1,0 0 1,1-1 0,-1 1 0,0 0 0,0 0 0,1 0-1,-1 0 1,0 0 0,0 0 0,0 0 0,0 0 0,1 0-1,-1 0 1,0-1 0,0 1 0,0 0 0,0 0 0,1 0-1,-1 0 1,0-1 0,0 1 0,0 0 0,0 0 0,0 0-1,0-1 1,45 8 1473,-23-6-1067,0 1-1,38 9 1,-13-2 8,-5-2 1099,-28-3-1397,1-1-1,0 0 0,-1-1 1,1-1-1,0-1 0,0 0 1,0-1-1,0 0 0,25-6 1,-30 5-89,1 0 1,0 0 0,0 1-1,0 1 1,0 0 0,0 0-1,0 1 1,14 3 0,-11-2-10,32 8 235,-39-8-227,1 0 0,0 0 0,0-1 0,0 0 0,0 0 0,0-1 0,0 0 0,0 0 0,9-2 0,1-1 78,-1 2 0,1 0 0,-1 1 0,1 1 0,29 5 0,67-2 520,-59-7-421,-45 1-125,0 1 0,0 1 0,0 0 0,0 0 0,0 1 0,16 3-1,29 1 0,-1 0 339,-42-2-310,1-1-1,-1 0 0,1-1 0,-1 0 1,1 0-1,20-3 0,-11-9 373,-21 10-486,0 1 0,0-1-1,0 0 1,0 0 0,0 1-1,0-1 1,0 1 0,0-1-1,0 1 1,0-1 0,0 1-1,0 0 1,0-1 0,0 1-1,1 0 1,-1 0 0,0 0-1,0 0 1,0 0 0,0 0-1,0 0 1,1 0 0,-1 0-1,0 1 1,0-1-1,0 0 1,2 2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6 186 5929,'-5'-18'2213,"5"13"-2302,-1 0-1,1 1 0,1-1 1,-1 0-1,1 0 0,-1 0 1,1 0-1,1 0 0,-1 1 1,1-1-1,0 1 0,0-1 0,5-7 1,-5 9 277,1 1-1,-1-1 1,1 1 0,0 0 0,0-1 0,1 1-1,-1 1 1,0-1 0,1 0 0,-1 1 0,1-1-1,-1 1 1,1 0 0,0 1 0,-1-1 0,1 0-1,6 1 1,79 1 627,-58 1-412,20-4-287,0-2 0,1-2 0,-2-3 0,65-19 0,-54 13-84,-57 14-30,-2 0-2,-1 1 1,1 0-1,-1-1 1,1 1-1,-1 0 1,1 0-1,0 0 1,-1 0-1,1 0 1,-1 0 0,1 0-1,-1 1 1,1-1-1,1 1 1,-2-1 7,-7 1-1390,-10 1 883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6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97 62 2232,'-36'-59'2972,"36"59"-2928,0 0 1,0 0 0,-1-1-1,1 1 1,0 0 0,-1 0-1,1-1 1,0 1 0,-1 0-1,1 0 1,0 0 0,-1 0-1,1 0 1,0-1 0,-1 1-1,1 0 1,0 0 0,-1 0-1,1 0 1,-1 0 0,1 0-1,0 0 1,-1 0 0,1 0-1,0 0 1,-1 1 0,1-1-1,0 0 1,-1 0 0,1 0-1,0 0 1,-1 0 0,1 1-1,0-1 1,-1 0 0,1 0-1,0 1 1,0-1 0,-1 0-1,1 0 1,0 1 0,0-1-1,-1 0 1,1 1 0,0-1-1,0 0 1,0 1 0,0-1-1,0 0 1,-1 1 0,-12 27-34,9-19 248,-1-1-224,2-2 33,0 0 0,0 0 1,0 0-1,1 0 0,0 0 0,0 0 0,0 1 0,1-1 0,0 1 0,0 11 0,3 25 361,-3-33-401,2-1 1,-1 1 0,1 0 0,1-1 0,2 11 0,-1 5 29,-3-22-18,0 0 0,0 1 0,1-1 0,-1 0 0,1 0 0,-1 0 0,1 0 0,0 0 0,0 0 1,0 0-1,1 0 0,1 3 0,0-1 0,-1-1-1,0 1 1,0-1 0,-1 1 0,1 0 0,-1 0-1,0 0 1,0 0 0,-1 0 0,1 0-1,-1 0 1,0 0 0,-1 0 0,1 0 0,-1 0-1,-2 7 1,2-5-23,0 0-1,0 0 0,1 0 1,0 0-1,0 0 0,2 14 1,-1-17 31,-1 0 0,0 0 0,0 1 0,0-1 0,0 0 0,-1 0 0,0 0 0,1 1 0,-4 5 0,2-3 40,0 0 0,1 0 0,0 0 0,0 0 0,0 0 0,1 8 0,-2 44 330,-1-15-273,0-44-2590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1:51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11661 127 944,'-13'9'176,"-22"10"196,34-19-348,-1 1 1,1-1 0,-1 0 0,0 0 0,1 1 0,-1-1 0,1 0 0,-1-1 0,0 1 0,1 0 0,-1 0-1,1-1 1,-1 1 0,0-1 0,1 1 0,-1-1 0,1 0 0,0 1 0,-1-1 0,1 0 0,0 0 0,-2-1-1,-21-16 183,0 1 0,-1 1 0,-1 2 0,0 1 0,-1 0 0,0 2 0,-1 1 0,0 2 0,0 0 0,-1 2 0,0 1 0,-55-1 0,-21 5 279,1 4-1,-130 22 0,208-21-347,-174 24 93,65-7-365,-204 6 0,36-34-234,-73 0 409,319 8-34,-789 38-6,-76 3 34,660-33 247,-408 66 0,-231 91-314,862-157 32,-1266 312-109,178 73 3,1015-340 59,-159 102 0,-85 97 5,268-178 36,4 4-1,-108 129 1,-23 23 24,122-137-6,-153 200 0,67-65 5,-11 18 10,142-179-26,-67 130 1,-233 651-104,332-804 101,-56 175-30,-72 392-1,140-593 32,-131 634 15,-35-9-6,131-513-8,-43 271 0,70-298-13,5 1 0,4 0 0,14 127 0,-6-167 2,4 0 1,2 0 0,2-1-1,4-1 1,2-1 0,3 0-1,37 71 1,16 4-7,6-4 1,6-3-1,123 142 0,-105-149 17,17 21-9,236 217-1,-182-210 1,306 200 0,-62-71-26,100 60 11,-279-200 11,604 316-63,-648-364 87,235 147 0,-211-98-80,277 130-1,-426-238 41,1310 560 8,-916-415-24,227 81-703,-422-176 381,478 83 0,296-38 842,-610-100-334,529-33 0,430-120-49,-468 27 6,-104 12 17,1195-78 626,-1768 157-728,401-18 4,-4-43 40,212-117 686,-705 138-412,-2-6-1,-3-6 1,209-117 0,-295 137-242,-3-3 0,-1-3 0,65-65 0,-81 80-302,-23 19 10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3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73 1816,'-1'-2'154,"-32"-42"3042,32 42-2849,-1 0 1,0 0-1,0-1 1,0 1-1,0 1 1,-1-1-1,1 0 0,0 0 1,-1 1-1,1 0 1,-1-1-1,0 1 1,1 0-1,-1 0 1,-4-1-1,6 3-286,0-1 0,0 0 0,-1 1 0,1-1 0,0 1 0,0-1 0,1 1-1,-1 0 1,0-1 0,0 1 0,0 0 0,0 0 0,1-1 0,-1 1 0,0 0 0,1 0 0,-1 0 0,0 0 0,1 0 0,-1 0 0,1 0 0,0 0 0,-1 0 0,1 0 0,0 0-1,0 1 1,-1-1 0,1 0 0,0 0 0,0 0 0,0 0 0,0 0 0,1 0 0,-1 2 0,-2 9 24,-76 576 3227,19-177-2730,-24 143-338,63-464-218,-9 66 103,28-154-223,1-7-217,3-15-419,8-16 320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1:55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19 880,'115'-17'556,"-113"17"-503,0-1 0,0 1 0,0 0 0,1-1 0,-1 1 0,0 0 0,0 0 0,0 0 0,0 1 0,0-1 0,0 1 0,0-1 0,0 1 0,0-1 0,0 1 0,0 0-1,0 0 1,0 0 0,0 0 0,0 0 0,-1 1 0,1-1 0,-1 0 0,1 1 0,-1-1 0,1 1 0,-1 0 0,2 2 0,-1 1-6,-1 0 0,1 0 0,-1 0 0,0 0 0,0 1 1,0-1-1,-1 0 0,0 7 0,2 10 95,10 27 777,20-53-728,1 1-1,-1 1 1,0 3 0,1 0-1,47 9 1,158 47 359,-190-46-421,1-3 0,0-1 1,65-1-1,23 4 554,43 4 96,106 16-319,244 87-440,-91-3 15,25 7 102,-252-59-90,595 181-18,-372-79-29,-267-95 0,193 56 6,-176-64-4,184 58-2,366 141 0,-190-33 0,-314-139 0,235 101 0,-95 9 12,-6-4 0,-355-189-12,310 155-17,-249-119 10,-1 3 0,83 69-1,-31-9-1,119 94 2,-134-115 7,-3 5-1,133 146 1,-85-83 0,14 17-6,-135-134-3,-2 2 0,-1 2 0,23 41 1,143 293-87,-150-289 76,-4 1 0,-3 3 1,-4 1-1,42 181 0,-53-144 5,-4 0 0,-7 2-1,-4 146 1,-27 466 30,9-503-6,-12 0 0,-9-2 0,-108 397 0,-10-67 45,-10 54-9,107-454-22,-127 267 1,-82 226-16,253-631-9,-39 124 19,-18 50 37,52-167-45,-1-1 0,-1 0 0,-37 55 0,-110 113 92,9-11 3,26 3 259,57-49-217,69-139-135,-1-1 0,1 0 0,-1 0 0,0 0-1,0 0 1,0 0 0,0-1 0,0 1 0,-1-1-1,1 0 1,-1 0 0,1 0 0,-1 0-1,0-1 1,0 0 0,-5 2 0,-75 12 226,54-11-153,-41 4 22,50-7-734,0 2-1,-1 0 1,1 1 0,-23 8 0,29-6-344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05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408 164 3761,'-58'23'989,"57"-23"-999,0 0 0,0 0 0,0 0 0,-1-1 0,1 1 0,0 0 0,0-1 0,0 1 0,0-1 0,-1 0 0,1 1 0,0-1 0,0 0 0,0 0 0,0 1-1,1-1 1,-1 0 0,0 0 0,0 0 0,0 0 0,1 0 0,-1 0 0,1 0 0,-1-1 0,1 1 0,-1 0 0,1 0 0,-1 0 0,1 0 0,0-1 0,0 1 0,0 0-1,0 0 1,0-3 0,-3-42-663,4-18 311,-1 62 421,0 0 0,0 0 0,0 0 1,0 0-1,-1 0 0,1 0 0,-1 0 1,1 1-1,-1-1 0,1 0 0,-1 0 1,0 1-1,0-1 0,0 0 0,0 1 1,0-1-1,0 1 0,-1-1 0,1 1 1,0 0-1,-1-1 0,1 1 1,-1 0-1,1 0 0,-1 0 0,0 0 1,1 0-1,-4 0 0,5 0 198,-1 1 1,0 0-1,0 0 0,1 0 0,-1 0 1,0 1-1,0-1 0,0 0 0,1 0 1,-1 0-1,0 1 0,1-1 1,-1 0-1,0 1 0,0-1 0,1 0 1,-1 1-1,1-1 0,-1 1 0,0 0 1,-14 27 760,8-10-519,1-3-355,3-7 56,0 0 0,0 0 0,-1 0 0,0 0-1,-9 11 1,13-18-180,-1 0 1,1 0-1,-1 1 0,1-1 0,0 0 0,0 0 1,-1 0-1,1 1 0,0-1 0,0 0 1,0 1-1,0-1 0,1 0 0,-1 0 0,0 0 1,1 1-1,-1-1 0,0 0 0,1 0 1,-1 0-1,1 0 0,0 1 0,-1-1 0,2 1 1,-1-1 20,0 1 0,0 0 0,0-1 0,-1 1 0,1 0 1,0-1-1,-1 1 0,1 0 0,-1 0 0,0-1 1,0 1-1,0 0 0,0 0 0,0 0 0,0 2 0,-5 10 189,2-8-192,0 0 0,1-1 1,0 1-1,1 0 0,-1 0 0,1 0 0,0 1 1,1-1-1,-1 0 0,1 0 0,0 0 0,1 1 0,2 9 1,2 8 73,0 1 1,-1 0-1,-2 0 1,-1 0-1,-1 32 1,-22 128 106,1 3-96,-8 45 235,2-39-289,14 374 36,9-418-33,1-98-15,2 0 0,3 0 0,8 53 0,-2-33 52,-1 136 0,-11-138-59,-3-1 0,-4 1 0,-24 87 0,2-9-4,17-75-16,7-38-7,2 1 0,1-1 0,1 1 0,2 0 0,2 0 0,4 45 0,17 43-14,-9-69 17,-3 1 0,-2-1 0,-2 78 0,-10-54-5,1-26 116,3 58 0,3-92-120,1 0-1,0 0 0,2 0 1,0 0-1,2-1 1,13 33-1,-10-27-8,-1 1 1,-1 0-1,6 33 0,-8-29 11,2-2 0,15 43-1,34 96 97,-20-51-32,3 31 118,-30-100-108,-8-37-79,0 0 0,1-1-1,0 1 1,0 0 0,7 14 0,-6-15-5,-1-1-1,1 1 1,-1 0-1,-1 0 1,1 0-1,-2 0 1,1 1 0,-1 8-1,5 38 26,14 10-1,-18-3 48,0-51-52,0 0 0,-1-1 0,-2 21 0,1-22-23,0 0-1,0-1 0,1 1 0,1 0 0,-1-1 0,5 17 0,-5-25-2,0 0-1,0 0 0,0 0 0,0 1 0,0-1 0,0 0 1,0 0-1,0 0 0,0 1 0,0-1 0,0 0 0,0 0 1,0 1-1,0-1 0,0 0 0,0 0 0,0 0 0,0 1 0,0-1 1,0 0-1,0 0 0,0 0 0,-1 1 0,1-1 0,0 0 1,0 0-1,0 0 0,0 0 0,0 1 0,-1-1 0,1 0 1,0 0-1,0 0 0,0 0 0,-1 0 0,1 0 0,0 1 0,0-1 1,0 0-1,-1 0 0,1 0 0,0 0 0,0 0 0,0 0 1,-1 0-1,1 0 0,0 0 0,0 0 0,-1 0 0,1 0 1,0 0-1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09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75 4313,'-35'-61'1702,"33"59"-1633,0 1 0,-1 0 0,1-1 0,0 1 0,-1 0 0,0 0 0,1 0 1,-1 1-1,1-1 0,-1 1 0,0-1 0,0 1 0,1 0 0,-1 0 0,0 0 1,1 0-1,-1 1 0,0-1 0,-3 2 0,5-2 92,0 1-1,1-1 1,-1 1 0,0-1-1,0 0 1,0 0 0,1 1-1,-1-1 1,0 0 0,0 0-1,0 0 1,0 0 0,1 0-1,-1 0 1,0 0 0,0 0-1,0 0 1,0 0 0,0-1-1,1 1 1,-1 0-1,0-1 1,0 1 0,1 0-1,-1-1 1,0 1 0,0-1-1,1 1 1,-1-1 0,0 1-1,1-1 1,-1-1 498,1 5-312,1 21-16,-1 1 0,-2-1-1,0 1 1,-7 31 0,-4 35 265,9-59-373,-16 58 1,14-66-138,0 0 0,1 1-1,2 0 1,-1 30 0,25 167 47,-11-144-101,1 83 1,-11-120-21,-10 256 72,4-218-52,6 80 1,2-102 56,-2 0 0,-2-1 1,-20 109-1,-42 211 856,-14 55-160,60-367-670,-5 16 21,-25 165 0,43-192-102,-4 22 194,3 0 0,8 145-1,8-42-150,-8-103-51,13 86 1,-9-129-22,3 22 21,6 110 0,-18-108 20,2-34-33,0 0 1,1 0 0,3 21 0,-2-38-430,1 5 1424,-8-17-5699,-7-14 3077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1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171 161 1656,'-5'-13'413,"1"0"0,1-1 0,0 1 1,0-1-1,2 1 0,-1-18 0,-4-18 3921,-6 103-3119,-7 49 107,5 1 1,-2 128-1,30 365 186,-13-575-1450,-2 61 372,-18 124 1,8-107-318,-21 129 141,21-41-107,3-164 45,6-20-182,0 0-1,0 0 1,1 0 0,0 0 0,0 1 0,0-1 0,-1 8 0,0 16 32,0 0 0,4 43 0,10-14 473,-19-43-357,3-14-3733,2-1 2278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18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60 5425,'-68'-49'923,"65"38"4897,1 60-5405,2 1 0,8 65 1,-6-89-145,-1 0 1,-2 0 0,0 0 0,-7 29 0,4-23 5,-1 62 0,4 16-43,-19 148 0,12-187-112,-5 138 417,13-157-442,1-35-74,-1-1 0,-1 0 0,0 0 0,-1 1 0,-5 15 1,-1 9 0,1 0 0,3 0 0,1 0 0,2 1 0,5 55 0,-1-6 52,3 37 70,-2-69 115,-2 0 0,-11 97 0,7-118-190,2 1 0,1-1-1,1 0 1,3 1 0,9 39 0,4 38 3,-3-25 4,-8-59-22,-2-1 1,2 45 0,-9 89 143,3-95-78,-18 132 0,9-133 19,0-19-25,4-29-77,1-1-1,0 26 0,2-2-2,0-20 3,1 0 0,1 1 0,6 29 0,-6-48-29,0 0 0,0 0 0,0 1 0,-1-1-1,0 0 1,0 0 0,0 1 0,-1-1 0,0 0 0,0 0 0,-1 0-1,-3 11 1,2-7-2,0 1 0,1 0 0,0-1 0,1 1 0,1 0 0,0 0 0,2 20 0,-1-16-4,-1 0 0,0-1 0,-3 26 0,-1 34 99,3-62 372,1-12-503,0 0-1,0 1 1,0-1 0,0 0 0,0 0-1,1 0 1,-1 0 0,0 0 0,0 0 0,0 1-1,0-1 1,0 0 0,0 0 0,0 0-1,0 0 1,0 1 0,0-1 0,0 0-1,0 0 1,0 0 0,0 0 0,0 0 0,0 1-1,0-1 1,0 0 0,0 0 0,0 0-1,0 0 1,0 0 0,0 1 0,-1-1-1,1 0 1,0 0 0,0 0 0,0 0-1,0 0 1,0 0 0,0 0 0,0 1 0,0-1-1,-1 0 1,1 0 0,0 0 0,0 0-1,0 0 1,0 0 0,0 0 0,-1 0-1,1 0 1,0 0 0,0 0 0,0 0 0,0 0-1,0 0 1,-1 0 0,1 0 0,0 0-1,0 0 1,0 0 0,0 0 0,-1 0-1,-22-23-3104,-33-41 1534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2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651 136 1712,'-8'-108'974,"2"82"1754,6 26-2560,0 0-1,-1 0 0,1-1 1,-1 1-1,1 0 0,-1 0 0,1 0 1,-1 0-1,1 0 0,0 0 1,-1 0-1,1 0 0,-1 0 0,1 0 1,-1 0-1,1 0 0,-1 0 1,1 0-1,-1 0 0,1 0 0,-1 0 1,1 0-1,0 1 0,-1-1 0,1 0 1,-1 0-1,1 1 0,0-1 1,-1 1-1,-7 75-61,-5 28 505,9-71-408,1 0 0,2 0-1,1 0 1,1 0 0,2 0 0,8 33-1,5 89 472,-7-43-131,-5-84-465,-1 1 0,-1 0 0,-1 0-1,-2-1 1,-1 1 0,-9 42 0,7-47-3,0 0 0,1 0-1,1 0 1,2 0 0,2 26 0,-1-20 24,0 0 0,-7 48 1,-1-39 85,-5 30 287,-5 129 0,14-151-348,-14 81 0,9-78 26,-7 23 124,9-49-165,1 0 0,-4 47 0,-11 142 595,11-145-398,-2 101-1,12-90-2,-17 157 0,11-203-265,3-1 1,2 64 0,0-84-39,-1 0 0,0 0 0,-1 0 0,-4 16 0,4-16 15,-1 0 0,1 0 0,0 23 0,2 59 132,-18 148 1,4-161-133,8-49-15,-4 43 1,8-36-5,0 120 38,2-131-24,-1 0 0,-2 0-1,-8 43 1,6-50 2,1 0 0,1 1 0,1-1 0,1 1 0,1-1 0,1 1 0,4 26 0,-2-25-8,-1-1 1,-1 1-1,-1 0 0,-1 0 1,-1 0-1,-7 30 0,-2 34 15,1 470-11,10-337-5,-2-39 2,1-148 1,-1 0 0,-14 62-1,10-63-7,1 0-1,-2 63 1,5-10 15,-3-1 1,-3 0 0,-40 163-1,37-205-16,6-27-3,1 0 0,0 0 1,2 0-1,-2 18 0,2 34-18,1 151 26,1-209 6,-2 0 0,1 0 1,-1-1-1,-1 1 1,1-1-1,-1 1 1,-1-1-1,0 0 1,-8 14-1,-13 31 4,15-20-5,2 0 1,1 0-1,2 1 0,-1 35 1,-19 58 1,13-68-7,11-52-9,1-3 2,-1 0 0,0 0-1,1 0 1,0 0 0,0 0 0,0 0-1,0 0 1,1 0 0,0 0 0,-1 0-1,1 0 1,1-1 0,-1 1-1,1 0 1,2 5 0,-3-9 169,-9 36-120,9-16-33,0 1-1,1 0 1,7 28 0,-9-39 44,-1-1 1,0 1 0,0-1 0,-1 1 0,0-1 0,-1 0-1,0 0 1,-7 15 0,6-12-14,-8 12-314,12-24 205,0 0 0,0 0 1,0 0-1,0 1 0,0-1 0,0 0 0,0 0 0,0 0 0,-1 0 0,1 1 0,0-1 0,0 0 0,0 0 0,0 0 0,0 0 0,-1 0 0,1 0 0,0 1 0,0-1 0,0 0 0,-1 0 0,1 0 0,0 0 0,0 0 0,0 0 0,-1 0 0,1 0 0,0 0 0,0 0 1,0 0-1,-1 0 0,1 0 0,0 0 0,0 0 0,0 0 0,-1 0 0,1 0 0,0 0 0,0-1 0,0 1 0,-1 0 0,1 0 0,0 0 0,0 0 0,0 0 0,-13-40-6373,9 23 6335,-14-75-1650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3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7 160 2961,'-1'0'133,"1"-1"1,-1 1-1,1-1 1,-1 1 0,1-1-1,-1 1 1,1-1 0,0 1-1,-1-1 1,1 0-1,0 1 1,-1-1 0,1 0-1,0 1 1,0-1 0,0 0-1,-1 1 1,1-1-1,0 0 1,0 1 0,0-1-1,0 0 1,0 1-1,0-1 1,0 0 0,1 0-1,-1 1 1,0-1 0,0 0-1,1 0 1,27-6 2565,-21 6-2939,323-28 2638,-114 13-2037,308-10 258,34 12 310,-265 0-496,-39 4-302,326 1 310,-38 18-99,-281-8-212,156 6 621,-152-13-637,-139 1-64,294-5 20,-96 14-36,-157-17 67,-158 13-137,-26 8-6170,15-8 5972,-19 7-1730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59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344 152 3105,'-23'-34'2449,"19"30"-2203,1 0-1,0 0 0,0 0 0,1 0 0,-1 0 1,1-1-1,-1 1 0,1-1 0,1 1 0,-1-1 1,1 0-1,0 1 0,0-1 0,0 0 0,0 0 1,1 0-1,0 0 0,0 0 0,1 0 0,1-9 1,2 2 1432,-4 20-482,4 25-854,3 9-60,-2 1 0,-1 0-1,-3 0 1,-3 50 0,-24 580 1232,23-442-1441,2-174-67,-27 533 141,26-570-143,-45 320 244,-56 350 319,89-492-456,16 250-1,-1-338 32,-2-52-62,11 86 1,9 149 47,-14-159-85,-2-86-16,0-5 78,-1 1 0,-2-1-1,-11 76 1,-8-69-3,15-42-87,0 0-1,1 0 1,0 0 0,-3 13-1,-11 123-19,19-126 16,-1-17-10,-1 0 0,1 0 0,-1 0 1,1-1-1,-1 1 0,0 0 0,0 0 1,1 0-1,-1 0 0,0 0 0,0 0 1,0 0-1,0 0 0,0 0 0,0 0 0,0 0 1,0 0-1,0 0 0,-1 0 0,1 0 1,0 0-1,-1-1 0,1 1 0,0 0 1,-1 0-1,1 0 0,-1 0 0,0-1 1,1 1-1,-1 0 0,1 0 0,-1-1 0,0 1 1,0 0-1,1-1 0,-1 1 0,0-1 1,0 1-1,0-1 0,0 0 0,0 1 1,0-1-1,-1 2 18,1-1 0,0 1 1,0-1-1,0 1 0,0-1 0,0 1 1,1 0-1,-1-1 0,0 1 0,1 0 1,-1 0-1,1-1 0,0 1 0,0 0 1,0 0-1,-1 0 0,2-1 0,-1 1 1,0 0-1,0 0 0,0 0 0,2 2 1,-2 13-46,0-6 32,-1-5-3,1 1-1,-1 0 0,1-1 1,1 1-1,-1-1 0,1 1 1,1-1-1,-1 1 0,5 11 1,-4-9 6,-1-1 0,1 1 0,-2 0 0,0 13 0,0-21-5,0-1 13,0 3 5,0-1 0,0 1 0,0-1 0,0 1 0,0-1 0,-1 1 0,1-1 1,-1 1-1,1-1 0,-1 0 0,-2 5 0,1-2 28,-9 37-83,-2 14 51,12-50-20,1-2-1,0-1 1,0 0 0,-1 1 0,1-1-1,-1 1 1,0-1 0,0 0 0,0 0-1,0 1 1,-1-1 0,1 0 0,-1 0-1,0 0 1,0-1 0,-2 4 0,3-5 3,1-1 0,0 0 0,0 1 0,-1-1 0,1 1 0,0-1 0,0 1 0,-1-1 1,1 1-1,0-1 0,0 1 0,0-1 0,0 1 0,0-1 0,0 1 0,0-1 0,0 1 0,0-1 0,0 1 1,0-1-1,0 1 0,0-1 0,0 1 0,0-1 0,1 1 0,-1-1 0,0 1 0,1 0 0,-1-1-5,0 0-1,0 0 0,0 0 0,0 1 0,0-1 0,1 0 0,-1 0 0,0 1 1,0-1-1,0 0 0,0 0 0,0 1 0,0-1 0,0 0 0,0 0 0,0 1 1,0-1-1,0 0 0,0 1 0,0-1 0,0 0 0,0 0 0,0 1 0,0-1 1,0 0-1,-1 0 0,1 1 0,0-1 0,0 0 0,0 0 0,0 0 0,0 1 1,-1-1-1,1 0 0,0 0 0,0 0 0,0 0 0,-1 1 0,1-1 0,0 0 1,0 0-1,-1 0 0,1 0 0,0 0 0,0 0 0,-1 0 0,1 0 0,0 1 1,0-1-1,-1 0 0,1 0 0,0 0 0,0 0 0,-1 0 0,1-1 0,0 1 1,0 0-1,-1 0 0,1 0 0,0 0 0,0 0 0,-1 0 0,1 0 0,0 0 1,0 0-1,-1-1 0,1-3-3222,1-5 2338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9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29 172 1120,'-15'9'182,"1"1"745,36-7 2748,45 2-2561,-51-3-970,1 0 0,28-1 0,302-33 1037,-68 5-403,-42 6-492,140-8 241,-26 8-45,-334 20-463,96 0 185,139-21 1,-122 8-81,-1 5 1,189 12-1,-85-1-68,-108 0 44,-83 1 270,54-4 0,-24-3-30,-38 3-224,0-2 0,59-11 0,-33 10-9,-59 3-100,-1 1 37,1-8 602,-1 8-713,-1 0-1,1 0 1,0 0 0,0 0 0,0 1-604,-1-1 604,1 0 0,0 0 0,0 0 0,0 0 0,0 0 0,0 0-1,0 0 1,0 0 0,0 0 0,-1 0 0,1 0 0,0 0 0,0 0 0,0 0 0,0 0 0,0 0 0,0 0-1,0 0 1,0 0 0,0 0 0,-1 0 0,1 0 0,0 0 0,0 0 0,0 0 0,0-1-604,-1 1 604,-19 29-2975,15-23 2691,1 0 0,0 0 0,0 0 0,0 0 0,-4 13 0,7-12-293,4 1 385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50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25 816,'5'-24'9910,"-7"35"-10168,3 36 322,0-42-55,0 0 1,-1 0 0,0-1 0,0 1-1,0 0 1,0 0 0,-1 0 0,1 0-1,-1 0 1,-1-1 0,1 1 0,-1 0-1,0-1 1,0 1 0,-3 6 0,1-6 35,1 0 1,0 1 0,1-1 0,-1 1 0,1 0 0,0 0 0,1 0 0,0 0 0,-1 0-1,2 0 1,-1 7 0,3 78 328,0-24-235,-4-18 17,0 98 402,2-112-482,-8 68-1,-2-1-42,8-62 8,-11 52-1,7-55 17,-4 68 0,21 126 203,-2-56-113,-10-156-117,0 0 1,-7 31 0,-2 23 121,-7 257 340,14-282-470,0 0 114,4 53-1,2-46-24,3 36-22,-3-62-72,-1 57-1,-1-2 3,10 35 28,-2-26 37,-3 120 0,-15 51 115,5 134-52,5-343-110,-12 176 68,3-131-77,4-64-21,2 68 0,4-43 14,-3-1 0,-14 100 1,12-62-9,4-74-5,-2 0 1,0 0-1,-7 34 0,4-35-4,1 0 0,0 33-1,3-36 13,-1-1-1,-1 1 0,-8 34 0,-5-23 1,13-28-16,-1 1 0,1-1 0,1 0 0,-1 1 0,0-1 0,1 1 0,0 0 0,0-1 0,0 1 0,0 0 0,0 4 0,-6 62 15,4-55-15,1 1 1,0 0-1,1 0 0,1 0 0,1 0 1,0 0-1,1 0 0,5 20 1,-3-19 7,0-1 1,2 33-1,-2-8-3,-1-18 261,-3-23-260,-1 0-1,1 0 1,0 1 0,0-1-1,0 0 1,0 0 0,-1 0-1,1 0 1,0 1 0,0-1-1,0 0 1,-1 0 0,1 0-1,0 0 1,0 0 0,-1 0-1,1 0 1,0 0 0,0 0-1,-1 0 1,1 0 0,0 0-1,0 0 1,-1 0 0,1 0 0,0 0-1,0 0 1,-1 0 0,1 0-1,0 0 1,0 0 0,-1 0-1,1 0 1,0 0 0,0 0-1,0-1 1,-1 1 0,1 0-1,0 0 1,0 0 0,0 0-1,-1-1 1,1 1 0,0 0-1,0 0 1,0 0 0,0-1-1,0 1 1,0 0 0,-1 0-1,1-1 1,0 1 0,0 0-1,0 0 1,0-1 0,0 1-1,0-1 1,0 1-50,0 0 0,0 0-1,0 0 1,0-1 0,-1 1 0,1 0-1,0 0 1,0 0 0,0-1-1,0 1 1,-1 0 0,1 0 0,0 0-1,0 0 1,0 0 0,-1 0 0,1-1-1,0 1 1,0 0 0,-1 0 0,1 0-1,0 0 1,0 0 0,-1 0-1,1 0 1,0 0 0,0 0 0,-1 0-1,1 0 1,0 0 0,0 0 0,-1 0-1,1 0 1,0 0 0,0 0-1,0 1 1,-1-1 0,1 0 0,0 0-1,0 0 1,0 0 0,-1 0 0,1 1-1,-5 12-3627,3-6 2805,-6 13-730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4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82 3625,'48'-50'1688,"-47"48"-1375,1 0 0,0 0-1,-1 0 1,1 0 0,-1 0-1,0 0 1,0 0 0,0 0-1,0-1 1,0 1 0,0 0 0,0-4-1,-6 7 3440,-5 13-2626,-21 51-298,2 2-1,-24 84 1,-25 149 545,56-191-1178,-9 134 0,12 114 7,4-64-78,14-173-15,-3-116-288,-3-18-1754,-2-20 1247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57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158 198 760,'12'-160'1710,"-11"157"-1533,-1 0 0,0 0-1,0 0 1,0 0 0,0 0 0,0 0 0,-1 0 0,1 0 0,-2-4-1,-5 4 1003,-5 15-577,4 1-465,0-1 0,1 1 0,0 0 0,1 1 0,1-1 0,0 1 0,0 0 0,2 1 0,0-1 0,-2 17 0,1 13 171,2-31-155,0 0 0,1 1 0,1-1 0,0 1-1,4 25 1,-2-23-46,0 0-1,-2-1 0,1 1 1,-2 0-1,-3 19 1,0 34 138,4 58 270,-1-37 68,17 147 0,-9-170-316,-1 82 1,-4-49-188,10-19-9,-8-60-27,-1 0 1,2 32 0,-4-32-3,1 1 1,8 33-1,-6-39-24,-1 1 0,-1 0-1,0 1 1,-1-1 0,-2 18-1,-6 30 38,3 1-1,8 116 0,-3-148-41,-1-1 1,-7 55-1,3-47-5,-10 30 26,11-58-24,-1 1 0,2 0 0,0 0-1,0 0 1,2 25 0,0-22 0,-1-1 0,0 1-1,-1-1 1,-5 22 0,-5 39 65,3 102 75,10 15 2,8-102-65,-3-43-47,-2 55 1,-3-79-24,1 0 0,1-1 0,8 32 0,-5-33-2,-2 0 0,-1 0 0,-1 1 1,0 25-1,-6 3 18,1-24-23,1 0 1,4 48-1,-1-59-3,-1 1-1,0-1 1,-2 0-1,-3 19 1,2-15 1,1 0 0,0 27 0,6 26 16,2 147 63,-11-185-73,3-32-14,1 1 1,1 0-1,-1-1 0,0 1 0,1 0 1,0 0-1,0-1 0,1 1 1,0 0-1,2 8 0,1 8 10,0 0 0,-1 0 0,-1 0 0,-1 0 0,-1 1-1,-5 38 1,2-18 15,5 161 16,-6-148-25,-1 45 23,4-7 46,-22 149 1,19-216-72,-1 59 28,5-64-29,0 1 0,-2-1 0,-1 0 0,0 0 0,-9 24 0,-24 96 113,25-91-99,6-32-18,2 0 0,0 0-1,1 0 1,1 1-1,1-1 1,0 1 0,1-1-1,2 0 1,-1 1-1,8 21 1,-6-20 7,-1-1 0,0 1 0,-1 39 0,5 40 48,-6-92-50,2 14 55,-2-20-67,-1-1-1,0 0 0,0 1 0,0-1 0,0 1 0,0-1 0,0 1 1,0-1-1,-1 1 0,1-1 0,0 0 0,0 1 0,0-1 0,0 1 1,0-1-1,-1 0 0,1 1 0,0-1 0,0 1 0,-1-1 0,1 0 1,0 1-1,-1-1 0,1 0 0,0 0 0,-1 1 0,1-1 1,0 0-1,-1 0 0,1 1 0,-1-1 0,1 0 0,0 0 0,-1 0 1,1 0-1,-1 0 0,1 0 0,-1 1 0,0 4 8,0 0-1,0 0 0,0 0 1,1 0-1,0 0 1,1 10-1,-1-11-2,-12 56 559,0-60-1680,6 0 504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6:01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36 544,'-14'0'48,"2"1"484,-1-2 0,1 1 0,-1-1 0,-21-5 1,21 2 673,19 6 822,30 4-652,1-6-478,41-7 0,35-1-289,122-1-147,31 1-311,-107 16 78,201 35 1,-288-36-168,0-3 1,129-9-1,-52-2 7,285-10 251,180 12 338,-443 9-645,-15 9 3,-31-1 38,-48-17-45,-12 0 228,-64-8 214,66 5-127,-69 5-2075,1 3 1138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6:04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37 116 784,'-15'-2'283,"14"3"-222,0-1 0,1 0 0,-1 0 0,0 0 0,1 0 0,-1 0 0,0 0 0,1 0 0,-1 0 0,0 0 0,1 0 0,-1 0 0,0 0 0,1 0 0,-1-1 0,0 1 0,1 0 0,-1-1 0,1 1 1,-1 0-1,0-1 0,1 1 0,-1 0 0,1-1 0,-1 1 0,1-1 0,0 1 0,-1-1 0,1 1 0,-1-1 0,1 0 0,0 1 0,-1-1 0,1 1 0,0-1 0,0 0 0,-1 1 0,1-1 0,0 0 0,0 1 0,0-1 0,0 0 0,3-1 138,0 1 0,0 0-1,0-1 1,0 1-1,0 1 1,0-1-1,0 0 1,1 1-1,4-1 1,10-1-59,67-10 8,134-1-1,46-5 156,-40-7 644,248 5-1,-242 38-811,0 1-87,592-45 237,-766 23-184,81-2 132,-1 6 0,1 6 1,223 41-1,-157-22-46,-95-15-6,-94-9-97,1-2 0,-1 0 0,1-1-1,0-1 1,24-5 0,-17 7 111,-20 0-206,0 1-1,0-1 1,0 0 0,0 0 0,0 0 0,0-1 0,0 1 0,-1-1 0,1 1 0,4-2 0,-6 0-378,-2 2 170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31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1416,'5'-7'2221,"-4"7"-2076,0 0 0,-1-1 0,1 1 0,0-1 0,-1 0 0,1 1 0,0-1 1,-1 1-1,1-1 0,-1 0 0,0 0 0,1 1 0,-1-1 0,1 0 1,-1 0-1,0 1 0,0-1 0,1 0 0,-1 0 0,0 0 0,0-1 0,0 2-116,1-1-1,-1 0 0,0 1 0,0-1 1,1 1-1,-1-1 0,0 0 0,1 1 0,-1-1 1,1 1-1,-1-1 0,1 1 0,-1-1 1,1 1-1,-1 0 0,1-1 0,0 1 1,-1 0-1,1-1 0,-1 1 0,1 0 0,0-1 1,-1 1-1,1 0 0,0 0 0,-1 0 1,1 0-1,0 0 0,0 0 0,31-3-9,-22 2 45,31 2-30,-26 0 56,-1-1-1,1 0 1,-1-1-1,1 0 0,25-7 1,-16 2 103,0 0 0,0 2 1,0 1-1,39 0 0,48-7 229,-96 8-416,0 1 0,0 0 0,1 1 0,-1 1-1,0 0 1,0 1 0,0 1 0,0 0 0,24 9 0,-27-9 3,1-1 1,-1-1 0,0 0-1,21-1 1,-16 0 3,-5 1 4,-9 0 41,0 0 1,0-1-1,0 0 0,0 1 0,0-1 0,0 0 1,1 0-1,-1-1 0,0 1 0,0 0 1,0-1-1,0 0 0,0 0 0,-1 0 1,1 0-1,0 0 0,0-1 0,-1 1 0,5-4 1,-6 4-56,0 0 1,0 1 0,0-1-1,0 1 1,1-1 0,-1 1-1,0-1 1,0 1-1,0-1 1,0 1 0,1 0-1,-1 0 1,0 0 0,0-1-1,1 1 1,-1 0 0,0 1-1,0-1 1,1 0 0,-1 0-1,0 0 1,0 1-1,0-1 1,3 2 0,14 1-386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3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39 1280,'-1'9'102,"1"1"470,2-12 199,16-15 9,-17 16-654,-1 1 0,1 0 0,0-1 0,-1 1 0,1-1 0,0 0 0,-1 1 1,1-1-1,-1 1 0,1-1 0,-1 0 0,1 1 0,-1-1 0,1 0 0,-1 0 0,0 1 0,0-1 1,1 0-1,-1 0 0,0 0 0,0-1 0,0 2-68,0-1 1,1 1 0,-1-1-1,0 1 1,0-1-1,0 1 1,0-1-1,0 1 1,1-1-1,-1 1 1,0 0-1,0-1 1,1 1 0,-1-1-1,0 1 1,1 0-1,-1-1 1,0 1-1,1 0 1,-1-1-1,0 1 1,1 0-1,-1 0 1,1-1 0,-1 1-1,1 0 1,-1 0-1,1 0 1,-1 0-1,0-1 1,1 1-1,-1 0 1,1 0-1,-1 0 1,1 0 0,-1 0-1,1 0 1,-1 0-1,1 0 1,-1 0-1,1 1 1,115 8-96,5 1 298,-93-11 24,45-8 0,-46 5 38,43 2-88,5-1-83,-65 2-149,0 0 0,0 1 1,0 0-1,18 3 0,-18-2 0,0 0 1,1-1-1,-1 0 1,18-2 0,-24 2-9,-4 0 8,1 0 0,-1 0 1,0 0-1,0 0 0,0 0 0,0 0 0,1 0 0,-1 0 0,0 0 0,0 0 0,0 0 0,0 0 0,1 0 0,-1 0 0,0 0 0,0 0 0,0 0 0,0 0 0,1 0 0,-1 0 0,0-1 0,0 1 0,0 0 1,0 0-1,0 0 0,1 0 0,-1 0 0,0 0 0,0 0 0,0 0 0,0-1 0,0 1 0,0 0 0,0 0 0,1 0 0,-1 0 0,0 0 0,0-1 0,0 1 0,0 0 0,0 0 0,0 0 0,0 0 0,0-1 1,0 1-1,0 0 0,0 0 0,0 0 0,0 0 0,0-1 0,0 1 0,0 0 0,0 0 0,0 0 0,-1-8 31,1 8-155,-2 0-1313,0 0 870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45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2192,'9'1'387,"15"-3"257,-23 1-277,0 0 0,-1 0 0,1 0-1,0 0 1,-1 0 0,1-1 0,-1 1-1,1 0 1,-1 0 0,1-1 0,-1 1-1,0 0 1,0 0 0,0-1 0,0 1-1,0 0 1,0-1 0,0 1 0,0-2 739,2 7-952,0-1 1,0 1-1,0 0 0,-1 0 0,1 0 0,-1 0 0,0 1 0,1 3 0,0 0-14,2 8-36,-1 0 0,-1 0 0,0 0 0,-1 0 1,0 1-1,-3 19 0,0-1 61,2-25-96,-1-1-1,0 1 1,0-1-1,-1 0 1,0 1-1,-5 12 1,-10 35 239,6-91 204,9 12-535,0 0 0,2 1 1,0-1-1,6-40 0,0-11 19,-13-19-222,10 90 212,-1 0 0,2 0 0,-1 0 0,0 1 0,0-1 0,0 1 0,1-1 0,-1 1 0,8-1 0,-11 2 11,24-5-30,0 1 0,0 2 0,32 0 0,17-1 28,-56 0 25,-10 45 200,13 202 426,-20-229-614,-1-1 0,-1 1 0,0-1 0,-1 0 1,0 0-1,-8 18 0,9-30 11,0-1 0,-1 1 0,1-1 0,-1 1 1,1-1-1,-1 0 0,0 0 0,1-1 0,-1 1 0,-4 0 0,-9 3-13,8 0-23,6-3-3,-1 1 0,0-1 0,0 1-1,0-1 1,0 0 0,0 0 0,0-1 0,-1 1-1,1-1 1,0 1 0,0-1 0,-1 0-1,1 0 1,0 0 0,0-1 0,0 1-1,-1-1 1,1 0 0,-3-1 0,-5-6-550,9 6 330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47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30 2345,'-8'-1'458,"6"1"-299,0 0 0,1-1 0,-1 1 1,1 0-1,-1-1 0,0 1 0,1-1 0,-1 0 0,1 1 0,0-1 1,-1 0-1,1 0 0,-1 0 0,1 0 0,0 0 0,0 0 0,0 0 0,-7-5 5147,6 12-3649,3 15-2051,-1-15 874,7 37-105,-4-26-184,0-1 0,-1 1 1,-1 0-1,-1-1 0,-1 23 0,-1-34-172,2 0 0,-1 0 1,0 0-1,1 0 0,0 0 1,0 0-1,1 0 0,-1 0 0,1 0 1,0 0-1,1 0 0,-1 0 1,1 0-1,0 0 0,0-1 1,0 1-1,1-1 0,5 8 0,-13-19 39,0 0 0,1 1 0,1-1 0,-1 0 0,1-1 0,0 1 0,0-1 0,1 1 0,0-1 0,1 0 0,-2-10 0,-6-25-25,-19-31-29,29 69-21,0-1 1,0 1 0,1-1-1,-1 1 1,1 0 0,5-9-1,-2 2-51,-4 10 56,0 1-1,0-1 1,1 0-1,-1 1 1,1-1 0,-1 1-1,1-1 1,-1 1 0,1 0-1,0 0 1,0 0-1,-1 0 1,1 0 0,0 0-1,0 0 1,0 1 0,0-1-1,4 0 1,44-7-89,-42 7 97,37-2-1,-42 3 1,-1 0 1,1 0 0,0 0-1,0 0 1,-1 1 0,1-1-1,0 1 1,0 0 0,-1 0-1,1 0 1,-1 0 0,1 0-1,3 3 1,-6-4-17,14 35 208,-7-12-11,-1 1-1,-1-1 1,4 42 0,-10 54 183,1-118-344,0 0-1,-1 0 1,1-1 0,0 1-1,0 0 1,-1-1 0,1 1 0,0 0-1,-1 0 1,1-1 0,-1 1 0,1-1-1,-1 1 1,1 0 0,-1-1 0,1 1-1,-1-1 1,0 1 0,1-1 0,-1 1-1,0-1 1,1 0 0,-1 1 0,-1-1-1,-27 11 586,12-5-460,-1-1-141,0-1 0,0 0 0,-1-1 0,-34 0 0,22-3-4041,42-2 2873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48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70 2505,'-22'10'742,"-16"5"-60,23-14 3641,35 20-322,-17-17-3768,-1 1 0,0-1 1,0 1-1,0 0 0,0 0 1,1 9-1,-1-1-107,-1 0 1,0 0-1,-1 1 0,-1 13 1,-15 81 981,27-90-827,-9-15-71,-9-9 113,5-13-304,2 10-18,1-32-1,1 19-40,-2-1 1,-3-39 0,2 53 5,0 0 0,0 0 0,1 1 1,1-1-1,-1 0 0,4-12 0,-4 18 24,1 0 0,-1 0 0,1 0 0,0 1 0,0-1-1,0 0 1,0 0 0,1 1 0,-1-1 0,1 0 0,0 1 0,0 0 0,0-1 0,0 1 0,0 0 0,0 0 0,0 0 0,1 0 0,-1 0 0,1 1-1,5-3 1,21-6-39,2 0 34,1 1 0,49-8 0,-53 13 45,-19 2-32,-1 0 0,1 1-1,0 0 1,-1 1 0,1 0 0,13 2-1,-19-2 3,-1 1 0,1 0 0,-1 0-1,0 0 1,0 0 0,0 0 0,1 1-1,-1-1 1,0 1 0,-1-1 0,1 1 0,0 0-1,0 0 1,-1 0 0,1 0 0,-1 0-1,1 0 1,-1 0 0,0 0 0,0 0-1,0 1 1,0-1 0,0 0 0,-1 1-1,1-1 1,-1 1 0,1 3 0,-1 1 33,0-1 1,0 0-1,-1 0 0,0 1 1,0-1-1,0 0 1,-1 0-1,0 0 1,-2 7-1,-9 33 63,11-28-90,0 1 54,0 0 0,1 0 0,4 36 0,-3-49-34,0 0 0,0-1 1,-1 1-1,0 0 0,0 0 0,0-1 1,-1 1-1,1-1 0,-1 1 0,-1-1 1,1 0-1,-1 0 0,0 0 0,0 0 1,-7 8-1,-7 15 85,16-27-89,0 0 1,0 0 0,0 0 0,0 0-1,-1 0 1,1 0 0,0-1 0,-1 1-1,1 0 1,0-1 0,-1 1 0,1-1-1,-1 1 1,1-1 0,-1 0 0,1 0-1,-1 0 1,1 1 0,-1-1 0,1-1-1,-3 1 1,-17 1 33,-1 0-12,1-1 1,-1-2-1,1 0 1,0-1 0,-1-1-1,-24-9 1,40 11-2836,6 0 1873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0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82 129 3297,'-13'1'514,"10"-1"-400,1 1-1,0-1 0,-1 0 1,1 0-1,0 0 1,-1 0-1,1 0 0,0 0 1,-1-1-1,1 1 0,0-1 1,0 0-1,-1 1 0,1-1 1,0 0-1,-8 3 7695,8 47-7215,0-20-421,2 1-1,2-1 1,0 0 0,2 0 0,2 0 0,10 35 0,-15-42-91,-2-18 62,2-14 285,2-18-432,4-22-114,-3 0 0,-1 0 1,-3-1-1,-11-86 1,11 135 109,0 0 1,0 1-1,0-1 1,0 0-1,1 1 1,-1-1 0,1 0-1,-1 1 1,1-1-1,-1 0 1,1 1 0,0-1-1,0 1 1,0-1-1,0 1 1,0 0-1,0-1 1,0 1 0,0 0-1,1 0 1,-1 0-1,0 0 1,1 0-1,-1 0 1,1 0 0,-1 0-1,1 1 1,-1-1-1,1 0 1,0 1-1,2-1 1,63-14-97,-58 13 106,7-1-4,1 1 0,0 0 0,-1 2 1,1-1-1,0 2 0,-1 0 0,1 1 1,-1 1-1,29 8 0,-44-10 8,0-1 1,0 1-1,0 0 0,0 0 0,0-1 0,0 1 1,0 0-1,0 0 0,0 0 0,-1 0 0,1 0 1,0 0-1,-1 0 0,1 0 0,-1 0 0,1 0 0,-1 0 1,0 0-1,1 1 0,-1-1 0,0 0 0,0 0 1,0 0-1,0 0 0,0 1 0,0-1 0,0 0 1,0 0-1,0 0 0,0 1 0,-2 1 0,-14 42 315,10-32-250,3-2-14,1 0 0,0 0 0,1 1 0,0-1 0,0 0 0,2 13 0,-2 17 98,0-29-126,-1 0-1,2 0 1,0 0-1,0 0 0,1 0 1,1-1-1,0 1 0,0 0 1,1-1-1,9 21 1,-12-31-24,0-1 0,0 1 0,1-1 0,-1 1 0,0-1 0,0 1 0,0-1 0,1 1 0,-1-1 1,0 1-1,0-1 0,0 1 0,0-1 0,0 1 0,0-1 0,0 1 0,0-1 0,0 1 1,0-1-1,0 1 0,-1-1 0,1 1 0,0-1 0,0 0 0,0 1 0,-1-1 0,1 1 0,0-1 1,0 1-1,-1-1 0,1 0 0,0 1 0,-1-1 0,1 0 0,-1 1 0,1-1 0,0 0 1,-1 1-1,0-1 0,-25 10 305,2-2-312,19-5 6,-5 2 10,-1 1 1,0-2-1,0 0 1,-1 0-1,1-1 1,-1 0-1,-17 1 1,1-3 9,-1-2 0,1-2 0,-54-10 1,66 10-33,16 3-26,0 0 0,-1 0 1,1 0-1,0 0 0,0 0 0,-1 0 0,1 0 1,0 0-1,0 0 0,0 0 0,-1 0 0,1 0 1,0 0-1,0 0 0,-1 0 0,1 0 0,0 0 1,0 0-1,0 0 0,-1 0 0,1 0 0,0-1 1,0 1-1,0 0 0,0 0 0,-1 0 0,1 0 1,0 0-1,0-1 0,0 1 0,0 0 0,0 0 1,-1 0-1,1-1 0,0 1 0,0 0 0,0 0 1,0 0-1,0-1 0,0 1 0,0 0 0,0 0 1,0 0-1,0-1 0,0 1 0,0 0 0,0 0 1,0-1-1,0 1 0,0 0 0,0 0 0,0 0 1,0-1-1,0 1 0,0 0 0,1 0 0,-1 0 1,0-1-1,0 1 0,0 0 0,0 0 0,0 0 1,1-1-1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2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80 2312,'-6'-27'6533,"7"18"-3922,0 16-7,-1-4-2571,8 73 817,21 87 0,-57-203-193,19 24-654,1 2-19,0-1 1,1 0-1,0-1 0,1 1 1,-4-22-1,9 34 5,0-1 0,0 0 0,1 0 0,0 0 0,0 0 0,0 1-1,0-1 1,1 0 0,-1 0 0,1 0 0,0 1 0,0-1 0,0 0-1,1 1 1,-1-1 0,1 1 0,0-1 0,0 1 0,0 0 0,0 0-1,1 0 1,-1 0 0,1 0 0,0 1 0,-1-1 0,2 1 0,-1-1-1,0 1 1,0 0 0,6-2 0,1 0-8,1 0-1,0 0 0,0 1 1,0 1-1,0 0 1,0 1-1,0 0 1,23 1-1,-27 0 14,1 0-1,-1 1 1,0 0-1,0 0 1,0 1-1,0 0 1,-1 0-1,1 0 1,0 1-1,-1 0 1,0 0-1,1 1 1,-2 0-1,1 0 1,7 7-1,-12-9 10,0 0-1,-1 0 1,1 0-1,-1 0 1,1 0-1,-1 0 1,0 0-1,0 0 1,0 1-1,0-1 1,-1 0-1,1 0 1,0 0-1,-1 0 1,1 0-1,-1 0 1,0 0-1,0 0 1,0 0 0,-1 2-1,-6 21 17,6 10 55,3-27-34,-1-1 0,0 1 1,-1 0-1,0 0 0,0 0 0,-1 0 0,0 0 0,0-1 1,-1 1-1,0-1 0,-5 10 0,4-13-20,1 0-10,0 0 0,1-1 0,-1 1 0,1 0-1,0 1 1,0-1 0,0 0 0,0 1 0,1-1 0,-1 1 0,1-1 0,0 1 0,0 6 0,-18-4 439,7-2-434,0 0 0,0-1 0,-1 0 0,1-1-1,-23 3 1,30-6-30,0 0 0,-1 0 0,1 0 0,0 0 0,0-1 0,-1 0-1,1 0 1,0 0 0,0-1 0,0 0 0,0 0 0,0 0 0,1 0 0,-1-1-1,0 0 1,-7-6 0,3-7-2593,11 17 1561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23 936,'-15'0'278,"-5"-1"191,19 0-437,1 1 0,0 0 0,0 0 1,-1 0-1,1 0 0,0-1 0,0 1 0,0 0 0,0 0 0,-1-1 0,1 1 1,0 0-1,0 0 0,0 0 0,0-1 0,0 1 0,-1 0 0,1-1 1,0 1-1,0 0 0,0 0 0,0-1 0,0 1 0,0 0 0,0-1 0,0 1 1,0 0-1,0 0 0,0-1 0,0 1 0,0 0 0,0 0 0,1-1 1,-1 1-1,0 0 0,0-1 0,0 1 0,0 0 0,0 0 0,1 0 0,-1-1 1,0 1-1,0 0 0,0 0 0,1 0 0,-1-1 0,0 1 0,0 0 1,1 0-1,-1 0 0,0 0 0,1-1 0,-1 1 85,0 0-1,0-1 0,0 1 1,0 0-1,0-1 1,0 1-1,-1 0 1,1-1-1,0 1 1,0 0-1,0-1 1,0 1-1,0 0 1,0-1-1,-1 1 1,1 0-1,0-1 0,0 1 1,-1 0-1,1 0 1,0-1-1,0 1 1,-1 0-1,1 0 1,0 0-1,-1-1 1,1 1-1,0 0 1,0 0-1,-1 0 1,1 0-1,-1 0 1,1 0-1,0-1 0,-1 1 1,1 0-1,0 0 1,-1 0-1,1 0 1,-1 1-1,-2-1 2301,17 5-2794,48 21 518,-52-21-130,1 0-1,0 0 0,1-1 1,-1-1-1,1 1 0,-1-2 1,15 2-1,113-3-1804,-125 0 1109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3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18 4257,'-60'-17'2032,"60"17"-1913,0 0-1,-1 0 0,1-1 1,0 1-1,-1 0 0,1 0 0,0 1 1,0-1-1,-1 0 0,1 0 1,0 0-1,0 0 0,-1 0 1,1 0-1,0 0 0,0 0 1,0 0-1,-1 0 0,1 1 0,0-1 1,0 0-1,-1 0 0,1 0 1,0 0-1,0 1 0,0-1 1,0 0-1,0 0 0,-1 1 1,1-1-1,0 0 0,0 0 0,0 0 1,0 1-1,0-1 0,0 0 1,0 0-1,0 1 0,0-1 1,0 0-1,0 1 0,0-1 1,0 0-1,0 0 0,0 1 0,0-1 1,3 24 1304,11 24-2246,-13-44 1300,3 8-404,0 1 0,0-1 0,-1 1 0,0 0 0,-2 0 0,1 0 0,-1 1 0,-1-1 0,-1 0 0,0 0 0,-5 25 0,6-38-63,0-1 0,0 1-1,0 0 1,0 0 0,0 0 0,0 0 0,0 0 0,0 0-1,0 0 1,0 0 0,-1 0 0,1 0 0,0 0 0,0 0-1,0 0 1,0 0 0,0 0 0,0 0 0,0 0 0,0 0-1,0 0 1,-1 0 0,1 0 0,0 0 0,0 0 0,0 0-1,0 0 1,0 0 0,0 0 0,0 0 0,0 0 0,-1 0-1,1 0 1,0 0 0,0 0 0,0 0 0,0 0 0,0 0-1,0 0 1,0 0 0,0 0 0,0 0 0,0 0 0,0 1-1,0-1 1,-1 0 0,1 0 0,0 0 0,0 0 0,0 0-1,0 0 1,0 0 0,-4-18 127,-4-31-247,7 41 162,-18-120-149,19 127 73,0 1-17,0 0 37,0-1 0,0 1 0,0 0 0,0 0 0,0 0 0,0-1 0,0 1 0,0 0 0,0 0 0,0-1 0,0 1 0,0 0 0,0 0 0,0 0-1,0-1 1,0 1 0,0 0 0,1 0 0,-1 0 0,0-1 0,0 1 0,0 0 0,0 0 0,0 0 0,1 0 0,-1 0 0,0-1 0,0 1 0,0 0 0,1 0 0,-1 0 0,0 0 0,0 0 0,0 0 0,1 0 0,-1 0-1,0 0 1,0 0 0,1 0 0,-1 0 0,0 0 0,0 0 0,0 0 0,1 0 0,-1 0 0,0 0 0,244 0-13,-243 0 17,-1 0 0,0 0 1,0 0-1,1 0 0,-1 0 0,0 0 1,0 0-1,1 0 0,-1 0 0,0 0 1,1 0-1,-1 0 0,0 0 1,0 0-1,1 1 0,-1-1 0,0 0 1,0 0-1,0 0 0,1 0 1,-1 1-1,0-1 0,0 0 0,0 0 1,1 0-1,-1 1 0,0-1 1,0 0-1,0 0 0,0 1 0,0-1 1,0 0-1,1 0 0,-1 1 0,0-1 1,0 0-1,0 0 0,0 1 1,0-1-1,0 0 0,0 1 0,0-1 1,0 0-1,0 1 0,-6 17 162,-1 1-71,5-8-72,-12 66 257,13-70-247,1-1-1,0 1 0,0 0 1,0-1-1,1 1 0,0-1 1,0 1-1,1-1 0,0 1 1,3 7-1,-50-6 615,28-5-632,0-1 1,-28 1-1,39-2-5,1-2 0,-1 1-1,0-1 1,1 0-1,-1 0 1,1 0 0,-1-1-1,1 0 1,0 0 0,-1 0-1,1-1 1,0 1-1,-5-5 1,-26-22-1785,31 27 1179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5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84 5185,'-59'-35'2223,"56"33"-1948,1 1-1,0-1 1,0 1-1,1-1 1,-1 0-1,0 0 1,0 0-1,1 0 1,-1 0-1,1 0 1,0 0-1,-2-4 0,3 3 1401,2 15-1197,9 149 625,-11-160-916,0-4-170,0 0-1,0 0 1,0 0 0,0 0-1,1 0 1,0 0 0,-1 0-1,1 0 1,0 1 0,3-6-1,-1-2 1,6-23-16,-3 13-5,0 0 1,14-33 0,-18 51-5,0 0 1,0 0-1,0 1 0,0-1 1,0 1-1,1-1 0,-1 1 1,0 0-1,1 0 1,-1 0-1,1 0 0,-1 1 1,1-1-1,-1 1 0,1-1 1,-1 1-1,1 0 1,0 0-1,2 0 0,52 5-70,-49-2 69,0-1 0,-1 1 0,1 0 0,-1 0-1,0 1 1,10 7 0,-14-9 12,1 1 0,-1-1 0,0 1 0,1 0-1,-1 0 1,-1 0 0,1 0 0,0 1 0,-1-1 0,0 1-1,0 0 1,0-1 0,3 8 0,-13 18 565,4-13-550,0 1 0,-1-1 0,-1 1-1,0-1 1,-16 26 0,19-41 24,-1 0 0,0 0 0,0 0 0,0 0 0,0 0-1,-1-1 1,1 0 0,0 0 0,0 0 0,0-1 0,0 1 0,-7-3 0,1 2 1,0 1-170,-43-8 437,50 7-421,0 0 1,0 0-1,-1 0 0,1 0 1,0 0-1,0-1 1,0 0-1,0 1 0,1-1 1,-1 0-1,0-1 0,1 1 1,-1 0-1,-2-4 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56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1992,'-39'36'5620,"40"-18"-3645,1 3-1495,-2-13-395,0-1 0,0 1 1,1 0-1,1 0 0,-1-1 1,1 1-1,1-1 0,5 15 0,-16-77-19,7 53-73,0-1 1,1 0 0,-1 1 0,0-1 0,1 0-1,0 0 1,0 1 0,0-1 0,0 0-1,1-3 1,0 5 1,0-1 0,0 1-1,0 0 1,0 0 0,0 0 0,0 0-1,0 1 1,0-1 0,0 0 0,1 0-1,-1 1 1,0-1 0,1 0-1,-1 1 1,2-1 0,24-12 54,-26 13-49,4-4 10,1 1 0,0 0 0,1 0 0,-1 1 0,0 0 0,1 0 0,-1 0 0,1 1 0,0 0 0,0 0 0,-1 0 0,1 1 0,7 1 0,64-2 58,-77 11 242,-1 1 0,-1-1 0,1 0 0,-2 0 0,0 0 0,0 0 0,-4 13 0,4-22-271,1 1-1,0-1 0,-1 0 1,1 1-1,-1-1 0,0 0 0,1 0 1,-1 0-1,0 0 0,0 0 1,1 0-1,-1-1 0,0 1 1,0-1-1,0 1 0,0-1 1,0 1-1,0-1 0,0 0 1,0 0-1,0 0 0,0 0 1,0-1-1,0 1 0,0 0 1,-3-2-1,-57-14 105,54 14-37,-29-14 228,34 14-304,-1 0 1,1 0 0,-1 1 0,1-1-1,-1 1 1,0-1 0,0 1-1,1 1 1,-1-1 0,0 0-1,0 1 1,0 0 0,0 0-1,-5 0 1,7 1-1243,0-1 833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1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74 1688,'4'-31'2597,"-3"28"-2207,-1 0 0,1 0 0,0 0 0,-1 0 0,0 0 0,0 0 0,0 0 0,0-1 0,0 1 0,-1 0 0,0-4 0,1 7-341,0 0 1,0 0 0,-1 0-1,1 0 1,0-1 0,0 1-1,0 0 1,0 0 0,-1 0-1,1 0 1,0 0 0,0 0-1,0 0 1,0 0 0,-1 0-1,1 0 1,0 0 0,0 0-1,0 0 1,-1 0 0,1 0-1,0 0 1,0 0 0,0 0-1,0 0 1,-1 0-1,1 0 1,0 0 0,0 0-1,0 0 1,0 1 0,-1-1-1,1 0 1,0 0 0,0 0-1,0 0 1,0 0 0,0 0-1,0 1 1,-1-1 0,1 0-1,0 0 1,0 0 0,0 0-1,0 1 1,0-1 0,0 0-1,0 0 1,0 0 0,0 0-1,0 1 1,0-1 0,0 0-1,0 0 1,0 1 0,-6 13-86,6-13 170,-11 37 81,2 1-1,1 0 1,3 0 0,-2 41-1,7 168 309,-1-232-488,1 0 0,-2 0 0,0-1 0,-1 1 0,-10 28 0,13-35 4,-2 4 106,1-20 361,5-138-677,1 17-260,-6 116 378,-1-19-114,2 1 0,1-1 0,1 1 0,2 0 0,12-51 0,-15 79 157,0 0 0,0-1 0,1 1 0,-1 0 0,1 0 0,0 0 0,-1 0 0,1 0 0,0 0 0,0 0 0,0 0-1,1 1 1,-1-1 0,0 1 0,1 0 0,-1 0 0,0-1 0,1 2 0,-1-1 0,1 0 0,0 0 0,-1 1 0,1-1 0,0 1 0,-1 0 0,1 0 0,3 0 0,12 1 3,0 0 0,0 2 0,20 4 0,-15-3-19,72 2 21,-77-7 4,0 2-1,0 0 0,0 0 0,0 2 0,28 8 0,-44-11 5,-1 1 0,0-1 0,0 1 0,0 0 0,0-1 0,0 1 0,0 0 0,0 0 0,0 0 0,0 0 0,0 0 0,-1 0 0,1 0 0,0 0 0,-1 0 0,1 0 0,-1 0 0,1 1 0,-1-1 0,1 0 0,-1 0 0,0 1 0,0-1-1,1 0 1,-1 0 0,0 1 0,0-1 0,0 0 0,-1 0 0,1 1 0,0-1 0,0 0 0,-1 0 0,1 1 0,0-1 0,-1 0 0,0 2 0,-28 54 108,16-35-95,3 8 115,-13 55-1,4-12 305,4 5 25,13-61-401,0-1 1,-1 0-1,-1-1 1,-9 23 0,12-35-54,0 0 0,0 0 0,1 0 0,-1 0 0,1 0 0,-1 0 0,1 0 0,0 0 0,0 0 0,1 5 0,-3 20 65,-4-27-4,1-1-1,-1 0 1,1 0-1,-1 0 1,1-1-1,0 1 1,-1-1-1,1-1 1,-9-2-1,-57-8-114,55 12 33,-3 0-35,-1 0-1,-33-6 1,50 7-1820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2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92 131 968,'27'-35'1004,"-28"35"-865,1 1-1,0-1 1,0 1 0,-1-1-1,1 1 1,-1-1-1,1 0 1,0 1-1,-1-1 1,1 0-1,-1 1 1,1-1-1,-1 0 1,1 1-1,-1-1 1,1 0 0,-1 0-1,1 0 1,-1 0-1,1 0 1,-1 1-1,1-1 1,-1 0-1,0 0 1,1 0-1,-1 0 1,1-1-1,-1 1 1,1 0 0,-1 0-1,1 0 1,-1 0-1,1 0 1,-1-1-1,1 1 1,-1 0-1,1 0 1,-1-1-1,1 1 1,-1 0-1,1-1 1,0 1 0,-1-1-1,1 1 1,0 0-1,-1-1 1,1 1-1,0-1 1,-1 1-1,1-1 1,0 1-1,0-1 1,0 1-1,-1-1 1,1 1 0,0-1-1,0 0 1,0 0-1,-22 68 574,2 2 0,4 0 0,3 1 0,2 0 0,-1 117 0,19-214-659,2 4-101,3-21-384,-2-1 0,-2 0 0,5-83 0,-24-72 170,11 196 259,0 0 0,0 0 0,1 0 0,0 0 0,0 1 1,0-1-1,0 0 0,1 0 0,0 1 0,-1-1 0,1 1 0,0 0 0,1-1 0,-1 1 0,0 0 0,1 0 0,3-3 0,0 2-3,0 0 0,0 0 1,0 0-1,0 1 0,0 0 1,1 0-1,-1 1 0,1 0 1,7-2-1,7 1 59,0 0-1,0 1 1,1 1-1,-1 1 1,30 4 0,-47-4-37,55 9 79,-55-9-95,1 1 1,-1 0-1,0 1 1,0-1-1,1 1 1,-1-1 0,0 1-1,0 1 1,-1-1-1,6 4 1,-8-4 2,0 1 0,-1-1 0,0 0 0,1 0 0,-1 0 0,0 1 0,0-1 0,-1 0 1,1 0-1,0 0 0,-1 0 0,1 1 0,-2 2 0,-1 19 35,4 141 376,-1-144-363,0 0 1,-2-1 0,0 0-1,-1 1 1,-2-1 0,0 0-1,-1 0 1,0-1 0,-2 0-1,0 0 1,-2-1-1,0 0 1,-21 29 0,27-44-35,0-1 1,0 0-1,0 1 1,0-1-1,-1 0 1,1-1 0,-1 1-1,1-1 1,-1 0-1,1 0 1,-1-1-1,0 1 1,-4-1-1,-25 6 24,17-1-14,-1-2 0,0 1-1,-22 0 1,32-3-18,-1-1 0,1 0 0,-1 0 1,0-1-1,1 0 0,0-1 0,-1 1 1,1-2-1,-8-2 0,11-1-1247,5 4 820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3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9 150 160,'8'-37'18,"16"-35"10323,-20 97-8308,-1 29-2346,-6 4 886,-14 77 1,13-110-414,-5 2 14,8-27-172,1 1 0,0-1 0,-1 1 0,1-1 0,0 1 1,0-1-1,-1 0 0,1 1 0,0-1 0,0 1 0,0-1 0,0 1 0,-1-1 0,1 1 0,0 0 0,0-1 1,0 1-1,0-1 0,0 1 0,0-1 0,0 1 0,1-1 0,-1 1 0,0-1 0,0 1 0,1 0 0,27 6 1,-7-4-1,11 1 22,1 0-1,0-2 1,0-2-1,40-4 1,-68 4 4,0-1-1,0 0 1,0 0-1,0 0 1,0 0-1,0-1 1,0 0-1,0 0 1,-1 0-1,1-1 1,-1 1-1,0-1 1,0 0 0,0 0-1,0-1 1,0 1-1,-1-1 1,1 0-1,3-5 1,-6 5-12,-1 1 1,1 0-1,-1-1 1,1 1-1,-1-1 1,0 1-1,-1 0 1,1-1-1,0 1 1,-1-1-1,0 1 1,0 0-1,-1-5 1,-4-25 16,10-11-29,16-61 1,-17 65-5,-4 37 0,1 0 0,0 0 0,0-1 0,0 1 0,0 0 0,0 0 0,1 0 0,-1-1 0,1 1 0,0 0-1,0 0 1,0 0 0,1 0 0,-1 1 0,1-1 0,-1 0 0,1 0 0,2-2 0,-3-1-105,-12 3 261,-12 4 422,-1 8-409,0-1 0,-1 0 0,1-2 0,-2-1 0,1-1 0,-37 1 0,-87-10-163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0 205 2505,'44'-37'880,"-36"18"6202,-7 2-4420,0 18-2323,1 24-425,7 109 261,-4-34 195,5 0 0,24 109 0,-31-193-133,-1-45-479,4-30 78,-2 0 0,-3-1 0,-3 1 0,-2 0 0,-2 0 0,-16-61 0,15 92 171,2 12-5,0 1 0,2-1 0,0 1 0,1-1 0,0 0 0,1 0 0,2-25 1,0 39-9,0 0 1,0 0-1,1 0 1,-1 0-1,0 0 1,0 0-1,1 1 1,0-1 0,-1 0-1,1 1 1,0-1-1,-1 1 1,1 0-1,0-1 1,0 1 0,0 0-1,0 0 1,1 0-1,-1 0 1,0 1-1,0-1 1,0 1-1,1-1 1,-1 1 0,0 0-1,1 0 1,3 0-1,5-1-17,0 1 0,0 1 0,0-1 0,15 4 0,15 7 27,0 2 0,76 36 0,-60-24 21,-35-17 0,12 6 92,-33-13-95,0 0-1,0 0 1,0 0-1,0 0 1,0 0-1,-1 0 1,1 0-1,0 0 1,-1 1 0,1-1-1,-1 0 1,1 0-1,-1 1 1,0-1-1,0 0 1,1 0-1,-1 1 1,0-1 0,0 0-1,0 1 1,0-1-1,0 0 1,-1 1-1,1-1 1,0 0-1,-1 2 1,-11 43 400,-8 76-1,18-98-399,2-1 0,0 1 0,2-1 0,0 1 0,8 31 0,10 20 164,-11-45-104,-1 0 0,-2 0-1,0 1 1,0 32 0,-6-61-60,0 0 0,1 0 0,-2 0 1,1 1-1,0-2 0,0 1 0,-1 0 0,1 0 1,-1 0-1,1 0 0,-1 0 0,0 0 0,0 0 1,0-1-1,0 1 0,0 0 0,0-1 1,0 1-1,-1 0 0,1-1 0,-1 0 0,-2 3 1,-2-1 39,0-1 0,0 0 0,0 0 1,0 0-1,0-1 0,-9 2 0,-8 1-103,18-3 46,-2 1 9,0-1-1,0 0 1,1 0-1,-1 0 1,0-1-1,0 0 1,0-1-1,0 1 1,0-1-1,-10-3 1,-14-6 171,0 1 0,-1 1 1,0 2-1,-54-3 0,44 4-2005,39 6-326,-5 4 849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8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2897,'27'7'5588,"6"9"-4328,-21-9-1284,1 0 0,0-1 0,0-1 0,23 6 0,249 26 258,-80-15 167,-118-16-180,-68-6-170,-1 0-1,1 2 1,0 0-1,-1 1 0,0 1 1,22 7-1,-40 9 640,-5 15-82,-7 125 109,-2 102-42,7-113-13,0 18-209,6 200 3,-2-150 464,1-197-888,-1-1 0,-1 0 0,-8 23 0,-6 42 427,22-75-200,-8-17-1766,-10-19 948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09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 3553,'-2'-2'7811,"3"19"-6870,-3-8-898,-1 1 0,0-1 0,0 0 0,-1 0 0,0 0 0,0 0-1,-1-1 1,-7 10 0,-6 15 146,12-16-66,1 0 0,1 1 0,1 0 0,1 0 0,0 0 0,1 0 0,3 36 0,-1-22-59,5 164 693,-5 203 807,-4-290-1468,4-67-49,-3 0-1,-1 0 0,-11 47 0,13-79-40,0-1 1,0 1-1,1 0 0,1 13 0,-1-16 3,1 1-1,-1-1 0,0 0 1,-1 0-1,0 0 1,0 1-1,0-1 0,-3 7 1,3-11 4,0 1 0,0-1 0,0 1 0,1-1 0,-1 1 0,1-1 0,0 1 0,0-1-1,0 1 1,1-1 0,-1 1 0,1-1 0,0 1 0,0-1 0,0 0 0,2 4 0,-1-2-3,-1 0 0,1 0-1,-1 0 1,0 0 0,0 0-1,0 0 1,-1 0 0,0 0 0,-1 8-1,-8 62-41,10-74 33,0 0-1,0 0 1,0 0-1,1 0 0,-1 0 1,0 0-1,0 0 1,0-1-1,1 1 1,-1 0-1,0-1 0,1 1 1,-1-1-1,1 1 1,1-1-1,1 2 3,4 0-1,1 0 1,-1 0-1,0-1 1,0 0 0,1 0-1,-1-1 1,1 0 0,11-2-1,77-17 15,-94 19-17,184-31-3,-125 22 7,-47 3 238,-7 2-2750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1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2465,'-2'3'533,"0"-1"0,1 1 0,-1 0 0,1 0 1,0 0-1,0 0 0,0 0 0,0 0 1,0 0-1,1 0 0,-1 1 0,1-1 0,0 0 1,0 4-1,4 49 1067,-3-51-1430,8 55 613,-5-40-550,-1 1 1,0 0-1,-2 0 0,0 1 0,-4 35 0,4-76-102,0-1 0,-2 1 0,0-1 0,-5-23 0,2 8-277,-1-62 1,5 95 136,1 0 0,-1-1-1,1 1 1,0 0 0,0 0 0,0-1-1,0 1 1,0 0 0,0 0 0,0 0-1,1 0 1,-1 0 0,1 1 0,0-1 0,-1 0-1,1 1 1,0-1 0,0 1 0,0 0-1,0-1 1,0 1 0,0 0 0,0 0-1,1 1 1,-1-1 0,0 0 0,1 1-1,3-1 1,11-3-9,-1 2-1,1 0 1,18 1 0,-16 0 7,18-3-6,-19 1 8,1 2 0,-1 0 0,19 1 0,-33 0 7,0 1 0,-1-1 0,1 1 0,0-1 1,0 1-1,-1 0 0,1 1 0,-1-1 0,1 1 0,-1-1 0,1 1 1,-1 0-1,0 1 0,0-1 0,0 0 0,0 1 0,-1-1 1,1 1-1,0 0 0,1 4 0,-11 21 262,-4 5-88,8-3 8,2 1-1,1-1 0,3 34 1,-2-62-150,-1 0 0,0 0 0,0 0 0,0 0 0,0-1 0,0 1 0,0 0 1,-1 0-1,1 0 0,-1 0 0,1 0 0,-1 0 0,0 0 0,1-1 0,-1 1 0,0 0 1,0 0-1,0-1 0,-1 1 0,1-1 0,0 1 0,-1-1 0,1 0 0,0 1 0,-1-1 1,0 0-1,1 0 0,-1 0 0,0 0 0,1 0 0,-1 0 0,0-1 0,0 1 0,0-1 1,-3 1-1,-4 0 62,-1 0-1,0-1 1,0 0 0,0 0 0,-15-4 0,9 2-235,-65-11 189,59 9-201,-1 0-1,-33-1 1,44 7-616,12 7 332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0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64 168 1320,'-20'0'260,"15"0"-131,1 0 0,0 0 0,-1 0 0,1 0 0,0-1 1,0 0-1,-7-2 0,11 3-59,-1 0 1,1-1 0,0 1 0,0 0 0,0-1 0,-1 1 0,1 0 0,0-1-1,0 1 1,0 0 0,0-1 0,0 1 0,0 0 0,0-1 0,0 1 0,0 0-1,0-1 1,0 1 0,0 0 0,0-1 0,0 1 0,0 0 0,0-1-1,0 1 1,0 0 0,0-1 0,0 1 0,0 0 0,1-1 0,-1 1 0,0 0-1,0 0 1,0-1 0,1 1 0,-1 0 0,0 0 0,0-1 0,1 1 0,-1 0-1,0 0 1,1 0 0,-1-1 0,0 1 0,1 0 0,-1 0 0,0 0 0,1 0-1,-1 0 1,134-6 852,-72 2-673,87 5 0,-51 2 149,0-5-1,130-18 1,72-3 243,8 7 88,29-1-157,-158 13-446,164 7-85,-245 2-16,0-4-1,139-17 0,306-29 637,-367 41-289,-160 0-231,-11 2-183,-7 2-468,-11 4 150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2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67 800,'-69'-62'871,"69"61"-823,0 1-1,-1 0 1,1-1-1,0 1 1,-1 0-1,1-1 1,0 1 0,-1 0-1,1 0 1,0 0-1,-1-1 1,1 1 0,-1 0-1,1 0 1,0 0-1,-1 0 1,1 0-1,-1 0 1,1 0 0,0 0-1,-1 0 1,1 0-1,-1 0 1,1 0-1,-1 0 1,1 0 0,0 0-1,-1 0 1,1 0-1,-1 1 1,1-1-1,0 0 1,-1 0 0,1 0-1,0 1 1,-1-1-1,1 0 1,0 1 0,-1-1-1,1 0 1,0 0-1,-1 1 1,1-1-1,0 1 1,0-1 0,0 0-1,-1 1 1,1 0-1,-6 20 3356,6-18-1638,-6 23-1009,2 0 1,-2 50-1,2-19-479,-8 208-260,9-227-116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5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86 406 4593,'-36'-148'1334,"34"142"-1298,1 0 0,0 1 0,0-1 0,1 0 0,0 0 0,0 0 0,0 0 0,0 0 0,3-10 0,-1 12-49,-1 1 0,1-1 0,0 0 0,0 1 0,0-1 0,1 1 0,-1-1-1,4-3 1,-3 4 196,0 0-1,0 0 0,-1-1 0,1 0 1,-1 1-1,0-1 0,0 0 0,2-7 1,39-100 2768,-43 108-2135,-5 11-497,-5 15-70,-2 35 140,4 1-1,-3 104 1,7-76-349,-19 205 338,-9 259 1091,29-512-1129,0-28-518,-4-27-1804,0-20-166,-5-42 912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6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1 272 3921,'2'-16'213,"0"1"0,2 1 0,0-1 0,1 0 0,0 1 0,1 0-1,0 0 1,10-14 0,-12 22-111,0 0-1,1 0 0,-1 1 0,1-1 1,1 1-1,-1 0 0,1 1 1,-1-1-1,1 1 0,0 0 0,1 1 1,-1-1-1,1 1 0,0 0 1,-1 1-1,1 0 0,0 0 0,12-1 1,107-4 809,18-1-485,-127 5-383,75-11 223,168-2-1,-257 15-251,0 1 0,1 1 0,-1-1 0,1 0-1,-1 1 1,0 0 0,1 0 0,-1 0 0,0 0 0,1 0 0,-1 1 0,0-1 0,0 1 0,0 0 0,3 2 0,-5-2 64,1 1 0,0-1 0,-1 0 1,1 1-1,-1-1 0,0 1 0,0 0 0,0 0 0,0-1 1,0 1-1,0 0 0,-1 0 0,0 0 0,1-1 0,-1 1 1,0 0-1,0 0 0,-1 4 0,-3 54 513,-11 115-172,8-93 370,4 137 1,5-144-556,-3-1 0,-15 108 0,0-23 444,14-117-600,-2 0 0,-1-1 0,-14 51 0,17-89-55,1 0 0,-1 0 1,0 0-1,-1 0 0,1-1 0,-1 1 1,1 0-1,-1-1 0,-6 5 0,6-5-14,1 0-1,-1 0 1,1 0-1,-1 0 1,1 0-1,0 0 0,0 0 1,0 1-1,0-1 1,1 1-1,-2 5 0,2-8 16,-1 1 0,1-1-1,0 0 1,-1 1 0,1-1-1,-1 0 1,1 0-1,-1 0 1,0 0 0,0 0-1,1-1 1,-1 1-1,0 0 1,0-1 0,0 1-1,-2 0 1,-26 10 15,21-6-18,0-1 1,0 0 0,0-1-1,0 0 1,-1 0 0,0-1 0,1 0-1,-1-1 1,-13 0 0,-15-3 326,-74-13 0,78 8-199,0 2 1,-1 2-1,-38 0 1,26 7-128,30-1-27,0-2 1,0 0-1,0-1 1,-19-3 0,31-1-1897,5 3 1218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18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74 2665,'-44'-49'1256,"40"25"3548,4 57-4224,2 0 0,7 41 0,2 39 4,-11-102-459,-1 0 0,0 1-1,0-1 1,-1 0 0,-1 0 0,-4 12 0,5-16-99,1-4-98,-1 10 467,-2-23-15,-2-47-485,2-1-1,5-70 1,0 124 91,-1 1-1,1-1 1,0 1-1,0 0 1,0-1 0,1 1-1,-1 0 1,1 0-1,0 0 1,-1 0 0,1 0-1,1 1 1,-1-1-1,0 0 1,1 1 0,-1 0-1,1-1 1,0 1 0,5-3-1,-2 1 1,1 0 0,0 1 0,0 0 0,0 0 0,0 1 0,0 0 0,1 0 1,7-1-1,2 3-1,-1 0 0,0 1 0,0 1 1,0 0-1,0 2 0,0-1 1,25 11-1,-22-8 35,1 0 0,0-1 0,0-1 0,21 2 0,-35-6 0,1 0-31,-1 0 0,1 1 0,0-1 1,0 2-1,12 2 0,-18-3 23,1 0 1,-1 0-1,1-1 1,-1 1-1,0 0 0,1 0 1,-1 0-1,0 1 1,0-1-1,1 0 0,-1 0 1,0 1-1,0-1 1,0 0-1,-1 1 0,1-1 1,0 1-1,-1-1 1,1 1-1,0 0 0,-1-1 1,0 1-1,1-1 1,-1 1-1,0 0 0,0-1 1,0 1-1,0 0 1,0 1-1,-2 16 226,-1-1 0,0 0 0,-1 0 0,-1 0 0,-14 33 0,10-27 130,7-16-281,-1 0 0,0 0 0,-1-1 0,0 1 0,0-1 0,-8 11-1,7-13-49,0 0-1,0-1 0,0 1 0,-1-1 0,0 0 0,0 0 1,0-1-1,0 0 0,0 0 0,-1 0 0,1-1 0,-1 0 0,0 0 1,0-1-1,1 1 0,-1-2 0,0 1 0,0-1 0,0 0 0,-8-1 1,2 0-40,-1-1 1,1 0 0,0-1 0,0-1 0,1 0-1,-1 0 1,1-1 0,0-1 0,0 0-1,-11-8 1,10-2-3298,18 17 2087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0:22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169 168 1224,'-26'-115'250,"22"78"3899,4 37-4056,0 0 1,0 0-1,-1 0 1,1 0-1,0 0 1,0 0-1,0 0 1,0 0-1,0 0 1,0 0-1,-1 0 0,1 0 1,0 0-1,0 0 1,0 0-1,0 0 1,0 0-1,0 0 1,-1 0-1,0 0 977,0 32 1014,-11 121-1233,7-61-284,-29 153 0,29-228-466,2 0 1,0 1-1,1-1 1,0 0 0,2 27-1,0-44-88,0-1-1,0 1 1,0 0 0,0 0-1,0 0 1,0-1-1,-1 1 1,1 0 0,0 0-1,0 0 1,0 0 0,0-1-1,-1 1 1,1 0-1,0 0 1,0 0 0,0 0-1,0 0 1,-1 0-1,1 0 1,0-1 0,0 1-1,-1 0 1,1 0 0,0 0-1,0 0 1,0 0-1,-1 0 1,1 0 0,0 0-1,0 0 1,-1 0-1,1 0 1,0 0 0,0 0-1,-1 1 1,9-18-25,0 0 1,-2-1-1,0 0 0,-1 0 0,0 0 1,-2 0-1,0-1 0,0-30 1,-3 17-59,1-25-88,-3 1 1,-13-83 0,-3 28-23,17 108 166,1 0 0,0 1 0,-1-1-1,1 0 1,0 1 0,0-1 0,0 0 0,1 0-1,-1 1 1,1-1 0,0 0 0,-1 1 0,1-1-1,0 1 1,0-1 0,1 1 0,-1-1 0,1 1-1,-1 0 1,1 0 0,0-1 0,-1 1 0,1 0 0,5-3-1,-3 3-11,1 0 0,0 0 0,0 1 0,0 0-1,1 0 1,-1 0 0,0 0 0,0 1 0,0 0-1,1 0 1,-1 0 0,0 1 0,7 1 0,26 4-28,51 3 1,-49-6 71,41 9 1,-75-12-14,0 1 0,-1-1 1,1 1-1,0-2 0,11-1 0,8 0 12,-24 2-23,-1 4 6,1 89-18,2-42 366,-3 1 1,-2 0-1,-2 0 1,-20 93-1,-1-73-155,17-51-74,0 1 0,1-1-1,2 1 1,-5 34 0,19-13 8,-4-24-109,-4-15-13,0 1-1,-1-1 1,0 1-1,0-1 1,0 1-1,-1-1 1,0 0-1,1 1 1,-2-1-1,-1 6 1,-1 7 96,3-16-84,0 0 1,0 0 0,0 0-1,0 0 1,0 0-1,0 0 1,-1 0 0,1 0-1,0-1 1,-1 1-1,1-1 1,0 1 0,-1-1-1,1 1 1,-1-1-1,1 1 1,-1-1 0,1 0-1,0 0 1,-1 0-1,1 0 1,-1 0 0,-1-1-1,-45 0 88,41 0-80,-104-8 63,-101-4-423,216 17-3304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1:33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53 128 952,'-20'-9'1840,"18"9"-1691,1 0 1,-1 0 0,1 0 0,0 0-1,-1-1 1,1 1 0,-1 0-1,1-1 1,0 1 0,0-1 0,-1 0-1,1 1 1,0-1 0,0 0-1,0 0 1,0 0 0,-1 0-1,1 0 1,1 0 0,-1 0 0,0 0-1,0 0 1,0 0 0,0 0-1,1-1 1,-1 1 0,1 0-1,-1-1 1,0 0 0,5 0-99,-1 0 0,0 1 0,0 0 0,1 0 0,-1 0 0,1 0 1,-1 0-1,1 1 0,3-1 0,3-1 231,66-9 131,-48 8-258,50-12-1,-35 6-24,0 2 1,0 2 0,1 1-1,75 5 1,-59-1-109,32 2 5,82-3 130,-98-6-96,-22 1-25,-1 2 0,100 7 0,157 21 63,-274-22-34,-1-2 1,55-6-1,13 0 48,-99 6-105,1 0-1,-1-1 0,1 0 1,-1 0-1,1 0 0,-1-1 1,0 1-1,6-4 0,-7 4-2,0-1 0,1 1 0,-1-1-1,1 1 1,-1 0 0,1 0 0,-1 1-1,1-1 1,-1 1 0,1 0 0,-1 0-1,7 0 1,17 1 15,15 2 63,-31-3 299,-11 0-433,1 0 1,-1-1-1,0 1 1,0 0-1,0 0 0,0 0 1,0 0-1,0-1 1,0 1-1,0 0 0,0 0 1,0 0-1,0-1 1,0 1-1,0 0 0,0 0 1,0 0-1,0-1 1,0 1-1,0 0 0,0 0 1,0 0-1,0-1 1,0 1-1,0 0 1,0 0-1,0 0 0,0 0 1,-1-1-1,1 1 1,0 0-1,0 0 0,0 0 1,0 0-1,0 0 1,-1-1-1,1 1 0,0 0 1,0 0-1,0 0 1,0 0-1,-1 0 0,1 0 1,0 0-1,0 0 1,0 0-1,-1 0 1,1 0-1,0 0 0,0 0 1,0 0-1,0 0 1,-1 0-1,1 0 0,-9-4-675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21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1 377 1800,'8'-5'8505,"18"5"-7580,-19 0 506,1-5 4563,-2-7-4448,-6 10-1575,0 1 0,0 0 0,1 0-1,-1 0 1,1 0 0,-1 0-1,1 0 1,-1 0 0,1 0 0,0 0-1,-1 0 1,1 0 0,0 0 0,0 0-1,0 0 1,-1 1 0,1-1-1,0 0 1,0 0 0,0 1 0,0-1-1,0 1 1,1-1 0,0 1-1,-2 0 38,41-34 239,-22 21-285,-17 13 39,0-1 1,0 0-1,0 0 0,-1 0 1,1 0-1,0 0 0,-1 0 1,1-1-1,0 1 1,-1-1-1,0 1 0,1-1 1,-1 1-1,0-1 1,0 0-1,0 1 0,0-1 1,0 0-1,0 0 0,0 0 1,0-3-1,0 4-6,0 0 0,0 0 0,0 0 0,1 0 0,-1 0 0,0 1-1,0-1 1,1 0 0,-1 1 0,0-1 0,1 1 0,-1-1 0,1 1 0,-1-1 0,0 1 0,1 0-1,-1 0 1,2 0 0,30-4-66,25 7 33,-38-1 50,0-1 0,-1-1 1,1 0-1,20-4 0,238-29-43,-151 21 31,33 7 0,-112 6 0,1-2 0,56-10 0,174-24 1,-123 18-2,454-53 1,171 31-21,-290 23 10,823 18-21,-1187 5 34,442 12 12,-210-8-14,-2 0 0,250 6 0,266 17 8,-737-24-8,225 10 0,94 3 0,-40-1 0,-30-5 0,-155 7 0,-149-12 0,127 1 0,-48-6 8,-32 1-6,-32-3 8,40 1-6,195 6-4,-255-6 0,3 2-8,130 31 0,-207-38-141,2 0 461,-18-4-772,7 2-4237,-13 6 3162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23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143 113 2793,'-112'-104'3244,"102"96"631,8 12-1768,13 24-1073,-5-15-1054,0-1 131,-2 0-1,1-1 0,-1 2 0,-1-1 0,0 0 0,-1 1 1,0-1-1,-1 1 0,-1 16 0,-2 0 13,1 1 1,1 0-1,6 50 0,2 27-67,-3-31 63,-3-63-86,0 1 0,-1 0-1,0 0 1,-1 0 0,0 0 0,-2 0 0,1 0 0,-2-1 0,0 1 0,-6 18 0,4-18-14,1 0 1,0 0-1,1 0 0,1 0 1,0 1-1,1-1 1,1 25-1,-3 33 18,0-49 15,2 1 1,0-1-1,1 1 1,5 32-1,-4-53-19,-1 20-31,-1-23 24,1 1 1,-1 0-1,1-1 0,-1 1 1,0-1-1,1 1 1,-1 0-1,1-1 0,-1 1 1,0-1-1,0 0 0,1 1 1,-1-1-1,0 0 1,0 1-1,1-1 0,-1 0 1,0 0-1,0 0 0,0 0 1,1 0-1,-1 0 1,0 0-1,0 0 0,0 0 1,0 0-1,-15 14 621,10-8-3514,2 0 1828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39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96 2697,'41'-75'1113,"-41"75"-888,1-1 0,-1 1 0,1-1 0,-1 1 0,1-1 0,-1 1 1,0-1-1,1 0 0,-1 1 0,0-1 0,0 0 0,0 1 0,1-1 0,-1 0 0,0 1 0,0-1 0,0 0 0,0 1 0,0-1 0,0 0 0,0 1 0,0-1 0,-1 0 1,1 1-1,0-1 0,0 0 0,0 1 0,-1-1 0,1 0 0,0 1 0,-1-2 0,0 2-174,1 0 1,-1 0-1,1 0 1,0 0-1,-1 0 1,1 0-1,-1 1 0,1-1 1,0 0-1,-1 0 1,1 0-1,0 0 0,-1 0 1,1 1-1,0-1 1,-1 0-1,1 0 1,0 1-1,-1-1 0,1 0 1,0 0-1,0 1 1,-1-1-1,1 0 0,0 1 1,0-1-1,0 0 1,-1 1-1,1-1 1,0 1-1,0-1 0,0 0 1,0 1-1,0-1 1,0 0-1,0 1 0,0-1 1,0 1-1,0-1 1,0 1-1,-8 73 524,-3 14-184,2 125-1,2-59-106,1-16-170,4-94-99,-2 1 1,-18 86-1,11-81 35,-6 90 1,18 85 267,-12-43-159,1 18 233,10-179-340,-2-1 0,0 1 0,-1-1 1,-1 0-1,-12 36 0,-47 95 536,40-102-413,-24 75 0,-18 167 40,48-207-58,-13 112-84,14 14 186,15-180-239,5 149 19,0-82-26,1 31 9,0 77 83,1 34-6,0 5 58,16 121 59,0-52-91,3-19-44,0 48 216,-27-233-256,4 0 0,19 113 1,-12-132 77,-4 0-1,-10 142 1,0 13-94,14-13 36,2 149 21,-7-243-56,-1-66 46,-11 140-1,3-166-54,1 1-1,3-1 0,2 1 0,7 49 1,-7-84-2,-1 1 1,0-1-1,-3 21 1,2-25-12,0 0 1,0 0-1,0 0 0,1 0 1,1 0-1,-1 1 1,1-1-1,1 0 0,-1 0 1,5 13-1,-3-14 7,0 1-1,-1 0 0,0 0 0,-1-1 1,0 1-1,0 9 0,-1-11-4,1 1 0,-1 0-1,1-1 1,1 1-1,-1-1 1,1 1 0,0-1-1,1 0 1,3 7-1,-22 27 361,15-33-359,-9 43-36,10-47 32,0 0 0,0 0-1,0 0 1,0 0 0,1 0 0,-1 0 0,1 0 0,0 0-1,0 0 1,0 0 0,0-1 0,0 1 0,0 0 0,1-1 0,0 1-1,-1-1 1,4 4 0,-11-11 717,0 4-1604,3 10-3593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41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64 4361,'-6'-3'3210,"14"-4"-2667,20-7-707,-12 5 252,-9 4 113,0 1 0,0 0 0,0 1 0,0 0 0,1 0 0,-1 1 0,1 0 0,15-3 0,68 26 3020,63-6-2543,245-9-1,-8-8 100,-338 3-719,8 1 8,130-2 101,241 1 28,-110 4-120,329-1 273,-551-3-264,357-6 233,-185-1-21,116-1-57,59 12 32,-445-5-271,479 22 176,-175-13-88,27 4-47,-159-1 335,-176-13 212,11-2-523,26-2-150,4 2 89,-31 2-447,-15 0-335,-5 2 322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05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98 1832,'1'-7'562,"-1"0"0,1 0-1,0 1 1,1-1 0,0 0 0,0 0-1,5-10 1,5-15 1923,-12 32-2423,0 0-1,0 0 0,0 0 1,0 0-1,0 0 0,0 0 0,0 0 1,1 1-1,-1-1 0,0 0 1,0 0-1,0 0 0,0 0 1,0 0-1,1 0 0,-1 0 1,0 0-1,0 0 0,0 0 1,0 0-1,1 0 0,-1 0 1,0 0-1,0 0 0,0 0 1,0 0-1,0 0 0,1 0 1,-1 0-1,0 0 0,0 0 1,0 0-1,0 0 0,0 0 1,1 0-1,-1 0 0,0-1 1,0 1-1,0 0 0,0 0 1,0 0-1,0 0 0,1 0 1,2 24 419,-1 302 1072,-2-21-665,-1 114 161,-15-272-895,9-102-144,2 0 0,2 1 0,3 47 0,11 15 82,-3-35 51,-2 75 0,-6-101-11,1-1 0,2 1 1,12 58-1,-7-57 50,2 67 1,3 19 142,-8-98-297,-2 0 0,-1 1 0,-2-1 0,-1 0 0,-2 0 1,-2 1-1,-1-2 0,-11 39 0,4-14-7,-8 88 0,16-95 39,-2 0 1,-23 81-1,7-56-36,3 2 1,3 0-1,4 1 1,-4 152-1,17-155 29,9 335 195,25-189-179,-20-150-54,8 120-1,-20-62 27,-2-34 6,23 166 0,-10-153-20,-2 212-1,-11-292-22,-1 277 3,-9-3 8,1 39-22,20 155 16,-13-383 6,-18 121 0,17-193-14,3 1 0,6 63 0,0-26 22,-6-67-13,-1-1-1,-1 0 0,0 1 1,0-1-1,-7 17 0,5-19-9,1 0 0,1 0 0,-1 0 0,2 1-1,0-1 1,1 24 0,2 68 4,-3-78-3,2 1 0,4 40 1,-1-27 245,-1 61 0,-3-89-225,0-12 70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4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357 130 2857,'-97'-39'1427,"94"38"-1280,0 0 0,0-1 1,1 1-1,-1 0 1,0-1-1,1 0 0,-1 1 1,1-1-1,-1 0 1,1-1-1,0 1 1,0 0-1,0 0 0,0-1 1,-2-4-1,3 5-45,1 0-1,-1 0 1,1 0-1,0 0 1,0-1-1,0 1 1,0 0-1,1 0 1,-1 0-1,0 0 1,1 0 0,-1 0-1,2-3 1,3-20 3602,-4 28-3608,-1 1 0,1-1 1,0 0-1,0 0 0,0 0 1,0 0-1,1 0 0,-1 0 0,1 0 1,0 0-1,0-1 0,0 1 1,3 3-1,-2-3-74,0 1 1,0 0-1,0 0 1,-1 0-1,1 0 0,-1 1 1,0-1-1,0 1 1,1 6-1,3 32 753,-1 84-1,-2-30-334,-1 27 216,-14 134 1,11-254-637,-20 193 737,8-98-553,1 124 1,12-178-151,-1 0 0,-3-1 0,-1 0-1,-2 0 1,-2 0 0,-29 80 0,14-52 82,4 1-1,3 1 1,-9 83 0,22-133-143,-22 244 127,13-94-41,-3-55-32,-5 68 75,25 31 54,-1-7-129,-3-202-44,-4 64 18,3 0 0,4 0 1,18 116-1,5 4 38,-20-148-1,-3 0 0,-3 90 0,-2-93-23,1 0 0,3 1 0,11 75 1,-8-97-17,-1 0 0,-2 0 1,0 1-1,-1 0 0,-4 42 1,-1 83 206,3-31-126,-1-79-82,2 1-1,1-1 0,2 1 1,2-1-1,9 37 0,-10-50-10,-1 0 0,0 0 0,-2 1 1,-1-1-1,-6 46 0,1-2 14,-29 290 126,32-332-131,1 1-1,2 30 1,1-37-7,-1 1 0,-2 0 0,0 0 0,-7 34 0,-3 0 22,2 1 0,3 0 0,1 1 0,4-1 0,6 71-1,-4-96-21,-1 0 0,-5 35 0,2-35-1,1 1-1,3 35 1,4-12-6,-3 0 0,-5 67 0,-7-64 3,7-49-4,1 1 0,0-1 0,0 1 0,1 0 1,1 0-1,0 0 0,0 0 0,0-1 0,4 16 0,1 5 3,-1 0-1,-1 1 0,-1-1 0,-5 54 0,1-47-1,-4 41 11,3-54-11,1-1 0,1 1-1,1 0 1,4 30-1,-2-32 4,0 1 1,-3 36-1,0-38-4,0 0-1,5 28 0,-1 61 24,1-91-7,-4-18-16,1 0 1,-1-1-1,0 1 0,1 0 0,-1 0 1,0-1-1,1 1 0,-1 0 0,0 0 1,0-1-1,1 1 0,-1 0 0,0 0 1,0 0-1,0 0 0,0-1 0,0 1 0,0 0 1,-1 0-1,1 0 0,0-1 0,0 1 1,0 0-1,-1 0 0,1-1 0,0 1 1,-1 0-1,1-1 0,-1 1 0,1 0 1,-1-1-1,1 1 0,-1 0 0,1-1 1,-1 1-1,0-1 0,1 1 0,-1-1 1,0 1-1,0-1 0,1 0 0,-1 1 1,0-1-1,0 0 0,1 0 0,-1 0 1,0 1-1,0-1 0,0 0 0,1 0 1,-2 0-1,1 15 30,1 1 1,3 27 0,-1-26 151,0-9-153,-1 1 1,0 0-1,-1 0 1,0 0-1,0-1 0,-1 1 1,-2 12-1,-2-19 91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53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345 166 1752,'-125'-98'710,"122"96"-665,0-1 0,-1 1 1,1-1-1,0 0 0,0-1 0,1 1 1,-1 0-1,1-1 0,-4-5 0,6 8 8,0 0 1,0 0-1,0 1 0,0-1 0,0 0 0,0 0 0,0 0 0,0 0 0,0 0 0,0 1 0,0-1 1,1 0-1,-1 0 0,0 0 0,1 1 0,-1-1 0,0 0 0,1 0 0,-1 1 0,1-1 0,0-1 0,4-5 1357,-5 7-1311,0 0 0,0-1 0,0 1 0,0 0 1,-1-1-1,1 1 0,0 0 0,0 0 0,0 0 0,0-1 1,0 1-1,0 0 0,-1 0 0,1-1 0,0 1 0,0 0 1,0 0-1,0 0 0,-1 0 0,1-1 0,0 1 0,0 0 1,-1 0-1,1 0 0,0 0 0,0 0 0,-1 0 0,1 0 1,0 0-1,0-1 0,-1 1 0,1 0 0,0 0 0,0 0 0,-1 0 1,1 0-1,0 1 0,0-1 0,-1 0 0,1 0 0,0 0 1,-1 0-1,1 0 0,0 0 0,0 0 0,0 0 0,-1 0 1,1 1-1,0-1 0,0 0 0,0 0 0,-1 0 0,1 1 1,0-1-1,0 0 0,0 0 0,0 0 0,-1 1 0,1-1 1,0 0-1,0 1 0,-14 95 956,5 1 1,3 109-1,1-13-278,0 298 242,6-404-848,-9 242 399,1-40-364,10-204-173,-1-46 2,-5 72 1,-45 187 110,38-244-125,-18 157 25,26-173-31,-7 45 4,5-53-18,0 1-1,2 38 1,-6 42 38,4-74-11,2-22-16,0-1 1,0 1 0,-7 20 0,8-33-19,1 0 0,0-1 0,0 1 0,0-1 0,0 1 0,0-1 0,1 1 0,-1 0 0,0-1 0,1 1 0,-1-1 0,1 1 0,-1-1 0,1 1 0,0-1 0,-1 0 0,1 1 0,0-1 0,0 0 0,0 0 0,0 1 0,0-1 0,1 0 0,1 2 0,-1-1-18,-1-1-297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54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213 237 5145,'50'-94'1722,"-49"91"-1672,0 0 1,0 1-1,0-1 1,0 0-1,-1 0 1,1 1-1,-1-1 1,0 0-1,0 0 1,0 0-1,0 0 1,0 1-1,-1-1 1,1 0-1,-1 0 1,0 0-1,-1-2 1,-2-18-1,8 7 92,4-20 1190,-8 35-1161,0 1 0,0-1 0,0 1 1,0-1-1,0 0 0,0 1 0,0-1 0,0 1 0,0-1 1,0 0-1,0 1 0,0-1 0,-1 1 0,1-1 1,0 0-1,0 1 0,-1-1 0,1 1 0,0-1 0,-1 1 1,1-1-1,0 1 0,-1-1 0,-1 11 831,-5 441 1257,-15-133-1063,4-107-1009,15-162-183,-34 446 465,33-471-422,-2 0 0,0 0 0,-1 0-1,-2 0 1,-17 34 0,5-11 39,-15 7-46,-11 86-80,38-114-2733,4-21 714,3-16 802,2 9 505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1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72 2385,'-89'67'1120,"65"-51"64,15-17 776,9 0-1865,0 1 0,0-1-1,0 1 1,1-1-1,-1 0 1,0 1 0,0-1-1,0 0 1,1 1-1,-1-1 1,0 1 0,1-1-1,-1 1 1,0-1-1,1 1 1,-1-1-1,1 1 1,-1-1 0,1 1-1,-1-1 1,1 1-1,-1 0 1,1-1 0,-1 1-1,1 0 1,0 0-1,0-1 1,177-41 224,-161 39-329,1 1 1,-1 1 0,1 0-1,-1 1 1,1 1 0,31 6-1,46 2 6,40-22 139,-87 7 83,51 0 0,481-22 220,-29 1-305,-53 29 138,-158-13 452,-196 3-576,204 14 0,-92 14-2,404-19 0,-100-15 1482,208 41-1358,-719-26-253,-1-2 1,52-8-1,25-1 0,-58 1-12,-55 7-3,1 0 0,0 0-1,23 0 1,58 2 43,-90-14 433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2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77 2937,'-58'-12'1323,"58"11"-1283,-1 1 1,1 0-1,-1 0 1,0 0-1,1 0 1,-1-1-1,0 1 0,1 0 1,-1-1-1,1 1 1,-1-1-1,1 1 1,-1 0-1,1-1 1,-1 1-1,1-1 1,-1 1-1,1-1 1,0 1-1,-1-1 1,1 0-1,0 1 1,-1-1-1,1 1 1,0-1-1,0 0 1,0 1-1,0-1 1,-1 0-1,1 1 1,0-1-1,0 0 1,0 1-1,0-1 1,0 0-1,1 1 1,-1-1-1,0 0 1,0 1-1,0-1 1,1 0-1,-1 1 1,0-1-1,0 1 1,1-1-1,-1 1 1,1-1-1,-1 0 0,0 1 1,1-1-1,28-25 1987,-23 22-681,-8-4 4627,0 9-5802,-6 58-144,2 0 0,3 0 1,8 94-1,-2 40 10,-80 659 155,64-753-157,-15 70 207,28-154-160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3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73 1816,'-1'-2'154,"-32"-42"3042,32 42-2849,-1 0 1,0 0-1,0-1 1,0 1-1,0 1 1,-1-1-1,1 0 0,0 0 1,-1 1-1,1 0 1,-1-1-1,0 1 1,1 0-1,-1 0 1,-4-1-1,6 3-286,0-1 0,0 0 0,-1 1 0,1-1 0,0 1 0,0-1 0,1 1-1,-1 0 1,0-1 0,0 1 0,0 0 0,0 0 0,1-1 0,-1 1 0,0 0 0,1 0 0,-1 0 0,0 0 0,1 0 0,-1 0 0,1 0 0,0 0 0,-1 0 0,1 0 0,0 0-1,0 1 1,-1-1 0,1 0 0,0 0 0,0 0 0,0 0 0,0 0 0,1 0 0,-1 2 0,-2 9 24,-76 576 3227,19-177-2730,-24 143-338,63-464-218,-9 66 103,28-154-223,1-7-217,3-15-419,8-16 320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4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82 3625,'48'-50'1688,"-47"48"-1375,1 0 0,0 0-1,-1 0 1,1 0 0,-1 0-1,0 0 1,0 0 0,0 0-1,0-1 1,0 1 0,0 0 0,0-4-1,-6 7 3440,-5 13-2626,-21 51-298,2 2-1,-24 84 1,-25 149 545,56-191-1178,-9 134 0,12 114 7,4-64-78,14-173-15,-3-116-288,-3-18-1754,-2-20 1247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4:5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23 936,'-15'0'278,"-5"-1"191,19 0-437,1 1 0,0 0 0,0 0 1,-1 0-1,1 0 0,0-1 0,0 1 0,0 0 0,0 0 0,-1-1 0,1 1 1,0 0-1,0 0 0,0 0 0,0-1 0,0 1 0,-1 0 0,1-1 1,0 1-1,0 0 0,0 0 0,0-1 0,0 1 0,0 0 0,0-1 0,0 1 1,0 0-1,0 0 0,0-1 0,0 1 0,0 0 0,0 0 0,1-1 1,-1 1-1,0 0 0,0-1 0,0 1 0,0 0 0,0 0 0,1 0 0,-1-1 1,0 1-1,0 0 0,0 0 0,1 0 0,-1-1 0,0 1 0,0 0 1,1 0-1,-1 0 0,0 0 0,1-1 0,-1 1 85,0 0-1,0-1 0,0 1 1,0 0-1,0-1 1,0 1-1,-1 0 1,1-1-1,0 1 1,0 0-1,0-1 1,0 1-1,0 0 1,0-1-1,-1 1 1,1 0-1,0-1 0,0 1 1,-1 0-1,1 0 1,0-1-1,0 1 1,-1 0-1,1 0 1,0 0-1,-1-1 1,1 1-1,0 0 1,0 0-1,-1 0 1,1 0-1,-1 0 1,1 0-1,0-1 0,-1 1 1,1 0-1,0 0 1,-1 0-1,1 0 1,-1 1-1,-2-1 2301,17 5-2794,48 21 518,-52-21-130,1 0-1,0 0 0,1-1 1,-1-1-1,1 1 0,-1-2 1,15 2-1,113-3-1804,-125 0 1109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0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64 168 1320,'-20'0'260,"15"0"-131,1 0 0,0 0 0,-1 0 0,1 0 0,0-1 1,0 0-1,-7-2 0,11 3-59,-1 0 1,1-1 0,0 1 0,0 0 0,0-1 0,-1 1 0,1 0 0,0-1-1,0 1 1,0 0 0,0-1 0,0 1 0,0 0 0,0-1 0,0 1 0,0 0-1,0-1 1,0 1 0,0 0 0,0-1 0,0 1 0,0 0 0,0-1-1,0 1 1,0 0 0,0-1 0,0 1 0,0 0 0,1-1 0,-1 1 0,0 0-1,0 0 1,0-1 0,1 1 0,-1 0 0,0 0 0,0-1 0,1 1 0,-1 0-1,0 0 1,1 0 0,-1-1 0,0 1 0,1 0 0,-1 0 0,0 0 0,1 0-1,-1 0 1,134-6 852,-72 2-673,87 5 0,-51 2 149,0-5-1,130-18 1,72-3 243,8 7 88,29-1-157,-158 13-446,164 7-85,-245 2-16,0-4-1,139-17 0,306-29 637,-367 41-289,-160 0-231,-11 2-183,-7 2-468,-11 4 150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05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98 1832,'1'-7'562,"-1"0"0,1 0-1,0 1 1,1-1 0,0 0 0,0 0-1,5-10 1,5-15 1923,-12 32-2423,0 0-1,0 0 0,0 0 1,0 0-1,0 0 0,0 0 0,0 0 1,1 1-1,-1-1 0,0 0 1,0 0-1,0 0 0,0 0 1,0 0-1,1 0 0,-1 0 1,0 0-1,0 0 0,0 0 1,0 0-1,1 0 0,-1 0 1,0 0-1,0 0 0,0 0 1,0 0-1,0 0 0,1 0 1,-1 0-1,0 0 0,0 0 1,0 0-1,0 0 0,0 0 1,1 0-1,-1 0 0,0-1 1,0 1-1,0 0 0,0 0 1,0 0-1,0 0 0,1 0 1,2 24 419,-1 302 1072,-2-21-665,-1 114 161,-15-272-895,9-102-144,2 0 0,2 1 0,3 47 0,11 15 82,-3-35 51,-2 75 0,-6-101-11,1-1 0,2 1 1,12 58-1,-7-57 50,2 67 1,3 19 142,-8-98-297,-2 0 0,-1 1 0,-2-1 0,-1 0 0,-2 0 1,-2 1-1,-1-2 0,-11 39 0,4-14-7,-8 88 0,16-95 39,-2 0 1,-23 81-1,7-56-36,3 2 1,3 0-1,4 1 1,-4 152-1,17-155 29,9 335 195,25-189-179,-20-150-54,8 120-1,-20-62 27,-2-34 6,23 166 0,-10-153-20,-2 212-1,-11-292-22,-1 277 3,-9-3 8,1 39-22,20 155 16,-13-383 6,-18 121 0,17-193-14,3 1 0,6 63 0,0-26 22,-6-67-13,-1-1-1,-1 0 0,0 1 1,0-1-1,-7 17 0,5-19-9,1 0 0,1 0 0,-1 0 0,2 1-1,0-1 1,1 24 0,2 68 4,-3-78-3,2 1 0,4 40 1,-1-27 245,-1 61 0,-3-89-225,0-12 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07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5 226 3049,'-2'-12'184,"0"0"1,2 0 0,-1 0 0,2 0-1,0 0 1,0 1 0,1-1-1,0 0 1,1 1 0,0-1 0,1 1-1,6-14 1,-6 18 305,0 0 1,0 0-1,0 1 1,1-1-1,0 1 1,11-11-1,-16 17-458,1 0 0,-1 0 0,0-1 0,1 1 0,-1 0 0,0 0 0,1 0 0,-1 0 0,0-1 0,1 1 0,-1 0 0,1 0 0,-1 0 0,0 0 0,1 0 0,-1 0 0,0 0 0,1 0 0,-1 0 0,1 0 0,-1 0 0,0 0 0,1 0 0,-1 0 0,1 1 0,-1-1 0,0 0 0,1 0 0,-1 0 0,0 1 0,1-1 0,-1 0 0,0 0 0,0 1 0,1-1 0,-1 0 0,0 0 0,0 1 0,1-1 0,-1 0 0,0 1 0,0-1 0,0 0 0,1 1 0,-1-1 0,0 1 0,0 0 0,11 28 385,-9-20-368,9 37 253,-3 1 0,-1 0 0,0 79 0,1 9-147,2 24 198,-12 169 1,3 16-17,2-253-204,-1-64-93,-1 1 0,-1 0 0,-6 37 1,0-29-33,2 0 1,1 1-1,2 0 1,1-1-1,2 1 1,9 46 0,-4-59-1834,-8-25 934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07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5 226 3049,'-2'-12'184,"0"0"1,2 0 0,-1 0 0,2 0-1,0 0 1,0 1 0,1-1-1,0 0 1,1 1 0,0-1 0,1 1-1,6-14 1,-6 18 305,0 0 1,0 0-1,0 1 1,1-1-1,0 1 1,11-11-1,-16 17-458,1 0 0,-1 0 0,0-1 0,1 1 0,-1 0 0,0 0 0,1 0 0,-1 0 0,0-1 0,1 1 0,-1 0 0,1 0 0,-1 0 0,0 0 0,1 0 0,-1 0 0,0 0 0,1 0 0,-1 0 0,1 0 0,-1 0 0,0 0 0,1 0 0,-1 0 0,1 1 0,-1-1 0,0 0 0,1 0 0,-1 0 0,0 1 0,1-1 0,-1 0 0,0 0 0,0 1 0,1-1 0,-1 0 0,0 0 0,0 1 0,1-1 0,-1 0 0,0 1 0,0-1 0,0 0 0,1 1 0,-1-1 0,0 1 0,0 0 0,11 28 385,-9-20-368,9 37 253,-3 1 0,-1 0 0,0 79 0,1 9-147,2 24 198,-12 169 1,3 16-17,2-253-204,-1-64-93,-1 1 0,-1 0 0,-6 37 1,0-29-33,2 0 1,1 1-1,2 0 1,1-1-1,2 1 1,9 46 0,-4-59-1834,-8-25 934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0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54 221 320,'-22'-7'1535,"20"7"-1411,1 0 1,0 0-1,0 0 0,-1 0 1,1 0-1,0-1 1,0 1-1,0 0 0,0-1 1,-1 1-1,1 0 1,0-1-1,0 1 1,0-1-1,0 0 0,0 1 1,0-1-1,0 0 1,0 0-1,0 0 0,1 1 1,-1-1-1,0 0 1,0 0-1,1 0 1,-1 0-1,1 0 0,-1-1 1,1 1-1,-1 0 1,1 0-1,0 0 0,-1 0 1,1-2-1,42-18 127,-29 14-167,0 1-1,0 0 1,0 1-1,1 0 1,-1 1-1,28-4 1,-11 6-88,-1 1 1,39 4 0,-4 0 261,1-3 1,-1-3-1,116-21 0,-82 7-119,1 4-1,100-1 0,1-2 581,10 0-254,-183 16-459,74 3 28,-55-6 31,-27-6 124,-18 9-178,-1-1 1,0 1-1,0-1 1,1 1-1,-1 0 1,0-1-1,0 1 1,0-1-1,0 1 1,0-1-1,0 1 0,0-1 1,0 1-1,0-1 1,0 1-1,0 0 1,0-1-1,0 1 1,0-1-1,0 1 1,0-1-1,0 1 0,0-1 1,-1 1-1,1 0 1,0-1-1,0 1 1,-1-1-1,1 1 1,0 0-1,-1-1 1,1 1-1,0 0 1,-1-1-1,1 1 0,-1-1 1,-2 1-77,0-1 0,0 1 0,0-1 1,0 1-1,0 0 0,0 0 0,0 1 0,0-1 1,0 0-1,1 1 0,-1 0 0,0 0 0,-4 1 0,5-1-13,-49 18-1450,17 6 650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0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33 127 1240,'-32'37'1139,"32"-38"-977,0 0-1,0 0 0,0 1 1,-1-1-1,1 0 1,0 0-1,0 0 0,0 0 1,0 1-1,0-1 1,0 0-1,1 0 0,-1 0 1,0 1-1,0-1 1,0 0-1,1 0 0,-1 0 1,1 1-1,-1-1 1,0 0-1,1 1 0,-1-1 1,1 0-1,0 1 1,-1-1-1,1 1 1,-1-1-1,1 1 0,0-1 1,-1 1-1,1-1 1,0 1-1,0 0 0,1-1 1,35-12 82,2 1 0,-1 3 0,1 1-1,1 1 1,68-1 0,30-5 485,-6 0-406,152 6-1,8-1-268,-135 4-11,-147 3-38,1 0 1,-1-1 0,0 0-1,12-4 1,29-5 12,-3 5-5,-33 3-68,0 1 0,31 0 0,-46 2 7,1 0 0,-1 0 1,0 0-1,1 0 0,-1 0 0,1 0 0,-1 0 0,0 0 0,1 0 0,-1 0 0,1 0 0,-1 0 0,0 0 0,1 0 0,-1 1 0,1-1 0,-1 0 0,0 0 0,1 0 0,-1 1 0,0-1 0,0 0 0,1 1 1,-1-1-1,0 0 0,1 0 0,-1 1 0,0-1 0,0 1 0,0-1 0,1 0 0,-1 1 0,0-1 0,0 0 0,0 1 0,0-1 0,0 1 0,0-1 0,0 0 0,0 1 0,0-1 0,0 1 0,0-1 1,0 1-1,-11 14-731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1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57 2825,'-59'51'1014,"64"-49"-272,16-4-485,25-7 502,37-9 461,1 4-1,136-6 0,-53 6-599,104-3-500,-28 8-35,-131 2-17,176 12 1,-283-5-225,27 3 460,-31-3-350,-1 0 0,1 0 1,-1 0-1,0 0 1,1 0-1,-1 0 0,1 0 1,-1 0-1,1 0 0,-1 0 1,1 0-1,-1 0 1,1 1-1,-1-1 0,1 0 1,-1 0-1,0 0 1,1 1-1,-1-1 0,1 0 1,-1 0-1,0 1 0,1-1 1,-1 0-1,0 1 1,1-1-1,-1 1 0,0-1 1,0 0-1,1 1 1,-1-1-1,0 1 0,0-1 1,0 1-1,0-1 0,1 0 1,-1 1-1,0-1 1,0 1-1,0-1 0,0 1 1,0-1-1,0 1 1,0-1-1,0 1 0,0-1 1,-1 1-1,-8 13-615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98 2304,'-88'33'1310,"165"-50"2316,-42 13-3203,1 1 0,47 2-1,-9 3 394,0-2 0,128-18 0,449-44 129,-586 57-901,6-6-38,-57 8-6,0 0 0,1 1 0,-1 0 0,0 1 0,1 1 0,22 2 0,-37-2-23,-1 0 1,1 0 0,0 0 0,0 0 0,0 0-1,-1 0 1,1 0 0,0 0 0,0 1 0,0-1 0,-1 0-1,1 0 1,0 0 0,0 0 0,0 0 0,0 1-1,0-1 1,-1 0 0,1 0 0,0 0 0,0 1 0,0-1-1,0 0 1,0 0 0,0 0 0,0 1 0,0-1-1,0 0 1,0 0 0,0 0 0,0 1 0,0-1 0,0 0-1,0 0 1,0 1 0,0-1 0,0 0 0,0 0-1,0 0 1,0 1 0,0-1 0,0 0 0,0 0 0,0 0-1,0 1 1,1-1 0,-1 0 0,0 0 0,0 0 0,0 0-1,0 1 1,0-1 0,1 0 0,-1 0 0,0 0-1,0 0 1,0 0 0,1 0 0,-1 1 0,0-1 0,0 0-1,0 0 1,1 0 0,-1 0 0,0 0 0,0 0-1,1 0 1,-3 0-474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3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82 2497,'-121'39'1688,"120"-38"-1592,-1-1 1,0 1-1,1-1 1,-1 1-1,0-1 1,0 0-1,1 0 1,-1 1-1,0-1 1,0-1-1,0 1 1,1 0-1,-1 0 1,0 0-1,0-1 1,1 1-1,-1-1 1,0 0-1,-2-1 1,3 2-59,1-1 0,0 1 0,0 0 0,0-1 0,-1 1 0,1 0 0,0-1 0,0 1 0,0-1 0,0 1 0,0 0 1,-1-1-1,1 1 0,0-1 0,0 1 0,0 0 0,0-1 0,0 1 0,0-1 0,1 1 0,-1 0 0,0-1 1,0 1-1,0-1 0,0 1 0,0 0 0,1-1 0,-1 1 0,0 0 0,0-1 0,0 1 0,1 0 0,-1-1 0,0 1 1,1-1-1,6-2 0,0 1 0,1-1 0,-1 1 0,1 0 0,0 1 0,-1 0 0,1 0 0,0 1 0,14 0 0,-3 0 7,346-17 212,54-5 332,28 0 401,-428 21-902,-1 0-1,0-2 0,24-6 0,-24 5-81,1 0 0,0 1 0,25 0-1,78 8-1423,-101-1 911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28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42 1520,'-15'14'509,"2"0"-137,12-14-318,1 0 0,0 0 0,0 0 0,0 0 0,-1 0 0,1 0 0,0 0 0,0 0 0,-1 0 0,1 0 0,0 0 0,0 0 0,0-1 0,-1 1 0,1 0 0,0 0 0,0 0 0,0 0 0,-1 0 0,1 0 0,0 0 0,0-1 0,0 1 0,0 0 0,-1 0 0,1 0 0,0 0 0,0-1 0,0 1 0,0 0 0,0 0 0,0 0 0,-1-1 0,1 1 0,0 0 0,0 0 0,0 0 0,0-1 0,0 1 0,0 0 0,0 0 0,0-1 0,0 1 0,0 0 0,0 0 0,0-1 0,0 1 0,0 0 0,0 0 0,1 0 0,-1-1 0,0 1 0,0 0 0,0 0 0,0 0 0,0-1 0,0 1-20,0-1 0,0 1 0,0 0 0,0-1 0,0 1 0,0-1 0,0 1 0,0 0 0,0-1 0,0 1 0,0-1 0,1 1 0,-1 0 0,0-1 0,0 1 0,0 0 0,0-1 0,1 1 0,-1 0 0,0-1 0,0 1 0,1 0 0,-1-1 0,0 1 0,1 0 0,-1 0 0,0-1 0,1 1 0,-1 0 0,0 0 0,1 0 0,-1-1 0,0 1 0,1 0 0,-1 0 0,1 0 0,-1 0 0,0 0 0,1 0 0,-1 0 0,1 0 0,-1 0 0,0 0 0,1 0 0,-1 0 0,1 0 0,-1 0 0,0 0 0,1 1 0,3-1 779,-19-20 1431,101 36-2162,2-3 1,94 1 0,707-28 225,-411 1-87,-70-5 128,82-1 84,153 14-260,441 5 143,-921-4 109,71 4-197,-68 24-213,-62-6 20,-32-25 37,-22 8-71,135-1 22,-176 0-241,-20 3-656,-16 5-367,-29 14 469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3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1408,'0'0'3989,"10"0"-2401,603-31-157,106 47-1189,-319-27-210,-78-14 1320,-55 1-465,62 34-817,-202-1-65,430 12 33,-321-19-21,33 1 6,336 18 81,-487-16-85,106-3 128,-5-3 250,-110 3-375,-30-16 90,5 7-176,-79 10-1154,-5-2 763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31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70 5057,'0'0'70,"0"-1"1,0 1-1,-1 0 0,1 0 1,0 0-1,0-1 0,0 1 1,-1 0-1,1 0 0,0-1 0,0 1 1,0 0-1,0 0 0,0-1 1,0 1-1,0 0 0,0-1 1,-1 1-1,1 0 0,0 0 0,0-1 1,0 1-1,0 0 0,0-1 1,0 1-1,1 0 0,-1-1 1,0 1-1,0 0 0,0 0 1,0-1-1,0 1 0,0 0 0,0 0 1,1-1-1,-1 1 0,0 0 1,0 0-1,0-1 0,1 1 1,-1 0-1,0 0 0,0 0 1,1-1-1,18-7 741,27-1-1289,-42 9 761,39-6-163,-1 2 1,77 4 0,-12 0 259,-94-1-292,1360-19 1630,-1004 30-1699,47 3 13,371-40 239,-626 21-79,312 30 0,-253-22-144,-114-4-2,-14 6-8,113 17-1,-165-20 27,23-16-1100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32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1440,'86'-7'1041,"-69"4"15,2 3-448,3 0-152,3 0-152,4 0-32,-5-3-72,7 3-32,1 0-96,-2 0-32,5 1-24,-5-1-8,-6 2-16,-2-1-88,-9 2 64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0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54 221 320,'-22'-7'1535,"20"7"-1411,1 0 1,0 0-1,0 0 0,-1 0 1,1 0-1,0-1 1,0 1-1,0 0 0,0-1 1,-1 1-1,1 0 1,0-1-1,0 1 1,0-1-1,0 0 0,0 1 1,0-1-1,0 0 1,0 0-1,0 0 0,1 1 1,-1-1-1,0 0 1,0 0-1,1 0 1,-1 0-1,1 0 0,-1-1 1,1 1-1,-1 0 1,1 0-1,0 0 0,-1 0 1,1-2-1,42-18 127,-29 14-167,0 1-1,0 0 1,0 1-1,1 0 1,-1 1-1,28-4 1,-11 6-88,-1 1 1,39 4 0,-4 0 261,1-3 1,-1-3-1,116-21 0,-82 7-119,1 4-1,100-1 0,1-2 581,10 0-254,-183 16-459,74 3 28,-55-6 31,-27-6 124,-18 9-178,-1-1 1,0 1-1,0-1 1,1 1-1,-1 0 1,0-1-1,0 1 1,0-1-1,0 1 1,0-1-1,0 1 0,0-1 1,0 1-1,0-1 1,0 1-1,0 0 1,0-1-1,0 1 1,0-1-1,0 1 1,0-1-1,0 1 0,0-1 1,-1 1-1,1 0 1,0-1-1,0 1 1,-1-1-1,1 1 1,0 0-1,-1-1 1,1 1-1,0 0 1,-1-1-1,1 1 0,-1-1 1,-2 1-77,0-1 0,0 1 0,0-1 1,0 1-1,0 0 0,0 0 0,0 1 0,0-1 1,0 0-1,1 1 0,-1 0 0,0 0 0,-4 1 0,5-1-13,-49 18-1450,17 6 650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34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129 122 1240,'-84'-27'591,"68"15"1623,14 11-1987,1-1 0,-1 1 1,1 0-1,-1 0 1,0 0-1,1 0 1,-1 0-1,0 0 1,0 0-1,1 0 0,-1 1 1,0-1-1,0 1 1,-3-1-1,62 1 684,127-5 148,-53-7-642,494-39 943,0 51-1051,274 36-216,-790-38 14,637 9 248,-604 8-320,-84-7-3,-1-3-1,1-2 0,113-8 0,-75-2 86,-97 1-1172,0 6 608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18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22 176 1576,'-1'-104'937,"3"53"1483,0 30 2556,-4 25-4866,0-1 0,0 1 0,1 0 0,-1 0 1,1 0-1,0 0 0,1 0 0,-1 0 0,0 6 0,-5 36 222,2-1 0,2 54 1,7-2-7,-4-47 115,2 1 0,2-1 0,2 0 0,22 75 0,-24-103-403,-1 1 0,0 0 1,-2 0-1,-1 0 0,0 1 1,-2-1-1,-6 40 0,3-32-14,2 1 0,1 0-1,3 35 1,2-46 8,1 0 0,0 0 1,9 21-1,-7-20-17,3 14 41,-2 0 0,-2 0-1,3 57 1,-9-72-35,-1-1 0,-4 25 1,-2 29 35,17 102 3,-5-99-49,6 48 220,-11-124-274,1 0 0,-1 0 1,0-1-1,0 1 1,0 0-1,0 0 0,0 0 1,0-1-1,-1 1 0,1 0 1,0 0-1,0 0 1,-1-1-1,1 1 0,0 0 1,-1 0-1,1-1 0,0 1 1,-1 0-1,1-1 0,-1 1 1,1-1-1,-1 1 1,0-1-1,1 1 0,-1-1 1,0 1-1,0 0 0,-3-2-582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20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2000,'65'-75'727,"-61"71"-519,-1 0-1,0 0 0,0 0 0,-1 0 1,1-1-1,-1 1 0,0-1 1,0 0-1,0 0 0,-1 0 1,1 0-1,0-5 0,-3-6 6348,1 16-6421,-9 19 503,3 32-201,1 1 0,5 96 0,25 102 234,-24-239-628,-1-1 0,0 1 1,-1-1-1,-2 12 0,2-13-8,0 0 0,0 0 0,1 0 0,0 0 0,0 0 0,2 11 0,1-3 2,-1 0 0,-1 1 0,-1-1 0,-1 0 0,0 1 0,-4 18 0,1-15-10,2 0 0,1 0 0,2 34 0,4 17 12,-3-40-5,8 49 0,-8-64-22,0 1 0,-1 0 1,-1 0-1,-4 31 0,2-31 0,0 0 0,2 0 1,0 0-1,4 24 0,24 134 140,-14-41-118,-14-131-22,1 0 0,-1 1 0,0-1 0,0 0-1,0 0 1,0 0 0,-1 0 0,0 0 0,0 0-1,-2 7 1,-3 13 2,1-1 1,1 1-1,1 0 0,1 24 1,2-46 19,0-1 0,0 1 0,0 0-1,0 0 1,0 0 0,-1-1 0,1 1 0,-1 0 0,1 0 0,-1-1 0,0 1 0,0 0 0,1-1 0,-1 1 0,-2 2-1,-9 0-686,1-7-2642,10 1 2253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22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54 1240,'-3'-24'6782,"0"-4"-4151,2 28-2615,1 0 0,0 0 0,0-1 0,-1 1 0,1 0 0,0 0 0,0 0 0,-1 0 0,1 0 0,0 0 0,-1 0 0,1 0 0,0 0 0,0 0 0,-1 0 0,1 0 0,0 0 0,-1 0 0,1 0 0,0 0 0,0 0 0,-1 0-1,1 0 1,0 0 0,-1 0 0,1 0 0,0 1 0,0-1 0,-1 0 0,1 0 0,0 0 0,0 0 0,0 1 0,-1-1 0,1 0 0,0 0 0,0 0 0,0 1 0,-1-1 0,1 0 0,0 1 0,0-1 0,0 0 0,0 0 0,0 1 0,0-1 0,0 0 0,0 0 0,0 1 0,0-1 0,0 0 0,0 1 0,0-1 0,0 0 0,0 1 0,0-1 0,0 0 0,-5 71 397,4-1-1,2 1 1,4 0 0,2-1 0,25 104-1,-25-133-206,-1 0 0,-1 80 0,-2-26-165,-2-32 32,-11 104-1,8-146-49,-4 39 10,3 0-1,5 75 1,-4-65 13,1-59-39,0 0 0,0-1 0,1 1 0,0 0-1,1-1 1,0 1 0,5 15 0,-5-15-4,1 1 1,-2 0 0,1 0-1,-2 0 1,1 0-1,-4 12 1,2-4 12,-5 131 64,2-106 51,5-45-80,-12-12 1184,8 6-5568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9:2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23 768,'-81'29'676,"80"-29"-418,0 1-1,0-1 0,0 1 0,0-1 0,0 1 1,0-1-1,0 1 0,0-1 0,0 0 1,0 0-1,0 0 0,0 1 0,0-1 0,0 0 1,0 0-1,0-1 0,-1 1 0,1 0 1,0 0-1,0 0 0,0-1 0,0 1 1,-1-1-1,2 0-202,0 1 1,1-1 0,-1 1 0,1 0-1,-1-1 1,0 1 0,1-1-1,-1 1 1,1 0 0,-1-1-1,1 1 1,-1 0 0,1 0 0,-1-1-1,1 1 1,-1 0 0,1 0-1,0 0 1,-1 0 0,1 0-1,-1-1 1,1 1 0,0 0 0,-1 0-1,1 1 1,36 0 501,0-2 0,52-7 0,160-31 523,-234 39-1079,-1-1 1,1 2-1,0 0 0,-1 1 0,1 0 1,-1 1-1,23 8 0,22 4 39,-37-11 66,-1-1 1,1-1 0,0-1-1,0 0 1,41-6 0,-61 3 64,0-1-360,6 2-2965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2:57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30 192 1656,'-22'19'337,"15"-11"-183,10-6 52,-3-3-94,0 1 0,0 0 0,1 0 0,-1-1 0,0 1 0,1 0 0,-1-1 0,0 1 0,0 0 0,1-1 0,-1 1 0,0 0 0,0-1 0,0 1 0,0 0 0,0-1 0,1 1 0,-1-1 0,0 1 0,0 0 0,0-1 0,0 1 0,0-1 0,0 1 1,0 0-1,0-1 0,0 1 0,-1-1 0,1 1 0,0-1-26,0 0 1,0 0-1,0 0 1,0 1 0,0-1-1,0 0 1,0 0-1,0 1 1,0-1-1,0 0 1,0 0-1,1 1 1,-1-1 0,0 0-1,0 1 1,1-1-1,-1 0 1,1 1-1,-1-1 1,0 0 0,1 1-1,-1-1 1,1 1-1,0-1 1,0 0-1,9-3-76,0 0 0,-1 1-1,2 0 1,-1 0-1,0 1 1,0 1 0,1 0-1,-1 0 1,1 1 0,-1 1-1,1-1 1,16 4-1,-9-1-5,0-2-1,35-2 0,282-36 66,-66 20-30,-2 10 162,-16 1 8,184-44 304,172-10-305,-70 76-174,16-1 15,41-5 119,-344-1-140,599 14 68,-673-13-83,113 2 0,965-20 513,-831 20-514,-170-3 321,-122-3 113,-43-1-44,136-10 0,-72 2 303,-108 4-654,-1-1-1,51-8 0,314-47 972,-358 55-934,-28 7-383,-22-7 261,0 0 0,0 1-1,1-1 1,-1 0-1,0 1 1,0-1 0,1 0-1,-1 1 1,0-1 0,0 0-1,0 1 1,0-1-1,0 1 1,1-1 0,-1 0-1,0 1 1,0-1 0,0 0-1,0 1 1,0-1-1,0 1 1,0-1 0,0 0-1,-1 1 1,1-1 0,0 0-1,0 1 1,0-1-1,0 1 1,0-1 0,-1 0-1,1 1 1,0-1 0,0 0-1,0 1 1,-1-1-1,1 0 1,0 0 0,-1 1-1,1-1 1,0 0 0,-1 1-1,-15 14-624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2:59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136 345 3385,'-104'-19'1376,"76"8"-263,28 10-1067,0 1-1,-1 0 1,1-1 0,0 1 0,-1 0-1,1-1 1,0 1 0,0-1 0,0 1-1,-1-1 1,1 1 0,0 0 0,0-1-1,0 1 1,0-1 0,0 1 0,0-1-1,0 1 1,0-1 0,0 1 0,0-1-1,0 1 1,0-1 0,0 1 0,0-1-1,0 1 1,0 0 0,1-1 0,0-1 88,0 1 1,0-1 0,0 1 0,0-1-1,1 1 1,-1 0 0,0 0 0,1 0-1,-1 0 1,1 0 0,-1 0 0,4-1 0,54-15 7,0 3 1,1 2 0,1 3 0,0 3 0,0 2 0,117 9 0,-117-2-105,1-3 0,85-10 0,124-32 515,0 0-227,-117 29-293,-50 5 27,111-24-1,-77 10-33,211-8-1,-184 20 3,600-6 65,-224 13-71,-370 0 5,291 33 0,-227-6 1,264-8 0,-331-24 7,43 0-6,72 10 12,236 10-50,-115-15 18,-150-5 8,-211 8-15,659 26 10,-398-7 49,-134-11-26,-12 9-21,55 2 70,27-21 729,-72 25-717,-166-23-99,29 2 152,-22-5 194,-17-4 309,5 6-692,0 1 1,0 0 0,0-1 0,0 1 0,0 0-1,0 1 1,0-1 0,0 0 0,-1 1 0,1 0-1,-3 1 1,-13 2-560,-55 10-1781,7 3 1050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4:54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7 504,'52'26'2015,"-35"-20"-1308,-3 0-449,0-1 1,0 0-1,0-1 0,0-1 1,1 0-1,-1-1 1,22 1-1,-6-9 224,-25 5-402,0-1 0,1 1 1,-1 0-1,0 1 0,1 0 1,-1-1-1,0 2 0,9 0 0,19 2 66,1-1-1,0-1 0,0-2 0,-1-2 0,55-11 0,-61 10-133,0 0-1,0 2 1,0 1-1,1 1 0,-1 2 1,32 5-1,-25-6 474,1-1 0,-1-2 0,0-1 0,66-15 1,-60 10-407,-38 8-72,4-1-6,1 0 0,0 0 1,-1-1-1,1 0 0,-1 0 1,7-4-1,-13 6-36,-4 0-3258,2 0 2309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04:57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1 128,'-3'8'57,"-1"12"-2,4-20-46,0 0 0,0 1 0,0-1 0,0 0 0,0 0-1,0 0 1,0 1 0,0-1 0,0 0 0,0 0 0,0 0-1,0 1 1,0-1 0,1 0 0,-1 0 0,0 0 0,0 1-1,0-1 1,0 0 0,0 0 0,0 0 0,1 0 0,-1 0-1,0 1 1,0-1 0,0 0 0,0 0 0,1 0 0,-1 0-1,0 0 1,0 0 0,0 0 0,1 0 0,-1 0 0,0 1-1,0-1 1,0 0 0,1 0 0,-1 0 0,0 0 0,0 0-1,0 0 1,1-1 0,-1 1 0,0 0 0,0 0 0,1 0-1,-1 0 1,0 0 0,0 0 0,0 0 0,0 0 0,1 0-1,-1 0 1,0-1 0,0 1 0,0 0 0,0 0 0,1 0-1,-1 0 1,0-1 0,0 1 0,0 0 0,0 0 0,0 0-1,0-1 1,45 8 1473,-23-6-1067,0 1-1,38 9 1,-13-2 8,-5-2 1099,-28-3-1397,1-1-1,0 0 0,-1-1 1,1-1-1,0-1 0,0 0 1,0-1-1,0 0 0,25-6 1,-30 5-89,1 0 1,0 0 0,0 1-1,0 1 1,0 0 0,0 0-1,0 1 1,14 3 0,-11-2-10,32 8 235,-39-8-227,1 0 0,0 0 0,0-1 0,0 0 0,0 0 0,0-1 0,0 0 0,0 0 0,9-2 0,1-1 78,-1 2 0,1 0 0,-1 1 0,1 1 0,29 5 0,67-2 520,-59-7-421,-45 1-125,0 1 0,0 1 0,0 0 0,0 0 0,0 1 0,16 3-1,29 1 0,-1 0 339,-42-2-310,1-1-1,-1 0 0,1-1 0,-1 0 1,1 0-1,20-3 0,-11-9 373,-21 10-486,0 1 0,0-1-1,0 0 1,0 0 0,0 1-1,0-1 1,0 1 0,0-1-1,0 1 1,0-1 0,0 1-1,0 0 1,0-1 0,0 1-1,1 0 1,-1 0 0,0 0-1,0 0 1,0 0 0,0 0-1,0 0 1,1 0 0,-1 0-1,0 1 1,0-1-1,0 0 1,2 2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17:4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6 186 5929,'-5'-18'2213,"5"13"-2302,-1 0-1,1 1 0,1-1 1,-1 0-1,1 0 0,-1 0 1,1 0-1,1 0 0,-1 1 1,1-1-1,0 1 0,0-1 0,5-7 1,-5 9 277,1 1-1,-1-1 1,1 1 0,0 0 0,0-1 0,1 1-1,-1 1 1,0-1 0,1 0 0,-1 1 0,1-1-1,-1 1 1,1 0 0,0 1 0,-1-1 0,1 0-1,6 1 1,79 1 627,-58 1-412,20-4-287,0-2 0,1-2 0,-2-3 0,65-19 0,-54 13-84,-57 14-30,-2 0-2,-1 1 1,1 0-1,-1-1 1,1 1-1,-1 0 1,1 0-1,0 0 1,-1 0-1,1 0 1,-1 0 0,1 0-1,-1 1 1,1-1-1,1 1 1,-2-1 7,-7 1-1390,-10 1 883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0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33 127 1240,'-32'37'1139,"32"-38"-977,0 0-1,0 0 0,0 1 1,-1-1-1,1 0 1,0 0-1,0 0 0,0 0 1,0 1-1,0-1 1,0 0-1,1 0 0,-1 0 1,0 1-1,0-1 1,0 0-1,1 0 0,-1 0 1,1 1-1,-1-1 1,0 0-1,1 1 0,-1-1 1,1 0-1,0 1 1,-1-1-1,1 1 1,-1-1-1,1 1 0,0-1 1,-1 1-1,1-1 1,0 1-1,0 0 0,1-1 1,35-12 82,2 1 0,-1 3 0,1 1-1,1 1 1,68-1 0,30-5 485,-6 0-406,152 6-1,8-1-268,-135 4-11,-147 3-38,1 0 1,-1-1 0,0 0-1,12-4 1,29-5 12,-3 5-5,-33 3-68,0 1 0,31 0 0,-46 2 7,1 0 0,-1 0 1,0 0-1,1 0 0,-1 0 0,1 0 0,-1 0 0,0 0 0,1 0 0,-1 0 0,1 0 0,-1 0 0,0 0 0,1 0 0,-1 1 0,1-1 0,-1 0 0,0 0 0,1 0 0,-1 1 0,0-1 0,0 0 0,1 1 1,-1-1-1,0 0 0,1 0 0,-1 1 0,0-1 0,0 1 0,0-1 0,1 0 0,-1 1 0,0-1 0,0 0 0,0 1 0,0-1 0,0 1 0,0-1 0,0 0 0,0 1 0,0-1 0,0 1 0,0-1 1,0 1-1,-11 14-731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17:4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62 2232,'-36'-59'2972,"36"59"-2928,0 0 1,0 0 0,-1-1-1,1 1 1,0 0 0,-1 0-1,1-1 1,0 1 0,-1 0-1,1 0 1,0 0 0,-1 0-1,1 0 1,0-1 0,-1 1-1,1 0 1,0 0 0,-1 0-1,1 0 1,-1 0 0,1 0-1,0 0 1,-1 0 0,1 0-1,0 0 1,-1 1 0,1-1-1,0 0 1,-1 0 0,1 0-1,0 0 1,-1 0 0,1 1-1,0-1 1,-1 0 0,1 0-1,0 1 1,0-1 0,-1 0-1,1 0 1,0 1 0,0-1-1,-1 0 1,1 1 0,0-1-1,0 0 1,0 1 0,0-1-1,0 0 1,-1 1 0,-12 27-34,9-19 248,-1-1-224,2-2 33,0 0 0,0 0 1,0 0-1,1 0 0,0 0 0,0 0 0,0 1 0,1-1 0,0 1 0,0 11 0,3 25 361,-3-33-401,2-1 1,-1 1 0,1 0 0,1-1 0,2 11 0,-1 5 29,-3-22-18,0 0 0,0 1 0,1-1 0,-1 0 0,1 0 0,-1 0 0,1 0 0,0 0 0,0 0 1,0 0-1,1 0 0,1 3 0,0-1 0,-1-1-1,0 1 1,0-1 0,-1 1 0,1 0 0,-1 0-1,0 0 1,0 0 0,-1 0 0,1 0-1,-1 0 1,0 0 0,-1 0 0,1 0 0,-1 0-1,-2 7 1,2-5-23,0 0-1,0 0 0,1 0 1,0 0-1,0 0 0,2 14 1,-1-17 31,-1 0 0,0 0 0,0 1 0,0-1 0,0 0 0,-1 0 0,0 0 0,1 1 0,-4 5 0,2-3 40,0 0 0,1 0 0,0 0 0,0 0 0,0 0 0,1 8 0,-2 44 330,-1-15-273,0-44-2590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11661 127 944,'-13'9'176,"-22"10"196,34-19-348,-1 1 1,1-1 0,-1 0 0,0 0 0,1 1 0,-1-1 0,1 0 0,-1-1 0,0 1 0,1 0 0,-1 0-1,1-1 1,-1 1 0,0-1 0,1 1 0,-1-1 0,1 0 0,0 1 0,-1-1 0,1 0 0,0 0 0,-2-1-1,-21-16 183,0 1 0,-1 1 0,-1 2 0,0 1 0,-1 0 0,0 2 0,-1 1 0,0 2 0,0 0 0,-1 2 0,0 1 0,-55-1 0,-21 5 279,1 4-1,-130 22 0,208-21-347,-174 24 93,65-7-365,-204 6 0,36-34-234,-73 0 409,319 8-34,-789 38-6,-76 3 34,660-33 247,-408 66 0,-231 91-314,862-157 32,-1266 312-109,178 73 3,1015-340 59,-159 102 0,-85 97 5,268-178 36,4 4-1,-108 129 1,-23 23 24,122-137-6,-153 200 0,67-65 5,-11 18 10,142-179-26,-67 130 1,-233 651-104,332-804 101,-56 175-30,-72 392-1,140-593 32,-131 634 15,-35-9-6,131-513-8,-43 271 0,70-298-13,5 1 0,4 0 0,14 127 0,-6-167 2,4 0 1,2 0 0,2-1-1,4-1 1,2-1 0,3 0-1,37 71 1,16 4-7,6-4 1,6-3-1,123 142 0,-105-149 17,17 21-9,236 217-1,-182-210 1,306 200 0,-62-71-26,100 60 11,-279-200 11,604 316-63,-648-364 87,235 147 0,-211-98-80,277 130-1,-426-238 41,1310 560 8,-916-415-24,227 81-703,-422-176 381,478 83 0,296-38 842,-610-100-334,529-33 0,430-120-49,-468 27 6,-104 12 17,1195-78 626,-1768 157-728,401-18 4,-4-43 40,212-117 686,-705 138-412,-2-6-1,-3-6 1,209-117 0,-295 137-242,-3-3 0,-1-3 0,65-65 0,-81 80-302,-23 19 10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19 880,'115'-17'556,"-113"17"-503,0-1 0,0 1 0,0 0 0,1-1 0,-1 1 0,0 0 0,0 0 0,0 0 0,0 1 0,0-1 0,0 1 0,0-1 0,0 1 0,0-1 0,0 1 0,0 0-1,0 0 1,0 0 0,0 0 0,0 0 0,-1 1 0,1-1 0,-1 0 0,1 1 0,-1-1 0,1 1 0,-1 0 0,2 2 0,-1 1-6,-1 0 0,1 0 0,-1 0 0,0 0 0,0 1 1,0-1-1,-1 0 0,0 7 0,2 10 95,10 27 777,20-53-728,1 1-1,-1 1 1,0 3 0,1 0-1,47 9 1,158 47 359,-190-46-421,1-3 0,0-1 1,65-1-1,23 4 554,43 4 96,106 16-319,244 87-440,-91-3 15,25 7 102,-252-59-90,595 181-18,-372-79-29,-267-95 0,193 56 6,-176-64-4,184 58-2,366 141 0,-190-33 0,-314-139 0,235 101 0,-95 9 12,-6-4 0,-355-189-12,310 155-17,-249-119 10,-1 3 0,83 69-1,-31-9-1,119 94 2,-134-115 7,-3 5-1,133 146 1,-85-83 0,14 17-6,-135-134-3,-2 2 0,-1 2 0,23 41 1,143 293-87,-150-289 76,-4 1 0,-3 3 1,-4 1-1,42 181 0,-53-144 5,-4 0 0,-7 2-1,-4 146 1,-27 466 30,9-503-6,-12 0 0,-9-2 0,-108 397 0,-10-67 45,-10 54-9,107-454-22,-127 267 1,-82 226-16,253-631-9,-39 124 19,-18 50 37,52-167-45,-1-1 0,-1 0 0,-37 55 0,-110 113 92,9-11 3,26 3 259,57-49-217,69-139-135,-1-1 0,1 0 0,-1 0 0,0 0-1,0 0 1,0 0 0,0-1 0,0 1 0,-1-1-1,1 0 1,-1 0 0,1 0 0,-1 0-1,0-1 1,0 0 0,-5 2 0,-75 12 226,54-11-153,-41 4 22,50-7-734,0 2-1,-1 0 1,1 1 0,-23 8 0,29-6-344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408 164 3761,'-58'23'989,"57"-23"-999,0 0 0,0 0 0,0 0 0,-1-1 0,1 1 0,0 0 0,0-1 0,0 1 0,0-1 0,-1 0 0,1 1 0,0-1 0,0 0 0,0 0 0,0 1-1,1-1 1,-1 0 0,0 0 0,0 0 0,0 0 0,1 0 0,-1 0 0,1 0 0,-1-1 0,1 1 0,-1 0 0,1 0 0,-1 0 0,1 0 0,0-1 0,0 1 0,0 0-1,0 0 1,0-3 0,-3-42-663,4-18 311,-1 62 421,0 0 0,0 0 0,0 0 1,0 0-1,-1 0 0,1 0 0,-1 0 1,1 1-1,-1-1 0,1 0 0,-1 0 1,0 1-1,0-1 0,0 0 0,0 1 1,0-1-1,0 1 0,-1-1 0,1 1 1,0 0-1,-1-1 0,1 1 1,-1 0-1,1 0 0,-1 0 0,0 0 1,1 0-1,-4 0 0,5 0 198,-1 1 1,0 0-1,0 0 0,1 0 0,-1 0 1,0 1-1,0-1 0,0 0 0,1 0 1,-1 0-1,0 1 0,1-1 1,-1 0-1,0 1 0,0-1 0,1 0 1,-1 1-1,1-1 0,-1 1 0,0 0 1,-14 27 760,8-10-519,1-3-355,3-7 56,0 0 0,0 0 0,-1 0 0,0 0-1,-9 11 1,13-18-180,-1 0 1,1 0-1,-1 1 0,1-1 0,0 0 0,0 0 1,-1 0-1,1 1 0,0-1 0,0 0 1,0 1-1,0-1 0,1 0 0,-1 0 0,0 0 1,1 1-1,-1-1 0,0 0 0,1 0 1,-1 0-1,1 0 0,0 1 0,-1-1 0,2 1 1,-1-1 20,0 1 0,0 0 0,0-1 0,-1 1 0,1 0 1,0-1-1,-1 1 0,1 0 0,-1 0 0,0-1 1,0 1-1,0 0 0,0 0 0,0 0 0,0 2 0,-5 10 189,2-8-192,0 0 0,1-1 1,0 1-1,1 0 0,-1 0 0,1 0 0,0 1 1,1-1-1,-1 0 0,1 0 0,0 0 0,1 1 0,2 9 1,2 8 73,0 1 1,-1 0-1,-2 0 1,-1 0-1,-1 32 1,-22 128 106,1 3-96,-8 45 235,2-39-289,14 374 36,9-418-33,1-98-15,2 0 0,3 0 0,8 53 0,-2-33 52,-1 136 0,-11-138-59,-3-1 0,-4 1 0,-24 87 0,2-9-4,17-75-16,7-38-7,2 1 0,1-1 0,1 1 0,2 0 0,2 0 0,4 45 0,17 43-14,-9-69 17,-3 1 0,-2-1 0,-2 78 0,-10-54-5,1-26 116,3 58 0,3-92-120,1 0-1,0 0 0,2 0 1,0 0-1,2-1 1,13 33-1,-10-27-8,-1 1 1,-1 0-1,6 33 0,-8-29 11,2-2 0,15 43-1,34 96 97,-20-51-32,3 31 118,-30-100-108,-8-37-79,0 0 0,1-1-1,0 1 1,0 0 0,7 14 0,-6-15-5,-1-1-1,1 1 1,-1 0-1,-1 0 1,1 0-1,-2 0 1,1 1 0,-1 8-1,5 38 26,14 10-1,-18-3 48,0-51-52,0 0 0,-1-1 0,-2 21 0,1-22-23,0 0-1,0-1 0,1 1 0,1 0 0,-1-1 0,5 17 0,-5-25-2,0 0-1,0 0 0,0 0 0,0 1 0,0-1 0,0 0 1,0 0-1,0 0 0,0 1 0,0-1 0,0 0 0,0 0 1,0 1-1,0-1 0,0 0 0,0 0 0,0 0 0,0 1 0,0-1 1,0 0-1,0 0 0,0 0 0,-1 1 0,1-1 0,0 0 1,0 0-1,0 0 0,0 0 0,0 1 0,-1-1 0,1 0 1,0 0-1,0 0 0,0 0 0,-1 0 0,1 0 0,0 1 0,0-1 1,0 0-1,-1 0 0,1 0 0,0 0 0,0 0 0,0 0 1,-1 0-1,1 0 0,0 0 0,0 0 0,-1 0 0,1 0 1,0 0-1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436 75 4313,'-35'-61'1702,"33"59"-1633,0 1 0,-1 0 0,1-1 0,0 1 0,-1 0 0,0 0 0,1 0 1,-1 1-1,1-1 0,-1 1 0,0-1 0,0 1 0,1 0 0,-1 0 0,0 0 1,1 0-1,-1 1 0,0-1 0,-3 2 0,5-2 92,0 1-1,1-1 1,-1 1 0,0-1-1,0 0 1,0 0 0,1 1-1,-1-1 1,0 0 0,0 0-1,0 0 1,0 0 0,1 0-1,-1 0 1,0 0 0,0 0-1,0 0 1,0 0 0,0-1-1,1 1 1,-1 0-1,0-1 1,0 1 0,1 0-1,-1-1 1,0 1 0,0-1-1,1 1 1,-1-1 0,0 1-1,1-1 1,-1-1 498,1 5-312,1 21-16,-1 1 0,-2-1-1,0 1 1,-7 31 0,-4 35 265,9-59-373,-16 58 1,14-66-138,0 0 0,1 1-1,2 0 1,-1 30 0,25 167 47,-11-144-101,1 83 1,-11-120-21,-10 256 72,4-218-52,6 80 1,2-102 56,-2 0 0,-2-1 1,-20 109-1,-42 211 856,-14 55-160,60-367-670,-5 16 21,-25 165 0,43-192-102,-4 22 194,3 0 0,8 145-1,8-42-150,-8-103-51,13 86 1,-9-129-22,3 22 21,6 110 0,-18-108 20,2-34-33,0 0 1,1 0 0,3 21 0,-2-38-430,1 5 1424,-8-17-5699,-7-14 3077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19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171 161 1656,'-5'-13'413,"1"0"0,1-1 0,0 1 1,0-1-1,2 1 0,-1-18 0,-4-18 3921,-6 103-3119,-7 49 107,5 1 1,-2 128-1,30 365 186,-13-575-1450,-2 61 372,-18 124 1,8-107-318,-21 129 141,21-41-107,3-164 45,6-20-182,0 0-1,0 0 1,1 0 0,0 0 0,0 1 0,0-1 0,-1 8 0,0 16 32,0 0 0,4 43 0,10-14 473,-19-43-357,3-14-3733,2-1 2278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217 60 5425,'-68'-49'923,"65"38"4897,1 60-5405,2 1 0,8 65 1,-6-89-145,-1 0 1,-2 0 0,0 0 0,-7 29 0,4-23 5,-1 62 0,4 16-43,-19 148 0,12-187-112,-5 138 417,13-157-442,1-35-74,-1-1 0,-1 0 0,0 0 0,-1 1 0,-5 15 1,-1 9 0,1 0 0,3 0 0,1 0 0,2 1 0,5 55 0,-1-6 52,3 37 70,-2-69 115,-2 0 0,-11 97 0,7-118-190,2 1 0,1-1-1,1 0 1,3 1 0,9 39 0,4 38 3,-3-25 4,-8-59-22,-2-1 1,2 45 0,-9 89 143,3-95-78,-18 132 0,9-133 19,0-19-25,4-29-77,1-1-1,0 26 0,2-2-2,0-20 3,1 0 0,1 1 0,6 29 0,-6-48-29,0 0 0,0 0 0,0 1 0,-1-1-1,0 0 1,0 0 0,0 1 0,-1-1 0,0 0 0,0 0 0,-1 0-1,-3 11 1,2-7-2,0 1 0,1 0 0,0-1 0,1 1 0,1 0 0,0 0 0,2 20 0,-1-16-4,-1 0 0,0-1 0,-3 26 0,-1 34 99,3-62 372,1-12-503,0 0-1,0 1 1,0-1 0,0 0 0,0 0-1,1 0 1,-1 0 0,0 0 0,0 0 0,0 1-1,0-1 1,0 0 0,0 0 0,0 0-1,0 0 1,0 1 0,0-1 0,0 0-1,0 0 1,0 0 0,0 0 0,0 0 0,0 1-1,0-1 1,0 0 0,0 0 0,0 0-1,0 0 1,0 0 0,0 1 0,-1-1-1,1 0 1,0 0 0,0 0 0,0 0-1,0 0 1,0 0 0,0 0 0,0 1 0,0-1-1,-1 0 1,1 0 0,0 0 0,0 0-1,0 0 1,0 0 0,0 0 0,-1 0-1,1 0 1,0 0 0,0 0 0,0 0 0,0 0-1,0 0 1,-1 0 0,1 0 0,0 0-1,0 0 1,0 0 0,0 0 0,-1 0-1,-22-23-3104,-33-41 1534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651 136 1712,'-8'-108'974,"2"82"1754,6 26-2560,0 0-1,-1 0 0,1-1 1,-1 1-1,1 0 0,-1 0 0,1 0 1,-1 0-1,1 0 0,0 0 1,-1 0-1,1 0 0,-1 0 0,1 0 1,-1 0-1,1 0 0,-1 0 1,1 0-1,-1 0 0,1 0 0,-1 0 1,1 0-1,0 1 0,-1-1 0,1 0 1,-1 0-1,1 1 0,0-1 1,-1 1-1,-7 75-61,-5 28 505,9-71-408,1 0 0,2 0-1,1 0 1,1 0 0,2 0 0,8 33-1,5 89 472,-7-43-131,-5-84-465,-1 1 0,-1 0 0,-1 0-1,-2-1 1,-1 1 0,-9 42 0,7-47-3,0 0 0,1 0-1,1 0 1,2 0 0,2 26 0,-1-20 24,0 0 0,-7 48 1,-1-39 85,-5 30 287,-5 129 0,14-151-348,-14 81 0,9-78 26,-7 23 124,9-49-165,1 0 0,-4 47 0,-11 142 595,11-145-398,-2 101-1,12-90-2,-17 157 0,11-203-265,3-1 1,2 64 0,0-84-39,-1 0 0,0 0 0,-1 0 0,-4 16 0,4-16 15,-1 0 0,1 0 0,0 23 0,2 59 132,-18 148 1,4-161-133,8-49-15,-4 43 1,8-36-5,0 120 38,2-131-24,-1 0 0,-2 0-1,-8 43 1,6-50 2,1 0 0,1 1 0,1-1 0,1 1 0,1-1 0,1 1 0,4 26 0,-2-25-8,-1-1 1,-1 1-1,-1 0 0,-1 0 1,-1 0-1,-7 30 0,-2 34 15,1 470-11,10-337-5,-2-39 2,1-148 1,-1 0 0,-14 62-1,10-63-7,1 0-1,-2 63 1,5-10 15,-3-1 1,-3 0 0,-40 163-1,37-205-16,6-27-3,1 0 0,0 0 1,2 0-1,-2 18 0,2 34-18,1 151 26,1-209 6,-2 0 0,1 0 1,-1-1-1,-1 1 1,1-1-1,-1 1 1,-1-1-1,0 0 1,-8 14-1,-13 31 4,15-20-5,2 0 1,1 0-1,2 1 0,-1 35 1,-19 58 1,13-68-7,11-52-9,1-3 2,-1 0 0,0 0-1,1 0 1,0 0 0,0 0 0,0 0-1,0 0 1,1 0 0,0 0 0,-1 0-1,1 0 1,1-1 0,-1 1-1,1 0 1,2 5 0,-3-9 169,-9 36-120,9-16-33,0 1-1,1 0 1,7 28 0,-9-39 44,-1-1 1,0 1 0,0-1 0,-1 1 0,0-1 0,-1 0-1,0 0 1,-7 15 0,6-12-14,-8 12-314,12-24 205,0 0 0,0 0 1,0 0-1,0 1 0,0-1 0,0 0 0,0 0 0,0 0 0,-1 0 0,1 1 0,0-1 0,0 0 0,0 0 0,0 0 0,0 0 0,-1 0 0,1 0 0,0 1 0,0-1 0,0 0 0,-1 0 0,1 0 0,0 0 0,0 0 0,0 0 0,-1 0 0,1 0 0,0 0 0,0 0 1,0 0-1,-1 0 0,1 0 0,0 0 0,0 0 0,0 0 0,-1 0 0,1 0 0,0 0 0,0-1 0,0 1 0,-1 0 0,1 0 0,0 0 0,0 0 0,0 0 0,-13-40-6373,9 23 6335,-14-75-1650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7 160 2961,'-1'0'133,"1"-1"1,-1 1-1,1-1 1,-1 1 0,1-1-1,-1 1 1,1-1 0,0 1-1,-1-1 1,1 0-1,0 1 1,-1-1 0,1 0-1,0 1 1,0-1 0,0 0-1,-1 1 1,1-1-1,0 0 1,0 1 0,0-1-1,0 0 1,0 1-1,0-1 1,0 0 0,1 0-1,-1 1 1,0-1 0,0 0-1,1 0 1,27-6 2565,-21 6-2939,323-28 2638,-114 13-2037,308-10 258,34 12 310,-265 0-496,-39 4-302,326 1 310,-38 18-99,-281-8-212,156 6 621,-152-13-637,-139 1-64,294-5 20,-96 14-36,-157-17 67,-158 13-137,-26 8-6170,15-8 5972,-19 7-1730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344 152 3105,'-23'-34'2449,"19"30"-2203,1 0-1,0 0 0,0 0 0,1 0 0,-1 0 1,1-1-1,-1 1 0,1-1 0,1 1 0,-1-1 1,1 0-1,0 1 0,0-1 0,0 0 0,0 0 1,1 0-1,0 0 0,0 0 0,1 0 0,1-9 1,2 2 1432,-4 20-482,4 25-854,3 9-60,-2 1 0,-1 0-1,-3 0 1,-3 50 0,-24 580 1232,23-442-1441,2-174-67,-27 533 141,26-570-143,-45 320 244,-56 350 319,89-492-456,16 250-1,-1-338 32,-2-52-62,11 86 1,9 149 47,-14-159-85,-2-86-16,0-5 78,-1 1 0,-2-1-1,-11 76 1,-8-69-3,15-42-87,0 0-1,1 0 1,0 0 0,-3 13-1,-11 123-19,19-126 16,-1-17-10,-1 0 0,1 0 0,-1 0 1,1-1-1,-1 1 0,0 0 0,0 0 1,1 0-1,-1 0 0,0 0 0,0 0 1,0 0-1,0 0 0,0 0 0,0 0 0,0 0 1,0 0-1,0 0 0,-1 0 0,1 0 1,0 0-1,-1-1 0,1 1 0,0 0 1,-1 0-1,1 0 0,-1 0 0,0-1 1,1 1-1,-1 0 0,1 0 0,-1-1 0,0 1 1,0 0-1,1-1 0,-1 1 0,0-1 1,0 1-1,0-1 0,0 0 0,0 1 1,0-1-1,-1 2 18,1-1 0,0 1 1,0-1-1,0 1 0,0-1 0,0 1 1,1 0-1,-1-1 0,0 1 0,1 0 1,-1 0-1,1-1 0,0 1 0,0 0 1,0 0-1,-1 0 0,2-1 0,-1 1 1,0 0-1,0 0 0,0 0 0,2 2 1,-2 13-46,0-6 32,-1-5-3,1 1-1,-1 0 0,1-1 1,1 1-1,-1-1 0,1 1 1,1-1-1,-1 1 0,5 11 1,-4-9 6,-1-1 0,1 1 0,-2 0 0,0 13 0,0-21-5,0-1 13,0 3 5,0-1 0,0 1 0,0-1 0,0 1 0,0-1 0,-1 1 0,1-1 1,-1 1-1,1-1 0,-1 0 0,-2 5 0,1-2 28,-9 37-83,-2 14 51,12-50-20,1-2-1,0-1 1,0 0 0,-1 1 0,1-1-1,-1 1 1,0-1 0,0 0 0,0 0-1,0 1 1,-1-1 0,1 0 0,-1 0-1,0 0 1,0-1 0,-2 4 0,3-5 3,1-1 0,0 0 0,0 1 0,-1-1 0,1 1 0,0-1 0,0 1 0,-1-1 1,1 1-1,0-1 0,0 1 0,0-1 0,0 1 0,0-1 0,0 1 0,0-1 0,0 1 0,0-1 0,0 1 1,0-1-1,0 1 0,0-1 0,0 1 0,0-1 0,1 1 0,-1-1 0,0 1 0,1 0 0,-1-1-5,0 0-1,0 0 0,0 0 0,0 1 0,0-1 0,1 0 0,-1 0 0,0 1 1,0-1-1,0 0 0,0 0 0,0 1 0,0-1 0,0 0 0,0 0 0,0 1 1,0-1-1,0 0 0,0 1 0,0-1 0,0 0 0,0 0 0,0 1 0,0-1 1,0 0-1,-1 0 0,1 1 0,0-1 0,0 0 0,0 0 0,0 0 0,0 1 1,-1-1-1,1 0 0,0 0 0,0 0 0,0 0 0,-1 1 0,1-1 0,0 0 1,0 0-1,-1 0 0,1 0 0,0 0 0,0 0 0,-1 0 0,1 0 0,0 1 1,0-1-1,-1 0 0,1 0 0,0 0 0,0 0 0,-1 0 0,1-1 0,0 1 1,0 0-1,-1 0 0,1 0 0,0 0 0,0 0 0,-1 0 0,1 0 0,0 0 1,0 0-1,-1-1 0,1-3-3222,1-5 2338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5:11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57 2825,'-59'51'1014,"64"-49"-272,16-4-485,25-7 502,37-9 461,1 4-1,136-6 0,-53 6-599,104-3-500,-28 8-35,-131 2-17,176 12 1,-283-5-225,27 3 460,-31-3-350,-1 0 0,1 0 1,-1 0-1,0 0 1,1 0-1,-1 0 0,1 0 1,-1 0-1,1 0 0,-1 0 1,1 0-1,-1 0 1,1 1-1,-1-1 0,1 0 1,-1 0-1,0 0 1,1 1-1,-1-1 0,1 0 1,-1 0-1,0 1 0,1-1 1,-1 0-1,0 1 1,1-1-1,-1 1 0,0-1 1,0 0-1,1 1 1,-1-1-1,0 1 0,0-1 1,0 1-1,0-1 0,1 0 1,-1 1-1,0-1 1,0 1-1,0-1 0,0 1 1,0-1-1,0 1 1,0-1-1,0 1 0,0-1 1,-1 1-1,-8 13-615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29 172 1120,'-15'9'182,"1"1"745,36-7 2748,45 2-2561,-51-3-970,1 0 0,28-1 0,302-33 1037,-68 5-403,-42 6-492,140-8 241,-26 8-45,-334 20-463,96 0 185,139-21 1,-122 8-81,-1 5 1,189 12-1,-85-1-68,-108 0 44,-83 1 270,54-4 0,-24-3-30,-38 3-224,0-2 0,59-11 0,-33 10-9,-59 3-100,-1 1 37,1-8 602,-1 8-713,-1 0-1,1 0 1,0 0 0,0 0 0,0 1-604,-1-1 604,1 0 0,0 0 0,0 0 0,0 0 0,0 0 0,0 0-1,0 0 1,0 0 0,0 0 0,-1 0 0,1 0 0,0 0 0,0 0 0,0 0 0,0 0 0,0 0 0,0 0-1,0 0 1,0 0 0,0 0 0,-1 0 0,1 0 0,0 0 0,0 0 0,0 0 0,0-1-604,-1 1 604,-19 29-2975,15-23 2691,1 0 0,0 0 0,0 0 0,0 0 0,-4 13 0,7-12-293,4 1 385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5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202 25 816,'5'-24'9910,"-7"35"-10168,3 36 322,0-42-55,0 0 1,-1 0 0,0-1 0,0 1-1,0 0 1,0 0 0,-1 0 0,1 0-1,-1 0 1,-1-1 0,1 1 0,-1 0-1,0-1 1,0 1 0,-3 6 0,1-6 35,1 0 1,0 1 0,1-1 0,-1 1 0,1 0 0,0 0 0,1 0 0,0 0 0,-1 0-1,2 0 1,-1 7 0,3 78 328,0-24-235,-4-18 17,0 98 402,2-112-482,-8 68-1,-2-1-42,8-62 8,-11 52-1,7-55 17,-4 68 0,21 126 203,-2-56-113,-10-156-117,0 0 1,-7 31 0,-2 23 121,-7 257 340,14-282-470,0 0 114,4 53-1,2-46-24,3 36-22,-3-62-72,-1 57-1,-1-2 3,10 35 28,-2-26 37,-3 120 0,-15 51 115,5 134-52,5-343-110,-12 176 68,3-131-77,4-64-21,2 68 0,4-43 14,-3-1 0,-14 100 1,12-62-9,4-74-5,-2 0 1,0 0-1,-7 34 0,4-35-4,1 0 0,0 33-1,3-36 13,-1-1-1,-1 1 0,-8 34 0,-5-23 1,13-28-16,-1 1 0,1-1 0,1 0 0,-1 1 0,0-1 0,1 1 0,0 0 0,0-1 0,0 1 0,0 0 0,0 4 0,-6 62 15,4-55-15,1 1 1,0 0-1,1 0 0,1 0 0,1 0 1,0 0-1,1 0 0,5 20 1,-3-19 7,0-1 1,2 33-1,-2-8-3,-1-18 261,-3-23-260,-1 0-1,1 0 1,0 1 0,0-1-1,0 0 1,0 0 0,-1 0-1,1 0 1,0 1 0,0-1-1,0 0 1,-1 0 0,1 0-1,0 0 1,0 0 0,-1 0-1,1 0 1,0 0 0,0 0-1,-1 0 1,1 0 0,0 0-1,0 0 1,-1 0 0,1 0 0,0 0-1,0 0 1,-1 0 0,1 0-1,0 0 1,0 0 0,-1 0-1,1 0 1,0 0 0,0 0-1,0-1 1,-1 1 0,1 0-1,0 0 1,0 0 0,0 0-1,-1-1 1,1 1 0,0 0-1,0 0 1,0 0 0,0-1-1,0 1 1,0 0 0,-1 0-1,1-1 1,0 1 0,0 0-1,0 0 1,0-1 0,0 1-1,0-1 1,0 1-50,0 0 0,0 0-1,0 0 1,0-1 0,-1 1 0,1 0-1,0 0 1,0 0 0,0-1-1,0 1 1,-1 0 0,1 0 0,0 0-1,0 0 1,0 0 0,-1 0 0,1-1-1,0 1 1,0 0 0,-1 0 0,1 0-1,0 0 1,0 0 0,-1 0-1,1 0 1,0 0 0,0 0 0,-1 0-1,1 0 1,0 0 0,0 0 0,-1 0-1,1 0 1,0 0 0,0 0-1,0 1 1,-1-1 0,1 0 0,0 0-1,0 0 1,0 0 0,-1 0 0,1 1-1,-5 12-3627,3-6 2805,-6 13-730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158 198 760,'12'-160'1710,"-11"157"-1533,-1 0 0,0 0-1,0 0 1,0 0 0,0 0 0,0 0 0,-1 0 0,1 0 0,-2-4-1,-5 4 1003,-5 15-577,4 1-465,0-1 0,1 1 0,0 0 0,1 1 0,1-1 0,0 1 0,0 0 0,2 1 0,0-1 0,-2 17 0,1 13 171,2-31-155,0 0 0,1 1 0,1-1 0,0 1-1,4 25 1,-2-23-46,0 0-1,-2-1 0,1 1 1,-2 0-1,-3 19 1,0 34 138,4 58 270,-1-37 68,17 147 0,-9-170-316,-1 82 1,-4-49-188,10-19-9,-8-60-27,-1 0 1,2 32 0,-4-32-3,1 1 1,8 33-1,-6-39-24,-1 1 0,-1 0-1,0 1 1,-1-1 0,-2 18-1,-6 30 38,3 1-1,8 116 0,-3-148-41,-1-1 1,-7 55-1,3-47-5,-10 30 26,11-58-24,-1 1 0,2 0 0,0 0-1,0 0 1,2 25 0,0-22 0,-1-1 0,0 1-1,-1-1 1,-5 22 0,-5 39 65,3 102 75,10 15 2,8-102-65,-3-43-47,-2 55 1,-3-79-24,1 0 0,1-1 0,8 32 0,-5-33-2,-2 0 0,-1 0 0,-1 1 1,0 25-1,-6 3 18,1-24-23,1 0 1,4 48-1,-1-59-3,-1 1-1,0-1 1,-2 0-1,-3 19 1,2-15 1,1 0 0,0 27 0,6 26 16,2 147 63,-11-185-73,3-32-14,1 1 1,1 0-1,-1-1 0,0 1 0,1 0 1,0 0-1,0-1 0,1 1 1,0 0-1,2 8 0,1 8 10,0 0 0,-1 0 0,-1 0 0,-1 0 0,-1 1-1,-5 38 1,2-18 15,5 161 16,-6-148-25,-1 45 23,4-7 46,-22 149 1,19-216-72,-1 59 28,5-64-29,0 1 0,-2-1 0,-1 0 0,0 0 0,-9 24 0,-24 96 113,25-91-99,6-32-18,2 0 0,0 0-1,1 0 1,1 1-1,1-1 1,0 1 0,1-1-1,2 0 1,-1 1-1,8 21 1,-6-20 7,-1-1 0,0 1 0,-1 39 0,5 40 48,-6-92-50,2 14 55,-2-20-67,-1-1-1,0 0 0,0 1 0,0-1 0,0 1 0,0-1 0,0 1 1,0-1-1,-1 1 0,1-1 0,0 0 0,0 1 0,0-1 0,0 1 1,0-1-1,-1 0 0,1 1 0,0-1 0,0 1 0,-1-1 0,1 0 1,0 1-1,-1-1 0,1 0 0,0 0 0,-1 1 0,1-1 1,0 0-1,-1 0 0,1 1 0,-1-1 0,1 0 0,0 0 0,-1 0 1,1 0-1,-1 0 0,1 0 0,-1 1 0,0 4 8,0 0-1,0 0 0,0 0 1,1 0-1,0 0 1,1 10-1,-1-11-2,-12 56 559,0-60-1680,6 0 504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7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111 36 544,'-14'0'48,"2"1"484,-1-2 0,1 1 0,-1-1 0,-21-5 1,21 2 673,19 6 822,30 4-652,1-6-478,41-7 0,35-1-289,122-1-147,31 1-311,-107 16 78,201 35 1,-288-36-168,0-3 1,129-9-1,-52-2 7,285-10 251,180 12 338,-443 9-645,-15 9 3,-31-1 38,-48-17-45,-12 0 228,-64-8 214,66 5-127,-69 5-2075,1 3 1138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37 116 784,'-15'-2'283,"14"3"-222,0-1 0,1 0 0,-1 0 0,0 0 0,1 0 0,-1 0 0,0 0 0,1 0 0,-1 0 0,0 0 0,1 0 0,-1 0 0,0 0 0,1 0 0,-1-1 0,0 1 0,1 0 0,-1-1 0,1 1 1,-1 0-1,0-1 0,1 1 0,-1 0 0,1-1 0,-1 1 0,1-1 0,0 1 0,-1-1 0,1 1 0,-1-1 0,1 0 0,0 1 0,-1-1 0,1 1 0,0-1 0,0 0 0,-1 1 0,1-1 0,0 0 0,0 1 0,0-1 0,0 0 0,3-1 138,0 1 0,0 0-1,0-1 1,0 1-1,0 1 1,0-1-1,0 0 1,1 1-1,4-1 1,10-1-59,67-10 8,134-1-1,46-5 156,-40-7 644,248 5-1,-242 38-811,0 1-87,592-45 237,-766 23-184,81-2 132,-1 6 0,1 6 1,223 41-1,-157-22-46,-95-15-6,-94-9-97,1-2 0,-1 0 0,1-1-1,0-1 1,24-5 0,-17 7 111,-20 0-206,0 1-1,0-1 1,0 0 0,0 0 0,0 0 0,0-1 0,0 1 0,-1-1 0,1 1 0,4-2 0,-6 0-378,-2 2 170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0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83 1416,'5'-7'2221,"-4"7"-2076,0 0 0,-1-1 0,1 1 0,0-1 0,-1 0 0,1 1 0,0-1 1,-1 1-1,1-1 0,-1 0 0,0 0 0,1 1 0,-1-1 0,1 0 1,-1 0-1,0 1 0,0-1 0,1 0 0,-1 0 0,0 0 0,0-1 0,0 2-116,1-1-1,-1 0 0,0 1 0,0-1 1,1 1-1,-1-1 0,0 0 0,1 1 0,-1-1 1,1 1-1,-1-1 0,1 1 0,-1-1 1,1 1-1,-1 0 0,1-1 0,0 1 1,-1 0-1,1-1 0,-1 1 0,1 0 0,0-1 1,-1 1-1,1 0 0,0 0 0,-1 0 1,1 0-1,0 0 0,0 0 0,31-3-9,-22 2 45,31 2-30,-26 0 56,-1-1-1,1 0 1,-1-1-1,1 0 0,25-7 1,-16 2 103,0 0 0,0 2 1,0 1-1,39 0 0,48-7 229,-96 8-416,0 1 0,0 0 0,1 1 0,-1 1-1,0 0 1,0 1 0,0 1 0,0 0 0,24 9 0,-27-9 3,1-1 1,-1-1 0,0 0-1,21-1 1,-16 0 3,-5 1 4,-9 0 41,0 0 1,0-1-1,0 0 0,0 1 0,0-1 0,0 0 1,1 0-1,-1-1 0,0 1 0,0 0 1,0-1-1,0 0 0,0 0 0,-1 0 1,1 0-1,0 0 0,0-1 0,-1 1 0,5-4 1,-6 4-56,0 0 1,0 1 0,0-1-1,0 1 1,1-1 0,-1 1-1,0-1 1,0 1-1,0-1 1,0 1 0,1 0-1,-1 0 1,0 0 0,0-1-1,1 1 1,-1 0 0,0 1-1,0-1 1,1 0 0,-1 0-1,0 0 1,0 1-1,0-1 1,3 2 0,14 1-386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 39 1280,'-1'9'102,"1"1"470,2-12 199,16-15 9,-17 16-654,-1 1 0,1 0 0,0-1 0,-1 1 0,1-1 0,0 0 0,-1 1 1,1-1-1,-1 1 0,1-1 0,-1 0 0,1 1 0,-1-1 0,1 0 0,-1 0 0,0 1 0,0-1 1,1 0-1,-1 0 0,0 0 0,0-1 0,0 2-68,0-1 1,1 1 0,-1-1-1,0 1 1,0-1-1,0 1 1,0-1-1,0 1 1,1-1-1,-1 1 1,0 0-1,0-1 1,1 1 0,-1-1-1,0 1 1,1 0-1,-1-1 1,0 1-1,1 0 1,-1-1-1,0 1 1,1 0-1,-1 0 1,1-1 0,-1 1-1,1 0 1,-1 0-1,1 0 1,-1 0-1,0-1 1,1 1-1,-1 0 1,1 0-1,-1 0 1,1 0 0,-1 0-1,1 0 1,-1 0-1,1 0 1,-1 0-1,1 1 1,115 8-96,5 1 298,-93-11 24,45-8 0,-46 5 38,43 2-88,5-1-83,-65 2-149,0 0 0,0 1 1,0 0-1,18 3 0,-18-2 0,0 0 1,1-1-1,-1 0 1,18-2 0,-24 2-9,-4 0 8,1 0 0,-1 0 1,0 0-1,0 0 0,0 0 0,0 0 0,1 0 0,-1 0 0,0 0 0,0 0 0,0 0 0,0 0 0,1 0 0,-1 0 0,0 0 0,0 0 0,0 0 0,0 0 0,1 0 0,-1 0 0,0-1 0,0 1 0,0 0 1,0 0-1,0 0 0,1 0 0,-1 0 0,0 0 0,0 0 0,0 0 0,0-1 0,0 1 0,0 0 0,0 0 0,1 0 0,-1 0 0,0 0 0,0-1 0,0 1 0,0 0 0,0 0 0,0 0 0,0 0 0,0-1 1,0 1-1,0 0 0,0 0 0,0 0 0,0 0 0,0-1 0,0 1 0,0 0 0,0 0 0,0 0 0,-1-8 31,1 8-155,-2 0-1313,0 0 870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1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59 2192,'9'1'387,"15"-3"257,-23 1-277,0 0 0,-1 0 0,1 0-1,0 0 1,-1 0 0,1-1 0,-1 1-1,1 0 1,-1 0 0,1-1 0,-1 1-1,0 0 1,0 0 0,0-1 0,0 1-1,0 0 1,0-1 0,0 1 0,0-2 739,2 7-952,0-1 1,0 1-1,0 0 0,-1 0 0,1 0 0,-1 0 0,0 1 0,1 3 0,0 0-14,2 8-36,-1 0 0,-1 0 0,0 0 0,-1 0 1,0 1-1,-3 19 0,0-1 61,2-25-96,-1-1-1,0 1 1,0-1-1,-1 0 1,0 1-1,-5 12 1,-10 35 239,6-91 204,9 12-535,0 0 0,2 1 1,0-1-1,6-40 0,0-11 19,-13-19-222,10 90 212,-1 0 0,2 0 0,-1 0 0,0 1 0,0-1 0,0 1 0,1-1 0,-1 1 0,8-1 0,-11 2 11,24-5-30,0 1 0,0 2 0,32 0 0,17-1 28,-56 0 25,-10 45 200,13 202 426,-20-229-614,-1-1 0,-1 1 0,0-1 0,-1 0 1,0 0-1,-8 18 0,9-30 11,0-1 0,-1 1 0,1-1 0,-1 1 1,1-1-1,-1 0 0,0 0 0,1-1 0,-1 1 0,-4 0 0,-9 3-13,8 0-23,6-3-3,-1 1 0,0-1 0,0 1-1,0-1 1,0 0 0,0 0 0,0-1 0,-1 1-1,1-1 1,0 1 0,0-1 0,-1 0-1,1 0 1,0 0 0,0-1 0,0 1-1,-1-1 1,1 0 0,-3-1 0,-5-6-550,9 6 330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82 30 2345,'-8'-1'458,"6"1"-299,0 0 0,1-1 0,-1 1 1,1 0-1,-1-1 0,0 1 0,1-1 0,-1 0 0,1 1 0,0-1 1,-1 0-1,1 0 0,-1 0 0,1 0 0,0 0 0,0 0 0,0 0 0,-7-5 5147,6 12-3649,3 15-2051,-1-15 874,7 37-105,-4-26-184,0-1 0,-1 1 1,-1 0-1,-1-1 0,-1 23 0,-1-34-172,2 0 0,-1 0 1,0 0-1,1 0 0,0 0 1,0 0-1,1 0 0,-1 0 0,1 0 1,0 0-1,1 0 0,-1 0 1,1 0-1,0 0 0,0-1 1,0 1-1,1-1 0,5 8 0,-13-19 39,0 0 0,1 1 0,1-1 0,-1 0 0,1-1 0,0 1 0,0-1 0,1 1 0,0-1 0,1 0 0,-2-10 0,-6-25-25,-19-31-29,29 69-21,0-1 1,0 1 0,1-1-1,-1 1 1,1 0 0,5-9-1,-2 2-51,-4 10 56,0 1-1,0-1 1,1 0-1,-1 1 1,1-1 0,-1 1-1,1-1 1,-1 1 0,1 0-1,0 0 1,0 0-1,-1 0 1,1 0 0,0 0-1,0 0 1,0 1 0,0-1-1,4 0 1,44-7-89,-42 7 97,37-2-1,-42 3 1,-1 0 1,1 0 0,0 0-1,0 0 1,-1 1 0,1-1-1,0 1 1,0 0 0,-1 0-1,1 0 1,-1 0 0,1 0-1,3 3 1,-6-4-17,14 35 208,-7-12-11,-1 1-1,-1-1 1,4 42 0,-10 54 183,1-118-344,0 0-1,-1 0 1,1-1 0,0 1-1,0 0 1,-1-1 0,1 1 0,0 0-1,-1 0 1,1-1 0,-1 1 0,1-1-1,-1 1 1,1 0 0,-1-1 0,1 1-1,-1-1 1,0 1 0,1-1 0,-1 1-1,0-1 1,1 0 0,-1 1 0,-1-1-1,-27 11 586,12-5-460,-1-1-141,0-1 0,0 0 0,-1-1 0,-34 0 0,22-3-4041,42-2 2873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3:44:35.21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76 70 2505,'-22'10'742,"-16"5"-60,23-14 3641,35 20-322,-17-17-3768,-1 1 0,0-1 1,0 1-1,0 0 0,0 0 1,1 9-1,-1-1-107,-1 0 1,0 0-1,-1 1 0,-1 13 1,-15 81 981,27-90-827,-9-15-71,-9-9 113,5-13-304,2 10-18,1-32-1,1 19-40,-2-1 1,-3-39 0,2 53 5,0 0 0,0 0 0,1 1 1,1-1-1,-1 0 0,4-12 0,-4 18 24,1 0 0,-1 0 0,1 0 0,0 1 0,0-1-1,0 0 1,0 0 0,1 1 0,-1-1 0,1 0 0,0 1 0,0 0 0,0-1 0,0 1 0,0 0 0,0 0 0,0 0 0,1 0 0,-1 0 0,1 1-1,5-3 1,21-6-39,2 0 34,1 1 0,49-8 0,-53 13 45,-19 2-32,-1 0 0,1 1-1,0 0 1,-1 1 0,1 0 0,13 2-1,-19-2 3,-1 1 0,1 0 0,-1 0-1,0 0 1,0 0 0,0 0 0,1 1-1,-1-1 1,0 1 0,-1-1 0,1 1 0,0 0-1,0 0 1,-1 0 0,1 0 0,-1 0-1,1 0 1,-1 0 0,0 0 0,0 0-1,0 1 1,0-1 0,0 0 0,-1 1-1,1-1 1,-1 1 0,1 3 0,-1 1 33,0-1 1,0 0-1,-1 0 0,0 1 1,0-1-1,0 0 1,-1 0-1,0 0 1,-2 7-1,-9 33 63,11-28-90,0 1 54,0 0 0,1 0 0,4 36 0,-3-49-34,0 0 0,0-1 1,-1 1-1,0 0 0,0 0 0,0-1 1,-1 1-1,1-1 0,-1 1 0,-1-1 1,1 0-1,-1 0 0,0 0 0,0 0 1,-7 8-1,-7 15 85,16-27-89,0 0 1,0 0 0,0 0 0,0 0-1,-1 0 1,1 0 0,0-1 0,-1 1-1,1 0 1,0-1 0,-1 1 0,1-1-1,-1 1 1,1-1 0,-1 0 0,1 0-1,-1 0 1,1 1 0,-1-1 0,1-1-1,-3 1 1,-17 1 33,-1 0-12,1-1 1,-1-2-1,1 0 1,0-1 0,-1-1-1,-24-9 1,40 11-2836,6 0 1873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7504-F33A-5E5E-6902-262A33DC6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1010F-E7DD-3F58-3D9C-C5A9FDA00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18D78-B36F-3A01-0EAC-BDFEB971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3D47-2D2D-49AC-A2CE-2281BA88C19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9D4E1-0F95-C9CB-92C8-AD9C47F6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F41C-7C1D-F73D-2028-F49BCA4F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6BCA-5009-4BBB-903E-F0DC797D5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8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1DEC-2DB6-31B7-087F-60867924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5652E-52DE-2CF1-C57E-7D5A19316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B4C2E-BCFD-E32D-BF11-A096453F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3D47-2D2D-49AC-A2CE-2281BA88C19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FC0F8-0322-C461-B70F-C411D087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6D63F-DDB5-24A6-D7DE-28DEFA8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6BCA-5009-4BBB-903E-F0DC797D5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6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E5233-71B2-D45E-0EE7-D272CFB27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F30A9-E7F1-19F1-5B16-F6D9CCA2B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FC950-10E9-F5EA-675F-91CA7918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3D47-2D2D-49AC-A2CE-2281BA88C19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2796A-2790-75FD-36A9-004894BE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4D9-6608-2DEE-47B1-5E1125EB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6BCA-5009-4BBB-903E-F0DC797D5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8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3E65-6170-81BB-ADB8-245D8E9D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B9147-8E84-BFC4-BEDB-BC742B68B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CE9A-AA46-14D5-D101-7F6C0DDA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3D47-2D2D-49AC-A2CE-2281BA88C19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39643-9DEF-8A5A-6463-CAD8D403E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FCCDC-4E54-44AB-EDAA-141D779E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6BCA-5009-4BBB-903E-F0DC797D5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0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81AF-1DC1-62EA-F5AE-C63EDB486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50AA6-3F21-60B1-9DAF-2F1CAB10B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F2F54-138B-3DB0-6F35-89333D21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3D47-2D2D-49AC-A2CE-2281BA88C19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6C332-9577-5252-F5BA-F66916D0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62753-3B58-7A04-4917-A4B4B2BB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6BCA-5009-4BBB-903E-F0DC797D5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6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99F8-85DE-E800-6EEC-CE5C76760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92F46-2B0B-4B9D-6ACB-B92630857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AF189-2BFE-2D01-1C37-C8507CB3C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09CA7-5B62-78DC-FD8C-9C2290DAC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3D47-2D2D-49AC-A2CE-2281BA88C19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F986A-F51E-77C7-6C7A-AD02EBF4B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1F61F-C987-EE46-F3ED-C1EEDA16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6BCA-5009-4BBB-903E-F0DC797D5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5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6475-69D6-7C3A-547F-36EB4C7F8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185A3-D7F4-040F-C3D0-98385610E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17804-4FB1-1D09-5AD5-20FCE13F6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AAA18-E4B9-BA0E-7C3D-40163C3C6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B4DDE-C99F-2059-6B2C-8933C9EA7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E4B21D-ABF3-FEE6-38F4-AD1127B5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3D47-2D2D-49AC-A2CE-2281BA88C19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6959C-FC52-770C-F29B-F0DCC053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CBD27D-8234-8F4D-59CD-F474C214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6BCA-5009-4BBB-903E-F0DC797D5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2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14A0-E7FD-607F-EEB2-DD7D5409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3A16A-2CB7-AEF1-BA13-3DC940C1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3D47-2D2D-49AC-A2CE-2281BA88C19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55A97-EEAD-3A03-D30B-7A8628B1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47615-BF65-FE9F-3216-26C3DFAB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6BCA-5009-4BBB-903E-F0DC797D5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8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F57743-0074-ABF1-2EB6-39D605C58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3D47-2D2D-49AC-A2CE-2281BA88C19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8AB38-92D4-A3AD-00D0-68DA7B9B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EAE2C-A2EE-E04B-2D32-4213B72D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6BCA-5009-4BBB-903E-F0DC797D5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1AAB-6D6C-FF9F-2C64-B20549C9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58874-F805-6690-83EC-AA77A842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C6362-9EF7-E11B-D5C0-4284BBAF2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5743F-F1A9-31FA-91AB-66154A33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3D47-2D2D-49AC-A2CE-2281BA88C19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266E8-B444-3812-D371-9831851C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F2C7B-EFAE-B3FF-BA86-FECF0FEC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6BCA-5009-4BBB-903E-F0DC797D5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1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0337-5B90-C5DD-3A34-CE18C039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A5C19A-8E85-A395-4A55-04EEC4C60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EE618-A576-8587-E186-B6E53D9A5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5B169-4B1D-3A9F-0FB8-2CD7DE17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3D47-2D2D-49AC-A2CE-2281BA88C19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E31B4-E632-7FA3-60EC-BBEB373E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38AA2-BF86-8987-772B-F9F02105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6BCA-5009-4BBB-903E-F0DC797D5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6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CC5C35-E3DB-5124-43A1-A30F65127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1C609-C0F6-19E6-D18F-A4CA78A71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67CF9-9E41-4655-79BE-5AB54127E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53D47-2D2D-49AC-A2CE-2281BA88C19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E7649-C0A7-A58A-4CD0-1269C72A1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28A6-D000-B85A-85B5-0EC6F2512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76BCA-5009-4BBB-903E-F0DC797D5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9.png"/><Relationship Id="rId63" Type="http://schemas.openxmlformats.org/officeDocument/2006/relationships/image" Target="../media/image311.png"/><Relationship Id="rId159" Type="http://schemas.openxmlformats.org/officeDocument/2006/relationships/image" Target="../media/image79.png"/><Relationship Id="rId170" Type="http://schemas.openxmlformats.org/officeDocument/2006/relationships/customXml" Target="../ink/ink705.xml"/><Relationship Id="rId226" Type="http://schemas.openxmlformats.org/officeDocument/2006/relationships/customXml" Target="../ink/ink733.xml"/><Relationship Id="rId268" Type="http://schemas.openxmlformats.org/officeDocument/2006/relationships/customXml" Target="../ink/ink754.xml"/><Relationship Id="rId32" Type="http://schemas.openxmlformats.org/officeDocument/2006/relationships/customXml" Target="../ink/ink636.xml"/><Relationship Id="rId74" Type="http://schemas.openxmlformats.org/officeDocument/2006/relationships/customXml" Target="../ink/ink657.xml"/><Relationship Id="rId128" Type="http://schemas.openxmlformats.org/officeDocument/2006/relationships/customXml" Target="../ink/ink684.xml"/><Relationship Id="rId5" Type="http://schemas.openxmlformats.org/officeDocument/2006/relationships/image" Target="../media/image73.png"/><Relationship Id="rId181" Type="http://schemas.openxmlformats.org/officeDocument/2006/relationships/image" Target="../media/image180.png"/><Relationship Id="rId237" Type="http://schemas.openxmlformats.org/officeDocument/2006/relationships/image" Target="../media/image46.png"/><Relationship Id="rId279" Type="http://schemas.openxmlformats.org/officeDocument/2006/relationships/image" Target="../media/image67.png"/><Relationship Id="rId43" Type="http://schemas.openxmlformats.org/officeDocument/2006/relationships/image" Target="../media/image210.png"/><Relationship Id="rId139" Type="http://schemas.openxmlformats.org/officeDocument/2006/relationships/image" Target="../media/image69.png"/><Relationship Id="rId85" Type="http://schemas.openxmlformats.org/officeDocument/2006/relationships/image" Target="../media/image420.png"/><Relationship Id="rId150" Type="http://schemas.openxmlformats.org/officeDocument/2006/relationships/customXml" Target="../ink/ink695.xml"/><Relationship Id="rId192" Type="http://schemas.openxmlformats.org/officeDocument/2006/relationships/customXml" Target="../ink/ink716.xml"/><Relationship Id="rId206" Type="http://schemas.openxmlformats.org/officeDocument/2006/relationships/customXml" Target="../ink/ink723.xml"/><Relationship Id="rId248" Type="http://schemas.openxmlformats.org/officeDocument/2006/relationships/customXml" Target="../ink/ink744.xml"/><Relationship Id="rId269" Type="http://schemas.openxmlformats.org/officeDocument/2006/relationships/image" Target="../media/image62.png"/><Relationship Id="rId12" Type="http://schemas.openxmlformats.org/officeDocument/2006/relationships/customXml" Target="../ink/ink626.xml"/><Relationship Id="rId33" Type="http://schemas.openxmlformats.org/officeDocument/2006/relationships/image" Target="../media/image160.png"/><Relationship Id="rId108" Type="http://schemas.openxmlformats.org/officeDocument/2006/relationships/customXml" Target="../ink/ink674.xml"/><Relationship Id="rId129" Type="http://schemas.openxmlformats.org/officeDocument/2006/relationships/image" Target="../media/image64.png"/><Relationship Id="rId280" Type="http://schemas.openxmlformats.org/officeDocument/2006/relationships/customXml" Target="../ink/ink760.xml"/><Relationship Id="rId54" Type="http://schemas.openxmlformats.org/officeDocument/2006/relationships/customXml" Target="../ink/ink647.xml"/><Relationship Id="rId75" Type="http://schemas.openxmlformats.org/officeDocument/2006/relationships/image" Target="../media/image370.png"/><Relationship Id="rId96" Type="http://schemas.openxmlformats.org/officeDocument/2006/relationships/customXml" Target="../ink/ink668.xml"/><Relationship Id="rId140" Type="http://schemas.openxmlformats.org/officeDocument/2006/relationships/customXml" Target="../ink/ink690.xml"/><Relationship Id="rId161" Type="http://schemas.openxmlformats.org/officeDocument/2006/relationships/image" Target="../media/image80.png"/><Relationship Id="rId182" Type="http://schemas.openxmlformats.org/officeDocument/2006/relationships/customXml" Target="../ink/ink711.xml"/><Relationship Id="rId217" Type="http://schemas.openxmlformats.org/officeDocument/2006/relationships/image" Target="../media/image89.png"/><Relationship Id="rId6" Type="http://schemas.openxmlformats.org/officeDocument/2006/relationships/customXml" Target="../ink/ink623.xml"/><Relationship Id="rId238" Type="http://schemas.openxmlformats.org/officeDocument/2006/relationships/customXml" Target="../ink/ink739.xml"/><Relationship Id="rId259" Type="http://schemas.openxmlformats.org/officeDocument/2006/relationships/image" Target="../media/image57.png"/><Relationship Id="rId23" Type="http://schemas.openxmlformats.org/officeDocument/2006/relationships/image" Target="../media/image110.png"/><Relationship Id="rId119" Type="http://schemas.openxmlformats.org/officeDocument/2006/relationships/image" Target="../media/image59.png"/><Relationship Id="rId270" Type="http://schemas.openxmlformats.org/officeDocument/2006/relationships/customXml" Target="../ink/ink755.xml"/><Relationship Id="rId44" Type="http://schemas.openxmlformats.org/officeDocument/2006/relationships/customXml" Target="../ink/ink642.xml"/><Relationship Id="rId65" Type="http://schemas.openxmlformats.org/officeDocument/2006/relationships/image" Target="../media/image320.png"/><Relationship Id="rId86" Type="http://schemas.openxmlformats.org/officeDocument/2006/relationships/customXml" Target="../ink/ink663.xml"/><Relationship Id="rId130" Type="http://schemas.openxmlformats.org/officeDocument/2006/relationships/customXml" Target="../ink/ink685.xml"/><Relationship Id="rId151" Type="http://schemas.openxmlformats.org/officeDocument/2006/relationships/image" Target="../media/image75.png"/><Relationship Id="rId172" Type="http://schemas.openxmlformats.org/officeDocument/2006/relationships/customXml" Target="../ink/ink706.xml"/><Relationship Id="rId193" Type="http://schemas.openxmlformats.org/officeDocument/2006/relationships/image" Target="../media/image240.png"/><Relationship Id="rId207" Type="http://schemas.openxmlformats.org/officeDocument/2006/relationships/image" Target="../media/image311.png"/><Relationship Id="rId228" Type="http://schemas.openxmlformats.org/officeDocument/2006/relationships/customXml" Target="../ink/ink734.xml"/><Relationship Id="rId249" Type="http://schemas.openxmlformats.org/officeDocument/2006/relationships/image" Target="../media/image52.png"/><Relationship Id="rId13" Type="http://schemas.openxmlformats.org/officeDocument/2006/relationships/image" Target="../media/image610.png"/><Relationship Id="rId109" Type="http://schemas.openxmlformats.org/officeDocument/2006/relationships/image" Target="../media/image54.png"/><Relationship Id="rId260" Type="http://schemas.openxmlformats.org/officeDocument/2006/relationships/customXml" Target="../ink/ink750.xml"/><Relationship Id="rId281" Type="http://schemas.openxmlformats.org/officeDocument/2006/relationships/image" Target="../media/image68.png"/><Relationship Id="rId34" Type="http://schemas.openxmlformats.org/officeDocument/2006/relationships/customXml" Target="../ink/ink637.xml"/><Relationship Id="rId55" Type="http://schemas.openxmlformats.org/officeDocument/2006/relationships/image" Target="../media/image270.png"/><Relationship Id="rId76" Type="http://schemas.openxmlformats.org/officeDocument/2006/relationships/customXml" Target="../ink/ink658.xml"/><Relationship Id="rId97" Type="http://schemas.openxmlformats.org/officeDocument/2006/relationships/image" Target="../media/image48.png"/><Relationship Id="rId120" Type="http://schemas.openxmlformats.org/officeDocument/2006/relationships/customXml" Target="../ink/ink680.xml"/><Relationship Id="rId141" Type="http://schemas.openxmlformats.org/officeDocument/2006/relationships/image" Target="../media/image70.png"/><Relationship Id="rId7" Type="http://schemas.openxmlformats.org/officeDocument/2006/relationships/image" Target="../media/image310.png"/><Relationship Id="rId162" Type="http://schemas.openxmlformats.org/officeDocument/2006/relationships/customXml" Target="../ink/ink701.xml"/><Relationship Id="rId183" Type="http://schemas.openxmlformats.org/officeDocument/2006/relationships/image" Target="../media/image190.png"/><Relationship Id="rId218" Type="http://schemas.openxmlformats.org/officeDocument/2006/relationships/customXml" Target="../ink/ink729.xml"/><Relationship Id="rId239" Type="http://schemas.openxmlformats.org/officeDocument/2006/relationships/image" Target="../media/image47.png"/><Relationship Id="rId250" Type="http://schemas.openxmlformats.org/officeDocument/2006/relationships/customXml" Target="../ink/ink745.xml"/><Relationship Id="rId271" Type="http://schemas.openxmlformats.org/officeDocument/2006/relationships/image" Target="../media/image63.png"/><Relationship Id="rId24" Type="http://schemas.openxmlformats.org/officeDocument/2006/relationships/customXml" Target="../ink/ink632.xml"/><Relationship Id="rId45" Type="http://schemas.openxmlformats.org/officeDocument/2006/relationships/image" Target="../media/image220.png"/><Relationship Id="rId66" Type="http://schemas.openxmlformats.org/officeDocument/2006/relationships/customXml" Target="../ink/ink653.xml"/><Relationship Id="rId87" Type="http://schemas.openxmlformats.org/officeDocument/2006/relationships/image" Target="../media/image430.png"/><Relationship Id="rId110" Type="http://schemas.openxmlformats.org/officeDocument/2006/relationships/customXml" Target="../ink/ink675.xml"/><Relationship Id="rId131" Type="http://schemas.openxmlformats.org/officeDocument/2006/relationships/image" Target="../media/image65.png"/><Relationship Id="rId152" Type="http://schemas.openxmlformats.org/officeDocument/2006/relationships/customXml" Target="../ink/ink696.xml"/><Relationship Id="rId173" Type="http://schemas.openxmlformats.org/officeDocument/2006/relationships/image" Target="../media/image86.png"/><Relationship Id="rId194" Type="http://schemas.openxmlformats.org/officeDocument/2006/relationships/customXml" Target="../ink/ink717.xml"/><Relationship Id="rId208" Type="http://schemas.openxmlformats.org/officeDocument/2006/relationships/customXml" Target="../ink/ink724.xml"/><Relationship Id="rId229" Type="http://schemas.openxmlformats.org/officeDocument/2006/relationships/image" Target="../media/image420.png"/><Relationship Id="rId240" Type="http://schemas.openxmlformats.org/officeDocument/2006/relationships/customXml" Target="../ink/ink740.xml"/><Relationship Id="rId261" Type="http://schemas.openxmlformats.org/officeDocument/2006/relationships/image" Target="../media/image58.png"/><Relationship Id="rId14" Type="http://schemas.openxmlformats.org/officeDocument/2006/relationships/customXml" Target="../ink/ink627.xml"/><Relationship Id="rId35" Type="http://schemas.openxmlformats.org/officeDocument/2006/relationships/image" Target="../media/image170.png"/><Relationship Id="rId56" Type="http://schemas.openxmlformats.org/officeDocument/2006/relationships/customXml" Target="../ink/ink648.xml"/><Relationship Id="rId77" Type="http://schemas.openxmlformats.org/officeDocument/2006/relationships/image" Target="../media/image380.png"/><Relationship Id="rId100" Type="http://schemas.openxmlformats.org/officeDocument/2006/relationships/customXml" Target="../ink/ink670.xml"/><Relationship Id="rId282" Type="http://schemas.openxmlformats.org/officeDocument/2006/relationships/customXml" Target="../ink/ink761.xml"/><Relationship Id="rId8" Type="http://schemas.openxmlformats.org/officeDocument/2006/relationships/customXml" Target="../ink/ink624.xml"/><Relationship Id="rId98" Type="http://schemas.openxmlformats.org/officeDocument/2006/relationships/customXml" Target="../ink/ink669.xml"/><Relationship Id="rId121" Type="http://schemas.openxmlformats.org/officeDocument/2006/relationships/image" Target="../media/image60.png"/><Relationship Id="rId142" Type="http://schemas.openxmlformats.org/officeDocument/2006/relationships/customXml" Target="../ink/ink691.xml"/><Relationship Id="rId163" Type="http://schemas.openxmlformats.org/officeDocument/2006/relationships/image" Target="../media/image81.png"/><Relationship Id="rId184" Type="http://schemas.openxmlformats.org/officeDocument/2006/relationships/customXml" Target="../ink/ink712.xml"/><Relationship Id="rId219" Type="http://schemas.openxmlformats.org/officeDocument/2006/relationships/image" Target="../media/image90.png"/><Relationship Id="rId230" Type="http://schemas.openxmlformats.org/officeDocument/2006/relationships/customXml" Target="../ink/ink735.xml"/><Relationship Id="rId251" Type="http://schemas.openxmlformats.org/officeDocument/2006/relationships/image" Target="../media/image53.png"/><Relationship Id="rId25" Type="http://schemas.openxmlformats.org/officeDocument/2006/relationships/image" Target="../media/image120.png"/><Relationship Id="rId46" Type="http://schemas.openxmlformats.org/officeDocument/2006/relationships/customXml" Target="../ink/ink643.xml"/><Relationship Id="rId67" Type="http://schemas.openxmlformats.org/officeDocument/2006/relationships/image" Target="../media/image330.png"/><Relationship Id="rId272" Type="http://schemas.openxmlformats.org/officeDocument/2006/relationships/customXml" Target="../ink/ink756.xml"/><Relationship Id="rId88" Type="http://schemas.openxmlformats.org/officeDocument/2006/relationships/customXml" Target="../ink/ink664.xml"/><Relationship Id="rId111" Type="http://schemas.openxmlformats.org/officeDocument/2006/relationships/image" Target="../media/image55.png"/><Relationship Id="rId132" Type="http://schemas.openxmlformats.org/officeDocument/2006/relationships/customXml" Target="../ink/ink686.xml"/><Relationship Id="rId153" Type="http://schemas.openxmlformats.org/officeDocument/2006/relationships/image" Target="../media/image76.png"/><Relationship Id="rId174" Type="http://schemas.openxmlformats.org/officeDocument/2006/relationships/customXml" Target="../ink/ink707.xml"/><Relationship Id="rId195" Type="http://schemas.openxmlformats.org/officeDocument/2006/relationships/image" Target="../media/image250.png"/><Relationship Id="rId209" Type="http://schemas.openxmlformats.org/officeDocument/2006/relationships/image" Target="../media/image320.png"/><Relationship Id="rId220" Type="http://schemas.openxmlformats.org/officeDocument/2006/relationships/customXml" Target="../ink/ink730.xml"/><Relationship Id="rId241" Type="http://schemas.openxmlformats.org/officeDocument/2006/relationships/image" Target="../media/image48.png"/><Relationship Id="rId15" Type="http://schemas.openxmlformats.org/officeDocument/2006/relationships/image" Target="../media/image710.png"/><Relationship Id="rId36" Type="http://schemas.openxmlformats.org/officeDocument/2006/relationships/customXml" Target="../ink/ink638.xml"/><Relationship Id="rId57" Type="http://schemas.openxmlformats.org/officeDocument/2006/relationships/image" Target="../media/image280.png"/><Relationship Id="rId262" Type="http://schemas.openxmlformats.org/officeDocument/2006/relationships/customXml" Target="../ink/ink751.xml"/><Relationship Id="rId283" Type="http://schemas.openxmlformats.org/officeDocument/2006/relationships/image" Target="../media/image69.png"/><Relationship Id="rId78" Type="http://schemas.openxmlformats.org/officeDocument/2006/relationships/customXml" Target="../ink/ink65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81.xml"/><Relationship Id="rId143" Type="http://schemas.openxmlformats.org/officeDocument/2006/relationships/image" Target="../media/image71.png"/><Relationship Id="rId164" Type="http://schemas.openxmlformats.org/officeDocument/2006/relationships/customXml" Target="../ink/ink702.xml"/><Relationship Id="rId185" Type="http://schemas.openxmlformats.org/officeDocument/2006/relationships/image" Target="../media/image200.png"/><Relationship Id="rId9" Type="http://schemas.openxmlformats.org/officeDocument/2006/relationships/image" Target="../media/image410.png"/><Relationship Id="rId210" Type="http://schemas.openxmlformats.org/officeDocument/2006/relationships/customXml" Target="../ink/ink725.xml"/><Relationship Id="rId26" Type="http://schemas.openxmlformats.org/officeDocument/2006/relationships/customXml" Target="../ink/ink633.xml"/><Relationship Id="rId231" Type="http://schemas.openxmlformats.org/officeDocument/2006/relationships/image" Target="../media/image430.png"/><Relationship Id="rId252" Type="http://schemas.openxmlformats.org/officeDocument/2006/relationships/customXml" Target="../ink/ink746.xml"/><Relationship Id="rId273" Type="http://schemas.openxmlformats.org/officeDocument/2006/relationships/image" Target="../media/image64.png"/><Relationship Id="rId47" Type="http://schemas.openxmlformats.org/officeDocument/2006/relationships/image" Target="../media/image230.png"/><Relationship Id="rId68" Type="http://schemas.openxmlformats.org/officeDocument/2006/relationships/customXml" Target="../ink/ink654.xml"/><Relationship Id="rId89" Type="http://schemas.openxmlformats.org/officeDocument/2006/relationships/image" Target="../media/image440.png"/><Relationship Id="rId112" Type="http://schemas.openxmlformats.org/officeDocument/2006/relationships/customXml" Target="../ink/ink676.xml"/><Relationship Id="rId133" Type="http://schemas.openxmlformats.org/officeDocument/2006/relationships/image" Target="../media/image66.png"/><Relationship Id="rId154" Type="http://schemas.openxmlformats.org/officeDocument/2006/relationships/customXml" Target="../ink/ink697.xml"/><Relationship Id="rId175" Type="http://schemas.openxmlformats.org/officeDocument/2006/relationships/image" Target="../media/image87.png"/><Relationship Id="rId196" Type="http://schemas.openxmlformats.org/officeDocument/2006/relationships/customXml" Target="../ink/ink718.xml"/><Relationship Id="rId200" Type="http://schemas.openxmlformats.org/officeDocument/2006/relationships/customXml" Target="../ink/ink720.xml"/><Relationship Id="rId16" Type="http://schemas.openxmlformats.org/officeDocument/2006/relationships/customXml" Target="../ink/ink628.xml"/><Relationship Id="rId221" Type="http://schemas.openxmlformats.org/officeDocument/2006/relationships/image" Target="../media/image380.png"/><Relationship Id="rId242" Type="http://schemas.openxmlformats.org/officeDocument/2006/relationships/customXml" Target="../ink/ink741.xml"/><Relationship Id="rId263" Type="http://schemas.openxmlformats.org/officeDocument/2006/relationships/image" Target="../media/image59.png"/><Relationship Id="rId284" Type="http://schemas.openxmlformats.org/officeDocument/2006/relationships/customXml" Target="../ink/ink762.xml"/><Relationship Id="rId37" Type="http://schemas.openxmlformats.org/officeDocument/2006/relationships/image" Target="../media/image180.png"/><Relationship Id="rId58" Type="http://schemas.openxmlformats.org/officeDocument/2006/relationships/customXml" Target="../ink/ink649.xml"/><Relationship Id="rId79" Type="http://schemas.openxmlformats.org/officeDocument/2006/relationships/image" Target="../media/image390.png"/><Relationship Id="rId102" Type="http://schemas.openxmlformats.org/officeDocument/2006/relationships/customXml" Target="../ink/ink671.xml"/><Relationship Id="rId123" Type="http://schemas.openxmlformats.org/officeDocument/2006/relationships/image" Target="../media/image61.png"/><Relationship Id="rId144" Type="http://schemas.openxmlformats.org/officeDocument/2006/relationships/customXml" Target="../ink/ink692.xml"/><Relationship Id="rId90" Type="http://schemas.openxmlformats.org/officeDocument/2006/relationships/customXml" Target="../ink/ink665.xml"/><Relationship Id="rId165" Type="http://schemas.openxmlformats.org/officeDocument/2006/relationships/image" Target="../media/image82.png"/><Relationship Id="rId186" Type="http://schemas.openxmlformats.org/officeDocument/2006/relationships/customXml" Target="../ink/ink713.xml"/><Relationship Id="rId211" Type="http://schemas.openxmlformats.org/officeDocument/2006/relationships/image" Target="../media/image330.png"/><Relationship Id="rId232" Type="http://schemas.openxmlformats.org/officeDocument/2006/relationships/customXml" Target="../ink/ink736.xml"/><Relationship Id="rId253" Type="http://schemas.openxmlformats.org/officeDocument/2006/relationships/image" Target="../media/image54.png"/><Relationship Id="rId274" Type="http://schemas.openxmlformats.org/officeDocument/2006/relationships/customXml" Target="../ink/ink757.xml"/><Relationship Id="rId27" Type="http://schemas.openxmlformats.org/officeDocument/2006/relationships/image" Target="../media/image130.png"/><Relationship Id="rId48" Type="http://schemas.openxmlformats.org/officeDocument/2006/relationships/customXml" Target="../ink/ink644.xml"/><Relationship Id="rId69" Type="http://schemas.openxmlformats.org/officeDocument/2006/relationships/image" Target="../media/image340.png"/><Relationship Id="rId113" Type="http://schemas.openxmlformats.org/officeDocument/2006/relationships/image" Target="../media/image56.png"/><Relationship Id="rId134" Type="http://schemas.openxmlformats.org/officeDocument/2006/relationships/customXml" Target="../ink/ink687.xml"/><Relationship Id="rId80" Type="http://schemas.openxmlformats.org/officeDocument/2006/relationships/customXml" Target="../ink/ink660.xml"/><Relationship Id="rId155" Type="http://schemas.openxmlformats.org/officeDocument/2006/relationships/image" Target="../media/image77.png"/><Relationship Id="rId176" Type="http://schemas.openxmlformats.org/officeDocument/2006/relationships/customXml" Target="../ink/ink708.xml"/><Relationship Id="rId197" Type="http://schemas.openxmlformats.org/officeDocument/2006/relationships/image" Target="../media/image260.png"/><Relationship Id="rId201" Type="http://schemas.openxmlformats.org/officeDocument/2006/relationships/image" Target="../media/image280.png"/><Relationship Id="rId222" Type="http://schemas.openxmlformats.org/officeDocument/2006/relationships/customXml" Target="../ink/ink731.xml"/><Relationship Id="rId243" Type="http://schemas.openxmlformats.org/officeDocument/2006/relationships/image" Target="../media/image49.png"/><Relationship Id="rId264" Type="http://schemas.openxmlformats.org/officeDocument/2006/relationships/customXml" Target="../ink/ink752.xml"/><Relationship Id="rId285" Type="http://schemas.openxmlformats.org/officeDocument/2006/relationships/image" Target="../media/image70.png"/><Relationship Id="rId17" Type="http://schemas.openxmlformats.org/officeDocument/2006/relationships/image" Target="../media/image810.png"/><Relationship Id="rId38" Type="http://schemas.openxmlformats.org/officeDocument/2006/relationships/customXml" Target="../ink/ink639.xml"/><Relationship Id="rId59" Type="http://schemas.openxmlformats.org/officeDocument/2006/relationships/image" Target="../media/image290.png"/><Relationship Id="rId103" Type="http://schemas.openxmlformats.org/officeDocument/2006/relationships/image" Target="../media/image51.png"/><Relationship Id="rId124" Type="http://schemas.openxmlformats.org/officeDocument/2006/relationships/customXml" Target="../ink/ink682.xml"/><Relationship Id="rId70" Type="http://schemas.openxmlformats.org/officeDocument/2006/relationships/customXml" Target="../ink/ink655.xml"/><Relationship Id="rId91" Type="http://schemas.openxmlformats.org/officeDocument/2006/relationships/image" Target="../media/image450.png"/><Relationship Id="rId145" Type="http://schemas.openxmlformats.org/officeDocument/2006/relationships/image" Target="../media/image72.png"/><Relationship Id="rId166" Type="http://schemas.openxmlformats.org/officeDocument/2006/relationships/customXml" Target="../ink/ink703.xml"/><Relationship Id="rId187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26.xml"/><Relationship Id="rId233" Type="http://schemas.openxmlformats.org/officeDocument/2006/relationships/image" Target="../media/image440.png"/><Relationship Id="rId254" Type="http://schemas.openxmlformats.org/officeDocument/2006/relationships/customXml" Target="../ink/ink747.xml"/><Relationship Id="rId28" Type="http://schemas.openxmlformats.org/officeDocument/2006/relationships/customXml" Target="../ink/ink634.xml"/><Relationship Id="rId49" Type="http://schemas.openxmlformats.org/officeDocument/2006/relationships/image" Target="../media/image240.png"/><Relationship Id="rId114" Type="http://schemas.openxmlformats.org/officeDocument/2006/relationships/customXml" Target="../ink/ink677.xml"/><Relationship Id="rId275" Type="http://schemas.openxmlformats.org/officeDocument/2006/relationships/image" Target="../media/image65.png"/><Relationship Id="rId60" Type="http://schemas.openxmlformats.org/officeDocument/2006/relationships/customXml" Target="../ink/ink650.xml"/><Relationship Id="rId81" Type="http://schemas.openxmlformats.org/officeDocument/2006/relationships/image" Target="../media/image400.png"/><Relationship Id="rId135" Type="http://schemas.openxmlformats.org/officeDocument/2006/relationships/image" Target="../media/image67.png"/><Relationship Id="rId156" Type="http://schemas.openxmlformats.org/officeDocument/2006/relationships/customXml" Target="../ink/ink698.xml"/><Relationship Id="rId177" Type="http://schemas.openxmlformats.org/officeDocument/2006/relationships/image" Target="../media/image88.png"/><Relationship Id="rId198" Type="http://schemas.openxmlformats.org/officeDocument/2006/relationships/customXml" Target="../ink/ink719.xml"/><Relationship Id="rId202" Type="http://schemas.openxmlformats.org/officeDocument/2006/relationships/customXml" Target="../ink/ink721.xml"/><Relationship Id="rId223" Type="http://schemas.openxmlformats.org/officeDocument/2006/relationships/image" Target="../media/image390.png"/><Relationship Id="rId244" Type="http://schemas.openxmlformats.org/officeDocument/2006/relationships/customXml" Target="../ink/ink742.xml"/><Relationship Id="rId18" Type="http://schemas.openxmlformats.org/officeDocument/2006/relationships/customXml" Target="../ink/ink629.xml"/><Relationship Id="rId39" Type="http://schemas.openxmlformats.org/officeDocument/2006/relationships/image" Target="../media/image190.png"/><Relationship Id="rId265" Type="http://schemas.openxmlformats.org/officeDocument/2006/relationships/image" Target="../media/image60.png"/><Relationship Id="rId286" Type="http://schemas.openxmlformats.org/officeDocument/2006/relationships/customXml" Target="../ink/ink763.xml"/><Relationship Id="rId50" Type="http://schemas.openxmlformats.org/officeDocument/2006/relationships/customXml" Target="../ink/ink645.xml"/><Relationship Id="rId104" Type="http://schemas.openxmlformats.org/officeDocument/2006/relationships/customXml" Target="../ink/ink672.xml"/><Relationship Id="rId125" Type="http://schemas.openxmlformats.org/officeDocument/2006/relationships/image" Target="../media/image62.png"/><Relationship Id="rId146" Type="http://schemas.openxmlformats.org/officeDocument/2006/relationships/customXml" Target="../ink/ink693.xml"/><Relationship Id="rId167" Type="http://schemas.openxmlformats.org/officeDocument/2006/relationships/image" Target="../media/image83.png"/><Relationship Id="rId188" Type="http://schemas.openxmlformats.org/officeDocument/2006/relationships/customXml" Target="../ink/ink714.xml"/><Relationship Id="rId71" Type="http://schemas.openxmlformats.org/officeDocument/2006/relationships/image" Target="../media/image350.png"/><Relationship Id="rId92" Type="http://schemas.openxmlformats.org/officeDocument/2006/relationships/customXml" Target="../ink/ink666.xml"/><Relationship Id="rId213" Type="http://schemas.openxmlformats.org/officeDocument/2006/relationships/image" Target="../media/image340.png"/><Relationship Id="rId234" Type="http://schemas.openxmlformats.org/officeDocument/2006/relationships/customXml" Target="../ink/ink737.xml"/><Relationship Id="rId2" Type="http://schemas.openxmlformats.org/officeDocument/2006/relationships/customXml" Target="../ink/ink621.xml"/><Relationship Id="rId29" Type="http://schemas.openxmlformats.org/officeDocument/2006/relationships/image" Target="../media/image140.png"/><Relationship Id="rId255" Type="http://schemas.openxmlformats.org/officeDocument/2006/relationships/image" Target="../media/image55.png"/><Relationship Id="rId276" Type="http://schemas.openxmlformats.org/officeDocument/2006/relationships/customXml" Target="../ink/ink758.xml"/><Relationship Id="rId40" Type="http://schemas.openxmlformats.org/officeDocument/2006/relationships/customXml" Target="../ink/ink640.xml"/><Relationship Id="rId115" Type="http://schemas.openxmlformats.org/officeDocument/2006/relationships/image" Target="../media/image57.png"/><Relationship Id="rId136" Type="http://schemas.openxmlformats.org/officeDocument/2006/relationships/customXml" Target="../ink/ink688.xml"/><Relationship Id="rId157" Type="http://schemas.openxmlformats.org/officeDocument/2006/relationships/image" Target="../media/image78.png"/><Relationship Id="rId178" Type="http://schemas.openxmlformats.org/officeDocument/2006/relationships/customXml" Target="../ink/ink709.xml"/><Relationship Id="rId61" Type="http://schemas.openxmlformats.org/officeDocument/2006/relationships/image" Target="../media/image300.png"/><Relationship Id="rId82" Type="http://schemas.openxmlformats.org/officeDocument/2006/relationships/customXml" Target="../ink/ink661.xml"/><Relationship Id="rId199" Type="http://schemas.openxmlformats.org/officeDocument/2006/relationships/image" Target="../media/image270.png"/><Relationship Id="rId203" Type="http://schemas.openxmlformats.org/officeDocument/2006/relationships/image" Target="../media/image290.png"/><Relationship Id="rId19" Type="http://schemas.openxmlformats.org/officeDocument/2006/relationships/image" Target="../media/image910.png"/><Relationship Id="rId224" Type="http://schemas.openxmlformats.org/officeDocument/2006/relationships/customXml" Target="../ink/ink732.xml"/><Relationship Id="rId245" Type="http://schemas.openxmlformats.org/officeDocument/2006/relationships/image" Target="../media/image50.png"/><Relationship Id="rId266" Type="http://schemas.openxmlformats.org/officeDocument/2006/relationships/customXml" Target="../ink/ink753.xml"/><Relationship Id="rId287" Type="http://schemas.openxmlformats.org/officeDocument/2006/relationships/image" Target="../media/image91.png"/><Relationship Id="rId30" Type="http://schemas.openxmlformats.org/officeDocument/2006/relationships/customXml" Target="../ink/ink635.xml"/><Relationship Id="rId105" Type="http://schemas.openxmlformats.org/officeDocument/2006/relationships/image" Target="../media/image52.png"/><Relationship Id="rId126" Type="http://schemas.openxmlformats.org/officeDocument/2006/relationships/customXml" Target="../ink/ink683.xml"/><Relationship Id="rId147" Type="http://schemas.openxmlformats.org/officeDocument/2006/relationships/image" Target="../media/image211.png"/><Relationship Id="rId168" Type="http://schemas.openxmlformats.org/officeDocument/2006/relationships/customXml" Target="../ink/ink704.xml"/><Relationship Id="rId51" Type="http://schemas.openxmlformats.org/officeDocument/2006/relationships/image" Target="../media/image250.png"/><Relationship Id="rId72" Type="http://schemas.openxmlformats.org/officeDocument/2006/relationships/customXml" Target="../ink/ink656.xml"/><Relationship Id="rId93" Type="http://schemas.openxmlformats.org/officeDocument/2006/relationships/image" Target="../media/image46.png"/><Relationship Id="rId189" Type="http://schemas.openxmlformats.org/officeDocument/2006/relationships/image" Target="../media/image220.png"/><Relationship Id="rId3" Type="http://schemas.openxmlformats.org/officeDocument/2006/relationships/image" Target="../media/image1.png"/><Relationship Id="rId214" Type="http://schemas.openxmlformats.org/officeDocument/2006/relationships/customXml" Target="../ink/ink727.xml"/><Relationship Id="rId235" Type="http://schemas.openxmlformats.org/officeDocument/2006/relationships/image" Target="../media/image450.png"/><Relationship Id="rId256" Type="http://schemas.openxmlformats.org/officeDocument/2006/relationships/customXml" Target="../ink/ink748.xml"/><Relationship Id="rId277" Type="http://schemas.openxmlformats.org/officeDocument/2006/relationships/image" Target="../media/image66.png"/><Relationship Id="rId116" Type="http://schemas.openxmlformats.org/officeDocument/2006/relationships/customXml" Target="../ink/ink678.xml"/><Relationship Id="rId137" Type="http://schemas.openxmlformats.org/officeDocument/2006/relationships/image" Target="../media/image68.png"/><Relationship Id="rId158" Type="http://schemas.openxmlformats.org/officeDocument/2006/relationships/customXml" Target="../ink/ink699.xml"/><Relationship Id="rId20" Type="http://schemas.openxmlformats.org/officeDocument/2006/relationships/customXml" Target="../ink/ink630.xml"/><Relationship Id="rId41" Type="http://schemas.openxmlformats.org/officeDocument/2006/relationships/image" Target="../media/image200.png"/><Relationship Id="rId62" Type="http://schemas.openxmlformats.org/officeDocument/2006/relationships/customXml" Target="../ink/ink651.xml"/><Relationship Id="rId83" Type="http://schemas.openxmlformats.org/officeDocument/2006/relationships/image" Target="../media/image411.png"/><Relationship Id="rId179" Type="http://schemas.openxmlformats.org/officeDocument/2006/relationships/image" Target="../media/image170.png"/><Relationship Id="rId190" Type="http://schemas.openxmlformats.org/officeDocument/2006/relationships/customXml" Target="../ink/ink715.xml"/><Relationship Id="rId204" Type="http://schemas.openxmlformats.org/officeDocument/2006/relationships/customXml" Target="../ink/ink722.xml"/><Relationship Id="rId225" Type="http://schemas.openxmlformats.org/officeDocument/2006/relationships/image" Target="../media/image400.png"/><Relationship Id="rId246" Type="http://schemas.openxmlformats.org/officeDocument/2006/relationships/customXml" Target="../ink/ink743.xml"/><Relationship Id="rId267" Type="http://schemas.openxmlformats.org/officeDocument/2006/relationships/image" Target="../media/image61.png"/><Relationship Id="rId288" Type="http://schemas.openxmlformats.org/officeDocument/2006/relationships/customXml" Target="../ink/ink764.xml"/><Relationship Id="rId106" Type="http://schemas.openxmlformats.org/officeDocument/2006/relationships/customXml" Target="../ink/ink673.xml"/><Relationship Id="rId127" Type="http://schemas.openxmlformats.org/officeDocument/2006/relationships/image" Target="../media/image63.png"/><Relationship Id="rId10" Type="http://schemas.openxmlformats.org/officeDocument/2006/relationships/customXml" Target="../ink/ink625.xml"/><Relationship Id="rId31" Type="http://schemas.openxmlformats.org/officeDocument/2006/relationships/image" Target="../media/image150.png"/><Relationship Id="rId52" Type="http://schemas.openxmlformats.org/officeDocument/2006/relationships/customXml" Target="../ink/ink646.xml"/><Relationship Id="rId73" Type="http://schemas.openxmlformats.org/officeDocument/2006/relationships/image" Target="../media/image360.png"/><Relationship Id="rId94" Type="http://schemas.openxmlformats.org/officeDocument/2006/relationships/customXml" Target="../ink/ink667.xml"/><Relationship Id="rId148" Type="http://schemas.openxmlformats.org/officeDocument/2006/relationships/customXml" Target="../ink/ink694.xml"/><Relationship Id="rId169" Type="http://schemas.openxmlformats.org/officeDocument/2006/relationships/image" Target="../media/image84.png"/><Relationship Id="rId4" Type="http://schemas.openxmlformats.org/officeDocument/2006/relationships/customXml" Target="../ink/ink622.xml"/><Relationship Id="rId180" Type="http://schemas.openxmlformats.org/officeDocument/2006/relationships/customXml" Target="../ink/ink710.xml"/><Relationship Id="rId215" Type="http://schemas.openxmlformats.org/officeDocument/2006/relationships/image" Target="../media/image350.png"/><Relationship Id="rId236" Type="http://schemas.openxmlformats.org/officeDocument/2006/relationships/customXml" Target="../ink/ink738.xml"/><Relationship Id="rId257" Type="http://schemas.openxmlformats.org/officeDocument/2006/relationships/image" Target="../media/image56.png"/><Relationship Id="rId278" Type="http://schemas.openxmlformats.org/officeDocument/2006/relationships/customXml" Target="../ink/ink759.xml"/><Relationship Id="rId42" Type="http://schemas.openxmlformats.org/officeDocument/2006/relationships/customXml" Target="../ink/ink641.xml"/><Relationship Id="rId84" Type="http://schemas.openxmlformats.org/officeDocument/2006/relationships/customXml" Target="../ink/ink662.xml"/><Relationship Id="rId138" Type="http://schemas.openxmlformats.org/officeDocument/2006/relationships/customXml" Target="../ink/ink689.xml"/><Relationship Id="rId191" Type="http://schemas.openxmlformats.org/officeDocument/2006/relationships/image" Target="../media/image230.png"/><Relationship Id="rId205" Type="http://schemas.openxmlformats.org/officeDocument/2006/relationships/image" Target="../media/image300.png"/><Relationship Id="rId247" Type="http://schemas.openxmlformats.org/officeDocument/2006/relationships/image" Target="../media/image51.png"/><Relationship Id="rId107" Type="http://schemas.openxmlformats.org/officeDocument/2006/relationships/image" Target="../media/image53.png"/><Relationship Id="rId289" Type="http://schemas.openxmlformats.org/officeDocument/2006/relationships/image" Target="../media/image92.png"/><Relationship Id="rId11" Type="http://schemas.openxmlformats.org/officeDocument/2006/relationships/image" Target="../media/image510.png"/><Relationship Id="rId53" Type="http://schemas.openxmlformats.org/officeDocument/2006/relationships/image" Target="../media/image260.png"/><Relationship Id="rId149" Type="http://schemas.openxmlformats.org/officeDocument/2006/relationships/image" Target="../media/image74.png"/><Relationship Id="rId95" Type="http://schemas.openxmlformats.org/officeDocument/2006/relationships/image" Target="../media/image47.png"/><Relationship Id="rId160" Type="http://schemas.openxmlformats.org/officeDocument/2006/relationships/customXml" Target="../ink/ink700.xml"/><Relationship Id="rId216" Type="http://schemas.openxmlformats.org/officeDocument/2006/relationships/customXml" Target="../ink/ink728.xml"/><Relationship Id="rId258" Type="http://schemas.openxmlformats.org/officeDocument/2006/relationships/customXml" Target="../ink/ink749.xml"/><Relationship Id="rId22" Type="http://schemas.openxmlformats.org/officeDocument/2006/relationships/customXml" Target="../ink/ink631.xml"/><Relationship Id="rId64" Type="http://schemas.openxmlformats.org/officeDocument/2006/relationships/customXml" Target="../ink/ink652.xml"/><Relationship Id="rId118" Type="http://schemas.openxmlformats.org/officeDocument/2006/relationships/customXml" Target="../ink/ink679.xml"/><Relationship Id="rId171" Type="http://schemas.openxmlformats.org/officeDocument/2006/relationships/image" Target="../media/image85.png"/><Relationship Id="rId227" Type="http://schemas.openxmlformats.org/officeDocument/2006/relationships/image" Target="../media/image4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9.png"/><Relationship Id="rId63" Type="http://schemas.openxmlformats.org/officeDocument/2006/relationships/image" Target="../media/image311.png"/><Relationship Id="rId159" Type="http://schemas.openxmlformats.org/officeDocument/2006/relationships/image" Target="../media/image79.png"/><Relationship Id="rId170" Type="http://schemas.openxmlformats.org/officeDocument/2006/relationships/customXml" Target="../ink/ink849.xml"/><Relationship Id="rId226" Type="http://schemas.openxmlformats.org/officeDocument/2006/relationships/customXml" Target="../ink/ink877.xml"/><Relationship Id="rId268" Type="http://schemas.openxmlformats.org/officeDocument/2006/relationships/customXml" Target="../ink/ink898.xml"/><Relationship Id="rId32" Type="http://schemas.openxmlformats.org/officeDocument/2006/relationships/customXml" Target="../ink/ink780.xml"/><Relationship Id="rId74" Type="http://schemas.openxmlformats.org/officeDocument/2006/relationships/customXml" Target="../ink/ink801.xml"/><Relationship Id="rId128" Type="http://schemas.openxmlformats.org/officeDocument/2006/relationships/customXml" Target="../ink/ink828.xml"/><Relationship Id="rId5" Type="http://schemas.openxmlformats.org/officeDocument/2006/relationships/image" Target="../media/image73.png"/><Relationship Id="rId181" Type="http://schemas.openxmlformats.org/officeDocument/2006/relationships/image" Target="../media/image180.png"/><Relationship Id="rId237" Type="http://schemas.openxmlformats.org/officeDocument/2006/relationships/image" Target="../media/image46.png"/><Relationship Id="rId279" Type="http://schemas.openxmlformats.org/officeDocument/2006/relationships/image" Target="../media/image67.png"/><Relationship Id="rId43" Type="http://schemas.openxmlformats.org/officeDocument/2006/relationships/image" Target="../media/image210.png"/><Relationship Id="rId139" Type="http://schemas.openxmlformats.org/officeDocument/2006/relationships/image" Target="../media/image69.png"/><Relationship Id="rId85" Type="http://schemas.openxmlformats.org/officeDocument/2006/relationships/image" Target="../media/image420.png"/><Relationship Id="rId150" Type="http://schemas.openxmlformats.org/officeDocument/2006/relationships/customXml" Target="../ink/ink839.xml"/><Relationship Id="rId192" Type="http://schemas.openxmlformats.org/officeDocument/2006/relationships/customXml" Target="../ink/ink860.xml"/><Relationship Id="rId206" Type="http://schemas.openxmlformats.org/officeDocument/2006/relationships/customXml" Target="../ink/ink867.xml"/><Relationship Id="rId248" Type="http://schemas.openxmlformats.org/officeDocument/2006/relationships/customXml" Target="../ink/ink888.xml"/><Relationship Id="rId269" Type="http://schemas.openxmlformats.org/officeDocument/2006/relationships/image" Target="../media/image62.png"/><Relationship Id="rId12" Type="http://schemas.openxmlformats.org/officeDocument/2006/relationships/customXml" Target="../ink/ink770.xml"/><Relationship Id="rId33" Type="http://schemas.openxmlformats.org/officeDocument/2006/relationships/image" Target="../media/image160.png"/><Relationship Id="rId108" Type="http://schemas.openxmlformats.org/officeDocument/2006/relationships/customXml" Target="../ink/ink818.xml"/><Relationship Id="rId129" Type="http://schemas.openxmlformats.org/officeDocument/2006/relationships/image" Target="../media/image64.png"/><Relationship Id="rId280" Type="http://schemas.openxmlformats.org/officeDocument/2006/relationships/customXml" Target="../ink/ink904.xml"/><Relationship Id="rId54" Type="http://schemas.openxmlformats.org/officeDocument/2006/relationships/customXml" Target="../ink/ink791.xml"/><Relationship Id="rId75" Type="http://schemas.openxmlformats.org/officeDocument/2006/relationships/image" Target="../media/image370.png"/><Relationship Id="rId96" Type="http://schemas.openxmlformats.org/officeDocument/2006/relationships/customXml" Target="../ink/ink812.xml"/><Relationship Id="rId140" Type="http://schemas.openxmlformats.org/officeDocument/2006/relationships/customXml" Target="../ink/ink834.xml"/><Relationship Id="rId161" Type="http://schemas.openxmlformats.org/officeDocument/2006/relationships/image" Target="../media/image80.png"/><Relationship Id="rId182" Type="http://schemas.openxmlformats.org/officeDocument/2006/relationships/customXml" Target="../ink/ink855.xml"/><Relationship Id="rId217" Type="http://schemas.openxmlformats.org/officeDocument/2006/relationships/image" Target="../media/image89.png"/><Relationship Id="rId6" Type="http://schemas.openxmlformats.org/officeDocument/2006/relationships/customXml" Target="../ink/ink767.xml"/><Relationship Id="rId238" Type="http://schemas.openxmlformats.org/officeDocument/2006/relationships/customXml" Target="../ink/ink883.xml"/><Relationship Id="rId259" Type="http://schemas.openxmlformats.org/officeDocument/2006/relationships/image" Target="../media/image57.png"/><Relationship Id="rId23" Type="http://schemas.openxmlformats.org/officeDocument/2006/relationships/image" Target="../media/image110.png"/><Relationship Id="rId119" Type="http://schemas.openxmlformats.org/officeDocument/2006/relationships/image" Target="../media/image59.png"/><Relationship Id="rId270" Type="http://schemas.openxmlformats.org/officeDocument/2006/relationships/customXml" Target="../ink/ink899.xml"/><Relationship Id="rId44" Type="http://schemas.openxmlformats.org/officeDocument/2006/relationships/customXml" Target="../ink/ink786.xml"/><Relationship Id="rId65" Type="http://schemas.openxmlformats.org/officeDocument/2006/relationships/image" Target="../media/image320.png"/><Relationship Id="rId86" Type="http://schemas.openxmlformats.org/officeDocument/2006/relationships/customXml" Target="../ink/ink807.xml"/><Relationship Id="rId130" Type="http://schemas.openxmlformats.org/officeDocument/2006/relationships/customXml" Target="../ink/ink829.xml"/><Relationship Id="rId151" Type="http://schemas.openxmlformats.org/officeDocument/2006/relationships/image" Target="../media/image75.png"/><Relationship Id="rId172" Type="http://schemas.openxmlformats.org/officeDocument/2006/relationships/customXml" Target="../ink/ink850.xml"/><Relationship Id="rId193" Type="http://schemas.openxmlformats.org/officeDocument/2006/relationships/image" Target="../media/image240.png"/><Relationship Id="rId207" Type="http://schemas.openxmlformats.org/officeDocument/2006/relationships/image" Target="../media/image311.png"/><Relationship Id="rId228" Type="http://schemas.openxmlformats.org/officeDocument/2006/relationships/customXml" Target="../ink/ink878.xml"/><Relationship Id="rId249" Type="http://schemas.openxmlformats.org/officeDocument/2006/relationships/image" Target="../media/image52.png"/><Relationship Id="rId13" Type="http://schemas.openxmlformats.org/officeDocument/2006/relationships/image" Target="../media/image610.png"/><Relationship Id="rId109" Type="http://schemas.openxmlformats.org/officeDocument/2006/relationships/image" Target="../media/image54.png"/><Relationship Id="rId260" Type="http://schemas.openxmlformats.org/officeDocument/2006/relationships/customXml" Target="../ink/ink894.xml"/><Relationship Id="rId281" Type="http://schemas.openxmlformats.org/officeDocument/2006/relationships/image" Target="../media/image68.png"/><Relationship Id="rId34" Type="http://schemas.openxmlformats.org/officeDocument/2006/relationships/customXml" Target="../ink/ink781.xml"/><Relationship Id="rId55" Type="http://schemas.openxmlformats.org/officeDocument/2006/relationships/image" Target="../media/image270.png"/><Relationship Id="rId76" Type="http://schemas.openxmlformats.org/officeDocument/2006/relationships/customXml" Target="../ink/ink802.xml"/><Relationship Id="rId97" Type="http://schemas.openxmlformats.org/officeDocument/2006/relationships/image" Target="../media/image48.png"/><Relationship Id="rId120" Type="http://schemas.openxmlformats.org/officeDocument/2006/relationships/customXml" Target="../ink/ink824.xml"/><Relationship Id="rId141" Type="http://schemas.openxmlformats.org/officeDocument/2006/relationships/image" Target="../media/image70.png"/><Relationship Id="rId7" Type="http://schemas.openxmlformats.org/officeDocument/2006/relationships/image" Target="../media/image310.png"/><Relationship Id="rId162" Type="http://schemas.openxmlformats.org/officeDocument/2006/relationships/customXml" Target="../ink/ink845.xml"/><Relationship Id="rId183" Type="http://schemas.openxmlformats.org/officeDocument/2006/relationships/image" Target="../media/image190.png"/><Relationship Id="rId218" Type="http://schemas.openxmlformats.org/officeDocument/2006/relationships/customXml" Target="../ink/ink873.xml"/><Relationship Id="rId239" Type="http://schemas.openxmlformats.org/officeDocument/2006/relationships/image" Target="../media/image47.png"/><Relationship Id="rId250" Type="http://schemas.openxmlformats.org/officeDocument/2006/relationships/customXml" Target="../ink/ink889.xml"/><Relationship Id="rId271" Type="http://schemas.openxmlformats.org/officeDocument/2006/relationships/image" Target="../media/image63.png"/><Relationship Id="rId24" Type="http://schemas.openxmlformats.org/officeDocument/2006/relationships/customXml" Target="../ink/ink776.xml"/><Relationship Id="rId45" Type="http://schemas.openxmlformats.org/officeDocument/2006/relationships/image" Target="../media/image220.png"/><Relationship Id="rId66" Type="http://schemas.openxmlformats.org/officeDocument/2006/relationships/customXml" Target="../ink/ink797.xml"/><Relationship Id="rId87" Type="http://schemas.openxmlformats.org/officeDocument/2006/relationships/image" Target="../media/image430.png"/><Relationship Id="rId110" Type="http://schemas.openxmlformats.org/officeDocument/2006/relationships/customXml" Target="../ink/ink819.xml"/><Relationship Id="rId131" Type="http://schemas.openxmlformats.org/officeDocument/2006/relationships/image" Target="../media/image65.png"/><Relationship Id="rId152" Type="http://schemas.openxmlformats.org/officeDocument/2006/relationships/customXml" Target="../ink/ink840.xml"/><Relationship Id="rId173" Type="http://schemas.openxmlformats.org/officeDocument/2006/relationships/image" Target="../media/image86.png"/><Relationship Id="rId194" Type="http://schemas.openxmlformats.org/officeDocument/2006/relationships/customXml" Target="../ink/ink861.xml"/><Relationship Id="rId208" Type="http://schemas.openxmlformats.org/officeDocument/2006/relationships/customXml" Target="../ink/ink868.xml"/><Relationship Id="rId229" Type="http://schemas.openxmlformats.org/officeDocument/2006/relationships/image" Target="../media/image420.png"/><Relationship Id="rId240" Type="http://schemas.openxmlformats.org/officeDocument/2006/relationships/customXml" Target="../ink/ink884.xml"/><Relationship Id="rId261" Type="http://schemas.openxmlformats.org/officeDocument/2006/relationships/image" Target="../media/image58.png"/><Relationship Id="rId14" Type="http://schemas.openxmlformats.org/officeDocument/2006/relationships/customXml" Target="../ink/ink771.xml"/><Relationship Id="rId35" Type="http://schemas.openxmlformats.org/officeDocument/2006/relationships/image" Target="../media/image170.png"/><Relationship Id="rId56" Type="http://schemas.openxmlformats.org/officeDocument/2006/relationships/customXml" Target="../ink/ink792.xml"/><Relationship Id="rId77" Type="http://schemas.openxmlformats.org/officeDocument/2006/relationships/image" Target="../media/image380.png"/><Relationship Id="rId100" Type="http://schemas.openxmlformats.org/officeDocument/2006/relationships/customXml" Target="../ink/ink814.xml"/><Relationship Id="rId282" Type="http://schemas.openxmlformats.org/officeDocument/2006/relationships/customXml" Target="../ink/ink905.xml"/><Relationship Id="rId8" Type="http://schemas.openxmlformats.org/officeDocument/2006/relationships/customXml" Target="../ink/ink768.xml"/><Relationship Id="rId98" Type="http://schemas.openxmlformats.org/officeDocument/2006/relationships/customXml" Target="../ink/ink813.xml"/><Relationship Id="rId121" Type="http://schemas.openxmlformats.org/officeDocument/2006/relationships/image" Target="../media/image60.png"/><Relationship Id="rId142" Type="http://schemas.openxmlformats.org/officeDocument/2006/relationships/customXml" Target="../ink/ink835.xml"/><Relationship Id="rId163" Type="http://schemas.openxmlformats.org/officeDocument/2006/relationships/image" Target="../media/image81.png"/><Relationship Id="rId184" Type="http://schemas.openxmlformats.org/officeDocument/2006/relationships/customXml" Target="../ink/ink856.xml"/><Relationship Id="rId219" Type="http://schemas.openxmlformats.org/officeDocument/2006/relationships/image" Target="../media/image90.png"/><Relationship Id="rId230" Type="http://schemas.openxmlformats.org/officeDocument/2006/relationships/customXml" Target="../ink/ink879.xml"/><Relationship Id="rId251" Type="http://schemas.openxmlformats.org/officeDocument/2006/relationships/image" Target="../media/image53.png"/><Relationship Id="rId25" Type="http://schemas.openxmlformats.org/officeDocument/2006/relationships/image" Target="../media/image120.png"/><Relationship Id="rId46" Type="http://schemas.openxmlformats.org/officeDocument/2006/relationships/customXml" Target="../ink/ink787.xml"/><Relationship Id="rId67" Type="http://schemas.openxmlformats.org/officeDocument/2006/relationships/image" Target="../media/image330.png"/><Relationship Id="rId272" Type="http://schemas.openxmlformats.org/officeDocument/2006/relationships/customXml" Target="../ink/ink900.xml"/><Relationship Id="rId88" Type="http://schemas.openxmlformats.org/officeDocument/2006/relationships/customXml" Target="../ink/ink808.xml"/><Relationship Id="rId111" Type="http://schemas.openxmlformats.org/officeDocument/2006/relationships/image" Target="../media/image55.png"/><Relationship Id="rId132" Type="http://schemas.openxmlformats.org/officeDocument/2006/relationships/customXml" Target="../ink/ink830.xml"/><Relationship Id="rId153" Type="http://schemas.openxmlformats.org/officeDocument/2006/relationships/image" Target="../media/image76.png"/><Relationship Id="rId174" Type="http://schemas.openxmlformats.org/officeDocument/2006/relationships/customXml" Target="../ink/ink851.xml"/><Relationship Id="rId195" Type="http://schemas.openxmlformats.org/officeDocument/2006/relationships/image" Target="../media/image250.png"/><Relationship Id="rId209" Type="http://schemas.openxmlformats.org/officeDocument/2006/relationships/image" Target="../media/image320.png"/><Relationship Id="rId220" Type="http://schemas.openxmlformats.org/officeDocument/2006/relationships/customXml" Target="../ink/ink874.xml"/><Relationship Id="rId241" Type="http://schemas.openxmlformats.org/officeDocument/2006/relationships/image" Target="../media/image48.png"/><Relationship Id="rId15" Type="http://schemas.openxmlformats.org/officeDocument/2006/relationships/image" Target="../media/image710.png"/><Relationship Id="rId36" Type="http://schemas.openxmlformats.org/officeDocument/2006/relationships/customXml" Target="../ink/ink782.xml"/><Relationship Id="rId57" Type="http://schemas.openxmlformats.org/officeDocument/2006/relationships/image" Target="../media/image280.png"/><Relationship Id="rId262" Type="http://schemas.openxmlformats.org/officeDocument/2006/relationships/customXml" Target="../ink/ink895.xml"/><Relationship Id="rId283" Type="http://schemas.openxmlformats.org/officeDocument/2006/relationships/image" Target="../media/image69.png"/><Relationship Id="rId78" Type="http://schemas.openxmlformats.org/officeDocument/2006/relationships/customXml" Target="../ink/ink803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825.xml"/><Relationship Id="rId143" Type="http://schemas.openxmlformats.org/officeDocument/2006/relationships/image" Target="../media/image71.png"/><Relationship Id="rId164" Type="http://schemas.openxmlformats.org/officeDocument/2006/relationships/customXml" Target="../ink/ink846.xml"/><Relationship Id="rId185" Type="http://schemas.openxmlformats.org/officeDocument/2006/relationships/image" Target="../media/image200.png"/><Relationship Id="rId9" Type="http://schemas.openxmlformats.org/officeDocument/2006/relationships/image" Target="../media/image410.png"/><Relationship Id="rId210" Type="http://schemas.openxmlformats.org/officeDocument/2006/relationships/customXml" Target="../ink/ink869.xml"/><Relationship Id="rId26" Type="http://schemas.openxmlformats.org/officeDocument/2006/relationships/customXml" Target="../ink/ink777.xml"/><Relationship Id="rId231" Type="http://schemas.openxmlformats.org/officeDocument/2006/relationships/image" Target="../media/image430.png"/><Relationship Id="rId252" Type="http://schemas.openxmlformats.org/officeDocument/2006/relationships/customXml" Target="../ink/ink890.xml"/><Relationship Id="rId273" Type="http://schemas.openxmlformats.org/officeDocument/2006/relationships/image" Target="../media/image64.png"/><Relationship Id="rId47" Type="http://schemas.openxmlformats.org/officeDocument/2006/relationships/image" Target="../media/image230.png"/><Relationship Id="rId68" Type="http://schemas.openxmlformats.org/officeDocument/2006/relationships/customXml" Target="../ink/ink798.xml"/><Relationship Id="rId89" Type="http://schemas.openxmlformats.org/officeDocument/2006/relationships/image" Target="../media/image440.png"/><Relationship Id="rId112" Type="http://schemas.openxmlformats.org/officeDocument/2006/relationships/customXml" Target="../ink/ink820.xml"/><Relationship Id="rId133" Type="http://schemas.openxmlformats.org/officeDocument/2006/relationships/image" Target="../media/image66.png"/><Relationship Id="rId154" Type="http://schemas.openxmlformats.org/officeDocument/2006/relationships/customXml" Target="../ink/ink841.xml"/><Relationship Id="rId175" Type="http://schemas.openxmlformats.org/officeDocument/2006/relationships/image" Target="../media/image87.png"/><Relationship Id="rId196" Type="http://schemas.openxmlformats.org/officeDocument/2006/relationships/customXml" Target="../ink/ink862.xml"/><Relationship Id="rId200" Type="http://schemas.openxmlformats.org/officeDocument/2006/relationships/customXml" Target="../ink/ink864.xml"/><Relationship Id="rId16" Type="http://schemas.openxmlformats.org/officeDocument/2006/relationships/customXml" Target="../ink/ink772.xml"/><Relationship Id="rId221" Type="http://schemas.openxmlformats.org/officeDocument/2006/relationships/image" Target="../media/image380.png"/><Relationship Id="rId242" Type="http://schemas.openxmlformats.org/officeDocument/2006/relationships/customXml" Target="../ink/ink885.xml"/><Relationship Id="rId263" Type="http://schemas.openxmlformats.org/officeDocument/2006/relationships/image" Target="../media/image59.png"/><Relationship Id="rId284" Type="http://schemas.openxmlformats.org/officeDocument/2006/relationships/customXml" Target="../ink/ink906.xml"/><Relationship Id="rId37" Type="http://schemas.openxmlformats.org/officeDocument/2006/relationships/image" Target="../media/image180.png"/><Relationship Id="rId58" Type="http://schemas.openxmlformats.org/officeDocument/2006/relationships/customXml" Target="../ink/ink793.xml"/><Relationship Id="rId79" Type="http://schemas.openxmlformats.org/officeDocument/2006/relationships/image" Target="../media/image390.png"/><Relationship Id="rId102" Type="http://schemas.openxmlformats.org/officeDocument/2006/relationships/customXml" Target="../ink/ink815.xml"/><Relationship Id="rId123" Type="http://schemas.openxmlformats.org/officeDocument/2006/relationships/image" Target="../media/image61.png"/><Relationship Id="rId144" Type="http://schemas.openxmlformats.org/officeDocument/2006/relationships/customXml" Target="../ink/ink836.xml"/><Relationship Id="rId90" Type="http://schemas.openxmlformats.org/officeDocument/2006/relationships/customXml" Target="../ink/ink809.xml"/><Relationship Id="rId165" Type="http://schemas.openxmlformats.org/officeDocument/2006/relationships/image" Target="../media/image82.png"/><Relationship Id="rId186" Type="http://schemas.openxmlformats.org/officeDocument/2006/relationships/customXml" Target="../ink/ink857.xml"/><Relationship Id="rId211" Type="http://schemas.openxmlformats.org/officeDocument/2006/relationships/image" Target="../media/image330.png"/><Relationship Id="rId232" Type="http://schemas.openxmlformats.org/officeDocument/2006/relationships/customXml" Target="../ink/ink880.xml"/><Relationship Id="rId253" Type="http://schemas.openxmlformats.org/officeDocument/2006/relationships/image" Target="../media/image54.png"/><Relationship Id="rId274" Type="http://schemas.openxmlformats.org/officeDocument/2006/relationships/customXml" Target="../ink/ink901.xml"/><Relationship Id="rId27" Type="http://schemas.openxmlformats.org/officeDocument/2006/relationships/image" Target="../media/image130.png"/><Relationship Id="rId48" Type="http://schemas.openxmlformats.org/officeDocument/2006/relationships/customXml" Target="../ink/ink788.xml"/><Relationship Id="rId69" Type="http://schemas.openxmlformats.org/officeDocument/2006/relationships/image" Target="../media/image340.png"/><Relationship Id="rId113" Type="http://schemas.openxmlformats.org/officeDocument/2006/relationships/image" Target="../media/image56.png"/><Relationship Id="rId134" Type="http://schemas.openxmlformats.org/officeDocument/2006/relationships/customXml" Target="../ink/ink831.xml"/><Relationship Id="rId80" Type="http://schemas.openxmlformats.org/officeDocument/2006/relationships/customXml" Target="../ink/ink804.xml"/><Relationship Id="rId155" Type="http://schemas.openxmlformats.org/officeDocument/2006/relationships/image" Target="../media/image77.png"/><Relationship Id="rId176" Type="http://schemas.openxmlformats.org/officeDocument/2006/relationships/customXml" Target="../ink/ink852.xml"/><Relationship Id="rId197" Type="http://schemas.openxmlformats.org/officeDocument/2006/relationships/image" Target="../media/image260.png"/><Relationship Id="rId201" Type="http://schemas.openxmlformats.org/officeDocument/2006/relationships/image" Target="../media/image280.png"/><Relationship Id="rId222" Type="http://schemas.openxmlformats.org/officeDocument/2006/relationships/customXml" Target="../ink/ink875.xml"/><Relationship Id="rId243" Type="http://schemas.openxmlformats.org/officeDocument/2006/relationships/image" Target="../media/image49.png"/><Relationship Id="rId264" Type="http://schemas.openxmlformats.org/officeDocument/2006/relationships/customXml" Target="../ink/ink896.xml"/><Relationship Id="rId285" Type="http://schemas.openxmlformats.org/officeDocument/2006/relationships/image" Target="../media/image70.png"/><Relationship Id="rId17" Type="http://schemas.openxmlformats.org/officeDocument/2006/relationships/image" Target="../media/image810.png"/><Relationship Id="rId38" Type="http://schemas.openxmlformats.org/officeDocument/2006/relationships/customXml" Target="../ink/ink783.xml"/><Relationship Id="rId59" Type="http://schemas.openxmlformats.org/officeDocument/2006/relationships/image" Target="../media/image290.png"/><Relationship Id="rId103" Type="http://schemas.openxmlformats.org/officeDocument/2006/relationships/image" Target="../media/image51.png"/><Relationship Id="rId124" Type="http://schemas.openxmlformats.org/officeDocument/2006/relationships/customXml" Target="../ink/ink826.xml"/><Relationship Id="rId70" Type="http://schemas.openxmlformats.org/officeDocument/2006/relationships/customXml" Target="../ink/ink799.xml"/><Relationship Id="rId91" Type="http://schemas.openxmlformats.org/officeDocument/2006/relationships/image" Target="../media/image450.png"/><Relationship Id="rId145" Type="http://schemas.openxmlformats.org/officeDocument/2006/relationships/image" Target="../media/image72.png"/><Relationship Id="rId166" Type="http://schemas.openxmlformats.org/officeDocument/2006/relationships/customXml" Target="../ink/ink847.xml"/><Relationship Id="rId187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870.xml"/><Relationship Id="rId233" Type="http://schemas.openxmlformats.org/officeDocument/2006/relationships/image" Target="../media/image440.png"/><Relationship Id="rId254" Type="http://schemas.openxmlformats.org/officeDocument/2006/relationships/customXml" Target="../ink/ink891.xml"/><Relationship Id="rId28" Type="http://schemas.openxmlformats.org/officeDocument/2006/relationships/customXml" Target="../ink/ink778.xml"/><Relationship Id="rId49" Type="http://schemas.openxmlformats.org/officeDocument/2006/relationships/image" Target="../media/image240.png"/><Relationship Id="rId114" Type="http://schemas.openxmlformats.org/officeDocument/2006/relationships/customXml" Target="../ink/ink821.xml"/><Relationship Id="rId275" Type="http://schemas.openxmlformats.org/officeDocument/2006/relationships/image" Target="../media/image65.png"/><Relationship Id="rId60" Type="http://schemas.openxmlformats.org/officeDocument/2006/relationships/customXml" Target="../ink/ink794.xml"/><Relationship Id="rId81" Type="http://schemas.openxmlformats.org/officeDocument/2006/relationships/image" Target="../media/image400.png"/><Relationship Id="rId135" Type="http://schemas.openxmlformats.org/officeDocument/2006/relationships/image" Target="../media/image67.png"/><Relationship Id="rId156" Type="http://schemas.openxmlformats.org/officeDocument/2006/relationships/customXml" Target="../ink/ink842.xml"/><Relationship Id="rId177" Type="http://schemas.openxmlformats.org/officeDocument/2006/relationships/image" Target="../media/image88.png"/><Relationship Id="rId198" Type="http://schemas.openxmlformats.org/officeDocument/2006/relationships/customXml" Target="../ink/ink863.xml"/><Relationship Id="rId202" Type="http://schemas.openxmlformats.org/officeDocument/2006/relationships/customXml" Target="../ink/ink865.xml"/><Relationship Id="rId223" Type="http://schemas.openxmlformats.org/officeDocument/2006/relationships/image" Target="../media/image390.png"/><Relationship Id="rId244" Type="http://schemas.openxmlformats.org/officeDocument/2006/relationships/customXml" Target="../ink/ink886.xml"/><Relationship Id="rId18" Type="http://schemas.openxmlformats.org/officeDocument/2006/relationships/customXml" Target="../ink/ink773.xml"/><Relationship Id="rId39" Type="http://schemas.openxmlformats.org/officeDocument/2006/relationships/image" Target="../media/image190.png"/><Relationship Id="rId265" Type="http://schemas.openxmlformats.org/officeDocument/2006/relationships/image" Target="../media/image60.png"/><Relationship Id="rId286" Type="http://schemas.openxmlformats.org/officeDocument/2006/relationships/customXml" Target="../ink/ink907.xml"/><Relationship Id="rId50" Type="http://schemas.openxmlformats.org/officeDocument/2006/relationships/customXml" Target="../ink/ink789.xml"/><Relationship Id="rId104" Type="http://schemas.openxmlformats.org/officeDocument/2006/relationships/customXml" Target="../ink/ink816.xml"/><Relationship Id="rId125" Type="http://schemas.openxmlformats.org/officeDocument/2006/relationships/image" Target="../media/image62.png"/><Relationship Id="rId146" Type="http://schemas.openxmlformats.org/officeDocument/2006/relationships/customXml" Target="../ink/ink837.xml"/><Relationship Id="rId167" Type="http://schemas.openxmlformats.org/officeDocument/2006/relationships/image" Target="../media/image83.png"/><Relationship Id="rId188" Type="http://schemas.openxmlformats.org/officeDocument/2006/relationships/customXml" Target="../ink/ink858.xml"/><Relationship Id="rId71" Type="http://schemas.openxmlformats.org/officeDocument/2006/relationships/image" Target="../media/image350.png"/><Relationship Id="rId92" Type="http://schemas.openxmlformats.org/officeDocument/2006/relationships/customXml" Target="../ink/ink810.xml"/><Relationship Id="rId213" Type="http://schemas.openxmlformats.org/officeDocument/2006/relationships/image" Target="../media/image340.png"/><Relationship Id="rId234" Type="http://schemas.openxmlformats.org/officeDocument/2006/relationships/customXml" Target="../ink/ink881.xml"/><Relationship Id="rId2" Type="http://schemas.openxmlformats.org/officeDocument/2006/relationships/customXml" Target="../ink/ink765.xml"/><Relationship Id="rId29" Type="http://schemas.openxmlformats.org/officeDocument/2006/relationships/image" Target="../media/image140.png"/><Relationship Id="rId255" Type="http://schemas.openxmlformats.org/officeDocument/2006/relationships/image" Target="../media/image55.png"/><Relationship Id="rId276" Type="http://schemas.openxmlformats.org/officeDocument/2006/relationships/customXml" Target="../ink/ink902.xml"/><Relationship Id="rId40" Type="http://schemas.openxmlformats.org/officeDocument/2006/relationships/customXml" Target="../ink/ink784.xml"/><Relationship Id="rId115" Type="http://schemas.openxmlformats.org/officeDocument/2006/relationships/image" Target="../media/image57.png"/><Relationship Id="rId136" Type="http://schemas.openxmlformats.org/officeDocument/2006/relationships/customXml" Target="../ink/ink832.xml"/><Relationship Id="rId157" Type="http://schemas.openxmlformats.org/officeDocument/2006/relationships/image" Target="../media/image78.png"/><Relationship Id="rId178" Type="http://schemas.openxmlformats.org/officeDocument/2006/relationships/customXml" Target="../ink/ink853.xml"/><Relationship Id="rId61" Type="http://schemas.openxmlformats.org/officeDocument/2006/relationships/image" Target="../media/image300.png"/><Relationship Id="rId82" Type="http://schemas.openxmlformats.org/officeDocument/2006/relationships/customXml" Target="../ink/ink805.xml"/><Relationship Id="rId199" Type="http://schemas.openxmlformats.org/officeDocument/2006/relationships/image" Target="../media/image270.png"/><Relationship Id="rId203" Type="http://schemas.openxmlformats.org/officeDocument/2006/relationships/image" Target="../media/image290.png"/><Relationship Id="rId19" Type="http://schemas.openxmlformats.org/officeDocument/2006/relationships/image" Target="../media/image910.png"/><Relationship Id="rId224" Type="http://schemas.openxmlformats.org/officeDocument/2006/relationships/customXml" Target="../ink/ink876.xml"/><Relationship Id="rId245" Type="http://schemas.openxmlformats.org/officeDocument/2006/relationships/image" Target="../media/image50.png"/><Relationship Id="rId266" Type="http://schemas.openxmlformats.org/officeDocument/2006/relationships/customXml" Target="../ink/ink897.xml"/><Relationship Id="rId287" Type="http://schemas.openxmlformats.org/officeDocument/2006/relationships/image" Target="../media/image91.png"/><Relationship Id="rId30" Type="http://schemas.openxmlformats.org/officeDocument/2006/relationships/customXml" Target="../ink/ink779.xml"/><Relationship Id="rId105" Type="http://schemas.openxmlformats.org/officeDocument/2006/relationships/image" Target="../media/image52.png"/><Relationship Id="rId126" Type="http://schemas.openxmlformats.org/officeDocument/2006/relationships/customXml" Target="../ink/ink827.xml"/><Relationship Id="rId147" Type="http://schemas.openxmlformats.org/officeDocument/2006/relationships/image" Target="../media/image211.png"/><Relationship Id="rId168" Type="http://schemas.openxmlformats.org/officeDocument/2006/relationships/customXml" Target="../ink/ink848.xml"/><Relationship Id="rId51" Type="http://schemas.openxmlformats.org/officeDocument/2006/relationships/image" Target="../media/image250.png"/><Relationship Id="rId72" Type="http://schemas.openxmlformats.org/officeDocument/2006/relationships/customXml" Target="../ink/ink800.xml"/><Relationship Id="rId93" Type="http://schemas.openxmlformats.org/officeDocument/2006/relationships/image" Target="../media/image46.png"/><Relationship Id="rId189" Type="http://schemas.openxmlformats.org/officeDocument/2006/relationships/image" Target="../media/image220.png"/><Relationship Id="rId3" Type="http://schemas.openxmlformats.org/officeDocument/2006/relationships/image" Target="../media/image1.png"/><Relationship Id="rId214" Type="http://schemas.openxmlformats.org/officeDocument/2006/relationships/customXml" Target="../ink/ink871.xml"/><Relationship Id="rId235" Type="http://schemas.openxmlformats.org/officeDocument/2006/relationships/image" Target="../media/image450.png"/><Relationship Id="rId256" Type="http://schemas.openxmlformats.org/officeDocument/2006/relationships/customXml" Target="../ink/ink892.xml"/><Relationship Id="rId277" Type="http://schemas.openxmlformats.org/officeDocument/2006/relationships/image" Target="../media/image66.png"/><Relationship Id="rId116" Type="http://schemas.openxmlformats.org/officeDocument/2006/relationships/customXml" Target="../ink/ink822.xml"/><Relationship Id="rId137" Type="http://schemas.openxmlformats.org/officeDocument/2006/relationships/image" Target="../media/image68.png"/><Relationship Id="rId158" Type="http://schemas.openxmlformats.org/officeDocument/2006/relationships/customXml" Target="../ink/ink843.xml"/><Relationship Id="rId20" Type="http://schemas.openxmlformats.org/officeDocument/2006/relationships/customXml" Target="../ink/ink774.xml"/><Relationship Id="rId41" Type="http://schemas.openxmlformats.org/officeDocument/2006/relationships/image" Target="../media/image200.png"/><Relationship Id="rId62" Type="http://schemas.openxmlformats.org/officeDocument/2006/relationships/customXml" Target="../ink/ink795.xml"/><Relationship Id="rId83" Type="http://schemas.openxmlformats.org/officeDocument/2006/relationships/image" Target="../media/image411.png"/><Relationship Id="rId179" Type="http://schemas.openxmlformats.org/officeDocument/2006/relationships/image" Target="../media/image170.png"/><Relationship Id="rId190" Type="http://schemas.openxmlformats.org/officeDocument/2006/relationships/customXml" Target="../ink/ink859.xml"/><Relationship Id="rId204" Type="http://schemas.openxmlformats.org/officeDocument/2006/relationships/customXml" Target="../ink/ink866.xml"/><Relationship Id="rId225" Type="http://schemas.openxmlformats.org/officeDocument/2006/relationships/image" Target="../media/image400.png"/><Relationship Id="rId246" Type="http://schemas.openxmlformats.org/officeDocument/2006/relationships/customXml" Target="../ink/ink887.xml"/><Relationship Id="rId267" Type="http://schemas.openxmlformats.org/officeDocument/2006/relationships/image" Target="../media/image61.png"/><Relationship Id="rId288" Type="http://schemas.openxmlformats.org/officeDocument/2006/relationships/customXml" Target="../ink/ink908.xml"/><Relationship Id="rId106" Type="http://schemas.openxmlformats.org/officeDocument/2006/relationships/customXml" Target="../ink/ink817.xml"/><Relationship Id="rId127" Type="http://schemas.openxmlformats.org/officeDocument/2006/relationships/image" Target="../media/image63.png"/><Relationship Id="rId10" Type="http://schemas.openxmlformats.org/officeDocument/2006/relationships/customXml" Target="../ink/ink769.xml"/><Relationship Id="rId31" Type="http://schemas.openxmlformats.org/officeDocument/2006/relationships/image" Target="../media/image150.png"/><Relationship Id="rId52" Type="http://schemas.openxmlformats.org/officeDocument/2006/relationships/customXml" Target="../ink/ink790.xml"/><Relationship Id="rId73" Type="http://schemas.openxmlformats.org/officeDocument/2006/relationships/image" Target="../media/image360.png"/><Relationship Id="rId94" Type="http://schemas.openxmlformats.org/officeDocument/2006/relationships/customXml" Target="../ink/ink811.xml"/><Relationship Id="rId148" Type="http://schemas.openxmlformats.org/officeDocument/2006/relationships/customXml" Target="../ink/ink838.xml"/><Relationship Id="rId169" Type="http://schemas.openxmlformats.org/officeDocument/2006/relationships/image" Target="../media/image84.png"/><Relationship Id="rId4" Type="http://schemas.openxmlformats.org/officeDocument/2006/relationships/customXml" Target="../ink/ink766.xml"/><Relationship Id="rId180" Type="http://schemas.openxmlformats.org/officeDocument/2006/relationships/customXml" Target="../ink/ink854.xml"/><Relationship Id="rId215" Type="http://schemas.openxmlformats.org/officeDocument/2006/relationships/image" Target="../media/image350.png"/><Relationship Id="rId236" Type="http://schemas.openxmlformats.org/officeDocument/2006/relationships/customXml" Target="../ink/ink882.xml"/><Relationship Id="rId257" Type="http://schemas.openxmlformats.org/officeDocument/2006/relationships/image" Target="../media/image56.png"/><Relationship Id="rId278" Type="http://schemas.openxmlformats.org/officeDocument/2006/relationships/customXml" Target="../ink/ink903.xml"/><Relationship Id="rId42" Type="http://schemas.openxmlformats.org/officeDocument/2006/relationships/customXml" Target="../ink/ink785.xml"/><Relationship Id="rId84" Type="http://schemas.openxmlformats.org/officeDocument/2006/relationships/customXml" Target="../ink/ink806.xml"/><Relationship Id="rId138" Type="http://schemas.openxmlformats.org/officeDocument/2006/relationships/customXml" Target="../ink/ink833.xml"/><Relationship Id="rId191" Type="http://schemas.openxmlformats.org/officeDocument/2006/relationships/image" Target="../media/image230.png"/><Relationship Id="rId205" Type="http://schemas.openxmlformats.org/officeDocument/2006/relationships/image" Target="../media/image300.png"/><Relationship Id="rId247" Type="http://schemas.openxmlformats.org/officeDocument/2006/relationships/image" Target="../media/image51.png"/><Relationship Id="rId107" Type="http://schemas.openxmlformats.org/officeDocument/2006/relationships/image" Target="../media/image53.png"/><Relationship Id="rId289" Type="http://schemas.openxmlformats.org/officeDocument/2006/relationships/image" Target="../media/image92.png"/><Relationship Id="rId11" Type="http://schemas.openxmlformats.org/officeDocument/2006/relationships/image" Target="../media/image510.png"/><Relationship Id="rId53" Type="http://schemas.openxmlformats.org/officeDocument/2006/relationships/image" Target="../media/image260.png"/><Relationship Id="rId149" Type="http://schemas.openxmlformats.org/officeDocument/2006/relationships/image" Target="../media/image74.png"/><Relationship Id="rId95" Type="http://schemas.openxmlformats.org/officeDocument/2006/relationships/image" Target="../media/image47.png"/><Relationship Id="rId160" Type="http://schemas.openxmlformats.org/officeDocument/2006/relationships/customXml" Target="../ink/ink844.xml"/><Relationship Id="rId216" Type="http://schemas.openxmlformats.org/officeDocument/2006/relationships/customXml" Target="../ink/ink872.xml"/><Relationship Id="rId258" Type="http://schemas.openxmlformats.org/officeDocument/2006/relationships/customXml" Target="../ink/ink893.xml"/><Relationship Id="rId22" Type="http://schemas.openxmlformats.org/officeDocument/2006/relationships/customXml" Target="../ink/ink775.xml"/><Relationship Id="rId64" Type="http://schemas.openxmlformats.org/officeDocument/2006/relationships/customXml" Target="../ink/ink796.xml"/><Relationship Id="rId118" Type="http://schemas.openxmlformats.org/officeDocument/2006/relationships/customXml" Target="../ink/ink823.xml"/><Relationship Id="rId171" Type="http://schemas.openxmlformats.org/officeDocument/2006/relationships/image" Target="../media/image85.png"/><Relationship Id="rId227" Type="http://schemas.openxmlformats.org/officeDocument/2006/relationships/image" Target="../media/image4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9.png"/><Relationship Id="rId63" Type="http://schemas.openxmlformats.org/officeDocument/2006/relationships/image" Target="../media/image311.png"/><Relationship Id="rId159" Type="http://schemas.openxmlformats.org/officeDocument/2006/relationships/image" Target="../media/image79.png"/><Relationship Id="rId170" Type="http://schemas.openxmlformats.org/officeDocument/2006/relationships/customXml" Target="../ink/ink993.xml"/><Relationship Id="rId226" Type="http://schemas.openxmlformats.org/officeDocument/2006/relationships/customXml" Target="../ink/ink1021.xml"/><Relationship Id="rId268" Type="http://schemas.openxmlformats.org/officeDocument/2006/relationships/customXml" Target="../ink/ink1042.xml"/><Relationship Id="rId32" Type="http://schemas.openxmlformats.org/officeDocument/2006/relationships/customXml" Target="../ink/ink924.xml"/><Relationship Id="rId74" Type="http://schemas.openxmlformats.org/officeDocument/2006/relationships/customXml" Target="../ink/ink945.xml"/><Relationship Id="rId128" Type="http://schemas.openxmlformats.org/officeDocument/2006/relationships/customXml" Target="../ink/ink972.xml"/><Relationship Id="rId5" Type="http://schemas.openxmlformats.org/officeDocument/2006/relationships/image" Target="../media/image73.png"/><Relationship Id="rId181" Type="http://schemas.openxmlformats.org/officeDocument/2006/relationships/image" Target="../media/image180.png"/><Relationship Id="rId237" Type="http://schemas.openxmlformats.org/officeDocument/2006/relationships/image" Target="../media/image46.png"/><Relationship Id="rId279" Type="http://schemas.openxmlformats.org/officeDocument/2006/relationships/image" Target="../media/image67.png"/><Relationship Id="rId43" Type="http://schemas.openxmlformats.org/officeDocument/2006/relationships/image" Target="../media/image210.png"/><Relationship Id="rId139" Type="http://schemas.openxmlformats.org/officeDocument/2006/relationships/image" Target="../media/image69.png"/><Relationship Id="rId85" Type="http://schemas.openxmlformats.org/officeDocument/2006/relationships/image" Target="../media/image420.png"/><Relationship Id="rId150" Type="http://schemas.openxmlformats.org/officeDocument/2006/relationships/customXml" Target="../ink/ink983.xml"/><Relationship Id="rId192" Type="http://schemas.openxmlformats.org/officeDocument/2006/relationships/customXml" Target="../ink/ink1004.xml"/><Relationship Id="rId206" Type="http://schemas.openxmlformats.org/officeDocument/2006/relationships/customXml" Target="../ink/ink1011.xml"/><Relationship Id="rId248" Type="http://schemas.openxmlformats.org/officeDocument/2006/relationships/customXml" Target="../ink/ink1032.xml"/><Relationship Id="rId269" Type="http://schemas.openxmlformats.org/officeDocument/2006/relationships/image" Target="../media/image62.png"/><Relationship Id="rId12" Type="http://schemas.openxmlformats.org/officeDocument/2006/relationships/customXml" Target="../ink/ink914.xml"/><Relationship Id="rId33" Type="http://schemas.openxmlformats.org/officeDocument/2006/relationships/image" Target="../media/image160.png"/><Relationship Id="rId108" Type="http://schemas.openxmlformats.org/officeDocument/2006/relationships/customXml" Target="../ink/ink962.xml"/><Relationship Id="rId129" Type="http://schemas.openxmlformats.org/officeDocument/2006/relationships/image" Target="../media/image64.png"/><Relationship Id="rId280" Type="http://schemas.openxmlformats.org/officeDocument/2006/relationships/customXml" Target="../ink/ink1048.xml"/><Relationship Id="rId54" Type="http://schemas.openxmlformats.org/officeDocument/2006/relationships/customXml" Target="../ink/ink935.xml"/><Relationship Id="rId75" Type="http://schemas.openxmlformats.org/officeDocument/2006/relationships/image" Target="../media/image370.png"/><Relationship Id="rId96" Type="http://schemas.openxmlformats.org/officeDocument/2006/relationships/customXml" Target="../ink/ink956.xml"/><Relationship Id="rId140" Type="http://schemas.openxmlformats.org/officeDocument/2006/relationships/customXml" Target="../ink/ink978.xml"/><Relationship Id="rId161" Type="http://schemas.openxmlformats.org/officeDocument/2006/relationships/image" Target="../media/image80.png"/><Relationship Id="rId182" Type="http://schemas.openxmlformats.org/officeDocument/2006/relationships/customXml" Target="../ink/ink999.xml"/><Relationship Id="rId217" Type="http://schemas.openxmlformats.org/officeDocument/2006/relationships/image" Target="../media/image89.png"/><Relationship Id="rId6" Type="http://schemas.openxmlformats.org/officeDocument/2006/relationships/customXml" Target="../ink/ink911.xml"/><Relationship Id="rId238" Type="http://schemas.openxmlformats.org/officeDocument/2006/relationships/customXml" Target="../ink/ink1027.xml"/><Relationship Id="rId259" Type="http://schemas.openxmlformats.org/officeDocument/2006/relationships/image" Target="../media/image57.png"/><Relationship Id="rId23" Type="http://schemas.openxmlformats.org/officeDocument/2006/relationships/image" Target="../media/image110.png"/><Relationship Id="rId119" Type="http://schemas.openxmlformats.org/officeDocument/2006/relationships/image" Target="../media/image59.png"/><Relationship Id="rId270" Type="http://schemas.openxmlformats.org/officeDocument/2006/relationships/customXml" Target="../ink/ink1043.xml"/><Relationship Id="rId44" Type="http://schemas.openxmlformats.org/officeDocument/2006/relationships/customXml" Target="../ink/ink930.xml"/><Relationship Id="rId65" Type="http://schemas.openxmlformats.org/officeDocument/2006/relationships/image" Target="../media/image320.png"/><Relationship Id="rId86" Type="http://schemas.openxmlformats.org/officeDocument/2006/relationships/customXml" Target="../ink/ink951.xml"/><Relationship Id="rId130" Type="http://schemas.openxmlformats.org/officeDocument/2006/relationships/customXml" Target="../ink/ink973.xml"/><Relationship Id="rId151" Type="http://schemas.openxmlformats.org/officeDocument/2006/relationships/image" Target="../media/image75.png"/><Relationship Id="rId172" Type="http://schemas.openxmlformats.org/officeDocument/2006/relationships/customXml" Target="../ink/ink994.xml"/><Relationship Id="rId193" Type="http://schemas.openxmlformats.org/officeDocument/2006/relationships/image" Target="../media/image240.png"/><Relationship Id="rId207" Type="http://schemas.openxmlformats.org/officeDocument/2006/relationships/image" Target="../media/image311.png"/><Relationship Id="rId228" Type="http://schemas.openxmlformats.org/officeDocument/2006/relationships/customXml" Target="../ink/ink1022.xml"/><Relationship Id="rId249" Type="http://schemas.openxmlformats.org/officeDocument/2006/relationships/image" Target="../media/image52.png"/><Relationship Id="rId13" Type="http://schemas.openxmlformats.org/officeDocument/2006/relationships/image" Target="../media/image610.png"/><Relationship Id="rId109" Type="http://schemas.openxmlformats.org/officeDocument/2006/relationships/image" Target="../media/image54.png"/><Relationship Id="rId260" Type="http://schemas.openxmlformats.org/officeDocument/2006/relationships/customXml" Target="../ink/ink1038.xml"/><Relationship Id="rId281" Type="http://schemas.openxmlformats.org/officeDocument/2006/relationships/image" Target="../media/image68.png"/><Relationship Id="rId34" Type="http://schemas.openxmlformats.org/officeDocument/2006/relationships/customXml" Target="../ink/ink925.xml"/><Relationship Id="rId55" Type="http://schemas.openxmlformats.org/officeDocument/2006/relationships/image" Target="../media/image270.png"/><Relationship Id="rId76" Type="http://schemas.openxmlformats.org/officeDocument/2006/relationships/customXml" Target="../ink/ink946.xml"/><Relationship Id="rId97" Type="http://schemas.openxmlformats.org/officeDocument/2006/relationships/image" Target="../media/image48.png"/><Relationship Id="rId120" Type="http://schemas.openxmlformats.org/officeDocument/2006/relationships/customXml" Target="../ink/ink968.xml"/><Relationship Id="rId141" Type="http://schemas.openxmlformats.org/officeDocument/2006/relationships/image" Target="../media/image70.png"/><Relationship Id="rId7" Type="http://schemas.openxmlformats.org/officeDocument/2006/relationships/image" Target="../media/image310.png"/><Relationship Id="rId162" Type="http://schemas.openxmlformats.org/officeDocument/2006/relationships/customXml" Target="../ink/ink989.xml"/><Relationship Id="rId183" Type="http://schemas.openxmlformats.org/officeDocument/2006/relationships/image" Target="../media/image190.png"/><Relationship Id="rId218" Type="http://schemas.openxmlformats.org/officeDocument/2006/relationships/customXml" Target="../ink/ink1017.xml"/><Relationship Id="rId239" Type="http://schemas.openxmlformats.org/officeDocument/2006/relationships/image" Target="../media/image47.png"/><Relationship Id="rId250" Type="http://schemas.openxmlformats.org/officeDocument/2006/relationships/customXml" Target="../ink/ink1033.xml"/><Relationship Id="rId271" Type="http://schemas.openxmlformats.org/officeDocument/2006/relationships/image" Target="../media/image63.png"/><Relationship Id="rId24" Type="http://schemas.openxmlformats.org/officeDocument/2006/relationships/customXml" Target="../ink/ink920.xml"/><Relationship Id="rId45" Type="http://schemas.openxmlformats.org/officeDocument/2006/relationships/image" Target="../media/image220.png"/><Relationship Id="rId66" Type="http://schemas.openxmlformats.org/officeDocument/2006/relationships/customXml" Target="../ink/ink941.xml"/><Relationship Id="rId87" Type="http://schemas.openxmlformats.org/officeDocument/2006/relationships/image" Target="../media/image430.png"/><Relationship Id="rId110" Type="http://schemas.openxmlformats.org/officeDocument/2006/relationships/customXml" Target="../ink/ink963.xml"/><Relationship Id="rId131" Type="http://schemas.openxmlformats.org/officeDocument/2006/relationships/image" Target="../media/image65.png"/><Relationship Id="rId152" Type="http://schemas.openxmlformats.org/officeDocument/2006/relationships/customXml" Target="../ink/ink984.xml"/><Relationship Id="rId173" Type="http://schemas.openxmlformats.org/officeDocument/2006/relationships/image" Target="../media/image86.png"/><Relationship Id="rId194" Type="http://schemas.openxmlformats.org/officeDocument/2006/relationships/customXml" Target="../ink/ink1005.xml"/><Relationship Id="rId208" Type="http://schemas.openxmlformats.org/officeDocument/2006/relationships/customXml" Target="../ink/ink1012.xml"/><Relationship Id="rId229" Type="http://schemas.openxmlformats.org/officeDocument/2006/relationships/image" Target="../media/image420.png"/><Relationship Id="rId240" Type="http://schemas.openxmlformats.org/officeDocument/2006/relationships/customXml" Target="../ink/ink1028.xml"/><Relationship Id="rId261" Type="http://schemas.openxmlformats.org/officeDocument/2006/relationships/image" Target="../media/image58.png"/><Relationship Id="rId14" Type="http://schemas.openxmlformats.org/officeDocument/2006/relationships/customXml" Target="../ink/ink915.xml"/><Relationship Id="rId35" Type="http://schemas.openxmlformats.org/officeDocument/2006/relationships/image" Target="../media/image170.png"/><Relationship Id="rId56" Type="http://schemas.openxmlformats.org/officeDocument/2006/relationships/customXml" Target="../ink/ink936.xml"/><Relationship Id="rId77" Type="http://schemas.openxmlformats.org/officeDocument/2006/relationships/image" Target="../media/image380.png"/><Relationship Id="rId100" Type="http://schemas.openxmlformats.org/officeDocument/2006/relationships/customXml" Target="../ink/ink958.xml"/><Relationship Id="rId282" Type="http://schemas.openxmlformats.org/officeDocument/2006/relationships/customXml" Target="../ink/ink1049.xml"/><Relationship Id="rId8" Type="http://schemas.openxmlformats.org/officeDocument/2006/relationships/customXml" Target="../ink/ink912.xml"/><Relationship Id="rId98" Type="http://schemas.openxmlformats.org/officeDocument/2006/relationships/customXml" Target="../ink/ink957.xml"/><Relationship Id="rId121" Type="http://schemas.openxmlformats.org/officeDocument/2006/relationships/image" Target="../media/image60.png"/><Relationship Id="rId142" Type="http://schemas.openxmlformats.org/officeDocument/2006/relationships/customXml" Target="../ink/ink979.xml"/><Relationship Id="rId163" Type="http://schemas.openxmlformats.org/officeDocument/2006/relationships/image" Target="../media/image81.png"/><Relationship Id="rId184" Type="http://schemas.openxmlformats.org/officeDocument/2006/relationships/customXml" Target="../ink/ink1000.xml"/><Relationship Id="rId219" Type="http://schemas.openxmlformats.org/officeDocument/2006/relationships/image" Target="../media/image90.png"/><Relationship Id="rId230" Type="http://schemas.openxmlformats.org/officeDocument/2006/relationships/customXml" Target="../ink/ink1023.xml"/><Relationship Id="rId251" Type="http://schemas.openxmlformats.org/officeDocument/2006/relationships/image" Target="../media/image53.png"/><Relationship Id="rId25" Type="http://schemas.openxmlformats.org/officeDocument/2006/relationships/image" Target="../media/image120.png"/><Relationship Id="rId46" Type="http://schemas.openxmlformats.org/officeDocument/2006/relationships/customXml" Target="../ink/ink931.xml"/><Relationship Id="rId67" Type="http://schemas.openxmlformats.org/officeDocument/2006/relationships/image" Target="../media/image330.png"/><Relationship Id="rId272" Type="http://schemas.openxmlformats.org/officeDocument/2006/relationships/customXml" Target="../ink/ink1044.xml"/><Relationship Id="rId88" Type="http://schemas.openxmlformats.org/officeDocument/2006/relationships/customXml" Target="../ink/ink952.xml"/><Relationship Id="rId111" Type="http://schemas.openxmlformats.org/officeDocument/2006/relationships/image" Target="../media/image55.png"/><Relationship Id="rId132" Type="http://schemas.openxmlformats.org/officeDocument/2006/relationships/customXml" Target="../ink/ink974.xml"/><Relationship Id="rId153" Type="http://schemas.openxmlformats.org/officeDocument/2006/relationships/image" Target="../media/image76.png"/><Relationship Id="rId174" Type="http://schemas.openxmlformats.org/officeDocument/2006/relationships/customXml" Target="../ink/ink995.xml"/><Relationship Id="rId195" Type="http://schemas.openxmlformats.org/officeDocument/2006/relationships/image" Target="../media/image250.png"/><Relationship Id="rId209" Type="http://schemas.openxmlformats.org/officeDocument/2006/relationships/image" Target="../media/image320.png"/><Relationship Id="rId220" Type="http://schemas.openxmlformats.org/officeDocument/2006/relationships/customXml" Target="../ink/ink1018.xml"/><Relationship Id="rId241" Type="http://schemas.openxmlformats.org/officeDocument/2006/relationships/image" Target="../media/image48.png"/><Relationship Id="rId15" Type="http://schemas.openxmlformats.org/officeDocument/2006/relationships/image" Target="../media/image710.png"/><Relationship Id="rId36" Type="http://schemas.openxmlformats.org/officeDocument/2006/relationships/customXml" Target="../ink/ink926.xml"/><Relationship Id="rId57" Type="http://schemas.openxmlformats.org/officeDocument/2006/relationships/image" Target="../media/image280.png"/><Relationship Id="rId262" Type="http://schemas.openxmlformats.org/officeDocument/2006/relationships/customXml" Target="../ink/ink1039.xml"/><Relationship Id="rId283" Type="http://schemas.openxmlformats.org/officeDocument/2006/relationships/image" Target="../media/image69.png"/><Relationship Id="rId78" Type="http://schemas.openxmlformats.org/officeDocument/2006/relationships/customXml" Target="../ink/ink9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969.xml"/><Relationship Id="rId143" Type="http://schemas.openxmlformats.org/officeDocument/2006/relationships/image" Target="../media/image71.png"/><Relationship Id="rId164" Type="http://schemas.openxmlformats.org/officeDocument/2006/relationships/customXml" Target="../ink/ink990.xml"/><Relationship Id="rId185" Type="http://schemas.openxmlformats.org/officeDocument/2006/relationships/image" Target="../media/image200.png"/><Relationship Id="rId9" Type="http://schemas.openxmlformats.org/officeDocument/2006/relationships/image" Target="../media/image410.png"/><Relationship Id="rId210" Type="http://schemas.openxmlformats.org/officeDocument/2006/relationships/customXml" Target="../ink/ink1013.xml"/><Relationship Id="rId26" Type="http://schemas.openxmlformats.org/officeDocument/2006/relationships/customXml" Target="../ink/ink921.xml"/><Relationship Id="rId231" Type="http://schemas.openxmlformats.org/officeDocument/2006/relationships/image" Target="../media/image430.png"/><Relationship Id="rId252" Type="http://schemas.openxmlformats.org/officeDocument/2006/relationships/customXml" Target="../ink/ink1034.xml"/><Relationship Id="rId273" Type="http://schemas.openxmlformats.org/officeDocument/2006/relationships/image" Target="../media/image64.png"/><Relationship Id="rId47" Type="http://schemas.openxmlformats.org/officeDocument/2006/relationships/image" Target="../media/image230.png"/><Relationship Id="rId68" Type="http://schemas.openxmlformats.org/officeDocument/2006/relationships/customXml" Target="../ink/ink942.xml"/><Relationship Id="rId89" Type="http://schemas.openxmlformats.org/officeDocument/2006/relationships/image" Target="../media/image440.png"/><Relationship Id="rId112" Type="http://schemas.openxmlformats.org/officeDocument/2006/relationships/customXml" Target="../ink/ink964.xml"/><Relationship Id="rId133" Type="http://schemas.openxmlformats.org/officeDocument/2006/relationships/image" Target="../media/image66.png"/><Relationship Id="rId154" Type="http://schemas.openxmlformats.org/officeDocument/2006/relationships/customXml" Target="../ink/ink985.xml"/><Relationship Id="rId175" Type="http://schemas.openxmlformats.org/officeDocument/2006/relationships/image" Target="../media/image87.png"/><Relationship Id="rId196" Type="http://schemas.openxmlformats.org/officeDocument/2006/relationships/customXml" Target="../ink/ink1006.xml"/><Relationship Id="rId200" Type="http://schemas.openxmlformats.org/officeDocument/2006/relationships/customXml" Target="../ink/ink1008.xml"/><Relationship Id="rId16" Type="http://schemas.openxmlformats.org/officeDocument/2006/relationships/customXml" Target="../ink/ink916.xml"/><Relationship Id="rId221" Type="http://schemas.openxmlformats.org/officeDocument/2006/relationships/image" Target="../media/image380.png"/><Relationship Id="rId242" Type="http://schemas.openxmlformats.org/officeDocument/2006/relationships/customXml" Target="../ink/ink1029.xml"/><Relationship Id="rId263" Type="http://schemas.openxmlformats.org/officeDocument/2006/relationships/image" Target="../media/image59.png"/><Relationship Id="rId284" Type="http://schemas.openxmlformats.org/officeDocument/2006/relationships/customXml" Target="../ink/ink1050.xml"/><Relationship Id="rId37" Type="http://schemas.openxmlformats.org/officeDocument/2006/relationships/image" Target="../media/image180.png"/><Relationship Id="rId58" Type="http://schemas.openxmlformats.org/officeDocument/2006/relationships/customXml" Target="../ink/ink937.xml"/><Relationship Id="rId79" Type="http://schemas.openxmlformats.org/officeDocument/2006/relationships/image" Target="../media/image390.png"/><Relationship Id="rId102" Type="http://schemas.openxmlformats.org/officeDocument/2006/relationships/customXml" Target="../ink/ink959.xml"/><Relationship Id="rId123" Type="http://schemas.openxmlformats.org/officeDocument/2006/relationships/image" Target="../media/image61.png"/><Relationship Id="rId144" Type="http://schemas.openxmlformats.org/officeDocument/2006/relationships/customXml" Target="../ink/ink980.xml"/><Relationship Id="rId90" Type="http://schemas.openxmlformats.org/officeDocument/2006/relationships/customXml" Target="../ink/ink953.xml"/><Relationship Id="rId165" Type="http://schemas.openxmlformats.org/officeDocument/2006/relationships/image" Target="../media/image82.png"/><Relationship Id="rId186" Type="http://schemas.openxmlformats.org/officeDocument/2006/relationships/customXml" Target="../ink/ink1001.xml"/><Relationship Id="rId211" Type="http://schemas.openxmlformats.org/officeDocument/2006/relationships/image" Target="../media/image330.png"/><Relationship Id="rId232" Type="http://schemas.openxmlformats.org/officeDocument/2006/relationships/customXml" Target="../ink/ink1024.xml"/><Relationship Id="rId253" Type="http://schemas.openxmlformats.org/officeDocument/2006/relationships/image" Target="../media/image54.png"/><Relationship Id="rId274" Type="http://schemas.openxmlformats.org/officeDocument/2006/relationships/customXml" Target="../ink/ink1045.xml"/><Relationship Id="rId27" Type="http://schemas.openxmlformats.org/officeDocument/2006/relationships/image" Target="../media/image130.png"/><Relationship Id="rId48" Type="http://schemas.openxmlformats.org/officeDocument/2006/relationships/customXml" Target="../ink/ink932.xml"/><Relationship Id="rId69" Type="http://schemas.openxmlformats.org/officeDocument/2006/relationships/image" Target="../media/image340.png"/><Relationship Id="rId113" Type="http://schemas.openxmlformats.org/officeDocument/2006/relationships/image" Target="../media/image56.png"/><Relationship Id="rId134" Type="http://schemas.openxmlformats.org/officeDocument/2006/relationships/customXml" Target="../ink/ink975.xml"/><Relationship Id="rId80" Type="http://schemas.openxmlformats.org/officeDocument/2006/relationships/customXml" Target="../ink/ink948.xml"/><Relationship Id="rId155" Type="http://schemas.openxmlformats.org/officeDocument/2006/relationships/image" Target="../media/image77.png"/><Relationship Id="rId176" Type="http://schemas.openxmlformats.org/officeDocument/2006/relationships/customXml" Target="../ink/ink996.xml"/><Relationship Id="rId197" Type="http://schemas.openxmlformats.org/officeDocument/2006/relationships/image" Target="../media/image260.png"/><Relationship Id="rId201" Type="http://schemas.openxmlformats.org/officeDocument/2006/relationships/image" Target="../media/image280.png"/><Relationship Id="rId222" Type="http://schemas.openxmlformats.org/officeDocument/2006/relationships/customXml" Target="../ink/ink1019.xml"/><Relationship Id="rId243" Type="http://schemas.openxmlformats.org/officeDocument/2006/relationships/image" Target="../media/image49.png"/><Relationship Id="rId264" Type="http://schemas.openxmlformats.org/officeDocument/2006/relationships/customXml" Target="../ink/ink1040.xml"/><Relationship Id="rId285" Type="http://schemas.openxmlformats.org/officeDocument/2006/relationships/image" Target="../media/image70.png"/><Relationship Id="rId17" Type="http://schemas.openxmlformats.org/officeDocument/2006/relationships/image" Target="../media/image810.png"/><Relationship Id="rId38" Type="http://schemas.openxmlformats.org/officeDocument/2006/relationships/customXml" Target="../ink/ink927.xml"/><Relationship Id="rId59" Type="http://schemas.openxmlformats.org/officeDocument/2006/relationships/image" Target="../media/image290.png"/><Relationship Id="rId103" Type="http://schemas.openxmlformats.org/officeDocument/2006/relationships/image" Target="../media/image51.png"/><Relationship Id="rId124" Type="http://schemas.openxmlformats.org/officeDocument/2006/relationships/customXml" Target="../ink/ink970.xml"/><Relationship Id="rId70" Type="http://schemas.openxmlformats.org/officeDocument/2006/relationships/customXml" Target="../ink/ink943.xml"/><Relationship Id="rId91" Type="http://schemas.openxmlformats.org/officeDocument/2006/relationships/image" Target="../media/image450.png"/><Relationship Id="rId145" Type="http://schemas.openxmlformats.org/officeDocument/2006/relationships/image" Target="../media/image72.png"/><Relationship Id="rId166" Type="http://schemas.openxmlformats.org/officeDocument/2006/relationships/customXml" Target="../ink/ink991.xml"/><Relationship Id="rId187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14.xml"/><Relationship Id="rId233" Type="http://schemas.openxmlformats.org/officeDocument/2006/relationships/image" Target="../media/image440.png"/><Relationship Id="rId254" Type="http://schemas.openxmlformats.org/officeDocument/2006/relationships/customXml" Target="../ink/ink1035.xml"/><Relationship Id="rId28" Type="http://schemas.openxmlformats.org/officeDocument/2006/relationships/customXml" Target="../ink/ink922.xml"/><Relationship Id="rId49" Type="http://schemas.openxmlformats.org/officeDocument/2006/relationships/image" Target="../media/image240.png"/><Relationship Id="rId114" Type="http://schemas.openxmlformats.org/officeDocument/2006/relationships/customXml" Target="../ink/ink965.xml"/><Relationship Id="rId275" Type="http://schemas.openxmlformats.org/officeDocument/2006/relationships/image" Target="../media/image65.png"/><Relationship Id="rId60" Type="http://schemas.openxmlformats.org/officeDocument/2006/relationships/customXml" Target="../ink/ink938.xml"/><Relationship Id="rId81" Type="http://schemas.openxmlformats.org/officeDocument/2006/relationships/image" Target="../media/image400.png"/><Relationship Id="rId135" Type="http://schemas.openxmlformats.org/officeDocument/2006/relationships/image" Target="../media/image67.png"/><Relationship Id="rId156" Type="http://schemas.openxmlformats.org/officeDocument/2006/relationships/customXml" Target="../ink/ink986.xml"/><Relationship Id="rId177" Type="http://schemas.openxmlformats.org/officeDocument/2006/relationships/image" Target="../media/image88.png"/><Relationship Id="rId198" Type="http://schemas.openxmlformats.org/officeDocument/2006/relationships/customXml" Target="../ink/ink1007.xml"/><Relationship Id="rId202" Type="http://schemas.openxmlformats.org/officeDocument/2006/relationships/customXml" Target="../ink/ink1009.xml"/><Relationship Id="rId223" Type="http://schemas.openxmlformats.org/officeDocument/2006/relationships/image" Target="../media/image390.png"/><Relationship Id="rId244" Type="http://schemas.openxmlformats.org/officeDocument/2006/relationships/customXml" Target="../ink/ink1030.xml"/><Relationship Id="rId18" Type="http://schemas.openxmlformats.org/officeDocument/2006/relationships/customXml" Target="../ink/ink917.xml"/><Relationship Id="rId39" Type="http://schemas.openxmlformats.org/officeDocument/2006/relationships/image" Target="../media/image190.png"/><Relationship Id="rId265" Type="http://schemas.openxmlformats.org/officeDocument/2006/relationships/image" Target="../media/image60.png"/><Relationship Id="rId286" Type="http://schemas.openxmlformats.org/officeDocument/2006/relationships/customXml" Target="../ink/ink1051.xml"/><Relationship Id="rId50" Type="http://schemas.openxmlformats.org/officeDocument/2006/relationships/customXml" Target="../ink/ink933.xml"/><Relationship Id="rId104" Type="http://schemas.openxmlformats.org/officeDocument/2006/relationships/customXml" Target="../ink/ink960.xml"/><Relationship Id="rId125" Type="http://schemas.openxmlformats.org/officeDocument/2006/relationships/image" Target="../media/image62.png"/><Relationship Id="rId146" Type="http://schemas.openxmlformats.org/officeDocument/2006/relationships/customXml" Target="../ink/ink981.xml"/><Relationship Id="rId167" Type="http://schemas.openxmlformats.org/officeDocument/2006/relationships/image" Target="../media/image83.png"/><Relationship Id="rId188" Type="http://schemas.openxmlformats.org/officeDocument/2006/relationships/customXml" Target="../ink/ink1002.xml"/><Relationship Id="rId71" Type="http://schemas.openxmlformats.org/officeDocument/2006/relationships/image" Target="../media/image350.png"/><Relationship Id="rId92" Type="http://schemas.openxmlformats.org/officeDocument/2006/relationships/customXml" Target="../ink/ink954.xml"/><Relationship Id="rId213" Type="http://schemas.openxmlformats.org/officeDocument/2006/relationships/image" Target="../media/image340.png"/><Relationship Id="rId234" Type="http://schemas.openxmlformats.org/officeDocument/2006/relationships/customXml" Target="../ink/ink1025.xml"/><Relationship Id="rId2" Type="http://schemas.openxmlformats.org/officeDocument/2006/relationships/customXml" Target="../ink/ink909.xml"/><Relationship Id="rId29" Type="http://schemas.openxmlformats.org/officeDocument/2006/relationships/image" Target="../media/image140.png"/><Relationship Id="rId255" Type="http://schemas.openxmlformats.org/officeDocument/2006/relationships/image" Target="../media/image55.png"/><Relationship Id="rId276" Type="http://schemas.openxmlformats.org/officeDocument/2006/relationships/customXml" Target="../ink/ink1046.xml"/><Relationship Id="rId40" Type="http://schemas.openxmlformats.org/officeDocument/2006/relationships/customXml" Target="../ink/ink928.xml"/><Relationship Id="rId115" Type="http://schemas.openxmlformats.org/officeDocument/2006/relationships/image" Target="../media/image57.png"/><Relationship Id="rId136" Type="http://schemas.openxmlformats.org/officeDocument/2006/relationships/customXml" Target="../ink/ink976.xml"/><Relationship Id="rId157" Type="http://schemas.openxmlformats.org/officeDocument/2006/relationships/image" Target="../media/image78.png"/><Relationship Id="rId178" Type="http://schemas.openxmlformats.org/officeDocument/2006/relationships/customXml" Target="../ink/ink997.xml"/><Relationship Id="rId61" Type="http://schemas.openxmlformats.org/officeDocument/2006/relationships/image" Target="../media/image300.png"/><Relationship Id="rId82" Type="http://schemas.openxmlformats.org/officeDocument/2006/relationships/customXml" Target="../ink/ink949.xml"/><Relationship Id="rId199" Type="http://schemas.openxmlformats.org/officeDocument/2006/relationships/image" Target="../media/image270.png"/><Relationship Id="rId203" Type="http://schemas.openxmlformats.org/officeDocument/2006/relationships/image" Target="../media/image290.png"/><Relationship Id="rId19" Type="http://schemas.openxmlformats.org/officeDocument/2006/relationships/image" Target="../media/image910.png"/><Relationship Id="rId224" Type="http://schemas.openxmlformats.org/officeDocument/2006/relationships/customXml" Target="../ink/ink1020.xml"/><Relationship Id="rId245" Type="http://schemas.openxmlformats.org/officeDocument/2006/relationships/image" Target="../media/image50.png"/><Relationship Id="rId266" Type="http://schemas.openxmlformats.org/officeDocument/2006/relationships/customXml" Target="../ink/ink1041.xml"/><Relationship Id="rId287" Type="http://schemas.openxmlformats.org/officeDocument/2006/relationships/image" Target="../media/image91.png"/><Relationship Id="rId30" Type="http://schemas.openxmlformats.org/officeDocument/2006/relationships/customXml" Target="../ink/ink923.xml"/><Relationship Id="rId105" Type="http://schemas.openxmlformats.org/officeDocument/2006/relationships/image" Target="../media/image52.png"/><Relationship Id="rId126" Type="http://schemas.openxmlformats.org/officeDocument/2006/relationships/customXml" Target="../ink/ink971.xml"/><Relationship Id="rId147" Type="http://schemas.openxmlformats.org/officeDocument/2006/relationships/image" Target="../media/image211.png"/><Relationship Id="rId168" Type="http://schemas.openxmlformats.org/officeDocument/2006/relationships/customXml" Target="../ink/ink992.xml"/><Relationship Id="rId51" Type="http://schemas.openxmlformats.org/officeDocument/2006/relationships/image" Target="../media/image250.png"/><Relationship Id="rId72" Type="http://schemas.openxmlformats.org/officeDocument/2006/relationships/customXml" Target="../ink/ink944.xml"/><Relationship Id="rId93" Type="http://schemas.openxmlformats.org/officeDocument/2006/relationships/image" Target="../media/image46.png"/><Relationship Id="rId189" Type="http://schemas.openxmlformats.org/officeDocument/2006/relationships/image" Target="../media/image220.png"/><Relationship Id="rId3" Type="http://schemas.openxmlformats.org/officeDocument/2006/relationships/image" Target="../media/image1.png"/><Relationship Id="rId214" Type="http://schemas.openxmlformats.org/officeDocument/2006/relationships/customXml" Target="../ink/ink1015.xml"/><Relationship Id="rId235" Type="http://schemas.openxmlformats.org/officeDocument/2006/relationships/image" Target="../media/image450.png"/><Relationship Id="rId256" Type="http://schemas.openxmlformats.org/officeDocument/2006/relationships/customXml" Target="../ink/ink1036.xml"/><Relationship Id="rId277" Type="http://schemas.openxmlformats.org/officeDocument/2006/relationships/image" Target="../media/image66.png"/><Relationship Id="rId116" Type="http://schemas.openxmlformats.org/officeDocument/2006/relationships/customXml" Target="../ink/ink966.xml"/><Relationship Id="rId137" Type="http://schemas.openxmlformats.org/officeDocument/2006/relationships/image" Target="../media/image68.png"/><Relationship Id="rId158" Type="http://schemas.openxmlformats.org/officeDocument/2006/relationships/customXml" Target="../ink/ink987.xml"/><Relationship Id="rId20" Type="http://schemas.openxmlformats.org/officeDocument/2006/relationships/customXml" Target="../ink/ink918.xml"/><Relationship Id="rId41" Type="http://schemas.openxmlformats.org/officeDocument/2006/relationships/image" Target="../media/image200.png"/><Relationship Id="rId62" Type="http://schemas.openxmlformats.org/officeDocument/2006/relationships/customXml" Target="../ink/ink939.xml"/><Relationship Id="rId83" Type="http://schemas.openxmlformats.org/officeDocument/2006/relationships/image" Target="../media/image411.png"/><Relationship Id="rId179" Type="http://schemas.openxmlformats.org/officeDocument/2006/relationships/image" Target="../media/image170.png"/><Relationship Id="rId190" Type="http://schemas.openxmlformats.org/officeDocument/2006/relationships/customXml" Target="../ink/ink1003.xml"/><Relationship Id="rId204" Type="http://schemas.openxmlformats.org/officeDocument/2006/relationships/customXml" Target="../ink/ink1010.xml"/><Relationship Id="rId225" Type="http://schemas.openxmlformats.org/officeDocument/2006/relationships/image" Target="../media/image400.png"/><Relationship Id="rId246" Type="http://schemas.openxmlformats.org/officeDocument/2006/relationships/customXml" Target="../ink/ink1031.xml"/><Relationship Id="rId267" Type="http://schemas.openxmlformats.org/officeDocument/2006/relationships/image" Target="../media/image61.png"/><Relationship Id="rId288" Type="http://schemas.openxmlformats.org/officeDocument/2006/relationships/customXml" Target="../ink/ink1052.xml"/><Relationship Id="rId106" Type="http://schemas.openxmlformats.org/officeDocument/2006/relationships/customXml" Target="../ink/ink961.xml"/><Relationship Id="rId127" Type="http://schemas.openxmlformats.org/officeDocument/2006/relationships/image" Target="../media/image63.png"/><Relationship Id="rId10" Type="http://schemas.openxmlformats.org/officeDocument/2006/relationships/customXml" Target="../ink/ink913.xml"/><Relationship Id="rId31" Type="http://schemas.openxmlformats.org/officeDocument/2006/relationships/image" Target="../media/image150.png"/><Relationship Id="rId52" Type="http://schemas.openxmlformats.org/officeDocument/2006/relationships/customXml" Target="../ink/ink934.xml"/><Relationship Id="rId73" Type="http://schemas.openxmlformats.org/officeDocument/2006/relationships/image" Target="../media/image360.png"/><Relationship Id="rId94" Type="http://schemas.openxmlformats.org/officeDocument/2006/relationships/customXml" Target="../ink/ink955.xml"/><Relationship Id="rId148" Type="http://schemas.openxmlformats.org/officeDocument/2006/relationships/customXml" Target="../ink/ink982.xml"/><Relationship Id="rId169" Type="http://schemas.openxmlformats.org/officeDocument/2006/relationships/image" Target="../media/image84.png"/><Relationship Id="rId4" Type="http://schemas.openxmlformats.org/officeDocument/2006/relationships/customXml" Target="../ink/ink910.xml"/><Relationship Id="rId180" Type="http://schemas.openxmlformats.org/officeDocument/2006/relationships/customXml" Target="../ink/ink998.xml"/><Relationship Id="rId215" Type="http://schemas.openxmlformats.org/officeDocument/2006/relationships/image" Target="../media/image350.png"/><Relationship Id="rId236" Type="http://schemas.openxmlformats.org/officeDocument/2006/relationships/customXml" Target="../ink/ink1026.xml"/><Relationship Id="rId257" Type="http://schemas.openxmlformats.org/officeDocument/2006/relationships/image" Target="../media/image56.png"/><Relationship Id="rId278" Type="http://schemas.openxmlformats.org/officeDocument/2006/relationships/customXml" Target="../ink/ink1047.xml"/><Relationship Id="rId42" Type="http://schemas.openxmlformats.org/officeDocument/2006/relationships/customXml" Target="../ink/ink929.xml"/><Relationship Id="rId84" Type="http://schemas.openxmlformats.org/officeDocument/2006/relationships/customXml" Target="../ink/ink950.xml"/><Relationship Id="rId138" Type="http://schemas.openxmlformats.org/officeDocument/2006/relationships/customXml" Target="../ink/ink977.xml"/><Relationship Id="rId191" Type="http://schemas.openxmlformats.org/officeDocument/2006/relationships/image" Target="../media/image230.png"/><Relationship Id="rId205" Type="http://schemas.openxmlformats.org/officeDocument/2006/relationships/image" Target="../media/image300.png"/><Relationship Id="rId247" Type="http://schemas.openxmlformats.org/officeDocument/2006/relationships/image" Target="../media/image51.png"/><Relationship Id="rId107" Type="http://schemas.openxmlformats.org/officeDocument/2006/relationships/image" Target="../media/image53.png"/><Relationship Id="rId289" Type="http://schemas.openxmlformats.org/officeDocument/2006/relationships/image" Target="../media/image92.png"/><Relationship Id="rId11" Type="http://schemas.openxmlformats.org/officeDocument/2006/relationships/image" Target="../media/image510.png"/><Relationship Id="rId53" Type="http://schemas.openxmlformats.org/officeDocument/2006/relationships/image" Target="../media/image260.png"/><Relationship Id="rId149" Type="http://schemas.openxmlformats.org/officeDocument/2006/relationships/image" Target="../media/image74.png"/><Relationship Id="rId95" Type="http://schemas.openxmlformats.org/officeDocument/2006/relationships/image" Target="../media/image47.png"/><Relationship Id="rId160" Type="http://schemas.openxmlformats.org/officeDocument/2006/relationships/customXml" Target="../ink/ink988.xml"/><Relationship Id="rId216" Type="http://schemas.openxmlformats.org/officeDocument/2006/relationships/customXml" Target="../ink/ink1016.xml"/><Relationship Id="rId258" Type="http://schemas.openxmlformats.org/officeDocument/2006/relationships/customXml" Target="../ink/ink1037.xml"/><Relationship Id="rId22" Type="http://schemas.openxmlformats.org/officeDocument/2006/relationships/customXml" Target="../ink/ink919.xml"/><Relationship Id="rId64" Type="http://schemas.openxmlformats.org/officeDocument/2006/relationships/customXml" Target="../ink/ink940.xml"/><Relationship Id="rId118" Type="http://schemas.openxmlformats.org/officeDocument/2006/relationships/customXml" Target="../ink/ink967.xml"/><Relationship Id="rId171" Type="http://schemas.openxmlformats.org/officeDocument/2006/relationships/image" Target="../media/image85.png"/><Relationship Id="rId227" Type="http://schemas.openxmlformats.org/officeDocument/2006/relationships/image" Target="../media/image4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0.png"/><Relationship Id="rId21" Type="http://schemas.openxmlformats.org/officeDocument/2006/relationships/image" Target="../media/image1090.png"/><Relationship Id="rId63" Type="http://schemas.openxmlformats.org/officeDocument/2006/relationships/image" Target="../media/image3110.png"/><Relationship Id="rId159" Type="http://schemas.openxmlformats.org/officeDocument/2006/relationships/image" Target="../media/image790.png"/><Relationship Id="rId170" Type="http://schemas.openxmlformats.org/officeDocument/2006/relationships/customXml" Target="../ink/ink1137.xml"/><Relationship Id="rId226" Type="http://schemas.openxmlformats.org/officeDocument/2006/relationships/customXml" Target="../ink/ink1165.xml"/><Relationship Id="rId268" Type="http://schemas.openxmlformats.org/officeDocument/2006/relationships/customXml" Target="../ink/ink1186.xml"/><Relationship Id="rId32" Type="http://schemas.openxmlformats.org/officeDocument/2006/relationships/customXml" Target="../ink/ink1068.xml"/><Relationship Id="rId74" Type="http://schemas.openxmlformats.org/officeDocument/2006/relationships/customXml" Target="../ink/ink1089.xml"/><Relationship Id="rId128" Type="http://schemas.openxmlformats.org/officeDocument/2006/relationships/customXml" Target="../ink/ink1116.xml"/><Relationship Id="rId5" Type="http://schemas.openxmlformats.org/officeDocument/2006/relationships/image" Target="../media/image730.png"/><Relationship Id="rId181" Type="http://schemas.openxmlformats.org/officeDocument/2006/relationships/image" Target="../media/image1800.png"/><Relationship Id="rId237" Type="http://schemas.openxmlformats.org/officeDocument/2006/relationships/image" Target="../media/image460.png"/><Relationship Id="rId279" Type="http://schemas.openxmlformats.org/officeDocument/2006/relationships/image" Target="../media/image670.png"/><Relationship Id="rId43" Type="http://schemas.openxmlformats.org/officeDocument/2006/relationships/image" Target="../media/image2100.png"/><Relationship Id="rId139" Type="http://schemas.openxmlformats.org/officeDocument/2006/relationships/image" Target="../media/image690.png"/><Relationship Id="rId85" Type="http://schemas.openxmlformats.org/officeDocument/2006/relationships/image" Target="../media/image4200.png"/><Relationship Id="rId150" Type="http://schemas.openxmlformats.org/officeDocument/2006/relationships/customXml" Target="../ink/ink1127.xml"/><Relationship Id="rId192" Type="http://schemas.openxmlformats.org/officeDocument/2006/relationships/customXml" Target="../ink/ink1148.xml"/><Relationship Id="rId206" Type="http://schemas.openxmlformats.org/officeDocument/2006/relationships/customXml" Target="../ink/ink1155.xml"/><Relationship Id="rId248" Type="http://schemas.openxmlformats.org/officeDocument/2006/relationships/customXml" Target="../ink/ink1176.xml"/><Relationship Id="rId269" Type="http://schemas.openxmlformats.org/officeDocument/2006/relationships/image" Target="../media/image620.png"/><Relationship Id="rId12" Type="http://schemas.openxmlformats.org/officeDocument/2006/relationships/customXml" Target="../ink/ink1058.xml"/><Relationship Id="rId33" Type="http://schemas.openxmlformats.org/officeDocument/2006/relationships/image" Target="../media/image1600.png"/><Relationship Id="rId108" Type="http://schemas.openxmlformats.org/officeDocument/2006/relationships/customXml" Target="../ink/ink1106.xml"/><Relationship Id="rId129" Type="http://schemas.openxmlformats.org/officeDocument/2006/relationships/image" Target="../media/image640.png"/><Relationship Id="rId280" Type="http://schemas.openxmlformats.org/officeDocument/2006/relationships/customXml" Target="../ink/ink1192.xml"/><Relationship Id="rId54" Type="http://schemas.openxmlformats.org/officeDocument/2006/relationships/customXml" Target="../ink/ink1079.xml"/><Relationship Id="rId75" Type="http://schemas.openxmlformats.org/officeDocument/2006/relationships/image" Target="../media/image3700.png"/><Relationship Id="rId96" Type="http://schemas.openxmlformats.org/officeDocument/2006/relationships/customXml" Target="../ink/ink1100.xml"/><Relationship Id="rId140" Type="http://schemas.openxmlformats.org/officeDocument/2006/relationships/customXml" Target="../ink/ink1122.xml"/><Relationship Id="rId161" Type="http://schemas.openxmlformats.org/officeDocument/2006/relationships/image" Target="../media/image800.png"/><Relationship Id="rId182" Type="http://schemas.openxmlformats.org/officeDocument/2006/relationships/customXml" Target="../ink/ink1143.xml"/><Relationship Id="rId217" Type="http://schemas.openxmlformats.org/officeDocument/2006/relationships/image" Target="../media/image890.png"/><Relationship Id="rId6" Type="http://schemas.openxmlformats.org/officeDocument/2006/relationships/customXml" Target="../ink/ink1055.xml"/><Relationship Id="rId238" Type="http://schemas.openxmlformats.org/officeDocument/2006/relationships/customXml" Target="../ink/ink1171.xml"/><Relationship Id="rId259" Type="http://schemas.openxmlformats.org/officeDocument/2006/relationships/image" Target="../media/image570.png"/><Relationship Id="rId23" Type="http://schemas.openxmlformats.org/officeDocument/2006/relationships/image" Target="../media/image1100.png"/><Relationship Id="rId119" Type="http://schemas.openxmlformats.org/officeDocument/2006/relationships/image" Target="../media/image590.png"/><Relationship Id="rId270" Type="http://schemas.openxmlformats.org/officeDocument/2006/relationships/customXml" Target="../ink/ink1187.xml"/><Relationship Id="rId44" Type="http://schemas.openxmlformats.org/officeDocument/2006/relationships/customXml" Target="../ink/ink1074.xml"/><Relationship Id="rId65" Type="http://schemas.openxmlformats.org/officeDocument/2006/relationships/image" Target="../media/image3200.png"/><Relationship Id="rId86" Type="http://schemas.openxmlformats.org/officeDocument/2006/relationships/customXml" Target="../ink/ink1095.xml"/><Relationship Id="rId130" Type="http://schemas.openxmlformats.org/officeDocument/2006/relationships/customXml" Target="../ink/ink1117.xml"/><Relationship Id="rId151" Type="http://schemas.openxmlformats.org/officeDocument/2006/relationships/image" Target="../media/image750.png"/><Relationship Id="rId172" Type="http://schemas.openxmlformats.org/officeDocument/2006/relationships/customXml" Target="../ink/ink1138.xml"/><Relationship Id="rId193" Type="http://schemas.openxmlformats.org/officeDocument/2006/relationships/image" Target="../media/image2400.png"/><Relationship Id="rId207" Type="http://schemas.openxmlformats.org/officeDocument/2006/relationships/image" Target="../media/image3110.png"/><Relationship Id="rId228" Type="http://schemas.openxmlformats.org/officeDocument/2006/relationships/customXml" Target="../ink/ink1166.xml"/><Relationship Id="rId249" Type="http://schemas.openxmlformats.org/officeDocument/2006/relationships/image" Target="../media/image520.png"/><Relationship Id="rId13" Type="http://schemas.openxmlformats.org/officeDocument/2006/relationships/image" Target="../media/image6100.png"/><Relationship Id="rId109" Type="http://schemas.openxmlformats.org/officeDocument/2006/relationships/image" Target="../media/image540.png"/><Relationship Id="rId260" Type="http://schemas.openxmlformats.org/officeDocument/2006/relationships/customXml" Target="../ink/ink1182.xml"/><Relationship Id="rId281" Type="http://schemas.openxmlformats.org/officeDocument/2006/relationships/image" Target="../media/image680.png"/><Relationship Id="rId34" Type="http://schemas.openxmlformats.org/officeDocument/2006/relationships/customXml" Target="../ink/ink1069.xml"/><Relationship Id="rId55" Type="http://schemas.openxmlformats.org/officeDocument/2006/relationships/image" Target="../media/image2700.png"/><Relationship Id="rId76" Type="http://schemas.openxmlformats.org/officeDocument/2006/relationships/customXml" Target="../ink/ink1090.xml"/><Relationship Id="rId97" Type="http://schemas.openxmlformats.org/officeDocument/2006/relationships/image" Target="../media/image480.png"/><Relationship Id="rId120" Type="http://schemas.openxmlformats.org/officeDocument/2006/relationships/customXml" Target="../ink/ink1112.xml"/><Relationship Id="rId141" Type="http://schemas.openxmlformats.org/officeDocument/2006/relationships/image" Target="../media/image700.png"/><Relationship Id="rId7" Type="http://schemas.openxmlformats.org/officeDocument/2006/relationships/image" Target="../media/image3100.png"/><Relationship Id="rId162" Type="http://schemas.openxmlformats.org/officeDocument/2006/relationships/customXml" Target="../ink/ink1133.xml"/><Relationship Id="rId183" Type="http://schemas.openxmlformats.org/officeDocument/2006/relationships/image" Target="../media/image1900.png"/><Relationship Id="rId218" Type="http://schemas.openxmlformats.org/officeDocument/2006/relationships/customXml" Target="../ink/ink1161.xml"/><Relationship Id="rId239" Type="http://schemas.openxmlformats.org/officeDocument/2006/relationships/image" Target="../media/image470.png"/><Relationship Id="rId250" Type="http://schemas.openxmlformats.org/officeDocument/2006/relationships/customXml" Target="../ink/ink1177.xml"/><Relationship Id="rId271" Type="http://schemas.openxmlformats.org/officeDocument/2006/relationships/image" Target="../media/image630.png"/><Relationship Id="rId24" Type="http://schemas.openxmlformats.org/officeDocument/2006/relationships/customXml" Target="../ink/ink1064.xml"/><Relationship Id="rId45" Type="http://schemas.openxmlformats.org/officeDocument/2006/relationships/image" Target="../media/image2200.png"/><Relationship Id="rId66" Type="http://schemas.openxmlformats.org/officeDocument/2006/relationships/customXml" Target="../ink/ink1085.xml"/><Relationship Id="rId87" Type="http://schemas.openxmlformats.org/officeDocument/2006/relationships/image" Target="../media/image4300.png"/><Relationship Id="rId110" Type="http://schemas.openxmlformats.org/officeDocument/2006/relationships/customXml" Target="../ink/ink1107.xml"/><Relationship Id="rId131" Type="http://schemas.openxmlformats.org/officeDocument/2006/relationships/image" Target="../media/image650.png"/><Relationship Id="rId152" Type="http://schemas.openxmlformats.org/officeDocument/2006/relationships/customXml" Target="../ink/ink1128.xml"/><Relationship Id="rId173" Type="http://schemas.openxmlformats.org/officeDocument/2006/relationships/image" Target="../media/image860.png"/><Relationship Id="rId194" Type="http://schemas.openxmlformats.org/officeDocument/2006/relationships/customXml" Target="../ink/ink1149.xml"/><Relationship Id="rId208" Type="http://schemas.openxmlformats.org/officeDocument/2006/relationships/customXml" Target="../ink/ink1156.xml"/><Relationship Id="rId229" Type="http://schemas.openxmlformats.org/officeDocument/2006/relationships/image" Target="../media/image4200.png"/><Relationship Id="rId240" Type="http://schemas.openxmlformats.org/officeDocument/2006/relationships/customXml" Target="../ink/ink1172.xml"/><Relationship Id="rId261" Type="http://schemas.openxmlformats.org/officeDocument/2006/relationships/image" Target="../media/image580.png"/><Relationship Id="rId14" Type="http://schemas.openxmlformats.org/officeDocument/2006/relationships/customXml" Target="../ink/ink1059.xml"/><Relationship Id="rId35" Type="http://schemas.openxmlformats.org/officeDocument/2006/relationships/image" Target="../media/image1700.png"/><Relationship Id="rId56" Type="http://schemas.openxmlformats.org/officeDocument/2006/relationships/customXml" Target="../ink/ink1080.xml"/><Relationship Id="rId77" Type="http://schemas.openxmlformats.org/officeDocument/2006/relationships/image" Target="../media/image3800.png"/><Relationship Id="rId100" Type="http://schemas.openxmlformats.org/officeDocument/2006/relationships/customXml" Target="../ink/ink1102.xml"/><Relationship Id="rId282" Type="http://schemas.openxmlformats.org/officeDocument/2006/relationships/customXml" Target="../ink/ink1193.xml"/><Relationship Id="rId8" Type="http://schemas.openxmlformats.org/officeDocument/2006/relationships/customXml" Target="../ink/ink1056.xml"/><Relationship Id="rId98" Type="http://schemas.openxmlformats.org/officeDocument/2006/relationships/customXml" Target="../ink/ink1101.xml"/><Relationship Id="rId121" Type="http://schemas.openxmlformats.org/officeDocument/2006/relationships/image" Target="../media/image600.png"/><Relationship Id="rId142" Type="http://schemas.openxmlformats.org/officeDocument/2006/relationships/customXml" Target="../ink/ink1123.xml"/><Relationship Id="rId163" Type="http://schemas.openxmlformats.org/officeDocument/2006/relationships/image" Target="../media/image811.png"/><Relationship Id="rId184" Type="http://schemas.openxmlformats.org/officeDocument/2006/relationships/customXml" Target="../ink/ink1144.xml"/><Relationship Id="rId219" Type="http://schemas.openxmlformats.org/officeDocument/2006/relationships/image" Target="../media/image900.png"/><Relationship Id="rId230" Type="http://schemas.openxmlformats.org/officeDocument/2006/relationships/customXml" Target="../ink/ink1167.xml"/><Relationship Id="rId251" Type="http://schemas.openxmlformats.org/officeDocument/2006/relationships/image" Target="../media/image530.png"/><Relationship Id="rId25" Type="http://schemas.openxmlformats.org/officeDocument/2006/relationships/image" Target="../media/image1200.png"/><Relationship Id="rId46" Type="http://schemas.openxmlformats.org/officeDocument/2006/relationships/customXml" Target="../ink/ink1075.xml"/><Relationship Id="rId67" Type="http://schemas.openxmlformats.org/officeDocument/2006/relationships/image" Target="../media/image3300.png"/><Relationship Id="rId272" Type="http://schemas.openxmlformats.org/officeDocument/2006/relationships/customXml" Target="../ink/ink1188.xml"/><Relationship Id="rId88" Type="http://schemas.openxmlformats.org/officeDocument/2006/relationships/customXml" Target="../ink/ink1096.xml"/><Relationship Id="rId111" Type="http://schemas.openxmlformats.org/officeDocument/2006/relationships/image" Target="../media/image550.png"/><Relationship Id="rId132" Type="http://schemas.openxmlformats.org/officeDocument/2006/relationships/customXml" Target="../ink/ink1118.xml"/><Relationship Id="rId153" Type="http://schemas.openxmlformats.org/officeDocument/2006/relationships/image" Target="../media/image760.png"/><Relationship Id="rId174" Type="http://schemas.openxmlformats.org/officeDocument/2006/relationships/customXml" Target="../ink/ink1139.xml"/><Relationship Id="rId195" Type="http://schemas.openxmlformats.org/officeDocument/2006/relationships/image" Target="../media/image2500.png"/><Relationship Id="rId209" Type="http://schemas.openxmlformats.org/officeDocument/2006/relationships/image" Target="../media/image3200.png"/><Relationship Id="rId220" Type="http://schemas.openxmlformats.org/officeDocument/2006/relationships/customXml" Target="../ink/ink1162.xml"/><Relationship Id="rId241" Type="http://schemas.openxmlformats.org/officeDocument/2006/relationships/image" Target="../media/image480.png"/><Relationship Id="rId15" Type="http://schemas.openxmlformats.org/officeDocument/2006/relationships/image" Target="../media/image7100.png"/><Relationship Id="rId36" Type="http://schemas.openxmlformats.org/officeDocument/2006/relationships/customXml" Target="../ink/ink1070.xml"/><Relationship Id="rId57" Type="http://schemas.openxmlformats.org/officeDocument/2006/relationships/image" Target="../media/image2800.png"/><Relationship Id="rId262" Type="http://schemas.openxmlformats.org/officeDocument/2006/relationships/customXml" Target="../ink/ink1183.xml"/><Relationship Id="rId283" Type="http://schemas.openxmlformats.org/officeDocument/2006/relationships/image" Target="../media/image690.png"/><Relationship Id="rId78" Type="http://schemas.openxmlformats.org/officeDocument/2006/relationships/customXml" Target="../ink/ink1091.xml"/><Relationship Id="rId99" Type="http://schemas.openxmlformats.org/officeDocument/2006/relationships/image" Target="../media/image490.png"/><Relationship Id="rId101" Type="http://schemas.openxmlformats.org/officeDocument/2006/relationships/image" Target="../media/image500.png"/><Relationship Id="rId122" Type="http://schemas.openxmlformats.org/officeDocument/2006/relationships/customXml" Target="../ink/ink1113.xml"/><Relationship Id="rId143" Type="http://schemas.openxmlformats.org/officeDocument/2006/relationships/image" Target="../media/image711.png"/><Relationship Id="rId164" Type="http://schemas.openxmlformats.org/officeDocument/2006/relationships/customXml" Target="../ink/ink1134.xml"/><Relationship Id="rId185" Type="http://schemas.openxmlformats.org/officeDocument/2006/relationships/image" Target="../media/image2000.png"/><Relationship Id="rId9" Type="http://schemas.openxmlformats.org/officeDocument/2006/relationships/image" Target="../media/image4100.png"/><Relationship Id="rId210" Type="http://schemas.openxmlformats.org/officeDocument/2006/relationships/customXml" Target="../ink/ink1157.xml"/><Relationship Id="rId26" Type="http://schemas.openxmlformats.org/officeDocument/2006/relationships/customXml" Target="../ink/ink1065.xml"/><Relationship Id="rId231" Type="http://schemas.openxmlformats.org/officeDocument/2006/relationships/image" Target="../media/image4300.png"/><Relationship Id="rId252" Type="http://schemas.openxmlformats.org/officeDocument/2006/relationships/customXml" Target="../ink/ink1178.xml"/><Relationship Id="rId273" Type="http://schemas.openxmlformats.org/officeDocument/2006/relationships/image" Target="../media/image640.png"/><Relationship Id="rId47" Type="http://schemas.openxmlformats.org/officeDocument/2006/relationships/image" Target="../media/image2300.png"/><Relationship Id="rId68" Type="http://schemas.openxmlformats.org/officeDocument/2006/relationships/customXml" Target="../ink/ink1086.xml"/><Relationship Id="rId89" Type="http://schemas.openxmlformats.org/officeDocument/2006/relationships/image" Target="../media/image4400.png"/><Relationship Id="rId112" Type="http://schemas.openxmlformats.org/officeDocument/2006/relationships/customXml" Target="../ink/ink1108.xml"/><Relationship Id="rId133" Type="http://schemas.openxmlformats.org/officeDocument/2006/relationships/image" Target="../media/image660.png"/><Relationship Id="rId154" Type="http://schemas.openxmlformats.org/officeDocument/2006/relationships/customXml" Target="../ink/ink1129.xml"/><Relationship Id="rId175" Type="http://schemas.openxmlformats.org/officeDocument/2006/relationships/image" Target="../media/image870.png"/><Relationship Id="rId196" Type="http://schemas.openxmlformats.org/officeDocument/2006/relationships/customXml" Target="../ink/ink1150.xml"/><Relationship Id="rId200" Type="http://schemas.openxmlformats.org/officeDocument/2006/relationships/customXml" Target="../ink/ink1152.xml"/><Relationship Id="rId16" Type="http://schemas.openxmlformats.org/officeDocument/2006/relationships/customXml" Target="../ink/ink1060.xml"/><Relationship Id="rId221" Type="http://schemas.openxmlformats.org/officeDocument/2006/relationships/image" Target="../media/image3800.png"/><Relationship Id="rId242" Type="http://schemas.openxmlformats.org/officeDocument/2006/relationships/customXml" Target="../ink/ink1173.xml"/><Relationship Id="rId263" Type="http://schemas.openxmlformats.org/officeDocument/2006/relationships/image" Target="../media/image590.png"/><Relationship Id="rId284" Type="http://schemas.openxmlformats.org/officeDocument/2006/relationships/customXml" Target="../ink/ink1194.xml"/><Relationship Id="rId37" Type="http://schemas.openxmlformats.org/officeDocument/2006/relationships/image" Target="../media/image1800.png"/><Relationship Id="rId58" Type="http://schemas.openxmlformats.org/officeDocument/2006/relationships/customXml" Target="../ink/ink1081.xml"/><Relationship Id="rId79" Type="http://schemas.openxmlformats.org/officeDocument/2006/relationships/image" Target="../media/image3900.png"/><Relationship Id="rId102" Type="http://schemas.openxmlformats.org/officeDocument/2006/relationships/customXml" Target="../ink/ink1103.xml"/><Relationship Id="rId123" Type="http://schemas.openxmlformats.org/officeDocument/2006/relationships/image" Target="../media/image611.png"/><Relationship Id="rId144" Type="http://schemas.openxmlformats.org/officeDocument/2006/relationships/customXml" Target="../ink/ink1124.xml"/><Relationship Id="rId90" Type="http://schemas.openxmlformats.org/officeDocument/2006/relationships/customXml" Target="../ink/ink1097.xml"/><Relationship Id="rId165" Type="http://schemas.openxmlformats.org/officeDocument/2006/relationships/image" Target="../media/image820.png"/><Relationship Id="rId186" Type="http://schemas.openxmlformats.org/officeDocument/2006/relationships/customXml" Target="../ink/ink1145.xml"/><Relationship Id="rId211" Type="http://schemas.openxmlformats.org/officeDocument/2006/relationships/image" Target="../media/image3300.png"/><Relationship Id="rId232" Type="http://schemas.openxmlformats.org/officeDocument/2006/relationships/customXml" Target="../ink/ink1168.xml"/><Relationship Id="rId253" Type="http://schemas.openxmlformats.org/officeDocument/2006/relationships/image" Target="../media/image540.png"/><Relationship Id="rId274" Type="http://schemas.openxmlformats.org/officeDocument/2006/relationships/customXml" Target="../ink/ink1189.xml"/><Relationship Id="rId27" Type="http://schemas.openxmlformats.org/officeDocument/2006/relationships/image" Target="../media/image1300.png"/><Relationship Id="rId48" Type="http://schemas.openxmlformats.org/officeDocument/2006/relationships/customXml" Target="../ink/ink1076.xml"/><Relationship Id="rId69" Type="http://schemas.openxmlformats.org/officeDocument/2006/relationships/image" Target="../media/image3400.png"/><Relationship Id="rId113" Type="http://schemas.openxmlformats.org/officeDocument/2006/relationships/image" Target="../media/image560.png"/><Relationship Id="rId134" Type="http://schemas.openxmlformats.org/officeDocument/2006/relationships/customXml" Target="../ink/ink1119.xml"/><Relationship Id="rId80" Type="http://schemas.openxmlformats.org/officeDocument/2006/relationships/customXml" Target="../ink/ink1092.xml"/><Relationship Id="rId155" Type="http://schemas.openxmlformats.org/officeDocument/2006/relationships/image" Target="../media/image770.png"/><Relationship Id="rId176" Type="http://schemas.openxmlformats.org/officeDocument/2006/relationships/customXml" Target="../ink/ink1140.xml"/><Relationship Id="rId197" Type="http://schemas.openxmlformats.org/officeDocument/2006/relationships/image" Target="../media/image2600.png"/><Relationship Id="rId201" Type="http://schemas.openxmlformats.org/officeDocument/2006/relationships/image" Target="../media/image2800.png"/><Relationship Id="rId222" Type="http://schemas.openxmlformats.org/officeDocument/2006/relationships/customXml" Target="../ink/ink1163.xml"/><Relationship Id="rId243" Type="http://schemas.openxmlformats.org/officeDocument/2006/relationships/image" Target="../media/image490.png"/><Relationship Id="rId264" Type="http://schemas.openxmlformats.org/officeDocument/2006/relationships/customXml" Target="../ink/ink1184.xml"/><Relationship Id="rId285" Type="http://schemas.openxmlformats.org/officeDocument/2006/relationships/image" Target="../media/image700.png"/><Relationship Id="rId17" Type="http://schemas.openxmlformats.org/officeDocument/2006/relationships/image" Target="../media/image8100.png"/><Relationship Id="rId38" Type="http://schemas.openxmlformats.org/officeDocument/2006/relationships/customXml" Target="../ink/ink1071.xml"/><Relationship Id="rId59" Type="http://schemas.openxmlformats.org/officeDocument/2006/relationships/image" Target="../media/image2900.png"/><Relationship Id="rId103" Type="http://schemas.openxmlformats.org/officeDocument/2006/relationships/image" Target="../media/image511.png"/><Relationship Id="rId124" Type="http://schemas.openxmlformats.org/officeDocument/2006/relationships/customXml" Target="../ink/ink1114.xml"/><Relationship Id="rId70" Type="http://schemas.openxmlformats.org/officeDocument/2006/relationships/customXml" Target="../ink/ink1087.xml"/><Relationship Id="rId91" Type="http://schemas.openxmlformats.org/officeDocument/2006/relationships/image" Target="../media/image4500.png"/><Relationship Id="rId145" Type="http://schemas.openxmlformats.org/officeDocument/2006/relationships/image" Target="../media/image720.png"/><Relationship Id="rId166" Type="http://schemas.openxmlformats.org/officeDocument/2006/relationships/customXml" Target="../ink/ink1135.xml"/><Relationship Id="rId187" Type="http://schemas.openxmlformats.org/officeDocument/2006/relationships/image" Target="../media/image210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158.xml"/><Relationship Id="rId233" Type="http://schemas.openxmlformats.org/officeDocument/2006/relationships/image" Target="../media/image4400.png"/><Relationship Id="rId254" Type="http://schemas.openxmlformats.org/officeDocument/2006/relationships/customXml" Target="../ink/ink1179.xml"/><Relationship Id="rId28" Type="http://schemas.openxmlformats.org/officeDocument/2006/relationships/customXml" Target="../ink/ink1066.xml"/><Relationship Id="rId49" Type="http://schemas.openxmlformats.org/officeDocument/2006/relationships/image" Target="../media/image2400.png"/><Relationship Id="rId114" Type="http://schemas.openxmlformats.org/officeDocument/2006/relationships/customXml" Target="../ink/ink1109.xml"/><Relationship Id="rId275" Type="http://schemas.openxmlformats.org/officeDocument/2006/relationships/image" Target="../media/image650.png"/><Relationship Id="rId60" Type="http://schemas.openxmlformats.org/officeDocument/2006/relationships/customXml" Target="../ink/ink1082.xml"/><Relationship Id="rId81" Type="http://schemas.openxmlformats.org/officeDocument/2006/relationships/image" Target="../media/image4000.png"/><Relationship Id="rId135" Type="http://schemas.openxmlformats.org/officeDocument/2006/relationships/image" Target="../media/image670.png"/><Relationship Id="rId156" Type="http://schemas.openxmlformats.org/officeDocument/2006/relationships/customXml" Target="../ink/ink1130.xml"/><Relationship Id="rId177" Type="http://schemas.openxmlformats.org/officeDocument/2006/relationships/image" Target="../media/image880.png"/><Relationship Id="rId198" Type="http://schemas.openxmlformats.org/officeDocument/2006/relationships/customXml" Target="../ink/ink1151.xml"/><Relationship Id="rId202" Type="http://schemas.openxmlformats.org/officeDocument/2006/relationships/customXml" Target="../ink/ink1153.xml"/><Relationship Id="rId223" Type="http://schemas.openxmlformats.org/officeDocument/2006/relationships/image" Target="../media/image3900.png"/><Relationship Id="rId244" Type="http://schemas.openxmlformats.org/officeDocument/2006/relationships/customXml" Target="../ink/ink1174.xml"/><Relationship Id="rId18" Type="http://schemas.openxmlformats.org/officeDocument/2006/relationships/customXml" Target="../ink/ink1061.xml"/><Relationship Id="rId39" Type="http://schemas.openxmlformats.org/officeDocument/2006/relationships/image" Target="../media/image1900.png"/><Relationship Id="rId265" Type="http://schemas.openxmlformats.org/officeDocument/2006/relationships/image" Target="../media/image600.png"/><Relationship Id="rId286" Type="http://schemas.openxmlformats.org/officeDocument/2006/relationships/customXml" Target="../ink/ink1195.xml"/><Relationship Id="rId50" Type="http://schemas.openxmlformats.org/officeDocument/2006/relationships/customXml" Target="../ink/ink1077.xml"/><Relationship Id="rId104" Type="http://schemas.openxmlformats.org/officeDocument/2006/relationships/customXml" Target="../ink/ink1104.xml"/><Relationship Id="rId125" Type="http://schemas.openxmlformats.org/officeDocument/2006/relationships/image" Target="../media/image620.png"/><Relationship Id="rId146" Type="http://schemas.openxmlformats.org/officeDocument/2006/relationships/customXml" Target="../ink/ink1125.xml"/><Relationship Id="rId167" Type="http://schemas.openxmlformats.org/officeDocument/2006/relationships/image" Target="../media/image830.png"/><Relationship Id="rId188" Type="http://schemas.openxmlformats.org/officeDocument/2006/relationships/customXml" Target="../ink/ink1146.xml"/><Relationship Id="rId71" Type="http://schemas.openxmlformats.org/officeDocument/2006/relationships/image" Target="../media/image3500.png"/><Relationship Id="rId92" Type="http://schemas.openxmlformats.org/officeDocument/2006/relationships/customXml" Target="../ink/ink1098.xml"/><Relationship Id="rId213" Type="http://schemas.openxmlformats.org/officeDocument/2006/relationships/image" Target="../media/image3400.png"/><Relationship Id="rId234" Type="http://schemas.openxmlformats.org/officeDocument/2006/relationships/customXml" Target="../ink/ink1169.xml"/><Relationship Id="rId2" Type="http://schemas.openxmlformats.org/officeDocument/2006/relationships/customXml" Target="../ink/ink1053.xml"/><Relationship Id="rId29" Type="http://schemas.openxmlformats.org/officeDocument/2006/relationships/image" Target="../media/image1400.png"/><Relationship Id="rId255" Type="http://schemas.openxmlformats.org/officeDocument/2006/relationships/image" Target="../media/image550.png"/><Relationship Id="rId276" Type="http://schemas.openxmlformats.org/officeDocument/2006/relationships/customXml" Target="../ink/ink1190.xml"/><Relationship Id="rId40" Type="http://schemas.openxmlformats.org/officeDocument/2006/relationships/customXml" Target="../ink/ink1072.xml"/><Relationship Id="rId115" Type="http://schemas.openxmlformats.org/officeDocument/2006/relationships/image" Target="../media/image570.png"/><Relationship Id="rId136" Type="http://schemas.openxmlformats.org/officeDocument/2006/relationships/customXml" Target="../ink/ink1120.xml"/><Relationship Id="rId157" Type="http://schemas.openxmlformats.org/officeDocument/2006/relationships/image" Target="../media/image780.png"/><Relationship Id="rId178" Type="http://schemas.openxmlformats.org/officeDocument/2006/relationships/customXml" Target="../ink/ink1141.xml"/><Relationship Id="rId61" Type="http://schemas.openxmlformats.org/officeDocument/2006/relationships/image" Target="../media/image3000.png"/><Relationship Id="rId82" Type="http://schemas.openxmlformats.org/officeDocument/2006/relationships/customXml" Target="../ink/ink1093.xml"/><Relationship Id="rId199" Type="http://schemas.openxmlformats.org/officeDocument/2006/relationships/image" Target="../media/image2700.png"/><Relationship Id="rId203" Type="http://schemas.openxmlformats.org/officeDocument/2006/relationships/image" Target="../media/image2900.png"/><Relationship Id="rId19" Type="http://schemas.openxmlformats.org/officeDocument/2006/relationships/image" Target="../media/image9100.png"/><Relationship Id="rId224" Type="http://schemas.openxmlformats.org/officeDocument/2006/relationships/customXml" Target="../ink/ink1164.xml"/><Relationship Id="rId245" Type="http://schemas.openxmlformats.org/officeDocument/2006/relationships/image" Target="../media/image500.png"/><Relationship Id="rId266" Type="http://schemas.openxmlformats.org/officeDocument/2006/relationships/customXml" Target="../ink/ink1185.xml"/><Relationship Id="rId287" Type="http://schemas.openxmlformats.org/officeDocument/2006/relationships/image" Target="../media/image911.png"/><Relationship Id="rId30" Type="http://schemas.openxmlformats.org/officeDocument/2006/relationships/customXml" Target="../ink/ink1067.xml"/><Relationship Id="rId105" Type="http://schemas.openxmlformats.org/officeDocument/2006/relationships/image" Target="../media/image520.png"/><Relationship Id="rId126" Type="http://schemas.openxmlformats.org/officeDocument/2006/relationships/customXml" Target="../ink/ink1115.xml"/><Relationship Id="rId147" Type="http://schemas.openxmlformats.org/officeDocument/2006/relationships/image" Target="../media/image2110.png"/><Relationship Id="rId168" Type="http://schemas.openxmlformats.org/officeDocument/2006/relationships/customXml" Target="../ink/ink1136.xml"/><Relationship Id="rId51" Type="http://schemas.openxmlformats.org/officeDocument/2006/relationships/image" Target="../media/image2500.png"/><Relationship Id="rId72" Type="http://schemas.openxmlformats.org/officeDocument/2006/relationships/customXml" Target="../ink/ink1088.xml"/><Relationship Id="rId93" Type="http://schemas.openxmlformats.org/officeDocument/2006/relationships/image" Target="../media/image460.png"/><Relationship Id="rId189" Type="http://schemas.openxmlformats.org/officeDocument/2006/relationships/image" Target="../media/image2200.png"/><Relationship Id="rId3" Type="http://schemas.openxmlformats.org/officeDocument/2006/relationships/image" Target="../media/image152.png"/><Relationship Id="rId214" Type="http://schemas.openxmlformats.org/officeDocument/2006/relationships/customXml" Target="../ink/ink1159.xml"/><Relationship Id="rId235" Type="http://schemas.openxmlformats.org/officeDocument/2006/relationships/image" Target="../media/image4500.png"/><Relationship Id="rId256" Type="http://schemas.openxmlformats.org/officeDocument/2006/relationships/customXml" Target="../ink/ink1180.xml"/><Relationship Id="rId277" Type="http://schemas.openxmlformats.org/officeDocument/2006/relationships/image" Target="../media/image660.png"/><Relationship Id="rId116" Type="http://schemas.openxmlformats.org/officeDocument/2006/relationships/customXml" Target="../ink/ink1110.xml"/><Relationship Id="rId137" Type="http://schemas.openxmlformats.org/officeDocument/2006/relationships/image" Target="../media/image680.png"/><Relationship Id="rId158" Type="http://schemas.openxmlformats.org/officeDocument/2006/relationships/customXml" Target="../ink/ink1131.xml"/><Relationship Id="rId20" Type="http://schemas.openxmlformats.org/officeDocument/2006/relationships/customXml" Target="../ink/ink1062.xml"/><Relationship Id="rId41" Type="http://schemas.openxmlformats.org/officeDocument/2006/relationships/image" Target="../media/image2000.png"/><Relationship Id="rId62" Type="http://schemas.openxmlformats.org/officeDocument/2006/relationships/customXml" Target="../ink/ink1083.xml"/><Relationship Id="rId83" Type="http://schemas.openxmlformats.org/officeDocument/2006/relationships/image" Target="../media/image4110.png"/><Relationship Id="rId179" Type="http://schemas.openxmlformats.org/officeDocument/2006/relationships/image" Target="../media/image1700.png"/><Relationship Id="rId190" Type="http://schemas.openxmlformats.org/officeDocument/2006/relationships/customXml" Target="../ink/ink1147.xml"/><Relationship Id="rId204" Type="http://schemas.openxmlformats.org/officeDocument/2006/relationships/customXml" Target="../ink/ink1154.xml"/><Relationship Id="rId225" Type="http://schemas.openxmlformats.org/officeDocument/2006/relationships/image" Target="../media/image4000.png"/><Relationship Id="rId246" Type="http://schemas.openxmlformats.org/officeDocument/2006/relationships/customXml" Target="../ink/ink1175.xml"/><Relationship Id="rId267" Type="http://schemas.openxmlformats.org/officeDocument/2006/relationships/image" Target="../media/image611.png"/><Relationship Id="rId288" Type="http://schemas.openxmlformats.org/officeDocument/2006/relationships/customXml" Target="../ink/ink1196.xml"/><Relationship Id="rId106" Type="http://schemas.openxmlformats.org/officeDocument/2006/relationships/customXml" Target="../ink/ink1105.xml"/><Relationship Id="rId127" Type="http://schemas.openxmlformats.org/officeDocument/2006/relationships/image" Target="../media/image630.png"/><Relationship Id="rId10" Type="http://schemas.openxmlformats.org/officeDocument/2006/relationships/customXml" Target="../ink/ink1057.xml"/><Relationship Id="rId31" Type="http://schemas.openxmlformats.org/officeDocument/2006/relationships/image" Target="../media/image1500.png"/><Relationship Id="rId52" Type="http://schemas.openxmlformats.org/officeDocument/2006/relationships/customXml" Target="../ink/ink1078.xml"/><Relationship Id="rId73" Type="http://schemas.openxmlformats.org/officeDocument/2006/relationships/image" Target="../media/image3600.png"/><Relationship Id="rId94" Type="http://schemas.openxmlformats.org/officeDocument/2006/relationships/customXml" Target="../ink/ink1099.xml"/><Relationship Id="rId148" Type="http://schemas.openxmlformats.org/officeDocument/2006/relationships/customXml" Target="../ink/ink1126.xml"/><Relationship Id="rId169" Type="http://schemas.openxmlformats.org/officeDocument/2006/relationships/image" Target="../media/image840.png"/><Relationship Id="rId4" Type="http://schemas.openxmlformats.org/officeDocument/2006/relationships/customXml" Target="../ink/ink1054.xml"/><Relationship Id="rId180" Type="http://schemas.openxmlformats.org/officeDocument/2006/relationships/customXml" Target="../ink/ink1142.xml"/><Relationship Id="rId215" Type="http://schemas.openxmlformats.org/officeDocument/2006/relationships/image" Target="../media/image3500.png"/><Relationship Id="rId236" Type="http://schemas.openxmlformats.org/officeDocument/2006/relationships/customXml" Target="../ink/ink1170.xml"/><Relationship Id="rId257" Type="http://schemas.openxmlformats.org/officeDocument/2006/relationships/image" Target="../media/image560.png"/><Relationship Id="rId278" Type="http://schemas.openxmlformats.org/officeDocument/2006/relationships/customXml" Target="../ink/ink1191.xml"/><Relationship Id="rId42" Type="http://schemas.openxmlformats.org/officeDocument/2006/relationships/customXml" Target="../ink/ink1073.xml"/><Relationship Id="rId84" Type="http://schemas.openxmlformats.org/officeDocument/2006/relationships/customXml" Target="../ink/ink1094.xml"/><Relationship Id="rId138" Type="http://schemas.openxmlformats.org/officeDocument/2006/relationships/customXml" Target="../ink/ink1121.xml"/><Relationship Id="rId191" Type="http://schemas.openxmlformats.org/officeDocument/2006/relationships/image" Target="../media/image2300.png"/><Relationship Id="rId205" Type="http://schemas.openxmlformats.org/officeDocument/2006/relationships/image" Target="../media/image3000.png"/><Relationship Id="rId247" Type="http://schemas.openxmlformats.org/officeDocument/2006/relationships/image" Target="../media/image511.png"/><Relationship Id="rId107" Type="http://schemas.openxmlformats.org/officeDocument/2006/relationships/image" Target="../media/image530.png"/><Relationship Id="rId289" Type="http://schemas.openxmlformats.org/officeDocument/2006/relationships/image" Target="../media/image920.png"/><Relationship Id="rId11" Type="http://schemas.openxmlformats.org/officeDocument/2006/relationships/image" Target="../media/image5100.png"/><Relationship Id="rId53" Type="http://schemas.openxmlformats.org/officeDocument/2006/relationships/image" Target="../media/image2600.png"/><Relationship Id="rId149" Type="http://schemas.openxmlformats.org/officeDocument/2006/relationships/image" Target="../media/image740.png"/><Relationship Id="rId95" Type="http://schemas.openxmlformats.org/officeDocument/2006/relationships/image" Target="../media/image470.png"/><Relationship Id="rId160" Type="http://schemas.openxmlformats.org/officeDocument/2006/relationships/customXml" Target="../ink/ink1132.xml"/><Relationship Id="rId216" Type="http://schemas.openxmlformats.org/officeDocument/2006/relationships/customXml" Target="../ink/ink1160.xml"/><Relationship Id="rId258" Type="http://schemas.openxmlformats.org/officeDocument/2006/relationships/customXml" Target="../ink/ink1181.xml"/><Relationship Id="rId22" Type="http://schemas.openxmlformats.org/officeDocument/2006/relationships/customXml" Target="../ink/ink1063.xml"/><Relationship Id="rId64" Type="http://schemas.openxmlformats.org/officeDocument/2006/relationships/customXml" Target="../ink/ink1084.xml"/><Relationship Id="rId118" Type="http://schemas.openxmlformats.org/officeDocument/2006/relationships/customXml" Target="../ink/ink1111.xml"/><Relationship Id="rId171" Type="http://schemas.openxmlformats.org/officeDocument/2006/relationships/image" Target="../media/image850.png"/><Relationship Id="rId227" Type="http://schemas.openxmlformats.org/officeDocument/2006/relationships/image" Target="../media/image41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9.png"/><Relationship Id="rId63" Type="http://schemas.openxmlformats.org/officeDocument/2006/relationships/image" Target="../media/image311.png"/><Relationship Id="rId159" Type="http://schemas.openxmlformats.org/officeDocument/2006/relationships/image" Target="../media/image79.png"/><Relationship Id="rId170" Type="http://schemas.openxmlformats.org/officeDocument/2006/relationships/customXml" Target="../ink/ink1281.xml"/><Relationship Id="rId226" Type="http://schemas.openxmlformats.org/officeDocument/2006/relationships/customXml" Target="../ink/ink1309.xml"/><Relationship Id="rId268" Type="http://schemas.openxmlformats.org/officeDocument/2006/relationships/customXml" Target="../ink/ink1330.xml"/><Relationship Id="rId32" Type="http://schemas.openxmlformats.org/officeDocument/2006/relationships/customXml" Target="../ink/ink1212.xml"/><Relationship Id="rId74" Type="http://schemas.openxmlformats.org/officeDocument/2006/relationships/customXml" Target="../ink/ink1233.xml"/><Relationship Id="rId128" Type="http://schemas.openxmlformats.org/officeDocument/2006/relationships/customXml" Target="../ink/ink1260.xml"/><Relationship Id="rId5" Type="http://schemas.openxmlformats.org/officeDocument/2006/relationships/image" Target="../media/image73.png"/><Relationship Id="rId181" Type="http://schemas.openxmlformats.org/officeDocument/2006/relationships/image" Target="../media/image180.png"/><Relationship Id="rId237" Type="http://schemas.openxmlformats.org/officeDocument/2006/relationships/image" Target="../media/image46.png"/><Relationship Id="rId279" Type="http://schemas.openxmlformats.org/officeDocument/2006/relationships/image" Target="../media/image67.png"/><Relationship Id="rId43" Type="http://schemas.openxmlformats.org/officeDocument/2006/relationships/image" Target="../media/image210.png"/><Relationship Id="rId139" Type="http://schemas.openxmlformats.org/officeDocument/2006/relationships/image" Target="../media/image69.png"/><Relationship Id="rId85" Type="http://schemas.openxmlformats.org/officeDocument/2006/relationships/image" Target="../media/image420.png"/><Relationship Id="rId150" Type="http://schemas.openxmlformats.org/officeDocument/2006/relationships/customXml" Target="../ink/ink1271.xml"/><Relationship Id="rId192" Type="http://schemas.openxmlformats.org/officeDocument/2006/relationships/customXml" Target="../ink/ink1292.xml"/><Relationship Id="rId206" Type="http://schemas.openxmlformats.org/officeDocument/2006/relationships/customXml" Target="../ink/ink1299.xml"/><Relationship Id="rId248" Type="http://schemas.openxmlformats.org/officeDocument/2006/relationships/customXml" Target="../ink/ink1320.xml"/><Relationship Id="rId269" Type="http://schemas.openxmlformats.org/officeDocument/2006/relationships/image" Target="../media/image62.png"/><Relationship Id="rId12" Type="http://schemas.openxmlformats.org/officeDocument/2006/relationships/customXml" Target="../ink/ink1202.xml"/><Relationship Id="rId33" Type="http://schemas.openxmlformats.org/officeDocument/2006/relationships/image" Target="../media/image160.png"/><Relationship Id="rId108" Type="http://schemas.openxmlformats.org/officeDocument/2006/relationships/customXml" Target="../ink/ink1250.xml"/><Relationship Id="rId129" Type="http://schemas.openxmlformats.org/officeDocument/2006/relationships/image" Target="../media/image64.png"/><Relationship Id="rId280" Type="http://schemas.openxmlformats.org/officeDocument/2006/relationships/customXml" Target="../ink/ink1336.xml"/><Relationship Id="rId54" Type="http://schemas.openxmlformats.org/officeDocument/2006/relationships/customXml" Target="../ink/ink1223.xml"/><Relationship Id="rId75" Type="http://schemas.openxmlformats.org/officeDocument/2006/relationships/image" Target="../media/image370.png"/><Relationship Id="rId96" Type="http://schemas.openxmlformats.org/officeDocument/2006/relationships/customXml" Target="../ink/ink1244.xml"/><Relationship Id="rId140" Type="http://schemas.openxmlformats.org/officeDocument/2006/relationships/customXml" Target="../ink/ink1266.xml"/><Relationship Id="rId161" Type="http://schemas.openxmlformats.org/officeDocument/2006/relationships/image" Target="../media/image80.png"/><Relationship Id="rId182" Type="http://schemas.openxmlformats.org/officeDocument/2006/relationships/customXml" Target="../ink/ink1287.xml"/><Relationship Id="rId217" Type="http://schemas.openxmlformats.org/officeDocument/2006/relationships/image" Target="../media/image89.png"/><Relationship Id="rId6" Type="http://schemas.openxmlformats.org/officeDocument/2006/relationships/customXml" Target="../ink/ink1199.xml"/><Relationship Id="rId238" Type="http://schemas.openxmlformats.org/officeDocument/2006/relationships/customXml" Target="../ink/ink1315.xml"/><Relationship Id="rId259" Type="http://schemas.openxmlformats.org/officeDocument/2006/relationships/image" Target="../media/image57.png"/><Relationship Id="rId23" Type="http://schemas.openxmlformats.org/officeDocument/2006/relationships/image" Target="../media/image110.png"/><Relationship Id="rId119" Type="http://schemas.openxmlformats.org/officeDocument/2006/relationships/image" Target="../media/image59.png"/><Relationship Id="rId270" Type="http://schemas.openxmlformats.org/officeDocument/2006/relationships/customXml" Target="../ink/ink1331.xml"/><Relationship Id="rId44" Type="http://schemas.openxmlformats.org/officeDocument/2006/relationships/customXml" Target="../ink/ink1218.xml"/><Relationship Id="rId65" Type="http://schemas.openxmlformats.org/officeDocument/2006/relationships/image" Target="../media/image320.png"/><Relationship Id="rId86" Type="http://schemas.openxmlformats.org/officeDocument/2006/relationships/customXml" Target="../ink/ink1239.xml"/><Relationship Id="rId130" Type="http://schemas.openxmlformats.org/officeDocument/2006/relationships/customXml" Target="../ink/ink1261.xml"/><Relationship Id="rId151" Type="http://schemas.openxmlformats.org/officeDocument/2006/relationships/image" Target="../media/image75.png"/><Relationship Id="rId172" Type="http://schemas.openxmlformats.org/officeDocument/2006/relationships/customXml" Target="../ink/ink1282.xml"/><Relationship Id="rId193" Type="http://schemas.openxmlformats.org/officeDocument/2006/relationships/image" Target="../media/image240.png"/><Relationship Id="rId207" Type="http://schemas.openxmlformats.org/officeDocument/2006/relationships/image" Target="../media/image311.png"/><Relationship Id="rId228" Type="http://schemas.openxmlformats.org/officeDocument/2006/relationships/customXml" Target="../ink/ink1310.xml"/><Relationship Id="rId249" Type="http://schemas.openxmlformats.org/officeDocument/2006/relationships/image" Target="../media/image52.png"/><Relationship Id="rId13" Type="http://schemas.openxmlformats.org/officeDocument/2006/relationships/image" Target="../media/image610.png"/><Relationship Id="rId109" Type="http://schemas.openxmlformats.org/officeDocument/2006/relationships/image" Target="../media/image54.png"/><Relationship Id="rId260" Type="http://schemas.openxmlformats.org/officeDocument/2006/relationships/customXml" Target="../ink/ink1326.xml"/><Relationship Id="rId281" Type="http://schemas.openxmlformats.org/officeDocument/2006/relationships/image" Target="../media/image68.png"/><Relationship Id="rId34" Type="http://schemas.openxmlformats.org/officeDocument/2006/relationships/customXml" Target="../ink/ink1213.xml"/><Relationship Id="rId55" Type="http://schemas.openxmlformats.org/officeDocument/2006/relationships/image" Target="../media/image270.png"/><Relationship Id="rId76" Type="http://schemas.openxmlformats.org/officeDocument/2006/relationships/customXml" Target="../ink/ink1234.xml"/><Relationship Id="rId97" Type="http://schemas.openxmlformats.org/officeDocument/2006/relationships/image" Target="../media/image48.png"/><Relationship Id="rId120" Type="http://schemas.openxmlformats.org/officeDocument/2006/relationships/customXml" Target="../ink/ink1256.xml"/><Relationship Id="rId141" Type="http://schemas.openxmlformats.org/officeDocument/2006/relationships/image" Target="../media/image70.png"/><Relationship Id="rId7" Type="http://schemas.openxmlformats.org/officeDocument/2006/relationships/image" Target="../media/image310.png"/><Relationship Id="rId162" Type="http://schemas.openxmlformats.org/officeDocument/2006/relationships/customXml" Target="../ink/ink1277.xml"/><Relationship Id="rId183" Type="http://schemas.openxmlformats.org/officeDocument/2006/relationships/image" Target="../media/image190.png"/><Relationship Id="rId218" Type="http://schemas.openxmlformats.org/officeDocument/2006/relationships/customXml" Target="../ink/ink1305.xml"/><Relationship Id="rId239" Type="http://schemas.openxmlformats.org/officeDocument/2006/relationships/image" Target="../media/image47.png"/><Relationship Id="rId250" Type="http://schemas.openxmlformats.org/officeDocument/2006/relationships/customXml" Target="../ink/ink1321.xml"/><Relationship Id="rId271" Type="http://schemas.openxmlformats.org/officeDocument/2006/relationships/image" Target="../media/image63.png"/><Relationship Id="rId24" Type="http://schemas.openxmlformats.org/officeDocument/2006/relationships/customXml" Target="../ink/ink1208.xml"/><Relationship Id="rId45" Type="http://schemas.openxmlformats.org/officeDocument/2006/relationships/image" Target="../media/image220.png"/><Relationship Id="rId66" Type="http://schemas.openxmlformats.org/officeDocument/2006/relationships/customXml" Target="../ink/ink1229.xml"/><Relationship Id="rId87" Type="http://schemas.openxmlformats.org/officeDocument/2006/relationships/image" Target="../media/image430.png"/><Relationship Id="rId110" Type="http://schemas.openxmlformats.org/officeDocument/2006/relationships/customXml" Target="../ink/ink1251.xml"/><Relationship Id="rId131" Type="http://schemas.openxmlformats.org/officeDocument/2006/relationships/image" Target="../media/image65.png"/><Relationship Id="rId152" Type="http://schemas.openxmlformats.org/officeDocument/2006/relationships/customXml" Target="../ink/ink1272.xml"/><Relationship Id="rId173" Type="http://schemas.openxmlformats.org/officeDocument/2006/relationships/image" Target="../media/image86.png"/><Relationship Id="rId194" Type="http://schemas.openxmlformats.org/officeDocument/2006/relationships/customXml" Target="../ink/ink1293.xml"/><Relationship Id="rId208" Type="http://schemas.openxmlformats.org/officeDocument/2006/relationships/customXml" Target="../ink/ink1300.xml"/><Relationship Id="rId229" Type="http://schemas.openxmlformats.org/officeDocument/2006/relationships/image" Target="../media/image420.png"/><Relationship Id="rId240" Type="http://schemas.openxmlformats.org/officeDocument/2006/relationships/customXml" Target="../ink/ink1316.xml"/><Relationship Id="rId261" Type="http://schemas.openxmlformats.org/officeDocument/2006/relationships/image" Target="../media/image58.png"/><Relationship Id="rId14" Type="http://schemas.openxmlformats.org/officeDocument/2006/relationships/customXml" Target="../ink/ink1203.xml"/><Relationship Id="rId35" Type="http://schemas.openxmlformats.org/officeDocument/2006/relationships/image" Target="../media/image170.png"/><Relationship Id="rId56" Type="http://schemas.openxmlformats.org/officeDocument/2006/relationships/customXml" Target="../ink/ink1224.xml"/><Relationship Id="rId77" Type="http://schemas.openxmlformats.org/officeDocument/2006/relationships/image" Target="../media/image380.png"/><Relationship Id="rId100" Type="http://schemas.openxmlformats.org/officeDocument/2006/relationships/customXml" Target="../ink/ink1246.xml"/><Relationship Id="rId282" Type="http://schemas.openxmlformats.org/officeDocument/2006/relationships/customXml" Target="../ink/ink1337.xml"/><Relationship Id="rId8" Type="http://schemas.openxmlformats.org/officeDocument/2006/relationships/customXml" Target="../ink/ink1200.xml"/><Relationship Id="rId98" Type="http://schemas.openxmlformats.org/officeDocument/2006/relationships/customXml" Target="../ink/ink1245.xml"/><Relationship Id="rId121" Type="http://schemas.openxmlformats.org/officeDocument/2006/relationships/image" Target="../media/image60.png"/><Relationship Id="rId142" Type="http://schemas.openxmlformats.org/officeDocument/2006/relationships/customXml" Target="../ink/ink1267.xml"/><Relationship Id="rId163" Type="http://schemas.openxmlformats.org/officeDocument/2006/relationships/image" Target="../media/image81.png"/><Relationship Id="rId184" Type="http://schemas.openxmlformats.org/officeDocument/2006/relationships/customXml" Target="../ink/ink1288.xml"/><Relationship Id="rId219" Type="http://schemas.openxmlformats.org/officeDocument/2006/relationships/image" Target="../media/image90.png"/><Relationship Id="rId230" Type="http://schemas.openxmlformats.org/officeDocument/2006/relationships/customXml" Target="../ink/ink1311.xml"/><Relationship Id="rId251" Type="http://schemas.openxmlformats.org/officeDocument/2006/relationships/image" Target="../media/image53.png"/><Relationship Id="rId25" Type="http://schemas.openxmlformats.org/officeDocument/2006/relationships/image" Target="../media/image120.png"/><Relationship Id="rId46" Type="http://schemas.openxmlformats.org/officeDocument/2006/relationships/customXml" Target="../ink/ink1219.xml"/><Relationship Id="rId67" Type="http://schemas.openxmlformats.org/officeDocument/2006/relationships/image" Target="../media/image330.png"/><Relationship Id="rId272" Type="http://schemas.openxmlformats.org/officeDocument/2006/relationships/customXml" Target="../ink/ink1332.xml"/><Relationship Id="rId88" Type="http://schemas.openxmlformats.org/officeDocument/2006/relationships/customXml" Target="../ink/ink1240.xml"/><Relationship Id="rId111" Type="http://schemas.openxmlformats.org/officeDocument/2006/relationships/image" Target="../media/image55.png"/><Relationship Id="rId132" Type="http://schemas.openxmlformats.org/officeDocument/2006/relationships/customXml" Target="../ink/ink1262.xml"/><Relationship Id="rId153" Type="http://schemas.openxmlformats.org/officeDocument/2006/relationships/image" Target="../media/image76.png"/><Relationship Id="rId174" Type="http://schemas.openxmlformats.org/officeDocument/2006/relationships/customXml" Target="../ink/ink1283.xml"/><Relationship Id="rId195" Type="http://schemas.openxmlformats.org/officeDocument/2006/relationships/image" Target="../media/image250.png"/><Relationship Id="rId209" Type="http://schemas.openxmlformats.org/officeDocument/2006/relationships/image" Target="../media/image320.png"/><Relationship Id="rId220" Type="http://schemas.openxmlformats.org/officeDocument/2006/relationships/customXml" Target="../ink/ink1306.xml"/><Relationship Id="rId241" Type="http://schemas.openxmlformats.org/officeDocument/2006/relationships/image" Target="../media/image48.png"/><Relationship Id="rId15" Type="http://schemas.openxmlformats.org/officeDocument/2006/relationships/image" Target="../media/image710.png"/><Relationship Id="rId36" Type="http://schemas.openxmlformats.org/officeDocument/2006/relationships/customXml" Target="../ink/ink1214.xml"/><Relationship Id="rId57" Type="http://schemas.openxmlformats.org/officeDocument/2006/relationships/image" Target="../media/image280.png"/><Relationship Id="rId262" Type="http://schemas.openxmlformats.org/officeDocument/2006/relationships/customXml" Target="../ink/ink1327.xml"/><Relationship Id="rId283" Type="http://schemas.openxmlformats.org/officeDocument/2006/relationships/image" Target="../media/image69.png"/><Relationship Id="rId78" Type="http://schemas.openxmlformats.org/officeDocument/2006/relationships/customXml" Target="../ink/ink1235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1257.xml"/><Relationship Id="rId143" Type="http://schemas.openxmlformats.org/officeDocument/2006/relationships/image" Target="../media/image71.png"/><Relationship Id="rId164" Type="http://schemas.openxmlformats.org/officeDocument/2006/relationships/customXml" Target="../ink/ink1278.xml"/><Relationship Id="rId185" Type="http://schemas.openxmlformats.org/officeDocument/2006/relationships/image" Target="../media/image200.png"/><Relationship Id="rId9" Type="http://schemas.openxmlformats.org/officeDocument/2006/relationships/image" Target="../media/image410.png"/><Relationship Id="rId210" Type="http://schemas.openxmlformats.org/officeDocument/2006/relationships/customXml" Target="../ink/ink1301.xml"/><Relationship Id="rId26" Type="http://schemas.openxmlformats.org/officeDocument/2006/relationships/customXml" Target="../ink/ink1209.xml"/><Relationship Id="rId231" Type="http://schemas.openxmlformats.org/officeDocument/2006/relationships/image" Target="../media/image430.png"/><Relationship Id="rId252" Type="http://schemas.openxmlformats.org/officeDocument/2006/relationships/customXml" Target="../ink/ink1322.xml"/><Relationship Id="rId273" Type="http://schemas.openxmlformats.org/officeDocument/2006/relationships/image" Target="../media/image64.png"/><Relationship Id="rId47" Type="http://schemas.openxmlformats.org/officeDocument/2006/relationships/image" Target="../media/image230.png"/><Relationship Id="rId68" Type="http://schemas.openxmlformats.org/officeDocument/2006/relationships/customXml" Target="../ink/ink1230.xml"/><Relationship Id="rId89" Type="http://schemas.openxmlformats.org/officeDocument/2006/relationships/image" Target="../media/image440.png"/><Relationship Id="rId112" Type="http://schemas.openxmlformats.org/officeDocument/2006/relationships/customXml" Target="../ink/ink1252.xml"/><Relationship Id="rId133" Type="http://schemas.openxmlformats.org/officeDocument/2006/relationships/image" Target="../media/image66.png"/><Relationship Id="rId154" Type="http://schemas.openxmlformats.org/officeDocument/2006/relationships/customXml" Target="../ink/ink1273.xml"/><Relationship Id="rId175" Type="http://schemas.openxmlformats.org/officeDocument/2006/relationships/image" Target="../media/image87.png"/><Relationship Id="rId196" Type="http://schemas.openxmlformats.org/officeDocument/2006/relationships/customXml" Target="../ink/ink1294.xml"/><Relationship Id="rId200" Type="http://schemas.openxmlformats.org/officeDocument/2006/relationships/customXml" Target="../ink/ink1296.xml"/><Relationship Id="rId16" Type="http://schemas.openxmlformats.org/officeDocument/2006/relationships/customXml" Target="../ink/ink1204.xml"/><Relationship Id="rId221" Type="http://schemas.openxmlformats.org/officeDocument/2006/relationships/image" Target="../media/image380.png"/><Relationship Id="rId242" Type="http://schemas.openxmlformats.org/officeDocument/2006/relationships/customXml" Target="../ink/ink1317.xml"/><Relationship Id="rId263" Type="http://schemas.openxmlformats.org/officeDocument/2006/relationships/image" Target="../media/image59.png"/><Relationship Id="rId284" Type="http://schemas.openxmlformats.org/officeDocument/2006/relationships/customXml" Target="../ink/ink1338.xml"/><Relationship Id="rId37" Type="http://schemas.openxmlformats.org/officeDocument/2006/relationships/image" Target="../media/image180.png"/><Relationship Id="rId58" Type="http://schemas.openxmlformats.org/officeDocument/2006/relationships/customXml" Target="../ink/ink1225.xml"/><Relationship Id="rId79" Type="http://schemas.openxmlformats.org/officeDocument/2006/relationships/image" Target="../media/image390.png"/><Relationship Id="rId102" Type="http://schemas.openxmlformats.org/officeDocument/2006/relationships/customXml" Target="../ink/ink1247.xml"/><Relationship Id="rId123" Type="http://schemas.openxmlformats.org/officeDocument/2006/relationships/image" Target="../media/image61.png"/><Relationship Id="rId144" Type="http://schemas.openxmlformats.org/officeDocument/2006/relationships/customXml" Target="../ink/ink1268.xml"/><Relationship Id="rId90" Type="http://schemas.openxmlformats.org/officeDocument/2006/relationships/customXml" Target="../ink/ink1241.xml"/><Relationship Id="rId165" Type="http://schemas.openxmlformats.org/officeDocument/2006/relationships/image" Target="../media/image82.png"/><Relationship Id="rId186" Type="http://schemas.openxmlformats.org/officeDocument/2006/relationships/customXml" Target="../ink/ink1289.xml"/><Relationship Id="rId211" Type="http://schemas.openxmlformats.org/officeDocument/2006/relationships/image" Target="../media/image330.png"/><Relationship Id="rId232" Type="http://schemas.openxmlformats.org/officeDocument/2006/relationships/customXml" Target="../ink/ink1312.xml"/><Relationship Id="rId253" Type="http://schemas.openxmlformats.org/officeDocument/2006/relationships/image" Target="../media/image54.png"/><Relationship Id="rId274" Type="http://schemas.openxmlformats.org/officeDocument/2006/relationships/customXml" Target="../ink/ink1333.xml"/><Relationship Id="rId27" Type="http://schemas.openxmlformats.org/officeDocument/2006/relationships/image" Target="../media/image130.png"/><Relationship Id="rId48" Type="http://schemas.openxmlformats.org/officeDocument/2006/relationships/customXml" Target="../ink/ink1220.xml"/><Relationship Id="rId69" Type="http://schemas.openxmlformats.org/officeDocument/2006/relationships/image" Target="../media/image340.png"/><Relationship Id="rId113" Type="http://schemas.openxmlformats.org/officeDocument/2006/relationships/image" Target="../media/image56.png"/><Relationship Id="rId134" Type="http://schemas.openxmlformats.org/officeDocument/2006/relationships/customXml" Target="../ink/ink1263.xml"/><Relationship Id="rId80" Type="http://schemas.openxmlformats.org/officeDocument/2006/relationships/customXml" Target="../ink/ink1236.xml"/><Relationship Id="rId155" Type="http://schemas.openxmlformats.org/officeDocument/2006/relationships/image" Target="../media/image77.png"/><Relationship Id="rId176" Type="http://schemas.openxmlformats.org/officeDocument/2006/relationships/customXml" Target="../ink/ink1284.xml"/><Relationship Id="rId197" Type="http://schemas.openxmlformats.org/officeDocument/2006/relationships/image" Target="../media/image260.png"/><Relationship Id="rId201" Type="http://schemas.openxmlformats.org/officeDocument/2006/relationships/image" Target="../media/image280.png"/><Relationship Id="rId222" Type="http://schemas.openxmlformats.org/officeDocument/2006/relationships/customXml" Target="../ink/ink1307.xml"/><Relationship Id="rId243" Type="http://schemas.openxmlformats.org/officeDocument/2006/relationships/image" Target="../media/image49.png"/><Relationship Id="rId264" Type="http://schemas.openxmlformats.org/officeDocument/2006/relationships/customXml" Target="../ink/ink1328.xml"/><Relationship Id="rId285" Type="http://schemas.openxmlformats.org/officeDocument/2006/relationships/image" Target="../media/image70.png"/><Relationship Id="rId17" Type="http://schemas.openxmlformats.org/officeDocument/2006/relationships/image" Target="../media/image810.png"/><Relationship Id="rId38" Type="http://schemas.openxmlformats.org/officeDocument/2006/relationships/customXml" Target="../ink/ink1215.xml"/><Relationship Id="rId59" Type="http://schemas.openxmlformats.org/officeDocument/2006/relationships/image" Target="../media/image290.png"/><Relationship Id="rId103" Type="http://schemas.openxmlformats.org/officeDocument/2006/relationships/image" Target="../media/image51.png"/><Relationship Id="rId124" Type="http://schemas.openxmlformats.org/officeDocument/2006/relationships/customXml" Target="../ink/ink1258.xml"/><Relationship Id="rId70" Type="http://schemas.openxmlformats.org/officeDocument/2006/relationships/customXml" Target="../ink/ink1231.xml"/><Relationship Id="rId91" Type="http://schemas.openxmlformats.org/officeDocument/2006/relationships/image" Target="../media/image450.png"/><Relationship Id="rId145" Type="http://schemas.openxmlformats.org/officeDocument/2006/relationships/image" Target="../media/image72.png"/><Relationship Id="rId166" Type="http://schemas.openxmlformats.org/officeDocument/2006/relationships/customXml" Target="../ink/ink1279.xml"/><Relationship Id="rId187" Type="http://schemas.openxmlformats.org/officeDocument/2006/relationships/image" Target="../media/image210.png"/><Relationship Id="rId1" Type="http://schemas.openxmlformats.org/officeDocument/2006/relationships/slideLayout" Target="../slideLayouts/slideLayout6.xml"/><Relationship Id="rId212" Type="http://schemas.openxmlformats.org/officeDocument/2006/relationships/customXml" Target="../ink/ink1302.xml"/><Relationship Id="rId233" Type="http://schemas.openxmlformats.org/officeDocument/2006/relationships/image" Target="../media/image440.png"/><Relationship Id="rId254" Type="http://schemas.openxmlformats.org/officeDocument/2006/relationships/customXml" Target="../ink/ink1323.xml"/><Relationship Id="rId28" Type="http://schemas.openxmlformats.org/officeDocument/2006/relationships/customXml" Target="../ink/ink1210.xml"/><Relationship Id="rId49" Type="http://schemas.openxmlformats.org/officeDocument/2006/relationships/image" Target="../media/image240.png"/><Relationship Id="rId114" Type="http://schemas.openxmlformats.org/officeDocument/2006/relationships/customXml" Target="../ink/ink1253.xml"/><Relationship Id="rId275" Type="http://schemas.openxmlformats.org/officeDocument/2006/relationships/image" Target="../media/image65.png"/><Relationship Id="rId60" Type="http://schemas.openxmlformats.org/officeDocument/2006/relationships/customXml" Target="../ink/ink1226.xml"/><Relationship Id="rId81" Type="http://schemas.openxmlformats.org/officeDocument/2006/relationships/image" Target="../media/image400.png"/><Relationship Id="rId135" Type="http://schemas.openxmlformats.org/officeDocument/2006/relationships/image" Target="../media/image67.png"/><Relationship Id="rId156" Type="http://schemas.openxmlformats.org/officeDocument/2006/relationships/customXml" Target="../ink/ink1274.xml"/><Relationship Id="rId177" Type="http://schemas.openxmlformats.org/officeDocument/2006/relationships/image" Target="../media/image88.png"/><Relationship Id="rId198" Type="http://schemas.openxmlformats.org/officeDocument/2006/relationships/customXml" Target="../ink/ink1295.xml"/><Relationship Id="rId202" Type="http://schemas.openxmlformats.org/officeDocument/2006/relationships/customXml" Target="../ink/ink1297.xml"/><Relationship Id="rId223" Type="http://schemas.openxmlformats.org/officeDocument/2006/relationships/image" Target="../media/image390.png"/><Relationship Id="rId244" Type="http://schemas.openxmlformats.org/officeDocument/2006/relationships/customXml" Target="../ink/ink1318.xml"/><Relationship Id="rId18" Type="http://schemas.openxmlformats.org/officeDocument/2006/relationships/customXml" Target="../ink/ink1205.xml"/><Relationship Id="rId39" Type="http://schemas.openxmlformats.org/officeDocument/2006/relationships/image" Target="../media/image190.png"/><Relationship Id="rId265" Type="http://schemas.openxmlformats.org/officeDocument/2006/relationships/image" Target="../media/image60.png"/><Relationship Id="rId286" Type="http://schemas.openxmlformats.org/officeDocument/2006/relationships/customXml" Target="../ink/ink1339.xml"/><Relationship Id="rId50" Type="http://schemas.openxmlformats.org/officeDocument/2006/relationships/customXml" Target="../ink/ink1221.xml"/><Relationship Id="rId104" Type="http://schemas.openxmlformats.org/officeDocument/2006/relationships/customXml" Target="../ink/ink1248.xml"/><Relationship Id="rId125" Type="http://schemas.openxmlformats.org/officeDocument/2006/relationships/image" Target="../media/image62.png"/><Relationship Id="rId146" Type="http://schemas.openxmlformats.org/officeDocument/2006/relationships/customXml" Target="../ink/ink1269.xml"/><Relationship Id="rId167" Type="http://schemas.openxmlformats.org/officeDocument/2006/relationships/image" Target="../media/image83.png"/><Relationship Id="rId188" Type="http://schemas.openxmlformats.org/officeDocument/2006/relationships/customXml" Target="../ink/ink1290.xml"/><Relationship Id="rId71" Type="http://schemas.openxmlformats.org/officeDocument/2006/relationships/image" Target="../media/image350.png"/><Relationship Id="rId92" Type="http://schemas.openxmlformats.org/officeDocument/2006/relationships/customXml" Target="../ink/ink1242.xml"/><Relationship Id="rId213" Type="http://schemas.openxmlformats.org/officeDocument/2006/relationships/image" Target="../media/image340.png"/><Relationship Id="rId234" Type="http://schemas.openxmlformats.org/officeDocument/2006/relationships/customXml" Target="../ink/ink1313.xml"/><Relationship Id="rId2" Type="http://schemas.openxmlformats.org/officeDocument/2006/relationships/customXml" Target="../ink/ink1197.xml"/><Relationship Id="rId29" Type="http://schemas.openxmlformats.org/officeDocument/2006/relationships/image" Target="../media/image140.png"/><Relationship Id="rId255" Type="http://schemas.openxmlformats.org/officeDocument/2006/relationships/image" Target="../media/image55.png"/><Relationship Id="rId276" Type="http://schemas.openxmlformats.org/officeDocument/2006/relationships/customXml" Target="../ink/ink1334.xml"/><Relationship Id="rId40" Type="http://schemas.openxmlformats.org/officeDocument/2006/relationships/customXml" Target="../ink/ink1216.xml"/><Relationship Id="rId115" Type="http://schemas.openxmlformats.org/officeDocument/2006/relationships/image" Target="../media/image57.png"/><Relationship Id="rId136" Type="http://schemas.openxmlformats.org/officeDocument/2006/relationships/customXml" Target="../ink/ink1264.xml"/><Relationship Id="rId157" Type="http://schemas.openxmlformats.org/officeDocument/2006/relationships/image" Target="../media/image78.png"/><Relationship Id="rId178" Type="http://schemas.openxmlformats.org/officeDocument/2006/relationships/customXml" Target="../ink/ink1285.xml"/><Relationship Id="rId61" Type="http://schemas.openxmlformats.org/officeDocument/2006/relationships/image" Target="../media/image300.png"/><Relationship Id="rId82" Type="http://schemas.openxmlformats.org/officeDocument/2006/relationships/customXml" Target="../ink/ink1237.xml"/><Relationship Id="rId199" Type="http://schemas.openxmlformats.org/officeDocument/2006/relationships/image" Target="../media/image270.png"/><Relationship Id="rId203" Type="http://schemas.openxmlformats.org/officeDocument/2006/relationships/image" Target="../media/image290.png"/><Relationship Id="rId19" Type="http://schemas.openxmlformats.org/officeDocument/2006/relationships/image" Target="../media/image910.png"/><Relationship Id="rId224" Type="http://schemas.openxmlformats.org/officeDocument/2006/relationships/customXml" Target="../ink/ink1308.xml"/><Relationship Id="rId245" Type="http://schemas.openxmlformats.org/officeDocument/2006/relationships/image" Target="../media/image50.png"/><Relationship Id="rId266" Type="http://schemas.openxmlformats.org/officeDocument/2006/relationships/customXml" Target="../ink/ink1329.xml"/><Relationship Id="rId287" Type="http://schemas.openxmlformats.org/officeDocument/2006/relationships/image" Target="../media/image91.png"/><Relationship Id="rId30" Type="http://schemas.openxmlformats.org/officeDocument/2006/relationships/customXml" Target="../ink/ink1211.xml"/><Relationship Id="rId105" Type="http://schemas.openxmlformats.org/officeDocument/2006/relationships/image" Target="../media/image52.png"/><Relationship Id="rId126" Type="http://schemas.openxmlformats.org/officeDocument/2006/relationships/customXml" Target="../ink/ink1259.xml"/><Relationship Id="rId147" Type="http://schemas.openxmlformats.org/officeDocument/2006/relationships/image" Target="../media/image211.png"/><Relationship Id="rId168" Type="http://schemas.openxmlformats.org/officeDocument/2006/relationships/customXml" Target="../ink/ink1280.xml"/><Relationship Id="rId51" Type="http://schemas.openxmlformats.org/officeDocument/2006/relationships/image" Target="../media/image250.png"/><Relationship Id="rId72" Type="http://schemas.openxmlformats.org/officeDocument/2006/relationships/customXml" Target="../ink/ink1232.xml"/><Relationship Id="rId93" Type="http://schemas.openxmlformats.org/officeDocument/2006/relationships/image" Target="../media/image46.png"/><Relationship Id="rId189" Type="http://schemas.openxmlformats.org/officeDocument/2006/relationships/image" Target="../media/image220.png"/><Relationship Id="rId3" Type="http://schemas.openxmlformats.org/officeDocument/2006/relationships/image" Target="../media/image1.png"/><Relationship Id="rId214" Type="http://schemas.openxmlformats.org/officeDocument/2006/relationships/customXml" Target="../ink/ink1303.xml"/><Relationship Id="rId235" Type="http://schemas.openxmlformats.org/officeDocument/2006/relationships/image" Target="../media/image450.png"/><Relationship Id="rId256" Type="http://schemas.openxmlformats.org/officeDocument/2006/relationships/customXml" Target="../ink/ink1324.xml"/><Relationship Id="rId277" Type="http://schemas.openxmlformats.org/officeDocument/2006/relationships/image" Target="../media/image66.png"/><Relationship Id="rId116" Type="http://schemas.openxmlformats.org/officeDocument/2006/relationships/customXml" Target="../ink/ink1254.xml"/><Relationship Id="rId137" Type="http://schemas.openxmlformats.org/officeDocument/2006/relationships/image" Target="../media/image68.png"/><Relationship Id="rId158" Type="http://schemas.openxmlformats.org/officeDocument/2006/relationships/customXml" Target="../ink/ink1275.xml"/><Relationship Id="rId20" Type="http://schemas.openxmlformats.org/officeDocument/2006/relationships/customXml" Target="../ink/ink1206.xml"/><Relationship Id="rId41" Type="http://schemas.openxmlformats.org/officeDocument/2006/relationships/image" Target="../media/image200.png"/><Relationship Id="rId62" Type="http://schemas.openxmlformats.org/officeDocument/2006/relationships/customXml" Target="../ink/ink1227.xml"/><Relationship Id="rId83" Type="http://schemas.openxmlformats.org/officeDocument/2006/relationships/image" Target="../media/image411.png"/><Relationship Id="rId179" Type="http://schemas.openxmlformats.org/officeDocument/2006/relationships/image" Target="../media/image170.png"/><Relationship Id="rId190" Type="http://schemas.openxmlformats.org/officeDocument/2006/relationships/customXml" Target="../ink/ink1291.xml"/><Relationship Id="rId204" Type="http://schemas.openxmlformats.org/officeDocument/2006/relationships/customXml" Target="../ink/ink1298.xml"/><Relationship Id="rId225" Type="http://schemas.openxmlformats.org/officeDocument/2006/relationships/image" Target="../media/image400.png"/><Relationship Id="rId246" Type="http://schemas.openxmlformats.org/officeDocument/2006/relationships/customXml" Target="../ink/ink1319.xml"/><Relationship Id="rId267" Type="http://schemas.openxmlformats.org/officeDocument/2006/relationships/image" Target="../media/image61.png"/><Relationship Id="rId288" Type="http://schemas.openxmlformats.org/officeDocument/2006/relationships/customXml" Target="../ink/ink1340.xml"/><Relationship Id="rId106" Type="http://schemas.openxmlformats.org/officeDocument/2006/relationships/customXml" Target="../ink/ink1249.xml"/><Relationship Id="rId127" Type="http://schemas.openxmlformats.org/officeDocument/2006/relationships/image" Target="../media/image63.png"/><Relationship Id="rId10" Type="http://schemas.openxmlformats.org/officeDocument/2006/relationships/customXml" Target="../ink/ink1201.xml"/><Relationship Id="rId31" Type="http://schemas.openxmlformats.org/officeDocument/2006/relationships/image" Target="../media/image150.png"/><Relationship Id="rId52" Type="http://schemas.openxmlformats.org/officeDocument/2006/relationships/customXml" Target="../ink/ink1222.xml"/><Relationship Id="rId73" Type="http://schemas.openxmlformats.org/officeDocument/2006/relationships/image" Target="../media/image360.png"/><Relationship Id="rId94" Type="http://schemas.openxmlformats.org/officeDocument/2006/relationships/customXml" Target="../ink/ink1243.xml"/><Relationship Id="rId148" Type="http://schemas.openxmlformats.org/officeDocument/2006/relationships/customXml" Target="../ink/ink1270.xml"/><Relationship Id="rId169" Type="http://schemas.openxmlformats.org/officeDocument/2006/relationships/image" Target="../media/image84.png"/><Relationship Id="rId4" Type="http://schemas.openxmlformats.org/officeDocument/2006/relationships/customXml" Target="../ink/ink1198.xml"/><Relationship Id="rId180" Type="http://schemas.openxmlformats.org/officeDocument/2006/relationships/customXml" Target="../ink/ink1286.xml"/><Relationship Id="rId215" Type="http://schemas.openxmlformats.org/officeDocument/2006/relationships/image" Target="../media/image350.png"/><Relationship Id="rId236" Type="http://schemas.openxmlformats.org/officeDocument/2006/relationships/customXml" Target="../ink/ink1314.xml"/><Relationship Id="rId257" Type="http://schemas.openxmlformats.org/officeDocument/2006/relationships/image" Target="../media/image56.png"/><Relationship Id="rId278" Type="http://schemas.openxmlformats.org/officeDocument/2006/relationships/customXml" Target="../ink/ink1335.xml"/><Relationship Id="rId42" Type="http://schemas.openxmlformats.org/officeDocument/2006/relationships/customXml" Target="../ink/ink1217.xml"/><Relationship Id="rId84" Type="http://schemas.openxmlformats.org/officeDocument/2006/relationships/customXml" Target="../ink/ink1238.xml"/><Relationship Id="rId138" Type="http://schemas.openxmlformats.org/officeDocument/2006/relationships/customXml" Target="../ink/ink1265.xml"/><Relationship Id="rId191" Type="http://schemas.openxmlformats.org/officeDocument/2006/relationships/image" Target="../media/image230.png"/><Relationship Id="rId205" Type="http://schemas.openxmlformats.org/officeDocument/2006/relationships/image" Target="../media/image300.png"/><Relationship Id="rId247" Type="http://schemas.openxmlformats.org/officeDocument/2006/relationships/image" Target="../media/image51.png"/><Relationship Id="rId107" Type="http://schemas.openxmlformats.org/officeDocument/2006/relationships/image" Target="../media/image53.png"/><Relationship Id="rId289" Type="http://schemas.openxmlformats.org/officeDocument/2006/relationships/image" Target="../media/image92.png"/><Relationship Id="rId11" Type="http://schemas.openxmlformats.org/officeDocument/2006/relationships/image" Target="../media/image510.png"/><Relationship Id="rId53" Type="http://schemas.openxmlformats.org/officeDocument/2006/relationships/image" Target="../media/image260.png"/><Relationship Id="rId149" Type="http://schemas.openxmlformats.org/officeDocument/2006/relationships/image" Target="../media/image74.png"/><Relationship Id="rId95" Type="http://schemas.openxmlformats.org/officeDocument/2006/relationships/image" Target="../media/image47.png"/><Relationship Id="rId160" Type="http://schemas.openxmlformats.org/officeDocument/2006/relationships/customXml" Target="../ink/ink1276.xml"/><Relationship Id="rId216" Type="http://schemas.openxmlformats.org/officeDocument/2006/relationships/customXml" Target="../ink/ink1304.xml"/><Relationship Id="rId258" Type="http://schemas.openxmlformats.org/officeDocument/2006/relationships/customXml" Target="../ink/ink1325.xml"/><Relationship Id="rId22" Type="http://schemas.openxmlformats.org/officeDocument/2006/relationships/customXml" Target="../ink/ink1207.xml"/><Relationship Id="rId64" Type="http://schemas.openxmlformats.org/officeDocument/2006/relationships/customXml" Target="../ink/ink1228.xml"/><Relationship Id="rId118" Type="http://schemas.openxmlformats.org/officeDocument/2006/relationships/customXml" Target="../ink/ink1255.xml"/><Relationship Id="rId171" Type="http://schemas.openxmlformats.org/officeDocument/2006/relationships/image" Target="../media/image85.png"/><Relationship Id="rId227" Type="http://schemas.openxmlformats.org/officeDocument/2006/relationships/image" Target="../media/image411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5.png"/><Relationship Id="rId16" Type="http://schemas.openxmlformats.org/officeDocument/2006/relationships/customXml" Target="../ink/ink8.xml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0.png"/><Relationship Id="rId5" Type="http://schemas.openxmlformats.org/officeDocument/2006/relationships/image" Target="../media/image3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77" Type="http://schemas.openxmlformats.org/officeDocument/2006/relationships/image" Target="../media/image39.png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3.png"/><Relationship Id="rId3" Type="http://schemas.openxmlformats.org/officeDocument/2006/relationships/image" Target="../media/image2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81" Type="http://schemas.openxmlformats.org/officeDocument/2006/relationships/image" Target="../media/image41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9.png"/><Relationship Id="rId63" Type="http://schemas.openxmlformats.org/officeDocument/2006/relationships/image" Target="../media/image311.png"/><Relationship Id="rId159" Type="http://schemas.openxmlformats.org/officeDocument/2006/relationships/image" Target="../media/image79.png"/><Relationship Id="rId170" Type="http://schemas.openxmlformats.org/officeDocument/2006/relationships/customXml" Target="../ink/ink129.xml"/><Relationship Id="rId226" Type="http://schemas.openxmlformats.org/officeDocument/2006/relationships/customXml" Target="../ink/ink157.xml"/><Relationship Id="rId268" Type="http://schemas.openxmlformats.org/officeDocument/2006/relationships/customXml" Target="../ink/ink178.xml"/><Relationship Id="rId32" Type="http://schemas.openxmlformats.org/officeDocument/2006/relationships/customXml" Target="../ink/ink60.xml"/><Relationship Id="rId74" Type="http://schemas.openxmlformats.org/officeDocument/2006/relationships/customXml" Target="../ink/ink81.xml"/><Relationship Id="rId128" Type="http://schemas.openxmlformats.org/officeDocument/2006/relationships/customXml" Target="../ink/ink108.xml"/><Relationship Id="rId5" Type="http://schemas.openxmlformats.org/officeDocument/2006/relationships/image" Target="../media/image73.png"/><Relationship Id="rId181" Type="http://schemas.openxmlformats.org/officeDocument/2006/relationships/image" Target="../media/image180.png"/><Relationship Id="rId237" Type="http://schemas.openxmlformats.org/officeDocument/2006/relationships/image" Target="../media/image46.png"/><Relationship Id="rId279" Type="http://schemas.openxmlformats.org/officeDocument/2006/relationships/image" Target="../media/image67.png"/><Relationship Id="rId43" Type="http://schemas.openxmlformats.org/officeDocument/2006/relationships/image" Target="../media/image210.png"/><Relationship Id="rId139" Type="http://schemas.openxmlformats.org/officeDocument/2006/relationships/image" Target="../media/image69.png"/><Relationship Id="rId290" Type="http://schemas.openxmlformats.org/officeDocument/2006/relationships/image" Target="../media/image93.png"/><Relationship Id="rId85" Type="http://schemas.openxmlformats.org/officeDocument/2006/relationships/image" Target="../media/image420.png"/><Relationship Id="rId150" Type="http://schemas.openxmlformats.org/officeDocument/2006/relationships/customXml" Target="../ink/ink119.xml"/><Relationship Id="rId192" Type="http://schemas.openxmlformats.org/officeDocument/2006/relationships/customXml" Target="../ink/ink140.xml"/><Relationship Id="rId206" Type="http://schemas.openxmlformats.org/officeDocument/2006/relationships/customXml" Target="../ink/ink147.xml"/><Relationship Id="rId248" Type="http://schemas.openxmlformats.org/officeDocument/2006/relationships/customXml" Target="../ink/ink168.xml"/><Relationship Id="rId269" Type="http://schemas.openxmlformats.org/officeDocument/2006/relationships/image" Target="../media/image62.png"/><Relationship Id="rId12" Type="http://schemas.openxmlformats.org/officeDocument/2006/relationships/customXml" Target="../ink/ink50.xml"/><Relationship Id="rId33" Type="http://schemas.openxmlformats.org/officeDocument/2006/relationships/image" Target="../media/image160.png"/><Relationship Id="rId108" Type="http://schemas.openxmlformats.org/officeDocument/2006/relationships/customXml" Target="../ink/ink98.xml"/><Relationship Id="rId129" Type="http://schemas.openxmlformats.org/officeDocument/2006/relationships/image" Target="../media/image64.png"/><Relationship Id="rId280" Type="http://schemas.openxmlformats.org/officeDocument/2006/relationships/customXml" Target="../ink/ink184.xml"/><Relationship Id="rId54" Type="http://schemas.openxmlformats.org/officeDocument/2006/relationships/customXml" Target="../ink/ink71.xml"/><Relationship Id="rId75" Type="http://schemas.openxmlformats.org/officeDocument/2006/relationships/image" Target="../media/image370.png"/><Relationship Id="rId96" Type="http://schemas.openxmlformats.org/officeDocument/2006/relationships/customXml" Target="../ink/ink92.xml"/><Relationship Id="rId140" Type="http://schemas.openxmlformats.org/officeDocument/2006/relationships/customXml" Target="../ink/ink114.xml"/><Relationship Id="rId161" Type="http://schemas.openxmlformats.org/officeDocument/2006/relationships/image" Target="../media/image80.png"/><Relationship Id="rId182" Type="http://schemas.openxmlformats.org/officeDocument/2006/relationships/customXml" Target="../ink/ink135.xml"/><Relationship Id="rId217" Type="http://schemas.openxmlformats.org/officeDocument/2006/relationships/image" Target="../media/image89.png"/><Relationship Id="rId6" Type="http://schemas.openxmlformats.org/officeDocument/2006/relationships/customXml" Target="../ink/ink47.xml"/><Relationship Id="rId238" Type="http://schemas.openxmlformats.org/officeDocument/2006/relationships/customXml" Target="../ink/ink163.xml"/><Relationship Id="rId259" Type="http://schemas.openxmlformats.org/officeDocument/2006/relationships/image" Target="../media/image57.png"/><Relationship Id="rId23" Type="http://schemas.openxmlformats.org/officeDocument/2006/relationships/image" Target="../media/image110.png"/><Relationship Id="rId119" Type="http://schemas.openxmlformats.org/officeDocument/2006/relationships/image" Target="../media/image59.png"/><Relationship Id="rId270" Type="http://schemas.openxmlformats.org/officeDocument/2006/relationships/customXml" Target="../ink/ink179.xml"/><Relationship Id="rId44" Type="http://schemas.openxmlformats.org/officeDocument/2006/relationships/customXml" Target="../ink/ink66.xml"/><Relationship Id="rId65" Type="http://schemas.openxmlformats.org/officeDocument/2006/relationships/image" Target="../media/image320.png"/><Relationship Id="rId86" Type="http://schemas.openxmlformats.org/officeDocument/2006/relationships/customXml" Target="../ink/ink87.xml"/><Relationship Id="rId130" Type="http://schemas.openxmlformats.org/officeDocument/2006/relationships/customXml" Target="../ink/ink109.xml"/><Relationship Id="rId151" Type="http://schemas.openxmlformats.org/officeDocument/2006/relationships/image" Target="../media/image75.png"/><Relationship Id="rId172" Type="http://schemas.openxmlformats.org/officeDocument/2006/relationships/customXml" Target="../ink/ink130.xml"/><Relationship Id="rId193" Type="http://schemas.openxmlformats.org/officeDocument/2006/relationships/image" Target="../media/image240.png"/><Relationship Id="rId207" Type="http://schemas.openxmlformats.org/officeDocument/2006/relationships/image" Target="../media/image311.png"/><Relationship Id="rId228" Type="http://schemas.openxmlformats.org/officeDocument/2006/relationships/customXml" Target="../ink/ink158.xml"/><Relationship Id="rId249" Type="http://schemas.openxmlformats.org/officeDocument/2006/relationships/image" Target="../media/image52.png"/><Relationship Id="rId13" Type="http://schemas.openxmlformats.org/officeDocument/2006/relationships/image" Target="../media/image610.png"/><Relationship Id="rId109" Type="http://schemas.openxmlformats.org/officeDocument/2006/relationships/image" Target="../media/image54.png"/><Relationship Id="rId260" Type="http://schemas.openxmlformats.org/officeDocument/2006/relationships/customXml" Target="../ink/ink174.xml"/><Relationship Id="rId281" Type="http://schemas.openxmlformats.org/officeDocument/2006/relationships/image" Target="../media/image68.png"/><Relationship Id="rId34" Type="http://schemas.openxmlformats.org/officeDocument/2006/relationships/customXml" Target="../ink/ink61.xml"/><Relationship Id="rId55" Type="http://schemas.openxmlformats.org/officeDocument/2006/relationships/image" Target="../media/image270.png"/><Relationship Id="rId76" Type="http://schemas.openxmlformats.org/officeDocument/2006/relationships/customXml" Target="../ink/ink82.xml"/><Relationship Id="rId97" Type="http://schemas.openxmlformats.org/officeDocument/2006/relationships/image" Target="../media/image48.png"/><Relationship Id="rId120" Type="http://schemas.openxmlformats.org/officeDocument/2006/relationships/customXml" Target="../ink/ink104.xml"/><Relationship Id="rId141" Type="http://schemas.openxmlformats.org/officeDocument/2006/relationships/image" Target="../media/image70.png"/><Relationship Id="rId7" Type="http://schemas.openxmlformats.org/officeDocument/2006/relationships/image" Target="../media/image310.png"/><Relationship Id="rId162" Type="http://schemas.openxmlformats.org/officeDocument/2006/relationships/customXml" Target="../ink/ink125.xml"/><Relationship Id="rId183" Type="http://schemas.openxmlformats.org/officeDocument/2006/relationships/image" Target="../media/image190.png"/><Relationship Id="rId218" Type="http://schemas.openxmlformats.org/officeDocument/2006/relationships/customXml" Target="../ink/ink153.xml"/><Relationship Id="rId239" Type="http://schemas.openxmlformats.org/officeDocument/2006/relationships/image" Target="../media/image47.png"/><Relationship Id="rId250" Type="http://schemas.openxmlformats.org/officeDocument/2006/relationships/customXml" Target="../ink/ink169.xml"/><Relationship Id="rId271" Type="http://schemas.openxmlformats.org/officeDocument/2006/relationships/image" Target="../media/image63.png"/><Relationship Id="rId24" Type="http://schemas.openxmlformats.org/officeDocument/2006/relationships/customXml" Target="../ink/ink56.xml"/><Relationship Id="rId45" Type="http://schemas.openxmlformats.org/officeDocument/2006/relationships/image" Target="../media/image220.png"/><Relationship Id="rId66" Type="http://schemas.openxmlformats.org/officeDocument/2006/relationships/customXml" Target="../ink/ink77.xml"/><Relationship Id="rId87" Type="http://schemas.openxmlformats.org/officeDocument/2006/relationships/image" Target="../media/image430.png"/><Relationship Id="rId110" Type="http://schemas.openxmlformats.org/officeDocument/2006/relationships/customXml" Target="../ink/ink99.xml"/><Relationship Id="rId131" Type="http://schemas.openxmlformats.org/officeDocument/2006/relationships/image" Target="../media/image65.png"/><Relationship Id="rId152" Type="http://schemas.openxmlformats.org/officeDocument/2006/relationships/customXml" Target="../ink/ink120.xml"/><Relationship Id="rId173" Type="http://schemas.openxmlformats.org/officeDocument/2006/relationships/image" Target="../media/image86.png"/><Relationship Id="rId194" Type="http://schemas.openxmlformats.org/officeDocument/2006/relationships/customXml" Target="../ink/ink141.xml"/><Relationship Id="rId208" Type="http://schemas.openxmlformats.org/officeDocument/2006/relationships/customXml" Target="../ink/ink148.xml"/><Relationship Id="rId229" Type="http://schemas.openxmlformats.org/officeDocument/2006/relationships/image" Target="../media/image420.png"/><Relationship Id="rId240" Type="http://schemas.openxmlformats.org/officeDocument/2006/relationships/customXml" Target="../ink/ink164.xml"/><Relationship Id="rId261" Type="http://schemas.openxmlformats.org/officeDocument/2006/relationships/image" Target="../media/image58.png"/><Relationship Id="rId14" Type="http://schemas.openxmlformats.org/officeDocument/2006/relationships/customXml" Target="../ink/ink51.xml"/><Relationship Id="rId35" Type="http://schemas.openxmlformats.org/officeDocument/2006/relationships/image" Target="../media/image170.png"/><Relationship Id="rId56" Type="http://schemas.openxmlformats.org/officeDocument/2006/relationships/customXml" Target="../ink/ink72.xml"/><Relationship Id="rId77" Type="http://schemas.openxmlformats.org/officeDocument/2006/relationships/image" Target="../media/image380.png"/><Relationship Id="rId100" Type="http://schemas.openxmlformats.org/officeDocument/2006/relationships/customXml" Target="../ink/ink94.xml"/><Relationship Id="rId282" Type="http://schemas.openxmlformats.org/officeDocument/2006/relationships/customXml" Target="../ink/ink185.xml"/><Relationship Id="rId8" Type="http://schemas.openxmlformats.org/officeDocument/2006/relationships/customXml" Target="../ink/ink48.xml"/><Relationship Id="rId98" Type="http://schemas.openxmlformats.org/officeDocument/2006/relationships/customXml" Target="../ink/ink93.xml"/><Relationship Id="rId121" Type="http://schemas.openxmlformats.org/officeDocument/2006/relationships/image" Target="../media/image60.png"/><Relationship Id="rId142" Type="http://schemas.openxmlformats.org/officeDocument/2006/relationships/customXml" Target="../ink/ink115.xml"/><Relationship Id="rId163" Type="http://schemas.openxmlformats.org/officeDocument/2006/relationships/image" Target="../media/image81.png"/><Relationship Id="rId184" Type="http://schemas.openxmlformats.org/officeDocument/2006/relationships/customXml" Target="../ink/ink136.xml"/><Relationship Id="rId219" Type="http://schemas.openxmlformats.org/officeDocument/2006/relationships/image" Target="../media/image90.png"/><Relationship Id="rId230" Type="http://schemas.openxmlformats.org/officeDocument/2006/relationships/customXml" Target="../ink/ink159.xml"/><Relationship Id="rId251" Type="http://schemas.openxmlformats.org/officeDocument/2006/relationships/image" Target="../media/image53.png"/><Relationship Id="rId25" Type="http://schemas.openxmlformats.org/officeDocument/2006/relationships/image" Target="../media/image120.png"/><Relationship Id="rId46" Type="http://schemas.openxmlformats.org/officeDocument/2006/relationships/customXml" Target="../ink/ink67.xml"/><Relationship Id="rId67" Type="http://schemas.openxmlformats.org/officeDocument/2006/relationships/image" Target="../media/image330.png"/><Relationship Id="rId272" Type="http://schemas.openxmlformats.org/officeDocument/2006/relationships/customXml" Target="../ink/ink180.xml"/><Relationship Id="rId88" Type="http://schemas.openxmlformats.org/officeDocument/2006/relationships/customXml" Target="../ink/ink88.xml"/><Relationship Id="rId111" Type="http://schemas.openxmlformats.org/officeDocument/2006/relationships/image" Target="../media/image55.png"/><Relationship Id="rId132" Type="http://schemas.openxmlformats.org/officeDocument/2006/relationships/customXml" Target="../ink/ink110.xml"/><Relationship Id="rId153" Type="http://schemas.openxmlformats.org/officeDocument/2006/relationships/image" Target="../media/image76.png"/><Relationship Id="rId174" Type="http://schemas.openxmlformats.org/officeDocument/2006/relationships/customXml" Target="../ink/ink131.xml"/><Relationship Id="rId195" Type="http://schemas.openxmlformats.org/officeDocument/2006/relationships/image" Target="../media/image250.png"/><Relationship Id="rId209" Type="http://schemas.openxmlformats.org/officeDocument/2006/relationships/image" Target="../media/image320.png"/><Relationship Id="rId220" Type="http://schemas.openxmlformats.org/officeDocument/2006/relationships/customXml" Target="../ink/ink154.xml"/><Relationship Id="rId241" Type="http://schemas.openxmlformats.org/officeDocument/2006/relationships/image" Target="../media/image48.png"/><Relationship Id="rId15" Type="http://schemas.openxmlformats.org/officeDocument/2006/relationships/image" Target="../media/image710.png"/><Relationship Id="rId36" Type="http://schemas.openxmlformats.org/officeDocument/2006/relationships/customXml" Target="../ink/ink62.xml"/><Relationship Id="rId57" Type="http://schemas.openxmlformats.org/officeDocument/2006/relationships/image" Target="../media/image280.png"/><Relationship Id="rId262" Type="http://schemas.openxmlformats.org/officeDocument/2006/relationships/customXml" Target="../ink/ink175.xml"/><Relationship Id="rId283" Type="http://schemas.openxmlformats.org/officeDocument/2006/relationships/image" Target="../media/image69.png"/><Relationship Id="rId78" Type="http://schemas.openxmlformats.org/officeDocument/2006/relationships/customXml" Target="../ink/ink83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105.xml"/><Relationship Id="rId143" Type="http://schemas.openxmlformats.org/officeDocument/2006/relationships/image" Target="../media/image71.png"/><Relationship Id="rId164" Type="http://schemas.openxmlformats.org/officeDocument/2006/relationships/customXml" Target="../ink/ink126.xml"/><Relationship Id="rId185" Type="http://schemas.openxmlformats.org/officeDocument/2006/relationships/image" Target="../media/image200.png"/><Relationship Id="rId9" Type="http://schemas.openxmlformats.org/officeDocument/2006/relationships/image" Target="../media/image410.png"/><Relationship Id="rId210" Type="http://schemas.openxmlformats.org/officeDocument/2006/relationships/customXml" Target="../ink/ink149.xml"/><Relationship Id="rId26" Type="http://schemas.openxmlformats.org/officeDocument/2006/relationships/customXml" Target="../ink/ink57.xml"/><Relationship Id="rId231" Type="http://schemas.openxmlformats.org/officeDocument/2006/relationships/image" Target="../media/image430.png"/><Relationship Id="rId252" Type="http://schemas.openxmlformats.org/officeDocument/2006/relationships/customXml" Target="../ink/ink170.xml"/><Relationship Id="rId273" Type="http://schemas.openxmlformats.org/officeDocument/2006/relationships/image" Target="../media/image64.png"/><Relationship Id="rId47" Type="http://schemas.openxmlformats.org/officeDocument/2006/relationships/image" Target="../media/image230.png"/><Relationship Id="rId68" Type="http://schemas.openxmlformats.org/officeDocument/2006/relationships/customXml" Target="../ink/ink78.xml"/><Relationship Id="rId89" Type="http://schemas.openxmlformats.org/officeDocument/2006/relationships/image" Target="../media/image440.png"/><Relationship Id="rId112" Type="http://schemas.openxmlformats.org/officeDocument/2006/relationships/customXml" Target="../ink/ink100.xml"/><Relationship Id="rId133" Type="http://schemas.openxmlformats.org/officeDocument/2006/relationships/image" Target="../media/image66.png"/><Relationship Id="rId154" Type="http://schemas.openxmlformats.org/officeDocument/2006/relationships/customXml" Target="../ink/ink121.xml"/><Relationship Id="rId175" Type="http://schemas.openxmlformats.org/officeDocument/2006/relationships/image" Target="../media/image87.png"/><Relationship Id="rId196" Type="http://schemas.openxmlformats.org/officeDocument/2006/relationships/customXml" Target="../ink/ink142.xml"/><Relationship Id="rId200" Type="http://schemas.openxmlformats.org/officeDocument/2006/relationships/customXml" Target="../ink/ink144.xml"/><Relationship Id="rId16" Type="http://schemas.openxmlformats.org/officeDocument/2006/relationships/customXml" Target="../ink/ink52.xml"/><Relationship Id="rId221" Type="http://schemas.openxmlformats.org/officeDocument/2006/relationships/image" Target="../media/image380.png"/><Relationship Id="rId242" Type="http://schemas.openxmlformats.org/officeDocument/2006/relationships/customXml" Target="../ink/ink165.xml"/><Relationship Id="rId263" Type="http://schemas.openxmlformats.org/officeDocument/2006/relationships/image" Target="../media/image59.png"/><Relationship Id="rId284" Type="http://schemas.openxmlformats.org/officeDocument/2006/relationships/customXml" Target="../ink/ink186.xml"/><Relationship Id="rId37" Type="http://schemas.openxmlformats.org/officeDocument/2006/relationships/image" Target="../media/image180.png"/><Relationship Id="rId58" Type="http://schemas.openxmlformats.org/officeDocument/2006/relationships/customXml" Target="../ink/ink73.xml"/><Relationship Id="rId79" Type="http://schemas.openxmlformats.org/officeDocument/2006/relationships/image" Target="../media/image390.png"/><Relationship Id="rId102" Type="http://schemas.openxmlformats.org/officeDocument/2006/relationships/customXml" Target="../ink/ink95.xml"/><Relationship Id="rId123" Type="http://schemas.openxmlformats.org/officeDocument/2006/relationships/image" Target="../media/image61.png"/><Relationship Id="rId144" Type="http://schemas.openxmlformats.org/officeDocument/2006/relationships/customXml" Target="../ink/ink116.xml"/><Relationship Id="rId90" Type="http://schemas.openxmlformats.org/officeDocument/2006/relationships/customXml" Target="../ink/ink89.xml"/><Relationship Id="rId165" Type="http://schemas.openxmlformats.org/officeDocument/2006/relationships/image" Target="../media/image82.png"/><Relationship Id="rId186" Type="http://schemas.openxmlformats.org/officeDocument/2006/relationships/customXml" Target="../ink/ink137.xml"/><Relationship Id="rId211" Type="http://schemas.openxmlformats.org/officeDocument/2006/relationships/image" Target="../media/image330.png"/><Relationship Id="rId232" Type="http://schemas.openxmlformats.org/officeDocument/2006/relationships/customXml" Target="../ink/ink160.xml"/><Relationship Id="rId253" Type="http://schemas.openxmlformats.org/officeDocument/2006/relationships/image" Target="../media/image54.png"/><Relationship Id="rId274" Type="http://schemas.openxmlformats.org/officeDocument/2006/relationships/customXml" Target="../ink/ink181.xml"/><Relationship Id="rId27" Type="http://schemas.openxmlformats.org/officeDocument/2006/relationships/image" Target="../media/image130.png"/><Relationship Id="rId48" Type="http://schemas.openxmlformats.org/officeDocument/2006/relationships/customXml" Target="../ink/ink68.xml"/><Relationship Id="rId69" Type="http://schemas.openxmlformats.org/officeDocument/2006/relationships/image" Target="../media/image340.png"/><Relationship Id="rId113" Type="http://schemas.openxmlformats.org/officeDocument/2006/relationships/image" Target="../media/image56.png"/><Relationship Id="rId134" Type="http://schemas.openxmlformats.org/officeDocument/2006/relationships/customXml" Target="../ink/ink111.xml"/><Relationship Id="rId80" Type="http://schemas.openxmlformats.org/officeDocument/2006/relationships/customXml" Target="../ink/ink84.xml"/><Relationship Id="rId155" Type="http://schemas.openxmlformats.org/officeDocument/2006/relationships/image" Target="../media/image77.png"/><Relationship Id="rId176" Type="http://schemas.openxmlformats.org/officeDocument/2006/relationships/customXml" Target="../ink/ink132.xml"/><Relationship Id="rId197" Type="http://schemas.openxmlformats.org/officeDocument/2006/relationships/image" Target="../media/image260.png"/><Relationship Id="rId201" Type="http://schemas.openxmlformats.org/officeDocument/2006/relationships/image" Target="../media/image280.png"/><Relationship Id="rId222" Type="http://schemas.openxmlformats.org/officeDocument/2006/relationships/customXml" Target="../ink/ink155.xml"/><Relationship Id="rId243" Type="http://schemas.openxmlformats.org/officeDocument/2006/relationships/image" Target="../media/image49.png"/><Relationship Id="rId264" Type="http://schemas.openxmlformats.org/officeDocument/2006/relationships/customXml" Target="../ink/ink176.xml"/><Relationship Id="rId285" Type="http://schemas.openxmlformats.org/officeDocument/2006/relationships/image" Target="../media/image70.png"/><Relationship Id="rId17" Type="http://schemas.openxmlformats.org/officeDocument/2006/relationships/image" Target="../media/image810.png"/><Relationship Id="rId38" Type="http://schemas.openxmlformats.org/officeDocument/2006/relationships/customXml" Target="../ink/ink63.xml"/><Relationship Id="rId59" Type="http://schemas.openxmlformats.org/officeDocument/2006/relationships/image" Target="../media/image290.png"/><Relationship Id="rId103" Type="http://schemas.openxmlformats.org/officeDocument/2006/relationships/image" Target="../media/image51.png"/><Relationship Id="rId124" Type="http://schemas.openxmlformats.org/officeDocument/2006/relationships/customXml" Target="../ink/ink106.xml"/><Relationship Id="rId70" Type="http://schemas.openxmlformats.org/officeDocument/2006/relationships/customXml" Target="../ink/ink79.xml"/><Relationship Id="rId91" Type="http://schemas.openxmlformats.org/officeDocument/2006/relationships/image" Target="../media/image450.png"/><Relationship Id="rId145" Type="http://schemas.openxmlformats.org/officeDocument/2006/relationships/image" Target="../media/image72.png"/><Relationship Id="rId166" Type="http://schemas.openxmlformats.org/officeDocument/2006/relationships/customXml" Target="../ink/ink127.xml"/><Relationship Id="rId187" Type="http://schemas.openxmlformats.org/officeDocument/2006/relationships/image" Target="../media/image210.png"/><Relationship Id="rId1" Type="http://schemas.openxmlformats.org/officeDocument/2006/relationships/slideLayout" Target="../slideLayouts/slideLayout6.xml"/><Relationship Id="rId212" Type="http://schemas.openxmlformats.org/officeDocument/2006/relationships/customXml" Target="../ink/ink150.xml"/><Relationship Id="rId233" Type="http://schemas.openxmlformats.org/officeDocument/2006/relationships/image" Target="../media/image440.png"/><Relationship Id="rId254" Type="http://schemas.openxmlformats.org/officeDocument/2006/relationships/customXml" Target="../ink/ink171.xml"/><Relationship Id="rId28" Type="http://schemas.openxmlformats.org/officeDocument/2006/relationships/customXml" Target="../ink/ink58.xml"/><Relationship Id="rId49" Type="http://schemas.openxmlformats.org/officeDocument/2006/relationships/image" Target="../media/image240.png"/><Relationship Id="rId114" Type="http://schemas.openxmlformats.org/officeDocument/2006/relationships/customXml" Target="../ink/ink101.xml"/><Relationship Id="rId275" Type="http://schemas.openxmlformats.org/officeDocument/2006/relationships/image" Target="../media/image65.png"/><Relationship Id="rId60" Type="http://schemas.openxmlformats.org/officeDocument/2006/relationships/customXml" Target="../ink/ink74.xml"/><Relationship Id="rId81" Type="http://schemas.openxmlformats.org/officeDocument/2006/relationships/image" Target="../media/image400.png"/><Relationship Id="rId135" Type="http://schemas.openxmlformats.org/officeDocument/2006/relationships/image" Target="../media/image67.png"/><Relationship Id="rId156" Type="http://schemas.openxmlformats.org/officeDocument/2006/relationships/customXml" Target="../ink/ink122.xml"/><Relationship Id="rId177" Type="http://schemas.openxmlformats.org/officeDocument/2006/relationships/image" Target="../media/image88.png"/><Relationship Id="rId198" Type="http://schemas.openxmlformats.org/officeDocument/2006/relationships/customXml" Target="../ink/ink143.xml"/><Relationship Id="rId202" Type="http://schemas.openxmlformats.org/officeDocument/2006/relationships/customXml" Target="../ink/ink145.xml"/><Relationship Id="rId223" Type="http://schemas.openxmlformats.org/officeDocument/2006/relationships/image" Target="../media/image390.png"/><Relationship Id="rId244" Type="http://schemas.openxmlformats.org/officeDocument/2006/relationships/customXml" Target="../ink/ink166.xml"/><Relationship Id="rId18" Type="http://schemas.openxmlformats.org/officeDocument/2006/relationships/customXml" Target="../ink/ink53.xml"/><Relationship Id="rId39" Type="http://schemas.openxmlformats.org/officeDocument/2006/relationships/image" Target="../media/image190.png"/><Relationship Id="rId265" Type="http://schemas.openxmlformats.org/officeDocument/2006/relationships/image" Target="../media/image60.png"/><Relationship Id="rId286" Type="http://schemas.openxmlformats.org/officeDocument/2006/relationships/customXml" Target="../ink/ink187.xml"/><Relationship Id="rId50" Type="http://schemas.openxmlformats.org/officeDocument/2006/relationships/customXml" Target="../ink/ink69.xml"/><Relationship Id="rId104" Type="http://schemas.openxmlformats.org/officeDocument/2006/relationships/customXml" Target="../ink/ink96.xml"/><Relationship Id="rId125" Type="http://schemas.openxmlformats.org/officeDocument/2006/relationships/image" Target="../media/image62.png"/><Relationship Id="rId146" Type="http://schemas.openxmlformats.org/officeDocument/2006/relationships/customXml" Target="../ink/ink117.xml"/><Relationship Id="rId167" Type="http://schemas.openxmlformats.org/officeDocument/2006/relationships/image" Target="../media/image83.png"/><Relationship Id="rId188" Type="http://schemas.openxmlformats.org/officeDocument/2006/relationships/customXml" Target="../ink/ink138.xml"/><Relationship Id="rId71" Type="http://schemas.openxmlformats.org/officeDocument/2006/relationships/image" Target="../media/image350.png"/><Relationship Id="rId92" Type="http://schemas.openxmlformats.org/officeDocument/2006/relationships/customXml" Target="../ink/ink90.xml"/><Relationship Id="rId213" Type="http://schemas.openxmlformats.org/officeDocument/2006/relationships/image" Target="../media/image340.png"/><Relationship Id="rId234" Type="http://schemas.openxmlformats.org/officeDocument/2006/relationships/customXml" Target="../ink/ink161.xml"/><Relationship Id="rId2" Type="http://schemas.openxmlformats.org/officeDocument/2006/relationships/customXml" Target="../ink/ink45.xml"/><Relationship Id="rId29" Type="http://schemas.openxmlformats.org/officeDocument/2006/relationships/image" Target="../media/image140.png"/><Relationship Id="rId255" Type="http://schemas.openxmlformats.org/officeDocument/2006/relationships/image" Target="../media/image55.png"/><Relationship Id="rId276" Type="http://schemas.openxmlformats.org/officeDocument/2006/relationships/customXml" Target="../ink/ink182.xml"/><Relationship Id="rId40" Type="http://schemas.openxmlformats.org/officeDocument/2006/relationships/customXml" Target="../ink/ink64.xml"/><Relationship Id="rId115" Type="http://schemas.openxmlformats.org/officeDocument/2006/relationships/image" Target="../media/image57.png"/><Relationship Id="rId136" Type="http://schemas.openxmlformats.org/officeDocument/2006/relationships/customXml" Target="../ink/ink112.xml"/><Relationship Id="rId157" Type="http://schemas.openxmlformats.org/officeDocument/2006/relationships/image" Target="../media/image78.png"/><Relationship Id="rId178" Type="http://schemas.openxmlformats.org/officeDocument/2006/relationships/customXml" Target="../ink/ink133.xml"/><Relationship Id="rId61" Type="http://schemas.openxmlformats.org/officeDocument/2006/relationships/image" Target="../media/image300.png"/><Relationship Id="rId82" Type="http://schemas.openxmlformats.org/officeDocument/2006/relationships/customXml" Target="../ink/ink85.xml"/><Relationship Id="rId199" Type="http://schemas.openxmlformats.org/officeDocument/2006/relationships/image" Target="../media/image270.png"/><Relationship Id="rId203" Type="http://schemas.openxmlformats.org/officeDocument/2006/relationships/image" Target="../media/image290.png"/><Relationship Id="rId19" Type="http://schemas.openxmlformats.org/officeDocument/2006/relationships/image" Target="../media/image910.png"/><Relationship Id="rId224" Type="http://schemas.openxmlformats.org/officeDocument/2006/relationships/customXml" Target="../ink/ink156.xml"/><Relationship Id="rId245" Type="http://schemas.openxmlformats.org/officeDocument/2006/relationships/image" Target="../media/image50.png"/><Relationship Id="rId266" Type="http://schemas.openxmlformats.org/officeDocument/2006/relationships/customXml" Target="../ink/ink177.xml"/><Relationship Id="rId287" Type="http://schemas.openxmlformats.org/officeDocument/2006/relationships/image" Target="../media/image91.png"/><Relationship Id="rId30" Type="http://schemas.openxmlformats.org/officeDocument/2006/relationships/customXml" Target="../ink/ink59.xml"/><Relationship Id="rId105" Type="http://schemas.openxmlformats.org/officeDocument/2006/relationships/image" Target="../media/image52.png"/><Relationship Id="rId126" Type="http://schemas.openxmlformats.org/officeDocument/2006/relationships/customXml" Target="../ink/ink107.xml"/><Relationship Id="rId147" Type="http://schemas.openxmlformats.org/officeDocument/2006/relationships/image" Target="../media/image211.png"/><Relationship Id="rId168" Type="http://schemas.openxmlformats.org/officeDocument/2006/relationships/customXml" Target="../ink/ink128.xml"/><Relationship Id="rId51" Type="http://schemas.openxmlformats.org/officeDocument/2006/relationships/image" Target="../media/image250.png"/><Relationship Id="rId72" Type="http://schemas.openxmlformats.org/officeDocument/2006/relationships/customXml" Target="../ink/ink80.xml"/><Relationship Id="rId93" Type="http://schemas.openxmlformats.org/officeDocument/2006/relationships/image" Target="../media/image46.png"/><Relationship Id="rId189" Type="http://schemas.openxmlformats.org/officeDocument/2006/relationships/image" Target="../media/image220.png"/><Relationship Id="rId3" Type="http://schemas.openxmlformats.org/officeDocument/2006/relationships/image" Target="../media/image1.png"/><Relationship Id="rId214" Type="http://schemas.openxmlformats.org/officeDocument/2006/relationships/customXml" Target="../ink/ink151.xml"/><Relationship Id="rId235" Type="http://schemas.openxmlformats.org/officeDocument/2006/relationships/image" Target="../media/image450.png"/><Relationship Id="rId256" Type="http://schemas.openxmlformats.org/officeDocument/2006/relationships/customXml" Target="../ink/ink172.xml"/><Relationship Id="rId277" Type="http://schemas.openxmlformats.org/officeDocument/2006/relationships/image" Target="../media/image66.png"/><Relationship Id="rId116" Type="http://schemas.openxmlformats.org/officeDocument/2006/relationships/customXml" Target="../ink/ink102.xml"/><Relationship Id="rId137" Type="http://schemas.openxmlformats.org/officeDocument/2006/relationships/image" Target="../media/image68.png"/><Relationship Id="rId158" Type="http://schemas.openxmlformats.org/officeDocument/2006/relationships/customXml" Target="../ink/ink123.xml"/><Relationship Id="rId20" Type="http://schemas.openxmlformats.org/officeDocument/2006/relationships/customXml" Target="../ink/ink54.xml"/><Relationship Id="rId41" Type="http://schemas.openxmlformats.org/officeDocument/2006/relationships/image" Target="../media/image200.png"/><Relationship Id="rId62" Type="http://schemas.openxmlformats.org/officeDocument/2006/relationships/customXml" Target="../ink/ink75.xml"/><Relationship Id="rId83" Type="http://schemas.openxmlformats.org/officeDocument/2006/relationships/image" Target="../media/image411.png"/><Relationship Id="rId179" Type="http://schemas.openxmlformats.org/officeDocument/2006/relationships/image" Target="../media/image170.png"/><Relationship Id="rId190" Type="http://schemas.openxmlformats.org/officeDocument/2006/relationships/customXml" Target="../ink/ink139.xml"/><Relationship Id="rId204" Type="http://schemas.openxmlformats.org/officeDocument/2006/relationships/customXml" Target="../ink/ink146.xml"/><Relationship Id="rId225" Type="http://schemas.openxmlformats.org/officeDocument/2006/relationships/image" Target="../media/image400.png"/><Relationship Id="rId246" Type="http://schemas.openxmlformats.org/officeDocument/2006/relationships/customXml" Target="../ink/ink167.xml"/><Relationship Id="rId267" Type="http://schemas.openxmlformats.org/officeDocument/2006/relationships/image" Target="../media/image61.png"/><Relationship Id="rId288" Type="http://schemas.openxmlformats.org/officeDocument/2006/relationships/customXml" Target="../ink/ink188.xml"/><Relationship Id="rId106" Type="http://schemas.openxmlformats.org/officeDocument/2006/relationships/customXml" Target="../ink/ink97.xml"/><Relationship Id="rId127" Type="http://schemas.openxmlformats.org/officeDocument/2006/relationships/image" Target="../media/image63.png"/><Relationship Id="rId10" Type="http://schemas.openxmlformats.org/officeDocument/2006/relationships/customXml" Target="../ink/ink49.xml"/><Relationship Id="rId31" Type="http://schemas.openxmlformats.org/officeDocument/2006/relationships/image" Target="../media/image150.png"/><Relationship Id="rId52" Type="http://schemas.openxmlformats.org/officeDocument/2006/relationships/customXml" Target="../ink/ink70.xml"/><Relationship Id="rId73" Type="http://schemas.openxmlformats.org/officeDocument/2006/relationships/image" Target="../media/image360.png"/><Relationship Id="rId94" Type="http://schemas.openxmlformats.org/officeDocument/2006/relationships/customXml" Target="../ink/ink91.xml"/><Relationship Id="rId148" Type="http://schemas.openxmlformats.org/officeDocument/2006/relationships/customXml" Target="../ink/ink118.xml"/><Relationship Id="rId169" Type="http://schemas.openxmlformats.org/officeDocument/2006/relationships/image" Target="../media/image84.png"/><Relationship Id="rId4" Type="http://schemas.openxmlformats.org/officeDocument/2006/relationships/customXml" Target="../ink/ink46.xml"/><Relationship Id="rId180" Type="http://schemas.openxmlformats.org/officeDocument/2006/relationships/customXml" Target="../ink/ink134.xml"/><Relationship Id="rId215" Type="http://schemas.openxmlformats.org/officeDocument/2006/relationships/image" Target="../media/image350.png"/><Relationship Id="rId236" Type="http://schemas.openxmlformats.org/officeDocument/2006/relationships/customXml" Target="../ink/ink162.xml"/><Relationship Id="rId257" Type="http://schemas.openxmlformats.org/officeDocument/2006/relationships/image" Target="../media/image56.png"/><Relationship Id="rId278" Type="http://schemas.openxmlformats.org/officeDocument/2006/relationships/customXml" Target="../ink/ink183.xml"/><Relationship Id="rId42" Type="http://schemas.openxmlformats.org/officeDocument/2006/relationships/customXml" Target="../ink/ink65.xml"/><Relationship Id="rId84" Type="http://schemas.openxmlformats.org/officeDocument/2006/relationships/customXml" Target="../ink/ink86.xml"/><Relationship Id="rId138" Type="http://schemas.openxmlformats.org/officeDocument/2006/relationships/customXml" Target="../ink/ink113.xml"/><Relationship Id="rId191" Type="http://schemas.openxmlformats.org/officeDocument/2006/relationships/image" Target="../media/image230.png"/><Relationship Id="rId205" Type="http://schemas.openxmlformats.org/officeDocument/2006/relationships/image" Target="../media/image300.png"/><Relationship Id="rId247" Type="http://schemas.openxmlformats.org/officeDocument/2006/relationships/image" Target="../media/image51.png"/><Relationship Id="rId107" Type="http://schemas.openxmlformats.org/officeDocument/2006/relationships/image" Target="../media/image53.png"/><Relationship Id="rId289" Type="http://schemas.openxmlformats.org/officeDocument/2006/relationships/image" Target="../media/image92.png"/><Relationship Id="rId11" Type="http://schemas.openxmlformats.org/officeDocument/2006/relationships/image" Target="../media/image510.png"/><Relationship Id="rId53" Type="http://schemas.openxmlformats.org/officeDocument/2006/relationships/image" Target="../media/image260.png"/><Relationship Id="rId149" Type="http://schemas.openxmlformats.org/officeDocument/2006/relationships/image" Target="../media/image74.png"/><Relationship Id="rId95" Type="http://schemas.openxmlformats.org/officeDocument/2006/relationships/image" Target="../media/image47.png"/><Relationship Id="rId160" Type="http://schemas.openxmlformats.org/officeDocument/2006/relationships/customXml" Target="../ink/ink124.xml"/><Relationship Id="rId216" Type="http://schemas.openxmlformats.org/officeDocument/2006/relationships/customXml" Target="../ink/ink152.xml"/><Relationship Id="rId258" Type="http://schemas.openxmlformats.org/officeDocument/2006/relationships/customXml" Target="../ink/ink173.xml"/><Relationship Id="rId22" Type="http://schemas.openxmlformats.org/officeDocument/2006/relationships/customXml" Target="../ink/ink55.xml"/><Relationship Id="rId64" Type="http://schemas.openxmlformats.org/officeDocument/2006/relationships/customXml" Target="../ink/ink76.xml"/><Relationship Id="rId118" Type="http://schemas.openxmlformats.org/officeDocument/2006/relationships/customXml" Target="../ink/ink103.xml"/><Relationship Id="rId171" Type="http://schemas.openxmlformats.org/officeDocument/2006/relationships/image" Target="../media/image85.png"/><Relationship Id="rId227" Type="http://schemas.openxmlformats.org/officeDocument/2006/relationships/image" Target="../media/image4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3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5.png"/><Relationship Id="rId63" Type="http://schemas.openxmlformats.org/officeDocument/2006/relationships/image" Target="../media/image311.png"/><Relationship Id="rId159" Type="http://schemas.openxmlformats.org/officeDocument/2006/relationships/image" Target="../media/image125.png"/><Relationship Id="rId170" Type="http://schemas.openxmlformats.org/officeDocument/2006/relationships/customXml" Target="../ink/ink273.xml"/><Relationship Id="rId226" Type="http://schemas.openxmlformats.org/officeDocument/2006/relationships/customXml" Target="../ink/ink301.xml"/><Relationship Id="rId268" Type="http://schemas.openxmlformats.org/officeDocument/2006/relationships/customXml" Target="../ink/ink322.xml"/><Relationship Id="rId32" Type="http://schemas.openxmlformats.org/officeDocument/2006/relationships/customXml" Target="../ink/ink204.xml"/><Relationship Id="rId74" Type="http://schemas.openxmlformats.org/officeDocument/2006/relationships/customXml" Target="../ink/ink225.xml"/><Relationship Id="rId128" Type="http://schemas.openxmlformats.org/officeDocument/2006/relationships/customXml" Target="../ink/ink252.xml"/><Relationship Id="rId5" Type="http://schemas.openxmlformats.org/officeDocument/2006/relationships/image" Target="../media/image97.png"/><Relationship Id="rId181" Type="http://schemas.openxmlformats.org/officeDocument/2006/relationships/image" Target="../media/image180.png"/><Relationship Id="rId237" Type="http://schemas.openxmlformats.org/officeDocument/2006/relationships/image" Target="../media/image46.png"/><Relationship Id="rId279" Type="http://schemas.openxmlformats.org/officeDocument/2006/relationships/image" Target="../media/image67.png"/><Relationship Id="rId43" Type="http://schemas.openxmlformats.org/officeDocument/2006/relationships/image" Target="../media/image210.png"/><Relationship Id="rId139" Type="http://schemas.openxmlformats.org/officeDocument/2006/relationships/image" Target="../media/image69.png"/><Relationship Id="rId85" Type="http://schemas.openxmlformats.org/officeDocument/2006/relationships/image" Target="../media/image420.png"/><Relationship Id="rId150" Type="http://schemas.openxmlformats.org/officeDocument/2006/relationships/customXml" Target="../ink/ink263.xml"/><Relationship Id="rId192" Type="http://schemas.openxmlformats.org/officeDocument/2006/relationships/customXml" Target="../ink/ink284.xml"/><Relationship Id="rId206" Type="http://schemas.openxmlformats.org/officeDocument/2006/relationships/customXml" Target="../ink/ink291.xml"/><Relationship Id="rId248" Type="http://schemas.openxmlformats.org/officeDocument/2006/relationships/customXml" Target="../ink/ink312.xml"/><Relationship Id="rId269" Type="http://schemas.openxmlformats.org/officeDocument/2006/relationships/image" Target="../media/image62.png"/><Relationship Id="rId12" Type="http://schemas.openxmlformats.org/officeDocument/2006/relationships/customXml" Target="../ink/ink194.xml"/><Relationship Id="rId33" Type="http://schemas.openxmlformats.org/officeDocument/2006/relationships/image" Target="../media/image113.png"/><Relationship Id="rId108" Type="http://schemas.openxmlformats.org/officeDocument/2006/relationships/customXml" Target="../ink/ink242.xml"/><Relationship Id="rId129" Type="http://schemas.openxmlformats.org/officeDocument/2006/relationships/image" Target="../media/image64.png"/><Relationship Id="rId280" Type="http://schemas.openxmlformats.org/officeDocument/2006/relationships/customXml" Target="../ink/ink328.xml"/><Relationship Id="rId54" Type="http://schemas.openxmlformats.org/officeDocument/2006/relationships/customXml" Target="../ink/ink215.xml"/><Relationship Id="rId75" Type="http://schemas.openxmlformats.org/officeDocument/2006/relationships/image" Target="../media/image115.png"/><Relationship Id="rId96" Type="http://schemas.openxmlformats.org/officeDocument/2006/relationships/customXml" Target="../ink/ink236.xml"/><Relationship Id="rId140" Type="http://schemas.openxmlformats.org/officeDocument/2006/relationships/customXml" Target="../ink/ink258.xml"/><Relationship Id="rId161" Type="http://schemas.openxmlformats.org/officeDocument/2006/relationships/image" Target="../media/image126.png"/><Relationship Id="rId182" Type="http://schemas.openxmlformats.org/officeDocument/2006/relationships/customXml" Target="../ink/ink279.xml"/><Relationship Id="rId217" Type="http://schemas.openxmlformats.org/officeDocument/2006/relationships/image" Target="../media/image136.png"/><Relationship Id="rId6" Type="http://schemas.openxmlformats.org/officeDocument/2006/relationships/customXml" Target="../ink/ink191.xml"/><Relationship Id="rId238" Type="http://schemas.openxmlformats.org/officeDocument/2006/relationships/customXml" Target="../ink/ink307.xml"/><Relationship Id="rId259" Type="http://schemas.openxmlformats.org/officeDocument/2006/relationships/image" Target="../media/image57.png"/><Relationship Id="rId23" Type="http://schemas.openxmlformats.org/officeDocument/2006/relationships/image" Target="../media/image106.png"/><Relationship Id="rId119" Type="http://schemas.openxmlformats.org/officeDocument/2006/relationships/image" Target="../media/image59.png"/><Relationship Id="rId270" Type="http://schemas.openxmlformats.org/officeDocument/2006/relationships/customXml" Target="../ink/ink323.xml"/><Relationship Id="rId44" Type="http://schemas.openxmlformats.org/officeDocument/2006/relationships/customXml" Target="../ink/ink210.xml"/><Relationship Id="rId65" Type="http://schemas.openxmlformats.org/officeDocument/2006/relationships/image" Target="../media/image320.png"/><Relationship Id="rId86" Type="http://schemas.openxmlformats.org/officeDocument/2006/relationships/customXml" Target="../ink/ink231.xml"/><Relationship Id="rId130" Type="http://schemas.openxmlformats.org/officeDocument/2006/relationships/customXml" Target="../ink/ink253.xml"/><Relationship Id="rId151" Type="http://schemas.openxmlformats.org/officeDocument/2006/relationships/image" Target="../media/image121.png"/><Relationship Id="rId172" Type="http://schemas.openxmlformats.org/officeDocument/2006/relationships/customXml" Target="../ink/ink274.xml"/><Relationship Id="rId193" Type="http://schemas.openxmlformats.org/officeDocument/2006/relationships/image" Target="../media/image240.png"/><Relationship Id="rId207" Type="http://schemas.openxmlformats.org/officeDocument/2006/relationships/image" Target="../media/image311.png"/><Relationship Id="rId228" Type="http://schemas.openxmlformats.org/officeDocument/2006/relationships/customXml" Target="../ink/ink302.xml"/><Relationship Id="rId249" Type="http://schemas.openxmlformats.org/officeDocument/2006/relationships/image" Target="../media/image52.png"/><Relationship Id="rId13" Type="http://schemas.openxmlformats.org/officeDocument/2006/relationships/image" Target="../media/image101.png"/><Relationship Id="rId109" Type="http://schemas.openxmlformats.org/officeDocument/2006/relationships/image" Target="../media/image54.png"/><Relationship Id="rId260" Type="http://schemas.openxmlformats.org/officeDocument/2006/relationships/customXml" Target="../ink/ink318.xml"/><Relationship Id="rId281" Type="http://schemas.openxmlformats.org/officeDocument/2006/relationships/image" Target="../media/image68.png"/><Relationship Id="rId34" Type="http://schemas.openxmlformats.org/officeDocument/2006/relationships/customXml" Target="../ink/ink205.xml"/><Relationship Id="rId55" Type="http://schemas.openxmlformats.org/officeDocument/2006/relationships/image" Target="../media/image270.png"/><Relationship Id="rId76" Type="http://schemas.openxmlformats.org/officeDocument/2006/relationships/customXml" Target="../ink/ink226.xml"/><Relationship Id="rId97" Type="http://schemas.openxmlformats.org/officeDocument/2006/relationships/image" Target="../media/image48.png"/><Relationship Id="rId120" Type="http://schemas.openxmlformats.org/officeDocument/2006/relationships/customXml" Target="../ink/ink248.xml"/><Relationship Id="rId141" Type="http://schemas.openxmlformats.org/officeDocument/2006/relationships/image" Target="../media/image70.png"/><Relationship Id="rId7" Type="http://schemas.openxmlformats.org/officeDocument/2006/relationships/image" Target="../media/image98.png"/><Relationship Id="rId162" Type="http://schemas.openxmlformats.org/officeDocument/2006/relationships/customXml" Target="../ink/ink269.xml"/><Relationship Id="rId183" Type="http://schemas.openxmlformats.org/officeDocument/2006/relationships/image" Target="../media/image190.png"/><Relationship Id="rId218" Type="http://schemas.openxmlformats.org/officeDocument/2006/relationships/customXml" Target="../ink/ink297.xml"/><Relationship Id="rId239" Type="http://schemas.openxmlformats.org/officeDocument/2006/relationships/image" Target="../media/image47.png"/><Relationship Id="rId250" Type="http://schemas.openxmlformats.org/officeDocument/2006/relationships/customXml" Target="../ink/ink313.xml"/><Relationship Id="rId271" Type="http://schemas.openxmlformats.org/officeDocument/2006/relationships/image" Target="../media/image63.png"/><Relationship Id="rId24" Type="http://schemas.openxmlformats.org/officeDocument/2006/relationships/customXml" Target="../ink/ink200.xml"/><Relationship Id="rId45" Type="http://schemas.openxmlformats.org/officeDocument/2006/relationships/image" Target="../media/image220.png"/><Relationship Id="rId66" Type="http://schemas.openxmlformats.org/officeDocument/2006/relationships/customXml" Target="../ink/ink221.xml"/><Relationship Id="rId87" Type="http://schemas.openxmlformats.org/officeDocument/2006/relationships/image" Target="../media/image430.png"/><Relationship Id="rId110" Type="http://schemas.openxmlformats.org/officeDocument/2006/relationships/customXml" Target="../ink/ink243.xml"/><Relationship Id="rId131" Type="http://schemas.openxmlformats.org/officeDocument/2006/relationships/image" Target="../media/image65.png"/><Relationship Id="rId152" Type="http://schemas.openxmlformats.org/officeDocument/2006/relationships/customXml" Target="../ink/ink264.xml"/><Relationship Id="rId173" Type="http://schemas.openxmlformats.org/officeDocument/2006/relationships/image" Target="../media/image133.png"/><Relationship Id="rId194" Type="http://schemas.openxmlformats.org/officeDocument/2006/relationships/customXml" Target="../ink/ink285.xml"/><Relationship Id="rId208" Type="http://schemas.openxmlformats.org/officeDocument/2006/relationships/customXml" Target="../ink/ink292.xml"/><Relationship Id="rId229" Type="http://schemas.openxmlformats.org/officeDocument/2006/relationships/image" Target="../media/image420.png"/><Relationship Id="rId240" Type="http://schemas.openxmlformats.org/officeDocument/2006/relationships/customXml" Target="../ink/ink308.xml"/><Relationship Id="rId261" Type="http://schemas.openxmlformats.org/officeDocument/2006/relationships/image" Target="../media/image58.png"/><Relationship Id="rId14" Type="http://schemas.openxmlformats.org/officeDocument/2006/relationships/customXml" Target="../ink/ink195.xml"/><Relationship Id="rId35" Type="http://schemas.openxmlformats.org/officeDocument/2006/relationships/image" Target="../media/image170.png"/><Relationship Id="rId56" Type="http://schemas.openxmlformats.org/officeDocument/2006/relationships/customXml" Target="../ink/ink216.xml"/><Relationship Id="rId77" Type="http://schemas.openxmlformats.org/officeDocument/2006/relationships/image" Target="../media/image380.png"/><Relationship Id="rId100" Type="http://schemas.openxmlformats.org/officeDocument/2006/relationships/customXml" Target="../ink/ink238.xml"/><Relationship Id="rId282" Type="http://schemas.openxmlformats.org/officeDocument/2006/relationships/customXml" Target="../ink/ink329.xml"/><Relationship Id="rId8" Type="http://schemas.openxmlformats.org/officeDocument/2006/relationships/customXml" Target="../ink/ink192.xml"/><Relationship Id="rId98" Type="http://schemas.openxmlformats.org/officeDocument/2006/relationships/customXml" Target="../ink/ink237.xml"/><Relationship Id="rId121" Type="http://schemas.openxmlformats.org/officeDocument/2006/relationships/image" Target="../media/image60.png"/><Relationship Id="rId142" Type="http://schemas.openxmlformats.org/officeDocument/2006/relationships/customXml" Target="../ink/ink259.xml"/><Relationship Id="rId163" Type="http://schemas.openxmlformats.org/officeDocument/2006/relationships/image" Target="../media/image127.png"/><Relationship Id="rId184" Type="http://schemas.openxmlformats.org/officeDocument/2006/relationships/customXml" Target="../ink/ink280.xml"/><Relationship Id="rId219" Type="http://schemas.openxmlformats.org/officeDocument/2006/relationships/image" Target="../media/image137.png"/><Relationship Id="rId230" Type="http://schemas.openxmlformats.org/officeDocument/2006/relationships/customXml" Target="../ink/ink303.xml"/><Relationship Id="rId251" Type="http://schemas.openxmlformats.org/officeDocument/2006/relationships/image" Target="../media/image53.png"/><Relationship Id="rId25" Type="http://schemas.openxmlformats.org/officeDocument/2006/relationships/image" Target="../media/image107.png"/><Relationship Id="rId46" Type="http://schemas.openxmlformats.org/officeDocument/2006/relationships/customXml" Target="../ink/ink211.xml"/><Relationship Id="rId67" Type="http://schemas.openxmlformats.org/officeDocument/2006/relationships/image" Target="../media/image330.png"/><Relationship Id="rId272" Type="http://schemas.openxmlformats.org/officeDocument/2006/relationships/customXml" Target="../ink/ink324.xml"/><Relationship Id="rId88" Type="http://schemas.openxmlformats.org/officeDocument/2006/relationships/customXml" Target="../ink/ink232.xml"/><Relationship Id="rId111" Type="http://schemas.openxmlformats.org/officeDocument/2006/relationships/image" Target="../media/image55.png"/><Relationship Id="rId132" Type="http://schemas.openxmlformats.org/officeDocument/2006/relationships/customXml" Target="../ink/ink254.xml"/><Relationship Id="rId153" Type="http://schemas.openxmlformats.org/officeDocument/2006/relationships/image" Target="../media/image122.png"/><Relationship Id="rId174" Type="http://schemas.openxmlformats.org/officeDocument/2006/relationships/customXml" Target="../ink/ink275.xml"/><Relationship Id="rId195" Type="http://schemas.openxmlformats.org/officeDocument/2006/relationships/image" Target="../media/image250.png"/><Relationship Id="rId209" Type="http://schemas.openxmlformats.org/officeDocument/2006/relationships/image" Target="../media/image320.png"/><Relationship Id="rId220" Type="http://schemas.openxmlformats.org/officeDocument/2006/relationships/customXml" Target="../ink/ink298.xml"/><Relationship Id="rId241" Type="http://schemas.openxmlformats.org/officeDocument/2006/relationships/image" Target="../media/image48.png"/><Relationship Id="rId15" Type="http://schemas.openxmlformats.org/officeDocument/2006/relationships/image" Target="../media/image102.png"/><Relationship Id="rId36" Type="http://schemas.openxmlformats.org/officeDocument/2006/relationships/customXml" Target="../ink/ink206.xml"/><Relationship Id="rId57" Type="http://schemas.openxmlformats.org/officeDocument/2006/relationships/image" Target="../media/image280.png"/><Relationship Id="rId262" Type="http://schemas.openxmlformats.org/officeDocument/2006/relationships/customXml" Target="../ink/ink319.xml"/><Relationship Id="rId283" Type="http://schemas.openxmlformats.org/officeDocument/2006/relationships/image" Target="../media/image69.png"/><Relationship Id="rId78" Type="http://schemas.openxmlformats.org/officeDocument/2006/relationships/customXml" Target="../ink/ink22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249.xml"/><Relationship Id="rId143" Type="http://schemas.openxmlformats.org/officeDocument/2006/relationships/image" Target="../media/image116.png"/><Relationship Id="rId164" Type="http://schemas.openxmlformats.org/officeDocument/2006/relationships/customXml" Target="../ink/ink270.xml"/><Relationship Id="rId185" Type="http://schemas.openxmlformats.org/officeDocument/2006/relationships/image" Target="../media/image200.png"/><Relationship Id="rId9" Type="http://schemas.openxmlformats.org/officeDocument/2006/relationships/image" Target="../media/image99.png"/><Relationship Id="rId210" Type="http://schemas.openxmlformats.org/officeDocument/2006/relationships/customXml" Target="../ink/ink293.xml"/><Relationship Id="rId26" Type="http://schemas.openxmlformats.org/officeDocument/2006/relationships/customXml" Target="../ink/ink201.xml"/><Relationship Id="rId231" Type="http://schemas.openxmlformats.org/officeDocument/2006/relationships/image" Target="../media/image430.png"/><Relationship Id="rId252" Type="http://schemas.openxmlformats.org/officeDocument/2006/relationships/customXml" Target="../ink/ink314.xml"/><Relationship Id="rId273" Type="http://schemas.openxmlformats.org/officeDocument/2006/relationships/image" Target="../media/image64.png"/><Relationship Id="rId47" Type="http://schemas.openxmlformats.org/officeDocument/2006/relationships/image" Target="../media/image230.png"/><Relationship Id="rId68" Type="http://schemas.openxmlformats.org/officeDocument/2006/relationships/customXml" Target="../ink/ink222.xml"/><Relationship Id="rId89" Type="http://schemas.openxmlformats.org/officeDocument/2006/relationships/image" Target="../media/image440.png"/><Relationship Id="rId112" Type="http://schemas.openxmlformats.org/officeDocument/2006/relationships/customXml" Target="../ink/ink244.xml"/><Relationship Id="rId133" Type="http://schemas.openxmlformats.org/officeDocument/2006/relationships/image" Target="../media/image66.png"/><Relationship Id="rId154" Type="http://schemas.openxmlformats.org/officeDocument/2006/relationships/customXml" Target="../ink/ink265.xml"/><Relationship Id="rId175" Type="http://schemas.openxmlformats.org/officeDocument/2006/relationships/image" Target="../media/image134.png"/><Relationship Id="rId196" Type="http://schemas.openxmlformats.org/officeDocument/2006/relationships/customXml" Target="../ink/ink286.xml"/><Relationship Id="rId200" Type="http://schemas.openxmlformats.org/officeDocument/2006/relationships/customXml" Target="../ink/ink288.xml"/><Relationship Id="rId16" Type="http://schemas.openxmlformats.org/officeDocument/2006/relationships/customXml" Target="../ink/ink196.xml"/><Relationship Id="rId221" Type="http://schemas.openxmlformats.org/officeDocument/2006/relationships/image" Target="../media/image380.png"/><Relationship Id="rId242" Type="http://schemas.openxmlformats.org/officeDocument/2006/relationships/customXml" Target="../ink/ink309.xml"/><Relationship Id="rId263" Type="http://schemas.openxmlformats.org/officeDocument/2006/relationships/image" Target="../media/image59.png"/><Relationship Id="rId284" Type="http://schemas.openxmlformats.org/officeDocument/2006/relationships/customXml" Target="../ink/ink330.xml"/><Relationship Id="rId37" Type="http://schemas.openxmlformats.org/officeDocument/2006/relationships/image" Target="../media/image180.png"/><Relationship Id="rId58" Type="http://schemas.openxmlformats.org/officeDocument/2006/relationships/customXml" Target="../ink/ink217.xml"/><Relationship Id="rId79" Type="http://schemas.openxmlformats.org/officeDocument/2006/relationships/image" Target="../media/image390.png"/><Relationship Id="rId102" Type="http://schemas.openxmlformats.org/officeDocument/2006/relationships/customXml" Target="../ink/ink239.xml"/><Relationship Id="rId123" Type="http://schemas.openxmlformats.org/officeDocument/2006/relationships/image" Target="../media/image61.png"/><Relationship Id="rId144" Type="http://schemas.openxmlformats.org/officeDocument/2006/relationships/customXml" Target="../ink/ink260.xml"/><Relationship Id="rId90" Type="http://schemas.openxmlformats.org/officeDocument/2006/relationships/customXml" Target="../ink/ink233.xml"/><Relationship Id="rId165" Type="http://schemas.openxmlformats.org/officeDocument/2006/relationships/image" Target="../media/image128.png"/><Relationship Id="rId186" Type="http://schemas.openxmlformats.org/officeDocument/2006/relationships/customXml" Target="../ink/ink281.xml"/><Relationship Id="rId211" Type="http://schemas.openxmlformats.org/officeDocument/2006/relationships/image" Target="../media/image330.png"/><Relationship Id="rId232" Type="http://schemas.openxmlformats.org/officeDocument/2006/relationships/customXml" Target="../ink/ink304.xml"/><Relationship Id="rId253" Type="http://schemas.openxmlformats.org/officeDocument/2006/relationships/image" Target="../media/image54.png"/><Relationship Id="rId274" Type="http://schemas.openxmlformats.org/officeDocument/2006/relationships/customXml" Target="../ink/ink325.xml"/><Relationship Id="rId27" Type="http://schemas.openxmlformats.org/officeDocument/2006/relationships/image" Target="../media/image108.png"/><Relationship Id="rId48" Type="http://schemas.openxmlformats.org/officeDocument/2006/relationships/customXml" Target="../ink/ink212.xml"/><Relationship Id="rId69" Type="http://schemas.openxmlformats.org/officeDocument/2006/relationships/image" Target="../media/image340.png"/><Relationship Id="rId113" Type="http://schemas.openxmlformats.org/officeDocument/2006/relationships/image" Target="../media/image56.png"/><Relationship Id="rId134" Type="http://schemas.openxmlformats.org/officeDocument/2006/relationships/customXml" Target="../ink/ink255.xml"/><Relationship Id="rId80" Type="http://schemas.openxmlformats.org/officeDocument/2006/relationships/customXml" Target="../ink/ink228.xml"/><Relationship Id="rId155" Type="http://schemas.openxmlformats.org/officeDocument/2006/relationships/image" Target="../media/image123.png"/><Relationship Id="rId176" Type="http://schemas.openxmlformats.org/officeDocument/2006/relationships/customXml" Target="../ink/ink276.xml"/><Relationship Id="rId197" Type="http://schemas.openxmlformats.org/officeDocument/2006/relationships/image" Target="../media/image260.png"/><Relationship Id="rId201" Type="http://schemas.openxmlformats.org/officeDocument/2006/relationships/image" Target="../media/image280.png"/><Relationship Id="rId222" Type="http://schemas.openxmlformats.org/officeDocument/2006/relationships/customXml" Target="../ink/ink299.xml"/><Relationship Id="rId243" Type="http://schemas.openxmlformats.org/officeDocument/2006/relationships/image" Target="../media/image49.png"/><Relationship Id="rId264" Type="http://schemas.openxmlformats.org/officeDocument/2006/relationships/customXml" Target="../ink/ink320.xml"/><Relationship Id="rId285" Type="http://schemas.openxmlformats.org/officeDocument/2006/relationships/image" Target="../media/image70.png"/><Relationship Id="rId17" Type="http://schemas.openxmlformats.org/officeDocument/2006/relationships/image" Target="../media/image103.png"/><Relationship Id="rId38" Type="http://schemas.openxmlformats.org/officeDocument/2006/relationships/customXml" Target="../ink/ink207.xml"/><Relationship Id="rId59" Type="http://schemas.openxmlformats.org/officeDocument/2006/relationships/image" Target="../media/image290.png"/><Relationship Id="rId103" Type="http://schemas.openxmlformats.org/officeDocument/2006/relationships/image" Target="../media/image51.png"/><Relationship Id="rId124" Type="http://schemas.openxmlformats.org/officeDocument/2006/relationships/customXml" Target="../ink/ink250.xml"/><Relationship Id="rId70" Type="http://schemas.openxmlformats.org/officeDocument/2006/relationships/customXml" Target="../ink/ink223.xml"/><Relationship Id="rId91" Type="http://schemas.openxmlformats.org/officeDocument/2006/relationships/image" Target="../media/image450.png"/><Relationship Id="rId145" Type="http://schemas.openxmlformats.org/officeDocument/2006/relationships/image" Target="../media/image117.png"/><Relationship Id="rId166" Type="http://schemas.openxmlformats.org/officeDocument/2006/relationships/customXml" Target="../ink/ink271.xml"/><Relationship Id="rId187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94.xml"/><Relationship Id="rId233" Type="http://schemas.openxmlformats.org/officeDocument/2006/relationships/image" Target="../media/image440.png"/><Relationship Id="rId254" Type="http://schemas.openxmlformats.org/officeDocument/2006/relationships/customXml" Target="../ink/ink315.xml"/><Relationship Id="rId28" Type="http://schemas.openxmlformats.org/officeDocument/2006/relationships/customXml" Target="../ink/ink202.xml"/><Relationship Id="rId49" Type="http://schemas.openxmlformats.org/officeDocument/2006/relationships/image" Target="../media/image240.png"/><Relationship Id="rId114" Type="http://schemas.openxmlformats.org/officeDocument/2006/relationships/customXml" Target="../ink/ink245.xml"/><Relationship Id="rId275" Type="http://schemas.openxmlformats.org/officeDocument/2006/relationships/image" Target="../media/image65.png"/><Relationship Id="rId60" Type="http://schemas.openxmlformats.org/officeDocument/2006/relationships/customXml" Target="../ink/ink218.xml"/><Relationship Id="rId81" Type="http://schemas.openxmlformats.org/officeDocument/2006/relationships/image" Target="../media/image400.png"/><Relationship Id="rId135" Type="http://schemas.openxmlformats.org/officeDocument/2006/relationships/image" Target="../media/image67.png"/><Relationship Id="rId156" Type="http://schemas.openxmlformats.org/officeDocument/2006/relationships/customXml" Target="../ink/ink266.xml"/><Relationship Id="rId177" Type="http://schemas.openxmlformats.org/officeDocument/2006/relationships/image" Target="../media/image135.png"/><Relationship Id="rId198" Type="http://schemas.openxmlformats.org/officeDocument/2006/relationships/customXml" Target="../ink/ink287.xml"/><Relationship Id="rId202" Type="http://schemas.openxmlformats.org/officeDocument/2006/relationships/customXml" Target="../ink/ink289.xml"/><Relationship Id="rId223" Type="http://schemas.openxmlformats.org/officeDocument/2006/relationships/image" Target="../media/image390.png"/><Relationship Id="rId244" Type="http://schemas.openxmlformats.org/officeDocument/2006/relationships/customXml" Target="../ink/ink310.xml"/><Relationship Id="rId18" Type="http://schemas.openxmlformats.org/officeDocument/2006/relationships/customXml" Target="../ink/ink197.xml"/><Relationship Id="rId39" Type="http://schemas.openxmlformats.org/officeDocument/2006/relationships/image" Target="../media/image190.png"/><Relationship Id="rId265" Type="http://schemas.openxmlformats.org/officeDocument/2006/relationships/image" Target="../media/image60.png"/><Relationship Id="rId286" Type="http://schemas.openxmlformats.org/officeDocument/2006/relationships/customXml" Target="../ink/ink331.xml"/><Relationship Id="rId50" Type="http://schemas.openxmlformats.org/officeDocument/2006/relationships/customXml" Target="../ink/ink213.xml"/><Relationship Id="rId104" Type="http://schemas.openxmlformats.org/officeDocument/2006/relationships/customXml" Target="../ink/ink240.xml"/><Relationship Id="rId125" Type="http://schemas.openxmlformats.org/officeDocument/2006/relationships/image" Target="../media/image62.png"/><Relationship Id="rId146" Type="http://schemas.openxmlformats.org/officeDocument/2006/relationships/customXml" Target="../ink/ink261.xml"/><Relationship Id="rId167" Type="http://schemas.openxmlformats.org/officeDocument/2006/relationships/image" Target="../media/image129.png"/><Relationship Id="rId188" Type="http://schemas.openxmlformats.org/officeDocument/2006/relationships/customXml" Target="../ink/ink282.xml"/><Relationship Id="rId71" Type="http://schemas.openxmlformats.org/officeDocument/2006/relationships/image" Target="../media/image350.png"/><Relationship Id="rId92" Type="http://schemas.openxmlformats.org/officeDocument/2006/relationships/customXml" Target="../ink/ink234.xml"/><Relationship Id="rId213" Type="http://schemas.openxmlformats.org/officeDocument/2006/relationships/image" Target="../media/image340.png"/><Relationship Id="rId234" Type="http://schemas.openxmlformats.org/officeDocument/2006/relationships/customXml" Target="../ink/ink305.xml"/><Relationship Id="rId2" Type="http://schemas.openxmlformats.org/officeDocument/2006/relationships/customXml" Target="../ink/ink189.xml"/><Relationship Id="rId29" Type="http://schemas.openxmlformats.org/officeDocument/2006/relationships/image" Target="../media/image111.png"/><Relationship Id="rId255" Type="http://schemas.openxmlformats.org/officeDocument/2006/relationships/image" Target="../media/image55.png"/><Relationship Id="rId276" Type="http://schemas.openxmlformats.org/officeDocument/2006/relationships/customXml" Target="../ink/ink326.xml"/><Relationship Id="rId40" Type="http://schemas.openxmlformats.org/officeDocument/2006/relationships/customXml" Target="../ink/ink208.xml"/><Relationship Id="rId115" Type="http://schemas.openxmlformats.org/officeDocument/2006/relationships/image" Target="../media/image57.png"/><Relationship Id="rId136" Type="http://schemas.openxmlformats.org/officeDocument/2006/relationships/customXml" Target="../ink/ink256.xml"/><Relationship Id="rId157" Type="http://schemas.openxmlformats.org/officeDocument/2006/relationships/image" Target="../media/image124.png"/><Relationship Id="rId178" Type="http://schemas.openxmlformats.org/officeDocument/2006/relationships/customXml" Target="../ink/ink277.xml"/><Relationship Id="rId61" Type="http://schemas.openxmlformats.org/officeDocument/2006/relationships/image" Target="../media/image300.png"/><Relationship Id="rId82" Type="http://schemas.openxmlformats.org/officeDocument/2006/relationships/customXml" Target="../ink/ink229.xml"/><Relationship Id="rId199" Type="http://schemas.openxmlformats.org/officeDocument/2006/relationships/image" Target="../media/image270.png"/><Relationship Id="rId203" Type="http://schemas.openxmlformats.org/officeDocument/2006/relationships/image" Target="../media/image290.png"/><Relationship Id="rId19" Type="http://schemas.openxmlformats.org/officeDocument/2006/relationships/image" Target="../media/image104.png"/><Relationship Id="rId224" Type="http://schemas.openxmlformats.org/officeDocument/2006/relationships/customXml" Target="../ink/ink300.xml"/><Relationship Id="rId245" Type="http://schemas.openxmlformats.org/officeDocument/2006/relationships/image" Target="../media/image50.png"/><Relationship Id="rId266" Type="http://schemas.openxmlformats.org/officeDocument/2006/relationships/customXml" Target="../ink/ink321.xml"/><Relationship Id="rId287" Type="http://schemas.openxmlformats.org/officeDocument/2006/relationships/image" Target="../media/image138.png"/><Relationship Id="rId30" Type="http://schemas.openxmlformats.org/officeDocument/2006/relationships/customXml" Target="../ink/ink203.xml"/><Relationship Id="rId105" Type="http://schemas.openxmlformats.org/officeDocument/2006/relationships/image" Target="../media/image52.png"/><Relationship Id="rId126" Type="http://schemas.openxmlformats.org/officeDocument/2006/relationships/customXml" Target="../ink/ink251.xml"/><Relationship Id="rId147" Type="http://schemas.openxmlformats.org/officeDocument/2006/relationships/image" Target="../media/image118.png"/><Relationship Id="rId168" Type="http://schemas.openxmlformats.org/officeDocument/2006/relationships/customXml" Target="../ink/ink272.xml"/><Relationship Id="rId51" Type="http://schemas.openxmlformats.org/officeDocument/2006/relationships/image" Target="../media/image250.png"/><Relationship Id="rId72" Type="http://schemas.openxmlformats.org/officeDocument/2006/relationships/customXml" Target="../ink/ink224.xml"/><Relationship Id="rId93" Type="http://schemas.openxmlformats.org/officeDocument/2006/relationships/image" Target="../media/image46.png"/><Relationship Id="rId189" Type="http://schemas.openxmlformats.org/officeDocument/2006/relationships/image" Target="../media/image220.png"/><Relationship Id="rId3" Type="http://schemas.openxmlformats.org/officeDocument/2006/relationships/image" Target="../media/image96.png"/><Relationship Id="rId214" Type="http://schemas.openxmlformats.org/officeDocument/2006/relationships/customXml" Target="../ink/ink295.xml"/><Relationship Id="rId235" Type="http://schemas.openxmlformats.org/officeDocument/2006/relationships/image" Target="../media/image450.png"/><Relationship Id="rId256" Type="http://schemas.openxmlformats.org/officeDocument/2006/relationships/customXml" Target="../ink/ink316.xml"/><Relationship Id="rId277" Type="http://schemas.openxmlformats.org/officeDocument/2006/relationships/image" Target="../media/image66.png"/><Relationship Id="rId116" Type="http://schemas.openxmlformats.org/officeDocument/2006/relationships/customXml" Target="../ink/ink246.xml"/><Relationship Id="rId137" Type="http://schemas.openxmlformats.org/officeDocument/2006/relationships/image" Target="../media/image68.png"/><Relationship Id="rId158" Type="http://schemas.openxmlformats.org/officeDocument/2006/relationships/customXml" Target="../ink/ink267.xml"/><Relationship Id="rId20" Type="http://schemas.openxmlformats.org/officeDocument/2006/relationships/customXml" Target="../ink/ink198.xml"/><Relationship Id="rId41" Type="http://schemas.openxmlformats.org/officeDocument/2006/relationships/image" Target="../media/image200.png"/><Relationship Id="rId62" Type="http://schemas.openxmlformats.org/officeDocument/2006/relationships/customXml" Target="../ink/ink219.xml"/><Relationship Id="rId83" Type="http://schemas.openxmlformats.org/officeDocument/2006/relationships/image" Target="../media/image411.png"/><Relationship Id="rId179" Type="http://schemas.openxmlformats.org/officeDocument/2006/relationships/image" Target="../media/image170.png"/><Relationship Id="rId190" Type="http://schemas.openxmlformats.org/officeDocument/2006/relationships/customXml" Target="../ink/ink283.xml"/><Relationship Id="rId204" Type="http://schemas.openxmlformats.org/officeDocument/2006/relationships/customXml" Target="../ink/ink290.xml"/><Relationship Id="rId225" Type="http://schemas.openxmlformats.org/officeDocument/2006/relationships/image" Target="../media/image400.png"/><Relationship Id="rId246" Type="http://schemas.openxmlformats.org/officeDocument/2006/relationships/customXml" Target="../ink/ink311.xml"/><Relationship Id="rId267" Type="http://schemas.openxmlformats.org/officeDocument/2006/relationships/image" Target="../media/image61.png"/><Relationship Id="rId288" Type="http://schemas.openxmlformats.org/officeDocument/2006/relationships/customXml" Target="../ink/ink332.xml"/><Relationship Id="rId106" Type="http://schemas.openxmlformats.org/officeDocument/2006/relationships/customXml" Target="../ink/ink241.xml"/><Relationship Id="rId127" Type="http://schemas.openxmlformats.org/officeDocument/2006/relationships/image" Target="../media/image63.png"/><Relationship Id="rId10" Type="http://schemas.openxmlformats.org/officeDocument/2006/relationships/customXml" Target="../ink/ink193.xml"/><Relationship Id="rId31" Type="http://schemas.openxmlformats.org/officeDocument/2006/relationships/image" Target="../media/image112.png"/><Relationship Id="rId52" Type="http://schemas.openxmlformats.org/officeDocument/2006/relationships/customXml" Target="../ink/ink214.xml"/><Relationship Id="rId73" Type="http://schemas.openxmlformats.org/officeDocument/2006/relationships/image" Target="../media/image114.png"/><Relationship Id="rId94" Type="http://schemas.openxmlformats.org/officeDocument/2006/relationships/customXml" Target="../ink/ink235.xml"/><Relationship Id="rId148" Type="http://schemas.openxmlformats.org/officeDocument/2006/relationships/customXml" Target="../ink/ink262.xml"/><Relationship Id="rId169" Type="http://schemas.openxmlformats.org/officeDocument/2006/relationships/image" Target="../media/image131.png"/><Relationship Id="rId4" Type="http://schemas.openxmlformats.org/officeDocument/2006/relationships/customXml" Target="../ink/ink190.xml"/><Relationship Id="rId180" Type="http://schemas.openxmlformats.org/officeDocument/2006/relationships/customXml" Target="../ink/ink278.xml"/><Relationship Id="rId215" Type="http://schemas.openxmlformats.org/officeDocument/2006/relationships/image" Target="../media/image350.png"/><Relationship Id="rId236" Type="http://schemas.openxmlformats.org/officeDocument/2006/relationships/customXml" Target="../ink/ink306.xml"/><Relationship Id="rId257" Type="http://schemas.openxmlformats.org/officeDocument/2006/relationships/image" Target="../media/image56.png"/><Relationship Id="rId278" Type="http://schemas.openxmlformats.org/officeDocument/2006/relationships/customXml" Target="../ink/ink327.xml"/><Relationship Id="rId42" Type="http://schemas.openxmlformats.org/officeDocument/2006/relationships/customXml" Target="../ink/ink209.xml"/><Relationship Id="rId84" Type="http://schemas.openxmlformats.org/officeDocument/2006/relationships/customXml" Target="../ink/ink230.xml"/><Relationship Id="rId138" Type="http://schemas.openxmlformats.org/officeDocument/2006/relationships/customXml" Target="../ink/ink257.xml"/><Relationship Id="rId191" Type="http://schemas.openxmlformats.org/officeDocument/2006/relationships/image" Target="../media/image230.png"/><Relationship Id="rId205" Type="http://schemas.openxmlformats.org/officeDocument/2006/relationships/image" Target="../media/image300.png"/><Relationship Id="rId247" Type="http://schemas.openxmlformats.org/officeDocument/2006/relationships/image" Target="../media/image51.png"/><Relationship Id="rId107" Type="http://schemas.openxmlformats.org/officeDocument/2006/relationships/image" Target="../media/image53.png"/><Relationship Id="rId289" Type="http://schemas.openxmlformats.org/officeDocument/2006/relationships/image" Target="../media/image139.png"/><Relationship Id="rId11" Type="http://schemas.openxmlformats.org/officeDocument/2006/relationships/image" Target="../media/image100.png"/><Relationship Id="rId53" Type="http://schemas.openxmlformats.org/officeDocument/2006/relationships/image" Target="../media/image260.png"/><Relationship Id="rId149" Type="http://schemas.openxmlformats.org/officeDocument/2006/relationships/image" Target="../media/image119.png"/><Relationship Id="rId95" Type="http://schemas.openxmlformats.org/officeDocument/2006/relationships/image" Target="../media/image47.png"/><Relationship Id="rId160" Type="http://schemas.openxmlformats.org/officeDocument/2006/relationships/customXml" Target="../ink/ink268.xml"/><Relationship Id="rId216" Type="http://schemas.openxmlformats.org/officeDocument/2006/relationships/customXml" Target="../ink/ink296.xml"/><Relationship Id="rId258" Type="http://schemas.openxmlformats.org/officeDocument/2006/relationships/customXml" Target="../ink/ink317.xml"/><Relationship Id="rId22" Type="http://schemas.openxmlformats.org/officeDocument/2006/relationships/customXml" Target="../ink/ink199.xml"/><Relationship Id="rId64" Type="http://schemas.openxmlformats.org/officeDocument/2006/relationships/customXml" Target="../ink/ink220.xml"/><Relationship Id="rId118" Type="http://schemas.openxmlformats.org/officeDocument/2006/relationships/customXml" Target="../ink/ink247.xml"/><Relationship Id="rId171" Type="http://schemas.openxmlformats.org/officeDocument/2006/relationships/image" Target="../media/image132.png"/><Relationship Id="rId227" Type="http://schemas.openxmlformats.org/officeDocument/2006/relationships/image" Target="../media/image4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9.png"/><Relationship Id="rId63" Type="http://schemas.openxmlformats.org/officeDocument/2006/relationships/image" Target="../media/image311.png"/><Relationship Id="rId159" Type="http://schemas.openxmlformats.org/officeDocument/2006/relationships/image" Target="../media/image79.png"/><Relationship Id="rId170" Type="http://schemas.openxmlformats.org/officeDocument/2006/relationships/customXml" Target="../ink/ink417.xml"/><Relationship Id="rId226" Type="http://schemas.openxmlformats.org/officeDocument/2006/relationships/customXml" Target="../ink/ink445.xml"/><Relationship Id="rId268" Type="http://schemas.openxmlformats.org/officeDocument/2006/relationships/customXml" Target="../ink/ink466.xml"/><Relationship Id="rId32" Type="http://schemas.openxmlformats.org/officeDocument/2006/relationships/customXml" Target="../ink/ink348.xml"/><Relationship Id="rId74" Type="http://schemas.openxmlformats.org/officeDocument/2006/relationships/customXml" Target="../ink/ink369.xml"/><Relationship Id="rId128" Type="http://schemas.openxmlformats.org/officeDocument/2006/relationships/customXml" Target="../ink/ink396.xml"/><Relationship Id="rId5" Type="http://schemas.openxmlformats.org/officeDocument/2006/relationships/image" Target="../media/image73.png"/><Relationship Id="rId181" Type="http://schemas.openxmlformats.org/officeDocument/2006/relationships/image" Target="../media/image180.png"/><Relationship Id="rId237" Type="http://schemas.openxmlformats.org/officeDocument/2006/relationships/image" Target="../media/image46.png"/><Relationship Id="rId279" Type="http://schemas.openxmlformats.org/officeDocument/2006/relationships/image" Target="../media/image67.png"/><Relationship Id="rId43" Type="http://schemas.openxmlformats.org/officeDocument/2006/relationships/image" Target="../media/image210.png"/><Relationship Id="rId139" Type="http://schemas.openxmlformats.org/officeDocument/2006/relationships/image" Target="../media/image69.png"/><Relationship Id="rId85" Type="http://schemas.openxmlformats.org/officeDocument/2006/relationships/image" Target="../media/image420.png"/><Relationship Id="rId150" Type="http://schemas.openxmlformats.org/officeDocument/2006/relationships/customXml" Target="../ink/ink407.xml"/><Relationship Id="rId192" Type="http://schemas.openxmlformats.org/officeDocument/2006/relationships/customXml" Target="../ink/ink428.xml"/><Relationship Id="rId206" Type="http://schemas.openxmlformats.org/officeDocument/2006/relationships/customXml" Target="../ink/ink435.xml"/><Relationship Id="rId248" Type="http://schemas.openxmlformats.org/officeDocument/2006/relationships/customXml" Target="../ink/ink456.xml"/><Relationship Id="rId269" Type="http://schemas.openxmlformats.org/officeDocument/2006/relationships/image" Target="../media/image62.png"/><Relationship Id="rId12" Type="http://schemas.openxmlformats.org/officeDocument/2006/relationships/customXml" Target="../ink/ink338.xml"/><Relationship Id="rId33" Type="http://schemas.openxmlformats.org/officeDocument/2006/relationships/image" Target="../media/image160.png"/><Relationship Id="rId108" Type="http://schemas.openxmlformats.org/officeDocument/2006/relationships/customXml" Target="../ink/ink386.xml"/><Relationship Id="rId129" Type="http://schemas.openxmlformats.org/officeDocument/2006/relationships/image" Target="../media/image64.png"/><Relationship Id="rId280" Type="http://schemas.openxmlformats.org/officeDocument/2006/relationships/customXml" Target="../ink/ink472.xml"/><Relationship Id="rId54" Type="http://schemas.openxmlformats.org/officeDocument/2006/relationships/customXml" Target="../ink/ink359.xml"/><Relationship Id="rId75" Type="http://schemas.openxmlformats.org/officeDocument/2006/relationships/image" Target="../media/image370.png"/><Relationship Id="rId96" Type="http://schemas.openxmlformats.org/officeDocument/2006/relationships/customXml" Target="../ink/ink380.xml"/><Relationship Id="rId140" Type="http://schemas.openxmlformats.org/officeDocument/2006/relationships/customXml" Target="../ink/ink402.xml"/><Relationship Id="rId161" Type="http://schemas.openxmlformats.org/officeDocument/2006/relationships/image" Target="../media/image80.png"/><Relationship Id="rId182" Type="http://schemas.openxmlformats.org/officeDocument/2006/relationships/customXml" Target="../ink/ink423.xml"/><Relationship Id="rId217" Type="http://schemas.openxmlformats.org/officeDocument/2006/relationships/image" Target="../media/image89.png"/><Relationship Id="rId6" Type="http://schemas.openxmlformats.org/officeDocument/2006/relationships/customXml" Target="../ink/ink335.xml"/><Relationship Id="rId238" Type="http://schemas.openxmlformats.org/officeDocument/2006/relationships/customXml" Target="../ink/ink451.xml"/><Relationship Id="rId259" Type="http://schemas.openxmlformats.org/officeDocument/2006/relationships/image" Target="../media/image57.png"/><Relationship Id="rId23" Type="http://schemas.openxmlformats.org/officeDocument/2006/relationships/image" Target="../media/image110.png"/><Relationship Id="rId119" Type="http://schemas.openxmlformats.org/officeDocument/2006/relationships/image" Target="../media/image59.png"/><Relationship Id="rId270" Type="http://schemas.openxmlformats.org/officeDocument/2006/relationships/customXml" Target="../ink/ink467.xml"/><Relationship Id="rId44" Type="http://schemas.openxmlformats.org/officeDocument/2006/relationships/customXml" Target="../ink/ink354.xml"/><Relationship Id="rId65" Type="http://schemas.openxmlformats.org/officeDocument/2006/relationships/image" Target="../media/image320.png"/><Relationship Id="rId86" Type="http://schemas.openxmlformats.org/officeDocument/2006/relationships/customXml" Target="../ink/ink375.xml"/><Relationship Id="rId130" Type="http://schemas.openxmlformats.org/officeDocument/2006/relationships/customXml" Target="../ink/ink397.xml"/><Relationship Id="rId151" Type="http://schemas.openxmlformats.org/officeDocument/2006/relationships/image" Target="../media/image75.png"/><Relationship Id="rId172" Type="http://schemas.openxmlformats.org/officeDocument/2006/relationships/customXml" Target="../ink/ink418.xml"/><Relationship Id="rId193" Type="http://schemas.openxmlformats.org/officeDocument/2006/relationships/image" Target="../media/image240.png"/><Relationship Id="rId207" Type="http://schemas.openxmlformats.org/officeDocument/2006/relationships/image" Target="../media/image311.png"/><Relationship Id="rId228" Type="http://schemas.openxmlformats.org/officeDocument/2006/relationships/customXml" Target="../ink/ink446.xml"/><Relationship Id="rId249" Type="http://schemas.openxmlformats.org/officeDocument/2006/relationships/image" Target="../media/image52.png"/><Relationship Id="rId13" Type="http://schemas.openxmlformats.org/officeDocument/2006/relationships/image" Target="../media/image610.png"/><Relationship Id="rId109" Type="http://schemas.openxmlformats.org/officeDocument/2006/relationships/image" Target="../media/image54.png"/><Relationship Id="rId260" Type="http://schemas.openxmlformats.org/officeDocument/2006/relationships/customXml" Target="../ink/ink462.xml"/><Relationship Id="rId281" Type="http://schemas.openxmlformats.org/officeDocument/2006/relationships/image" Target="../media/image68.png"/><Relationship Id="rId34" Type="http://schemas.openxmlformats.org/officeDocument/2006/relationships/customXml" Target="../ink/ink349.xml"/><Relationship Id="rId55" Type="http://schemas.openxmlformats.org/officeDocument/2006/relationships/image" Target="../media/image270.png"/><Relationship Id="rId76" Type="http://schemas.openxmlformats.org/officeDocument/2006/relationships/customXml" Target="../ink/ink370.xml"/><Relationship Id="rId97" Type="http://schemas.openxmlformats.org/officeDocument/2006/relationships/image" Target="../media/image48.png"/><Relationship Id="rId120" Type="http://schemas.openxmlformats.org/officeDocument/2006/relationships/customXml" Target="../ink/ink392.xml"/><Relationship Id="rId141" Type="http://schemas.openxmlformats.org/officeDocument/2006/relationships/image" Target="../media/image70.png"/><Relationship Id="rId7" Type="http://schemas.openxmlformats.org/officeDocument/2006/relationships/image" Target="../media/image310.png"/><Relationship Id="rId162" Type="http://schemas.openxmlformats.org/officeDocument/2006/relationships/customXml" Target="../ink/ink413.xml"/><Relationship Id="rId183" Type="http://schemas.openxmlformats.org/officeDocument/2006/relationships/image" Target="../media/image190.png"/><Relationship Id="rId218" Type="http://schemas.openxmlformats.org/officeDocument/2006/relationships/customXml" Target="../ink/ink441.xml"/><Relationship Id="rId239" Type="http://schemas.openxmlformats.org/officeDocument/2006/relationships/image" Target="../media/image47.png"/><Relationship Id="rId250" Type="http://schemas.openxmlformats.org/officeDocument/2006/relationships/customXml" Target="../ink/ink457.xml"/><Relationship Id="rId271" Type="http://schemas.openxmlformats.org/officeDocument/2006/relationships/image" Target="../media/image63.png"/><Relationship Id="rId24" Type="http://schemas.openxmlformats.org/officeDocument/2006/relationships/customXml" Target="../ink/ink344.xml"/><Relationship Id="rId45" Type="http://schemas.openxmlformats.org/officeDocument/2006/relationships/image" Target="../media/image220.png"/><Relationship Id="rId66" Type="http://schemas.openxmlformats.org/officeDocument/2006/relationships/customXml" Target="../ink/ink365.xml"/><Relationship Id="rId87" Type="http://schemas.openxmlformats.org/officeDocument/2006/relationships/image" Target="../media/image430.png"/><Relationship Id="rId110" Type="http://schemas.openxmlformats.org/officeDocument/2006/relationships/customXml" Target="../ink/ink387.xml"/><Relationship Id="rId131" Type="http://schemas.openxmlformats.org/officeDocument/2006/relationships/image" Target="../media/image65.png"/><Relationship Id="rId152" Type="http://schemas.openxmlformats.org/officeDocument/2006/relationships/customXml" Target="../ink/ink408.xml"/><Relationship Id="rId173" Type="http://schemas.openxmlformats.org/officeDocument/2006/relationships/image" Target="../media/image86.png"/><Relationship Id="rId194" Type="http://schemas.openxmlformats.org/officeDocument/2006/relationships/customXml" Target="../ink/ink429.xml"/><Relationship Id="rId208" Type="http://schemas.openxmlformats.org/officeDocument/2006/relationships/customXml" Target="../ink/ink436.xml"/><Relationship Id="rId229" Type="http://schemas.openxmlformats.org/officeDocument/2006/relationships/image" Target="../media/image420.png"/><Relationship Id="rId240" Type="http://schemas.openxmlformats.org/officeDocument/2006/relationships/customXml" Target="../ink/ink452.xml"/><Relationship Id="rId261" Type="http://schemas.openxmlformats.org/officeDocument/2006/relationships/image" Target="../media/image58.png"/><Relationship Id="rId14" Type="http://schemas.openxmlformats.org/officeDocument/2006/relationships/customXml" Target="../ink/ink339.xml"/><Relationship Id="rId35" Type="http://schemas.openxmlformats.org/officeDocument/2006/relationships/image" Target="../media/image170.png"/><Relationship Id="rId56" Type="http://schemas.openxmlformats.org/officeDocument/2006/relationships/customXml" Target="../ink/ink360.xml"/><Relationship Id="rId77" Type="http://schemas.openxmlformats.org/officeDocument/2006/relationships/image" Target="../media/image380.png"/><Relationship Id="rId100" Type="http://schemas.openxmlformats.org/officeDocument/2006/relationships/customXml" Target="../ink/ink382.xml"/><Relationship Id="rId282" Type="http://schemas.openxmlformats.org/officeDocument/2006/relationships/customXml" Target="../ink/ink473.xml"/><Relationship Id="rId8" Type="http://schemas.openxmlformats.org/officeDocument/2006/relationships/customXml" Target="../ink/ink336.xml"/><Relationship Id="rId98" Type="http://schemas.openxmlformats.org/officeDocument/2006/relationships/customXml" Target="../ink/ink381.xml"/><Relationship Id="rId121" Type="http://schemas.openxmlformats.org/officeDocument/2006/relationships/image" Target="../media/image60.png"/><Relationship Id="rId142" Type="http://schemas.openxmlformats.org/officeDocument/2006/relationships/customXml" Target="../ink/ink403.xml"/><Relationship Id="rId163" Type="http://schemas.openxmlformats.org/officeDocument/2006/relationships/image" Target="../media/image81.png"/><Relationship Id="rId184" Type="http://schemas.openxmlformats.org/officeDocument/2006/relationships/customXml" Target="../ink/ink424.xml"/><Relationship Id="rId219" Type="http://schemas.openxmlformats.org/officeDocument/2006/relationships/image" Target="../media/image90.png"/><Relationship Id="rId230" Type="http://schemas.openxmlformats.org/officeDocument/2006/relationships/customXml" Target="../ink/ink447.xml"/><Relationship Id="rId251" Type="http://schemas.openxmlformats.org/officeDocument/2006/relationships/image" Target="../media/image53.png"/><Relationship Id="rId25" Type="http://schemas.openxmlformats.org/officeDocument/2006/relationships/image" Target="../media/image120.png"/><Relationship Id="rId46" Type="http://schemas.openxmlformats.org/officeDocument/2006/relationships/customXml" Target="../ink/ink355.xml"/><Relationship Id="rId67" Type="http://schemas.openxmlformats.org/officeDocument/2006/relationships/image" Target="../media/image330.png"/><Relationship Id="rId272" Type="http://schemas.openxmlformats.org/officeDocument/2006/relationships/customXml" Target="../ink/ink468.xml"/><Relationship Id="rId88" Type="http://schemas.openxmlformats.org/officeDocument/2006/relationships/customXml" Target="../ink/ink376.xml"/><Relationship Id="rId111" Type="http://schemas.openxmlformats.org/officeDocument/2006/relationships/image" Target="../media/image55.png"/><Relationship Id="rId132" Type="http://schemas.openxmlformats.org/officeDocument/2006/relationships/customXml" Target="../ink/ink398.xml"/><Relationship Id="rId153" Type="http://schemas.openxmlformats.org/officeDocument/2006/relationships/image" Target="../media/image76.png"/><Relationship Id="rId174" Type="http://schemas.openxmlformats.org/officeDocument/2006/relationships/customXml" Target="../ink/ink419.xml"/><Relationship Id="rId195" Type="http://schemas.openxmlformats.org/officeDocument/2006/relationships/image" Target="../media/image250.png"/><Relationship Id="rId209" Type="http://schemas.openxmlformats.org/officeDocument/2006/relationships/image" Target="../media/image320.png"/><Relationship Id="rId220" Type="http://schemas.openxmlformats.org/officeDocument/2006/relationships/customXml" Target="../ink/ink442.xml"/><Relationship Id="rId241" Type="http://schemas.openxmlformats.org/officeDocument/2006/relationships/image" Target="../media/image48.png"/><Relationship Id="rId15" Type="http://schemas.openxmlformats.org/officeDocument/2006/relationships/image" Target="../media/image710.png"/><Relationship Id="rId36" Type="http://schemas.openxmlformats.org/officeDocument/2006/relationships/customXml" Target="../ink/ink350.xml"/><Relationship Id="rId57" Type="http://schemas.openxmlformats.org/officeDocument/2006/relationships/image" Target="../media/image280.png"/><Relationship Id="rId262" Type="http://schemas.openxmlformats.org/officeDocument/2006/relationships/customXml" Target="../ink/ink463.xml"/><Relationship Id="rId283" Type="http://schemas.openxmlformats.org/officeDocument/2006/relationships/image" Target="../media/image69.png"/><Relationship Id="rId78" Type="http://schemas.openxmlformats.org/officeDocument/2006/relationships/customXml" Target="../ink/ink371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393.xml"/><Relationship Id="rId143" Type="http://schemas.openxmlformats.org/officeDocument/2006/relationships/image" Target="../media/image71.png"/><Relationship Id="rId164" Type="http://schemas.openxmlformats.org/officeDocument/2006/relationships/customXml" Target="../ink/ink414.xml"/><Relationship Id="rId185" Type="http://schemas.openxmlformats.org/officeDocument/2006/relationships/image" Target="../media/image200.png"/><Relationship Id="rId9" Type="http://schemas.openxmlformats.org/officeDocument/2006/relationships/image" Target="../media/image410.png"/><Relationship Id="rId210" Type="http://schemas.openxmlformats.org/officeDocument/2006/relationships/customXml" Target="../ink/ink437.xml"/><Relationship Id="rId26" Type="http://schemas.openxmlformats.org/officeDocument/2006/relationships/customXml" Target="../ink/ink345.xml"/><Relationship Id="rId231" Type="http://schemas.openxmlformats.org/officeDocument/2006/relationships/image" Target="../media/image430.png"/><Relationship Id="rId252" Type="http://schemas.openxmlformats.org/officeDocument/2006/relationships/customXml" Target="../ink/ink458.xml"/><Relationship Id="rId273" Type="http://schemas.openxmlformats.org/officeDocument/2006/relationships/image" Target="../media/image64.png"/><Relationship Id="rId47" Type="http://schemas.openxmlformats.org/officeDocument/2006/relationships/image" Target="../media/image230.png"/><Relationship Id="rId68" Type="http://schemas.openxmlformats.org/officeDocument/2006/relationships/customXml" Target="../ink/ink366.xml"/><Relationship Id="rId89" Type="http://schemas.openxmlformats.org/officeDocument/2006/relationships/image" Target="../media/image440.png"/><Relationship Id="rId112" Type="http://schemas.openxmlformats.org/officeDocument/2006/relationships/customXml" Target="../ink/ink388.xml"/><Relationship Id="rId133" Type="http://schemas.openxmlformats.org/officeDocument/2006/relationships/image" Target="../media/image66.png"/><Relationship Id="rId154" Type="http://schemas.openxmlformats.org/officeDocument/2006/relationships/customXml" Target="../ink/ink409.xml"/><Relationship Id="rId175" Type="http://schemas.openxmlformats.org/officeDocument/2006/relationships/image" Target="../media/image87.png"/><Relationship Id="rId196" Type="http://schemas.openxmlformats.org/officeDocument/2006/relationships/customXml" Target="../ink/ink430.xml"/><Relationship Id="rId200" Type="http://schemas.openxmlformats.org/officeDocument/2006/relationships/customXml" Target="../ink/ink432.xml"/><Relationship Id="rId16" Type="http://schemas.openxmlformats.org/officeDocument/2006/relationships/customXml" Target="../ink/ink340.xml"/><Relationship Id="rId221" Type="http://schemas.openxmlformats.org/officeDocument/2006/relationships/image" Target="../media/image380.png"/><Relationship Id="rId242" Type="http://schemas.openxmlformats.org/officeDocument/2006/relationships/customXml" Target="../ink/ink453.xml"/><Relationship Id="rId263" Type="http://schemas.openxmlformats.org/officeDocument/2006/relationships/image" Target="../media/image59.png"/><Relationship Id="rId284" Type="http://schemas.openxmlformats.org/officeDocument/2006/relationships/customXml" Target="../ink/ink474.xml"/><Relationship Id="rId37" Type="http://schemas.openxmlformats.org/officeDocument/2006/relationships/image" Target="../media/image180.png"/><Relationship Id="rId58" Type="http://schemas.openxmlformats.org/officeDocument/2006/relationships/customXml" Target="../ink/ink361.xml"/><Relationship Id="rId79" Type="http://schemas.openxmlformats.org/officeDocument/2006/relationships/image" Target="../media/image390.png"/><Relationship Id="rId102" Type="http://schemas.openxmlformats.org/officeDocument/2006/relationships/customXml" Target="../ink/ink383.xml"/><Relationship Id="rId123" Type="http://schemas.openxmlformats.org/officeDocument/2006/relationships/image" Target="../media/image61.png"/><Relationship Id="rId144" Type="http://schemas.openxmlformats.org/officeDocument/2006/relationships/customXml" Target="../ink/ink404.xml"/><Relationship Id="rId90" Type="http://schemas.openxmlformats.org/officeDocument/2006/relationships/customXml" Target="../ink/ink377.xml"/><Relationship Id="rId165" Type="http://schemas.openxmlformats.org/officeDocument/2006/relationships/image" Target="../media/image82.png"/><Relationship Id="rId186" Type="http://schemas.openxmlformats.org/officeDocument/2006/relationships/customXml" Target="../ink/ink425.xml"/><Relationship Id="rId211" Type="http://schemas.openxmlformats.org/officeDocument/2006/relationships/image" Target="../media/image330.png"/><Relationship Id="rId232" Type="http://schemas.openxmlformats.org/officeDocument/2006/relationships/customXml" Target="../ink/ink448.xml"/><Relationship Id="rId253" Type="http://schemas.openxmlformats.org/officeDocument/2006/relationships/image" Target="../media/image54.png"/><Relationship Id="rId274" Type="http://schemas.openxmlformats.org/officeDocument/2006/relationships/customXml" Target="../ink/ink469.xml"/><Relationship Id="rId27" Type="http://schemas.openxmlformats.org/officeDocument/2006/relationships/image" Target="../media/image130.png"/><Relationship Id="rId48" Type="http://schemas.openxmlformats.org/officeDocument/2006/relationships/customXml" Target="../ink/ink356.xml"/><Relationship Id="rId69" Type="http://schemas.openxmlformats.org/officeDocument/2006/relationships/image" Target="../media/image340.png"/><Relationship Id="rId113" Type="http://schemas.openxmlformats.org/officeDocument/2006/relationships/image" Target="../media/image56.png"/><Relationship Id="rId134" Type="http://schemas.openxmlformats.org/officeDocument/2006/relationships/customXml" Target="../ink/ink399.xml"/><Relationship Id="rId80" Type="http://schemas.openxmlformats.org/officeDocument/2006/relationships/customXml" Target="../ink/ink372.xml"/><Relationship Id="rId155" Type="http://schemas.openxmlformats.org/officeDocument/2006/relationships/image" Target="../media/image77.png"/><Relationship Id="rId176" Type="http://schemas.openxmlformats.org/officeDocument/2006/relationships/customXml" Target="../ink/ink420.xml"/><Relationship Id="rId197" Type="http://schemas.openxmlformats.org/officeDocument/2006/relationships/image" Target="../media/image260.png"/><Relationship Id="rId201" Type="http://schemas.openxmlformats.org/officeDocument/2006/relationships/image" Target="../media/image280.png"/><Relationship Id="rId222" Type="http://schemas.openxmlformats.org/officeDocument/2006/relationships/customXml" Target="../ink/ink443.xml"/><Relationship Id="rId243" Type="http://schemas.openxmlformats.org/officeDocument/2006/relationships/image" Target="../media/image49.png"/><Relationship Id="rId264" Type="http://schemas.openxmlformats.org/officeDocument/2006/relationships/customXml" Target="../ink/ink464.xml"/><Relationship Id="rId285" Type="http://schemas.openxmlformats.org/officeDocument/2006/relationships/image" Target="../media/image70.png"/><Relationship Id="rId17" Type="http://schemas.openxmlformats.org/officeDocument/2006/relationships/image" Target="../media/image810.png"/><Relationship Id="rId38" Type="http://schemas.openxmlformats.org/officeDocument/2006/relationships/customXml" Target="../ink/ink351.xml"/><Relationship Id="rId59" Type="http://schemas.openxmlformats.org/officeDocument/2006/relationships/image" Target="../media/image290.png"/><Relationship Id="rId103" Type="http://schemas.openxmlformats.org/officeDocument/2006/relationships/image" Target="../media/image51.png"/><Relationship Id="rId124" Type="http://schemas.openxmlformats.org/officeDocument/2006/relationships/customXml" Target="../ink/ink394.xml"/><Relationship Id="rId70" Type="http://schemas.openxmlformats.org/officeDocument/2006/relationships/customXml" Target="../ink/ink367.xml"/><Relationship Id="rId91" Type="http://schemas.openxmlformats.org/officeDocument/2006/relationships/image" Target="../media/image450.png"/><Relationship Id="rId145" Type="http://schemas.openxmlformats.org/officeDocument/2006/relationships/image" Target="../media/image72.png"/><Relationship Id="rId166" Type="http://schemas.openxmlformats.org/officeDocument/2006/relationships/customXml" Target="../ink/ink415.xml"/><Relationship Id="rId187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38.xml"/><Relationship Id="rId233" Type="http://schemas.openxmlformats.org/officeDocument/2006/relationships/image" Target="../media/image440.png"/><Relationship Id="rId254" Type="http://schemas.openxmlformats.org/officeDocument/2006/relationships/customXml" Target="../ink/ink459.xml"/><Relationship Id="rId28" Type="http://schemas.openxmlformats.org/officeDocument/2006/relationships/customXml" Target="../ink/ink346.xml"/><Relationship Id="rId49" Type="http://schemas.openxmlformats.org/officeDocument/2006/relationships/image" Target="../media/image240.png"/><Relationship Id="rId114" Type="http://schemas.openxmlformats.org/officeDocument/2006/relationships/customXml" Target="../ink/ink389.xml"/><Relationship Id="rId275" Type="http://schemas.openxmlformats.org/officeDocument/2006/relationships/image" Target="../media/image65.png"/><Relationship Id="rId60" Type="http://schemas.openxmlformats.org/officeDocument/2006/relationships/customXml" Target="../ink/ink362.xml"/><Relationship Id="rId81" Type="http://schemas.openxmlformats.org/officeDocument/2006/relationships/image" Target="../media/image400.png"/><Relationship Id="rId135" Type="http://schemas.openxmlformats.org/officeDocument/2006/relationships/image" Target="../media/image67.png"/><Relationship Id="rId156" Type="http://schemas.openxmlformats.org/officeDocument/2006/relationships/customXml" Target="../ink/ink410.xml"/><Relationship Id="rId177" Type="http://schemas.openxmlformats.org/officeDocument/2006/relationships/image" Target="../media/image88.png"/><Relationship Id="rId198" Type="http://schemas.openxmlformats.org/officeDocument/2006/relationships/customXml" Target="../ink/ink431.xml"/><Relationship Id="rId202" Type="http://schemas.openxmlformats.org/officeDocument/2006/relationships/customXml" Target="../ink/ink433.xml"/><Relationship Id="rId223" Type="http://schemas.openxmlformats.org/officeDocument/2006/relationships/image" Target="../media/image390.png"/><Relationship Id="rId244" Type="http://schemas.openxmlformats.org/officeDocument/2006/relationships/customXml" Target="../ink/ink454.xml"/><Relationship Id="rId18" Type="http://schemas.openxmlformats.org/officeDocument/2006/relationships/customXml" Target="../ink/ink341.xml"/><Relationship Id="rId39" Type="http://schemas.openxmlformats.org/officeDocument/2006/relationships/image" Target="../media/image190.png"/><Relationship Id="rId265" Type="http://schemas.openxmlformats.org/officeDocument/2006/relationships/image" Target="../media/image60.png"/><Relationship Id="rId286" Type="http://schemas.openxmlformats.org/officeDocument/2006/relationships/customXml" Target="../ink/ink475.xml"/><Relationship Id="rId50" Type="http://schemas.openxmlformats.org/officeDocument/2006/relationships/customXml" Target="../ink/ink357.xml"/><Relationship Id="rId104" Type="http://schemas.openxmlformats.org/officeDocument/2006/relationships/customXml" Target="../ink/ink384.xml"/><Relationship Id="rId125" Type="http://schemas.openxmlformats.org/officeDocument/2006/relationships/image" Target="../media/image62.png"/><Relationship Id="rId146" Type="http://schemas.openxmlformats.org/officeDocument/2006/relationships/customXml" Target="../ink/ink405.xml"/><Relationship Id="rId167" Type="http://schemas.openxmlformats.org/officeDocument/2006/relationships/image" Target="../media/image83.png"/><Relationship Id="rId188" Type="http://schemas.openxmlformats.org/officeDocument/2006/relationships/customXml" Target="../ink/ink426.xml"/><Relationship Id="rId71" Type="http://schemas.openxmlformats.org/officeDocument/2006/relationships/image" Target="../media/image350.png"/><Relationship Id="rId92" Type="http://schemas.openxmlformats.org/officeDocument/2006/relationships/customXml" Target="../ink/ink378.xml"/><Relationship Id="rId213" Type="http://schemas.openxmlformats.org/officeDocument/2006/relationships/image" Target="../media/image340.png"/><Relationship Id="rId234" Type="http://schemas.openxmlformats.org/officeDocument/2006/relationships/customXml" Target="../ink/ink449.xml"/><Relationship Id="rId2" Type="http://schemas.openxmlformats.org/officeDocument/2006/relationships/customXml" Target="../ink/ink333.xml"/><Relationship Id="rId29" Type="http://schemas.openxmlformats.org/officeDocument/2006/relationships/image" Target="../media/image140.png"/><Relationship Id="rId255" Type="http://schemas.openxmlformats.org/officeDocument/2006/relationships/image" Target="../media/image55.png"/><Relationship Id="rId276" Type="http://schemas.openxmlformats.org/officeDocument/2006/relationships/customXml" Target="../ink/ink470.xml"/><Relationship Id="rId40" Type="http://schemas.openxmlformats.org/officeDocument/2006/relationships/customXml" Target="../ink/ink352.xml"/><Relationship Id="rId115" Type="http://schemas.openxmlformats.org/officeDocument/2006/relationships/image" Target="../media/image57.png"/><Relationship Id="rId136" Type="http://schemas.openxmlformats.org/officeDocument/2006/relationships/customXml" Target="../ink/ink400.xml"/><Relationship Id="rId157" Type="http://schemas.openxmlformats.org/officeDocument/2006/relationships/image" Target="../media/image78.png"/><Relationship Id="rId178" Type="http://schemas.openxmlformats.org/officeDocument/2006/relationships/customXml" Target="../ink/ink421.xml"/><Relationship Id="rId61" Type="http://schemas.openxmlformats.org/officeDocument/2006/relationships/image" Target="../media/image300.png"/><Relationship Id="rId82" Type="http://schemas.openxmlformats.org/officeDocument/2006/relationships/customXml" Target="../ink/ink373.xml"/><Relationship Id="rId199" Type="http://schemas.openxmlformats.org/officeDocument/2006/relationships/image" Target="../media/image270.png"/><Relationship Id="rId203" Type="http://schemas.openxmlformats.org/officeDocument/2006/relationships/image" Target="../media/image290.png"/><Relationship Id="rId19" Type="http://schemas.openxmlformats.org/officeDocument/2006/relationships/image" Target="../media/image910.png"/><Relationship Id="rId224" Type="http://schemas.openxmlformats.org/officeDocument/2006/relationships/customXml" Target="../ink/ink444.xml"/><Relationship Id="rId245" Type="http://schemas.openxmlformats.org/officeDocument/2006/relationships/image" Target="../media/image50.png"/><Relationship Id="rId266" Type="http://schemas.openxmlformats.org/officeDocument/2006/relationships/customXml" Target="../ink/ink465.xml"/><Relationship Id="rId287" Type="http://schemas.openxmlformats.org/officeDocument/2006/relationships/image" Target="../media/image91.png"/><Relationship Id="rId30" Type="http://schemas.openxmlformats.org/officeDocument/2006/relationships/customXml" Target="../ink/ink347.xml"/><Relationship Id="rId105" Type="http://schemas.openxmlformats.org/officeDocument/2006/relationships/image" Target="../media/image52.png"/><Relationship Id="rId126" Type="http://schemas.openxmlformats.org/officeDocument/2006/relationships/customXml" Target="../ink/ink395.xml"/><Relationship Id="rId147" Type="http://schemas.openxmlformats.org/officeDocument/2006/relationships/image" Target="../media/image211.png"/><Relationship Id="rId168" Type="http://schemas.openxmlformats.org/officeDocument/2006/relationships/customXml" Target="../ink/ink416.xml"/><Relationship Id="rId51" Type="http://schemas.openxmlformats.org/officeDocument/2006/relationships/image" Target="../media/image250.png"/><Relationship Id="rId72" Type="http://schemas.openxmlformats.org/officeDocument/2006/relationships/customXml" Target="../ink/ink368.xml"/><Relationship Id="rId93" Type="http://schemas.openxmlformats.org/officeDocument/2006/relationships/image" Target="../media/image46.png"/><Relationship Id="rId189" Type="http://schemas.openxmlformats.org/officeDocument/2006/relationships/image" Target="../media/image220.png"/><Relationship Id="rId3" Type="http://schemas.openxmlformats.org/officeDocument/2006/relationships/image" Target="../media/image1.png"/><Relationship Id="rId214" Type="http://schemas.openxmlformats.org/officeDocument/2006/relationships/customXml" Target="../ink/ink439.xml"/><Relationship Id="rId235" Type="http://schemas.openxmlformats.org/officeDocument/2006/relationships/image" Target="../media/image450.png"/><Relationship Id="rId256" Type="http://schemas.openxmlformats.org/officeDocument/2006/relationships/customXml" Target="../ink/ink460.xml"/><Relationship Id="rId277" Type="http://schemas.openxmlformats.org/officeDocument/2006/relationships/image" Target="../media/image66.png"/><Relationship Id="rId116" Type="http://schemas.openxmlformats.org/officeDocument/2006/relationships/customXml" Target="../ink/ink390.xml"/><Relationship Id="rId137" Type="http://schemas.openxmlformats.org/officeDocument/2006/relationships/image" Target="../media/image68.png"/><Relationship Id="rId158" Type="http://schemas.openxmlformats.org/officeDocument/2006/relationships/customXml" Target="../ink/ink411.xml"/><Relationship Id="rId20" Type="http://schemas.openxmlformats.org/officeDocument/2006/relationships/customXml" Target="../ink/ink342.xml"/><Relationship Id="rId41" Type="http://schemas.openxmlformats.org/officeDocument/2006/relationships/image" Target="../media/image200.png"/><Relationship Id="rId62" Type="http://schemas.openxmlformats.org/officeDocument/2006/relationships/customXml" Target="../ink/ink363.xml"/><Relationship Id="rId83" Type="http://schemas.openxmlformats.org/officeDocument/2006/relationships/image" Target="../media/image411.png"/><Relationship Id="rId179" Type="http://schemas.openxmlformats.org/officeDocument/2006/relationships/image" Target="../media/image170.png"/><Relationship Id="rId190" Type="http://schemas.openxmlformats.org/officeDocument/2006/relationships/customXml" Target="../ink/ink427.xml"/><Relationship Id="rId204" Type="http://schemas.openxmlformats.org/officeDocument/2006/relationships/customXml" Target="../ink/ink434.xml"/><Relationship Id="rId225" Type="http://schemas.openxmlformats.org/officeDocument/2006/relationships/image" Target="../media/image400.png"/><Relationship Id="rId246" Type="http://schemas.openxmlformats.org/officeDocument/2006/relationships/customXml" Target="../ink/ink455.xml"/><Relationship Id="rId267" Type="http://schemas.openxmlformats.org/officeDocument/2006/relationships/image" Target="../media/image61.png"/><Relationship Id="rId288" Type="http://schemas.openxmlformats.org/officeDocument/2006/relationships/customXml" Target="../ink/ink476.xml"/><Relationship Id="rId106" Type="http://schemas.openxmlformats.org/officeDocument/2006/relationships/customXml" Target="../ink/ink385.xml"/><Relationship Id="rId127" Type="http://schemas.openxmlformats.org/officeDocument/2006/relationships/image" Target="../media/image63.png"/><Relationship Id="rId10" Type="http://schemas.openxmlformats.org/officeDocument/2006/relationships/customXml" Target="../ink/ink337.xml"/><Relationship Id="rId31" Type="http://schemas.openxmlformats.org/officeDocument/2006/relationships/image" Target="../media/image150.png"/><Relationship Id="rId52" Type="http://schemas.openxmlformats.org/officeDocument/2006/relationships/customXml" Target="../ink/ink358.xml"/><Relationship Id="rId73" Type="http://schemas.openxmlformats.org/officeDocument/2006/relationships/image" Target="../media/image360.png"/><Relationship Id="rId94" Type="http://schemas.openxmlformats.org/officeDocument/2006/relationships/customXml" Target="../ink/ink379.xml"/><Relationship Id="rId148" Type="http://schemas.openxmlformats.org/officeDocument/2006/relationships/customXml" Target="../ink/ink406.xml"/><Relationship Id="rId169" Type="http://schemas.openxmlformats.org/officeDocument/2006/relationships/image" Target="../media/image84.png"/><Relationship Id="rId4" Type="http://schemas.openxmlformats.org/officeDocument/2006/relationships/customXml" Target="../ink/ink334.xml"/><Relationship Id="rId180" Type="http://schemas.openxmlformats.org/officeDocument/2006/relationships/customXml" Target="../ink/ink422.xml"/><Relationship Id="rId215" Type="http://schemas.openxmlformats.org/officeDocument/2006/relationships/image" Target="../media/image350.png"/><Relationship Id="rId236" Type="http://schemas.openxmlformats.org/officeDocument/2006/relationships/customXml" Target="../ink/ink450.xml"/><Relationship Id="rId257" Type="http://schemas.openxmlformats.org/officeDocument/2006/relationships/image" Target="../media/image56.png"/><Relationship Id="rId278" Type="http://schemas.openxmlformats.org/officeDocument/2006/relationships/customXml" Target="../ink/ink471.xml"/><Relationship Id="rId42" Type="http://schemas.openxmlformats.org/officeDocument/2006/relationships/customXml" Target="../ink/ink353.xml"/><Relationship Id="rId84" Type="http://schemas.openxmlformats.org/officeDocument/2006/relationships/customXml" Target="../ink/ink374.xml"/><Relationship Id="rId138" Type="http://schemas.openxmlformats.org/officeDocument/2006/relationships/customXml" Target="../ink/ink401.xml"/><Relationship Id="rId191" Type="http://schemas.openxmlformats.org/officeDocument/2006/relationships/image" Target="../media/image230.png"/><Relationship Id="rId205" Type="http://schemas.openxmlformats.org/officeDocument/2006/relationships/image" Target="../media/image300.png"/><Relationship Id="rId247" Type="http://schemas.openxmlformats.org/officeDocument/2006/relationships/image" Target="../media/image51.png"/><Relationship Id="rId107" Type="http://schemas.openxmlformats.org/officeDocument/2006/relationships/image" Target="../media/image53.png"/><Relationship Id="rId289" Type="http://schemas.openxmlformats.org/officeDocument/2006/relationships/image" Target="../media/image92.png"/><Relationship Id="rId11" Type="http://schemas.openxmlformats.org/officeDocument/2006/relationships/image" Target="../media/image510.png"/><Relationship Id="rId53" Type="http://schemas.openxmlformats.org/officeDocument/2006/relationships/image" Target="../media/image260.png"/><Relationship Id="rId149" Type="http://schemas.openxmlformats.org/officeDocument/2006/relationships/image" Target="../media/image74.png"/><Relationship Id="rId95" Type="http://schemas.openxmlformats.org/officeDocument/2006/relationships/image" Target="../media/image47.png"/><Relationship Id="rId160" Type="http://schemas.openxmlformats.org/officeDocument/2006/relationships/customXml" Target="../ink/ink412.xml"/><Relationship Id="rId216" Type="http://schemas.openxmlformats.org/officeDocument/2006/relationships/customXml" Target="../ink/ink440.xml"/><Relationship Id="rId258" Type="http://schemas.openxmlformats.org/officeDocument/2006/relationships/customXml" Target="../ink/ink461.xml"/><Relationship Id="rId22" Type="http://schemas.openxmlformats.org/officeDocument/2006/relationships/customXml" Target="../ink/ink343.xml"/><Relationship Id="rId64" Type="http://schemas.openxmlformats.org/officeDocument/2006/relationships/customXml" Target="../ink/ink364.xml"/><Relationship Id="rId118" Type="http://schemas.openxmlformats.org/officeDocument/2006/relationships/customXml" Target="../ink/ink391.xml"/><Relationship Id="rId171" Type="http://schemas.openxmlformats.org/officeDocument/2006/relationships/image" Target="../media/image85.png"/><Relationship Id="rId227" Type="http://schemas.openxmlformats.org/officeDocument/2006/relationships/image" Target="../media/image4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9.png"/><Relationship Id="rId63" Type="http://schemas.openxmlformats.org/officeDocument/2006/relationships/image" Target="../media/image311.png"/><Relationship Id="rId159" Type="http://schemas.openxmlformats.org/officeDocument/2006/relationships/image" Target="../media/image79.png"/><Relationship Id="rId170" Type="http://schemas.openxmlformats.org/officeDocument/2006/relationships/customXml" Target="../ink/ink561.xml"/><Relationship Id="rId226" Type="http://schemas.openxmlformats.org/officeDocument/2006/relationships/customXml" Target="../ink/ink589.xml"/><Relationship Id="rId268" Type="http://schemas.openxmlformats.org/officeDocument/2006/relationships/customXml" Target="../ink/ink610.xml"/><Relationship Id="rId32" Type="http://schemas.openxmlformats.org/officeDocument/2006/relationships/customXml" Target="../ink/ink492.xml"/><Relationship Id="rId74" Type="http://schemas.openxmlformats.org/officeDocument/2006/relationships/customXml" Target="../ink/ink513.xml"/><Relationship Id="rId128" Type="http://schemas.openxmlformats.org/officeDocument/2006/relationships/customXml" Target="../ink/ink540.xml"/><Relationship Id="rId5" Type="http://schemas.openxmlformats.org/officeDocument/2006/relationships/image" Target="../media/image73.png"/><Relationship Id="rId181" Type="http://schemas.openxmlformats.org/officeDocument/2006/relationships/image" Target="../media/image180.png"/><Relationship Id="rId237" Type="http://schemas.openxmlformats.org/officeDocument/2006/relationships/image" Target="../media/image46.png"/><Relationship Id="rId279" Type="http://schemas.openxmlformats.org/officeDocument/2006/relationships/image" Target="../media/image67.png"/><Relationship Id="rId43" Type="http://schemas.openxmlformats.org/officeDocument/2006/relationships/image" Target="../media/image210.png"/><Relationship Id="rId139" Type="http://schemas.openxmlformats.org/officeDocument/2006/relationships/image" Target="../media/image69.png"/><Relationship Id="rId85" Type="http://schemas.openxmlformats.org/officeDocument/2006/relationships/image" Target="../media/image420.png"/><Relationship Id="rId150" Type="http://schemas.openxmlformats.org/officeDocument/2006/relationships/customXml" Target="../ink/ink551.xml"/><Relationship Id="rId192" Type="http://schemas.openxmlformats.org/officeDocument/2006/relationships/customXml" Target="../ink/ink572.xml"/><Relationship Id="rId206" Type="http://schemas.openxmlformats.org/officeDocument/2006/relationships/customXml" Target="../ink/ink579.xml"/><Relationship Id="rId248" Type="http://schemas.openxmlformats.org/officeDocument/2006/relationships/customXml" Target="../ink/ink600.xml"/><Relationship Id="rId269" Type="http://schemas.openxmlformats.org/officeDocument/2006/relationships/image" Target="../media/image62.png"/><Relationship Id="rId12" Type="http://schemas.openxmlformats.org/officeDocument/2006/relationships/customXml" Target="../ink/ink482.xml"/><Relationship Id="rId33" Type="http://schemas.openxmlformats.org/officeDocument/2006/relationships/image" Target="../media/image160.png"/><Relationship Id="rId108" Type="http://schemas.openxmlformats.org/officeDocument/2006/relationships/customXml" Target="../ink/ink530.xml"/><Relationship Id="rId129" Type="http://schemas.openxmlformats.org/officeDocument/2006/relationships/image" Target="../media/image64.png"/><Relationship Id="rId280" Type="http://schemas.openxmlformats.org/officeDocument/2006/relationships/customXml" Target="../ink/ink616.xml"/><Relationship Id="rId54" Type="http://schemas.openxmlformats.org/officeDocument/2006/relationships/customXml" Target="../ink/ink503.xml"/><Relationship Id="rId75" Type="http://schemas.openxmlformats.org/officeDocument/2006/relationships/image" Target="../media/image370.png"/><Relationship Id="rId96" Type="http://schemas.openxmlformats.org/officeDocument/2006/relationships/customXml" Target="../ink/ink524.xml"/><Relationship Id="rId140" Type="http://schemas.openxmlformats.org/officeDocument/2006/relationships/customXml" Target="../ink/ink546.xml"/><Relationship Id="rId161" Type="http://schemas.openxmlformats.org/officeDocument/2006/relationships/image" Target="../media/image80.png"/><Relationship Id="rId182" Type="http://schemas.openxmlformats.org/officeDocument/2006/relationships/customXml" Target="../ink/ink567.xml"/><Relationship Id="rId217" Type="http://schemas.openxmlformats.org/officeDocument/2006/relationships/image" Target="../media/image89.png"/><Relationship Id="rId6" Type="http://schemas.openxmlformats.org/officeDocument/2006/relationships/customXml" Target="../ink/ink479.xml"/><Relationship Id="rId238" Type="http://schemas.openxmlformats.org/officeDocument/2006/relationships/customXml" Target="../ink/ink595.xml"/><Relationship Id="rId259" Type="http://schemas.openxmlformats.org/officeDocument/2006/relationships/image" Target="../media/image57.png"/><Relationship Id="rId23" Type="http://schemas.openxmlformats.org/officeDocument/2006/relationships/image" Target="../media/image110.png"/><Relationship Id="rId119" Type="http://schemas.openxmlformats.org/officeDocument/2006/relationships/image" Target="../media/image59.png"/><Relationship Id="rId270" Type="http://schemas.openxmlformats.org/officeDocument/2006/relationships/customXml" Target="../ink/ink611.xml"/><Relationship Id="rId44" Type="http://schemas.openxmlformats.org/officeDocument/2006/relationships/customXml" Target="../ink/ink498.xml"/><Relationship Id="rId65" Type="http://schemas.openxmlformats.org/officeDocument/2006/relationships/image" Target="../media/image320.png"/><Relationship Id="rId86" Type="http://schemas.openxmlformats.org/officeDocument/2006/relationships/customXml" Target="../ink/ink519.xml"/><Relationship Id="rId130" Type="http://schemas.openxmlformats.org/officeDocument/2006/relationships/customXml" Target="../ink/ink541.xml"/><Relationship Id="rId151" Type="http://schemas.openxmlformats.org/officeDocument/2006/relationships/image" Target="../media/image75.png"/><Relationship Id="rId172" Type="http://schemas.openxmlformats.org/officeDocument/2006/relationships/customXml" Target="../ink/ink562.xml"/><Relationship Id="rId193" Type="http://schemas.openxmlformats.org/officeDocument/2006/relationships/image" Target="../media/image240.png"/><Relationship Id="rId207" Type="http://schemas.openxmlformats.org/officeDocument/2006/relationships/image" Target="../media/image311.png"/><Relationship Id="rId228" Type="http://schemas.openxmlformats.org/officeDocument/2006/relationships/customXml" Target="../ink/ink590.xml"/><Relationship Id="rId249" Type="http://schemas.openxmlformats.org/officeDocument/2006/relationships/image" Target="../media/image52.png"/><Relationship Id="rId13" Type="http://schemas.openxmlformats.org/officeDocument/2006/relationships/image" Target="../media/image610.png"/><Relationship Id="rId109" Type="http://schemas.openxmlformats.org/officeDocument/2006/relationships/image" Target="../media/image54.png"/><Relationship Id="rId260" Type="http://schemas.openxmlformats.org/officeDocument/2006/relationships/customXml" Target="../ink/ink606.xml"/><Relationship Id="rId281" Type="http://schemas.openxmlformats.org/officeDocument/2006/relationships/image" Target="../media/image68.png"/><Relationship Id="rId34" Type="http://schemas.openxmlformats.org/officeDocument/2006/relationships/customXml" Target="../ink/ink493.xml"/><Relationship Id="rId55" Type="http://schemas.openxmlformats.org/officeDocument/2006/relationships/image" Target="../media/image270.png"/><Relationship Id="rId76" Type="http://schemas.openxmlformats.org/officeDocument/2006/relationships/customXml" Target="../ink/ink514.xml"/><Relationship Id="rId97" Type="http://schemas.openxmlformats.org/officeDocument/2006/relationships/image" Target="../media/image48.png"/><Relationship Id="rId120" Type="http://schemas.openxmlformats.org/officeDocument/2006/relationships/customXml" Target="../ink/ink536.xml"/><Relationship Id="rId141" Type="http://schemas.openxmlformats.org/officeDocument/2006/relationships/image" Target="../media/image70.png"/><Relationship Id="rId7" Type="http://schemas.openxmlformats.org/officeDocument/2006/relationships/image" Target="../media/image310.png"/><Relationship Id="rId162" Type="http://schemas.openxmlformats.org/officeDocument/2006/relationships/customXml" Target="../ink/ink557.xml"/><Relationship Id="rId183" Type="http://schemas.openxmlformats.org/officeDocument/2006/relationships/image" Target="../media/image190.png"/><Relationship Id="rId218" Type="http://schemas.openxmlformats.org/officeDocument/2006/relationships/customXml" Target="../ink/ink585.xml"/><Relationship Id="rId239" Type="http://schemas.openxmlformats.org/officeDocument/2006/relationships/image" Target="../media/image47.png"/><Relationship Id="rId250" Type="http://schemas.openxmlformats.org/officeDocument/2006/relationships/customXml" Target="../ink/ink601.xml"/><Relationship Id="rId271" Type="http://schemas.openxmlformats.org/officeDocument/2006/relationships/image" Target="../media/image63.png"/><Relationship Id="rId24" Type="http://schemas.openxmlformats.org/officeDocument/2006/relationships/customXml" Target="../ink/ink488.xml"/><Relationship Id="rId45" Type="http://schemas.openxmlformats.org/officeDocument/2006/relationships/image" Target="../media/image220.png"/><Relationship Id="rId66" Type="http://schemas.openxmlformats.org/officeDocument/2006/relationships/customXml" Target="../ink/ink509.xml"/><Relationship Id="rId87" Type="http://schemas.openxmlformats.org/officeDocument/2006/relationships/image" Target="../media/image430.png"/><Relationship Id="rId110" Type="http://schemas.openxmlformats.org/officeDocument/2006/relationships/customXml" Target="../ink/ink531.xml"/><Relationship Id="rId131" Type="http://schemas.openxmlformats.org/officeDocument/2006/relationships/image" Target="../media/image65.png"/><Relationship Id="rId152" Type="http://schemas.openxmlformats.org/officeDocument/2006/relationships/customXml" Target="../ink/ink552.xml"/><Relationship Id="rId173" Type="http://schemas.openxmlformats.org/officeDocument/2006/relationships/image" Target="../media/image86.png"/><Relationship Id="rId194" Type="http://schemas.openxmlformats.org/officeDocument/2006/relationships/customXml" Target="../ink/ink573.xml"/><Relationship Id="rId208" Type="http://schemas.openxmlformats.org/officeDocument/2006/relationships/customXml" Target="../ink/ink580.xml"/><Relationship Id="rId229" Type="http://schemas.openxmlformats.org/officeDocument/2006/relationships/image" Target="../media/image420.png"/><Relationship Id="rId240" Type="http://schemas.openxmlformats.org/officeDocument/2006/relationships/customXml" Target="../ink/ink596.xml"/><Relationship Id="rId261" Type="http://schemas.openxmlformats.org/officeDocument/2006/relationships/image" Target="../media/image58.png"/><Relationship Id="rId14" Type="http://schemas.openxmlformats.org/officeDocument/2006/relationships/customXml" Target="../ink/ink483.xml"/><Relationship Id="rId35" Type="http://schemas.openxmlformats.org/officeDocument/2006/relationships/image" Target="../media/image170.png"/><Relationship Id="rId56" Type="http://schemas.openxmlformats.org/officeDocument/2006/relationships/customXml" Target="../ink/ink504.xml"/><Relationship Id="rId77" Type="http://schemas.openxmlformats.org/officeDocument/2006/relationships/image" Target="../media/image380.png"/><Relationship Id="rId100" Type="http://schemas.openxmlformats.org/officeDocument/2006/relationships/customXml" Target="../ink/ink526.xml"/><Relationship Id="rId282" Type="http://schemas.openxmlformats.org/officeDocument/2006/relationships/customXml" Target="../ink/ink617.xml"/><Relationship Id="rId8" Type="http://schemas.openxmlformats.org/officeDocument/2006/relationships/customXml" Target="../ink/ink480.xml"/><Relationship Id="rId98" Type="http://schemas.openxmlformats.org/officeDocument/2006/relationships/customXml" Target="../ink/ink525.xml"/><Relationship Id="rId121" Type="http://schemas.openxmlformats.org/officeDocument/2006/relationships/image" Target="../media/image60.png"/><Relationship Id="rId142" Type="http://schemas.openxmlformats.org/officeDocument/2006/relationships/customXml" Target="../ink/ink547.xml"/><Relationship Id="rId163" Type="http://schemas.openxmlformats.org/officeDocument/2006/relationships/image" Target="../media/image81.png"/><Relationship Id="rId184" Type="http://schemas.openxmlformats.org/officeDocument/2006/relationships/customXml" Target="../ink/ink568.xml"/><Relationship Id="rId219" Type="http://schemas.openxmlformats.org/officeDocument/2006/relationships/image" Target="../media/image90.png"/><Relationship Id="rId230" Type="http://schemas.openxmlformats.org/officeDocument/2006/relationships/customXml" Target="../ink/ink591.xml"/><Relationship Id="rId251" Type="http://schemas.openxmlformats.org/officeDocument/2006/relationships/image" Target="../media/image53.png"/><Relationship Id="rId25" Type="http://schemas.openxmlformats.org/officeDocument/2006/relationships/image" Target="../media/image120.png"/><Relationship Id="rId46" Type="http://schemas.openxmlformats.org/officeDocument/2006/relationships/customXml" Target="../ink/ink499.xml"/><Relationship Id="rId67" Type="http://schemas.openxmlformats.org/officeDocument/2006/relationships/image" Target="../media/image330.png"/><Relationship Id="rId272" Type="http://schemas.openxmlformats.org/officeDocument/2006/relationships/customXml" Target="../ink/ink612.xml"/><Relationship Id="rId88" Type="http://schemas.openxmlformats.org/officeDocument/2006/relationships/customXml" Target="../ink/ink520.xml"/><Relationship Id="rId111" Type="http://schemas.openxmlformats.org/officeDocument/2006/relationships/image" Target="../media/image55.png"/><Relationship Id="rId132" Type="http://schemas.openxmlformats.org/officeDocument/2006/relationships/customXml" Target="../ink/ink542.xml"/><Relationship Id="rId153" Type="http://schemas.openxmlformats.org/officeDocument/2006/relationships/image" Target="../media/image76.png"/><Relationship Id="rId174" Type="http://schemas.openxmlformats.org/officeDocument/2006/relationships/customXml" Target="../ink/ink563.xml"/><Relationship Id="rId195" Type="http://schemas.openxmlformats.org/officeDocument/2006/relationships/image" Target="../media/image250.png"/><Relationship Id="rId209" Type="http://schemas.openxmlformats.org/officeDocument/2006/relationships/image" Target="../media/image320.png"/><Relationship Id="rId220" Type="http://schemas.openxmlformats.org/officeDocument/2006/relationships/customXml" Target="../ink/ink586.xml"/><Relationship Id="rId241" Type="http://schemas.openxmlformats.org/officeDocument/2006/relationships/image" Target="../media/image48.png"/><Relationship Id="rId15" Type="http://schemas.openxmlformats.org/officeDocument/2006/relationships/image" Target="../media/image710.png"/><Relationship Id="rId36" Type="http://schemas.openxmlformats.org/officeDocument/2006/relationships/customXml" Target="../ink/ink494.xml"/><Relationship Id="rId57" Type="http://schemas.openxmlformats.org/officeDocument/2006/relationships/image" Target="../media/image280.png"/><Relationship Id="rId262" Type="http://schemas.openxmlformats.org/officeDocument/2006/relationships/customXml" Target="../ink/ink607.xml"/><Relationship Id="rId283" Type="http://schemas.openxmlformats.org/officeDocument/2006/relationships/image" Target="../media/image69.png"/><Relationship Id="rId78" Type="http://schemas.openxmlformats.org/officeDocument/2006/relationships/customXml" Target="../ink/ink515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537.xml"/><Relationship Id="rId143" Type="http://schemas.openxmlformats.org/officeDocument/2006/relationships/image" Target="../media/image71.png"/><Relationship Id="rId164" Type="http://schemas.openxmlformats.org/officeDocument/2006/relationships/customXml" Target="../ink/ink558.xml"/><Relationship Id="rId185" Type="http://schemas.openxmlformats.org/officeDocument/2006/relationships/image" Target="../media/image200.png"/><Relationship Id="rId9" Type="http://schemas.openxmlformats.org/officeDocument/2006/relationships/image" Target="../media/image410.png"/><Relationship Id="rId210" Type="http://schemas.openxmlformats.org/officeDocument/2006/relationships/customXml" Target="../ink/ink581.xml"/><Relationship Id="rId26" Type="http://schemas.openxmlformats.org/officeDocument/2006/relationships/customXml" Target="../ink/ink489.xml"/><Relationship Id="rId231" Type="http://schemas.openxmlformats.org/officeDocument/2006/relationships/image" Target="../media/image430.png"/><Relationship Id="rId252" Type="http://schemas.openxmlformats.org/officeDocument/2006/relationships/customXml" Target="../ink/ink602.xml"/><Relationship Id="rId273" Type="http://schemas.openxmlformats.org/officeDocument/2006/relationships/image" Target="../media/image64.png"/><Relationship Id="rId47" Type="http://schemas.openxmlformats.org/officeDocument/2006/relationships/image" Target="../media/image230.png"/><Relationship Id="rId68" Type="http://schemas.openxmlformats.org/officeDocument/2006/relationships/customXml" Target="../ink/ink510.xml"/><Relationship Id="rId89" Type="http://schemas.openxmlformats.org/officeDocument/2006/relationships/image" Target="../media/image440.png"/><Relationship Id="rId112" Type="http://schemas.openxmlformats.org/officeDocument/2006/relationships/customXml" Target="../ink/ink532.xml"/><Relationship Id="rId133" Type="http://schemas.openxmlformats.org/officeDocument/2006/relationships/image" Target="../media/image66.png"/><Relationship Id="rId154" Type="http://schemas.openxmlformats.org/officeDocument/2006/relationships/customXml" Target="../ink/ink553.xml"/><Relationship Id="rId175" Type="http://schemas.openxmlformats.org/officeDocument/2006/relationships/image" Target="../media/image87.png"/><Relationship Id="rId196" Type="http://schemas.openxmlformats.org/officeDocument/2006/relationships/customXml" Target="../ink/ink574.xml"/><Relationship Id="rId200" Type="http://schemas.openxmlformats.org/officeDocument/2006/relationships/customXml" Target="../ink/ink576.xml"/><Relationship Id="rId16" Type="http://schemas.openxmlformats.org/officeDocument/2006/relationships/customXml" Target="../ink/ink484.xml"/><Relationship Id="rId221" Type="http://schemas.openxmlformats.org/officeDocument/2006/relationships/image" Target="../media/image380.png"/><Relationship Id="rId242" Type="http://schemas.openxmlformats.org/officeDocument/2006/relationships/customXml" Target="../ink/ink597.xml"/><Relationship Id="rId263" Type="http://schemas.openxmlformats.org/officeDocument/2006/relationships/image" Target="../media/image59.png"/><Relationship Id="rId284" Type="http://schemas.openxmlformats.org/officeDocument/2006/relationships/customXml" Target="../ink/ink618.xml"/><Relationship Id="rId37" Type="http://schemas.openxmlformats.org/officeDocument/2006/relationships/image" Target="../media/image180.png"/><Relationship Id="rId58" Type="http://schemas.openxmlformats.org/officeDocument/2006/relationships/customXml" Target="../ink/ink505.xml"/><Relationship Id="rId79" Type="http://schemas.openxmlformats.org/officeDocument/2006/relationships/image" Target="../media/image390.png"/><Relationship Id="rId102" Type="http://schemas.openxmlformats.org/officeDocument/2006/relationships/customXml" Target="../ink/ink527.xml"/><Relationship Id="rId123" Type="http://schemas.openxmlformats.org/officeDocument/2006/relationships/image" Target="../media/image61.png"/><Relationship Id="rId144" Type="http://schemas.openxmlformats.org/officeDocument/2006/relationships/customXml" Target="../ink/ink548.xml"/><Relationship Id="rId90" Type="http://schemas.openxmlformats.org/officeDocument/2006/relationships/customXml" Target="../ink/ink521.xml"/><Relationship Id="rId165" Type="http://schemas.openxmlformats.org/officeDocument/2006/relationships/image" Target="../media/image82.png"/><Relationship Id="rId186" Type="http://schemas.openxmlformats.org/officeDocument/2006/relationships/customXml" Target="../ink/ink569.xml"/><Relationship Id="rId211" Type="http://schemas.openxmlformats.org/officeDocument/2006/relationships/image" Target="../media/image330.png"/><Relationship Id="rId232" Type="http://schemas.openxmlformats.org/officeDocument/2006/relationships/customXml" Target="../ink/ink592.xml"/><Relationship Id="rId253" Type="http://schemas.openxmlformats.org/officeDocument/2006/relationships/image" Target="../media/image54.png"/><Relationship Id="rId274" Type="http://schemas.openxmlformats.org/officeDocument/2006/relationships/customXml" Target="../ink/ink613.xml"/><Relationship Id="rId27" Type="http://schemas.openxmlformats.org/officeDocument/2006/relationships/image" Target="../media/image130.png"/><Relationship Id="rId48" Type="http://schemas.openxmlformats.org/officeDocument/2006/relationships/customXml" Target="../ink/ink500.xml"/><Relationship Id="rId69" Type="http://schemas.openxmlformats.org/officeDocument/2006/relationships/image" Target="../media/image340.png"/><Relationship Id="rId113" Type="http://schemas.openxmlformats.org/officeDocument/2006/relationships/image" Target="../media/image56.png"/><Relationship Id="rId134" Type="http://schemas.openxmlformats.org/officeDocument/2006/relationships/customXml" Target="../ink/ink543.xml"/><Relationship Id="rId80" Type="http://schemas.openxmlformats.org/officeDocument/2006/relationships/customXml" Target="../ink/ink516.xml"/><Relationship Id="rId155" Type="http://schemas.openxmlformats.org/officeDocument/2006/relationships/image" Target="../media/image77.png"/><Relationship Id="rId176" Type="http://schemas.openxmlformats.org/officeDocument/2006/relationships/customXml" Target="../ink/ink564.xml"/><Relationship Id="rId197" Type="http://schemas.openxmlformats.org/officeDocument/2006/relationships/image" Target="../media/image260.png"/><Relationship Id="rId201" Type="http://schemas.openxmlformats.org/officeDocument/2006/relationships/image" Target="../media/image280.png"/><Relationship Id="rId222" Type="http://schemas.openxmlformats.org/officeDocument/2006/relationships/customXml" Target="../ink/ink587.xml"/><Relationship Id="rId243" Type="http://schemas.openxmlformats.org/officeDocument/2006/relationships/image" Target="../media/image49.png"/><Relationship Id="rId264" Type="http://schemas.openxmlformats.org/officeDocument/2006/relationships/customXml" Target="../ink/ink608.xml"/><Relationship Id="rId285" Type="http://schemas.openxmlformats.org/officeDocument/2006/relationships/image" Target="../media/image70.png"/><Relationship Id="rId17" Type="http://schemas.openxmlformats.org/officeDocument/2006/relationships/image" Target="../media/image810.png"/><Relationship Id="rId38" Type="http://schemas.openxmlformats.org/officeDocument/2006/relationships/customXml" Target="../ink/ink495.xml"/><Relationship Id="rId59" Type="http://schemas.openxmlformats.org/officeDocument/2006/relationships/image" Target="../media/image290.png"/><Relationship Id="rId103" Type="http://schemas.openxmlformats.org/officeDocument/2006/relationships/image" Target="../media/image51.png"/><Relationship Id="rId124" Type="http://schemas.openxmlformats.org/officeDocument/2006/relationships/customXml" Target="../ink/ink538.xml"/><Relationship Id="rId70" Type="http://schemas.openxmlformats.org/officeDocument/2006/relationships/customXml" Target="../ink/ink511.xml"/><Relationship Id="rId91" Type="http://schemas.openxmlformats.org/officeDocument/2006/relationships/image" Target="../media/image450.png"/><Relationship Id="rId145" Type="http://schemas.openxmlformats.org/officeDocument/2006/relationships/image" Target="../media/image72.png"/><Relationship Id="rId166" Type="http://schemas.openxmlformats.org/officeDocument/2006/relationships/customXml" Target="../ink/ink559.xml"/><Relationship Id="rId187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82.xml"/><Relationship Id="rId233" Type="http://schemas.openxmlformats.org/officeDocument/2006/relationships/image" Target="../media/image440.png"/><Relationship Id="rId254" Type="http://schemas.openxmlformats.org/officeDocument/2006/relationships/customXml" Target="../ink/ink603.xml"/><Relationship Id="rId28" Type="http://schemas.openxmlformats.org/officeDocument/2006/relationships/customXml" Target="../ink/ink490.xml"/><Relationship Id="rId49" Type="http://schemas.openxmlformats.org/officeDocument/2006/relationships/image" Target="../media/image240.png"/><Relationship Id="rId114" Type="http://schemas.openxmlformats.org/officeDocument/2006/relationships/customXml" Target="../ink/ink533.xml"/><Relationship Id="rId275" Type="http://schemas.openxmlformats.org/officeDocument/2006/relationships/image" Target="../media/image65.png"/><Relationship Id="rId60" Type="http://schemas.openxmlformats.org/officeDocument/2006/relationships/customXml" Target="../ink/ink506.xml"/><Relationship Id="rId81" Type="http://schemas.openxmlformats.org/officeDocument/2006/relationships/image" Target="../media/image400.png"/><Relationship Id="rId135" Type="http://schemas.openxmlformats.org/officeDocument/2006/relationships/image" Target="../media/image67.png"/><Relationship Id="rId156" Type="http://schemas.openxmlformats.org/officeDocument/2006/relationships/customXml" Target="../ink/ink554.xml"/><Relationship Id="rId177" Type="http://schemas.openxmlformats.org/officeDocument/2006/relationships/image" Target="../media/image88.png"/><Relationship Id="rId198" Type="http://schemas.openxmlformats.org/officeDocument/2006/relationships/customXml" Target="../ink/ink575.xml"/><Relationship Id="rId202" Type="http://schemas.openxmlformats.org/officeDocument/2006/relationships/customXml" Target="../ink/ink577.xml"/><Relationship Id="rId223" Type="http://schemas.openxmlformats.org/officeDocument/2006/relationships/image" Target="../media/image390.png"/><Relationship Id="rId244" Type="http://schemas.openxmlformats.org/officeDocument/2006/relationships/customXml" Target="../ink/ink598.xml"/><Relationship Id="rId18" Type="http://schemas.openxmlformats.org/officeDocument/2006/relationships/customXml" Target="../ink/ink485.xml"/><Relationship Id="rId39" Type="http://schemas.openxmlformats.org/officeDocument/2006/relationships/image" Target="../media/image190.png"/><Relationship Id="rId265" Type="http://schemas.openxmlformats.org/officeDocument/2006/relationships/image" Target="../media/image60.png"/><Relationship Id="rId286" Type="http://schemas.openxmlformats.org/officeDocument/2006/relationships/customXml" Target="../ink/ink619.xml"/><Relationship Id="rId50" Type="http://schemas.openxmlformats.org/officeDocument/2006/relationships/customXml" Target="../ink/ink501.xml"/><Relationship Id="rId104" Type="http://schemas.openxmlformats.org/officeDocument/2006/relationships/customXml" Target="../ink/ink528.xml"/><Relationship Id="rId125" Type="http://schemas.openxmlformats.org/officeDocument/2006/relationships/image" Target="../media/image62.png"/><Relationship Id="rId146" Type="http://schemas.openxmlformats.org/officeDocument/2006/relationships/customXml" Target="../ink/ink549.xml"/><Relationship Id="rId167" Type="http://schemas.openxmlformats.org/officeDocument/2006/relationships/image" Target="../media/image83.png"/><Relationship Id="rId188" Type="http://schemas.openxmlformats.org/officeDocument/2006/relationships/customXml" Target="../ink/ink570.xml"/><Relationship Id="rId71" Type="http://schemas.openxmlformats.org/officeDocument/2006/relationships/image" Target="../media/image350.png"/><Relationship Id="rId92" Type="http://schemas.openxmlformats.org/officeDocument/2006/relationships/customXml" Target="../ink/ink522.xml"/><Relationship Id="rId213" Type="http://schemas.openxmlformats.org/officeDocument/2006/relationships/image" Target="../media/image340.png"/><Relationship Id="rId234" Type="http://schemas.openxmlformats.org/officeDocument/2006/relationships/customXml" Target="../ink/ink593.xml"/><Relationship Id="rId2" Type="http://schemas.openxmlformats.org/officeDocument/2006/relationships/customXml" Target="../ink/ink477.xml"/><Relationship Id="rId29" Type="http://schemas.openxmlformats.org/officeDocument/2006/relationships/image" Target="../media/image140.png"/><Relationship Id="rId255" Type="http://schemas.openxmlformats.org/officeDocument/2006/relationships/image" Target="../media/image55.png"/><Relationship Id="rId276" Type="http://schemas.openxmlformats.org/officeDocument/2006/relationships/customXml" Target="../ink/ink614.xml"/><Relationship Id="rId40" Type="http://schemas.openxmlformats.org/officeDocument/2006/relationships/customXml" Target="../ink/ink496.xml"/><Relationship Id="rId115" Type="http://schemas.openxmlformats.org/officeDocument/2006/relationships/image" Target="../media/image57.png"/><Relationship Id="rId136" Type="http://schemas.openxmlformats.org/officeDocument/2006/relationships/customXml" Target="../ink/ink544.xml"/><Relationship Id="rId157" Type="http://schemas.openxmlformats.org/officeDocument/2006/relationships/image" Target="../media/image78.png"/><Relationship Id="rId178" Type="http://schemas.openxmlformats.org/officeDocument/2006/relationships/customXml" Target="../ink/ink565.xml"/><Relationship Id="rId61" Type="http://schemas.openxmlformats.org/officeDocument/2006/relationships/image" Target="../media/image300.png"/><Relationship Id="rId82" Type="http://schemas.openxmlformats.org/officeDocument/2006/relationships/customXml" Target="../ink/ink517.xml"/><Relationship Id="rId199" Type="http://schemas.openxmlformats.org/officeDocument/2006/relationships/image" Target="../media/image270.png"/><Relationship Id="rId203" Type="http://schemas.openxmlformats.org/officeDocument/2006/relationships/image" Target="../media/image290.png"/><Relationship Id="rId19" Type="http://schemas.openxmlformats.org/officeDocument/2006/relationships/image" Target="../media/image910.png"/><Relationship Id="rId224" Type="http://schemas.openxmlformats.org/officeDocument/2006/relationships/customXml" Target="../ink/ink588.xml"/><Relationship Id="rId245" Type="http://schemas.openxmlformats.org/officeDocument/2006/relationships/image" Target="../media/image50.png"/><Relationship Id="rId266" Type="http://schemas.openxmlformats.org/officeDocument/2006/relationships/customXml" Target="../ink/ink609.xml"/><Relationship Id="rId287" Type="http://schemas.openxmlformats.org/officeDocument/2006/relationships/image" Target="../media/image91.png"/><Relationship Id="rId30" Type="http://schemas.openxmlformats.org/officeDocument/2006/relationships/customXml" Target="../ink/ink491.xml"/><Relationship Id="rId105" Type="http://schemas.openxmlformats.org/officeDocument/2006/relationships/image" Target="../media/image52.png"/><Relationship Id="rId126" Type="http://schemas.openxmlformats.org/officeDocument/2006/relationships/customXml" Target="../ink/ink539.xml"/><Relationship Id="rId147" Type="http://schemas.openxmlformats.org/officeDocument/2006/relationships/image" Target="../media/image211.png"/><Relationship Id="rId168" Type="http://schemas.openxmlformats.org/officeDocument/2006/relationships/customXml" Target="../ink/ink560.xml"/><Relationship Id="rId51" Type="http://schemas.openxmlformats.org/officeDocument/2006/relationships/image" Target="../media/image250.png"/><Relationship Id="rId72" Type="http://schemas.openxmlformats.org/officeDocument/2006/relationships/customXml" Target="../ink/ink512.xml"/><Relationship Id="rId93" Type="http://schemas.openxmlformats.org/officeDocument/2006/relationships/image" Target="../media/image46.png"/><Relationship Id="rId189" Type="http://schemas.openxmlformats.org/officeDocument/2006/relationships/image" Target="../media/image220.png"/><Relationship Id="rId3" Type="http://schemas.openxmlformats.org/officeDocument/2006/relationships/image" Target="../media/image1.png"/><Relationship Id="rId214" Type="http://schemas.openxmlformats.org/officeDocument/2006/relationships/customXml" Target="../ink/ink583.xml"/><Relationship Id="rId235" Type="http://schemas.openxmlformats.org/officeDocument/2006/relationships/image" Target="../media/image450.png"/><Relationship Id="rId256" Type="http://schemas.openxmlformats.org/officeDocument/2006/relationships/customXml" Target="../ink/ink604.xml"/><Relationship Id="rId277" Type="http://schemas.openxmlformats.org/officeDocument/2006/relationships/image" Target="../media/image66.png"/><Relationship Id="rId116" Type="http://schemas.openxmlformats.org/officeDocument/2006/relationships/customXml" Target="../ink/ink534.xml"/><Relationship Id="rId137" Type="http://schemas.openxmlformats.org/officeDocument/2006/relationships/image" Target="../media/image68.png"/><Relationship Id="rId158" Type="http://schemas.openxmlformats.org/officeDocument/2006/relationships/customXml" Target="../ink/ink555.xml"/><Relationship Id="rId20" Type="http://schemas.openxmlformats.org/officeDocument/2006/relationships/customXml" Target="../ink/ink486.xml"/><Relationship Id="rId41" Type="http://schemas.openxmlformats.org/officeDocument/2006/relationships/image" Target="../media/image200.png"/><Relationship Id="rId62" Type="http://schemas.openxmlformats.org/officeDocument/2006/relationships/customXml" Target="../ink/ink507.xml"/><Relationship Id="rId83" Type="http://schemas.openxmlformats.org/officeDocument/2006/relationships/image" Target="../media/image411.png"/><Relationship Id="rId179" Type="http://schemas.openxmlformats.org/officeDocument/2006/relationships/image" Target="../media/image170.png"/><Relationship Id="rId190" Type="http://schemas.openxmlformats.org/officeDocument/2006/relationships/customXml" Target="../ink/ink571.xml"/><Relationship Id="rId204" Type="http://schemas.openxmlformats.org/officeDocument/2006/relationships/customXml" Target="../ink/ink578.xml"/><Relationship Id="rId225" Type="http://schemas.openxmlformats.org/officeDocument/2006/relationships/image" Target="../media/image400.png"/><Relationship Id="rId246" Type="http://schemas.openxmlformats.org/officeDocument/2006/relationships/customXml" Target="../ink/ink599.xml"/><Relationship Id="rId267" Type="http://schemas.openxmlformats.org/officeDocument/2006/relationships/image" Target="../media/image61.png"/><Relationship Id="rId288" Type="http://schemas.openxmlformats.org/officeDocument/2006/relationships/customXml" Target="../ink/ink620.xml"/><Relationship Id="rId106" Type="http://schemas.openxmlformats.org/officeDocument/2006/relationships/customXml" Target="../ink/ink529.xml"/><Relationship Id="rId127" Type="http://schemas.openxmlformats.org/officeDocument/2006/relationships/image" Target="../media/image63.png"/><Relationship Id="rId10" Type="http://schemas.openxmlformats.org/officeDocument/2006/relationships/customXml" Target="../ink/ink481.xml"/><Relationship Id="rId31" Type="http://schemas.openxmlformats.org/officeDocument/2006/relationships/image" Target="../media/image150.png"/><Relationship Id="rId52" Type="http://schemas.openxmlformats.org/officeDocument/2006/relationships/customXml" Target="../ink/ink502.xml"/><Relationship Id="rId73" Type="http://schemas.openxmlformats.org/officeDocument/2006/relationships/image" Target="../media/image360.png"/><Relationship Id="rId94" Type="http://schemas.openxmlformats.org/officeDocument/2006/relationships/customXml" Target="../ink/ink523.xml"/><Relationship Id="rId148" Type="http://schemas.openxmlformats.org/officeDocument/2006/relationships/customXml" Target="../ink/ink550.xml"/><Relationship Id="rId169" Type="http://schemas.openxmlformats.org/officeDocument/2006/relationships/image" Target="../media/image84.png"/><Relationship Id="rId4" Type="http://schemas.openxmlformats.org/officeDocument/2006/relationships/customXml" Target="../ink/ink478.xml"/><Relationship Id="rId180" Type="http://schemas.openxmlformats.org/officeDocument/2006/relationships/customXml" Target="../ink/ink566.xml"/><Relationship Id="rId215" Type="http://schemas.openxmlformats.org/officeDocument/2006/relationships/image" Target="../media/image350.png"/><Relationship Id="rId236" Type="http://schemas.openxmlformats.org/officeDocument/2006/relationships/customXml" Target="../ink/ink594.xml"/><Relationship Id="rId257" Type="http://schemas.openxmlformats.org/officeDocument/2006/relationships/image" Target="../media/image56.png"/><Relationship Id="rId278" Type="http://schemas.openxmlformats.org/officeDocument/2006/relationships/customXml" Target="../ink/ink615.xml"/><Relationship Id="rId42" Type="http://schemas.openxmlformats.org/officeDocument/2006/relationships/customXml" Target="../ink/ink497.xml"/><Relationship Id="rId84" Type="http://schemas.openxmlformats.org/officeDocument/2006/relationships/customXml" Target="../ink/ink518.xml"/><Relationship Id="rId138" Type="http://schemas.openxmlformats.org/officeDocument/2006/relationships/customXml" Target="../ink/ink545.xml"/><Relationship Id="rId191" Type="http://schemas.openxmlformats.org/officeDocument/2006/relationships/image" Target="../media/image230.png"/><Relationship Id="rId205" Type="http://schemas.openxmlformats.org/officeDocument/2006/relationships/image" Target="../media/image300.png"/><Relationship Id="rId247" Type="http://schemas.openxmlformats.org/officeDocument/2006/relationships/image" Target="../media/image51.png"/><Relationship Id="rId107" Type="http://schemas.openxmlformats.org/officeDocument/2006/relationships/image" Target="../media/image53.png"/><Relationship Id="rId289" Type="http://schemas.openxmlformats.org/officeDocument/2006/relationships/image" Target="../media/image92.png"/><Relationship Id="rId11" Type="http://schemas.openxmlformats.org/officeDocument/2006/relationships/image" Target="../media/image510.png"/><Relationship Id="rId53" Type="http://schemas.openxmlformats.org/officeDocument/2006/relationships/image" Target="../media/image260.png"/><Relationship Id="rId149" Type="http://schemas.openxmlformats.org/officeDocument/2006/relationships/image" Target="../media/image74.png"/><Relationship Id="rId95" Type="http://schemas.openxmlformats.org/officeDocument/2006/relationships/image" Target="../media/image47.png"/><Relationship Id="rId160" Type="http://schemas.openxmlformats.org/officeDocument/2006/relationships/customXml" Target="../ink/ink556.xml"/><Relationship Id="rId216" Type="http://schemas.openxmlformats.org/officeDocument/2006/relationships/customXml" Target="../ink/ink584.xml"/><Relationship Id="rId258" Type="http://schemas.openxmlformats.org/officeDocument/2006/relationships/customXml" Target="../ink/ink605.xml"/><Relationship Id="rId22" Type="http://schemas.openxmlformats.org/officeDocument/2006/relationships/customXml" Target="../ink/ink487.xml"/><Relationship Id="rId64" Type="http://schemas.openxmlformats.org/officeDocument/2006/relationships/customXml" Target="../ink/ink508.xml"/><Relationship Id="rId118" Type="http://schemas.openxmlformats.org/officeDocument/2006/relationships/customXml" Target="../ink/ink535.xml"/><Relationship Id="rId171" Type="http://schemas.openxmlformats.org/officeDocument/2006/relationships/image" Target="../media/image85.png"/><Relationship Id="rId227" Type="http://schemas.openxmlformats.org/officeDocument/2006/relationships/image" Target="../media/image4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F4C68-7AD0-4DB5-831D-931C2EC79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LADM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4AED9FA-B3E2-42B6-9B25-CE02BA7B5E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/>
              <a:t>Version December, 24th </a:t>
            </a:r>
            <a:r>
              <a:rPr lang="nl-NL" dirty="0"/>
              <a:t>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1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itel 29">
            <a:extLst>
              <a:ext uri="{FF2B5EF4-FFF2-40B4-BE49-F238E27FC236}">
                <a16:creationId xmlns:a16="http://schemas.microsoft.com/office/drawing/2014/main" id="{8C4A30E1-D3C0-4190-9D0E-734A6D0F2B1D}"/>
              </a:ext>
            </a:extLst>
          </p:cNvPr>
          <p:cNvSpPr txBox="1">
            <a:spLocks/>
          </p:cNvSpPr>
          <p:nvPr/>
        </p:nvSpPr>
        <p:spPr>
          <a:xfrm>
            <a:off x="777725" y="14642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WR20 has no access </a:t>
            </a:r>
            <a:r>
              <a:rPr lang="nl-NL" dirty="0" err="1"/>
              <a:t>to</a:t>
            </a:r>
            <a:r>
              <a:rPr lang="nl-NL" dirty="0"/>
              <a:t> a public </a:t>
            </a:r>
            <a:r>
              <a:rPr lang="nl-NL" dirty="0" err="1"/>
              <a:t>road</a:t>
            </a:r>
            <a:endParaRPr lang="nl-NL" dirty="0"/>
          </a:p>
        </p:txBody>
      </p:sp>
      <p:pic>
        <p:nvPicPr>
          <p:cNvPr id="35" name="Picture 34" descr="Chart, treemap chart&#10;&#10;Description automatically generated">
            <a:extLst>
              <a:ext uri="{FF2B5EF4-FFF2-40B4-BE49-F238E27FC236}">
                <a16:creationId xmlns:a16="http://schemas.microsoft.com/office/drawing/2014/main" id="{6FB968A2-2E3F-30D8-FA41-09FAA85047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3" b="8163"/>
          <a:stretch/>
        </p:blipFill>
        <p:spPr>
          <a:xfrm>
            <a:off x="1247007" y="1073019"/>
            <a:ext cx="9697986" cy="5383763"/>
          </a:xfrm>
          <a:prstGeom prst="rect">
            <a:avLst/>
          </a:prstGeom>
        </p:spPr>
      </p:pic>
      <p:sp>
        <p:nvSpPr>
          <p:cNvPr id="292" name="Pijl: omlaag 14">
            <a:extLst>
              <a:ext uri="{FF2B5EF4-FFF2-40B4-BE49-F238E27FC236}">
                <a16:creationId xmlns:a16="http://schemas.microsoft.com/office/drawing/2014/main" id="{6D4A0A55-A0EB-D40A-E154-FD1B19F9D867}"/>
              </a:ext>
            </a:extLst>
          </p:cNvPr>
          <p:cNvSpPr/>
          <p:nvPr/>
        </p:nvSpPr>
        <p:spPr>
          <a:xfrm rot="2233237">
            <a:off x="8778073" y="3394517"/>
            <a:ext cx="879052" cy="1139735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6715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82A9C780-A69F-4918-941C-F6A7A23E64B0}"/>
                  </a:ext>
                </a:extLst>
              </p14:cNvPr>
              <p14:cNvContentPartPr/>
              <p14:nvPr/>
            </p14:nvContentPartPr>
            <p14:xfrm>
              <a:off x="2590240" y="1565587"/>
              <a:ext cx="7217280" cy="4776120"/>
            </p14:xfrm>
          </p:contentPart>
        </mc:Choice>
        <mc:Fallback xmlns=""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82A9C780-A69F-4918-941C-F6A7A23E64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1240" y="1556947"/>
                <a:ext cx="7234920" cy="47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t 4">
                <a:extLst>
                  <a:ext uri="{FF2B5EF4-FFF2-40B4-BE49-F238E27FC236}">
                    <a16:creationId xmlns:a16="http://schemas.microsoft.com/office/drawing/2014/main" id="{B814BE88-94C7-4DB6-8D34-C67BF6CE72AE}"/>
                  </a:ext>
                </a:extLst>
              </p14:cNvPr>
              <p14:cNvContentPartPr/>
              <p14:nvPr/>
            </p14:nvContentPartPr>
            <p14:xfrm>
              <a:off x="6788622" y="1623791"/>
              <a:ext cx="3813840" cy="4228560"/>
            </p14:xfrm>
          </p:contentPart>
        </mc:Choice>
        <mc:Fallback xmlns="">
          <p:pic>
            <p:nvPicPr>
              <p:cNvPr id="5" name="Inkt 4">
                <a:extLst>
                  <a:ext uri="{FF2B5EF4-FFF2-40B4-BE49-F238E27FC236}">
                    <a16:creationId xmlns:a16="http://schemas.microsoft.com/office/drawing/2014/main" id="{B814BE88-94C7-4DB6-8D34-C67BF6CE72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79622" y="1614792"/>
                <a:ext cx="3831480" cy="4246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86A56191-DA9D-4085-993A-89A6808FE266}"/>
                  </a:ext>
                </a:extLst>
              </p14:cNvPr>
              <p14:cNvContentPartPr/>
              <p14:nvPr/>
            </p14:nvContentPartPr>
            <p14:xfrm>
              <a:off x="5780465" y="1644258"/>
              <a:ext cx="147240" cy="196452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86A56191-DA9D-4085-993A-89A6808FE2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71465" y="1635258"/>
                <a:ext cx="164880" cy="19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t 9">
                <a:extLst>
                  <a:ext uri="{FF2B5EF4-FFF2-40B4-BE49-F238E27FC236}">
                    <a16:creationId xmlns:a16="http://schemas.microsoft.com/office/drawing/2014/main" id="{4D10985E-3B0E-4435-AAEF-7AD734135D5E}"/>
                  </a:ext>
                </a:extLst>
              </p14:cNvPr>
              <p14:cNvContentPartPr/>
              <p14:nvPr/>
            </p14:nvContentPartPr>
            <p14:xfrm>
              <a:off x="5725025" y="3908658"/>
              <a:ext cx="157320" cy="1569240"/>
            </p14:xfrm>
          </p:contentPart>
        </mc:Choice>
        <mc:Fallback xmlns="">
          <p:pic>
            <p:nvPicPr>
              <p:cNvPr id="10" name="Inkt 9">
                <a:extLst>
                  <a:ext uri="{FF2B5EF4-FFF2-40B4-BE49-F238E27FC236}">
                    <a16:creationId xmlns:a16="http://schemas.microsoft.com/office/drawing/2014/main" id="{4D10985E-3B0E-4435-AAEF-7AD734135D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16025" y="3899658"/>
                <a:ext cx="174960" cy="15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t 11">
                <a:extLst>
                  <a:ext uri="{FF2B5EF4-FFF2-40B4-BE49-F238E27FC236}">
                    <a16:creationId xmlns:a16="http://schemas.microsoft.com/office/drawing/2014/main" id="{0F241947-81E6-4F79-BC01-7A62C0D46239}"/>
                  </a:ext>
                </a:extLst>
              </p14:cNvPr>
              <p14:cNvContentPartPr/>
              <p14:nvPr/>
            </p14:nvContentPartPr>
            <p14:xfrm>
              <a:off x="5696585" y="5451618"/>
              <a:ext cx="61920" cy="786240"/>
            </p14:xfrm>
          </p:contentPart>
        </mc:Choice>
        <mc:Fallback xmlns="">
          <p:pic>
            <p:nvPicPr>
              <p:cNvPr id="12" name="Inkt 11">
                <a:extLst>
                  <a:ext uri="{FF2B5EF4-FFF2-40B4-BE49-F238E27FC236}">
                    <a16:creationId xmlns:a16="http://schemas.microsoft.com/office/drawing/2014/main" id="{0F241947-81E6-4F79-BC01-7A62C0D462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87585" y="5442978"/>
                <a:ext cx="79560" cy="80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t 12">
                <a:extLst>
                  <a:ext uri="{FF2B5EF4-FFF2-40B4-BE49-F238E27FC236}">
                    <a16:creationId xmlns:a16="http://schemas.microsoft.com/office/drawing/2014/main" id="{45D6ED8E-76BF-4F93-BBA3-B356FB1ADABE}"/>
                  </a:ext>
                </a:extLst>
              </p14:cNvPr>
              <p14:cNvContentPartPr/>
              <p14:nvPr/>
            </p14:nvContentPartPr>
            <p14:xfrm>
              <a:off x="6082145" y="1623378"/>
              <a:ext cx="78480" cy="1408680"/>
            </p14:xfrm>
          </p:contentPart>
        </mc:Choice>
        <mc:Fallback xmlns="">
          <p:pic>
            <p:nvPicPr>
              <p:cNvPr id="13" name="Inkt 12">
                <a:extLst>
                  <a:ext uri="{FF2B5EF4-FFF2-40B4-BE49-F238E27FC236}">
                    <a16:creationId xmlns:a16="http://schemas.microsoft.com/office/drawing/2014/main" id="{45D6ED8E-76BF-4F93-BBA3-B356FB1ADA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73145" y="1614378"/>
                <a:ext cx="96120" cy="14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t 17">
                <a:extLst>
                  <a:ext uri="{FF2B5EF4-FFF2-40B4-BE49-F238E27FC236}">
                    <a16:creationId xmlns:a16="http://schemas.microsoft.com/office/drawing/2014/main" id="{D28442EC-A6A7-4B95-A975-3C4116152C93}"/>
                  </a:ext>
                </a:extLst>
              </p14:cNvPr>
              <p14:cNvContentPartPr/>
              <p14:nvPr/>
            </p14:nvContentPartPr>
            <p14:xfrm>
              <a:off x="5918345" y="3564138"/>
              <a:ext cx="234360" cy="2704320"/>
            </p14:xfrm>
          </p:contentPart>
        </mc:Choice>
        <mc:Fallback xmlns="">
          <p:pic>
            <p:nvPicPr>
              <p:cNvPr id="18" name="Inkt 17">
                <a:extLst>
                  <a:ext uri="{FF2B5EF4-FFF2-40B4-BE49-F238E27FC236}">
                    <a16:creationId xmlns:a16="http://schemas.microsoft.com/office/drawing/2014/main" id="{D28442EC-A6A7-4B95-A975-3C4116152C9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09705" y="3555498"/>
                <a:ext cx="252000" cy="27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t 19">
                <a:extLst>
                  <a:ext uri="{FF2B5EF4-FFF2-40B4-BE49-F238E27FC236}">
                    <a16:creationId xmlns:a16="http://schemas.microsoft.com/office/drawing/2014/main" id="{6A8D0C73-027A-494D-BCA9-DFA4C620C563}"/>
                  </a:ext>
                </a:extLst>
              </p14:cNvPr>
              <p14:cNvContentPartPr/>
              <p14:nvPr/>
            </p14:nvContentPartPr>
            <p14:xfrm>
              <a:off x="6096185" y="3207738"/>
              <a:ext cx="1916640" cy="57600"/>
            </p14:xfrm>
          </p:contentPart>
        </mc:Choice>
        <mc:Fallback xmlns="">
          <p:pic>
            <p:nvPicPr>
              <p:cNvPr id="20" name="Inkt 19">
                <a:extLst>
                  <a:ext uri="{FF2B5EF4-FFF2-40B4-BE49-F238E27FC236}">
                    <a16:creationId xmlns:a16="http://schemas.microsoft.com/office/drawing/2014/main" id="{6A8D0C73-027A-494D-BCA9-DFA4C620C5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87185" y="3199098"/>
                <a:ext cx="19342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t 28">
                <a:extLst>
                  <a:ext uri="{FF2B5EF4-FFF2-40B4-BE49-F238E27FC236}">
                    <a16:creationId xmlns:a16="http://schemas.microsoft.com/office/drawing/2014/main" id="{0DD939F7-EB7C-45C3-A558-9BFDBF866695}"/>
                  </a:ext>
                </a:extLst>
              </p14:cNvPr>
              <p14:cNvContentPartPr/>
              <p14:nvPr/>
            </p14:nvContentPartPr>
            <p14:xfrm>
              <a:off x="4445945" y="1732458"/>
              <a:ext cx="124200" cy="1913400"/>
            </p14:xfrm>
          </p:contentPart>
        </mc:Choice>
        <mc:Fallback xmlns="">
          <p:pic>
            <p:nvPicPr>
              <p:cNvPr id="29" name="Inkt 28">
                <a:extLst>
                  <a:ext uri="{FF2B5EF4-FFF2-40B4-BE49-F238E27FC236}">
                    <a16:creationId xmlns:a16="http://schemas.microsoft.com/office/drawing/2014/main" id="{0DD939F7-EB7C-45C3-A558-9BFDBF86669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36945" y="1723818"/>
                <a:ext cx="141840" cy="19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5" name="Inkt 54">
                <a:extLst>
                  <a:ext uri="{FF2B5EF4-FFF2-40B4-BE49-F238E27FC236}">
                    <a16:creationId xmlns:a16="http://schemas.microsoft.com/office/drawing/2014/main" id="{558009EB-1DB3-4DBB-A7CA-D5EF71D0304C}"/>
                  </a:ext>
                </a:extLst>
              </p14:cNvPr>
              <p14:cNvContentPartPr/>
              <p14:nvPr/>
            </p14:nvContentPartPr>
            <p14:xfrm>
              <a:off x="6070265" y="5383218"/>
              <a:ext cx="1262880" cy="73440"/>
            </p14:xfrm>
          </p:contentPart>
        </mc:Choice>
        <mc:Fallback xmlns="">
          <p:pic>
            <p:nvPicPr>
              <p:cNvPr id="55" name="Inkt 54">
                <a:extLst>
                  <a:ext uri="{FF2B5EF4-FFF2-40B4-BE49-F238E27FC236}">
                    <a16:creationId xmlns:a16="http://schemas.microsoft.com/office/drawing/2014/main" id="{558009EB-1DB3-4DBB-A7CA-D5EF71D030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61265" y="5374578"/>
                <a:ext cx="128052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5" name="Inkt 64">
                <a:extLst>
                  <a:ext uri="{FF2B5EF4-FFF2-40B4-BE49-F238E27FC236}">
                    <a16:creationId xmlns:a16="http://schemas.microsoft.com/office/drawing/2014/main" id="{EEC4BE1A-8B89-4B28-AF31-20BA0839CF60}"/>
                  </a:ext>
                </a:extLst>
              </p14:cNvPr>
              <p14:cNvContentPartPr/>
              <p14:nvPr/>
            </p14:nvContentPartPr>
            <p14:xfrm>
              <a:off x="4382945" y="3842058"/>
              <a:ext cx="75240" cy="1927440"/>
            </p14:xfrm>
          </p:contentPart>
        </mc:Choice>
        <mc:Fallback xmlns="">
          <p:pic>
            <p:nvPicPr>
              <p:cNvPr id="65" name="Inkt 64">
                <a:extLst>
                  <a:ext uri="{FF2B5EF4-FFF2-40B4-BE49-F238E27FC236}">
                    <a16:creationId xmlns:a16="http://schemas.microsoft.com/office/drawing/2014/main" id="{EEC4BE1A-8B89-4B28-AF31-20BA0839CF6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74305" y="3833418"/>
                <a:ext cx="92880" cy="19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7" name="Inkt 66">
                <a:extLst>
                  <a:ext uri="{FF2B5EF4-FFF2-40B4-BE49-F238E27FC236}">
                    <a16:creationId xmlns:a16="http://schemas.microsoft.com/office/drawing/2014/main" id="{ABD7BF5B-EE5C-4E73-8B73-E5BDE2708A9C}"/>
                  </a:ext>
                </a:extLst>
              </p14:cNvPr>
              <p14:cNvContentPartPr/>
              <p14:nvPr/>
            </p14:nvContentPartPr>
            <p14:xfrm>
              <a:off x="5193808" y="3705003"/>
              <a:ext cx="61920" cy="2221200"/>
            </p14:xfrm>
          </p:contentPart>
        </mc:Choice>
        <mc:Fallback xmlns="">
          <p:pic>
            <p:nvPicPr>
              <p:cNvPr id="67" name="Inkt 66">
                <a:extLst>
                  <a:ext uri="{FF2B5EF4-FFF2-40B4-BE49-F238E27FC236}">
                    <a16:creationId xmlns:a16="http://schemas.microsoft.com/office/drawing/2014/main" id="{ABD7BF5B-EE5C-4E73-8B73-E5BDE2708A9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85168" y="3696363"/>
                <a:ext cx="79560" cy="22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9" name="Inkt 68">
                <a:extLst>
                  <a:ext uri="{FF2B5EF4-FFF2-40B4-BE49-F238E27FC236}">
                    <a16:creationId xmlns:a16="http://schemas.microsoft.com/office/drawing/2014/main" id="{EA077946-7437-4B13-88EA-8C17AAD0CE66}"/>
                  </a:ext>
                </a:extLst>
              </p14:cNvPr>
              <p14:cNvContentPartPr/>
              <p14:nvPr/>
            </p14:nvContentPartPr>
            <p14:xfrm>
              <a:off x="4456745" y="4915578"/>
              <a:ext cx="1258200" cy="22680"/>
            </p14:xfrm>
          </p:contentPart>
        </mc:Choice>
        <mc:Fallback xmlns="">
          <p:pic>
            <p:nvPicPr>
              <p:cNvPr id="69" name="Inkt 68">
                <a:extLst>
                  <a:ext uri="{FF2B5EF4-FFF2-40B4-BE49-F238E27FC236}">
                    <a16:creationId xmlns:a16="http://schemas.microsoft.com/office/drawing/2014/main" id="{EA077946-7437-4B13-88EA-8C17AAD0CE6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47745" y="4906938"/>
                <a:ext cx="12758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0" name="Inkt 69">
                <a:extLst>
                  <a:ext uri="{FF2B5EF4-FFF2-40B4-BE49-F238E27FC236}">
                    <a16:creationId xmlns:a16="http://schemas.microsoft.com/office/drawing/2014/main" id="{71EC4CB1-9A23-40B1-9CFD-9F77126ECF62}"/>
                  </a:ext>
                </a:extLst>
              </p14:cNvPr>
              <p14:cNvContentPartPr/>
              <p14:nvPr/>
            </p14:nvContentPartPr>
            <p14:xfrm>
              <a:off x="3089105" y="4899738"/>
              <a:ext cx="1414440" cy="42120"/>
            </p14:xfrm>
          </p:contentPart>
        </mc:Choice>
        <mc:Fallback xmlns="">
          <p:pic>
            <p:nvPicPr>
              <p:cNvPr id="70" name="Inkt 69">
                <a:extLst>
                  <a:ext uri="{FF2B5EF4-FFF2-40B4-BE49-F238E27FC236}">
                    <a16:creationId xmlns:a16="http://schemas.microsoft.com/office/drawing/2014/main" id="{71EC4CB1-9A23-40B1-9CFD-9F77126ECF6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80465" y="4890738"/>
                <a:ext cx="14320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6" name="Inkt 105">
                <a:extLst>
                  <a:ext uri="{FF2B5EF4-FFF2-40B4-BE49-F238E27FC236}">
                    <a16:creationId xmlns:a16="http://schemas.microsoft.com/office/drawing/2014/main" id="{76589150-BAC2-4DC2-BEFA-0086D314BD4A}"/>
                  </a:ext>
                </a:extLst>
              </p14:cNvPr>
              <p14:cNvContentPartPr/>
              <p14:nvPr/>
            </p14:nvContentPartPr>
            <p14:xfrm>
              <a:off x="7699265" y="3455418"/>
              <a:ext cx="322920" cy="29880"/>
            </p14:xfrm>
          </p:contentPart>
        </mc:Choice>
        <mc:Fallback xmlns="">
          <p:pic>
            <p:nvPicPr>
              <p:cNvPr id="106" name="Inkt 105">
                <a:extLst>
                  <a:ext uri="{FF2B5EF4-FFF2-40B4-BE49-F238E27FC236}">
                    <a16:creationId xmlns:a16="http://schemas.microsoft.com/office/drawing/2014/main" id="{76589150-BAC2-4DC2-BEFA-0086D314BD4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90625" y="3446778"/>
                <a:ext cx="3405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8" name="Inkt 107">
                <a:extLst>
                  <a:ext uri="{FF2B5EF4-FFF2-40B4-BE49-F238E27FC236}">
                    <a16:creationId xmlns:a16="http://schemas.microsoft.com/office/drawing/2014/main" id="{80D86140-BB5A-4D08-AE7C-D27F0FAA8415}"/>
                  </a:ext>
                </a:extLst>
              </p14:cNvPr>
              <p14:cNvContentPartPr/>
              <p14:nvPr/>
            </p14:nvContentPartPr>
            <p14:xfrm>
              <a:off x="7711505" y="3801018"/>
              <a:ext cx="253080" cy="20880"/>
            </p14:xfrm>
          </p:contentPart>
        </mc:Choice>
        <mc:Fallback xmlns="">
          <p:pic>
            <p:nvPicPr>
              <p:cNvPr id="108" name="Inkt 107">
                <a:extLst>
                  <a:ext uri="{FF2B5EF4-FFF2-40B4-BE49-F238E27FC236}">
                    <a16:creationId xmlns:a16="http://schemas.microsoft.com/office/drawing/2014/main" id="{80D86140-BB5A-4D08-AE7C-D27F0FAA841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02865" y="3792378"/>
                <a:ext cx="27072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ep 119">
            <a:extLst>
              <a:ext uri="{FF2B5EF4-FFF2-40B4-BE49-F238E27FC236}">
                <a16:creationId xmlns:a16="http://schemas.microsoft.com/office/drawing/2014/main" id="{E8A91F3E-CEDF-4D1B-9D9C-510F7B6AEC00}"/>
              </a:ext>
            </a:extLst>
          </p:cNvPr>
          <p:cNvGrpSpPr/>
          <p:nvPr/>
        </p:nvGrpSpPr>
        <p:grpSpPr>
          <a:xfrm>
            <a:off x="6270425" y="3293778"/>
            <a:ext cx="1684800" cy="616320"/>
            <a:chOff x="6270425" y="3293778"/>
            <a:chExt cx="1684800" cy="61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10" name="Inkt 109">
                  <a:extLst>
                    <a:ext uri="{FF2B5EF4-FFF2-40B4-BE49-F238E27FC236}">
                      <a16:creationId xmlns:a16="http://schemas.microsoft.com/office/drawing/2014/main" id="{CA9083A9-2512-4D99-B36A-E18A3056A928}"/>
                    </a:ext>
                  </a:extLst>
                </p14:cNvPr>
                <p14:cNvContentPartPr/>
                <p14:nvPr/>
              </p14:nvContentPartPr>
              <p14:xfrm>
                <a:off x="6270425" y="3328698"/>
                <a:ext cx="111600" cy="157320"/>
              </p14:xfrm>
            </p:contentPart>
          </mc:Choice>
          <mc:Fallback xmlns="">
            <p:pic>
              <p:nvPicPr>
                <p:cNvPr id="110" name="Inkt 109">
                  <a:extLst>
                    <a:ext uri="{FF2B5EF4-FFF2-40B4-BE49-F238E27FC236}">
                      <a16:creationId xmlns:a16="http://schemas.microsoft.com/office/drawing/2014/main" id="{CA9083A9-2512-4D99-B36A-E18A3056A92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61425" y="3319698"/>
                  <a:ext cx="129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1" name="Inkt 110">
                  <a:extLst>
                    <a:ext uri="{FF2B5EF4-FFF2-40B4-BE49-F238E27FC236}">
                      <a16:creationId xmlns:a16="http://schemas.microsoft.com/office/drawing/2014/main" id="{6305FF28-09DD-4AE7-892D-A7322B82F39A}"/>
                    </a:ext>
                  </a:extLst>
                </p14:cNvPr>
                <p14:cNvContentPartPr/>
                <p14:nvPr/>
              </p14:nvContentPartPr>
              <p14:xfrm>
                <a:off x="6554105" y="3345618"/>
                <a:ext cx="86760" cy="126720"/>
              </p14:xfrm>
            </p:contentPart>
          </mc:Choice>
          <mc:Fallback xmlns="">
            <p:pic>
              <p:nvPicPr>
                <p:cNvPr id="111" name="Inkt 110">
                  <a:extLst>
                    <a:ext uri="{FF2B5EF4-FFF2-40B4-BE49-F238E27FC236}">
                      <a16:creationId xmlns:a16="http://schemas.microsoft.com/office/drawing/2014/main" id="{6305FF28-09DD-4AE7-892D-A7322B82F39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45105" y="3336978"/>
                  <a:ext cx="104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2" name="Inkt 111">
                  <a:extLst>
                    <a:ext uri="{FF2B5EF4-FFF2-40B4-BE49-F238E27FC236}">
                      <a16:creationId xmlns:a16="http://schemas.microsoft.com/office/drawing/2014/main" id="{CF124F4C-D4EF-4A8C-B9C9-D784B6C785DD}"/>
                    </a:ext>
                  </a:extLst>
                </p14:cNvPr>
                <p14:cNvContentPartPr/>
                <p14:nvPr/>
              </p14:nvContentPartPr>
              <p14:xfrm>
                <a:off x="6835265" y="3331938"/>
                <a:ext cx="140400" cy="157320"/>
              </p14:xfrm>
            </p:contentPart>
          </mc:Choice>
          <mc:Fallback xmlns="">
            <p:pic>
              <p:nvPicPr>
                <p:cNvPr id="112" name="Inkt 111">
                  <a:extLst>
                    <a:ext uri="{FF2B5EF4-FFF2-40B4-BE49-F238E27FC236}">
                      <a16:creationId xmlns:a16="http://schemas.microsoft.com/office/drawing/2014/main" id="{CF124F4C-D4EF-4A8C-B9C9-D784B6C785D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26625" y="3323298"/>
                  <a:ext cx="158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4" name="Inkt 113">
                  <a:extLst>
                    <a:ext uri="{FF2B5EF4-FFF2-40B4-BE49-F238E27FC236}">
                      <a16:creationId xmlns:a16="http://schemas.microsoft.com/office/drawing/2014/main" id="{A3EC6820-DC16-4B9C-BA4F-A69FE382D357}"/>
                    </a:ext>
                  </a:extLst>
                </p14:cNvPr>
                <p14:cNvContentPartPr/>
                <p14:nvPr/>
              </p14:nvContentPartPr>
              <p14:xfrm>
                <a:off x="7165385" y="3338418"/>
                <a:ext cx="134280" cy="167760"/>
              </p14:xfrm>
            </p:contentPart>
          </mc:Choice>
          <mc:Fallback xmlns="">
            <p:pic>
              <p:nvPicPr>
                <p:cNvPr id="114" name="Inkt 113">
                  <a:extLst>
                    <a:ext uri="{FF2B5EF4-FFF2-40B4-BE49-F238E27FC236}">
                      <a16:creationId xmlns:a16="http://schemas.microsoft.com/office/drawing/2014/main" id="{A3EC6820-DC16-4B9C-BA4F-A69FE382D35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56745" y="3329418"/>
                  <a:ext cx="1519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5" name="Inkt 114">
                  <a:extLst>
                    <a:ext uri="{FF2B5EF4-FFF2-40B4-BE49-F238E27FC236}">
                      <a16:creationId xmlns:a16="http://schemas.microsoft.com/office/drawing/2014/main" id="{660573EE-4657-48BC-9544-0E0DA7DBB07E}"/>
                    </a:ext>
                  </a:extLst>
                </p14:cNvPr>
                <p14:cNvContentPartPr/>
                <p14:nvPr/>
              </p14:nvContentPartPr>
              <p14:xfrm>
                <a:off x="7832825" y="3293778"/>
                <a:ext cx="105120" cy="128160"/>
              </p14:xfrm>
            </p:contentPart>
          </mc:Choice>
          <mc:Fallback xmlns="">
            <p:pic>
              <p:nvPicPr>
                <p:cNvPr id="115" name="Inkt 114">
                  <a:extLst>
                    <a:ext uri="{FF2B5EF4-FFF2-40B4-BE49-F238E27FC236}">
                      <a16:creationId xmlns:a16="http://schemas.microsoft.com/office/drawing/2014/main" id="{660573EE-4657-48BC-9544-0E0DA7DBB0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24185" y="3285138"/>
                  <a:ext cx="1227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6" name="Inkt 115">
                  <a:extLst>
                    <a:ext uri="{FF2B5EF4-FFF2-40B4-BE49-F238E27FC236}">
                      <a16:creationId xmlns:a16="http://schemas.microsoft.com/office/drawing/2014/main" id="{110A762A-740E-485F-8E2C-E9543656A500}"/>
                    </a:ext>
                  </a:extLst>
                </p14:cNvPr>
                <p14:cNvContentPartPr/>
                <p14:nvPr/>
              </p14:nvContentPartPr>
              <p14:xfrm>
                <a:off x="7859825" y="3513378"/>
                <a:ext cx="95400" cy="102240"/>
              </p14:xfrm>
            </p:contentPart>
          </mc:Choice>
          <mc:Fallback xmlns="">
            <p:pic>
              <p:nvPicPr>
                <p:cNvPr id="116" name="Inkt 115">
                  <a:extLst>
                    <a:ext uri="{FF2B5EF4-FFF2-40B4-BE49-F238E27FC236}">
                      <a16:creationId xmlns:a16="http://schemas.microsoft.com/office/drawing/2014/main" id="{110A762A-740E-485F-8E2C-E9543656A50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51185" y="3504378"/>
                  <a:ext cx="1130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7" name="Inkt 116">
                  <a:extLst>
                    <a:ext uri="{FF2B5EF4-FFF2-40B4-BE49-F238E27FC236}">
                      <a16:creationId xmlns:a16="http://schemas.microsoft.com/office/drawing/2014/main" id="{D319475B-E1A1-4A30-8754-298B1710008B}"/>
                    </a:ext>
                  </a:extLst>
                </p14:cNvPr>
                <p14:cNvContentPartPr/>
                <p14:nvPr/>
              </p14:nvContentPartPr>
              <p14:xfrm>
                <a:off x="7843625" y="3677178"/>
                <a:ext cx="99360" cy="88200"/>
              </p14:xfrm>
            </p:contentPart>
          </mc:Choice>
          <mc:Fallback xmlns="">
            <p:pic>
              <p:nvPicPr>
                <p:cNvPr id="117" name="Inkt 116">
                  <a:extLst>
                    <a:ext uri="{FF2B5EF4-FFF2-40B4-BE49-F238E27FC236}">
                      <a16:creationId xmlns:a16="http://schemas.microsoft.com/office/drawing/2014/main" id="{D319475B-E1A1-4A30-8754-298B1710008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34985" y="3668178"/>
                  <a:ext cx="117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9" name="Inkt 118">
                  <a:extLst>
                    <a:ext uri="{FF2B5EF4-FFF2-40B4-BE49-F238E27FC236}">
                      <a16:creationId xmlns:a16="http://schemas.microsoft.com/office/drawing/2014/main" id="{D3331A4B-3390-418B-9A1E-8DDB5BBDF5BF}"/>
                    </a:ext>
                  </a:extLst>
                </p14:cNvPr>
                <p14:cNvContentPartPr/>
                <p14:nvPr/>
              </p14:nvContentPartPr>
              <p14:xfrm>
                <a:off x="7838585" y="3852858"/>
                <a:ext cx="85320" cy="57240"/>
              </p14:xfrm>
            </p:contentPart>
          </mc:Choice>
          <mc:Fallback xmlns="">
            <p:pic>
              <p:nvPicPr>
                <p:cNvPr id="119" name="Inkt 118">
                  <a:extLst>
                    <a:ext uri="{FF2B5EF4-FFF2-40B4-BE49-F238E27FC236}">
                      <a16:creationId xmlns:a16="http://schemas.microsoft.com/office/drawing/2014/main" id="{D3331A4B-3390-418B-9A1E-8DDB5BBDF5B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29585" y="3844218"/>
                  <a:ext cx="10296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ep 124">
            <a:extLst>
              <a:ext uri="{FF2B5EF4-FFF2-40B4-BE49-F238E27FC236}">
                <a16:creationId xmlns:a16="http://schemas.microsoft.com/office/drawing/2014/main" id="{46C7DABA-5139-4E3D-88ED-21716748FB54}"/>
              </a:ext>
            </a:extLst>
          </p:cNvPr>
          <p:cNvGrpSpPr/>
          <p:nvPr/>
        </p:nvGrpSpPr>
        <p:grpSpPr>
          <a:xfrm>
            <a:off x="8383625" y="4667178"/>
            <a:ext cx="364680" cy="467640"/>
            <a:chOff x="8383625" y="4667178"/>
            <a:chExt cx="364680" cy="4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1" name="Inkt 120">
                  <a:extLst>
                    <a:ext uri="{FF2B5EF4-FFF2-40B4-BE49-F238E27FC236}">
                      <a16:creationId xmlns:a16="http://schemas.microsoft.com/office/drawing/2014/main" id="{6BD2E9A9-20F6-4979-A2B6-151C2A9AC319}"/>
                    </a:ext>
                  </a:extLst>
                </p14:cNvPr>
                <p14:cNvContentPartPr/>
                <p14:nvPr/>
              </p14:nvContentPartPr>
              <p14:xfrm>
                <a:off x="8383625" y="4873458"/>
                <a:ext cx="164880" cy="245520"/>
              </p14:xfrm>
            </p:contentPart>
          </mc:Choice>
          <mc:Fallback xmlns="">
            <p:pic>
              <p:nvPicPr>
                <p:cNvPr id="121" name="Inkt 120">
                  <a:extLst>
                    <a:ext uri="{FF2B5EF4-FFF2-40B4-BE49-F238E27FC236}">
                      <a16:creationId xmlns:a16="http://schemas.microsoft.com/office/drawing/2014/main" id="{6BD2E9A9-20F6-4979-A2B6-151C2A9AC31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74985" y="4864818"/>
                  <a:ext cx="1825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22" name="Inkt 121">
                  <a:extLst>
                    <a:ext uri="{FF2B5EF4-FFF2-40B4-BE49-F238E27FC236}">
                      <a16:creationId xmlns:a16="http://schemas.microsoft.com/office/drawing/2014/main" id="{3FA5FDAB-DADC-4180-9001-062EB65722ED}"/>
                    </a:ext>
                  </a:extLst>
                </p14:cNvPr>
                <p14:cNvContentPartPr/>
                <p14:nvPr/>
              </p14:nvContentPartPr>
              <p14:xfrm>
                <a:off x="8596385" y="4910898"/>
                <a:ext cx="151920" cy="223920"/>
              </p14:xfrm>
            </p:contentPart>
          </mc:Choice>
          <mc:Fallback xmlns="">
            <p:pic>
              <p:nvPicPr>
                <p:cNvPr id="122" name="Inkt 121">
                  <a:extLst>
                    <a:ext uri="{FF2B5EF4-FFF2-40B4-BE49-F238E27FC236}">
                      <a16:creationId xmlns:a16="http://schemas.microsoft.com/office/drawing/2014/main" id="{3FA5FDAB-DADC-4180-9001-062EB65722E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87745" y="4902258"/>
                  <a:ext cx="169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24" name="Inkt 123">
                  <a:extLst>
                    <a:ext uri="{FF2B5EF4-FFF2-40B4-BE49-F238E27FC236}">
                      <a16:creationId xmlns:a16="http://schemas.microsoft.com/office/drawing/2014/main" id="{C7A28B3B-4902-4357-BBE8-905DABCB445E}"/>
                    </a:ext>
                  </a:extLst>
                </p14:cNvPr>
                <p14:cNvContentPartPr/>
                <p14:nvPr/>
              </p14:nvContentPartPr>
              <p14:xfrm>
                <a:off x="8389385" y="4667178"/>
                <a:ext cx="141840" cy="143640"/>
              </p14:xfrm>
            </p:contentPart>
          </mc:Choice>
          <mc:Fallback xmlns="">
            <p:pic>
              <p:nvPicPr>
                <p:cNvPr id="124" name="Inkt 123">
                  <a:extLst>
                    <a:ext uri="{FF2B5EF4-FFF2-40B4-BE49-F238E27FC236}">
                      <a16:creationId xmlns:a16="http://schemas.microsoft.com/office/drawing/2014/main" id="{C7A28B3B-4902-4357-BBE8-905DABCB445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80385" y="4658538"/>
                  <a:ext cx="15948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ep 130">
            <a:extLst>
              <a:ext uri="{FF2B5EF4-FFF2-40B4-BE49-F238E27FC236}">
                <a16:creationId xmlns:a16="http://schemas.microsoft.com/office/drawing/2014/main" id="{01C098EE-4A05-4E6C-81A7-7A509DCB21D6}"/>
              </a:ext>
            </a:extLst>
          </p:cNvPr>
          <p:cNvGrpSpPr/>
          <p:nvPr/>
        </p:nvGrpSpPr>
        <p:grpSpPr>
          <a:xfrm>
            <a:off x="4969385" y="2913978"/>
            <a:ext cx="753480" cy="659160"/>
            <a:chOff x="4969385" y="2913978"/>
            <a:chExt cx="753480" cy="65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6" name="Inkt 125">
                  <a:extLst>
                    <a:ext uri="{FF2B5EF4-FFF2-40B4-BE49-F238E27FC236}">
                      <a16:creationId xmlns:a16="http://schemas.microsoft.com/office/drawing/2014/main" id="{27CD859D-C78F-4117-B8EC-4D096866B849}"/>
                    </a:ext>
                  </a:extLst>
                </p14:cNvPr>
                <p14:cNvContentPartPr/>
                <p14:nvPr/>
              </p14:nvContentPartPr>
              <p14:xfrm>
                <a:off x="5524505" y="3216738"/>
                <a:ext cx="198360" cy="298800"/>
              </p14:xfrm>
            </p:contentPart>
          </mc:Choice>
          <mc:Fallback xmlns="">
            <p:pic>
              <p:nvPicPr>
                <p:cNvPr id="126" name="Inkt 125">
                  <a:extLst>
                    <a:ext uri="{FF2B5EF4-FFF2-40B4-BE49-F238E27FC236}">
                      <a16:creationId xmlns:a16="http://schemas.microsoft.com/office/drawing/2014/main" id="{27CD859D-C78F-4117-B8EC-4D096866B84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15505" y="3207738"/>
                  <a:ext cx="216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7" name="Inkt 126">
                  <a:extLst>
                    <a:ext uri="{FF2B5EF4-FFF2-40B4-BE49-F238E27FC236}">
                      <a16:creationId xmlns:a16="http://schemas.microsoft.com/office/drawing/2014/main" id="{FEAC095B-270D-468E-8F3C-4F02EEDDD165}"/>
                    </a:ext>
                  </a:extLst>
                </p14:cNvPr>
                <p14:cNvContentPartPr/>
                <p14:nvPr/>
              </p14:nvContentPartPr>
              <p14:xfrm>
                <a:off x="5129585" y="2913978"/>
                <a:ext cx="315360" cy="618120"/>
              </p14:xfrm>
            </p:contentPart>
          </mc:Choice>
          <mc:Fallback xmlns="">
            <p:pic>
              <p:nvPicPr>
                <p:cNvPr id="127" name="Inkt 126">
                  <a:extLst>
                    <a:ext uri="{FF2B5EF4-FFF2-40B4-BE49-F238E27FC236}">
                      <a16:creationId xmlns:a16="http://schemas.microsoft.com/office/drawing/2014/main" id="{FEAC095B-270D-468E-8F3C-4F02EEDDD16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20585" y="2904978"/>
                  <a:ext cx="33300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28" name="Inkt 127">
                  <a:extLst>
                    <a:ext uri="{FF2B5EF4-FFF2-40B4-BE49-F238E27FC236}">
                      <a16:creationId xmlns:a16="http://schemas.microsoft.com/office/drawing/2014/main" id="{779F82CE-AF34-44CE-9298-106BAF653EBC}"/>
                    </a:ext>
                  </a:extLst>
                </p14:cNvPr>
                <p14:cNvContentPartPr/>
                <p14:nvPr/>
              </p14:nvContentPartPr>
              <p14:xfrm>
                <a:off x="5206265" y="2989218"/>
                <a:ext cx="177840" cy="583920"/>
              </p14:xfrm>
            </p:contentPart>
          </mc:Choice>
          <mc:Fallback xmlns="">
            <p:pic>
              <p:nvPicPr>
                <p:cNvPr id="128" name="Inkt 127">
                  <a:extLst>
                    <a:ext uri="{FF2B5EF4-FFF2-40B4-BE49-F238E27FC236}">
                      <a16:creationId xmlns:a16="http://schemas.microsoft.com/office/drawing/2014/main" id="{779F82CE-AF34-44CE-9298-106BAF653EB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97625" y="2980578"/>
                  <a:ext cx="19548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29" name="Inkt 128">
                  <a:extLst>
                    <a:ext uri="{FF2B5EF4-FFF2-40B4-BE49-F238E27FC236}">
                      <a16:creationId xmlns:a16="http://schemas.microsoft.com/office/drawing/2014/main" id="{9009B583-EDAA-4C45-A610-B4175F75243B}"/>
                    </a:ext>
                  </a:extLst>
                </p14:cNvPr>
                <p14:cNvContentPartPr/>
                <p14:nvPr/>
              </p14:nvContentPartPr>
              <p14:xfrm>
                <a:off x="4969385" y="3428778"/>
                <a:ext cx="130320" cy="119880"/>
              </p14:xfrm>
            </p:contentPart>
          </mc:Choice>
          <mc:Fallback xmlns="">
            <p:pic>
              <p:nvPicPr>
                <p:cNvPr id="129" name="Inkt 128">
                  <a:extLst>
                    <a:ext uri="{FF2B5EF4-FFF2-40B4-BE49-F238E27FC236}">
                      <a16:creationId xmlns:a16="http://schemas.microsoft.com/office/drawing/2014/main" id="{9009B583-EDAA-4C45-A610-B4175F75243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60745" y="3420138"/>
                  <a:ext cx="1479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30" name="Inkt 129">
                  <a:extLst>
                    <a:ext uri="{FF2B5EF4-FFF2-40B4-BE49-F238E27FC236}">
                      <a16:creationId xmlns:a16="http://schemas.microsoft.com/office/drawing/2014/main" id="{A9FBAF74-373D-4FDC-9857-13BF131FECF4}"/>
                    </a:ext>
                  </a:extLst>
                </p14:cNvPr>
                <p14:cNvContentPartPr/>
                <p14:nvPr/>
              </p14:nvContentPartPr>
              <p14:xfrm>
                <a:off x="5201945" y="2960418"/>
                <a:ext cx="46080" cy="187200"/>
              </p14:xfrm>
            </p:contentPart>
          </mc:Choice>
          <mc:Fallback xmlns="">
            <p:pic>
              <p:nvPicPr>
                <p:cNvPr id="130" name="Inkt 129">
                  <a:extLst>
                    <a:ext uri="{FF2B5EF4-FFF2-40B4-BE49-F238E27FC236}">
                      <a16:creationId xmlns:a16="http://schemas.microsoft.com/office/drawing/2014/main" id="{A9FBAF74-373D-4FDC-9857-13BF131FECF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93305" y="2951778"/>
                  <a:ext cx="6372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ep 134">
            <a:extLst>
              <a:ext uri="{FF2B5EF4-FFF2-40B4-BE49-F238E27FC236}">
                <a16:creationId xmlns:a16="http://schemas.microsoft.com/office/drawing/2014/main" id="{535BF3F9-B13A-48FC-B4A9-F1079652A621}"/>
              </a:ext>
            </a:extLst>
          </p:cNvPr>
          <p:cNvGrpSpPr/>
          <p:nvPr/>
        </p:nvGrpSpPr>
        <p:grpSpPr>
          <a:xfrm>
            <a:off x="3751505" y="2969058"/>
            <a:ext cx="654120" cy="529560"/>
            <a:chOff x="3751505" y="2969058"/>
            <a:chExt cx="65412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32" name="Inkt 131">
                  <a:extLst>
                    <a:ext uri="{FF2B5EF4-FFF2-40B4-BE49-F238E27FC236}">
                      <a16:creationId xmlns:a16="http://schemas.microsoft.com/office/drawing/2014/main" id="{56503DEC-67CA-486C-86A7-9CFD1BB8B1FA}"/>
                    </a:ext>
                  </a:extLst>
                </p14:cNvPr>
                <p14:cNvContentPartPr/>
                <p14:nvPr/>
              </p14:nvContentPartPr>
              <p14:xfrm>
                <a:off x="4099985" y="2973018"/>
                <a:ext cx="49680" cy="464760"/>
              </p14:xfrm>
            </p:contentPart>
          </mc:Choice>
          <mc:Fallback xmlns="">
            <p:pic>
              <p:nvPicPr>
                <p:cNvPr id="132" name="Inkt 131">
                  <a:extLst>
                    <a:ext uri="{FF2B5EF4-FFF2-40B4-BE49-F238E27FC236}">
                      <a16:creationId xmlns:a16="http://schemas.microsoft.com/office/drawing/2014/main" id="{56503DEC-67CA-486C-86A7-9CFD1BB8B1F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90985" y="2964018"/>
                  <a:ext cx="6732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33" name="Inkt 132">
                  <a:extLst>
                    <a:ext uri="{FF2B5EF4-FFF2-40B4-BE49-F238E27FC236}">
                      <a16:creationId xmlns:a16="http://schemas.microsoft.com/office/drawing/2014/main" id="{08ACE615-4F62-486C-9B8E-646107723648}"/>
                    </a:ext>
                  </a:extLst>
                </p14:cNvPr>
                <p14:cNvContentPartPr/>
                <p14:nvPr/>
              </p14:nvContentPartPr>
              <p14:xfrm>
                <a:off x="4087745" y="2969058"/>
                <a:ext cx="317880" cy="529560"/>
              </p14:xfrm>
            </p:contentPart>
          </mc:Choice>
          <mc:Fallback xmlns="">
            <p:pic>
              <p:nvPicPr>
                <p:cNvPr id="133" name="Inkt 132">
                  <a:extLst>
                    <a:ext uri="{FF2B5EF4-FFF2-40B4-BE49-F238E27FC236}">
                      <a16:creationId xmlns:a16="http://schemas.microsoft.com/office/drawing/2014/main" id="{08ACE615-4F62-486C-9B8E-64610772364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079105" y="2960058"/>
                  <a:ext cx="33552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34" name="Inkt 133">
                  <a:extLst>
                    <a:ext uri="{FF2B5EF4-FFF2-40B4-BE49-F238E27FC236}">
                      <a16:creationId xmlns:a16="http://schemas.microsoft.com/office/drawing/2014/main" id="{DC6F7351-145C-46AD-8C27-B18C39656DE7}"/>
                    </a:ext>
                  </a:extLst>
                </p14:cNvPr>
                <p14:cNvContentPartPr/>
                <p14:nvPr/>
              </p14:nvContentPartPr>
              <p14:xfrm>
                <a:off x="3751505" y="3340938"/>
                <a:ext cx="169560" cy="148320"/>
              </p14:xfrm>
            </p:contentPart>
          </mc:Choice>
          <mc:Fallback xmlns="">
            <p:pic>
              <p:nvPicPr>
                <p:cNvPr id="134" name="Inkt 133">
                  <a:extLst>
                    <a:ext uri="{FF2B5EF4-FFF2-40B4-BE49-F238E27FC236}">
                      <a16:creationId xmlns:a16="http://schemas.microsoft.com/office/drawing/2014/main" id="{DC6F7351-145C-46AD-8C27-B18C39656DE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42505" y="3332298"/>
                  <a:ext cx="187200" cy="16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6" name="Inkt 135">
                <a:extLst>
                  <a:ext uri="{FF2B5EF4-FFF2-40B4-BE49-F238E27FC236}">
                    <a16:creationId xmlns:a16="http://schemas.microsoft.com/office/drawing/2014/main" id="{9A1CA978-28D6-4B9E-87AA-E23975260576}"/>
                  </a:ext>
                </a:extLst>
              </p14:cNvPr>
              <p14:cNvContentPartPr/>
              <p14:nvPr/>
            </p14:nvContentPartPr>
            <p14:xfrm>
              <a:off x="8212985" y="2507178"/>
              <a:ext cx="180000" cy="302400"/>
            </p14:xfrm>
          </p:contentPart>
        </mc:Choice>
        <mc:Fallback xmlns="">
          <p:pic>
            <p:nvPicPr>
              <p:cNvPr id="136" name="Inkt 135">
                <a:extLst>
                  <a:ext uri="{FF2B5EF4-FFF2-40B4-BE49-F238E27FC236}">
                    <a16:creationId xmlns:a16="http://schemas.microsoft.com/office/drawing/2014/main" id="{9A1CA978-28D6-4B9E-87AA-E2397526057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04345" y="2498538"/>
                <a:ext cx="1976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7" name="Inkt 136">
                <a:extLst>
                  <a:ext uri="{FF2B5EF4-FFF2-40B4-BE49-F238E27FC236}">
                    <a16:creationId xmlns:a16="http://schemas.microsoft.com/office/drawing/2014/main" id="{AD90FA12-2C47-45F1-B862-3BA1B427E3C8}"/>
                  </a:ext>
                </a:extLst>
              </p14:cNvPr>
              <p14:cNvContentPartPr/>
              <p14:nvPr/>
            </p14:nvContentPartPr>
            <p14:xfrm>
              <a:off x="4434278" y="5216919"/>
              <a:ext cx="696960" cy="46080"/>
            </p14:xfrm>
          </p:contentPart>
        </mc:Choice>
        <mc:Fallback xmlns="">
          <p:pic>
            <p:nvPicPr>
              <p:cNvPr id="137" name="Inkt 136">
                <a:extLst>
                  <a:ext uri="{FF2B5EF4-FFF2-40B4-BE49-F238E27FC236}">
                    <a16:creationId xmlns:a16="http://schemas.microsoft.com/office/drawing/2014/main" id="{AD90FA12-2C47-45F1-B862-3BA1B427E3C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425278" y="5208279"/>
                <a:ext cx="714600" cy="63720"/>
              </a:xfrm>
              <a:prstGeom prst="rect">
                <a:avLst/>
              </a:prstGeom>
            </p:spPr>
          </p:pic>
        </mc:Fallback>
      </mc:AlternateContent>
      <p:sp>
        <p:nvSpPr>
          <p:cNvPr id="138" name="Tekstvak 137">
            <a:extLst>
              <a:ext uri="{FF2B5EF4-FFF2-40B4-BE49-F238E27FC236}">
                <a16:creationId xmlns:a16="http://schemas.microsoft.com/office/drawing/2014/main" id="{677BDA4A-6557-4783-BE90-3A86FE98E61B}"/>
              </a:ext>
            </a:extLst>
          </p:cNvPr>
          <p:cNvSpPr txBox="1"/>
          <p:nvPr/>
        </p:nvSpPr>
        <p:spPr>
          <a:xfrm>
            <a:off x="3682767" y="2684477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WR01</a:t>
            </a:r>
            <a:endParaRPr lang="en-GB" sz="1400" dirty="0"/>
          </a:p>
        </p:txBody>
      </p:sp>
      <p:sp>
        <p:nvSpPr>
          <p:cNvPr id="139" name="Tekstvak 138">
            <a:extLst>
              <a:ext uri="{FF2B5EF4-FFF2-40B4-BE49-F238E27FC236}">
                <a16:creationId xmlns:a16="http://schemas.microsoft.com/office/drawing/2014/main" id="{81B382D9-0C69-4E96-B050-28B7D480F708}"/>
              </a:ext>
            </a:extLst>
          </p:cNvPr>
          <p:cNvSpPr txBox="1"/>
          <p:nvPr/>
        </p:nvSpPr>
        <p:spPr>
          <a:xfrm>
            <a:off x="5091785" y="236569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WR02</a:t>
            </a:r>
            <a:endParaRPr lang="en-GB" sz="1400" dirty="0"/>
          </a:p>
        </p:txBody>
      </p:sp>
      <p:sp>
        <p:nvSpPr>
          <p:cNvPr id="140" name="Tekstvak 139">
            <a:extLst>
              <a:ext uri="{FF2B5EF4-FFF2-40B4-BE49-F238E27FC236}">
                <a16:creationId xmlns:a16="http://schemas.microsoft.com/office/drawing/2014/main" id="{C4D39B5D-287E-41FA-BC3C-02208A1757B2}"/>
              </a:ext>
            </a:extLst>
          </p:cNvPr>
          <p:cNvSpPr txBox="1"/>
          <p:nvPr/>
        </p:nvSpPr>
        <p:spPr>
          <a:xfrm>
            <a:off x="5800769" y="2978198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WR03</a:t>
            </a:r>
            <a:endParaRPr lang="en-GB" sz="1400" dirty="0"/>
          </a:p>
        </p:txBody>
      </p:sp>
      <p:sp>
        <p:nvSpPr>
          <p:cNvPr id="142" name="Tekstvak 141">
            <a:extLst>
              <a:ext uri="{FF2B5EF4-FFF2-40B4-BE49-F238E27FC236}">
                <a16:creationId xmlns:a16="http://schemas.microsoft.com/office/drawing/2014/main" id="{3F07A8E3-628E-4DA5-8491-8CBE9954BB56}"/>
              </a:ext>
            </a:extLst>
          </p:cNvPr>
          <p:cNvSpPr txBox="1"/>
          <p:nvPr/>
        </p:nvSpPr>
        <p:spPr>
          <a:xfrm>
            <a:off x="7533314" y="236569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WR05</a:t>
            </a:r>
            <a:endParaRPr lang="en-GB" sz="1400" dirty="0"/>
          </a:p>
        </p:txBody>
      </p:sp>
      <p:sp>
        <p:nvSpPr>
          <p:cNvPr id="143" name="Tekstvak 142">
            <a:extLst>
              <a:ext uri="{FF2B5EF4-FFF2-40B4-BE49-F238E27FC236}">
                <a16:creationId xmlns:a16="http://schemas.microsoft.com/office/drawing/2014/main" id="{632DC66A-46C6-49A0-8168-DD9C829808FC}"/>
              </a:ext>
            </a:extLst>
          </p:cNvPr>
          <p:cNvSpPr txBox="1"/>
          <p:nvPr/>
        </p:nvSpPr>
        <p:spPr>
          <a:xfrm>
            <a:off x="9093672" y="2534453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WR06</a:t>
            </a:r>
            <a:endParaRPr lang="en-GB" sz="1400" dirty="0"/>
          </a:p>
        </p:txBody>
      </p:sp>
      <p:grpSp>
        <p:nvGrpSpPr>
          <p:cNvPr id="147" name="Groep 146">
            <a:extLst>
              <a:ext uri="{FF2B5EF4-FFF2-40B4-BE49-F238E27FC236}">
                <a16:creationId xmlns:a16="http://schemas.microsoft.com/office/drawing/2014/main" id="{E97737A1-A3A7-4D42-96EF-37D535E623B6}"/>
              </a:ext>
            </a:extLst>
          </p:cNvPr>
          <p:cNvGrpSpPr/>
          <p:nvPr/>
        </p:nvGrpSpPr>
        <p:grpSpPr>
          <a:xfrm>
            <a:off x="2614265" y="1808778"/>
            <a:ext cx="7844400" cy="4429080"/>
            <a:chOff x="2614265" y="1808778"/>
            <a:chExt cx="7844400" cy="442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" name="Inkt 13">
                  <a:extLst>
                    <a:ext uri="{FF2B5EF4-FFF2-40B4-BE49-F238E27FC236}">
                      <a16:creationId xmlns:a16="http://schemas.microsoft.com/office/drawing/2014/main" id="{AE792EB5-1B7F-448E-AE42-717D2AB5A5BD}"/>
                    </a:ext>
                  </a:extLst>
                </p14:cNvPr>
                <p14:cNvContentPartPr/>
                <p14:nvPr/>
              </p14:nvContentPartPr>
              <p14:xfrm>
                <a:off x="6132185" y="2894178"/>
                <a:ext cx="4026240" cy="135720"/>
              </p14:xfrm>
            </p:contentPart>
          </mc:Choice>
          <mc:Fallback xmlns="">
            <p:pic>
              <p:nvPicPr>
                <p:cNvPr id="14" name="Inkt 13">
                  <a:extLst>
                    <a:ext uri="{FF2B5EF4-FFF2-40B4-BE49-F238E27FC236}">
                      <a16:creationId xmlns:a16="http://schemas.microsoft.com/office/drawing/2014/main" id="{AE792EB5-1B7F-448E-AE42-717D2AB5A5B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23545" y="2885538"/>
                  <a:ext cx="4043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6" name="Inkt 15">
                  <a:extLst>
                    <a:ext uri="{FF2B5EF4-FFF2-40B4-BE49-F238E27FC236}">
                      <a16:creationId xmlns:a16="http://schemas.microsoft.com/office/drawing/2014/main" id="{389187DC-A15C-4BEE-A811-22131C5EC934}"/>
                    </a:ext>
                  </a:extLst>
                </p14:cNvPr>
                <p14:cNvContentPartPr/>
                <p14:nvPr/>
              </p14:nvContentPartPr>
              <p14:xfrm>
                <a:off x="6127865" y="3225378"/>
                <a:ext cx="51480" cy="405720"/>
              </p14:xfrm>
            </p:contentPart>
          </mc:Choice>
          <mc:Fallback xmlns="">
            <p:pic>
              <p:nvPicPr>
                <p:cNvPr id="16" name="Inkt 15">
                  <a:extLst>
                    <a:ext uri="{FF2B5EF4-FFF2-40B4-BE49-F238E27FC236}">
                      <a16:creationId xmlns:a16="http://schemas.microsoft.com/office/drawing/2014/main" id="{389187DC-A15C-4BEE-A811-22131C5EC93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19225" y="3216738"/>
                  <a:ext cx="691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2" name="Inkt 21">
                  <a:extLst>
                    <a:ext uri="{FF2B5EF4-FFF2-40B4-BE49-F238E27FC236}">
                      <a16:creationId xmlns:a16="http://schemas.microsoft.com/office/drawing/2014/main" id="{3B0F446C-38D7-4064-8F2B-A4549E42D563}"/>
                    </a:ext>
                  </a:extLst>
                </p14:cNvPr>
                <p14:cNvContentPartPr/>
                <p14:nvPr/>
              </p14:nvContentPartPr>
              <p14:xfrm>
                <a:off x="7898345" y="3209538"/>
                <a:ext cx="151200" cy="2976840"/>
              </p14:xfrm>
            </p:contentPart>
          </mc:Choice>
          <mc:Fallback xmlns="">
            <p:pic>
              <p:nvPicPr>
                <p:cNvPr id="22" name="Inkt 21">
                  <a:extLst>
                    <a:ext uri="{FF2B5EF4-FFF2-40B4-BE49-F238E27FC236}">
                      <a16:creationId xmlns:a16="http://schemas.microsoft.com/office/drawing/2014/main" id="{3B0F446C-38D7-4064-8F2B-A4549E42D56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89345" y="3200538"/>
                  <a:ext cx="168840" cy="29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3" name="Inkt 22">
                  <a:extLst>
                    <a:ext uri="{FF2B5EF4-FFF2-40B4-BE49-F238E27FC236}">
                      <a16:creationId xmlns:a16="http://schemas.microsoft.com/office/drawing/2014/main" id="{D6156A81-A968-4714-9DD0-F95176414422}"/>
                    </a:ext>
                  </a:extLst>
                </p14:cNvPr>
                <p14:cNvContentPartPr/>
                <p14:nvPr/>
              </p14:nvContentPartPr>
              <p14:xfrm>
                <a:off x="8282465" y="3244098"/>
                <a:ext cx="2134080" cy="35280"/>
              </p14:xfrm>
            </p:contentPart>
          </mc:Choice>
          <mc:Fallback xmlns="">
            <p:pic>
              <p:nvPicPr>
                <p:cNvPr id="23" name="Inkt 22">
                  <a:extLst>
                    <a:ext uri="{FF2B5EF4-FFF2-40B4-BE49-F238E27FC236}">
                      <a16:creationId xmlns:a16="http://schemas.microsoft.com/office/drawing/2014/main" id="{D6156A81-A968-4714-9DD0-F9517641442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73825" y="3235098"/>
                  <a:ext cx="21517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4" name="Inkt 23">
                  <a:extLst>
                    <a:ext uri="{FF2B5EF4-FFF2-40B4-BE49-F238E27FC236}">
                      <a16:creationId xmlns:a16="http://schemas.microsoft.com/office/drawing/2014/main" id="{D1AB4068-564F-4229-90A5-3C205C6078DD}"/>
                    </a:ext>
                  </a:extLst>
                </p14:cNvPr>
                <p14:cNvContentPartPr/>
                <p14:nvPr/>
              </p14:nvContentPartPr>
              <p14:xfrm>
                <a:off x="8235305" y="3287298"/>
                <a:ext cx="128520" cy="2858040"/>
              </p14:xfrm>
            </p:contentPart>
          </mc:Choice>
          <mc:Fallback xmlns="">
            <p:pic>
              <p:nvPicPr>
                <p:cNvPr id="24" name="Inkt 23">
                  <a:extLst>
                    <a:ext uri="{FF2B5EF4-FFF2-40B4-BE49-F238E27FC236}">
                      <a16:creationId xmlns:a16="http://schemas.microsoft.com/office/drawing/2014/main" id="{D1AB4068-564F-4229-90A5-3C205C6078D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26305" y="3278298"/>
                  <a:ext cx="146160" cy="28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6" name="Inkt 25">
                  <a:extLst>
                    <a:ext uri="{FF2B5EF4-FFF2-40B4-BE49-F238E27FC236}">
                      <a16:creationId xmlns:a16="http://schemas.microsoft.com/office/drawing/2014/main" id="{35ED0044-5BEF-4478-8E8B-9759B3CABB1A}"/>
                    </a:ext>
                  </a:extLst>
                </p14:cNvPr>
                <p14:cNvContentPartPr/>
                <p14:nvPr/>
              </p14:nvContentPartPr>
              <p14:xfrm>
                <a:off x="7239185" y="1808778"/>
                <a:ext cx="124560" cy="1119600"/>
              </p14:xfrm>
            </p:contentPart>
          </mc:Choice>
          <mc:Fallback xmlns="">
            <p:pic>
              <p:nvPicPr>
                <p:cNvPr id="26" name="Inkt 25">
                  <a:extLst>
                    <a:ext uri="{FF2B5EF4-FFF2-40B4-BE49-F238E27FC236}">
                      <a16:creationId xmlns:a16="http://schemas.microsoft.com/office/drawing/2014/main" id="{35ED0044-5BEF-4478-8E8B-9759B3CABB1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30185" y="1799778"/>
                  <a:ext cx="142200" cy="11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7" name="Inkt 26">
                  <a:extLst>
                    <a:ext uri="{FF2B5EF4-FFF2-40B4-BE49-F238E27FC236}">
                      <a16:creationId xmlns:a16="http://schemas.microsoft.com/office/drawing/2014/main" id="{86BA1D36-9078-4A5F-B038-9D4AA991C1C5}"/>
                    </a:ext>
                  </a:extLst>
                </p14:cNvPr>
                <p14:cNvContentPartPr/>
                <p14:nvPr/>
              </p14:nvContentPartPr>
              <p14:xfrm>
                <a:off x="8513945" y="2141778"/>
                <a:ext cx="97920" cy="714600"/>
              </p14:xfrm>
            </p:contentPart>
          </mc:Choice>
          <mc:Fallback xmlns="">
            <p:pic>
              <p:nvPicPr>
                <p:cNvPr id="27" name="Inkt 26">
                  <a:extLst>
                    <a:ext uri="{FF2B5EF4-FFF2-40B4-BE49-F238E27FC236}">
                      <a16:creationId xmlns:a16="http://schemas.microsoft.com/office/drawing/2014/main" id="{86BA1D36-9078-4A5F-B038-9D4AA991C1C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05305" y="2133138"/>
                  <a:ext cx="11556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6" name="Inkt 35">
                  <a:extLst>
                    <a:ext uri="{FF2B5EF4-FFF2-40B4-BE49-F238E27FC236}">
                      <a16:creationId xmlns:a16="http://schemas.microsoft.com/office/drawing/2014/main" id="{321437FF-351F-4D01-B23F-2E48BF7AE852}"/>
                    </a:ext>
                  </a:extLst>
                </p14:cNvPr>
                <p14:cNvContentPartPr/>
                <p14:nvPr/>
              </p14:nvContentPartPr>
              <p14:xfrm>
                <a:off x="8303345" y="3875178"/>
                <a:ext cx="2155320" cy="55800"/>
              </p14:xfrm>
            </p:contentPart>
          </mc:Choice>
          <mc:Fallback xmlns="">
            <p:pic>
              <p:nvPicPr>
                <p:cNvPr id="36" name="Inkt 35">
                  <a:extLst>
                    <a:ext uri="{FF2B5EF4-FFF2-40B4-BE49-F238E27FC236}">
                      <a16:creationId xmlns:a16="http://schemas.microsoft.com/office/drawing/2014/main" id="{321437FF-351F-4D01-B23F-2E48BF7AE85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294345" y="3866538"/>
                  <a:ext cx="2172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7" name="Inkt 36">
                  <a:extLst>
                    <a:ext uri="{FF2B5EF4-FFF2-40B4-BE49-F238E27FC236}">
                      <a16:creationId xmlns:a16="http://schemas.microsoft.com/office/drawing/2014/main" id="{449BB0AF-9332-4053-88C9-77A6515F0217}"/>
                    </a:ext>
                  </a:extLst>
                </p14:cNvPr>
                <p14:cNvContentPartPr/>
                <p14:nvPr/>
              </p14:nvContentPartPr>
              <p14:xfrm>
                <a:off x="8922905" y="3270378"/>
                <a:ext cx="58680" cy="597600"/>
              </p14:xfrm>
            </p:contentPart>
          </mc:Choice>
          <mc:Fallback xmlns="">
            <p:pic>
              <p:nvPicPr>
                <p:cNvPr id="37" name="Inkt 36">
                  <a:extLst>
                    <a:ext uri="{FF2B5EF4-FFF2-40B4-BE49-F238E27FC236}">
                      <a16:creationId xmlns:a16="http://schemas.microsoft.com/office/drawing/2014/main" id="{449BB0AF-9332-4053-88C9-77A6515F021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13905" y="3261378"/>
                  <a:ext cx="7632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8" name="Inkt 37">
                  <a:extLst>
                    <a:ext uri="{FF2B5EF4-FFF2-40B4-BE49-F238E27FC236}">
                      <a16:creationId xmlns:a16="http://schemas.microsoft.com/office/drawing/2014/main" id="{F8D7740B-91BD-4604-A2B9-56DFDFB9E5B1}"/>
                    </a:ext>
                  </a:extLst>
                </p14:cNvPr>
                <p14:cNvContentPartPr/>
                <p14:nvPr/>
              </p14:nvContentPartPr>
              <p14:xfrm>
                <a:off x="9497825" y="3285138"/>
                <a:ext cx="132120" cy="664560"/>
              </p14:xfrm>
            </p:contentPart>
          </mc:Choice>
          <mc:Fallback xmlns="">
            <p:pic>
              <p:nvPicPr>
                <p:cNvPr id="38" name="Inkt 37">
                  <a:extLst>
                    <a:ext uri="{FF2B5EF4-FFF2-40B4-BE49-F238E27FC236}">
                      <a16:creationId xmlns:a16="http://schemas.microsoft.com/office/drawing/2014/main" id="{F8D7740B-91BD-4604-A2B9-56DFDFB9E5B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88825" y="3276138"/>
                  <a:ext cx="14976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9" name="Inkt 38">
                  <a:extLst>
                    <a:ext uri="{FF2B5EF4-FFF2-40B4-BE49-F238E27FC236}">
                      <a16:creationId xmlns:a16="http://schemas.microsoft.com/office/drawing/2014/main" id="{70F5E031-BCDC-44B6-AAAA-D3FDC97C45CE}"/>
                    </a:ext>
                  </a:extLst>
                </p14:cNvPr>
                <p14:cNvContentPartPr/>
                <p14:nvPr/>
              </p14:nvContentPartPr>
              <p14:xfrm>
                <a:off x="9934505" y="3284418"/>
                <a:ext cx="113400" cy="621000"/>
              </p14:xfrm>
            </p:contentPart>
          </mc:Choice>
          <mc:Fallback xmlns="">
            <p:pic>
              <p:nvPicPr>
                <p:cNvPr id="39" name="Inkt 38">
                  <a:extLst>
                    <a:ext uri="{FF2B5EF4-FFF2-40B4-BE49-F238E27FC236}">
                      <a16:creationId xmlns:a16="http://schemas.microsoft.com/office/drawing/2014/main" id="{70F5E031-BCDC-44B6-AAAA-D3FDC97C45C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25505" y="3275778"/>
                  <a:ext cx="13104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1" name="Inkt 40">
                  <a:extLst>
                    <a:ext uri="{FF2B5EF4-FFF2-40B4-BE49-F238E27FC236}">
                      <a16:creationId xmlns:a16="http://schemas.microsoft.com/office/drawing/2014/main" id="{00B67861-E1F6-4A28-88E2-76B460D2CE5D}"/>
                    </a:ext>
                  </a:extLst>
                </p14:cNvPr>
                <p14:cNvContentPartPr/>
                <p14:nvPr/>
              </p14:nvContentPartPr>
              <p14:xfrm>
                <a:off x="10170665" y="3015858"/>
                <a:ext cx="120240" cy="23760"/>
              </p14:xfrm>
            </p:contentPart>
          </mc:Choice>
          <mc:Fallback xmlns="">
            <p:pic>
              <p:nvPicPr>
                <p:cNvPr id="41" name="Inkt 40">
                  <a:extLst>
                    <a:ext uri="{FF2B5EF4-FFF2-40B4-BE49-F238E27FC236}">
                      <a16:creationId xmlns:a16="http://schemas.microsoft.com/office/drawing/2014/main" id="{00B67861-E1F6-4A28-88E2-76B460D2CE5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162025" y="3006858"/>
                  <a:ext cx="137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3" name="Inkt 42">
                  <a:extLst>
                    <a:ext uri="{FF2B5EF4-FFF2-40B4-BE49-F238E27FC236}">
                      <a16:creationId xmlns:a16="http://schemas.microsoft.com/office/drawing/2014/main" id="{58EBA635-7C03-4ED9-BE7D-C7E4B9920C8E}"/>
                    </a:ext>
                  </a:extLst>
                </p14:cNvPr>
                <p14:cNvContentPartPr/>
                <p14:nvPr/>
              </p14:nvContentPartPr>
              <p14:xfrm>
                <a:off x="6151625" y="3939978"/>
                <a:ext cx="1230120" cy="60840"/>
              </p14:xfrm>
            </p:contentPart>
          </mc:Choice>
          <mc:Fallback xmlns="">
            <p:pic>
              <p:nvPicPr>
                <p:cNvPr id="43" name="Inkt 42">
                  <a:extLst>
                    <a:ext uri="{FF2B5EF4-FFF2-40B4-BE49-F238E27FC236}">
                      <a16:creationId xmlns:a16="http://schemas.microsoft.com/office/drawing/2014/main" id="{58EBA635-7C03-4ED9-BE7D-C7E4B9920C8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42985" y="3930978"/>
                  <a:ext cx="1247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4" name="Inkt 43">
                  <a:extLst>
                    <a:ext uri="{FF2B5EF4-FFF2-40B4-BE49-F238E27FC236}">
                      <a16:creationId xmlns:a16="http://schemas.microsoft.com/office/drawing/2014/main" id="{447B877D-43CB-41F5-8E86-F43B3031AD2F}"/>
                    </a:ext>
                  </a:extLst>
                </p14:cNvPr>
                <p14:cNvContentPartPr/>
                <p14:nvPr/>
              </p14:nvContentPartPr>
              <p14:xfrm>
                <a:off x="7344305" y="3248058"/>
                <a:ext cx="71640" cy="2989800"/>
              </p14:xfrm>
            </p:contentPart>
          </mc:Choice>
          <mc:Fallback xmlns="">
            <p:pic>
              <p:nvPicPr>
                <p:cNvPr id="44" name="Inkt 43">
                  <a:extLst>
                    <a:ext uri="{FF2B5EF4-FFF2-40B4-BE49-F238E27FC236}">
                      <a16:creationId xmlns:a16="http://schemas.microsoft.com/office/drawing/2014/main" id="{447B877D-43CB-41F5-8E86-F43B3031AD2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35305" y="3239418"/>
                  <a:ext cx="89280" cy="30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6" name="Inkt 45">
                  <a:extLst>
                    <a:ext uri="{FF2B5EF4-FFF2-40B4-BE49-F238E27FC236}">
                      <a16:creationId xmlns:a16="http://schemas.microsoft.com/office/drawing/2014/main" id="{C74BE80D-A7BF-4EAF-B678-EAF48B257DB5}"/>
                    </a:ext>
                  </a:extLst>
                </p14:cNvPr>
                <p14:cNvContentPartPr/>
                <p14:nvPr/>
              </p14:nvContentPartPr>
              <p14:xfrm>
                <a:off x="6675425" y="3267138"/>
                <a:ext cx="55440" cy="663840"/>
              </p14:xfrm>
            </p:contentPart>
          </mc:Choice>
          <mc:Fallback xmlns="">
            <p:pic>
              <p:nvPicPr>
                <p:cNvPr id="46" name="Inkt 45">
                  <a:extLst>
                    <a:ext uri="{FF2B5EF4-FFF2-40B4-BE49-F238E27FC236}">
                      <a16:creationId xmlns:a16="http://schemas.microsoft.com/office/drawing/2014/main" id="{C74BE80D-A7BF-4EAF-B678-EAF48B257DB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666425" y="3258498"/>
                  <a:ext cx="730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7" name="Inkt 46">
                  <a:extLst>
                    <a:ext uri="{FF2B5EF4-FFF2-40B4-BE49-F238E27FC236}">
                      <a16:creationId xmlns:a16="http://schemas.microsoft.com/office/drawing/2014/main" id="{A8098D22-CAB7-4A37-B050-91319447C84D}"/>
                    </a:ext>
                  </a:extLst>
                </p14:cNvPr>
                <p14:cNvContentPartPr/>
                <p14:nvPr/>
              </p14:nvContentPartPr>
              <p14:xfrm>
                <a:off x="7344665" y="3894258"/>
                <a:ext cx="599400" cy="79560"/>
              </p14:xfrm>
            </p:contentPart>
          </mc:Choice>
          <mc:Fallback xmlns="">
            <p:pic>
              <p:nvPicPr>
                <p:cNvPr id="47" name="Inkt 46">
                  <a:extLst>
                    <a:ext uri="{FF2B5EF4-FFF2-40B4-BE49-F238E27FC236}">
                      <a16:creationId xmlns:a16="http://schemas.microsoft.com/office/drawing/2014/main" id="{A8098D22-CAB7-4A37-B050-91319447C84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36025" y="3885258"/>
                  <a:ext cx="6170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8" name="Inkt 47">
                  <a:extLst>
                    <a:ext uri="{FF2B5EF4-FFF2-40B4-BE49-F238E27FC236}">
                      <a16:creationId xmlns:a16="http://schemas.microsoft.com/office/drawing/2014/main" id="{3DE301F4-05B9-49AF-A8D3-B3C688863827}"/>
                    </a:ext>
                  </a:extLst>
                </p14:cNvPr>
                <p14:cNvContentPartPr/>
                <p14:nvPr/>
              </p14:nvContentPartPr>
              <p14:xfrm>
                <a:off x="7374545" y="4548378"/>
                <a:ext cx="564480" cy="59040"/>
              </p14:xfrm>
            </p:contentPart>
          </mc:Choice>
          <mc:Fallback xmlns="">
            <p:pic>
              <p:nvPicPr>
                <p:cNvPr id="48" name="Inkt 47">
                  <a:extLst>
                    <a:ext uri="{FF2B5EF4-FFF2-40B4-BE49-F238E27FC236}">
                      <a16:creationId xmlns:a16="http://schemas.microsoft.com/office/drawing/2014/main" id="{3DE301F4-05B9-49AF-A8D3-B3C68886382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365545" y="4539738"/>
                  <a:ext cx="5821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9" name="Inkt 48">
                  <a:extLst>
                    <a:ext uri="{FF2B5EF4-FFF2-40B4-BE49-F238E27FC236}">
                      <a16:creationId xmlns:a16="http://schemas.microsoft.com/office/drawing/2014/main" id="{37DC8644-1425-4959-B860-FEB625DDC2E2}"/>
                    </a:ext>
                  </a:extLst>
                </p14:cNvPr>
                <p14:cNvContentPartPr/>
                <p14:nvPr/>
              </p14:nvContentPartPr>
              <p14:xfrm>
                <a:off x="7377785" y="5083698"/>
                <a:ext cx="573120" cy="39960"/>
              </p14:xfrm>
            </p:contentPart>
          </mc:Choice>
          <mc:Fallback xmlns="">
            <p:pic>
              <p:nvPicPr>
                <p:cNvPr id="49" name="Inkt 48">
                  <a:extLst>
                    <a:ext uri="{FF2B5EF4-FFF2-40B4-BE49-F238E27FC236}">
                      <a16:creationId xmlns:a16="http://schemas.microsoft.com/office/drawing/2014/main" id="{37DC8644-1425-4959-B860-FEB625DDC2E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368785" y="5074698"/>
                  <a:ext cx="590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0" name="Inkt 49">
                  <a:extLst>
                    <a:ext uri="{FF2B5EF4-FFF2-40B4-BE49-F238E27FC236}">
                      <a16:creationId xmlns:a16="http://schemas.microsoft.com/office/drawing/2014/main" id="{AAE45DFA-ADD9-497A-83B2-7054FD8955BC}"/>
                    </a:ext>
                  </a:extLst>
                </p14:cNvPr>
                <p14:cNvContentPartPr/>
                <p14:nvPr/>
              </p14:nvContentPartPr>
              <p14:xfrm>
                <a:off x="7383185" y="5547018"/>
                <a:ext cx="537480" cy="47160"/>
              </p14:xfrm>
            </p:contentPart>
          </mc:Choice>
          <mc:Fallback xmlns="">
            <p:pic>
              <p:nvPicPr>
                <p:cNvPr id="50" name="Inkt 49">
                  <a:extLst>
                    <a:ext uri="{FF2B5EF4-FFF2-40B4-BE49-F238E27FC236}">
                      <a16:creationId xmlns:a16="http://schemas.microsoft.com/office/drawing/2014/main" id="{AAE45DFA-ADD9-497A-83B2-7054FD8955B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74545" y="5538378"/>
                  <a:ext cx="5551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1" name="Inkt 50">
                  <a:extLst>
                    <a:ext uri="{FF2B5EF4-FFF2-40B4-BE49-F238E27FC236}">
                      <a16:creationId xmlns:a16="http://schemas.microsoft.com/office/drawing/2014/main" id="{E1B20844-7FEB-4AD8-A676-96A9148BAD3D}"/>
                    </a:ext>
                  </a:extLst>
                </p14:cNvPr>
                <p14:cNvContentPartPr/>
                <p14:nvPr/>
              </p14:nvContentPartPr>
              <p14:xfrm>
                <a:off x="7381385" y="5890818"/>
                <a:ext cx="606600" cy="45000"/>
              </p14:xfrm>
            </p:contentPart>
          </mc:Choice>
          <mc:Fallback xmlns="">
            <p:pic>
              <p:nvPicPr>
                <p:cNvPr id="51" name="Inkt 50">
                  <a:extLst>
                    <a:ext uri="{FF2B5EF4-FFF2-40B4-BE49-F238E27FC236}">
                      <a16:creationId xmlns:a16="http://schemas.microsoft.com/office/drawing/2014/main" id="{E1B20844-7FEB-4AD8-A676-96A9148BAD3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72385" y="5882178"/>
                  <a:ext cx="624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7" name="Inkt 56">
                  <a:extLst>
                    <a:ext uri="{FF2B5EF4-FFF2-40B4-BE49-F238E27FC236}">
                      <a16:creationId xmlns:a16="http://schemas.microsoft.com/office/drawing/2014/main" id="{0D56FD48-F4FD-4F6A-821F-1A83EF3527CA}"/>
                    </a:ext>
                  </a:extLst>
                </p14:cNvPr>
                <p14:cNvContentPartPr/>
                <p14:nvPr/>
              </p14:nvContentPartPr>
              <p14:xfrm>
                <a:off x="8320625" y="5158578"/>
                <a:ext cx="1920600" cy="26640"/>
              </p14:xfrm>
            </p:contentPart>
          </mc:Choice>
          <mc:Fallback xmlns="">
            <p:pic>
              <p:nvPicPr>
                <p:cNvPr id="57" name="Inkt 56">
                  <a:extLst>
                    <a:ext uri="{FF2B5EF4-FFF2-40B4-BE49-F238E27FC236}">
                      <a16:creationId xmlns:a16="http://schemas.microsoft.com/office/drawing/2014/main" id="{0D56FD48-F4FD-4F6A-821F-1A83EF3527C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311625" y="5149938"/>
                  <a:ext cx="1938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9" name="Inkt 58">
                  <a:extLst>
                    <a:ext uri="{FF2B5EF4-FFF2-40B4-BE49-F238E27FC236}">
                      <a16:creationId xmlns:a16="http://schemas.microsoft.com/office/drawing/2014/main" id="{5E9CEF12-1D2B-4C6A-899A-C1B6FD36E29E}"/>
                    </a:ext>
                  </a:extLst>
                </p14:cNvPr>
                <p14:cNvContentPartPr/>
                <p14:nvPr/>
              </p14:nvContentPartPr>
              <p14:xfrm>
                <a:off x="8250065" y="5394378"/>
                <a:ext cx="1905480" cy="27720"/>
              </p14:xfrm>
            </p:contentPart>
          </mc:Choice>
          <mc:Fallback xmlns="">
            <p:pic>
              <p:nvPicPr>
                <p:cNvPr id="59" name="Inkt 58">
                  <a:extLst>
                    <a:ext uri="{FF2B5EF4-FFF2-40B4-BE49-F238E27FC236}">
                      <a16:creationId xmlns:a16="http://schemas.microsoft.com/office/drawing/2014/main" id="{5E9CEF12-1D2B-4C6A-899A-C1B6FD36E29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241065" y="5385738"/>
                  <a:ext cx="1923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0" name="Inkt 59">
                  <a:extLst>
                    <a:ext uri="{FF2B5EF4-FFF2-40B4-BE49-F238E27FC236}">
                      <a16:creationId xmlns:a16="http://schemas.microsoft.com/office/drawing/2014/main" id="{B562B4BD-3A96-4660-A858-BFF15495A6CD}"/>
                    </a:ext>
                  </a:extLst>
                </p14:cNvPr>
                <p14:cNvContentPartPr/>
                <p14:nvPr/>
              </p14:nvContentPartPr>
              <p14:xfrm>
                <a:off x="8265905" y="5630178"/>
                <a:ext cx="1692720" cy="25200"/>
              </p14:xfrm>
            </p:contentPart>
          </mc:Choice>
          <mc:Fallback xmlns="">
            <p:pic>
              <p:nvPicPr>
                <p:cNvPr id="60" name="Inkt 59">
                  <a:extLst>
                    <a:ext uri="{FF2B5EF4-FFF2-40B4-BE49-F238E27FC236}">
                      <a16:creationId xmlns:a16="http://schemas.microsoft.com/office/drawing/2014/main" id="{B562B4BD-3A96-4660-A858-BFF15495A6C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56905" y="5621178"/>
                  <a:ext cx="1710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2" name="Inkt 61">
                  <a:extLst>
                    <a:ext uri="{FF2B5EF4-FFF2-40B4-BE49-F238E27FC236}">
                      <a16:creationId xmlns:a16="http://schemas.microsoft.com/office/drawing/2014/main" id="{FA6287D8-89EC-4A8B-B2A7-16636CFB8C60}"/>
                    </a:ext>
                  </a:extLst>
                </p14:cNvPr>
                <p14:cNvContentPartPr/>
                <p14:nvPr/>
              </p14:nvContentPartPr>
              <p14:xfrm>
                <a:off x="9931625" y="5647458"/>
                <a:ext cx="158760" cy="5400"/>
              </p14:xfrm>
            </p:contentPart>
          </mc:Choice>
          <mc:Fallback xmlns="">
            <p:pic>
              <p:nvPicPr>
                <p:cNvPr id="62" name="Inkt 61">
                  <a:extLst>
                    <a:ext uri="{FF2B5EF4-FFF2-40B4-BE49-F238E27FC236}">
                      <a16:creationId xmlns:a16="http://schemas.microsoft.com/office/drawing/2014/main" id="{FA6287D8-89EC-4A8B-B2A7-16636CFB8C6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922985" y="5638818"/>
                  <a:ext cx="1764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3" name="Inkt 62">
                  <a:extLst>
                    <a:ext uri="{FF2B5EF4-FFF2-40B4-BE49-F238E27FC236}">
                      <a16:creationId xmlns:a16="http://schemas.microsoft.com/office/drawing/2014/main" id="{DCDB456E-5D23-496E-B3CA-BE036B9AB48F}"/>
                    </a:ext>
                  </a:extLst>
                </p14:cNvPr>
                <p14:cNvContentPartPr/>
                <p14:nvPr/>
              </p14:nvContentPartPr>
              <p14:xfrm>
                <a:off x="8298665" y="5863458"/>
                <a:ext cx="1424880" cy="43920"/>
              </p14:xfrm>
            </p:contentPart>
          </mc:Choice>
          <mc:Fallback xmlns="">
            <p:pic>
              <p:nvPicPr>
                <p:cNvPr id="63" name="Inkt 62">
                  <a:extLst>
                    <a:ext uri="{FF2B5EF4-FFF2-40B4-BE49-F238E27FC236}">
                      <a16:creationId xmlns:a16="http://schemas.microsoft.com/office/drawing/2014/main" id="{DCDB456E-5D23-496E-B3CA-BE036B9AB48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89665" y="5854818"/>
                  <a:ext cx="1442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9" name="Inkt 98">
                  <a:extLst>
                    <a:ext uri="{FF2B5EF4-FFF2-40B4-BE49-F238E27FC236}">
                      <a16:creationId xmlns:a16="http://schemas.microsoft.com/office/drawing/2014/main" id="{83475F6A-AB37-4456-AABF-D7A477E3B1CB}"/>
                    </a:ext>
                  </a:extLst>
                </p14:cNvPr>
                <p14:cNvContentPartPr/>
                <p14:nvPr/>
              </p14:nvContentPartPr>
              <p14:xfrm>
                <a:off x="6459785" y="3249498"/>
                <a:ext cx="49320" cy="695520"/>
              </p14:xfrm>
            </p:contentPart>
          </mc:Choice>
          <mc:Fallback xmlns="">
            <p:pic>
              <p:nvPicPr>
                <p:cNvPr id="99" name="Inkt 98">
                  <a:extLst>
                    <a:ext uri="{FF2B5EF4-FFF2-40B4-BE49-F238E27FC236}">
                      <a16:creationId xmlns:a16="http://schemas.microsoft.com/office/drawing/2014/main" id="{83475F6A-AB37-4456-AABF-D7A477E3B1C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50785" y="3240498"/>
                  <a:ext cx="6696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0" name="Inkt 99">
                  <a:extLst>
                    <a:ext uri="{FF2B5EF4-FFF2-40B4-BE49-F238E27FC236}">
                      <a16:creationId xmlns:a16="http://schemas.microsoft.com/office/drawing/2014/main" id="{D9EC3BA3-6908-4AF5-B0B1-264182F05F04}"/>
                    </a:ext>
                  </a:extLst>
                </p14:cNvPr>
                <p14:cNvContentPartPr/>
                <p14:nvPr/>
              </p14:nvContentPartPr>
              <p14:xfrm>
                <a:off x="7018865" y="3254538"/>
                <a:ext cx="54360" cy="675360"/>
              </p14:xfrm>
            </p:contentPart>
          </mc:Choice>
          <mc:Fallback xmlns="">
            <p:pic>
              <p:nvPicPr>
                <p:cNvPr id="100" name="Inkt 99">
                  <a:extLst>
                    <a:ext uri="{FF2B5EF4-FFF2-40B4-BE49-F238E27FC236}">
                      <a16:creationId xmlns:a16="http://schemas.microsoft.com/office/drawing/2014/main" id="{D9EC3BA3-6908-4AF5-B0B1-264182F05F0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010225" y="3245538"/>
                  <a:ext cx="7200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2" name="Inkt 101">
                  <a:extLst>
                    <a:ext uri="{FF2B5EF4-FFF2-40B4-BE49-F238E27FC236}">
                      <a16:creationId xmlns:a16="http://schemas.microsoft.com/office/drawing/2014/main" id="{98B1EFC9-4543-45A4-BBF7-73A5EDE754CB}"/>
                    </a:ext>
                  </a:extLst>
                </p14:cNvPr>
                <p14:cNvContentPartPr/>
                <p14:nvPr/>
              </p14:nvContentPartPr>
              <p14:xfrm>
                <a:off x="7679105" y="3258138"/>
                <a:ext cx="24480" cy="656280"/>
              </p14:xfrm>
            </p:contentPart>
          </mc:Choice>
          <mc:Fallback xmlns="">
            <p:pic>
              <p:nvPicPr>
                <p:cNvPr id="102" name="Inkt 101">
                  <a:extLst>
                    <a:ext uri="{FF2B5EF4-FFF2-40B4-BE49-F238E27FC236}">
                      <a16:creationId xmlns:a16="http://schemas.microsoft.com/office/drawing/2014/main" id="{98B1EFC9-4543-45A4-BBF7-73A5EDE754C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70465" y="3249498"/>
                  <a:ext cx="4212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4" name="Inkt 103">
                  <a:extLst>
                    <a:ext uri="{FF2B5EF4-FFF2-40B4-BE49-F238E27FC236}">
                      <a16:creationId xmlns:a16="http://schemas.microsoft.com/office/drawing/2014/main" id="{7FCE404B-A7C1-44AD-9C61-E21B711350D7}"/>
                    </a:ext>
                  </a:extLst>
                </p14:cNvPr>
                <p14:cNvContentPartPr/>
                <p14:nvPr/>
              </p14:nvContentPartPr>
              <p14:xfrm>
                <a:off x="7699985" y="3617778"/>
                <a:ext cx="290880" cy="20520"/>
              </p14:xfrm>
            </p:contentPart>
          </mc:Choice>
          <mc:Fallback xmlns="">
            <p:pic>
              <p:nvPicPr>
                <p:cNvPr id="104" name="Inkt 103">
                  <a:extLst>
                    <a:ext uri="{FF2B5EF4-FFF2-40B4-BE49-F238E27FC236}">
                      <a16:creationId xmlns:a16="http://schemas.microsoft.com/office/drawing/2014/main" id="{7FCE404B-A7C1-44AD-9C61-E21B711350D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691345" y="3608778"/>
                  <a:ext cx="308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" name="Inkt 5">
                  <a:extLst>
                    <a:ext uri="{FF2B5EF4-FFF2-40B4-BE49-F238E27FC236}">
                      <a16:creationId xmlns:a16="http://schemas.microsoft.com/office/drawing/2014/main" id="{155B7FA9-53F0-492F-9541-FEF6128792B9}"/>
                    </a:ext>
                  </a:extLst>
                </p14:cNvPr>
                <p14:cNvContentPartPr/>
                <p14:nvPr/>
              </p14:nvContentPartPr>
              <p14:xfrm>
                <a:off x="2733425" y="3616338"/>
                <a:ext cx="3187440" cy="79560"/>
              </p14:xfrm>
            </p:contentPart>
          </mc:Choice>
          <mc:Fallback xmlns="">
            <p:pic>
              <p:nvPicPr>
                <p:cNvPr id="6" name="Inkt 5">
                  <a:extLst>
                    <a:ext uri="{FF2B5EF4-FFF2-40B4-BE49-F238E27FC236}">
                      <a16:creationId xmlns:a16="http://schemas.microsoft.com/office/drawing/2014/main" id="{155B7FA9-53F0-492F-9541-FEF6128792B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24785" y="3607338"/>
                  <a:ext cx="3205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" name="Inkt 6">
                  <a:extLst>
                    <a:ext uri="{FF2B5EF4-FFF2-40B4-BE49-F238E27FC236}">
                      <a16:creationId xmlns:a16="http://schemas.microsoft.com/office/drawing/2014/main" id="{CD676434-752B-440F-8B14-D5B787044FB5}"/>
                    </a:ext>
                  </a:extLst>
                </p14:cNvPr>
                <p14:cNvContentPartPr/>
                <p14:nvPr/>
              </p14:nvContentPartPr>
              <p14:xfrm>
                <a:off x="2614265" y="3803538"/>
                <a:ext cx="3258360" cy="124560"/>
              </p14:xfrm>
            </p:contentPart>
          </mc:Choice>
          <mc:Fallback xmlns="">
            <p:pic>
              <p:nvPicPr>
                <p:cNvPr id="7" name="Inkt 6">
                  <a:extLst>
                    <a:ext uri="{FF2B5EF4-FFF2-40B4-BE49-F238E27FC236}">
                      <a16:creationId xmlns:a16="http://schemas.microsoft.com/office/drawing/2014/main" id="{CD676434-752B-440F-8B14-D5B787044FB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605625" y="3794538"/>
                  <a:ext cx="3276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4" name="Inkt 143">
                  <a:extLst>
                    <a:ext uri="{FF2B5EF4-FFF2-40B4-BE49-F238E27FC236}">
                      <a16:creationId xmlns:a16="http://schemas.microsoft.com/office/drawing/2014/main" id="{689683A1-7C61-43C2-8C31-5691036035B4}"/>
                    </a:ext>
                  </a:extLst>
                </p14:cNvPr>
                <p14:cNvContentPartPr/>
                <p14:nvPr/>
              </p14:nvContentPartPr>
              <p14:xfrm>
                <a:off x="5787040" y="3612547"/>
                <a:ext cx="396000" cy="25200"/>
              </p14:xfrm>
            </p:contentPart>
          </mc:Choice>
          <mc:Fallback xmlns="">
            <p:pic>
              <p:nvPicPr>
                <p:cNvPr id="144" name="Inkt 143">
                  <a:extLst>
                    <a:ext uri="{FF2B5EF4-FFF2-40B4-BE49-F238E27FC236}">
                      <a16:creationId xmlns:a16="http://schemas.microsoft.com/office/drawing/2014/main" id="{689683A1-7C61-43C2-8C31-5691036035B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778040" y="3603907"/>
                  <a:ext cx="413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6" name="Inkt 145">
                  <a:extLst>
                    <a:ext uri="{FF2B5EF4-FFF2-40B4-BE49-F238E27FC236}">
                      <a16:creationId xmlns:a16="http://schemas.microsoft.com/office/drawing/2014/main" id="{B9C40513-B8FD-408C-97D5-E28D03B5CDAC}"/>
                    </a:ext>
                  </a:extLst>
                </p14:cNvPr>
                <p14:cNvContentPartPr/>
                <p14:nvPr/>
              </p14:nvContentPartPr>
              <p14:xfrm>
                <a:off x="7921480" y="3221587"/>
                <a:ext cx="483120" cy="41040"/>
              </p14:xfrm>
            </p:contentPart>
          </mc:Choice>
          <mc:Fallback xmlns="">
            <p:pic>
              <p:nvPicPr>
                <p:cNvPr id="146" name="Inkt 145">
                  <a:extLst>
                    <a:ext uri="{FF2B5EF4-FFF2-40B4-BE49-F238E27FC236}">
                      <a16:creationId xmlns:a16="http://schemas.microsoft.com/office/drawing/2014/main" id="{B9C40513-B8FD-408C-97D5-E28D03B5CDA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12840" y="3212947"/>
                  <a:ext cx="500760" cy="58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8" name="Tekstvak 147">
            <a:extLst>
              <a:ext uri="{FF2B5EF4-FFF2-40B4-BE49-F238E27FC236}">
                <a16:creationId xmlns:a16="http://schemas.microsoft.com/office/drawing/2014/main" id="{177F338B-C4CE-4048-8CAC-437BF697AAF4}"/>
              </a:ext>
            </a:extLst>
          </p:cNvPr>
          <p:cNvSpPr txBox="1"/>
          <p:nvPr/>
        </p:nvSpPr>
        <p:spPr>
          <a:xfrm>
            <a:off x="3338446" y="4070658"/>
            <a:ext cx="1368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WR07</a:t>
            </a:r>
            <a:endParaRPr lang="en-GB" sz="1400" dirty="0"/>
          </a:p>
        </p:txBody>
      </p:sp>
      <p:sp>
        <p:nvSpPr>
          <p:cNvPr id="149" name="Tekstvak 148">
            <a:extLst>
              <a:ext uri="{FF2B5EF4-FFF2-40B4-BE49-F238E27FC236}">
                <a16:creationId xmlns:a16="http://schemas.microsoft.com/office/drawing/2014/main" id="{78A8AE7C-52D9-4AB8-ABEC-324DB7A02E55}"/>
              </a:ext>
            </a:extLst>
          </p:cNvPr>
          <p:cNvSpPr txBox="1"/>
          <p:nvPr/>
        </p:nvSpPr>
        <p:spPr>
          <a:xfrm>
            <a:off x="4589721" y="439532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WR08</a:t>
            </a:r>
            <a:endParaRPr lang="en-GB" sz="1400" dirty="0"/>
          </a:p>
        </p:txBody>
      </p:sp>
      <p:sp>
        <p:nvSpPr>
          <p:cNvPr id="150" name="Tekstvak 149">
            <a:extLst>
              <a:ext uri="{FF2B5EF4-FFF2-40B4-BE49-F238E27FC236}">
                <a16:creationId xmlns:a16="http://schemas.microsoft.com/office/drawing/2014/main" id="{39B8A036-5995-491D-B93E-52260AAEEB86}"/>
              </a:ext>
            </a:extLst>
          </p:cNvPr>
          <p:cNvSpPr txBox="1"/>
          <p:nvPr/>
        </p:nvSpPr>
        <p:spPr>
          <a:xfrm>
            <a:off x="6401114" y="3407721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12</a:t>
            </a:r>
            <a:endParaRPr lang="en-GB" sz="1400" dirty="0"/>
          </a:p>
        </p:txBody>
      </p:sp>
      <p:sp>
        <p:nvSpPr>
          <p:cNvPr id="151" name="Tekstvak 150">
            <a:extLst>
              <a:ext uri="{FF2B5EF4-FFF2-40B4-BE49-F238E27FC236}">
                <a16:creationId xmlns:a16="http://schemas.microsoft.com/office/drawing/2014/main" id="{7510D826-3FE1-40F3-9B11-0F88E2F990D3}"/>
              </a:ext>
            </a:extLst>
          </p:cNvPr>
          <p:cNvSpPr txBox="1"/>
          <p:nvPr/>
        </p:nvSpPr>
        <p:spPr>
          <a:xfrm>
            <a:off x="6135727" y="3473064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11</a:t>
            </a:r>
            <a:endParaRPr lang="en-GB" sz="1400" dirty="0"/>
          </a:p>
        </p:txBody>
      </p:sp>
      <p:sp>
        <p:nvSpPr>
          <p:cNvPr id="152" name="Tekstvak 151">
            <a:extLst>
              <a:ext uri="{FF2B5EF4-FFF2-40B4-BE49-F238E27FC236}">
                <a16:creationId xmlns:a16="http://schemas.microsoft.com/office/drawing/2014/main" id="{7FBF88D8-49AF-4ECA-9686-BBE281CA65CB}"/>
              </a:ext>
            </a:extLst>
          </p:cNvPr>
          <p:cNvSpPr txBox="1"/>
          <p:nvPr/>
        </p:nvSpPr>
        <p:spPr>
          <a:xfrm>
            <a:off x="5730186" y="4585317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10</a:t>
            </a:r>
            <a:endParaRPr lang="en-GB" sz="1400" dirty="0"/>
          </a:p>
        </p:txBody>
      </p:sp>
      <p:sp>
        <p:nvSpPr>
          <p:cNvPr id="153" name="Tekstvak 152">
            <a:extLst>
              <a:ext uri="{FF2B5EF4-FFF2-40B4-BE49-F238E27FC236}">
                <a16:creationId xmlns:a16="http://schemas.microsoft.com/office/drawing/2014/main" id="{BF9804EB-D9E6-472A-A52E-88CBC2D10630}"/>
              </a:ext>
            </a:extLst>
          </p:cNvPr>
          <p:cNvSpPr txBox="1"/>
          <p:nvPr/>
        </p:nvSpPr>
        <p:spPr>
          <a:xfrm>
            <a:off x="5323846" y="4193778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09</a:t>
            </a:r>
            <a:endParaRPr lang="en-GB" sz="1400" dirty="0"/>
          </a:p>
        </p:txBody>
      </p:sp>
      <p:sp>
        <p:nvSpPr>
          <p:cNvPr id="154" name="Tekstvak 153">
            <a:extLst>
              <a:ext uri="{FF2B5EF4-FFF2-40B4-BE49-F238E27FC236}">
                <a16:creationId xmlns:a16="http://schemas.microsoft.com/office/drawing/2014/main" id="{7FF32358-0B7E-4433-8471-C38F546718C6}"/>
              </a:ext>
            </a:extLst>
          </p:cNvPr>
          <p:cNvSpPr txBox="1"/>
          <p:nvPr/>
        </p:nvSpPr>
        <p:spPr>
          <a:xfrm>
            <a:off x="7587160" y="3140947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WR16</a:t>
            </a:r>
            <a:endParaRPr lang="en-GB" sz="900" dirty="0"/>
          </a:p>
        </p:txBody>
      </p:sp>
      <p:sp>
        <p:nvSpPr>
          <p:cNvPr id="155" name="Tekstvak 154">
            <a:extLst>
              <a:ext uri="{FF2B5EF4-FFF2-40B4-BE49-F238E27FC236}">
                <a16:creationId xmlns:a16="http://schemas.microsoft.com/office/drawing/2014/main" id="{C0AD462D-84E0-42D5-BEC1-0475BD33E093}"/>
              </a:ext>
            </a:extLst>
          </p:cNvPr>
          <p:cNvSpPr txBox="1"/>
          <p:nvPr/>
        </p:nvSpPr>
        <p:spPr>
          <a:xfrm>
            <a:off x="7334287" y="3341217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15</a:t>
            </a:r>
            <a:endParaRPr lang="en-GB" sz="1400" dirty="0"/>
          </a:p>
        </p:txBody>
      </p:sp>
      <p:sp>
        <p:nvSpPr>
          <p:cNvPr id="156" name="Tekstvak 155">
            <a:extLst>
              <a:ext uri="{FF2B5EF4-FFF2-40B4-BE49-F238E27FC236}">
                <a16:creationId xmlns:a16="http://schemas.microsoft.com/office/drawing/2014/main" id="{9CE320AE-6EF8-4FF7-ADC1-BEA096A91735}"/>
              </a:ext>
            </a:extLst>
          </p:cNvPr>
          <p:cNvSpPr txBox="1"/>
          <p:nvPr/>
        </p:nvSpPr>
        <p:spPr>
          <a:xfrm>
            <a:off x="7021249" y="3393976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14</a:t>
            </a:r>
            <a:endParaRPr lang="en-GB" sz="1400" dirty="0"/>
          </a:p>
        </p:txBody>
      </p:sp>
      <p:sp>
        <p:nvSpPr>
          <p:cNvPr id="157" name="Tekstvak 156">
            <a:extLst>
              <a:ext uri="{FF2B5EF4-FFF2-40B4-BE49-F238E27FC236}">
                <a16:creationId xmlns:a16="http://schemas.microsoft.com/office/drawing/2014/main" id="{F3357811-9D33-426E-9BBC-C8752C4361DD}"/>
              </a:ext>
            </a:extLst>
          </p:cNvPr>
          <p:cNvSpPr txBox="1"/>
          <p:nvPr/>
        </p:nvSpPr>
        <p:spPr>
          <a:xfrm>
            <a:off x="6701705" y="3370684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13</a:t>
            </a:r>
            <a:endParaRPr lang="en-GB" sz="1400" dirty="0"/>
          </a:p>
        </p:txBody>
      </p:sp>
      <p:sp>
        <p:nvSpPr>
          <p:cNvPr id="158" name="Tekstvak 157">
            <a:extLst>
              <a:ext uri="{FF2B5EF4-FFF2-40B4-BE49-F238E27FC236}">
                <a16:creationId xmlns:a16="http://schemas.microsoft.com/office/drawing/2014/main" id="{0AA4E34D-AAA4-4BCD-B721-8423CC663213}"/>
              </a:ext>
            </a:extLst>
          </p:cNvPr>
          <p:cNvSpPr txBox="1"/>
          <p:nvPr/>
        </p:nvSpPr>
        <p:spPr>
          <a:xfrm>
            <a:off x="8007434" y="34764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20</a:t>
            </a:r>
            <a:endParaRPr lang="en-GB" sz="1400" dirty="0"/>
          </a:p>
        </p:txBody>
      </p:sp>
      <p:sp>
        <p:nvSpPr>
          <p:cNvPr id="159" name="Tekstvak 158">
            <a:extLst>
              <a:ext uri="{FF2B5EF4-FFF2-40B4-BE49-F238E27FC236}">
                <a16:creationId xmlns:a16="http://schemas.microsoft.com/office/drawing/2014/main" id="{3A0E052D-FCF0-4321-ACAC-5C23E7602428}"/>
              </a:ext>
            </a:extLst>
          </p:cNvPr>
          <p:cNvSpPr txBox="1"/>
          <p:nvPr/>
        </p:nvSpPr>
        <p:spPr>
          <a:xfrm>
            <a:off x="7572827" y="3721295"/>
            <a:ext cx="625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WR19</a:t>
            </a:r>
            <a:endParaRPr lang="en-GB" sz="900" dirty="0"/>
          </a:p>
        </p:txBody>
      </p:sp>
      <p:sp>
        <p:nvSpPr>
          <p:cNvPr id="160" name="Tekstvak 159">
            <a:extLst>
              <a:ext uri="{FF2B5EF4-FFF2-40B4-BE49-F238E27FC236}">
                <a16:creationId xmlns:a16="http://schemas.microsoft.com/office/drawing/2014/main" id="{7054D0D6-DBB2-4593-B480-E6C812435413}"/>
              </a:ext>
            </a:extLst>
          </p:cNvPr>
          <p:cNvSpPr txBox="1"/>
          <p:nvPr/>
        </p:nvSpPr>
        <p:spPr>
          <a:xfrm>
            <a:off x="7627266" y="3574964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WR18</a:t>
            </a:r>
            <a:endParaRPr lang="en-GB" sz="900" dirty="0"/>
          </a:p>
        </p:txBody>
      </p:sp>
      <p:sp>
        <p:nvSpPr>
          <p:cNvPr id="161" name="Tekstvak 160">
            <a:extLst>
              <a:ext uri="{FF2B5EF4-FFF2-40B4-BE49-F238E27FC236}">
                <a16:creationId xmlns:a16="http://schemas.microsoft.com/office/drawing/2014/main" id="{06686F35-6C92-4EC5-BE6C-7334C6DD4BF6}"/>
              </a:ext>
            </a:extLst>
          </p:cNvPr>
          <p:cNvSpPr txBox="1"/>
          <p:nvPr/>
        </p:nvSpPr>
        <p:spPr>
          <a:xfrm>
            <a:off x="7603568" y="3391197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WR17</a:t>
            </a:r>
            <a:endParaRPr lang="en-GB" sz="900" dirty="0"/>
          </a:p>
        </p:txBody>
      </p:sp>
      <p:sp>
        <p:nvSpPr>
          <p:cNvPr id="165" name="Tekstvak 164">
            <a:extLst>
              <a:ext uri="{FF2B5EF4-FFF2-40B4-BE49-F238E27FC236}">
                <a16:creationId xmlns:a16="http://schemas.microsoft.com/office/drawing/2014/main" id="{AC6A5969-B536-44ED-A528-5BCFC200566D}"/>
              </a:ext>
            </a:extLst>
          </p:cNvPr>
          <p:cNvSpPr txBox="1"/>
          <p:nvPr/>
        </p:nvSpPr>
        <p:spPr>
          <a:xfrm>
            <a:off x="10030228" y="3495761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WR24</a:t>
            </a:r>
            <a:endParaRPr lang="en-GB" sz="1400" dirty="0"/>
          </a:p>
        </p:txBody>
      </p:sp>
      <p:sp>
        <p:nvSpPr>
          <p:cNvPr id="166" name="Tekstvak 165">
            <a:extLst>
              <a:ext uri="{FF2B5EF4-FFF2-40B4-BE49-F238E27FC236}">
                <a16:creationId xmlns:a16="http://schemas.microsoft.com/office/drawing/2014/main" id="{CDFCCA04-B9F4-4147-9A24-7019E6F4B8D2}"/>
              </a:ext>
            </a:extLst>
          </p:cNvPr>
          <p:cNvSpPr txBox="1"/>
          <p:nvPr/>
        </p:nvSpPr>
        <p:spPr>
          <a:xfrm>
            <a:off x="9448565" y="352503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WR23</a:t>
            </a:r>
            <a:endParaRPr lang="en-GB" sz="1400" dirty="0"/>
          </a:p>
        </p:txBody>
      </p:sp>
      <p:sp>
        <p:nvSpPr>
          <p:cNvPr id="167" name="Tekstvak 166">
            <a:extLst>
              <a:ext uri="{FF2B5EF4-FFF2-40B4-BE49-F238E27FC236}">
                <a16:creationId xmlns:a16="http://schemas.microsoft.com/office/drawing/2014/main" id="{32244525-1402-41D5-A687-83F293CD603B}"/>
              </a:ext>
            </a:extLst>
          </p:cNvPr>
          <p:cNvSpPr txBox="1"/>
          <p:nvPr/>
        </p:nvSpPr>
        <p:spPr>
          <a:xfrm>
            <a:off x="8986721" y="3432389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WR22</a:t>
            </a:r>
            <a:endParaRPr lang="en-GB" sz="1400" dirty="0"/>
          </a:p>
        </p:txBody>
      </p:sp>
      <p:sp>
        <p:nvSpPr>
          <p:cNvPr id="168" name="Tekstvak 167">
            <a:extLst>
              <a:ext uri="{FF2B5EF4-FFF2-40B4-BE49-F238E27FC236}">
                <a16:creationId xmlns:a16="http://schemas.microsoft.com/office/drawing/2014/main" id="{849AF072-14AF-4DC9-9C93-11CD4D782DE0}"/>
              </a:ext>
            </a:extLst>
          </p:cNvPr>
          <p:cNvSpPr txBox="1"/>
          <p:nvPr/>
        </p:nvSpPr>
        <p:spPr>
          <a:xfrm>
            <a:off x="8383625" y="3457601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WR21</a:t>
            </a:r>
            <a:endParaRPr lang="en-GB" sz="1400" dirty="0"/>
          </a:p>
        </p:txBody>
      </p:sp>
      <p:sp>
        <p:nvSpPr>
          <p:cNvPr id="169" name="Tekstvak 168">
            <a:extLst>
              <a:ext uri="{FF2B5EF4-FFF2-40B4-BE49-F238E27FC236}">
                <a16:creationId xmlns:a16="http://schemas.microsoft.com/office/drawing/2014/main" id="{BF10E39F-3B05-40FD-81B2-C1688D415842}"/>
              </a:ext>
            </a:extLst>
          </p:cNvPr>
          <p:cNvSpPr txBox="1"/>
          <p:nvPr/>
        </p:nvSpPr>
        <p:spPr>
          <a:xfrm>
            <a:off x="5251117" y="5234729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28</a:t>
            </a:r>
            <a:endParaRPr lang="en-GB" sz="1400" dirty="0"/>
          </a:p>
        </p:txBody>
      </p:sp>
      <p:sp>
        <p:nvSpPr>
          <p:cNvPr id="170" name="Tekstvak 169">
            <a:extLst>
              <a:ext uri="{FF2B5EF4-FFF2-40B4-BE49-F238E27FC236}">
                <a16:creationId xmlns:a16="http://schemas.microsoft.com/office/drawing/2014/main" id="{6C047328-6F8A-45AF-AEB4-8DB7424408E8}"/>
              </a:ext>
            </a:extLst>
          </p:cNvPr>
          <p:cNvSpPr txBox="1"/>
          <p:nvPr/>
        </p:nvSpPr>
        <p:spPr>
          <a:xfrm>
            <a:off x="4588137" y="5300448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WR27</a:t>
            </a:r>
            <a:endParaRPr lang="en-GB" sz="1400" dirty="0"/>
          </a:p>
        </p:txBody>
      </p:sp>
      <p:sp>
        <p:nvSpPr>
          <p:cNvPr id="171" name="Tekstvak 170">
            <a:extLst>
              <a:ext uri="{FF2B5EF4-FFF2-40B4-BE49-F238E27FC236}">
                <a16:creationId xmlns:a16="http://schemas.microsoft.com/office/drawing/2014/main" id="{FB7C741C-2E30-4E6C-B2C9-429EE1E04258}"/>
              </a:ext>
            </a:extLst>
          </p:cNvPr>
          <p:cNvSpPr txBox="1"/>
          <p:nvPr/>
        </p:nvSpPr>
        <p:spPr>
          <a:xfrm>
            <a:off x="4441180" y="4934418"/>
            <a:ext cx="679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WR26</a:t>
            </a:r>
            <a:endParaRPr lang="en-GB" sz="1400" dirty="0"/>
          </a:p>
        </p:txBody>
      </p:sp>
      <p:sp>
        <p:nvSpPr>
          <p:cNvPr id="172" name="Tekstvak 171">
            <a:extLst>
              <a:ext uri="{FF2B5EF4-FFF2-40B4-BE49-F238E27FC236}">
                <a16:creationId xmlns:a16="http://schemas.microsoft.com/office/drawing/2014/main" id="{DA2E7D99-CF70-48F6-B8AF-E201C32A8D0A}"/>
              </a:ext>
            </a:extLst>
          </p:cNvPr>
          <p:cNvSpPr txBox="1"/>
          <p:nvPr/>
        </p:nvSpPr>
        <p:spPr>
          <a:xfrm>
            <a:off x="3584624" y="5039118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WR25</a:t>
            </a:r>
            <a:endParaRPr lang="en-GB" sz="1400" dirty="0"/>
          </a:p>
        </p:txBody>
      </p:sp>
      <p:sp>
        <p:nvSpPr>
          <p:cNvPr id="173" name="Tekstvak 172">
            <a:extLst>
              <a:ext uri="{FF2B5EF4-FFF2-40B4-BE49-F238E27FC236}">
                <a16:creationId xmlns:a16="http://schemas.microsoft.com/office/drawing/2014/main" id="{5CFE3A47-9C11-4BFD-AE8D-A97392A67E3F}"/>
              </a:ext>
            </a:extLst>
          </p:cNvPr>
          <p:cNvSpPr txBox="1"/>
          <p:nvPr/>
        </p:nvSpPr>
        <p:spPr>
          <a:xfrm>
            <a:off x="6495622" y="4521569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WR29</a:t>
            </a:r>
            <a:endParaRPr lang="en-GB" sz="1400" dirty="0"/>
          </a:p>
        </p:txBody>
      </p:sp>
      <p:sp>
        <p:nvSpPr>
          <p:cNvPr id="174" name="Tekstvak 173">
            <a:extLst>
              <a:ext uri="{FF2B5EF4-FFF2-40B4-BE49-F238E27FC236}">
                <a16:creationId xmlns:a16="http://schemas.microsoft.com/office/drawing/2014/main" id="{8D12D7D2-D3B3-44C9-BC9E-B179C2221BEA}"/>
              </a:ext>
            </a:extLst>
          </p:cNvPr>
          <p:cNvSpPr txBox="1"/>
          <p:nvPr/>
        </p:nvSpPr>
        <p:spPr>
          <a:xfrm>
            <a:off x="9262537" y="431800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WR32</a:t>
            </a:r>
            <a:endParaRPr lang="en-GB" sz="1400" dirty="0"/>
          </a:p>
        </p:txBody>
      </p:sp>
      <p:sp>
        <p:nvSpPr>
          <p:cNvPr id="175" name="Tekstvak 174">
            <a:extLst>
              <a:ext uri="{FF2B5EF4-FFF2-40B4-BE49-F238E27FC236}">
                <a16:creationId xmlns:a16="http://schemas.microsoft.com/office/drawing/2014/main" id="{073D90BC-C193-4312-A642-ED172D3D142D}"/>
              </a:ext>
            </a:extLst>
          </p:cNvPr>
          <p:cNvSpPr txBox="1"/>
          <p:nvPr/>
        </p:nvSpPr>
        <p:spPr>
          <a:xfrm>
            <a:off x="7372394" y="4717747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WR31</a:t>
            </a:r>
            <a:endParaRPr lang="en-GB" sz="1400" dirty="0"/>
          </a:p>
        </p:txBody>
      </p:sp>
      <p:sp>
        <p:nvSpPr>
          <p:cNvPr id="176" name="Tekstvak 175">
            <a:extLst>
              <a:ext uri="{FF2B5EF4-FFF2-40B4-BE49-F238E27FC236}">
                <a16:creationId xmlns:a16="http://schemas.microsoft.com/office/drawing/2014/main" id="{7EA9875F-E2E7-48CC-ADAF-E4AFD71B2446}"/>
              </a:ext>
            </a:extLst>
          </p:cNvPr>
          <p:cNvSpPr txBox="1"/>
          <p:nvPr/>
        </p:nvSpPr>
        <p:spPr>
          <a:xfrm>
            <a:off x="7363745" y="4163583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WR30</a:t>
            </a:r>
            <a:endParaRPr lang="en-GB" sz="1400" dirty="0"/>
          </a:p>
        </p:txBody>
      </p:sp>
      <p:sp>
        <p:nvSpPr>
          <p:cNvPr id="177" name="Tekstvak 176">
            <a:extLst>
              <a:ext uri="{FF2B5EF4-FFF2-40B4-BE49-F238E27FC236}">
                <a16:creationId xmlns:a16="http://schemas.microsoft.com/office/drawing/2014/main" id="{8DC4CC45-F71A-42A5-B356-673C9EFAF46E}"/>
              </a:ext>
            </a:extLst>
          </p:cNvPr>
          <p:cNvSpPr txBox="1"/>
          <p:nvPr/>
        </p:nvSpPr>
        <p:spPr>
          <a:xfrm>
            <a:off x="7377253" y="5602321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WR35</a:t>
            </a:r>
            <a:endParaRPr lang="en-GB" sz="1400" dirty="0"/>
          </a:p>
        </p:txBody>
      </p:sp>
      <p:sp>
        <p:nvSpPr>
          <p:cNvPr id="178" name="Tekstvak 177">
            <a:extLst>
              <a:ext uri="{FF2B5EF4-FFF2-40B4-BE49-F238E27FC236}">
                <a16:creationId xmlns:a16="http://schemas.microsoft.com/office/drawing/2014/main" id="{9BD9CE87-A971-46A1-9AF7-CB1C6EC2B0B3}"/>
              </a:ext>
            </a:extLst>
          </p:cNvPr>
          <p:cNvSpPr txBox="1"/>
          <p:nvPr/>
        </p:nvSpPr>
        <p:spPr>
          <a:xfrm>
            <a:off x="7422479" y="5202117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WR34</a:t>
            </a:r>
            <a:endParaRPr lang="en-GB" sz="1400" dirty="0"/>
          </a:p>
        </p:txBody>
      </p:sp>
      <p:sp>
        <p:nvSpPr>
          <p:cNvPr id="179" name="Tekstvak 178">
            <a:extLst>
              <a:ext uri="{FF2B5EF4-FFF2-40B4-BE49-F238E27FC236}">
                <a16:creationId xmlns:a16="http://schemas.microsoft.com/office/drawing/2014/main" id="{F923E4E5-FD61-4E29-8E2F-A75D491ABD2C}"/>
              </a:ext>
            </a:extLst>
          </p:cNvPr>
          <p:cNvSpPr txBox="1"/>
          <p:nvPr/>
        </p:nvSpPr>
        <p:spPr>
          <a:xfrm>
            <a:off x="6591536" y="569084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33</a:t>
            </a:r>
            <a:endParaRPr lang="en-GB" sz="1400" dirty="0"/>
          </a:p>
        </p:txBody>
      </p:sp>
      <p:sp>
        <p:nvSpPr>
          <p:cNvPr id="180" name="Tekstvak 179">
            <a:extLst>
              <a:ext uri="{FF2B5EF4-FFF2-40B4-BE49-F238E27FC236}">
                <a16:creationId xmlns:a16="http://schemas.microsoft.com/office/drawing/2014/main" id="{73645D84-9BCB-4F66-88B6-5CC9F5EBBF87}"/>
              </a:ext>
            </a:extLst>
          </p:cNvPr>
          <p:cNvSpPr txBox="1"/>
          <p:nvPr/>
        </p:nvSpPr>
        <p:spPr>
          <a:xfrm>
            <a:off x="9073997" y="5386516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WR38</a:t>
            </a:r>
            <a:endParaRPr lang="en-GB" sz="1400" dirty="0"/>
          </a:p>
        </p:txBody>
      </p:sp>
      <p:sp>
        <p:nvSpPr>
          <p:cNvPr id="181" name="Tekstvak 180">
            <a:extLst>
              <a:ext uri="{FF2B5EF4-FFF2-40B4-BE49-F238E27FC236}">
                <a16:creationId xmlns:a16="http://schemas.microsoft.com/office/drawing/2014/main" id="{A9CFCF68-E1A0-4EC9-BA5D-B8E703C3B901}"/>
              </a:ext>
            </a:extLst>
          </p:cNvPr>
          <p:cNvSpPr txBox="1"/>
          <p:nvPr/>
        </p:nvSpPr>
        <p:spPr>
          <a:xfrm>
            <a:off x="9104303" y="5142524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WR37</a:t>
            </a:r>
            <a:endParaRPr lang="en-GB" sz="1400" dirty="0"/>
          </a:p>
        </p:txBody>
      </p:sp>
      <p:sp>
        <p:nvSpPr>
          <p:cNvPr id="182" name="Tekstvak 181">
            <a:extLst>
              <a:ext uri="{FF2B5EF4-FFF2-40B4-BE49-F238E27FC236}">
                <a16:creationId xmlns:a16="http://schemas.microsoft.com/office/drawing/2014/main" id="{DEC758D6-6426-4ECE-84F2-B4B2BFDD8EEB}"/>
              </a:ext>
            </a:extLst>
          </p:cNvPr>
          <p:cNvSpPr txBox="1"/>
          <p:nvPr/>
        </p:nvSpPr>
        <p:spPr>
          <a:xfrm>
            <a:off x="7407751" y="5900619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WR36</a:t>
            </a:r>
            <a:endParaRPr lang="en-GB" sz="1400" dirty="0"/>
          </a:p>
        </p:txBody>
      </p:sp>
      <p:sp>
        <p:nvSpPr>
          <p:cNvPr id="183" name="Tekstvak 182">
            <a:extLst>
              <a:ext uri="{FF2B5EF4-FFF2-40B4-BE49-F238E27FC236}">
                <a16:creationId xmlns:a16="http://schemas.microsoft.com/office/drawing/2014/main" id="{F96BED8F-698F-44B2-8280-00CF919F679A}"/>
              </a:ext>
            </a:extLst>
          </p:cNvPr>
          <p:cNvSpPr txBox="1"/>
          <p:nvPr/>
        </p:nvSpPr>
        <p:spPr>
          <a:xfrm>
            <a:off x="8572242" y="5843801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WR40</a:t>
            </a:r>
            <a:endParaRPr lang="en-GB" sz="1400" dirty="0"/>
          </a:p>
        </p:txBody>
      </p:sp>
      <p:sp>
        <p:nvSpPr>
          <p:cNvPr id="184" name="Tekstvak 183">
            <a:extLst>
              <a:ext uri="{FF2B5EF4-FFF2-40B4-BE49-F238E27FC236}">
                <a16:creationId xmlns:a16="http://schemas.microsoft.com/office/drawing/2014/main" id="{34141B08-D2E7-48DF-B58C-D87E93C117BA}"/>
              </a:ext>
            </a:extLst>
          </p:cNvPr>
          <p:cNvSpPr txBox="1"/>
          <p:nvPr/>
        </p:nvSpPr>
        <p:spPr>
          <a:xfrm>
            <a:off x="8791557" y="5591263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WR39</a:t>
            </a:r>
            <a:endParaRPr lang="en-GB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85" name="Inkt 184">
                <a:extLst>
                  <a:ext uri="{FF2B5EF4-FFF2-40B4-BE49-F238E27FC236}">
                    <a16:creationId xmlns:a16="http://schemas.microsoft.com/office/drawing/2014/main" id="{5DE8B121-166E-4607-87C4-CA8AFA4B0A40}"/>
                  </a:ext>
                </a:extLst>
              </p14:cNvPr>
              <p14:cNvContentPartPr/>
              <p14:nvPr/>
            </p14:nvContentPartPr>
            <p14:xfrm>
              <a:off x="5103760" y="5182867"/>
              <a:ext cx="221040" cy="66960"/>
            </p14:xfrm>
          </p:contentPart>
        </mc:Choice>
        <mc:Fallback xmlns="">
          <p:pic>
            <p:nvPicPr>
              <p:cNvPr id="185" name="Inkt 184">
                <a:extLst>
                  <a:ext uri="{FF2B5EF4-FFF2-40B4-BE49-F238E27FC236}">
                    <a16:creationId xmlns:a16="http://schemas.microsoft.com/office/drawing/2014/main" id="{5DE8B121-166E-4607-87C4-CA8AFA4B0A4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094760" y="5174227"/>
                <a:ext cx="2386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86" name="Inkt 185">
                <a:extLst>
                  <a:ext uri="{FF2B5EF4-FFF2-40B4-BE49-F238E27FC236}">
                    <a16:creationId xmlns:a16="http://schemas.microsoft.com/office/drawing/2014/main" id="{2FF7EE20-8F80-4A0A-81BB-B2C2E11D3BF4}"/>
                  </a:ext>
                </a:extLst>
              </p14:cNvPr>
              <p14:cNvContentPartPr/>
              <p14:nvPr/>
            </p14:nvContentPartPr>
            <p14:xfrm>
              <a:off x="5194120" y="5834827"/>
              <a:ext cx="34920" cy="242280"/>
            </p14:xfrm>
          </p:contentPart>
        </mc:Choice>
        <mc:Fallback xmlns="">
          <p:pic>
            <p:nvPicPr>
              <p:cNvPr id="186" name="Inkt 185">
                <a:extLst>
                  <a:ext uri="{FF2B5EF4-FFF2-40B4-BE49-F238E27FC236}">
                    <a16:creationId xmlns:a16="http://schemas.microsoft.com/office/drawing/2014/main" id="{2FF7EE20-8F80-4A0A-81BB-B2C2E11D3BF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185480" y="5825827"/>
                <a:ext cx="5256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665" name="Inkt 664">
                <a:extLst>
                  <a:ext uri="{FF2B5EF4-FFF2-40B4-BE49-F238E27FC236}">
                    <a16:creationId xmlns:a16="http://schemas.microsoft.com/office/drawing/2014/main" id="{834634E3-DA91-4D42-9F58-AC46B92D0CB7}"/>
                  </a:ext>
                </a:extLst>
              </p14:cNvPr>
              <p14:cNvContentPartPr/>
              <p14:nvPr/>
            </p14:nvContentPartPr>
            <p14:xfrm>
              <a:off x="2676610" y="1568335"/>
              <a:ext cx="7217280" cy="4776120"/>
            </p14:xfrm>
          </p:contentPart>
        </mc:Choice>
        <mc:Fallback xmlns="">
          <p:pic>
            <p:nvPicPr>
              <p:cNvPr id="665" name="Inkt 664">
                <a:extLst>
                  <a:ext uri="{FF2B5EF4-FFF2-40B4-BE49-F238E27FC236}">
                    <a16:creationId xmlns:a16="http://schemas.microsoft.com/office/drawing/2014/main" id="{834634E3-DA91-4D42-9F58-AC46B92D0CB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662210" y="1553934"/>
                <a:ext cx="7245360" cy="4804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666" name="Inkt 665">
                <a:extLst>
                  <a:ext uri="{FF2B5EF4-FFF2-40B4-BE49-F238E27FC236}">
                    <a16:creationId xmlns:a16="http://schemas.microsoft.com/office/drawing/2014/main" id="{16D2950E-D0D9-4241-B9B4-8F3BACE675CB}"/>
                  </a:ext>
                </a:extLst>
              </p14:cNvPr>
              <p14:cNvContentPartPr/>
              <p14:nvPr/>
            </p14:nvContentPartPr>
            <p14:xfrm>
              <a:off x="6788622" y="1623791"/>
              <a:ext cx="3813840" cy="4228560"/>
            </p14:xfrm>
          </p:contentPart>
        </mc:Choice>
        <mc:Fallback xmlns="">
          <p:pic>
            <p:nvPicPr>
              <p:cNvPr id="666" name="Inkt 665">
                <a:extLst>
                  <a:ext uri="{FF2B5EF4-FFF2-40B4-BE49-F238E27FC236}">
                    <a16:creationId xmlns:a16="http://schemas.microsoft.com/office/drawing/2014/main" id="{16D2950E-D0D9-4241-B9B4-8F3BACE675C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774222" y="1609392"/>
                <a:ext cx="3841920" cy="4256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667" name="Inkt 666">
                <a:extLst>
                  <a:ext uri="{FF2B5EF4-FFF2-40B4-BE49-F238E27FC236}">
                    <a16:creationId xmlns:a16="http://schemas.microsoft.com/office/drawing/2014/main" id="{EE603B02-01C7-49FD-89CC-0E1748825DD1}"/>
                  </a:ext>
                </a:extLst>
              </p14:cNvPr>
              <p14:cNvContentPartPr/>
              <p14:nvPr/>
            </p14:nvContentPartPr>
            <p14:xfrm>
              <a:off x="5780465" y="1644258"/>
              <a:ext cx="147240" cy="1964520"/>
            </p14:xfrm>
          </p:contentPart>
        </mc:Choice>
        <mc:Fallback xmlns="">
          <p:pic>
            <p:nvPicPr>
              <p:cNvPr id="667" name="Inkt 666">
                <a:extLst>
                  <a:ext uri="{FF2B5EF4-FFF2-40B4-BE49-F238E27FC236}">
                    <a16:creationId xmlns:a16="http://schemas.microsoft.com/office/drawing/2014/main" id="{EE603B02-01C7-49FD-89CC-0E1748825DD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766065" y="1629858"/>
                <a:ext cx="175320" cy="19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668" name="Inkt 667">
                <a:extLst>
                  <a:ext uri="{FF2B5EF4-FFF2-40B4-BE49-F238E27FC236}">
                    <a16:creationId xmlns:a16="http://schemas.microsoft.com/office/drawing/2014/main" id="{B78AAE8D-293F-48D0-9CDC-D1E2A4ADD2D7}"/>
                  </a:ext>
                </a:extLst>
              </p14:cNvPr>
              <p14:cNvContentPartPr/>
              <p14:nvPr/>
            </p14:nvContentPartPr>
            <p14:xfrm>
              <a:off x="5725025" y="3908658"/>
              <a:ext cx="157320" cy="1569240"/>
            </p14:xfrm>
          </p:contentPart>
        </mc:Choice>
        <mc:Fallback xmlns="">
          <p:pic>
            <p:nvPicPr>
              <p:cNvPr id="668" name="Inkt 667">
                <a:extLst>
                  <a:ext uri="{FF2B5EF4-FFF2-40B4-BE49-F238E27FC236}">
                    <a16:creationId xmlns:a16="http://schemas.microsoft.com/office/drawing/2014/main" id="{B78AAE8D-293F-48D0-9CDC-D1E2A4ADD2D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710625" y="3894258"/>
                <a:ext cx="185400" cy="159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669" name="Inkt 668">
                <a:extLst>
                  <a:ext uri="{FF2B5EF4-FFF2-40B4-BE49-F238E27FC236}">
                    <a16:creationId xmlns:a16="http://schemas.microsoft.com/office/drawing/2014/main" id="{2D980943-1A8D-4110-8D56-509C43F19449}"/>
                  </a:ext>
                </a:extLst>
              </p14:cNvPr>
              <p14:cNvContentPartPr/>
              <p14:nvPr/>
            </p14:nvContentPartPr>
            <p14:xfrm>
              <a:off x="5696585" y="5451618"/>
              <a:ext cx="61920" cy="786240"/>
            </p14:xfrm>
          </p:contentPart>
        </mc:Choice>
        <mc:Fallback xmlns="">
          <p:pic>
            <p:nvPicPr>
              <p:cNvPr id="669" name="Inkt 668">
                <a:extLst>
                  <a:ext uri="{FF2B5EF4-FFF2-40B4-BE49-F238E27FC236}">
                    <a16:creationId xmlns:a16="http://schemas.microsoft.com/office/drawing/2014/main" id="{2D980943-1A8D-4110-8D56-509C43F1944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682185" y="5437211"/>
                <a:ext cx="90000" cy="814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670" name="Inkt 669">
                <a:extLst>
                  <a:ext uri="{FF2B5EF4-FFF2-40B4-BE49-F238E27FC236}">
                    <a16:creationId xmlns:a16="http://schemas.microsoft.com/office/drawing/2014/main" id="{9104991E-9BB0-437D-A733-482D823689E7}"/>
                  </a:ext>
                </a:extLst>
              </p14:cNvPr>
              <p14:cNvContentPartPr/>
              <p14:nvPr/>
            </p14:nvContentPartPr>
            <p14:xfrm>
              <a:off x="6082145" y="1623378"/>
              <a:ext cx="78480" cy="1408680"/>
            </p14:xfrm>
          </p:contentPart>
        </mc:Choice>
        <mc:Fallback xmlns="">
          <p:pic>
            <p:nvPicPr>
              <p:cNvPr id="670" name="Inkt 669">
                <a:extLst>
                  <a:ext uri="{FF2B5EF4-FFF2-40B4-BE49-F238E27FC236}">
                    <a16:creationId xmlns:a16="http://schemas.microsoft.com/office/drawing/2014/main" id="{9104991E-9BB0-437D-A733-482D823689E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067745" y="1608978"/>
                <a:ext cx="106560" cy="14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671" name="Inkt 670">
                <a:extLst>
                  <a:ext uri="{FF2B5EF4-FFF2-40B4-BE49-F238E27FC236}">
                    <a16:creationId xmlns:a16="http://schemas.microsoft.com/office/drawing/2014/main" id="{AC4F5201-B634-4BC5-B910-F02C56F74064}"/>
                  </a:ext>
                </a:extLst>
              </p14:cNvPr>
              <p14:cNvContentPartPr/>
              <p14:nvPr/>
            </p14:nvContentPartPr>
            <p14:xfrm>
              <a:off x="5946291" y="3555788"/>
              <a:ext cx="234360" cy="2704320"/>
            </p14:xfrm>
          </p:contentPart>
        </mc:Choice>
        <mc:Fallback xmlns="">
          <p:pic>
            <p:nvPicPr>
              <p:cNvPr id="671" name="Inkt 670">
                <a:extLst>
                  <a:ext uri="{FF2B5EF4-FFF2-40B4-BE49-F238E27FC236}">
                    <a16:creationId xmlns:a16="http://schemas.microsoft.com/office/drawing/2014/main" id="{AC4F5201-B634-4BC5-B910-F02C56F7406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931891" y="3541388"/>
                <a:ext cx="262440" cy="27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672" name="Inkt 671">
                <a:extLst>
                  <a:ext uri="{FF2B5EF4-FFF2-40B4-BE49-F238E27FC236}">
                    <a16:creationId xmlns:a16="http://schemas.microsoft.com/office/drawing/2014/main" id="{718BE71C-D29E-4495-B305-E913C8EE112D}"/>
                  </a:ext>
                </a:extLst>
              </p14:cNvPr>
              <p14:cNvContentPartPr/>
              <p14:nvPr/>
            </p14:nvContentPartPr>
            <p14:xfrm>
              <a:off x="6096185" y="3207738"/>
              <a:ext cx="1916640" cy="57600"/>
            </p14:xfrm>
          </p:contentPart>
        </mc:Choice>
        <mc:Fallback xmlns="">
          <p:pic>
            <p:nvPicPr>
              <p:cNvPr id="672" name="Inkt 671">
                <a:extLst>
                  <a:ext uri="{FF2B5EF4-FFF2-40B4-BE49-F238E27FC236}">
                    <a16:creationId xmlns:a16="http://schemas.microsoft.com/office/drawing/2014/main" id="{718BE71C-D29E-4495-B305-E913C8EE112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081785" y="3193338"/>
                <a:ext cx="19447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673" name="Inkt 672">
                <a:extLst>
                  <a:ext uri="{FF2B5EF4-FFF2-40B4-BE49-F238E27FC236}">
                    <a16:creationId xmlns:a16="http://schemas.microsoft.com/office/drawing/2014/main" id="{B1D6A1D8-64CF-4724-A42D-8C9A1544130C}"/>
                  </a:ext>
                </a:extLst>
              </p14:cNvPr>
              <p14:cNvContentPartPr/>
              <p14:nvPr/>
            </p14:nvContentPartPr>
            <p14:xfrm>
              <a:off x="4445945" y="1732458"/>
              <a:ext cx="124200" cy="1913400"/>
            </p14:xfrm>
          </p:contentPart>
        </mc:Choice>
        <mc:Fallback xmlns="">
          <p:pic>
            <p:nvPicPr>
              <p:cNvPr id="673" name="Inkt 672">
                <a:extLst>
                  <a:ext uri="{FF2B5EF4-FFF2-40B4-BE49-F238E27FC236}">
                    <a16:creationId xmlns:a16="http://schemas.microsoft.com/office/drawing/2014/main" id="{B1D6A1D8-64CF-4724-A42D-8C9A1544130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431545" y="1718058"/>
                <a:ext cx="152280" cy="19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674" name="Inkt 673">
                <a:extLst>
                  <a:ext uri="{FF2B5EF4-FFF2-40B4-BE49-F238E27FC236}">
                    <a16:creationId xmlns:a16="http://schemas.microsoft.com/office/drawing/2014/main" id="{816B9B60-733D-454F-AE0D-498708D9DFBF}"/>
                  </a:ext>
                </a:extLst>
              </p14:cNvPr>
              <p14:cNvContentPartPr/>
              <p14:nvPr/>
            </p14:nvContentPartPr>
            <p14:xfrm>
              <a:off x="6070265" y="5383218"/>
              <a:ext cx="1262880" cy="73440"/>
            </p14:xfrm>
          </p:contentPart>
        </mc:Choice>
        <mc:Fallback xmlns="">
          <p:pic>
            <p:nvPicPr>
              <p:cNvPr id="674" name="Inkt 673">
                <a:extLst>
                  <a:ext uri="{FF2B5EF4-FFF2-40B4-BE49-F238E27FC236}">
                    <a16:creationId xmlns:a16="http://schemas.microsoft.com/office/drawing/2014/main" id="{816B9B60-733D-454F-AE0D-498708D9DFB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055869" y="5368818"/>
                <a:ext cx="1290952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675" name="Inkt 674">
                <a:extLst>
                  <a:ext uri="{FF2B5EF4-FFF2-40B4-BE49-F238E27FC236}">
                    <a16:creationId xmlns:a16="http://schemas.microsoft.com/office/drawing/2014/main" id="{289F1150-D7B1-4BA0-B85F-1BA7AB5EA0CE}"/>
                  </a:ext>
                </a:extLst>
              </p14:cNvPr>
              <p14:cNvContentPartPr/>
              <p14:nvPr/>
            </p14:nvContentPartPr>
            <p14:xfrm>
              <a:off x="4382945" y="3842058"/>
              <a:ext cx="75240" cy="1927440"/>
            </p14:xfrm>
          </p:contentPart>
        </mc:Choice>
        <mc:Fallback xmlns="">
          <p:pic>
            <p:nvPicPr>
              <p:cNvPr id="675" name="Inkt 674">
                <a:extLst>
                  <a:ext uri="{FF2B5EF4-FFF2-40B4-BE49-F238E27FC236}">
                    <a16:creationId xmlns:a16="http://schemas.microsoft.com/office/drawing/2014/main" id="{289F1150-D7B1-4BA0-B85F-1BA7AB5EA0C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368476" y="3827658"/>
                <a:ext cx="103455" cy="19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676" name="Inkt 675">
                <a:extLst>
                  <a:ext uri="{FF2B5EF4-FFF2-40B4-BE49-F238E27FC236}">
                    <a16:creationId xmlns:a16="http://schemas.microsoft.com/office/drawing/2014/main" id="{7EBFAA30-CB1F-4D81-B63D-A0909135B2C9}"/>
                  </a:ext>
                </a:extLst>
              </p14:cNvPr>
              <p14:cNvContentPartPr/>
              <p14:nvPr/>
            </p14:nvContentPartPr>
            <p14:xfrm>
              <a:off x="5193808" y="3705003"/>
              <a:ext cx="61920" cy="2221200"/>
            </p14:xfrm>
          </p:contentPart>
        </mc:Choice>
        <mc:Fallback xmlns="">
          <p:pic>
            <p:nvPicPr>
              <p:cNvPr id="676" name="Inkt 675">
                <a:extLst>
                  <a:ext uri="{FF2B5EF4-FFF2-40B4-BE49-F238E27FC236}">
                    <a16:creationId xmlns:a16="http://schemas.microsoft.com/office/drawing/2014/main" id="{7EBFAA30-CB1F-4D81-B63D-A0909135B2C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179324" y="3690603"/>
                <a:ext cx="90164" cy="22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677" name="Inkt 676">
                <a:extLst>
                  <a:ext uri="{FF2B5EF4-FFF2-40B4-BE49-F238E27FC236}">
                    <a16:creationId xmlns:a16="http://schemas.microsoft.com/office/drawing/2014/main" id="{7A1581DF-FC08-46E4-8F53-738A76891E70}"/>
                  </a:ext>
                </a:extLst>
              </p14:cNvPr>
              <p14:cNvContentPartPr/>
              <p14:nvPr/>
            </p14:nvContentPartPr>
            <p14:xfrm>
              <a:off x="4456745" y="4915578"/>
              <a:ext cx="1258200" cy="22680"/>
            </p14:xfrm>
          </p:contentPart>
        </mc:Choice>
        <mc:Fallback xmlns="">
          <p:pic>
            <p:nvPicPr>
              <p:cNvPr id="677" name="Inkt 676">
                <a:extLst>
                  <a:ext uri="{FF2B5EF4-FFF2-40B4-BE49-F238E27FC236}">
                    <a16:creationId xmlns:a16="http://schemas.microsoft.com/office/drawing/2014/main" id="{7A1581DF-FC08-46E4-8F53-738A76891E7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442345" y="4901178"/>
                <a:ext cx="12862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678" name="Inkt 677">
                <a:extLst>
                  <a:ext uri="{FF2B5EF4-FFF2-40B4-BE49-F238E27FC236}">
                    <a16:creationId xmlns:a16="http://schemas.microsoft.com/office/drawing/2014/main" id="{FE7C699E-982F-4C2F-A06D-90A0BE8ED97B}"/>
                  </a:ext>
                </a:extLst>
              </p14:cNvPr>
              <p14:cNvContentPartPr/>
              <p14:nvPr/>
            </p14:nvContentPartPr>
            <p14:xfrm>
              <a:off x="3089105" y="4899738"/>
              <a:ext cx="1414440" cy="42120"/>
            </p14:xfrm>
          </p:contentPart>
        </mc:Choice>
        <mc:Fallback xmlns="">
          <p:pic>
            <p:nvPicPr>
              <p:cNvPr id="678" name="Inkt 677">
                <a:extLst>
                  <a:ext uri="{FF2B5EF4-FFF2-40B4-BE49-F238E27FC236}">
                    <a16:creationId xmlns:a16="http://schemas.microsoft.com/office/drawing/2014/main" id="{FE7C699E-982F-4C2F-A06D-90A0BE8ED97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074705" y="4885338"/>
                <a:ext cx="14425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679" name="Inkt 678">
                <a:extLst>
                  <a:ext uri="{FF2B5EF4-FFF2-40B4-BE49-F238E27FC236}">
                    <a16:creationId xmlns:a16="http://schemas.microsoft.com/office/drawing/2014/main" id="{633C6D09-BA47-4255-9F59-B5B3167A9FC3}"/>
                  </a:ext>
                </a:extLst>
              </p14:cNvPr>
              <p14:cNvContentPartPr/>
              <p14:nvPr/>
            </p14:nvContentPartPr>
            <p14:xfrm>
              <a:off x="7699265" y="3455418"/>
              <a:ext cx="322920" cy="29880"/>
            </p14:xfrm>
          </p:contentPart>
        </mc:Choice>
        <mc:Fallback xmlns="">
          <p:pic>
            <p:nvPicPr>
              <p:cNvPr id="679" name="Inkt 678">
                <a:extLst>
                  <a:ext uri="{FF2B5EF4-FFF2-40B4-BE49-F238E27FC236}">
                    <a16:creationId xmlns:a16="http://schemas.microsoft.com/office/drawing/2014/main" id="{633C6D09-BA47-4255-9F59-B5B3167A9FC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684865" y="3441018"/>
                <a:ext cx="35100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680" name="Inkt 679">
                <a:extLst>
                  <a:ext uri="{FF2B5EF4-FFF2-40B4-BE49-F238E27FC236}">
                    <a16:creationId xmlns:a16="http://schemas.microsoft.com/office/drawing/2014/main" id="{10507C0D-B38D-4CFF-BE1F-34ECC0D0FE5C}"/>
                  </a:ext>
                </a:extLst>
              </p14:cNvPr>
              <p14:cNvContentPartPr/>
              <p14:nvPr/>
            </p14:nvContentPartPr>
            <p14:xfrm>
              <a:off x="7711505" y="3801018"/>
              <a:ext cx="253080" cy="20880"/>
            </p14:xfrm>
          </p:contentPart>
        </mc:Choice>
        <mc:Fallback xmlns="">
          <p:pic>
            <p:nvPicPr>
              <p:cNvPr id="680" name="Inkt 679">
                <a:extLst>
                  <a:ext uri="{FF2B5EF4-FFF2-40B4-BE49-F238E27FC236}">
                    <a16:creationId xmlns:a16="http://schemas.microsoft.com/office/drawing/2014/main" id="{10507C0D-B38D-4CFF-BE1F-34ECC0D0FE5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697105" y="3786618"/>
                <a:ext cx="281160" cy="4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81" name="Groep 680">
            <a:extLst>
              <a:ext uri="{FF2B5EF4-FFF2-40B4-BE49-F238E27FC236}">
                <a16:creationId xmlns:a16="http://schemas.microsoft.com/office/drawing/2014/main" id="{A278B846-3B45-44C9-9A61-6461F3A7381B}"/>
              </a:ext>
            </a:extLst>
          </p:cNvPr>
          <p:cNvGrpSpPr/>
          <p:nvPr/>
        </p:nvGrpSpPr>
        <p:grpSpPr>
          <a:xfrm>
            <a:off x="6270425" y="3293778"/>
            <a:ext cx="1684800" cy="616320"/>
            <a:chOff x="6270425" y="3293778"/>
            <a:chExt cx="1684800" cy="61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682" name="Inkt 681">
                  <a:extLst>
                    <a:ext uri="{FF2B5EF4-FFF2-40B4-BE49-F238E27FC236}">
                      <a16:creationId xmlns:a16="http://schemas.microsoft.com/office/drawing/2014/main" id="{D24D9B02-DFA1-4217-8DE8-19C0044C2831}"/>
                    </a:ext>
                  </a:extLst>
                </p14:cNvPr>
                <p14:cNvContentPartPr/>
                <p14:nvPr/>
              </p14:nvContentPartPr>
              <p14:xfrm>
                <a:off x="6270425" y="3328698"/>
                <a:ext cx="111600" cy="157320"/>
              </p14:xfrm>
            </p:contentPart>
          </mc:Choice>
          <mc:Fallback xmlns="">
            <p:pic>
              <p:nvPicPr>
                <p:cNvPr id="110" name="Inkt 109">
                  <a:extLst>
                    <a:ext uri="{FF2B5EF4-FFF2-40B4-BE49-F238E27FC236}">
                      <a16:creationId xmlns:a16="http://schemas.microsoft.com/office/drawing/2014/main" id="{CA9083A9-2512-4D99-B36A-E18A3056A92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261425" y="3319698"/>
                  <a:ext cx="129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683" name="Inkt 682">
                  <a:extLst>
                    <a:ext uri="{FF2B5EF4-FFF2-40B4-BE49-F238E27FC236}">
                      <a16:creationId xmlns:a16="http://schemas.microsoft.com/office/drawing/2014/main" id="{3970245B-BB21-4C8E-AFC8-23781BEB37C0}"/>
                    </a:ext>
                  </a:extLst>
                </p14:cNvPr>
                <p14:cNvContentPartPr/>
                <p14:nvPr/>
              </p14:nvContentPartPr>
              <p14:xfrm>
                <a:off x="6554105" y="3345618"/>
                <a:ext cx="86760" cy="126720"/>
              </p14:xfrm>
            </p:contentPart>
          </mc:Choice>
          <mc:Fallback xmlns="">
            <p:pic>
              <p:nvPicPr>
                <p:cNvPr id="111" name="Inkt 110">
                  <a:extLst>
                    <a:ext uri="{FF2B5EF4-FFF2-40B4-BE49-F238E27FC236}">
                      <a16:creationId xmlns:a16="http://schemas.microsoft.com/office/drawing/2014/main" id="{6305FF28-09DD-4AE7-892D-A7322B82F39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545105" y="3336978"/>
                  <a:ext cx="104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84" name="Inkt 683">
                  <a:extLst>
                    <a:ext uri="{FF2B5EF4-FFF2-40B4-BE49-F238E27FC236}">
                      <a16:creationId xmlns:a16="http://schemas.microsoft.com/office/drawing/2014/main" id="{768BDF22-756E-4067-B88C-EA9710ADB3E8}"/>
                    </a:ext>
                  </a:extLst>
                </p14:cNvPr>
                <p14:cNvContentPartPr/>
                <p14:nvPr/>
              </p14:nvContentPartPr>
              <p14:xfrm>
                <a:off x="6835265" y="3331938"/>
                <a:ext cx="140400" cy="157320"/>
              </p14:xfrm>
            </p:contentPart>
          </mc:Choice>
          <mc:Fallback xmlns="">
            <p:pic>
              <p:nvPicPr>
                <p:cNvPr id="112" name="Inkt 111">
                  <a:extLst>
                    <a:ext uri="{FF2B5EF4-FFF2-40B4-BE49-F238E27FC236}">
                      <a16:creationId xmlns:a16="http://schemas.microsoft.com/office/drawing/2014/main" id="{CF124F4C-D4EF-4A8C-B9C9-D784B6C785D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826625" y="3323298"/>
                  <a:ext cx="158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85" name="Inkt 684">
                  <a:extLst>
                    <a:ext uri="{FF2B5EF4-FFF2-40B4-BE49-F238E27FC236}">
                      <a16:creationId xmlns:a16="http://schemas.microsoft.com/office/drawing/2014/main" id="{2C3D6736-2312-4440-B7AC-D995570EB5AB}"/>
                    </a:ext>
                  </a:extLst>
                </p14:cNvPr>
                <p14:cNvContentPartPr/>
                <p14:nvPr/>
              </p14:nvContentPartPr>
              <p14:xfrm>
                <a:off x="7165385" y="3338418"/>
                <a:ext cx="134280" cy="167760"/>
              </p14:xfrm>
            </p:contentPart>
          </mc:Choice>
          <mc:Fallback xmlns="">
            <p:pic>
              <p:nvPicPr>
                <p:cNvPr id="114" name="Inkt 113">
                  <a:extLst>
                    <a:ext uri="{FF2B5EF4-FFF2-40B4-BE49-F238E27FC236}">
                      <a16:creationId xmlns:a16="http://schemas.microsoft.com/office/drawing/2014/main" id="{A3EC6820-DC16-4B9C-BA4F-A69FE382D35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56745" y="3329418"/>
                  <a:ext cx="1519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86" name="Inkt 685">
                  <a:extLst>
                    <a:ext uri="{FF2B5EF4-FFF2-40B4-BE49-F238E27FC236}">
                      <a16:creationId xmlns:a16="http://schemas.microsoft.com/office/drawing/2014/main" id="{6BB20472-ADC4-43EE-AD3D-EB8EC5B95F7A}"/>
                    </a:ext>
                  </a:extLst>
                </p14:cNvPr>
                <p14:cNvContentPartPr/>
                <p14:nvPr/>
              </p14:nvContentPartPr>
              <p14:xfrm>
                <a:off x="7832825" y="3293778"/>
                <a:ext cx="105120" cy="128160"/>
              </p14:xfrm>
            </p:contentPart>
          </mc:Choice>
          <mc:Fallback xmlns="">
            <p:pic>
              <p:nvPicPr>
                <p:cNvPr id="115" name="Inkt 114">
                  <a:extLst>
                    <a:ext uri="{FF2B5EF4-FFF2-40B4-BE49-F238E27FC236}">
                      <a16:creationId xmlns:a16="http://schemas.microsoft.com/office/drawing/2014/main" id="{660573EE-4657-48BC-9544-0E0DA7DBB07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824185" y="3285138"/>
                  <a:ext cx="1227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87" name="Inkt 686">
                  <a:extLst>
                    <a:ext uri="{FF2B5EF4-FFF2-40B4-BE49-F238E27FC236}">
                      <a16:creationId xmlns:a16="http://schemas.microsoft.com/office/drawing/2014/main" id="{2A71337C-9DA2-4E95-A5D3-AD81B8EE6771}"/>
                    </a:ext>
                  </a:extLst>
                </p14:cNvPr>
                <p14:cNvContentPartPr/>
                <p14:nvPr/>
              </p14:nvContentPartPr>
              <p14:xfrm>
                <a:off x="7859825" y="3513378"/>
                <a:ext cx="95400" cy="102240"/>
              </p14:xfrm>
            </p:contentPart>
          </mc:Choice>
          <mc:Fallback xmlns="">
            <p:pic>
              <p:nvPicPr>
                <p:cNvPr id="116" name="Inkt 115">
                  <a:extLst>
                    <a:ext uri="{FF2B5EF4-FFF2-40B4-BE49-F238E27FC236}">
                      <a16:creationId xmlns:a16="http://schemas.microsoft.com/office/drawing/2014/main" id="{110A762A-740E-485F-8E2C-E9543656A50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851185" y="3504378"/>
                  <a:ext cx="1130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688" name="Inkt 687">
                  <a:extLst>
                    <a:ext uri="{FF2B5EF4-FFF2-40B4-BE49-F238E27FC236}">
                      <a16:creationId xmlns:a16="http://schemas.microsoft.com/office/drawing/2014/main" id="{7B06EAFC-4B37-495C-9E3D-1F918BB07027}"/>
                    </a:ext>
                  </a:extLst>
                </p14:cNvPr>
                <p14:cNvContentPartPr/>
                <p14:nvPr/>
              </p14:nvContentPartPr>
              <p14:xfrm>
                <a:off x="7843625" y="3677178"/>
                <a:ext cx="99360" cy="88200"/>
              </p14:xfrm>
            </p:contentPart>
          </mc:Choice>
          <mc:Fallback xmlns="">
            <p:pic>
              <p:nvPicPr>
                <p:cNvPr id="117" name="Inkt 116">
                  <a:extLst>
                    <a:ext uri="{FF2B5EF4-FFF2-40B4-BE49-F238E27FC236}">
                      <a16:creationId xmlns:a16="http://schemas.microsoft.com/office/drawing/2014/main" id="{D319475B-E1A1-4A30-8754-298B1710008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834985" y="3668178"/>
                  <a:ext cx="117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689" name="Inkt 688">
                  <a:extLst>
                    <a:ext uri="{FF2B5EF4-FFF2-40B4-BE49-F238E27FC236}">
                      <a16:creationId xmlns:a16="http://schemas.microsoft.com/office/drawing/2014/main" id="{CD714D3B-94CF-4C87-9C24-CD782AA3A8E4}"/>
                    </a:ext>
                  </a:extLst>
                </p14:cNvPr>
                <p14:cNvContentPartPr/>
                <p14:nvPr/>
              </p14:nvContentPartPr>
              <p14:xfrm>
                <a:off x="7838585" y="3852858"/>
                <a:ext cx="85320" cy="57240"/>
              </p14:xfrm>
            </p:contentPart>
          </mc:Choice>
          <mc:Fallback xmlns="">
            <p:pic>
              <p:nvPicPr>
                <p:cNvPr id="119" name="Inkt 118">
                  <a:extLst>
                    <a:ext uri="{FF2B5EF4-FFF2-40B4-BE49-F238E27FC236}">
                      <a16:creationId xmlns:a16="http://schemas.microsoft.com/office/drawing/2014/main" id="{D3331A4B-3390-418B-9A1E-8DDB5BBDF5B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29585" y="3844218"/>
                  <a:ext cx="10296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0" name="Groep 689">
            <a:extLst>
              <a:ext uri="{FF2B5EF4-FFF2-40B4-BE49-F238E27FC236}">
                <a16:creationId xmlns:a16="http://schemas.microsoft.com/office/drawing/2014/main" id="{EEB18304-9CA5-4BAA-A352-ED2C378A165C}"/>
              </a:ext>
            </a:extLst>
          </p:cNvPr>
          <p:cNvGrpSpPr/>
          <p:nvPr/>
        </p:nvGrpSpPr>
        <p:grpSpPr>
          <a:xfrm>
            <a:off x="8383625" y="4667178"/>
            <a:ext cx="364680" cy="467640"/>
            <a:chOff x="8383625" y="4667178"/>
            <a:chExt cx="364680" cy="4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91" name="Inkt 690">
                  <a:extLst>
                    <a:ext uri="{FF2B5EF4-FFF2-40B4-BE49-F238E27FC236}">
                      <a16:creationId xmlns:a16="http://schemas.microsoft.com/office/drawing/2014/main" id="{D1FA10B2-00FA-40F4-AC49-F151FECF2C98}"/>
                    </a:ext>
                  </a:extLst>
                </p14:cNvPr>
                <p14:cNvContentPartPr/>
                <p14:nvPr/>
              </p14:nvContentPartPr>
              <p14:xfrm>
                <a:off x="8383625" y="4873458"/>
                <a:ext cx="164880" cy="245520"/>
              </p14:xfrm>
            </p:contentPart>
          </mc:Choice>
          <mc:Fallback xmlns="">
            <p:pic>
              <p:nvPicPr>
                <p:cNvPr id="121" name="Inkt 120">
                  <a:extLst>
                    <a:ext uri="{FF2B5EF4-FFF2-40B4-BE49-F238E27FC236}">
                      <a16:creationId xmlns:a16="http://schemas.microsoft.com/office/drawing/2014/main" id="{6BD2E9A9-20F6-4979-A2B6-151C2A9AC31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374985" y="4864818"/>
                  <a:ext cx="1825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92" name="Inkt 691">
                  <a:extLst>
                    <a:ext uri="{FF2B5EF4-FFF2-40B4-BE49-F238E27FC236}">
                      <a16:creationId xmlns:a16="http://schemas.microsoft.com/office/drawing/2014/main" id="{6E46BE4F-C474-4860-A5FB-61AF2D2735A9}"/>
                    </a:ext>
                  </a:extLst>
                </p14:cNvPr>
                <p14:cNvContentPartPr/>
                <p14:nvPr/>
              </p14:nvContentPartPr>
              <p14:xfrm>
                <a:off x="8596385" y="4910898"/>
                <a:ext cx="151920" cy="223920"/>
              </p14:xfrm>
            </p:contentPart>
          </mc:Choice>
          <mc:Fallback xmlns="">
            <p:pic>
              <p:nvPicPr>
                <p:cNvPr id="122" name="Inkt 121">
                  <a:extLst>
                    <a:ext uri="{FF2B5EF4-FFF2-40B4-BE49-F238E27FC236}">
                      <a16:creationId xmlns:a16="http://schemas.microsoft.com/office/drawing/2014/main" id="{3FA5FDAB-DADC-4180-9001-062EB65722E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587745" y="4902258"/>
                  <a:ext cx="169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93" name="Inkt 692">
                  <a:extLst>
                    <a:ext uri="{FF2B5EF4-FFF2-40B4-BE49-F238E27FC236}">
                      <a16:creationId xmlns:a16="http://schemas.microsoft.com/office/drawing/2014/main" id="{A60C7A6C-C11F-46C0-91B8-9D43032E8B44}"/>
                    </a:ext>
                  </a:extLst>
                </p14:cNvPr>
                <p14:cNvContentPartPr/>
                <p14:nvPr/>
              </p14:nvContentPartPr>
              <p14:xfrm>
                <a:off x="8389385" y="4667178"/>
                <a:ext cx="141840" cy="143640"/>
              </p14:xfrm>
            </p:contentPart>
          </mc:Choice>
          <mc:Fallback xmlns="">
            <p:pic>
              <p:nvPicPr>
                <p:cNvPr id="124" name="Inkt 123">
                  <a:extLst>
                    <a:ext uri="{FF2B5EF4-FFF2-40B4-BE49-F238E27FC236}">
                      <a16:creationId xmlns:a16="http://schemas.microsoft.com/office/drawing/2014/main" id="{C7A28B3B-4902-4357-BBE8-905DABCB445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380385" y="4658538"/>
                  <a:ext cx="15948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4" name="Groep 693">
            <a:extLst>
              <a:ext uri="{FF2B5EF4-FFF2-40B4-BE49-F238E27FC236}">
                <a16:creationId xmlns:a16="http://schemas.microsoft.com/office/drawing/2014/main" id="{BC8B7ECA-CF0E-428F-9A85-1676026B6139}"/>
              </a:ext>
            </a:extLst>
          </p:cNvPr>
          <p:cNvGrpSpPr/>
          <p:nvPr/>
        </p:nvGrpSpPr>
        <p:grpSpPr>
          <a:xfrm>
            <a:off x="4969385" y="2913978"/>
            <a:ext cx="753480" cy="659160"/>
            <a:chOff x="4969385" y="2913978"/>
            <a:chExt cx="753480" cy="65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95" name="Inkt 694">
                  <a:extLst>
                    <a:ext uri="{FF2B5EF4-FFF2-40B4-BE49-F238E27FC236}">
                      <a16:creationId xmlns:a16="http://schemas.microsoft.com/office/drawing/2014/main" id="{A6E3AACF-83BB-40EB-8A8A-C2AA91FAC577}"/>
                    </a:ext>
                  </a:extLst>
                </p14:cNvPr>
                <p14:cNvContentPartPr/>
                <p14:nvPr/>
              </p14:nvContentPartPr>
              <p14:xfrm>
                <a:off x="5524505" y="3216738"/>
                <a:ext cx="198360" cy="298800"/>
              </p14:xfrm>
            </p:contentPart>
          </mc:Choice>
          <mc:Fallback xmlns="">
            <p:pic>
              <p:nvPicPr>
                <p:cNvPr id="126" name="Inkt 125">
                  <a:extLst>
                    <a:ext uri="{FF2B5EF4-FFF2-40B4-BE49-F238E27FC236}">
                      <a16:creationId xmlns:a16="http://schemas.microsoft.com/office/drawing/2014/main" id="{27CD859D-C78F-4117-B8EC-4D096866B84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515505" y="3207738"/>
                  <a:ext cx="216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696" name="Inkt 695">
                  <a:extLst>
                    <a:ext uri="{FF2B5EF4-FFF2-40B4-BE49-F238E27FC236}">
                      <a16:creationId xmlns:a16="http://schemas.microsoft.com/office/drawing/2014/main" id="{9ECE8658-EF39-4A00-8F62-446665EC73C9}"/>
                    </a:ext>
                  </a:extLst>
                </p14:cNvPr>
                <p14:cNvContentPartPr/>
                <p14:nvPr/>
              </p14:nvContentPartPr>
              <p14:xfrm>
                <a:off x="5129585" y="2913978"/>
                <a:ext cx="315360" cy="618120"/>
              </p14:xfrm>
            </p:contentPart>
          </mc:Choice>
          <mc:Fallback xmlns="">
            <p:pic>
              <p:nvPicPr>
                <p:cNvPr id="127" name="Inkt 126">
                  <a:extLst>
                    <a:ext uri="{FF2B5EF4-FFF2-40B4-BE49-F238E27FC236}">
                      <a16:creationId xmlns:a16="http://schemas.microsoft.com/office/drawing/2014/main" id="{FEAC095B-270D-468E-8F3C-4F02EEDDD16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20585" y="2904978"/>
                  <a:ext cx="33300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697" name="Inkt 696">
                  <a:extLst>
                    <a:ext uri="{FF2B5EF4-FFF2-40B4-BE49-F238E27FC236}">
                      <a16:creationId xmlns:a16="http://schemas.microsoft.com/office/drawing/2014/main" id="{64E0CED3-DCCD-4142-ADA3-8B55AF235024}"/>
                    </a:ext>
                  </a:extLst>
                </p14:cNvPr>
                <p14:cNvContentPartPr/>
                <p14:nvPr/>
              </p14:nvContentPartPr>
              <p14:xfrm>
                <a:off x="5206265" y="2989218"/>
                <a:ext cx="177840" cy="583920"/>
              </p14:xfrm>
            </p:contentPart>
          </mc:Choice>
          <mc:Fallback xmlns="">
            <p:pic>
              <p:nvPicPr>
                <p:cNvPr id="128" name="Inkt 127">
                  <a:extLst>
                    <a:ext uri="{FF2B5EF4-FFF2-40B4-BE49-F238E27FC236}">
                      <a16:creationId xmlns:a16="http://schemas.microsoft.com/office/drawing/2014/main" id="{779F82CE-AF34-44CE-9298-106BAF653EB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197625" y="2980578"/>
                  <a:ext cx="19548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698" name="Inkt 697">
                  <a:extLst>
                    <a:ext uri="{FF2B5EF4-FFF2-40B4-BE49-F238E27FC236}">
                      <a16:creationId xmlns:a16="http://schemas.microsoft.com/office/drawing/2014/main" id="{A84C167B-399E-4AA9-83C7-C2ECF0F47CCE}"/>
                    </a:ext>
                  </a:extLst>
                </p14:cNvPr>
                <p14:cNvContentPartPr/>
                <p14:nvPr/>
              </p14:nvContentPartPr>
              <p14:xfrm>
                <a:off x="4969385" y="3428778"/>
                <a:ext cx="130320" cy="119880"/>
              </p14:xfrm>
            </p:contentPart>
          </mc:Choice>
          <mc:Fallback xmlns="">
            <p:pic>
              <p:nvPicPr>
                <p:cNvPr id="129" name="Inkt 128">
                  <a:extLst>
                    <a:ext uri="{FF2B5EF4-FFF2-40B4-BE49-F238E27FC236}">
                      <a16:creationId xmlns:a16="http://schemas.microsoft.com/office/drawing/2014/main" id="{9009B583-EDAA-4C45-A610-B4175F75243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60745" y="3420138"/>
                  <a:ext cx="1479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699" name="Inkt 698">
                  <a:extLst>
                    <a:ext uri="{FF2B5EF4-FFF2-40B4-BE49-F238E27FC236}">
                      <a16:creationId xmlns:a16="http://schemas.microsoft.com/office/drawing/2014/main" id="{1567B857-2BB4-48BA-BF18-0D667B1A3916}"/>
                    </a:ext>
                  </a:extLst>
                </p14:cNvPr>
                <p14:cNvContentPartPr/>
                <p14:nvPr/>
              </p14:nvContentPartPr>
              <p14:xfrm>
                <a:off x="5201945" y="2960418"/>
                <a:ext cx="46080" cy="187200"/>
              </p14:xfrm>
            </p:contentPart>
          </mc:Choice>
          <mc:Fallback xmlns="">
            <p:pic>
              <p:nvPicPr>
                <p:cNvPr id="130" name="Inkt 129">
                  <a:extLst>
                    <a:ext uri="{FF2B5EF4-FFF2-40B4-BE49-F238E27FC236}">
                      <a16:creationId xmlns:a16="http://schemas.microsoft.com/office/drawing/2014/main" id="{A9FBAF74-373D-4FDC-9857-13BF131FECF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93305" y="2951778"/>
                  <a:ext cx="6372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0" name="Groep 699">
            <a:extLst>
              <a:ext uri="{FF2B5EF4-FFF2-40B4-BE49-F238E27FC236}">
                <a16:creationId xmlns:a16="http://schemas.microsoft.com/office/drawing/2014/main" id="{DA0F2BB9-299A-485E-9FF3-112CC3D24C0A}"/>
              </a:ext>
            </a:extLst>
          </p:cNvPr>
          <p:cNvGrpSpPr/>
          <p:nvPr/>
        </p:nvGrpSpPr>
        <p:grpSpPr>
          <a:xfrm>
            <a:off x="3751505" y="2969058"/>
            <a:ext cx="654120" cy="529560"/>
            <a:chOff x="3751505" y="2969058"/>
            <a:chExt cx="65412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701" name="Inkt 700">
                  <a:extLst>
                    <a:ext uri="{FF2B5EF4-FFF2-40B4-BE49-F238E27FC236}">
                      <a16:creationId xmlns:a16="http://schemas.microsoft.com/office/drawing/2014/main" id="{0415C665-84A3-44D3-A0B0-01F6E2D5FAD2}"/>
                    </a:ext>
                  </a:extLst>
                </p14:cNvPr>
                <p14:cNvContentPartPr/>
                <p14:nvPr/>
              </p14:nvContentPartPr>
              <p14:xfrm>
                <a:off x="4099985" y="2973018"/>
                <a:ext cx="49680" cy="464760"/>
              </p14:xfrm>
            </p:contentPart>
          </mc:Choice>
          <mc:Fallback xmlns="">
            <p:pic>
              <p:nvPicPr>
                <p:cNvPr id="132" name="Inkt 131">
                  <a:extLst>
                    <a:ext uri="{FF2B5EF4-FFF2-40B4-BE49-F238E27FC236}">
                      <a16:creationId xmlns:a16="http://schemas.microsoft.com/office/drawing/2014/main" id="{56503DEC-67CA-486C-86A7-9CFD1BB8B1F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090985" y="2964018"/>
                  <a:ext cx="6732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702" name="Inkt 701">
                  <a:extLst>
                    <a:ext uri="{FF2B5EF4-FFF2-40B4-BE49-F238E27FC236}">
                      <a16:creationId xmlns:a16="http://schemas.microsoft.com/office/drawing/2014/main" id="{8C60A3FA-DED4-4582-8B6D-05455575564B}"/>
                    </a:ext>
                  </a:extLst>
                </p14:cNvPr>
                <p14:cNvContentPartPr/>
                <p14:nvPr/>
              </p14:nvContentPartPr>
              <p14:xfrm>
                <a:off x="4087745" y="2969058"/>
                <a:ext cx="317880" cy="529560"/>
              </p14:xfrm>
            </p:contentPart>
          </mc:Choice>
          <mc:Fallback xmlns="">
            <p:pic>
              <p:nvPicPr>
                <p:cNvPr id="133" name="Inkt 132">
                  <a:extLst>
                    <a:ext uri="{FF2B5EF4-FFF2-40B4-BE49-F238E27FC236}">
                      <a16:creationId xmlns:a16="http://schemas.microsoft.com/office/drawing/2014/main" id="{08ACE615-4F62-486C-9B8E-64610772364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079105" y="2960058"/>
                  <a:ext cx="33552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703" name="Inkt 702">
                  <a:extLst>
                    <a:ext uri="{FF2B5EF4-FFF2-40B4-BE49-F238E27FC236}">
                      <a16:creationId xmlns:a16="http://schemas.microsoft.com/office/drawing/2014/main" id="{E18871C0-642F-44FE-9B60-67E729F17BD3}"/>
                    </a:ext>
                  </a:extLst>
                </p14:cNvPr>
                <p14:cNvContentPartPr/>
                <p14:nvPr/>
              </p14:nvContentPartPr>
              <p14:xfrm>
                <a:off x="3751505" y="3340938"/>
                <a:ext cx="169560" cy="148320"/>
              </p14:xfrm>
            </p:contentPart>
          </mc:Choice>
          <mc:Fallback xmlns="">
            <p:pic>
              <p:nvPicPr>
                <p:cNvPr id="134" name="Inkt 133">
                  <a:extLst>
                    <a:ext uri="{FF2B5EF4-FFF2-40B4-BE49-F238E27FC236}">
                      <a16:creationId xmlns:a16="http://schemas.microsoft.com/office/drawing/2014/main" id="{DC6F7351-145C-46AD-8C27-B18C39656DE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742505" y="3332298"/>
                  <a:ext cx="187200" cy="16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704" name="Inkt 703">
                <a:extLst>
                  <a:ext uri="{FF2B5EF4-FFF2-40B4-BE49-F238E27FC236}">
                    <a16:creationId xmlns:a16="http://schemas.microsoft.com/office/drawing/2014/main" id="{9F0EBD12-76B7-4580-9AD6-D2768C2A7532}"/>
                  </a:ext>
                </a:extLst>
              </p14:cNvPr>
              <p14:cNvContentPartPr/>
              <p14:nvPr/>
            </p14:nvContentPartPr>
            <p14:xfrm>
              <a:off x="8212985" y="2507178"/>
              <a:ext cx="180000" cy="302400"/>
            </p14:xfrm>
          </p:contentPart>
        </mc:Choice>
        <mc:Fallback xmlns="">
          <p:pic>
            <p:nvPicPr>
              <p:cNvPr id="704" name="Inkt 703">
                <a:extLst>
                  <a:ext uri="{FF2B5EF4-FFF2-40B4-BE49-F238E27FC236}">
                    <a16:creationId xmlns:a16="http://schemas.microsoft.com/office/drawing/2014/main" id="{9F0EBD12-76B7-4580-9AD6-D2768C2A7532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198585" y="2492778"/>
                <a:ext cx="20808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705" name="Inkt 704">
                <a:extLst>
                  <a:ext uri="{FF2B5EF4-FFF2-40B4-BE49-F238E27FC236}">
                    <a16:creationId xmlns:a16="http://schemas.microsoft.com/office/drawing/2014/main" id="{6B2AA813-210F-4EA3-A388-051FDED167B0}"/>
                  </a:ext>
                </a:extLst>
              </p14:cNvPr>
              <p14:cNvContentPartPr/>
              <p14:nvPr/>
            </p14:nvContentPartPr>
            <p14:xfrm>
              <a:off x="4434278" y="5216919"/>
              <a:ext cx="696960" cy="46080"/>
            </p14:xfrm>
          </p:contentPart>
        </mc:Choice>
        <mc:Fallback xmlns="">
          <p:pic>
            <p:nvPicPr>
              <p:cNvPr id="705" name="Inkt 704">
                <a:extLst>
                  <a:ext uri="{FF2B5EF4-FFF2-40B4-BE49-F238E27FC236}">
                    <a16:creationId xmlns:a16="http://schemas.microsoft.com/office/drawing/2014/main" id="{6B2AA813-210F-4EA3-A388-051FDED167B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419878" y="5202519"/>
                <a:ext cx="725040" cy="74160"/>
              </a:xfrm>
              <a:prstGeom prst="rect">
                <a:avLst/>
              </a:prstGeom>
            </p:spPr>
          </p:pic>
        </mc:Fallback>
      </mc:AlternateContent>
      <p:sp>
        <p:nvSpPr>
          <p:cNvPr id="706" name="Tekstvak 705">
            <a:extLst>
              <a:ext uri="{FF2B5EF4-FFF2-40B4-BE49-F238E27FC236}">
                <a16:creationId xmlns:a16="http://schemas.microsoft.com/office/drawing/2014/main" id="{F66CA09D-F9E1-491F-AE95-E3C5320A13A3}"/>
              </a:ext>
            </a:extLst>
          </p:cNvPr>
          <p:cNvSpPr txBox="1"/>
          <p:nvPr/>
        </p:nvSpPr>
        <p:spPr>
          <a:xfrm>
            <a:off x="3682767" y="2684477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WR01</a:t>
            </a:r>
            <a:endParaRPr lang="en-GB" sz="1400" dirty="0"/>
          </a:p>
        </p:txBody>
      </p:sp>
      <p:sp>
        <p:nvSpPr>
          <p:cNvPr id="707" name="Tekstvak 706">
            <a:extLst>
              <a:ext uri="{FF2B5EF4-FFF2-40B4-BE49-F238E27FC236}">
                <a16:creationId xmlns:a16="http://schemas.microsoft.com/office/drawing/2014/main" id="{D566AF1D-4D21-4BE9-9BF2-2C8CED2FA12E}"/>
              </a:ext>
            </a:extLst>
          </p:cNvPr>
          <p:cNvSpPr txBox="1"/>
          <p:nvPr/>
        </p:nvSpPr>
        <p:spPr>
          <a:xfrm>
            <a:off x="5091785" y="236569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WR02</a:t>
            </a:r>
            <a:endParaRPr lang="en-GB" sz="1400" dirty="0"/>
          </a:p>
        </p:txBody>
      </p:sp>
      <p:sp>
        <p:nvSpPr>
          <p:cNvPr id="708" name="Tekstvak 707">
            <a:extLst>
              <a:ext uri="{FF2B5EF4-FFF2-40B4-BE49-F238E27FC236}">
                <a16:creationId xmlns:a16="http://schemas.microsoft.com/office/drawing/2014/main" id="{5BA7E03A-D7D5-48E3-8DCA-D25467AB1015}"/>
              </a:ext>
            </a:extLst>
          </p:cNvPr>
          <p:cNvSpPr txBox="1"/>
          <p:nvPr/>
        </p:nvSpPr>
        <p:spPr>
          <a:xfrm>
            <a:off x="5800769" y="2978198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WR03</a:t>
            </a:r>
            <a:endParaRPr lang="en-GB" sz="1400" dirty="0"/>
          </a:p>
        </p:txBody>
      </p:sp>
      <p:sp>
        <p:nvSpPr>
          <p:cNvPr id="709" name="Tekstvak 708">
            <a:extLst>
              <a:ext uri="{FF2B5EF4-FFF2-40B4-BE49-F238E27FC236}">
                <a16:creationId xmlns:a16="http://schemas.microsoft.com/office/drawing/2014/main" id="{A954D5F0-410E-4DEF-B2D6-49E34ADB2DF4}"/>
              </a:ext>
            </a:extLst>
          </p:cNvPr>
          <p:cNvSpPr txBox="1"/>
          <p:nvPr/>
        </p:nvSpPr>
        <p:spPr>
          <a:xfrm>
            <a:off x="6640865" y="236569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WR04</a:t>
            </a:r>
            <a:endParaRPr lang="en-GB" sz="1400" dirty="0"/>
          </a:p>
        </p:txBody>
      </p:sp>
      <p:sp>
        <p:nvSpPr>
          <p:cNvPr id="710" name="Tekstvak 709">
            <a:extLst>
              <a:ext uri="{FF2B5EF4-FFF2-40B4-BE49-F238E27FC236}">
                <a16:creationId xmlns:a16="http://schemas.microsoft.com/office/drawing/2014/main" id="{9ABE1281-0890-47B7-BEB7-E0B15617F07E}"/>
              </a:ext>
            </a:extLst>
          </p:cNvPr>
          <p:cNvSpPr txBox="1"/>
          <p:nvPr/>
        </p:nvSpPr>
        <p:spPr>
          <a:xfrm>
            <a:off x="7533314" y="236569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WR05</a:t>
            </a:r>
            <a:endParaRPr lang="en-GB" sz="1400" dirty="0"/>
          </a:p>
        </p:txBody>
      </p:sp>
      <p:sp>
        <p:nvSpPr>
          <p:cNvPr id="711" name="Tekstvak 710">
            <a:extLst>
              <a:ext uri="{FF2B5EF4-FFF2-40B4-BE49-F238E27FC236}">
                <a16:creationId xmlns:a16="http://schemas.microsoft.com/office/drawing/2014/main" id="{FA52791E-32CF-4131-B571-F3E8E17C45A5}"/>
              </a:ext>
            </a:extLst>
          </p:cNvPr>
          <p:cNvSpPr txBox="1"/>
          <p:nvPr/>
        </p:nvSpPr>
        <p:spPr>
          <a:xfrm>
            <a:off x="9093672" y="2534453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WR06</a:t>
            </a:r>
            <a:endParaRPr lang="en-GB" sz="1400" dirty="0"/>
          </a:p>
        </p:txBody>
      </p:sp>
      <p:grpSp>
        <p:nvGrpSpPr>
          <p:cNvPr id="712" name="Groep 711">
            <a:extLst>
              <a:ext uri="{FF2B5EF4-FFF2-40B4-BE49-F238E27FC236}">
                <a16:creationId xmlns:a16="http://schemas.microsoft.com/office/drawing/2014/main" id="{4086DD54-B1B3-4186-9BD7-077FB0F5DD57}"/>
              </a:ext>
            </a:extLst>
          </p:cNvPr>
          <p:cNvGrpSpPr/>
          <p:nvPr/>
        </p:nvGrpSpPr>
        <p:grpSpPr>
          <a:xfrm>
            <a:off x="2584745" y="1882508"/>
            <a:ext cx="7844400" cy="4429080"/>
            <a:chOff x="2614265" y="1808778"/>
            <a:chExt cx="7844400" cy="442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713" name="Inkt 712">
                  <a:extLst>
                    <a:ext uri="{FF2B5EF4-FFF2-40B4-BE49-F238E27FC236}">
                      <a16:creationId xmlns:a16="http://schemas.microsoft.com/office/drawing/2014/main" id="{43995E43-2FD3-4793-90C5-707A90840AA6}"/>
                    </a:ext>
                  </a:extLst>
                </p14:cNvPr>
                <p14:cNvContentPartPr/>
                <p14:nvPr/>
              </p14:nvContentPartPr>
              <p14:xfrm>
                <a:off x="6132185" y="2894178"/>
                <a:ext cx="4026240" cy="135720"/>
              </p14:xfrm>
            </p:contentPart>
          </mc:Choice>
          <mc:Fallback xmlns="">
            <p:pic>
              <p:nvPicPr>
                <p:cNvPr id="14" name="Inkt 13">
                  <a:extLst>
                    <a:ext uri="{FF2B5EF4-FFF2-40B4-BE49-F238E27FC236}">
                      <a16:creationId xmlns:a16="http://schemas.microsoft.com/office/drawing/2014/main" id="{AE792EB5-1B7F-448E-AE42-717D2AB5A5B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123545" y="2885538"/>
                  <a:ext cx="4043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714" name="Inkt 713">
                  <a:extLst>
                    <a:ext uri="{FF2B5EF4-FFF2-40B4-BE49-F238E27FC236}">
                      <a16:creationId xmlns:a16="http://schemas.microsoft.com/office/drawing/2014/main" id="{D2D1C466-F9F2-4A69-B54A-ECC512A44DC6}"/>
                    </a:ext>
                  </a:extLst>
                </p14:cNvPr>
                <p14:cNvContentPartPr/>
                <p14:nvPr/>
              </p14:nvContentPartPr>
              <p14:xfrm>
                <a:off x="6127865" y="3225378"/>
                <a:ext cx="51480" cy="405720"/>
              </p14:xfrm>
            </p:contentPart>
          </mc:Choice>
          <mc:Fallback xmlns="">
            <p:pic>
              <p:nvPicPr>
                <p:cNvPr id="16" name="Inkt 15">
                  <a:extLst>
                    <a:ext uri="{FF2B5EF4-FFF2-40B4-BE49-F238E27FC236}">
                      <a16:creationId xmlns:a16="http://schemas.microsoft.com/office/drawing/2014/main" id="{389187DC-A15C-4BEE-A811-22131C5EC93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119225" y="3216738"/>
                  <a:ext cx="691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715" name="Inkt 714">
                  <a:extLst>
                    <a:ext uri="{FF2B5EF4-FFF2-40B4-BE49-F238E27FC236}">
                      <a16:creationId xmlns:a16="http://schemas.microsoft.com/office/drawing/2014/main" id="{3C6CA4D8-FE7C-4C39-BCD8-26F6755A464A}"/>
                    </a:ext>
                  </a:extLst>
                </p14:cNvPr>
                <p14:cNvContentPartPr/>
                <p14:nvPr/>
              </p14:nvContentPartPr>
              <p14:xfrm>
                <a:off x="7898345" y="3209538"/>
                <a:ext cx="151200" cy="2976840"/>
              </p14:xfrm>
            </p:contentPart>
          </mc:Choice>
          <mc:Fallback xmlns="">
            <p:pic>
              <p:nvPicPr>
                <p:cNvPr id="22" name="Inkt 21">
                  <a:extLst>
                    <a:ext uri="{FF2B5EF4-FFF2-40B4-BE49-F238E27FC236}">
                      <a16:creationId xmlns:a16="http://schemas.microsoft.com/office/drawing/2014/main" id="{3B0F446C-38D7-4064-8F2B-A4549E42D56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889345" y="3200538"/>
                  <a:ext cx="168840" cy="29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716" name="Inkt 715">
                  <a:extLst>
                    <a:ext uri="{FF2B5EF4-FFF2-40B4-BE49-F238E27FC236}">
                      <a16:creationId xmlns:a16="http://schemas.microsoft.com/office/drawing/2014/main" id="{57081CA9-B389-4031-8420-884272349AEF}"/>
                    </a:ext>
                  </a:extLst>
                </p14:cNvPr>
                <p14:cNvContentPartPr/>
                <p14:nvPr/>
              </p14:nvContentPartPr>
              <p14:xfrm>
                <a:off x="8282465" y="3244098"/>
                <a:ext cx="2134080" cy="35280"/>
              </p14:xfrm>
            </p:contentPart>
          </mc:Choice>
          <mc:Fallback xmlns="">
            <p:pic>
              <p:nvPicPr>
                <p:cNvPr id="23" name="Inkt 22">
                  <a:extLst>
                    <a:ext uri="{FF2B5EF4-FFF2-40B4-BE49-F238E27FC236}">
                      <a16:creationId xmlns:a16="http://schemas.microsoft.com/office/drawing/2014/main" id="{D6156A81-A968-4714-9DD0-F9517641442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273825" y="3235098"/>
                  <a:ext cx="21517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717" name="Inkt 716">
                  <a:extLst>
                    <a:ext uri="{FF2B5EF4-FFF2-40B4-BE49-F238E27FC236}">
                      <a16:creationId xmlns:a16="http://schemas.microsoft.com/office/drawing/2014/main" id="{1E6F6D05-1CB8-4A64-BEBA-8721DE475BE5}"/>
                    </a:ext>
                  </a:extLst>
                </p14:cNvPr>
                <p14:cNvContentPartPr/>
                <p14:nvPr/>
              </p14:nvContentPartPr>
              <p14:xfrm>
                <a:off x="8235305" y="3287298"/>
                <a:ext cx="128520" cy="2858040"/>
              </p14:xfrm>
            </p:contentPart>
          </mc:Choice>
          <mc:Fallback xmlns="">
            <p:pic>
              <p:nvPicPr>
                <p:cNvPr id="24" name="Inkt 23">
                  <a:extLst>
                    <a:ext uri="{FF2B5EF4-FFF2-40B4-BE49-F238E27FC236}">
                      <a16:creationId xmlns:a16="http://schemas.microsoft.com/office/drawing/2014/main" id="{D1AB4068-564F-4229-90A5-3C205C6078D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226305" y="3278298"/>
                  <a:ext cx="146160" cy="28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718" name="Inkt 717">
                  <a:extLst>
                    <a:ext uri="{FF2B5EF4-FFF2-40B4-BE49-F238E27FC236}">
                      <a16:creationId xmlns:a16="http://schemas.microsoft.com/office/drawing/2014/main" id="{CA6EC68C-8B53-4439-9758-CEF8B8402DE2}"/>
                    </a:ext>
                  </a:extLst>
                </p14:cNvPr>
                <p14:cNvContentPartPr/>
                <p14:nvPr/>
              </p14:nvContentPartPr>
              <p14:xfrm>
                <a:off x="7239185" y="1808778"/>
                <a:ext cx="124560" cy="1119600"/>
              </p14:xfrm>
            </p:contentPart>
          </mc:Choice>
          <mc:Fallback xmlns="">
            <p:pic>
              <p:nvPicPr>
                <p:cNvPr id="26" name="Inkt 25">
                  <a:extLst>
                    <a:ext uri="{FF2B5EF4-FFF2-40B4-BE49-F238E27FC236}">
                      <a16:creationId xmlns:a16="http://schemas.microsoft.com/office/drawing/2014/main" id="{35ED0044-5BEF-4478-8E8B-9759B3CABB1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230185" y="1799778"/>
                  <a:ext cx="142200" cy="11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719" name="Inkt 718">
                  <a:extLst>
                    <a:ext uri="{FF2B5EF4-FFF2-40B4-BE49-F238E27FC236}">
                      <a16:creationId xmlns:a16="http://schemas.microsoft.com/office/drawing/2014/main" id="{3C2536AB-AA2D-4EA1-96CD-EC6DCCE01B40}"/>
                    </a:ext>
                  </a:extLst>
                </p14:cNvPr>
                <p14:cNvContentPartPr/>
                <p14:nvPr/>
              </p14:nvContentPartPr>
              <p14:xfrm>
                <a:off x="8513945" y="2141778"/>
                <a:ext cx="97920" cy="714600"/>
              </p14:xfrm>
            </p:contentPart>
          </mc:Choice>
          <mc:Fallback xmlns="">
            <p:pic>
              <p:nvPicPr>
                <p:cNvPr id="27" name="Inkt 26">
                  <a:extLst>
                    <a:ext uri="{FF2B5EF4-FFF2-40B4-BE49-F238E27FC236}">
                      <a16:creationId xmlns:a16="http://schemas.microsoft.com/office/drawing/2014/main" id="{86BA1D36-9078-4A5F-B038-9D4AA991C1C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505305" y="2133138"/>
                  <a:ext cx="11556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720" name="Inkt 719">
                  <a:extLst>
                    <a:ext uri="{FF2B5EF4-FFF2-40B4-BE49-F238E27FC236}">
                      <a16:creationId xmlns:a16="http://schemas.microsoft.com/office/drawing/2014/main" id="{3C834F90-6320-4017-8AF8-875C1B1161A2}"/>
                    </a:ext>
                  </a:extLst>
                </p14:cNvPr>
                <p14:cNvContentPartPr/>
                <p14:nvPr/>
              </p14:nvContentPartPr>
              <p14:xfrm>
                <a:off x="8303345" y="3875178"/>
                <a:ext cx="2155320" cy="55800"/>
              </p14:xfrm>
            </p:contentPart>
          </mc:Choice>
          <mc:Fallback xmlns="">
            <p:pic>
              <p:nvPicPr>
                <p:cNvPr id="36" name="Inkt 35">
                  <a:extLst>
                    <a:ext uri="{FF2B5EF4-FFF2-40B4-BE49-F238E27FC236}">
                      <a16:creationId xmlns:a16="http://schemas.microsoft.com/office/drawing/2014/main" id="{321437FF-351F-4D01-B23F-2E48BF7AE85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294345" y="3866538"/>
                  <a:ext cx="2172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721" name="Inkt 720">
                  <a:extLst>
                    <a:ext uri="{FF2B5EF4-FFF2-40B4-BE49-F238E27FC236}">
                      <a16:creationId xmlns:a16="http://schemas.microsoft.com/office/drawing/2014/main" id="{5936B644-62B9-4040-B4F7-E3B8AC63A452}"/>
                    </a:ext>
                  </a:extLst>
                </p14:cNvPr>
                <p14:cNvContentPartPr/>
                <p14:nvPr/>
              </p14:nvContentPartPr>
              <p14:xfrm>
                <a:off x="8922905" y="3270378"/>
                <a:ext cx="58680" cy="597600"/>
              </p14:xfrm>
            </p:contentPart>
          </mc:Choice>
          <mc:Fallback xmlns="">
            <p:pic>
              <p:nvPicPr>
                <p:cNvPr id="37" name="Inkt 36">
                  <a:extLst>
                    <a:ext uri="{FF2B5EF4-FFF2-40B4-BE49-F238E27FC236}">
                      <a16:creationId xmlns:a16="http://schemas.microsoft.com/office/drawing/2014/main" id="{449BB0AF-9332-4053-88C9-77A6515F021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913905" y="3261378"/>
                  <a:ext cx="7632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722" name="Inkt 721">
                  <a:extLst>
                    <a:ext uri="{FF2B5EF4-FFF2-40B4-BE49-F238E27FC236}">
                      <a16:creationId xmlns:a16="http://schemas.microsoft.com/office/drawing/2014/main" id="{117C0C36-1B45-4776-B85C-641785E68BD6}"/>
                    </a:ext>
                  </a:extLst>
                </p14:cNvPr>
                <p14:cNvContentPartPr/>
                <p14:nvPr/>
              </p14:nvContentPartPr>
              <p14:xfrm>
                <a:off x="9497825" y="3285138"/>
                <a:ext cx="132120" cy="664560"/>
              </p14:xfrm>
            </p:contentPart>
          </mc:Choice>
          <mc:Fallback xmlns="">
            <p:pic>
              <p:nvPicPr>
                <p:cNvPr id="38" name="Inkt 37">
                  <a:extLst>
                    <a:ext uri="{FF2B5EF4-FFF2-40B4-BE49-F238E27FC236}">
                      <a16:creationId xmlns:a16="http://schemas.microsoft.com/office/drawing/2014/main" id="{F8D7740B-91BD-4604-A2B9-56DFDFB9E5B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488825" y="3276138"/>
                  <a:ext cx="14976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723" name="Inkt 722">
                  <a:extLst>
                    <a:ext uri="{FF2B5EF4-FFF2-40B4-BE49-F238E27FC236}">
                      <a16:creationId xmlns:a16="http://schemas.microsoft.com/office/drawing/2014/main" id="{B7F2F25F-0750-40E9-8C73-43DE6F5BC9AC}"/>
                    </a:ext>
                  </a:extLst>
                </p14:cNvPr>
                <p14:cNvContentPartPr/>
                <p14:nvPr/>
              </p14:nvContentPartPr>
              <p14:xfrm>
                <a:off x="9934505" y="3284418"/>
                <a:ext cx="113400" cy="621000"/>
              </p14:xfrm>
            </p:contentPart>
          </mc:Choice>
          <mc:Fallback xmlns="">
            <p:pic>
              <p:nvPicPr>
                <p:cNvPr id="39" name="Inkt 38">
                  <a:extLst>
                    <a:ext uri="{FF2B5EF4-FFF2-40B4-BE49-F238E27FC236}">
                      <a16:creationId xmlns:a16="http://schemas.microsoft.com/office/drawing/2014/main" id="{70F5E031-BCDC-44B6-AAAA-D3FDC97C45C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925505" y="3275778"/>
                  <a:ext cx="13104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724" name="Inkt 723">
                  <a:extLst>
                    <a:ext uri="{FF2B5EF4-FFF2-40B4-BE49-F238E27FC236}">
                      <a16:creationId xmlns:a16="http://schemas.microsoft.com/office/drawing/2014/main" id="{19B316BB-513B-4F89-9FCA-634654E611A8}"/>
                    </a:ext>
                  </a:extLst>
                </p14:cNvPr>
                <p14:cNvContentPartPr/>
                <p14:nvPr/>
              </p14:nvContentPartPr>
              <p14:xfrm>
                <a:off x="10170665" y="3015858"/>
                <a:ext cx="120240" cy="23760"/>
              </p14:xfrm>
            </p:contentPart>
          </mc:Choice>
          <mc:Fallback xmlns="">
            <p:pic>
              <p:nvPicPr>
                <p:cNvPr id="41" name="Inkt 40">
                  <a:extLst>
                    <a:ext uri="{FF2B5EF4-FFF2-40B4-BE49-F238E27FC236}">
                      <a16:creationId xmlns:a16="http://schemas.microsoft.com/office/drawing/2014/main" id="{00B67861-E1F6-4A28-88E2-76B460D2CE5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162025" y="3006858"/>
                  <a:ext cx="137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725" name="Inkt 724">
                  <a:extLst>
                    <a:ext uri="{FF2B5EF4-FFF2-40B4-BE49-F238E27FC236}">
                      <a16:creationId xmlns:a16="http://schemas.microsoft.com/office/drawing/2014/main" id="{E59A3E92-CEBB-4E2C-8DB1-9B804635F24E}"/>
                    </a:ext>
                  </a:extLst>
                </p14:cNvPr>
                <p14:cNvContentPartPr/>
                <p14:nvPr/>
              </p14:nvContentPartPr>
              <p14:xfrm>
                <a:off x="6151625" y="3939978"/>
                <a:ext cx="1230120" cy="60840"/>
              </p14:xfrm>
            </p:contentPart>
          </mc:Choice>
          <mc:Fallback xmlns="">
            <p:pic>
              <p:nvPicPr>
                <p:cNvPr id="43" name="Inkt 42">
                  <a:extLst>
                    <a:ext uri="{FF2B5EF4-FFF2-40B4-BE49-F238E27FC236}">
                      <a16:creationId xmlns:a16="http://schemas.microsoft.com/office/drawing/2014/main" id="{58EBA635-7C03-4ED9-BE7D-C7E4B9920C8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142985" y="3930978"/>
                  <a:ext cx="1247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726" name="Inkt 725">
                  <a:extLst>
                    <a:ext uri="{FF2B5EF4-FFF2-40B4-BE49-F238E27FC236}">
                      <a16:creationId xmlns:a16="http://schemas.microsoft.com/office/drawing/2014/main" id="{10C24982-4F07-4077-9E91-BF9A32BAADA9}"/>
                    </a:ext>
                  </a:extLst>
                </p14:cNvPr>
                <p14:cNvContentPartPr/>
                <p14:nvPr/>
              </p14:nvContentPartPr>
              <p14:xfrm>
                <a:off x="7344305" y="3248058"/>
                <a:ext cx="71640" cy="2989800"/>
              </p14:xfrm>
            </p:contentPart>
          </mc:Choice>
          <mc:Fallback xmlns="">
            <p:pic>
              <p:nvPicPr>
                <p:cNvPr id="44" name="Inkt 43">
                  <a:extLst>
                    <a:ext uri="{FF2B5EF4-FFF2-40B4-BE49-F238E27FC236}">
                      <a16:creationId xmlns:a16="http://schemas.microsoft.com/office/drawing/2014/main" id="{447B877D-43CB-41F5-8E86-F43B3031AD2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335305" y="3239418"/>
                  <a:ext cx="89280" cy="30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727" name="Inkt 726">
                  <a:extLst>
                    <a:ext uri="{FF2B5EF4-FFF2-40B4-BE49-F238E27FC236}">
                      <a16:creationId xmlns:a16="http://schemas.microsoft.com/office/drawing/2014/main" id="{C880D3B0-B667-4F16-BDAD-A95CE2F2938B}"/>
                    </a:ext>
                  </a:extLst>
                </p14:cNvPr>
                <p14:cNvContentPartPr/>
                <p14:nvPr/>
              </p14:nvContentPartPr>
              <p14:xfrm>
                <a:off x="6675425" y="3267138"/>
                <a:ext cx="55440" cy="663840"/>
              </p14:xfrm>
            </p:contentPart>
          </mc:Choice>
          <mc:Fallback xmlns="">
            <p:pic>
              <p:nvPicPr>
                <p:cNvPr id="46" name="Inkt 45">
                  <a:extLst>
                    <a:ext uri="{FF2B5EF4-FFF2-40B4-BE49-F238E27FC236}">
                      <a16:creationId xmlns:a16="http://schemas.microsoft.com/office/drawing/2014/main" id="{C74BE80D-A7BF-4EAF-B678-EAF48B257DB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666425" y="3258498"/>
                  <a:ext cx="730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728" name="Inkt 727">
                  <a:extLst>
                    <a:ext uri="{FF2B5EF4-FFF2-40B4-BE49-F238E27FC236}">
                      <a16:creationId xmlns:a16="http://schemas.microsoft.com/office/drawing/2014/main" id="{64A4DC9B-B579-4999-B826-1DA851F5E6E1}"/>
                    </a:ext>
                  </a:extLst>
                </p14:cNvPr>
                <p14:cNvContentPartPr/>
                <p14:nvPr/>
              </p14:nvContentPartPr>
              <p14:xfrm>
                <a:off x="7344665" y="3894258"/>
                <a:ext cx="599400" cy="79560"/>
              </p14:xfrm>
            </p:contentPart>
          </mc:Choice>
          <mc:Fallback xmlns="">
            <p:pic>
              <p:nvPicPr>
                <p:cNvPr id="47" name="Inkt 46">
                  <a:extLst>
                    <a:ext uri="{FF2B5EF4-FFF2-40B4-BE49-F238E27FC236}">
                      <a16:creationId xmlns:a16="http://schemas.microsoft.com/office/drawing/2014/main" id="{A8098D22-CAB7-4A37-B050-91319447C84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336025" y="3885258"/>
                  <a:ext cx="6170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729" name="Inkt 728">
                  <a:extLst>
                    <a:ext uri="{FF2B5EF4-FFF2-40B4-BE49-F238E27FC236}">
                      <a16:creationId xmlns:a16="http://schemas.microsoft.com/office/drawing/2014/main" id="{21E6236C-C144-4619-8281-41D7953AFB22}"/>
                    </a:ext>
                  </a:extLst>
                </p14:cNvPr>
                <p14:cNvContentPartPr/>
                <p14:nvPr/>
              </p14:nvContentPartPr>
              <p14:xfrm>
                <a:off x="7374545" y="4548378"/>
                <a:ext cx="564480" cy="59040"/>
              </p14:xfrm>
            </p:contentPart>
          </mc:Choice>
          <mc:Fallback xmlns="">
            <p:pic>
              <p:nvPicPr>
                <p:cNvPr id="48" name="Inkt 47">
                  <a:extLst>
                    <a:ext uri="{FF2B5EF4-FFF2-40B4-BE49-F238E27FC236}">
                      <a16:creationId xmlns:a16="http://schemas.microsoft.com/office/drawing/2014/main" id="{3DE301F4-05B9-49AF-A8D3-B3C68886382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365545" y="4539738"/>
                  <a:ext cx="5821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730" name="Inkt 729">
                  <a:extLst>
                    <a:ext uri="{FF2B5EF4-FFF2-40B4-BE49-F238E27FC236}">
                      <a16:creationId xmlns:a16="http://schemas.microsoft.com/office/drawing/2014/main" id="{E87BE345-1543-417A-9161-7215265FAB31}"/>
                    </a:ext>
                  </a:extLst>
                </p14:cNvPr>
                <p14:cNvContentPartPr/>
                <p14:nvPr/>
              </p14:nvContentPartPr>
              <p14:xfrm>
                <a:off x="7377785" y="5083698"/>
                <a:ext cx="573120" cy="39960"/>
              </p14:xfrm>
            </p:contentPart>
          </mc:Choice>
          <mc:Fallback xmlns="">
            <p:pic>
              <p:nvPicPr>
                <p:cNvPr id="49" name="Inkt 48">
                  <a:extLst>
                    <a:ext uri="{FF2B5EF4-FFF2-40B4-BE49-F238E27FC236}">
                      <a16:creationId xmlns:a16="http://schemas.microsoft.com/office/drawing/2014/main" id="{37DC8644-1425-4959-B860-FEB625DDC2E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368785" y="5074698"/>
                  <a:ext cx="590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731" name="Inkt 730">
                  <a:extLst>
                    <a:ext uri="{FF2B5EF4-FFF2-40B4-BE49-F238E27FC236}">
                      <a16:creationId xmlns:a16="http://schemas.microsoft.com/office/drawing/2014/main" id="{0C4295F9-4437-4BCE-8FD3-5A8D45F38630}"/>
                    </a:ext>
                  </a:extLst>
                </p14:cNvPr>
                <p14:cNvContentPartPr/>
                <p14:nvPr/>
              </p14:nvContentPartPr>
              <p14:xfrm>
                <a:off x="7383185" y="5547018"/>
                <a:ext cx="537480" cy="47160"/>
              </p14:xfrm>
            </p:contentPart>
          </mc:Choice>
          <mc:Fallback xmlns="">
            <p:pic>
              <p:nvPicPr>
                <p:cNvPr id="50" name="Inkt 49">
                  <a:extLst>
                    <a:ext uri="{FF2B5EF4-FFF2-40B4-BE49-F238E27FC236}">
                      <a16:creationId xmlns:a16="http://schemas.microsoft.com/office/drawing/2014/main" id="{AAE45DFA-ADD9-497A-83B2-7054FD8955B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374545" y="5538378"/>
                  <a:ext cx="5551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732" name="Inkt 731">
                  <a:extLst>
                    <a:ext uri="{FF2B5EF4-FFF2-40B4-BE49-F238E27FC236}">
                      <a16:creationId xmlns:a16="http://schemas.microsoft.com/office/drawing/2014/main" id="{75FD8192-9FA0-4E98-97BF-53E880ABB1B8}"/>
                    </a:ext>
                  </a:extLst>
                </p14:cNvPr>
                <p14:cNvContentPartPr/>
                <p14:nvPr/>
              </p14:nvContentPartPr>
              <p14:xfrm>
                <a:off x="7381385" y="5890818"/>
                <a:ext cx="606600" cy="45000"/>
              </p14:xfrm>
            </p:contentPart>
          </mc:Choice>
          <mc:Fallback xmlns="">
            <p:pic>
              <p:nvPicPr>
                <p:cNvPr id="51" name="Inkt 50">
                  <a:extLst>
                    <a:ext uri="{FF2B5EF4-FFF2-40B4-BE49-F238E27FC236}">
                      <a16:creationId xmlns:a16="http://schemas.microsoft.com/office/drawing/2014/main" id="{E1B20844-7FEB-4AD8-A676-96A9148BAD3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372385" y="5882178"/>
                  <a:ext cx="624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733" name="Inkt 732">
                  <a:extLst>
                    <a:ext uri="{FF2B5EF4-FFF2-40B4-BE49-F238E27FC236}">
                      <a16:creationId xmlns:a16="http://schemas.microsoft.com/office/drawing/2014/main" id="{668AA8BE-09A6-4300-A1E8-23CF352DE97A}"/>
                    </a:ext>
                  </a:extLst>
                </p14:cNvPr>
                <p14:cNvContentPartPr/>
                <p14:nvPr/>
              </p14:nvContentPartPr>
              <p14:xfrm>
                <a:off x="8320625" y="5158578"/>
                <a:ext cx="1920600" cy="26640"/>
              </p14:xfrm>
            </p:contentPart>
          </mc:Choice>
          <mc:Fallback xmlns="">
            <p:pic>
              <p:nvPicPr>
                <p:cNvPr id="57" name="Inkt 56">
                  <a:extLst>
                    <a:ext uri="{FF2B5EF4-FFF2-40B4-BE49-F238E27FC236}">
                      <a16:creationId xmlns:a16="http://schemas.microsoft.com/office/drawing/2014/main" id="{0D56FD48-F4FD-4F6A-821F-1A83EF3527C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311625" y="5149938"/>
                  <a:ext cx="1938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734" name="Inkt 733">
                  <a:extLst>
                    <a:ext uri="{FF2B5EF4-FFF2-40B4-BE49-F238E27FC236}">
                      <a16:creationId xmlns:a16="http://schemas.microsoft.com/office/drawing/2014/main" id="{AC60E339-B6B6-45C2-BDA2-8F4E01E37A5B}"/>
                    </a:ext>
                  </a:extLst>
                </p14:cNvPr>
                <p14:cNvContentPartPr/>
                <p14:nvPr/>
              </p14:nvContentPartPr>
              <p14:xfrm>
                <a:off x="8250065" y="5394378"/>
                <a:ext cx="1905480" cy="27720"/>
              </p14:xfrm>
            </p:contentPart>
          </mc:Choice>
          <mc:Fallback xmlns="">
            <p:pic>
              <p:nvPicPr>
                <p:cNvPr id="59" name="Inkt 58">
                  <a:extLst>
                    <a:ext uri="{FF2B5EF4-FFF2-40B4-BE49-F238E27FC236}">
                      <a16:creationId xmlns:a16="http://schemas.microsoft.com/office/drawing/2014/main" id="{5E9CEF12-1D2B-4C6A-899A-C1B6FD36E29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241065" y="5385738"/>
                  <a:ext cx="1923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735" name="Inkt 734">
                  <a:extLst>
                    <a:ext uri="{FF2B5EF4-FFF2-40B4-BE49-F238E27FC236}">
                      <a16:creationId xmlns:a16="http://schemas.microsoft.com/office/drawing/2014/main" id="{3FF803AD-C8C1-4CFE-8813-EAB6CE443D21}"/>
                    </a:ext>
                  </a:extLst>
                </p14:cNvPr>
                <p14:cNvContentPartPr/>
                <p14:nvPr/>
              </p14:nvContentPartPr>
              <p14:xfrm>
                <a:off x="8265905" y="5630178"/>
                <a:ext cx="1692720" cy="25200"/>
              </p14:xfrm>
            </p:contentPart>
          </mc:Choice>
          <mc:Fallback xmlns="">
            <p:pic>
              <p:nvPicPr>
                <p:cNvPr id="60" name="Inkt 59">
                  <a:extLst>
                    <a:ext uri="{FF2B5EF4-FFF2-40B4-BE49-F238E27FC236}">
                      <a16:creationId xmlns:a16="http://schemas.microsoft.com/office/drawing/2014/main" id="{B562B4BD-3A96-4660-A858-BFF15495A6C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256905" y="5621178"/>
                  <a:ext cx="1710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736" name="Inkt 735">
                  <a:extLst>
                    <a:ext uri="{FF2B5EF4-FFF2-40B4-BE49-F238E27FC236}">
                      <a16:creationId xmlns:a16="http://schemas.microsoft.com/office/drawing/2014/main" id="{3A197272-4132-49B4-A289-3AB53EB3FA72}"/>
                    </a:ext>
                  </a:extLst>
                </p14:cNvPr>
                <p14:cNvContentPartPr/>
                <p14:nvPr/>
              </p14:nvContentPartPr>
              <p14:xfrm>
                <a:off x="9931625" y="5647458"/>
                <a:ext cx="158760" cy="5400"/>
              </p14:xfrm>
            </p:contentPart>
          </mc:Choice>
          <mc:Fallback xmlns="">
            <p:pic>
              <p:nvPicPr>
                <p:cNvPr id="62" name="Inkt 61">
                  <a:extLst>
                    <a:ext uri="{FF2B5EF4-FFF2-40B4-BE49-F238E27FC236}">
                      <a16:creationId xmlns:a16="http://schemas.microsoft.com/office/drawing/2014/main" id="{FA6287D8-89EC-4A8B-B2A7-16636CFB8C6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922985" y="5638818"/>
                  <a:ext cx="1764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737" name="Inkt 736">
                  <a:extLst>
                    <a:ext uri="{FF2B5EF4-FFF2-40B4-BE49-F238E27FC236}">
                      <a16:creationId xmlns:a16="http://schemas.microsoft.com/office/drawing/2014/main" id="{BDF43C7B-C173-4209-A2CD-9D173E9ECF20}"/>
                    </a:ext>
                  </a:extLst>
                </p14:cNvPr>
                <p14:cNvContentPartPr/>
                <p14:nvPr/>
              </p14:nvContentPartPr>
              <p14:xfrm>
                <a:off x="8298665" y="5863458"/>
                <a:ext cx="1424880" cy="43920"/>
              </p14:xfrm>
            </p:contentPart>
          </mc:Choice>
          <mc:Fallback xmlns="">
            <p:pic>
              <p:nvPicPr>
                <p:cNvPr id="63" name="Inkt 62">
                  <a:extLst>
                    <a:ext uri="{FF2B5EF4-FFF2-40B4-BE49-F238E27FC236}">
                      <a16:creationId xmlns:a16="http://schemas.microsoft.com/office/drawing/2014/main" id="{DCDB456E-5D23-496E-B3CA-BE036B9AB48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289665" y="5854818"/>
                  <a:ext cx="1442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738" name="Inkt 737">
                  <a:extLst>
                    <a:ext uri="{FF2B5EF4-FFF2-40B4-BE49-F238E27FC236}">
                      <a16:creationId xmlns:a16="http://schemas.microsoft.com/office/drawing/2014/main" id="{CCD44056-33FC-4604-9743-6F48E7F6A4BE}"/>
                    </a:ext>
                  </a:extLst>
                </p14:cNvPr>
                <p14:cNvContentPartPr/>
                <p14:nvPr/>
              </p14:nvContentPartPr>
              <p14:xfrm>
                <a:off x="6459785" y="3249498"/>
                <a:ext cx="49320" cy="695520"/>
              </p14:xfrm>
            </p:contentPart>
          </mc:Choice>
          <mc:Fallback xmlns="">
            <p:pic>
              <p:nvPicPr>
                <p:cNvPr id="99" name="Inkt 98">
                  <a:extLst>
                    <a:ext uri="{FF2B5EF4-FFF2-40B4-BE49-F238E27FC236}">
                      <a16:creationId xmlns:a16="http://schemas.microsoft.com/office/drawing/2014/main" id="{83475F6A-AB37-4456-AABF-D7A477E3B1C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450785" y="3240498"/>
                  <a:ext cx="6696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739" name="Inkt 738">
                  <a:extLst>
                    <a:ext uri="{FF2B5EF4-FFF2-40B4-BE49-F238E27FC236}">
                      <a16:creationId xmlns:a16="http://schemas.microsoft.com/office/drawing/2014/main" id="{942DABE3-9DBE-4CB9-A893-8B3EC65E6256}"/>
                    </a:ext>
                  </a:extLst>
                </p14:cNvPr>
                <p14:cNvContentPartPr/>
                <p14:nvPr/>
              </p14:nvContentPartPr>
              <p14:xfrm>
                <a:off x="7018865" y="3254538"/>
                <a:ext cx="54360" cy="675360"/>
              </p14:xfrm>
            </p:contentPart>
          </mc:Choice>
          <mc:Fallback xmlns="">
            <p:pic>
              <p:nvPicPr>
                <p:cNvPr id="100" name="Inkt 99">
                  <a:extLst>
                    <a:ext uri="{FF2B5EF4-FFF2-40B4-BE49-F238E27FC236}">
                      <a16:creationId xmlns:a16="http://schemas.microsoft.com/office/drawing/2014/main" id="{D9EC3BA3-6908-4AF5-B0B1-264182F05F0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010225" y="3245538"/>
                  <a:ext cx="7200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740" name="Inkt 739">
                  <a:extLst>
                    <a:ext uri="{FF2B5EF4-FFF2-40B4-BE49-F238E27FC236}">
                      <a16:creationId xmlns:a16="http://schemas.microsoft.com/office/drawing/2014/main" id="{539526C3-B9FC-4780-BA1B-1F1C8B958280}"/>
                    </a:ext>
                  </a:extLst>
                </p14:cNvPr>
                <p14:cNvContentPartPr/>
                <p14:nvPr/>
              </p14:nvContentPartPr>
              <p14:xfrm>
                <a:off x="7679105" y="3258138"/>
                <a:ext cx="24480" cy="656280"/>
              </p14:xfrm>
            </p:contentPart>
          </mc:Choice>
          <mc:Fallback xmlns="">
            <p:pic>
              <p:nvPicPr>
                <p:cNvPr id="102" name="Inkt 101">
                  <a:extLst>
                    <a:ext uri="{FF2B5EF4-FFF2-40B4-BE49-F238E27FC236}">
                      <a16:creationId xmlns:a16="http://schemas.microsoft.com/office/drawing/2014/main" id="{98B1EFC9-4543-45A4-BBF7-73A5EDE754C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670465" y="3249498"/>
                  <a:ext cx="4212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741" name="Inkt 740">
                  <a:extLst>
                    <a:ext uri="{FF2B5EF4-FFF2-40B4-BE49-F238E27FC236}">
                      <a16:creationId xmlns:a16="http://schemas.microsoft.com/office/drawing/2014/main" id="{908A71A1-CE00-488D-9794-87B84B4D4323}"/>
                    </a:ext>
                  </a:extLst>
                </p14:cNvPr>
                <p14:cNvContentPartPr/>
                <p14:nvPr/>
              </p14:nvContentPartPr>
              <p14:xfrm>
                <a:off x="7699985" y="3617778"/>
                <a:ext cx="290880" cy="20520"/>
              </p14:xfrm>
            </p:contentPart>
          </mc:Choice>
          <mc:Fallback xmlns="">
            <p:pic>
              <p:nvPicPr>
                <p:cNvPr id="104" name="Inkt 103">
                  <a:extLst>
                    <a:ext uri="{FF2B5EF4-FFF2-40B4-BE49-F238E27FC236}">
                      <a16:creationId xmlns:a16="http://schemas.microsoft.com/office/drawing/2014/main" id="{7FCE404B-A7C1-44AD-9C61-E21B711350D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691345" y="3608778"/>
                  <a:ext cx="308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742" name="Inkt 741">
                  <a:extLst>
                    <a:ext uri="{FF2B5EF4-FFF2-40B4-BE49-F238E27FC236}">
                      <a16:creationId xmlns:a16="http://schemas.microsoft.com/office/drawing/2014/main" id="{012B5A28-B2BB-466A-8460-993536303DAD}"/>
                    </a:ext>
                  </a:extLst>
                </p14:cNvPr>
                <p14:cNvContentPartPr/>
                <p14:nvPr/>
              </p14:nvContentPartPr>
              <p14:xfrm>
                <a:off x="2733425" y="3616338"/>
                <a:ext cx="3187440" cy="79560"/>
              </p14:xfrm>
            </p:contentPart>
          </mc:Choice>
          <mc:Fallback xmlns="">
            <p:pic>
              <p:nvPicPr>
                <p:cNvPr id="6" name="Inkt 5">
                  <a:extLst>
                    <a:ext uri="{FF2B5EF4-FFF2-40B4-BE49-F238E27FC236}">
                      <a16:creationId xmlns:a16="http://schemas.microsoft.com/office/drawing/2014/main" id="{155B7FA9-53F0-492F-9541-FEF6128792B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724785" y="3607338"/>
                  <a:ext cx="3205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743" name="Inkt 742">
                  <a:extLst>
                    <a:ext uri="{FF2B5EF4-FFF2-40B4-BE49-F238E27FC236}">
                      <a16:creationId xmlns:a16="http://schemas.microsoft.com/office/drawing/2014/main" id="{FE123FDC-C133-4A1E-A344-3A188D6BA7E3}"/>
                    </a:ext>
                  </a:extLst>
                </p14:cNvPr>
                <p14:cNvContentPartPr/>
                <p14:nvPr/>
              </p14:nvContentPartPr>
              <p14:xfrm>
                <a:off x="2614265" y="3803538"/>
                <a:ext cx="3258360" cy="124560"/>
              </p14:xfrm>
            </p:contentPart>
          </mc:Choice>
          <mc:Fallback xmlns="">
            <p:pic>
              <p:nvPicPr>
                <p:cNvPr id="7" name="Inkt 6">
                  <a:extLst>
                    <a:ext uri="{FF2B5EF4-FFF2-40B4-BE49-F238E27FC236}">
                      <a16:creationId xmlns:a16="http://schemas.microsoft.com/office/drawing/2014/main" id="{CD676434-752B-440F-8B14-D5B787044FB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605625" y="3794538"/>
                  <a:ext cx="3276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744" name="Inkt 743">
                  <a:extLst>
                    <a:ext uri="{FF2B5EF4-FFF2-40B4-BE49-F238E27FC236}">
                      <a16:creationId xmlns:a16="http://schemas.microsoft.com/office/drawing/2014/main" id="{F641F0E0-4FAA-4341-9A9D-B277B4A019B5}"/>
                    </a:ext>
                  </a:extLst>
                </p14:cNvPr>
                <p14:cNvContentPartPr/>
                <p14:nvPr/>
              </p14:nvContentPartPr>
              <p14:xfrm>
                <a:off x="5787040" y="3612547"/>
                <a:ext cx="396000" cy="25200"/>
              </p14:xfrm>
            </p:contentPart>
          </mc:Choice>
          <mc:Fallback xmlns="">
            <p:pic>
              <p:nvPicPr>
                <p:cNvPr id="144" name="Inkt 143">
                  <a:extLst>
                    <a:ext uri="{FF2B5EF4-FFF2-40B4-BE49-F238E27FC236}">
                      <a16:creationId xmlns:a16="http://schemas.microsoft.com/office/drawing/2014/main" id="{689683A1-7C61-43C2-8C31-5691036035B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778040" y="3603907"/>
                  <a:ext cx="413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745" name="Inkt 744">
                  <a:extLst>
                    <a:ext uri="{FF2B5EF4-FFF2-40B4-BE49-F238E27FC236}">
                      <a16:creationId xmlns:a16="http://schemas.microsoft.com/office/drawing/2014/main" id="{45C9E115-9F4E-4F9B-A5E5-ADA4D48D8D85}"/>
                    </a:ext>
                  </a:extLst>
                </p14:cNvPr>
                <p14:cNvContentPartPr/>
                <p14:nvPr/>
              </p14:nvContentPartPr>
              <p14:xfrm>
                <a:off x="7921480" y="3221587"/>
                <a:ext cx="483120" cy="41040"/>
              </p14:xfrm>
            </p:contentPart>
          </mc:Choice>
          <mc:Fallback xmlns="">
            <p:pic>
              <p:nvPicPr>
                <p:cNvPr id="146" name="Inkt 145">
                  <a:extLst>
                    <a:ext uri="{FF2B5EF4-FFF2-40B4-BE49-F238E27FC236}">
                      <a16:creationId xmlns:a16="http://schemas.microsoft.com/office/drawing/2014/main" id="{B9C40513-B8FD-408C-97D5-E28D03B5CDA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912840" y="3212947"/>
                  <a:ext cx="500760" cy="58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46" name="Tekstvak 745">
            <a:extLst>
              <a:ext uri="{FF2B5EF4-FFF2-40B4-BE49-F238E27FC236}">
                <a16:creationId xmlns:a16="http://schemas.microsoft.com/office/drawing/2014/main" id="{B534848C-469A-4E6E-BC6F-33F8186A84F4}"/>
              </a:ext>
            </a:extLst>
          </p:cNvPr>
          <p:cNvSpPr txBox="1"/>
          <p:nvPr/>
        </p:nvSpPr>
        <p:spPr>
          <a:xfrm>
            <a:off x="3338446" y="4070658"/>
            <a:ext cx="136808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400" dirty="0"/>
              <a:t>WR07</a:t>
            </a:r>
            <a:endParaRPr lang="en-GB" sz="1400" dirty="0"/>
          </a:p>
        </p:txBody>
      </p:sp>
      <p:sp>
        <p:nvSpPr>
          <p:cNvPr id="747" name="Tekstvak 746">
            <a:extLst>
              <a:ext uri="{FF2B5EF4-FFF2-40B4-BE49-F238E27FC236}">
                <a16:creationId xmlns:a16="http://schemas.microsoft.com/office/drawing/2014/main" id="{225D8D00-8036-43CA-9921-C032C4B01358}"/>
              </a:ext>
            </a:extLst>
          </p:cNvPr>
          <p:cNvSpPr txBox="1"/>
          <p:nvPr/>
        </p:nvSpPr>
        <p:spPr>
          <a:xfrm>
            <a:off x="4589721" y="439532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WR08</a:t>
            </a:r>
            <a:endParaRPr lang="en-GB" sz="1400" dirty="0"/>
          </a:p>
        </p:txBody>
      </p:sp>
      <p:sp>
        <p:nvSpPr>
          <p:cNvPr id="748" name="Tekstvak 747">
            <a:extLst>
              <a:ext uri="{FF2B5EF4-FFF2-40B4-BE49-F238E27FC236}">
                <a16:creationId xmlns:a16="http://schemas.microsoft.com/office/drawing/2014/main" id="{DECE9E65-5A95-4BB4-985B-4F5D0595D9FF}"/>
              </a:ext>
            </a:extLst>
          </p:cNvPr>
          <p:cNvSpPr txBox="1"/>
          <p:nvPr/>
        </p:nvSpPr>
        <p:spPr>
          <a:xfrm>
            <a:off x="6401114" y="3407721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12</a:t>
            </a:r>
            <a:endParaRPr lang="en-GB" sz="1400" dirty="0"/>
          </a:p>
        </p:txBody>
      </p:sp>
      <p:sp>
        <p:nvSpPr>
          <p:cNvPr id="749" name="Tekstvak 748">
            <a:extLst>
              <a:ext uri="{FF2B5EF4-FFF2-40B4-BE49-F238E27FC236}">
                <a16:creationId xmlns:a16="http://schemas.microsoft.com/office/drawing/2014/main" id="{A8D2005D-CB50-4755-807E-9110016A5A25}"/>
              </a:ext>
            </a:extLst>
          </p:cNvPr>
          <p:cNvSpPr txBox="1"/>
          <p:nvPr/>
        </p:nvSpPr>
        <p:spPr>
          <a:xfrm>
            <a:off x="6135727" y="3473064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11</a:t>
            </a:r>
            <a:endParaRPr lang="en-GB" sz="1400" dirty="0"/>
          </a:p>
        </p:txBody>
      </p:sp>
      <p:sp>
        <p:nvSpPr>
          <p:cNvPr id="750" name="Tekstvak 749">
            <a:extLst>
              <a:ext uri="{FF2B5EF4-FFF2-40B4-BE49-F238E27FC236}">
                <a16:creationId xmlns:a16="http://schemas.microsoft.com/office/drawing/2014/main" id="{0435686F-C9F6-405F-9C36-8C75657BB648}"/>
              </a:ext>
            </a:extLst>
          </p:cNvPr>
          <p:cNvSpPr txBox="1"/>
          <p:nvPr/>
        </p:nvSpPr>
        <p:spPr>
          <a:xfrm>
            <a:off x="5730186" y="4585317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10</a:t>
            </a:r>
            <a:endParaRPr lang="en-GB" sz="1400" dirty="0"/>
          </a:p>
        </p:txBody>
      </p:sp>
      <p:sp>
        <p:nvSpPr>
          <p:cNvPr id="751" name="Tekstvak 750">
            <a:extLst>
              <a:ext uri="{FF2B5EF4-FFF2-40B4-BE49-F238E27FC236}">
                <a16:creationId xmlns:a16="http://schemas.microsoft.com/office/drawing/2014/main" id="{A71ED035-5C74-496B-BE56-B6D4564EA2BF}"/>
              </a:ext>
            </a:extLst>
          </p:cNvPr>
          <p:cNvSpPr txBox="1"/>
          <p:nvPr/>
        </p:nvSpPr>
        <p:spPr>
          <a:xfrm>
            <a:off x="5323846" y="4193778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09</a:t>
            </a:r>
            <a:endParaRPr lang="en-GB" sz="1400" dirty="0"/>
          </a:p>
        </p:txBody>
      </p:sp>
      <p:sp>
        <p:nvSpPr>
          <p:cNvPr id="752" name="Tekstvak 751">
            <a:extLst>
              <a:ext uri="{FF2B5EF4-FFF2-40B4-BE49-F238E27FC236}">
                <a16:creationId xmlns:a16="http://schemas.microsoft.com/office/drawing/2014/main" id="{207D8666-82DF-418B-99A3-FBCF89B54C7C}"/>
              </a:ext>
            </a:extLst>
          </p:cNvPr>
          <p:cNvSpPr txBox="1"/>
          <p:nvPr/>
        </p:nvSpPr>
        <p:spPr>
          <a:xfrm>
            <a:off x="7587160" y="3140947"/>
            <a:ext cx="465192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900" dirty="0"/>
              <a:t>WR16</a:t>
            </a:r>
            <a:endParaRPr lang="en-GB" sz="900" dirty="0"/>
          </a:p>
        </p:txBody>
      </p:sp>
      <p:sp>
        <p:nvSpPr>
          <p:cNvPr id="753" name="Tekstvak 752">
            <a:extLst>
              <a:ext uri="{FF2B5EF4-FFF2-40B4-BE49-F238E27FC236}">
                <a16:creationId xmlns:a16="http://schemas.microsoft.com/office/drawing/2014/main" id="{69401E1E-681B-4DEC-A8D1-471F0F2BB1E2}"/>
              </a:ext>
            </a:extLst>
          </p:cNvPr>
          <p:cNvSpPr txBox="1"/>
          <p:nvPr/>
        </p:nvSpPr>
        <p:spPr>
          <a:xfrm>
            <a:off x="7334287" y="3341217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15</a:t>
            </a:r>
            <a:endParaRPr lang="en-GB" sz="1400" dirty="0"/>
          </a:p>
        </p:txBody>
      </p:sp>
      <p:sp>
        <p:nvSpPr>
          <p:cNvPr id="754" name="Tekstvak 753">
            <a:extLst>
              <a:ext uri="{FF2B5EF4-FFF2-40B4-BE49-F238E27FC236}">
                <a16:creationId xmlns:a16="http://schemas.microsoft.com/office/drawing/2014/main" id="{04BA5424-64FD-458D-BC99-4C80280E3714}"/>
              </a:ext>
            </a:extLst>
          </p:cNvPr>
          <p:cNvSpPr txBox="1"/>
          <p:nvPr/>
        </p:nvSpPr>
        <p:spPr>
          <a:xfrm>
            <a:off x="7021249" y="3393976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14</a:t>
            </a:r>
            <a:endParaRPr lang="en-GB" sz="1400" dirty="0"/>
          </a:p>
        </p:txBody>
      </p:sp>
      <p:sp>
        <p:nvSpPr>
          <p:cNvPr id="755" name="Tekstvak 754">
            <a:extLst>
              <a:ext uri="{FF2B5EF4-FFF2-40B4-BE49-F238E27FC236}">
                <a16:creationId xmlns:a16="http://schemas.microsoft.com/office/drawing/2014/main" id="{CA61CCDC-F87E-4CAA-B6A8-9BA710597502}"/>
              </a:ext>
            </a:extLst>
          </p:cNvPr>
          <p:cNvSpPr txBox="1"/>
          <p:nvPr/>
        </p:nvSpPr>
        <p:spPr>
          <a:xfrm>
            <a:off x="6701705" y="3370684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13</a:t>
            </a:r>
            <a:endParaRPr lang="en-GB" sz="1400" dirty="0"/>
          </a:p>
        </p:txBody>
      </p:sp>
      <p:sp>
        <p:nvSpPr>
          <p:cNvPr id="756" name="Tekstvak 755">
            <a:extLst>
              <a:ext uri="{FF2B5EF4-FFF2-40B4-BE49-F238E27FC236}">
                <a16:creationId xmlns:a16="http://schemas.microsoft.com/office/drawing/2014/main" id="{A27265C6-9E72-4524-99ED-57AE8CFBF743}"/>
              </a:ext>
            </a:extLst>
          </p:cNvPr>
          <p:cNvSpPr txBox="1"/>
          <p:nvPr/>
        </p:nvSpPr>
        <p:spPr>
          <a:xfrm>
            <a:off x="8007434" y="3476445"/>
            <a:ext cx="36740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20</a:t>
            </a:r>
            <a:endParaRPr lang="en-GB" sz="1400" dirty="0"/>
          </a:p>
        </p:txBody>
      </p:sp>
      <p:sp>
        <p:nvSpPr>
          <p:cNvPr id="757" name="Tekstvak 756">
            <a:extLst>
              <a:ext uri="{FF2B5EF4-FFF2-40B4-BE49-F238E27FC236}">
                <a16:creationId xmlns:a16="http://schemas.microsoft.com/office/drawing/2014/main" id="{A3C6ACD0-9B62-47C2-A3AC-7F2D8D4BCDFA}"/>
              </a:ext>
            </a:extLst>
          </p:cNvPr>
          <p:cNvSpPr txBox="1"/>
          <p:nvPr/>
        </p:nvSpPr>
        <p:spPr>
          <a:xfrm>
            <a:off x="7572827" y="3721295"/>
            <a:ext cx="625492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900" dirty="0"/>
              <a:t>WR19</a:t>
            </a:r>
            <a:endParaRPr lang="en-GB" sz="900" dirty="0"/>
          </a:p>
        </p:txBody>
      </p:sp>
      <p:sp>
        <p:nvSpPr>
          <p:cNvPr id="758" name="Tekstvak 757">
            <a:extLst>
              <a:ext uri="{FF2B5EF4-FFF2-40B4-BE49-F238E27FC236}">
                <a16:creationId xmlns:a16="http://schemas.microsoft.com/office/drawing/2014/main" id="{498C1941-C169-4CCE-A70B-E609CD196492}"/>
              </a:ext>
            </a:extLst>
          </p:cNvPr>
          <p:cNvSpPr txBox="1"/>
          <p:nvPr/>
        </p:nvSpPr>
        <p:spPr>
          <a:xfrm>
            <a:off x="7627266" y="3574964"/>
            <a:ext cx="465192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900" dirty="0"/>
              <a:t>WR18</a:t>
            </a:r>
            <a:endParaRPr lang="en-GB" sz="900" dirty="0"/>
          </a:p>
        </p:txBody>
      </p:sp>
      <p:sp>
        <p:nvSpPr>
          <p:cNvPr id="759" name="Tekstvak 758">
            <a:extLst>
              <a:ext uri="{FF2B5EF4-FFF2-40B4-BE49-F238E27FC236}">
                <a16:creationId xmlns:a16="http://schemas.microsoft.com/office/drawing/2014/main" id="{49B624CC-8E95-4567-9039-810FFC189FAC}"/>
              </a:ext>
            </a:extLst>
          </p:cNvPr>
          <p:cNvSpPr txBox="1"/>
          <p:nvPr/>
        </p:nvSpPr>
        <p:spPr>
          <a:xfrm>
            <a:off x="7603568" y="3391197"/>
            <a:ext cx="465192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900" dirty="0"/>
              <a:t>WR17</a:t>
            </a:r>
            <a:endParaRPr lang="en-GB" sz="900" dirty="0"/>
          </a:p>
        </p:txBody>
      </p:sp>
      <p:sp>
        <p:nvSpPr>
          <p:cNvPr id="760" name="Tekstvak 759">
            <a:extLst>
              <a:ext uri="{FF2B5EF4-FFF2-40B4-BE49-F238E27FC236}">
                <a16:creationId xmlns:a16="http://schemas.microsoft.com/office/drawing/2014/main" id="{1CF4A70B-71D3-4A57-95DC-9D41A89DEA3B}"/>
              </a:ext>
            </a:extLst>
          </p:cNvPr>
          <p:cNvSpPr txBox="1"/>
          <p:nvPr/>
        </p:nvSpPr>
        <p:spPr>
          <a:xfrm>
            <a:off x="10030228" y="3495761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WR24</a:t>
            </a:r>
            <a:endParaRPr lang="en-GB" sz="1400" dirty="0"/>
          </a:p>
        </p:txBody>
      </p:sp>
      <p:sp>
        <p:nvSpPr>
          <p:cNvPr id="761" name="Tekstvak 760">
            <a:extLst>
              <a:ext uri="{FF2B5EF4-FFF2-40B4-BE49-F238E27FC236}">
                <a16:creationId xmlns:a16="http://schemas.microsoft.com/office/drawing/2014/main" id="{B644F555-8D21-4807-B741-45078E78D221}"/>
              </a:ext>
            </a:extLst>
          </p:cNvPr>
          <p:cNvSpPr txBox="1"/>
          <p:nvPr/>
        </p:nvSpPr>
        <p:spPr>
          <a:xfrm>
            <a:off x="9448565" y="352503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WR23</a:t>
            </a:r>
            <a:endParaRPr lang="en-GB" sz="1400" dirty="0"/>
          </a:p>
        </p:txBody>
      </p:sp>
      <p:sp>
        <p:nvSpPr>
          <p:cNvPr id="762" name="Tekstvak 761">
            <a:extLst>
              <a:ext uri="{FF2B5EF4-FFF2-40B4-BE49-F238E27FC236}">
                <a16:creationId xmlns:a16="http://schemas.microsoft.com/office/drawing/2014/main" id="{CA834A1B-652B-4276-B0C3-2C97C058AED4}"/>
              </a:ext>
            </a:extLst>
          </p:cNvPr>
          <p:cNvSpPr txBox="1"/>
          <p:nvPr/>
        </p:nvSpPr>
        <p:spPr>
          <a:xfrm>
            <a:off x="8986721" y="3432389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WR22</a:t>
            </a:r>
            <a:endParaRPr lang="en-GB" sz="1400" dirty="0"/>
          </a:p>
        </p:txBody>
      </p:sp>
      <p:sp>
        <p:nvSpPr>
          <p:cNvPr id="763" name="Tekstvak 762">
            <a:extLst>
              <a:ext uri="{FF2B5EF4-FFF2-40B4-BE49-F238E27FC236}">
                <a16:creationId xmlns:a16="http://schemas.microsoft.com/office/drawing/2014/main" id="{FE76B0EB-C431-498B-8A14-38151C6F9C9C}"/>
              </a:ext>
            </a:extLst>
          </p:cNvPr>
          <p:cNvSpPr txBox="1"/>
          <p:nvPr/>
        </p:nvSpPr>
        <p:spPr>
          <a:xfrm>
            <a:off x="8383625" y="3457601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WR21</a:t>
            </a:r>
            <a:endParaRPr lang="en-GB" sz="1400" dirty="0"/>
          </a:p>
        </p:txBody>
      </p:sp>
      <p:sp>
        <p:nvSpPr>
          <p:cNvPr id="764" name="Tekstvak 763">
            <a:extLst>
              <a:ext uri="{FF2B5EF4-FFF2-40B4-BE49-F238E27FC236}">
                <a16:creationId xmlns:a16="http://schemas.microsoft.com/office/drawing/2014/main" id="{23212FF4-2A7A-41A6-AF33-65AE9C4918EE}"/>
              </a:ext>
            </a:extLst>
          </p:cNvPr>
          <p:cNvSpPr txBox="1"/>
          <p:nvPr/>
        </p:nvSpPr>
        <p:spPr>
          <a:xfrm>
            <a:off x="5251117" y="5234729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28</a:t>
            </a:r>
            <a:endParaRPr lang="en-GB" sz="1400" dirty="0"/>
          </a:p>
        </p:txBody>
      </p:sp>
      <p:sp>
        <p:nvSpPr>
          <p:cNvPr id="765" name="Tekstvak 764">
            <a:extLst>
              <a:ext uri="{FF2B5EF4-FFF2-40B4-BE49-F238E27FC236}">
                <a16:creationId xmlns:a16="http://schemas.microsoft.com/office/drawing/2014/main" id="{C1055752-6506-4DA8-803A-65AC67EC56BE}"/>
              </a:ext>
            </a:extLst>
          </p:cNvPr>
          <p:cNvSpPr txBox="1"/>
          <p:nvPr/>
        </p:nvSpPr>
        <p:spPr>
          <a:xfrm>
            <a:off x="4588137" y="5300448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WR27</a:t>
            </a:r>
            <a:endParaRPr lang="en-GB" sz="1400" dirty="0"/>
          </a:p>
        </p:txBody>
      </p:sp>
      <p:sp>
        <p:nvSpPr>
          <p:cNvPr id="766" name="Tekstvak 765">
            <a:extLst>
              <a:ext uri="{FF2B5EF4-FFF2-40B4-BE49-F238E27FC236}">
                <a16:creationId xmlns:a16="http://schemas.microsoft.com/office/drawing/2014/main" id="{4D307CE9-82BB-409F-BCC8-7343F4B1BC56}"/>
              </a:ext>
            </a:extLst>
          </p:cNvPr>
          <p:cNvSpPr txBox="1"/>
          <p:nvPr/>
        </p:nvSpPr>
        <p:spPr>
          <a:xfrm>
            <a:off x="4441180" y="4934418"/>
            <a:ext cx="679586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400" dirty="0"/>
              <a:t>WR26</a:t>
            </a:r>
            <a:endParaRPr lang="en-GB" sz="1400" dirty="0"/>
          </a:p>
        </p:txBody>
      </p:sp>
      <p:sp>
        <p:nvSpPr>
          <p:cNvPr id="767" name="Tekstvak 766">
            <a:extLst>
              <a:ext uri="{FF2B5EF4-FFF2-40B4-BE49-F238E27FC236}">
                <a16:creationId xmlns:a16="http://schemas.microsoft.com/office/drawing/2014/main" id="{BA39ABE4-CAD2-4661-A983-7A7176E9E462}"/>
              </a:ext>
            </a:extLst>
          </p:cNvPr>
          <p:cNvSpPr txBox="1"/>
          <p:nvPr/>
        </p:nvSpPr>
        <p:spPr>
          <a:xfrm>
            <a:off x="3584624" y="5039118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WR25</a:t>
            </a:r>
            <a:endParaRPr lang="en-GB" sz="1400" dirty="0"/>
          </a:p>
        </p:txBody>
      </p:sp>
      <p:sp>
        <p:nvSpPr>
          <p:cNvPr id="768" name="Tekstvak 767">
            <a:extLst>
              <a:ext uri="{FF2B5EF4-FFF2-40B4-BE49-F238E27FC236}">
                <a16:creationId xmlns:a16="http://schemas.microsoft.com/office/drawing/2014/main" id="{CDC0653B-5F43-4D45-9D97-4673FBE45F65}"/>
              </a:ext>
            </a:extLst>
          </p:cNvPr>
          <p:cNvSpPr txBox="1"/>
          <p:nvPr/>
        </p:nvSpPr>
        <p:spPr>
          <a:xfrm>
            <a:off x="6495622" y="4521569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WR29</a:t>
            </a:r>
            <a:endParaRPr lang="en-GB" sz="1400" dirty="0"/>
          </a:p>
        </p:txBody>
      </p:sp>
      <p:sp>
        <p:nvSpPr>
          <p:cNvPr id="769" name="Tekstvak 768">
            <a:extLst>
              <a:ext uri="{FF2B5EF4-FFF2-40B4-BE49-F238E27FC236}">
                <a16:creationId xmlns:a16="http://schemas.microsoft.com/office/drawing/2014/main" id="{373260A5-C7CB-4E5C-9CC2-5DC971C932AD}"/>
              </a:ext>
            </a:extLst>
          </p:cNvPr>
          <p:cNvSpPr txBox="1"/>
          <p:nvPr/>
        </p:nvSpPr>
        <p:spPr>
          <a:xfrm>
            <a:off x="9262537" y="4318000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WR32</a:t>
            </a:r>
            <a:endParaRPr lang="en-GB" sz="1400" dirty="0"/>
          </a:p>
        </p:txBody>
      </p:sp>
      <p:sp>
        <p:nvSpPr>
          <p:cNvPr id="770" name="Tekstvak 769">
            <a:extLst>
              <a:ext uri="{FF2B5EF4-FFF2-40B4-BE49-F238E27FC236}">
                <a16:creationId xmlns:a16="http://schemas.microsoft.com/office/drawing/2014/main" id="{F0250DC3-8FEE-4F41-B5E0-0FD093FA780F}"/>
              </a:ext>
            </a:extLst>
          </p:cNvPr>
          <p:cNvSpPr txBox="1"/>
          <p:nvPr/>
        </p:nvSpPr>
        <p:spPr>
          <a:xfrm>
            <a:off x="7372394" y="4717747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WR31</a:t>
            </a:r>
            <a:endParaRPr lang="en-GB" sz="1400" dirty="0"/>
          </a:p>
        </p:txBody>
      </p:sp>
      <p:sp>
        <p:nvSpPr>
          <p:cNvPr id="771" name="Tekstvak 770">
            <a:extLst>
              <a:ext uri="{FF2B5EF4-FFF2-40B4-BE49-F238E27FC236}">
                <a16:creationId xmlns:a16="http://schemas.microsoft.com/office/drawing/2014/main" id="{C1E85549-6E3C-4515-A3E0-AF83836F36DB}"/>
              </a:ext>
            </a:extLst>
          </p:cNvPr>
          <p:cNvSpPr txBox="1"/>
          <p:nvPr/>
        </p:nvSpPr>
        <p:spPr>
          <a:xfrm>
            <a:off x="7363745" y="4163583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WR30</a:t>
            </a:r>
            <a:endParaRPr lang="en-GB" sz="1400" dirty="0"/>
          </a:p>
        </p:txBody>
      </p:sp>
      <p:sp>
        <p:nvSpPr>
          <p:cNvPr id="772" name="Tekstvak 771">
            <a:extLst>
              <a:ext uri="{FF2B5EF4-FFF2-40B4-BE49-F238E27FC236}">
                <a16:creationId xmlns:a16="http://schemas.microsoft.com/office/drawing/2014/main" id="{B67E2828-8384-4533-B923-3A272AC5C874}"/>
              </a:ext>
            </a:extLst>
          </p:cNvPr>
          <p:cNvSpPr txBox="1"/>
          <p:nvPr/>
        </p:nvSpPr>
        <p:spPr>
          <a:xfrm>
            <a:off x="7377253" y="5602321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WR35</a:t>
            </a:r>
            <a:endParaRPr lang="en-GB" sz="1400" dirty="0"/>
          </a:p>
        </p:txBody>
      </p:sp>
      <p:sp>
        <p:nvSpPr>
          <p:cNvPr id="773" name="Tekstvak 772">
            <a:extLst>
              <a:ext uri="{FF2B5EF4-FFF2-40B4-BE49-F238E27FC236}">
                <a16:creationId xmlns:a16="http://schemas.microsoft.com/office/drawing/2014/main" id="{2F90196E-7EAF-4134-8E8E-49343C69C451}"/>
              </a:ext>
            </a:extLst>
          </p:cNvPr>
          <p:cNvSpPr txBox="1"/>
          <p:nvPr/>
        </p:nvSpPr>
        <p:spPr>
          <a:xfrm>
            <a:off x="7422479" y="5202117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WR34</a:t>
            </a:r>
            <a:endParaRPr lang="en-GB" sz="1400" dirty="0"/>
          </a:p>
        </p:txBody>
      </p:sp>
      <p:sp>
        <p:nvSpPr>
          <p:cNvPr id="774" name="Tekstvak 773">
            <a:extLst>
              <a:ext uri="{FF2B5EF4-FFF2-40B4-BE49-F238E27FC236}">
                <a16:creationId xmlns:a16="http://schemas.microsoft.com/office/drawing/2014/main" id="{6A146D1F-5328-4804-BBE6-E3AB2A09B415}"/>
              </a:ext>
            </a:extLst>
          </p:cNvPr>
          <p:cNvSpPr txBox="1"/>
          <p:nvPr/>
        </p:nvSpPr>
        <p:spPr>
          <a:xfrm>
            <a:off x="6591536" y="5690849"/>
            <a:ext cx="36740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33</a:t>
            </a:r>
            <a:endParaRPr lang="en-GB" sz="1400" dirty="0"/>
          </a:p>
        </p:txBody>
      </p:sp>
      <p:sp>
        <p:nvSpPr>
          <p:cNvPr id="775" name="Tekstvak 774">
            <a:extLst>
              <a:ext uri="{FF2B5EF4-FFF2-40B4-BE49-F238E27FC236}">
                <a16:creationId xmlns:a16="http://schemas.microsoft.com/office/drawing/2014/main" id="{8C1A0D68-FBC4-4204-B26F-09B9EFB10B81}"/>
              </a:ext>
            </a:extLst>
          </p:cNvPr>
          <p:cNvSpPr txBox="1"/>
          <p:nvPr/>
        </p:nvSpPr>
        <p:spPr>
          <a:xfrm>
            <a:off x="9073997" y="5386516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WR38</a:t>
            </a:r>
            <a:endParaRPr lang="en-GB" sz="1400" dirty="0"/>
          </a:p>
        </p:txBody>
      </p:sp>
      <p:sp>
        <p:nvSpPr>
          <p:cNvPr id="776" name="Tekstvak 775">
            <a:extLst>
              <a:ext uri="{FF2B5EF4-FFF2-40B4-BE49-F238E27FC236}">
                <a16:creationId xmlns:a16="http://schemas.microsoft.com/office/drawing/2014/main" id="{2C8D8CF4-4397-4445-BB7F-28B4CCEF07DC}"/>
              </a:ext>
            </a:extLst>
          </p:cNvPr>
          <p:cNvSpPr txBox="1"/>
          <p:nvPr/>
        </p:nvSpPr>
        <p:spPr>
          <a:xfrm>
            <a:off x="9104303" y="5142524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WR37</a:t>
            </a:r>
            <a:endParaRPr lang="en-GB" sz="1400" dirty="0"/>
          </a:p>
        </p:txBody>
      </p:sp>
      <p:sp>
        <p:nvSpPr>
          <p:cNvPr id="777" name="Tekstvak 776">
            <a:extLst>
              <a:ext uri="{FF2B5EF4-FFF2-40B4-BE49-F238E27FC236}">
                <a16:creationId xmlns:a16="http://schemas.microsoft.com/office/drawing/2014/main" id="{D051C297-CD1A-47F4-9653-B26F9425F60D}"/>
              </a:ext>
            </a:extLst>
          </p:cNvPr>
          <p:cNvSpPr txBox="1"/>
          <p:nvPr/>
        </p:nvSpPr>
        <p:spPr>
          <a:xfrm>
            <a:off x="7407751" y="5900619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WR36</a:t>
            </a:r>
            <a:endParaRPr lang="en-GB" sz="1400" dirty="0"/>
          </a:p>
        </p:txBody>
      </p:sp>
      <p:sp>
        <p:nvSpPr>
          <p:cNvPr id="778" name="Tekstvak 777">
            <a:extLst>
              <a:ext uri="{FF2B5EF4-FFF2-40B4-BE49-F238E27FC236}">
                <a16:creationId xmlns:a16="http://schemas.microsoft.com/office/drawing/2014/main" id="{570136E8-0848-41DA-894D-EB2375119227}"/>
              </a:ext>
            </a:extLst>
          </p:cNvPr>
          <p:cNvSpPr txBox="1"/>
          <p:nvPr/>
        </p:nvSpPr>
        <p:spPr>
          <a:xfrm>
            <a:off x="8267548" y="5881596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WR40</a:t>
            </a:r>
            <a:endParaRPr lang="en-GB" sz="1400" dirty="0"/>
          </a:p>
        </p:txBody>
      </p:sp>
      <p:sp>
        <p:nvSpPr>
          <p:cNvPr id="779" name="Tekstvak 778">
            <a:extLst>
              <a:ext uri="{FF2B5EF4-FFF2-40B4-BE49-F238E27FC236}">
                <a16:creationId xmlns:a16="http://schemas.microsoft.com/office/drawing/2014/main" id="{9C6AAAE7-D0FF-4100-AF24-6E50F66AE291}"/>
              </a:ext>
            </a:extLst>
          </p:cNvPr>
          <p:cNvSpPr txBox="1"/>
          <p:nvPr/>
        </p:nvSpPr>
        <p:spPr>
          <a:xfrm>
            <a:off x="8791557" y="5591263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WR39</a:t>
            </a:r>
            <a:endParaRPr lang="en-GB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780" name="Inkt 779">
                <a:extLst>
                  <a:ext uri="{FF2B5EF4-FFF2-40B4-BE49-F238E27FC236}">
                    <a16:creationId xmlns:a16="http://schemas.microsoft.com/office/drawing/2014/main" id="{A9DDDD20-21E5-4438-8DE8-04FD85FA93A7}"/>
                  </a:ext>
                </a:extLst>
              </p14:cNvPr>
              <p14:cNvContentPartPr/>
              <p14:nvPr/>
            </p14:nvContentPartPr>
            <p14:xfrm>
              <a:off x="5103760" y="5182867"/>
              <a:ext cx="221040" cy="66960"/>
            </p14:xfrm>
          </p:contentPart>
        </mc:Choice>
        <mc:Fallback xmlns="">
          <p:pic>
            <p:nvPicPr>
              <p:cNvPr id="780" name="Inkt 779">
                <a:extLst>
                  <a:ext uri="{FF2B5EF4-FFF2-40B4-BE49-F238E27FC236}">
                    <a16:creationId xmlns:a16="http://schemas.microsoft.com/office/drawing/2014/main" id="{A9DDDD20-21E5-4438-8DE8-04FD85FA93A7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089383" y="5168467"/>
                <a:ext cx="249074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781" name="Inkt 780">
                <a:extLst>
                  <a:ext uri="{FF2B5EF4-FFF2-40B4-BE49-F238E27FC236}">
                    <a16:creationId xmlns:a16="http://schemas.microsoft.com/office/drawing/2014/main" id="{5038D508-0794-4C5D-86A2-997A0A8BBCAB}"/>
                  </a:ext>
                </a:extLst>
              </p14:cNvPr>
              <p14:cNvContentPartPr/>
              <p14:nvPr/>
            </p14:nvContentPartPr>
            <p14:xfrm>
              <a:off x="5194120" y="5834827"/>
              <a:ext cx="34920" cy="242280"/>
            </p14:xfrm>
          </p:contentPart>
        </mc:Choice>
        <mc:Fallback xmlns="">
          <p:pic>
            <p:nvPicPr>
              <p:cNvPr id="781" name="Inkt 780">
                <a:extLst>
                  <a:ext uri="{FF2B5EF4-FFF2-40B4-BE49-F238E27FC236}">
                    <a16:creationId xmlns:a16="http://schemas.microsoft.com/office/drawing/2014/main" id="{5038D508-0794-4C5D-86A2-997A0A8BBCAB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5179720" y="5820427"/>
                <a:ext cx="63000" cy="270360"/>
              </a:xfrm>
              <a:prstGeom prst="rect">
                <a:avLst/>
              </a:prstGeom>
            </p:spPr>
          </p:pic>
        </mc:Fallback>
      </mc:AlternateContent>
      <p:sp>
        <p:nvSpPr>
          <p:cNvPr id="782" name="Rechthoek 781">
            <a:extLst>
              <a:ext uri="{FF2B5EF4-FFF2-40B4-BE49-F238E27FC236}">
                <a16:creationId xmlns:a16="http://schemas.microsoft.com/office/drawing/2014/main" id="{1BF919EB-E7D5-4123-9023-EECEF32E3D76}"/>
              </a:ext>
            </a:extLst>
          </p:cNvPr>
          <p:cNvSpPr/>
          <p:nvPr/>
        </p:nvSpPr>
        <p:spPr>
          <a:xfrm>
            <a:off x="2614265" y="1380405"/>
            <a:ext cx="1889280" cy="184769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WR01</a:t>
            </a:r>
          </a:p>
        </p:txBody>
      </p:sp>
      <p:sp>
        <p:nvSpPr>
          <p:cNvPr id="783" name="Rechthoek 782">
            <a:extLst>
              <a:ext uri="{FF2B5EF4-FFF2-40B4-BE49-F238E27FC236}">
                <a16:creationId xmlns:a16="http://schemas.microsoft.com/office/drawing/2014/main" id="{B845CFA7-69BE-4B16-ADCD-F2300ED4F4C7}"/>
              </a:ext>
            </a:extLst>
          </p:cNvPr>
          <p:cNvSpPr/>
          <p:nvPr/>
        </p:nvSpPr>
        <p:spPr>
          <a:xfrm>
            <a:off x="4519311" y="1380404"/>
            <a:ext cx="1317409" cy="184769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WR02</a:t>
            </a:r>
          </a:p>
        </p:txBody>
      </p:sp>
      <p:sp>
        <p:nvSpPr>
          <p:cNvPr id="784" name="Rechthoek 783">
            <a:extLst>
              <a:ext uri="{FF2B5EF4-FFF2-40B4-BE49-F238E27FC236}">
                <a16:creationId xmlns:a16="http://schemas.microsoft.com/office/drawing/2014/main" id="{2B557C02-32C7-4A43-BC06-3E58EE9E6071}"/>
              </a:ext>
            </a:extLst>
          </p:cNvPr>
          <p:cNvSpPr/>
          <p:nvPr/>
        </p:nvSpPr>
        <p:spPr>
          <a:xfrm>
            <a:off x="6081150" y="1362793"/>
            <a:ext cx="1188549" cy="16459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WR04</a:t>
            </a:r>
          </a:p>
        </p:txBody>
      </p:sp>
      <p:sp>
        <p:nvSpPr>
          <p:cNvPr id="785" name="Rechthoek 784">
            <a:extLst>
              <a:ext uri="{FF2B5EF4-FFF2-40B4-BE49-F238E27FC236}">
                <a16:creationId xmlns:a16="http://schemas.microsoft.com/office/drawing/2014/main" id="{F4C1AF48-0086-4BBA-9169-B5B1537AFE35}"/>
              </a:ext>
            </a:extLst>
          </p:cNvPr>
          <p:cNvSpPr/>
          <p:nvPr/>
        </p:nvSpPr>
        <p:spPr>
          <a:xfrm>
            <a:off x="7280991" y="1370008"/>
            <a:ext cx="1188549" cy="162878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WR05</a:t>
            </a:r>
          </a:p>
        </p:txBody>
      </p:sp>
      <p:sp>
        <p:nvSpPr>
          <p:cNvPr id="786" name="Rechthoek 785">
            <a:extLst>
              <a:ext uri="{FF2B5EF4-FFF2-40B4-BE49-F238E27FC236}">
                <a16:creationId xmlns:a16="http://schemas.microsoft.com/office/drawing/2014/main" id="{422D36D5-FEDE-43BE-8DB3-188D0971D2F7}"/>
              </a:ext>
            </a:extLst>
          </p:cNvPr>
          <p:cNvSpPr/>
          <p:nvPr/>
        </p:nvSpPr>
        <p:spPr>
          <a:xfrm>
            <a:off x="8474838" y="1379592"/>
            <a:ext cx="2392151" cy="1619206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WR06</a:t>
            </a:r>
          </a:p>
        </p:txBody>
      </p:sp>
      <p:sp>
        <p:nvSpPr>
          <p:cNvPr id="787" name="Rechthoek 786">
            <a:extLst>
              <a:ext uri="{FF2B5EF4-FFF2-40B4-BE49-F238E27FC236}">
                <a16:creationId xmlns:a16="http://schemas.microsoft.com/office/drawing/2014/main" id="{E54C50F0-43AC-47D1-9EDA-1B11280CE80A}"/>
              </a:ext>
            </a:extLst>
          </p:cNvPr>
          <p:cNvSpPr/>
          <p:nvPr/>
        </p:nvSpPr>
        <p:spPr>
          <a:xfrm>
            <a:off x="2628274" y="3455418"/>
            <a:ext cx="1803056" cy="14068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WR08</a:t>
            </a:r>
          </a:p>
        </p:txBody>
      </p:sp>
      <p:sp>
        <p:nvSpPr>
          <p:cNvPr id="788" name="Rechthoek 787">
            <a:extLst>
              <a:ext uri="{FF2B5EF4-FFF2-40B4-BE49-F238E27FC236}">
                <a16:creationId xmlns:a16="http://schemas.microsoft.com/office/drawing/2014/main" id="{9A8930DF-8382-411C-AD4F-B1145C00A224}"/>
              </a:ext>
            </a:extLst>
          </p:cNvPr>
          <p:cNvSpPr/>
          <p:nvPr/>
        </p:nvSpPr>
        <p:spPr>
          <a:xfrm>
            <a:off x="4413455" y="3468609"/>
            <a:ext cx="827318" cy="139367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WR09</a:t>
            </a:r>
          </a:p>
        </p:txBody>
      </p:sp>
      <p:sp>
        <p:nvSpPr>
          <p:cNvPr id="789" name="Rechthoek 788">
            <a:extLst>
              <a:ext uri="{FF2B5EF4-FFF2-40B4-BE49-F238E27FC236}">
                <a16:creationId xmlns:a16="http://schemas.microsoft.com/office/drawing/2014/main" id="{20C80701-D9D7-4F4C-B76C-2072D8560860}"/>
              </a:ext>
            </a:extLst>
          </p:cNvPr>
          <p:cNvSpPr/>
          <p:nvPr/>
        </p:nvSpPr>
        <p:spPr>
          <a:xfrm>
            <a:off x="10154312" y="3225934"/>
            <a:ext cx="724637" cy="32003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</a:t>
            </a:r>
          </a:p>
          <a:p>
            <a:pPr algn="ctr"/>
            <a:r>
              <a:rPr lang="nl-NL" dirty="0"/>
              <a:t>19</a:t>
            </a:r>
          </a:p>
        </p:txBody>
      </p:sp>
      <p:sp>
        <p:nvSpPr>
          <p:cNvPr id="790" name="Rechthoek 789">
            <a:extLst>
              <a:ext uri="{FF2B5EF4-FFF2-40B4-BE49-F238E27FC236}">
                <a16:creationId xmlns:a16="http://schemas.microsoft.com/office/drawing/2014/main" id="{6AEB4BDF-6586-49B7-B609-EDFA5518F94F}"/>
              </a:ext>
            </a:extLst>
          </p:cNvPr>
          <p:cNvSpPr/>
          <p:nvPr/>
        </p:nvSpPr>
        <p:spPr>
          <a:xfrm>
            <a:off x="2631289" y="4865642"/>
            <a:ext cx="3233797" cy="155405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WR21</a:t>
            </a:r>
          </a:p>
        </p:txBody>
      </p:sp>
      <p:sp>
        <p:nvSpPr>
          <p:cNvPr id="791" name="Rechthoek 790">
            <a:extLst>
              <a:ext uri="{FF2B5EF4-FFF2-40B4-BE49-F238E27FC236}">
                <a16:creationId xmlns:a16="http://schemas.microsoft.com/office/drawing/2014/main" id="{7B14BC5E-2083-4815-BC19-C2DF9E767C42}"/>
              </a:ext>
            </a:extLst>
          </p:cNvPr>
          <p:cNvSpPr/>
          <p:nvPr/>
        </p:nvSpPr>
        <p:spPr>
          <a:xfrm>
            <a:off x="5250791" y="3506178"/>
            <a:ext cx="644418" cy="135625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</a:t>
            </a:r>
          </a:p>
          <a:p>
            <a:pPr algn="ctr"/>
            <a:r>
              <a:rPr lang="nl-NL" dirty="0"/>
              <a:t>10</a:t>
            </a:r>
          </a:p>
        </p:txBody>
      </p:sp>
      <p:sp>
        <p:nvSpPr>
          <p:cNvPr id="794" name="Rechthoek 793">
            <a:extLst>
              <a:ext uri="{FF2B5EF4-FFF2-40B4-BE49-F238E27FC236}">
                <a16:creationId xmlns:a16="http://schemas.microsoft.com/office/drawing/2014/main" id="{CA0B6634-6FD5-4EA9-9BDA-D4986CD27FD0}"/>
              </a:ext>
            </a:extLst>
          </p:cNvPr>
          <p:cNvSpPr/>
          <p:nvPr/>
        </p:nvSpPr>
        <p:spPr>
          <a:xfrm>
            <a:off x="6836444" y="3229441"/>
            <a:ext cx="316316" cy="11732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WR</a:t>
            </a:r>
          </a:p>
          <a:p>
            <a:pPr algn="ctr"/>
            <a:r>
              <a:rPr lang="nl-NL" sz="900" dirty="0"/>
              <a:t>12</a:t>
            </a:r>
          </a:p>
        </p:txBody>
      </p:sp>
      <p:sp>
        <p:nvSpPr>
          <p:cNvPr id="795" name="Rechthoek 794">
            <a:extLst>
              <a:ext uri="{FF2B5EF4-FFF2-40B4-BE49-F238E27FC236}">
                <a16:creationId xmlns:a16="http://schemas.microsoft.com/office/drawing/2014/main" id="{6CDEC3F4-AE05-4CEF-86F0-AA37710C239C}"/>
              </a:ext>
            </a:extLst>
          </p:cNvPr>
          <p:cNvSpPr/>
          <p:nvPr/>
        </p:nvSpPr>
        <p:spPr>
          <a:xfrm>
            <a:off x="7141617" y="3229441"/>
            <a:ext cx="316316" cy="11732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WR</a:t>
            </a:r>
          </a:p>
          <a:p>
            <a:pPr algn="ctr"/>
            <a:r>
              <a:rPr lang="nl-NL" sz="900" dirty="0"/>
              <a:t>13</a:t>
            </a:r>
          </a:p>
        </p:txBody>
      </p:sp>
      <p:sp>
        <p:nvSpPr>
          <p:cNvPr id="796" name="Rechthoek 795">
            <a:extLst>
              <a:ext uri="{FF2B5EF4-FFF2-40B4-BE49-F238E27FC236}">
                <a16:creationId xmlns:a16="http://schemas.microsoft.com/office/drawing/2014/main" id="{613B644D-3909-4FB1-BF59-F2CE773E5DAF}"/>
              </a:ext>
            </a:extLst>
          </p:cNvPr>
          <p:cNvSpPr/>
          <p:nvPr/>
        </p:nvSpPr>
        <p:spPr>
          <a:xfrm>
            <a:off x="7455291" y="3220225"/>
            <a:ext cx="467037" cy="11732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WR</a:t>
            </a:r>
          </a:p>
          <a:p>
            <a:pPr algn="ctr"/>
            <a:r>
              <a:rPr lang="nl-NL" sz="900" dirty="0"/>
              <a:t>14</a:t>
            </a:r>
          </a:p>
        </p:txBody>
      </p:sp>
      <p:sp>
        <p:nvSpPr>
          <p:cNvPr id="797" name="Rechthoek 796">
            <a:extLst>
              <a:ext uri="{FF2B5EF4-FFF2-40B4-BE49-F238E27FC236}">
                <a16:creationId xmlns:a16="http://schemas.microsoft.com/office/drawing/2014/main" id="{31E1CE1E-CC88-4157-8796-37CA95E22819}"/>
              </a:ext>
            </a:extLst>
          </p:cNvPr>
          <p:cNvSpPr/>
          <p:nvPr/>
        </p:nvSpPr>
        <p:spPr>
          <a:xfrm>
            <a:off x="7923328" y="3219827"/>
            <a:ext cx="102350" cy="11732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900" dirty="0"/>
          </a:p>
        </p:txBody>
      </p:sp>
      <p:sp>
        <p:nvSpPr>
          <p:cNvPr id="799" name="Rechthoek 798">
            <a:extLst>
              <a:ext uri="{FF2B5EF4-FFF2-40B4-BE49-F238E27FC236}">
                <a16:creationId xmlns:a16="http://schemas.microsoft.com/office/drawing/2014/main" id="{26E46D64-3DAD-4CDC-82E4-AD4528911C4B}"/>
              </a:ext>
            </a:extLst>
          </p:cNvPr>
          <p:cNvSpPr/>
          <p:nvPr/>
        </p:nvSpPr>
        <p:spPr>
          <a:xfrm>
            <a:off x="8858250" y="4287401"/>
            <a:ext cx="1296460" cy="125961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WR20</a:t>
            </a:r>
          </a:p>
        </p:txBody>
      </p:sp>
      <p:sp>
        <p:nvSpPr>
          <p:cNvPr id="800" name="Rechthoek 799">
            <a:extLst>
              <a:ext uri="{FF2B5EF4-FFF2-40B4-BE49-F238E27FC236}">
                <a16:creationId xmlns:a16="http://schemas.microsoft.com/office/drawing/2014/main" id="{CB1FC401-6CA0-4052-A1E6-610DDB66786E}"/>
              </a:ext>
            </a:extLst>
          </p:cNvPr>
          <p:cNvSpPr/>
          <p:nvPr/>
        </p:nvSpPr>
        <p:spPr>
          <a:xfrm>
            <a:off x="8850890" y="3234537"/>
            <a:ext cx="1312331" cy="106118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WR18</a:t>
            </a:r>
          </a:p>
        </p:txBody>
      </p:sp>
      <p:sp>
        <p:nvSpPr>
          <p:cNvPr id="820" name="Rechthoek 819">
            <a:extLst>
              <a:ext uri="{FF2B5EF4-FFF2-40B4-BE49-F238E27FC236}">
                <a16:creationId xmlns:a16="http://schemas.microsoft.com/office/drawing/2014/main" id="{1CE87CF3-41FF-4679-A4C4-1BB5FBFB577A}"/>
              </a:ext>
            </a:extLst>
          </p:cNvPr>
          <p:cNvSpPr/>
          <p:nvPr/>
        </p:nvSpPr>
        <p:spPr>
          <a:xfrm>
            <a:off x="8030611" y="3235749"/>
            <a:ext cx="329635" cy="31802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WR16</a:t>
            </a:r>
          </a:p>
        </p:txBody>
      </p:sp>
      <p:sp>
        <p:nvSpPr>
          <p:cNvPr id="821" name="L-vorm 820">
            <a:extLst>
              <a:ext uri="{FF2B5EF4-FFF2-40B4-BE49-F238E27FC236}">
                <a16:creationId xmlns:a16="http://schemas.microsoft.com/office/drawing/2014/main" id="{AB83DEBE-ECB4-4662-B4C1-E499EDD102DC}"/>
              </a:ext>
            </a:extLst>
          </p:cNvPr>
          <p:cNvSpPr/>
          <p:nvPr/>
        </p:nvSpPr>
        <p:spPr>
          <a:xfrm>
            <a:off x="5852486" y="1368043"/>
            <a:ext cx="4999056" cy="1863746"/>
          </a:xfrm>
          <a:prstGeom prst="corner">
            <a:avLst>
              <a:gd name="adj1" fmla="val 14187"/>
              <a:gd name="adj2" fmla="val 13164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WR03</a:t>
            </a:r>
          </a:p>
        </p:txBody>
      </p:sp>
      <p:sp>
        <p:nvSpPr>
          <p:cNvPr id="822" name="L-vorm 821">
            <a:extLst>
              <a:ext uri="{FF2B5EF4-FFF2-40B4-BE49-F238E27FC236}">
                <a16:creationId xmlns:a16="http://schemas.microsoft.com/office/drawing/2014/main" id="{0EA6A43F-072E-4192-B663-E9B1D619202A}"/>
              </a:ext>
            </a:extLst>
          </p:cNvPr>
          <p:cNvSpPr/>
          <p:nvPr/>
        </p:nvSpPr>
        <p:spPr>
          <a:xfrm rot="10800000">
            <a:off x="2628274" y="3242078"/>
            <a:ext cx="3598034" cy="3164480"/>
          </a:xfrm>
          <a:prstGeom prst="corner">
            <a:avLst>
              <a:gd name="adj1" fmla="val 8592"/>
              <a:gd name="adj2" fmla="val 11002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92" name="Tekstvak 791">
            <a:extLst>
              <a:ext uri="{FF2B5EF4-FFF2-40B4-BE49-F238E27FC236}">
                <a16:creationId xmlns:a16="http://schemas.microsoft.com/office/drawing/2014/main" id="{8D7AB282-8ADA-43CF-93A4-0A3A1A550CD5}"/>
              </a:ext>
            </a:extLst>
          </p:cNvPr>
          <p:cNvSpPr txBox="1"/>
          <p:nvPr/>
        </p:nvSpPr>
        <p:spPr>
          <a:xfrm>
            <a:off x="3839031" y="3171322"/>
            <a:ext cx="748923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WR07</a:t>
            </a:r>
          </a:p>
        </p:txBody>
      </p:sp>
      <p:sp>
        <p:nvSpPr>
          <p:cNvPr id="2" name="L-vorm 1">
            <a:extLst>
              <a:ext uri="{FF2B5EF4-FFF2-40B4-BE49-F238E27FC236}">
                <a16:creationId xmlns:a16="http://schemas.microsoft.com/office/drawing/2014/main" id="{57A3E51F-8BF8-47A3-993D-DB555FBEE82F}"/>
              </a:ext>
            </a:extLst>
          </p:cNvPr>
          <p:cNvSpPr/>
          <p:nvPr/>
        </p:nvSpPr>
        <p:spPr>
          <a:xfrm>
            <a:off x="6235110" y="3249108"/>
            <a:ext cx="1794502" cy="3179557"/>
          </a:xfrm>
          <a:prstGeom prst="corner">
            <a:avLst>
              <a:gd name="adj1" fmla="val 113695"/>
              <a:gd name="adj2" fmla="val 330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WR11</a:t>
            </a:r>
          </a:p>
        </p:txBody>
      </p:sp>
      <p:sp>
        <p:nvSpPr>
          <p:cNvPr id="3" name="L-vorm 2">
            <a:extLst>
              <a:ext uri="{FF2B5EF4-FFF2-40B4-BE49-F238E27FC236}">
                <a16:creationId xmlns:a16="http://schemas.microsoft.com/office/drawing/2014/main" id="{DD395B92-1BAC-44BD-98B1-F88B7DC61B3D}"/>
              </a:ext>
            </a:extLst>
          </p:cNvPr>
          <p:cNvSpPr/>
          <p:nvPr/>
        </p:nvSpPr>
        <p:spPr>
          <a:xfrm>
            <a:off x="8374842" y="3258069"/>
            <a:ext cx="1769883" cy="3185999"/>
          </a:xfrm>
          <a:prstGeom prst="corner">
            <a:avLst>
              <a:gd name="adj1" fmla="val 50000"/>
              <a:gd name="adj2" fmla="val 26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158250E2-D9A2-4055-9818-71827C6470AB}"/>
              </a:ext>
            </a:extLst>
          </p:cNvPr>
          <p:cNvSpPr txBox="1"/>
          <p:nvPr/>
        </p:nvSpPr>
        <p:spPr>
          <a:xfrm>
            <a:off x="8351727" y="4423381"/>
            <a:ext cx="514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WR</a:t>
            </a:r>
          </a:p>
          <a:p>
            <a:pPr algn="ctr"/>
            <a:r>
              <a:rPr lang="nl-NL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717F6987-56BF-41C6-AED1-6DB4078580DB}"/>
              </a:ext>
            </a:extLst>
          </p:cNvPr>
          <p:cNvSpPr/>
          <p:nvPr/>
        </p:nvSpPr>
        <p:spPr>
          <a:xfrm>
            <a:off x="4065652" y="2514103"/>
            <a:ext cx="317446" cy="62684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9" name="Rechthoek 258">
            <a:extLst>
              <a:ext uri="{FF2B5EF4-FFF2-40B4-BE49-F238E27FC236}">
                <a16:creationId xmlns:a16="http://schemas.microsoft.com/office/drawing/2014/main" id="{B5B96EFC-6FB2-4689-85BC-96D7AF08D77B}"/>
              </a:ext>
            </a:extLst>
          </p:cNvPr>
          <p:cNvSpPr/>
          <p:nvPr/>
        </p:nvSpPr>
        <p:spPr>
          <a:xfrm>
            <a:off x="5273014" y="2504581"/>
            <a:ext cx="317446" cy="62684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0" name="Rechthoek 259">
            <a:extLst>
              <a:ext uri="{FF2B5EF4-FFF2-40B4-BE49-F238E27FC236}">
                <a16:creationId xmlns:a16="http://schemas.microsoft.com/office/drawing/2014/main" id="{8D8EF689-D3F3-411F-B0CC-15A444C3E310}"/>
              </a:ext>
            </a:extLst>
          </p:cNvPr>
          <p:cNvSpPr/>
          <p:nvPr/>
        </p:nvSpPr>
        <p:spPr>
          <a:xfrm>
            <a:off x="3741615" y="2960167"/>
            <a:ext cx="230773" cy="190933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1" name="Rechthoek 260">
            <a:extLst>
              <a:ext uri="{FF2B5EF4-FFF2-40B4-BE49-F238E27FC236}">
                <a16:creationId xmlns:a16="http://schemas.microsoft.com/office/drawing/2014/main" id="{B2D99098-561E-4A37-98C2-8C3DF73BE1ED}"/>
              </a:ext>
            </a:extLst>
          </p:cNvPr>
          <p:cNvSpPr/>
          <p:nvPr/>
        </p:nvSpPr>
        <p:spPr>
          <a:xfrm>
            <a:off x="4960552" y="2933160"/>
            <a:ext cx="230773" cy="190933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2" name="Rechthoek 261">
            <a:extLst>
              <a:ext uri="{FF2B5EF4-FFF2-40B4-BE49-F238E27FC236}">
                <a16:creationId xmlns:a16="http://schemas.microsoft.com/office/drawing/2014/main" id="{BED6D7A4-FB53-4F26-BD48-59A96C74B220}"/>
              </a:ext>
            </a:extLst>
          </p:cNvPr>
          <p:cNvSpPr/>
          <p:nvPr/>
        </p:nvSpPr>
        <p:spPr>
          <a:xfrm>
            <a:off x="5699535" y="2822312"/>
            <a:ext cx="143570" cy="2757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3" name="Rechthoek 262">
            <a:extLst>
              <a:ext uri="{FF2B5EF4-FFF2-40B4-BE49-F238E27FC236}">
                <a16:creationId xmlns:a16="http://schemas.microsoft.com/office/drawing/2014/main" id="{4EBC076E-FD8F-4C29-B891-211C61494F1E}"/>
              </a:ext>
            </a:extLst>
          </p:cNvPr>
          <p:cNvSpPr/>
          <p:nvPr/>
        </p:nvSpPr>
        <p:spPr>
          <a:xfrm>
            <a:off x="6941159" y="3272959"/>
            <a:ext cx="115293" cy="1240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4" name="Rechthoek 263">
            <a:extLst>
              <a:ext uri="{FF2B5EF4-FFF2-40B4-BE49-F238E27FC236}">
                <a16:creationId xmlns:a16="http://schemas.microsoft.com/office/drawing/2014/main" id="{EB542094-E5A4-46F6-B2F2-C26BF6F55057}"/>
              </a:ext>
            </a:extLst>
          </p:cNvPr>
          <p:cNvSpPr/>
          <p:nvPr/>
        </p:nvSpPr>
        <p:spPr>
          <a:xfrm>
            <a:off x="7255484" y="3272959"/>
            <a:ext cx="115293" cy="1240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5" name="Rechthoek 264">
            <a:extLst>
              <a:ext uri="{FF2B5EF4-FFF2-40B4-BE49-F238E27FC236}">
                <a16:creationId xmlns:a16="http://schemas.microsoft.com/office/drawing/2014/main" id="{527AE3B0-A01B-4F6C-A3A2-32071D452F42}"/>
              </a:ext>
            </a:extLst>
          </p:cNvPr>
          <p:cNvSpPr/>
          <p:nvPr/>
        </p:nvSpPr>
        <p:spPr>
          <a:xfrm>
            <a:off x="7579334" y="3272959"/>
            <a:ext cx="115293" cy="1240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7" name="Rechthoek 266">
            <a:extLst>
              <a:ext uri="{FF2B5EF4-FFF2-40B4-BE49-F238E27FC236}">
                <a16:creationId xmlns:a16="http://schemas.microsoft.com/office/drawing/2014/main" id="{ED3C1093-C622-4203-B3DE-0083017556B8}"/>
              </a:ext>
            </a:extLst>
          </p:cNvPr>
          <p:cNvSpPr/>
          <p:nvPr/>
        </p:nvSpPr>
        <p:spPr>
          <a:xfrm>
            <a:off x="7492699" y="2695330"/>
            <a:ext cx="121043" cy="17075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8" name="Rechthoek 267">
            <a:extLst>
              <a:ext uri="{FF2B5EF4-FFF2-40B4-BE49-F238E27FC236}">
                <a16:creationId xmlns:a16="http://schemas.microsoft.com/office/drawing/2014/main" id="{A847EE1D-3858-47C6-B3F3-E481597F50B9}"/>
              </a:ext>
            </a:extLst>
          </p:cNvPr>
          <p:cNvSpPr/>
          <p:nvPr/>
        </p:nvSpPr>
        <p:spPr>
          <a:xfrm>
            <a:off x="7694627" y="2534454"/>
            <a:ext cx="269347" cy="33259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9" name="Rechthoek 268">
            <a:extLst>
              <a:ext uri="{FF2B5EF4-FFF2-40B4-BE49-F238E27FC236}">
                <a16:creationId xmlns:a16="http://schemas.microsoft.com/office/drawing/2014/main" id="{B7801A76-5978-4C9B-974C-5D2C63F6FED0}"/>
              </a:ext>
            </a:extLst>
          </p:cNvPr>
          <p:cNvSpPr/>
          <p:nvPr/>
        </p:nvSpPr>
        <p:spPr>
          <a:xfrm>
            <a:off x="9032813" y="4499833"/>
            <a:ext cx="143570" cy="2757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BE2ED3B5-FA8F-4A4E-BEEF-5C636EEE5E47}"/>
              </a:ext>
            </a:extLst>
          </p:cNvPr>
          <p:cNvCxnSpPr>
            <a:cxnSpLocks/>
          </p:cNvCxnSpPr>
          <p:nvPr/>
        </p:nvCxnSpPr>
        <p:spPr>
          <a:xfrm flipH="1">
            <a:off x="7898345" y="4193778"/>
            <a:ext cx="89640" cy="63556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A5F92655-FD19-480F-A506-247E7454076A}"/>
              </a:ext>
            </a:extLst>
          </p:cNvPr>
          <p:cNvSpPr txBox="1"/>
          <p:nvPr/>
        </p:nvSpPr>
        <p:spPr>
          <a:xfrm>
            <a:off x="7264877" y="4821086"/>
            <a:ext cx="74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WR15</a:t>
            </a:r>
          </a:p>
        </p:txBody>
      </p:sp>
      <p:cxnSp>
        <p:nvCxnSpPr>
          <p:cNvPr id="276" name="Rechte verbindingslijn 275">
            <a:extLst>
              <a:ext uri="{FF2B5EF4-FFF2-40B4-BE49-F238E27FC236}">
                <a16:creationId xmlns:a16="http://schemas.microsoft.com/office/drawing/2014/main" id="{5133DDDC-FB93-43E9-A415-CCF11EBD9582}"/>
              </a:ext>
            </a:extLst>
          </p:cNvPr>
          <p:cNvCxnSpPr>
            <a:cxnSpLocks/>
          </p:cNvCxnSpPr>
          <p:nvPr/>
        </p:nvCxnSpPr>
        <p:spPr>
          <a:xfrm>
            <a:off x="10393180" y="5745151"/>
            <a:ext cx="458362" cy="6589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29EC3E36-375B-4BDD-A3AE-9FCDFE591EB0}"/>
              </a:ext>
            </a:extLst>
          </p:cNvPr>
          <p:cNvSpPr txBox="1"/>
          <p:nvPr/>
        </p:nvSpPr>
        <p:spPr>
          <a:xfrm>
            <a:off x="10130026" y="54397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WR22</a:t>
            </a:r>
          </a:p>
        </p:txBody>
      </p:sp>
      <p:sp>
        <p:nvSpPr>
          <p:cNvPr id="281" name="Rechthoek 280">
            <a:extLst>
              <a:ext uri="{FF2B5EF4-FFF2-40B4-BE49-F238E27FC236}">
                <a16:creationId xmlns:a16="http://schemas.microsoft.com/office/drawing/2014/main" id="{258A7828-CC99-48DB-9EC9-B97A202B3335}"/>
              </a:ext>
            </a:extLst>
          </p:cNvPr>
          <p:cNvSpPr/>
          <p:nvPr/>
        </p:nvSpPr>
        <p:spPr>
          <a:xfrm>
            <a:off x="8931745" y="3334937"/>
            <a:ext cx="1194972" cy="24698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4" name="L-vorm 273">
            <a:extLst>
              <a:ext uri="{FF2B5EF4-FFF2-40B4-BE49-F238E27FC236}">
                <a16:creationId xmlns:a16="http://schemas.microsoft.com/office/drawing/2014/main" id="{DA0EE837-8052-4845-913D-36B2F54F91AB}"/>
              </a:ext>
            </a:extLst>
          </p:cNvPr>
          <p:cNvSpPr/>
          <p:nvPr/>
        </p:nvSpPr>
        <p:spPr>
          <a:xfrm>
            <a:off x="8571937" y="2095106"/>
            <a:ext cx="492215" cy="807857"/>
          </a:xfrm>
          <a:prstGeom prst="corner">
            <a:avLst>
              <a:gd name="adj1" fmla="val 40939"/>
              <a:gd name="adj2" fmla="val 50000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5" name="Rechthoek 274">
            <a:extLst>
              <a:ext uri="{FF2B5EF4-FFF2-40B4-BE49-F238E27FC236}">
                <a16:creationId xmlns:a16="http://schemas.microsoft.com/office/drawing/2014/main" id="{E4CA5053-4326-4FFD-B13F-956423D336A8}"/>
              </a:ext>
            </a:extLst>
          </p:cNvPr>
          <p:cNvSpPr/>
          <p:nvPr/>
        </p:nvSpPr>
        <p:spPr>
          <a:xfrm>
            <a:off x="8016574" y="2704855"/>
            <a:ext cx="121043" cy="17075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7" name="Rechthoek 276">
            <a:extLst>
              <a:ext uri="{FF2B5EF4-FFF2-40B4-BE49-F238E27FC236}">
                <a16:creationId xmlns:a16="http://schemas.microsoft.com/office/drawing/2014/main" id="{A72BB060-03AE-40EF-B85A-2DD00E364801}"/>
              </a:ext>
            </a:extLst>
          </p:cNvPr>
          <p:cNvSpPr/>
          <p:nvPr/>
        </p:nvSpPr>
        <p:spPr>
          <a:xfrm>
            <a:off x="8178499" y="2704855"/>
            <a:ext cx="121043" cy="17075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8" name="Rechthoek 277">
            <a:extLst>
              <a:ext uri="{FF2B5EF4-FFF2-40B4-BE49-F238E27FC236}">
                <a16:creationId xmlns:a16="http://schemas.microsoft.com/office/drawing/2014/main" id="{4BD8B916-ACE2-4468-B047-ABCF65D90CAB}"/>
              </a:ext>
            </a:extLst>
          </p:cNvPr>
          <p:cNvSpPr/>
          <p:nvPr/>
        </p:nvSpPr>
        <p:spPr>
          <a:xfrm>
            <a:off x="8340424" y="2695330"/>
            <a:ext cx="121043" cy="17075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9" name="Titel 29">
            <a:extLst>
              <a:ext uri="{FF2B5EF4-FFF2-40B4-BE49-F238E27FC236}">
                <a16:creationId xmlns:a16="http://schemas.microsoft.com/office/drawing/2014/main" id="{BF97D381-9830-4EAE-A921-0E2B9509D159}"/>
              </a:ext>
            </a:extLst>
          </p:cNvPr>
          <p:cNvSpPr txBox="1">
            <a:spLocks/>
          </p:cNvSpPr>
          <p:nvPr/>
        </p:nvSpPr>
        <p:spPr>
          <a:xfrm>
            <a:off x="777725" y="14642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School</a:t>
            </a:r>
          </a:p>
        </p:txBody>
      </p:sp>
      <p:sp>
        <p:nvSpPr>
          <p:cNvPr id="280" name="Pijl: omlaag 279">
            <a:extLst>
              <a:ext uri="{FF2B5EF4-FFF2-40B4-BE49-F238E27FC236}">
                <a16:creationId xmlns:a16="http://schemas.microsoft.com/office/drawing/2014/main" id="{1186A8FB-43DC-4B06-A7F9-772008CC3D95}"/>
              </a:ext>
            </a:extLst>
          </p:cNvPr>
          <p:cNvSpPr/>
          <p:nvPr/>
        </p:nvSpPr>
        <p:spPr>
          <a:xfrm rot="2518121">
            <a:off x="9100251" y="846017"/>
            <a:ext cx="879052" cy="1139735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7197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itel 29">
            <a:extLst>
              <a:ext uri="{FF2B5EF4-FFF2-40B4-BE49-F238E27FC236}">
                <a16:creationId xmlns:a16="http://schemas.microsoft.com/office/drawing/2014/main" id="{BF97D381-9830-4EAE-A921-0E2B9509D159}"/>
              </a:ext>
            </a:extLst>
          </p:cNvPr>
          <p:cNvSpPr txBox="1">
            <a:spLocks/>
          </p:cNvSpPr>
          <p:nvPr/>
        </p:nvSpPr>
        <p:spPr>
          <a:xfrm>
            <a:off x="777725" y="14642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School</a:t>
            </a:r>
          </a:p>
        </p:txBody>
      </p:sp>
      <p:pic>
        <p:nvPicPr>
          <p:cNvPr id="28" name="Picture 27" descr="Treemap chart&#10;&#10;Description automatically generated">
            <a:extLst>
              <a:ext uri="{FF2B5EF4-FFF2-40B4-BE49-F238E27FC236}">
                <a16:creationId xmlns:a16="http://schemas.microsoft.com/office/drawing/2014/main" id="{164B877D-468F-6CDB-0261-844243E55C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70" b="8571"/>
          <a:stretch/>
        </p:blipFill>
        <p:spPr>
          <a:xfrm>
            <a:off x="1247007" y="923731"/>
            <a:ext cx="9697986" cy="5346440"/>
          </a:xfrm>
          <a:prstGeom prst="rect">
            <a:avLst/>
          </a:prstGeom>
        </p:spPr>
      </p:pic>
      <p:sp>
        <p:nvSpPr>
          <p:cNvPr id="287" name="Pijl: omlaag 14">
            <a:extLst>
              <a:ext uri="{FF2B5EF4-FFF2-40B4-BE49-F238E27FC236}">
                <a16:creationId xmlns:a16="http://schemas.microsoft.com/office/drawing/2014/main" id="{7DAC9E66-9234-A9C7-C241-B130A1A7BCC3}"/>
              </a:ext>
            </a:extLst>
          </p:cNvPr>
          <p:cNvSpPr/>
          <p:nvPr/>
        </p:nvSpPr>
        <p:spPr>
          <a:xfrm rot="2233237">
            <a:off x="9412553" y="437299"/>
            <a:ext cx="879052" cy="1139735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7766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82A9C780-A69F-4918-941C-F6A7A23E64B0}"/>
                  </a:ext>
                </a:extLst>
              </p14:cNvPr>
              <p14:cNvContentPartPr/>
              <p14:nvPr/>
            </p14:nvContentPartPr>
            <p14:xfrm>
              <a:off x="2590240" y="1565587"/>
              <a:ext cx="7217280" cy="4776120"/>
            </p14:xfrm>
          </p:contentPart>
        </mc:Choice>
        <mc:Fallback xmlns=""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82A9C780-A69F-4918-941C-F6A7A23E64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1240" y="1556947"/>
                <a:ext cx="7234920" cy="47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t 4">
                <a:extLst>
                  <a:ext uri="{FF2B5EF4-FFF2-40B4-BE49-F238E27FC236}">
                    <a16:creationId xmlns:a16="http://schemas.microsoft.com/office/drawing/2014/main" id="{B814BE88-94C7-4DB6-8D34-C67BF6CE72AE}"/>
                  </a:ext>
                </a:extLst>
              </p14:cNvPr>
              <p14:cNvContentPartPr/>
              <p14:nvPr/>
            </p14:nvContentPartPr>
            <p14:xfrm>
              <a:off x="6788622" y="1623791"/>
              <a:ext cx="3813840" cy="4228560"/>
            </p14:xfrm>
          </p:contentPart>
        </mc:Choice>
        <mc:Fallback xmlns="">
          <p:pic>
            <p:nvPicPr>
              <p:cNvPr id="5" name="Inkt 4">
                <a:extLst>
                  <a:ext uri="{FF2B5EF4-FFF2-40B4-BE49-F238E27FC236}">
                    <a16:creationId xmlns:a16="http://schemas.microsoft.com/office/drawing/2014/main" id="{B814BE88-94C7-4DB6-8D34-C67BF6CE72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79622" y="1614792"/>
                <a:ext cx="3831480" cy="4246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86A56191-DA9D-4085-993A-89A6808FE266}"/>
                  </a:ext>
                </a:extLst>
              </p14:cNvPr>
              <p14:cNvContentPartPr/>
              <p14:nvPr/>
            </p14:nvContentPartPr>
            <p14:xfrm>
              <a:off x="5780465" y="1644258"/>
              <a:ext cx="147240" cy="196452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86A56191-DA9D-4085-993A-89A6808FE2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71465" y="1635258"/>
                <a:ext cx="164880" cy="19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t 9">
                <a:extLst>
                  <a:ext uri="{FF2B5EF4-FFF2-40B4-BE49-F238E27FC236}">
                    <a16:creationId xmlns:a16="http://schemas.microsoft.com/office/drawing/2014/main" id="{4D10985E-3B0E-4435-AAEF-7AD734135D5E}"/>
                  </a:ext>
                </a:extLst>
              </p14:cNvPr>
              <p14:cNvContentPartPr/>
              <p14:nvPr/>
            </p14:nvContentPartPr>
            <p14:xfrm>
              <a:off x="5725025" y="3908658"/>
              <a:ext cx="157320" cy="1569240"/>
            </p14:xfrm>
          </p:contentPart>
        </mc:Choice>
        <mc:Fallback xmlns="">
          <p:pic>
            <p:nvPicPr>
              <p:cNvPr id="10" name="Inkt 9">
                <a:extLst>
                  <a:ext uri="{FF2B5EF4-FFF2-40B4-BE49-F238E27FC236}">
                    <a16:creationId xmlns:a16="http://schemas.microsoft.com/office/drawing/2014/main" id="{4D10985E-3B0E-4435-AAEF-7AD734135D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16025" y="3899658"/>
                <a:ext cx="174960" cy="15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t 11">
                <a:extLst>
                  <a:ext uri="{FF2B5EF4-FFF2-40B4-BE49-F238E27FC236}">
                    <a16:creationId xmlns:a16="http://schemas.microsoft.com/office/drawing/2014/main" id="{0F241947-81E6-4F79-BC01-7A62C0D46239}"/>
                  </a:ext>
                </a:extLst>
              </p14:cNvPr>
              <p14:cNvContentPartPr/>
              <p14:nvPr/>
            </p14:nvContentPartPr>
            <p14:xfrm>
              <a:off x="5696585" y="5451618"/>
              <a:ext cx="61920" cy="786240"/>
            </p14:xfrm>
          </p:contentPart>
        </mc:Choice>
        <mc:Fallback xmlns="">
          <p:pic>
            <p:nvPicPr>
              <p:cNvPr id="12" name="Inkt 11">
                <a:extLst>
                  <a:ext uri="{FF2B5EF4-FFF2-40B4-BE49-F238E27FC236}">
                    <a16:creationId xmlns:a16="http://schemas.microsoft.com/office/drawing/2014/main" id="{0F241947-81E6-4F79-BC01-7A62C0D462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87585" y="5442978"/>
                <a:ext cx="79560" cy="80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t 12">
                <a:extLst>
                  <a:ext uri="{FF2B5EF4-FFF2-40B4-BE49-F238E27FC236}">
                    <a16:creationId xmlns:a16="http://schemas.microsoft.com/office/drawing/2014/main" id="{45D6ED8E-76BF-4F93-BBA3-B356FB1ADABE}"/>
                  </a:ext>
                </a:extLst>
              </p14:cNvPr>
              <p14:cNvContentPartPr/>
              <p14:nvPr/>
            </p14:nvContentPartPr>
            <p14:xfrm>
              <a:off x="6082145" y="1623378"/>
              <a:ext cx="78480" cy="1408680"/>
            </p14:xfrm>
          </p:contentPart>
        </mc:Choice>
        <mc:Fallback xmlns="">
          <p:pic>
            <p:nvPicPr>
              <p:cNvPr id="13" name="Inkt 12">
                <a:extLst>
                  <a:ext uri="{FF2B5EF4-FFF2-40B4-BE49-F238E27FC236}">
                    <a16:creationId xmlns:a16="http://schemas.microsoft.com/office/drawing/2014/main" id="{45D6ED8E-76BF-4F93-BBA3-B356FB1ADA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73145" y="1614378"/>
                <a:ext cx="96120" cy="14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t 17">
                <a:extLst>
                  <a:ext uri="{FF2B5EF4-FFF2-40B4-BE49-F238E27FC236}">
                    <a16:creationId xmlns:a16="http://schemas.microsoft.com/office/drawing/2014/main" id="{D28442EC-A6A7-4B95-A975-3C4116152C93}"/>
                  </a:ext>
                </a:extLst>
              </p14:cNvPr>
              <p14:cNvContentPartPr/>
              <p14:nvPr/>
            </p14:nvContentPartPr>
            <p14:xfrm>
              <a:off x="5918345" y="3564138"/>
              <a:ext cx="234360" cy="2704320"/>
            </p14:xfrm>
          </p:contentPart>
        </mc:Choice>
        <mc:Fallback xmlns="">
          <p:pic>
            <p:nvPicPr>
              <p:cNvPr id="18" name="Inkt 17">
                <a:extLst>
                  <a:ext uri="{FF2B5EF4-FFF2-40B4-BE49-F238E27FC236}">
                    <a16:creationId xmlns:a16="http://schemas.microsoft.com/office/drawing/2014/main" id="{D28442EC-A6A7-4B95-A975-3C4116152C9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09705" y="3555498"/>
                <a:ext cx="252000" cy="27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t 19">
                <a:extLst>
                  <a:ext uri="{FF2B5EF4-FFF2-40B4-BE49-F238E27FC236}">
                    <a16:creationId xmlns:a16="http://schemas.microsoft.com/office/drawing/2014/main" id="{6A8D0C73-027A-494D-BCA9-DFA4C620C563}"/>
                  </a:ext>
                </a:extLst>
              </p14:cNvPr>
              <p14:cNvContentPartPr/>
              <p14:nvPr/>
            </p14:nvContentPartPr>
            <p14:xfrm>
              <a:off x="6096185" y="3207738"/>
              <a:ext cx="1916640" cy="57600"/>
            </p14:xfrm>
          </p:contentPart>
        </mc:Choice>
        <mc:Fallback xmlns="">
          <p:pic>
            <p:nvPicPr>
              <p:cNvPr id="20" name="Inkt 19">
                <a:extLst>
                  <a:ext uri="{FF2B5EF4-FFF2-40B4-BE49-F238E27FC236}">
                    <a16:creationId xmlns:a16="http://schemas.microsoft.com/office/drawing/2014/main" id="{6A8D0C73-027A-494D-BCA9-DFA4C620C5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87185" y="3199098"/>
                <a:ext cx="19342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t 28">
                <a:extLst>
                  <a:ext uri="{FF2B5EF4-FFF2-40B4-BE49-F238E27FC236}">
                    <a16:creationId xmlns:a16="http://schemas.microsoft.com/office/drawing/2014/main" id="{0DD939F7-EB7C-45C3-A558-9BFDBF866695}"/>
                  </a:ext>
                </a:extLst>
              </p14:cNvPr>
              <p14:cNvContentPartPr/>
              <p14:nvPr/>
            </p14:nvContentPartPr>
            <p14:xfrm>
              <a:off x="4445945" y="1732458"/>
              <a:ext cx="124200" cy="1913400"/>
            </p14:xfrm>
          </p:contentPart>
        </mc:Choice>
        <mc:Fallback xmlns="">
          <p:pic>
            <p:nvPicPr>
              <p:cNvPr id="29" name="Inkt 28">
                <a:extLst>
                  <a:ext uri="{FF2B5EF4-FFF2-40B4-BE49-F238E27FC236}">
                    <a16:creationId xmlns:a16="http://schemas.microsoft.com/office/drawing/2014/main" id="{0DD939F7-EB7C-45C3-A558-9BFDBF86669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36945" y="1723818"/>
                <a:ext cx="141840" cy="19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5" name="Inkt 54">
                <a:extLst>
                  <a:ext uri="{FF2B5EF4-FFF2-40B4-BE49-F238E27FC236}">
                    <a16:creationId xmlns:a16="http://schemas.microsoft.com/office/drawing/2014/main" id="{558009EB-1DB3-4DBB-A7CA-D5EF71D0304C}"/>
                  </a:ext>
                </a:extLst>
              </p14:cNvPr>
              <p14:cNvContentPartPr/>
              <p14:nvPr/>
            </p14:nvContentPartPr>
            <p14:xfrm>
              <a:off x="6070265" y="5383218"/>
              <a:ext cx="1262880" cy="73440"/>
            </p14:xfrm>
          </p:contentPart>
        </mc:Choice>
        <mc:Fallback xmlns="">
          <p:pic>
            <p:nvPicPr>
              <p:cNvPr id="55" name="Inkt 54">
                <a:extLst>
                  <a:ext uri="{FF2B5EF4-FFF2-40B4-BE49-F238E27FC236}">
                    <a16:creationId xmlns:a16="http://schemas.microsoft.com/office/drawing/2014/main" id="{558009EB-1DB3-4DBB-A7CA-D5EF71D030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61265" y="5374578"/>
                <a:ext cx="128052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5" name="Inkt 64">
                <a:extLst>
                  <a:ext uri="{FF2B5EF4-FFF2-40B4-BE49-F238E27FC236}">
                    <a16:creationId xmlns:a16="http://schemas.microsoft.com/office/drawing/2014/main" id="{EEC4BE1A-8B89-4B28-AF31-20BA0839CF60}"/>
                  </a:ext>
                </a:extLst>
              </p14:cNvPr>
              <p14:cNvContentPartPr/>
              <p14:nvPr/>
            </p14:nvContentPartPr>
            <p14:xfrm>
              <a:off x="4382945" y="3842058"/>
              <a:ext cx="75240" cy="1927440"/>
            </p14:xfrm>
          </p:contentPart>
        </mc:Choice>
        <mc:Fallback xmlns="">
          <p:pic>
            <p:nvPicPr>
              <p:cNvPr id="65" name="Inkt 64">
                <a:extLst>
                  <a:ext uri="{FF2B5EF4-FFF2-40B4-BE49-F238E27FC236}">
                    <a16:creationId xmlns:a16="http://schemas.microsoft.com/office/drawing/2014/main" id="{EEC4BE1A-8B89-4B28-AF31-20BA0839CF6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74305" y="3833418"/>
                <a:ext cx="92880" cy="19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7" name="Inkt 66">
                <a:extLst>
                  <a:ext uri="{FF2B5EF4-FFF2-40B4-BE49-F238E27FC236}">
                    <a16:creationId xmlns:a16="http://schemas.microsoft.com/office/drawing/2014/main" id="{ABD7BF5B-EE5C-4E73-8B73-E5BDE2708A9C}"/>
                  </a:ext>
                </a:extLst>
              </p14:cNvPr>
              <p14:cNvContentPartPr/>
              <p14:nvPr/>
            </p14:nvContentPartPr>
            <p14:xfrm>
              <a:off x="5193808" y="3705003"/>
              <a:ext cx="61920" cy="2221200"/>
            </p14:xfrm>
          </p:contentPart>
        </mc:Choice>
        <mc:Fallback xmlns="">
          <p:pic>
            <p:nvPicPr>
              <p:cNvPr id="67" name="Inkt 66">
                <a:extLst>
                  <a:ext uri="{FF2B5EF4-FFF2-40B4-BE49-F238E27FC236}">
                    <a16:creationId xmlns:a16="http://schemas.microsoft.com/office/drawing/2014/main" id="{ABD7BF5B-EE5C-4E73-8B73-E5BDE2708A9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85168" y="3696363"/>
                <a:ext cx="79560" cy="22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9" name="Inkt 68">
                <a:extLst>
                  <a:ext uri="{FF2B5EF4-FFF2-40B4-BE49-F238E27FC236}">
                    <a16:creationId xmlns:a16="http://schemas.microsoft.com/office/drawing/2014/main" id="{EA077946-7437-4B13-88EA-8C17AAD0CE66}"/>
                  </a:ext>
                </a:extLst>
              </p14:cNvPr>
              <p14:cNvContentPartPr/>
              <p14:nvPr/>
            </p14:nvContentPartPr>
            <p14:xfrm>
              <a:off x="4456745" y="4915578"/>
              <a:ext cx="1258200" cy="22680"/>
            </p14:xfrm>
          </p:contentPart>
        </mc:Choice>
        <mc:Fallback xmlns="">
          <p:pic>
            <p:nvPicPr>
              <p:cNvPr id="69" name="Inkt 68">
                <a:extLst>
                  <a:ext uri="{FF2B5EF4-FFF2-40B4-BE49-F238E27FC236}">
                    <a16:creationId xmlns:a16="http://schemas.microsoft.com/office/drawing/2014/main" id="{EA077946-7437-4B13-88EA-8C17AAD0CE6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47745" y="4906938"/>
                <a:ext cx="12758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0" name="Inkt 69">
                <a:extLst>
                  <a:ext uri="{FF2B5EF4-FFF2-40B4-BE49-F238E27FC236}">
                    <a16:creationId xmlns:a16="http://schemas.microsoft.com/office/drawing/2014/main" id="{71EC4CB1-9A23-40B1-9CFD-9F77126ECF62}"/>
                  </a:ext>
                </a:extLst>
              </p14:cNvPr>
              <p14:cNvContentPartPr/>
              <p14:nvPr/>
            </p14:nvContentPartPr>
            <p14:xfrm>
              <a:off x="3089105" y="4899738"/>
              <a:ext cx="1414440" cy="42120"/>
            </p14:xfrm>
          </p:contentPart>
        </mc:Choice>
        <mc:Fallback xmlns="">
          <p:pic>
            <p:nvPicPr>
              <p:cNvPr id="70" name="Inkt 69">
                <a:extLst>
                  <a:ext uri="{FF2B5EF4-FFF2-40B4-BE49-F238E27FC236}">
                    <a16:creationId xmlns:a16="http://schemas.microsoft.com/office/drawing/2014/main" id="{71EC4CB1-9A23-40B1-9CFD-9F77126ECF6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80465" y="4890738"/>
                <a:ext cx="14320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6" name="Inkt 105">
                <a:extLst>
                  <a:ext uri="{FF2B5EF4-FFF2-40B4-BE49-F238E27FC236}">
                    <a16:creationId xmlns:a16="http://schemas.microsoft.com/office/drawing/2014/main" id="{76589150-BAC2-4DC2-BEFA-0086D314BD4A}"/>
                  </a:ext>
                </a:extLst>
              </p14:cNvPr>
              <p14:cNvContentPartPr/>
              <p14:nvPr/>
            </p14:nvContentPartPr>
            <p14:xfrm>
              <a:off x="7699265" y="3455418"/>
              <a:ext cx="322920" cy="29880"/>
            </p14:xfrm>
          </p:contentPart>
        </mc:Choice>
        <mc:Fallback xmlns="">
          <p:pic>
            <p:nvPicPr>
              <p:cNvPr id="106" name="Inkt 105">
                <a:extLst>
                  <a:ext uri="{FF2B5EF4-FFF2-40B4-BE49-F238E27FC236}">
                    <a16:creationId xmlns:a16="http://schemas.microsoft.com/office/drawing/2014/main" id="{76589150-BAC2-4DC2-BEFA-0086D314BD4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90625" y="3446778"/>
                <a:ext cx="3405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8" name="Inkt 107">
                <a:extLst>
                  <a:ext uri="{FF2B5EF4-FFF2-40B4-BE49-F238E27FC236}">
                    <a16:creationId xmlns:a16="http://schemas.microsoft.com/office/drawing/2014/main" id="{80D86140-BB5A-4D08-AE7C-D27F0FAA8415}"/>
                  </a:ext>
                </a:extLst>
              </p14:cNvPr>
              <p14:cNvContentPartPr/>
              <p14:nvPr/>
            </p14:nvContentPartPr>
            <p14:xfrm>
              <a:off x="7711505" y="3801018"/>
              <a:ext cx="253080" cy="20880"/>
            </p14:xfrm>
          </p:contentPart>
        </mc:Choice>
        <mc:Fallback xmlns="">
          <p:pic>
            <p:nvPicPr>
              <p:cNvPr id="108" name="Inkt 107">
                <a:extLst>
                  <a:ext uri="{FF2B5EF4-FFF2-40B4-BE49-F238E27FC236}">
                    <a16:creationId xmlns:a16="http://schemas.microsoft.com/office/drawing/2014/main" id="{80D86140-BB5A-4D08-AE7C-D27F0FAA841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02865" y="3792378"/>
                <a:ext cx="27072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ep 119">
            <a:extLst>
              <a:ext uri="{FF2B5EF4-FFF2-40B4-BE49-F238E27FC236}">
                <a16:creationId xmlns:a16="http://schemas.microsoft.com/office/drawing/2014/main" id="{E8A91F3E-CEDF-4D1B-9D9C-510F7B6AEC00}"/>
              </a:ext>
            </a:extLst>
          </p:cNvPr>
          <p:cNvGrpSpPr/>
          <p:nvPr/>
        </p:nvGrpSpPr>
        <p:grpSpPr>
          <a:xfrm>
            <a:off x="6270425" y="3293778"/>
            <a:ext cx="1684800" cy="616320"/>
            <a:chOff x="6270425" y="3293778"/>
            <a:chExt cx="1684800" cy="61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10" name="Inkt 109">
                  <a:extLst>
                    <a:ext uri="{FF2B5EF4-FFF2-40B4-BE49-F238E27FC236}">
                      <a16:creationId xmlns:a16="http://schemas.microsoft.com/office/drawing/2014/main" id="{CA9083A9-2512-4D99-B36A-E18A3056A928}"/>
                    </a:ext>
                  </a:extLst>
                </p14:cNvPr>
                <p14:cNvContentPartPr/>
                <p14:nvPr/>
              </p14:nvContentPartPr>
              <p14:xfrm>
                <a:off x="6270425" y="3328698"/>
                <a:ext cx="111600" cy="157320"/>
              </p14:xfrm>
            </p:contentPart>
          </mc:Choice>
          <mc:Fallback xmlns="">
            <p:pic>
              <p:nvPicPr>
                <p:cNvPr id="110" name="Inkt 109">
                  <a:extLst>
                    <a:ext uri="{FF2B5EF4-FFF2-40B4-BE49-F238E27FC236}">
                      <a16:creationId xmlns:a16="http://schemas.microsoft.com/office/drawing/2014/main" id="{CA9083A9-2512-4D99-B36A-E18A3056A92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61425" y="3319698"/>
                  <a:ext cx="129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1" name="Inkt 110">
                  <a:extLst>
                    <a:ext uri="{FF2B5EF4-FFF2-40B4-BE49-F238E27FC236}">
                      <a16:creationId xmlns:a16="http://schemas.microsoft.com/office/drawing/2014/main" id="{6305FF28-09DD-4AE7-892D-A7322B82F39A}"/>
                    </a:ext>
                  </a:extLst>
                </p14:cNvPr>
                <p14:cNvContentPartPr/>
                <p14:nvPr/>
              </p14:nvContentPartPr>
              <p14:xfrm>
                <a:off x="6554105" y="3345618"/>
                <a:ext cx="86760" cy="126720"/>
              </p14:xfrm>
            </p:contentPart>
          </mc:Choice>
          <mc:Fallback xmlns="">
            <p:pic>
              <p:nvPicPr>
                <p:cNvPr id="111" name="Inkt 110">
                  <a:extLst>
                    <a:ext uri="{FF2B5EF4-FFF2-40B4-BE49-F238E27FC236}">
                      <a16:creationId xmlns:a16="http://schemas.microsoft.com/office/drawing/2014/main" id="{6305FF28-09DD-4AE7-892D-A7322B82F39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45105" y="3336978"/>
                  <a:ext cx="104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2" name="Inkt 111">
                  <a:extLst>
                    <a:ext uri="{FF2B5EF4-FFF2-40B4-BE49-F238E27FC236}">
                      <a16:creationId xmlns:a16="http://schemas.microsoft.com/office/drawing/2014/main" id="{CF124F4C-D4EF-4A8C-B9C9-D784B6C785DD}"/>
                    </a:ext>
                  </a:extLst>
                </p14:cNvPr>
                <p14:cNvContentPartPr/>
                <p14:nvPr/>
              </p14:nvContentPartPr>
              <p14:xfrm>
                <a:off x="6835265" y="3331938"/>
                <a:ext cx="140400" cy="157320"/>
              </p14:xfrm>
            </p:contentPart>
          </mc:Choice>
          <mc:Fallback xmlns="">
            <p:pic>
              <p:nvPicPr>
                <p:cNvPr id="112" name="Inkt 111">
                  <a:extLst>
                    <a:ext uri="{FF2B5EF4-FFF2-40B4-BE49-F238E27FC236}">
                      <a16:creationId xmlns:a16="http://schemas.microsoft.com/office/drawing/2014/main" id="{CF124F4C-D4EF-4A8C-B9C9-D784B6C785D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26625" y="3323298"/>
                  <a:ext cx="158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4" name="Inkt 113">
                  <a:extLst>
                    <a:ext uri="{FF2B5EF4-FFF2-40B4-BE49-F238E27FC236}">
                      <a16:creationId xmlns:a16="http://schemas.microsoft.com/office/drawing/2014/main" id="{A3EC6820-DC16-4B9C-BA4F-A69FE382D357}"/>
                    </a:ext>
                  </a:extLst>
                </p14:cNvPr>
                <p14:cNvContentPartPr/>
                <p14:nvPr/>
              </p14:nvContentPartPr>
              <p14:xfrm>
                <a:off x="7165385" y="3338418"/>
                <a:ext cx="134280" cy="167760"/>
              </p14:xfrm>
            </p:contentPart>
          </mc:Choice>
          <mc:Fallback xmlns="">
            <p:pic>
              <p:nvPicPr>
                <p:cNvPr id="114" name="Inkt 113">
                  <a:extLst>
                    <a:ext uri="{FF2B5EF4-FFF2-40B4-BE49-F238E27FC236}">
                      <a16:creationId xmlns:a16="http://schemas.microsoft.com/office/drawing/2014/main" id="{A3EC6820-DC16-4B9C-BA4F-A69FE382D35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56745" y="3329418"/>
                  <a:ext cx="1519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5" name="Inkt 114">
                  <a:extLst>
                    <a:ext uri="{FF2B5EF4-FFF2-40B4-BE49-F238E27FC236}">
                      <a16:creationId xmlns:a16="http://schemas.microsoft.com/office/drawing/2014/main" id="{660573EE-4657-48BC-9544-0E0DA7DBB07E}"/>
                    </a:ext>
                  </a:extLst>
                </p14:cNvPr>
                <p14:cNvContentPartPr/>
                <p14:nvPr/>
              </p14:nvContentPartPr>
              <p14:xfrm>
                <a:off x="7832825" y="3293778"/>
                <a:ext cx="105120" cy="128160"/>
              </p14:xfrm>
            </p:contentPart>
          </mc:Choice>
          <mc:Fallback xmlns="">
            <p:pic>
              <p:nvPicPr>
                <p:cNvPr id="115" name="Inkt 114">
                  <a:extLst>
                    <a:ext uri="{FF2B5EF4-FFF2-40B4-BE49-F238E27FC236}">
                      <a16:creationId xmlns:a16="http://schemas.microsoft.com/office/drawing/2014/main" id="{660573EE-4657-48BC-9544-0E0DA7DBB0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24185" y="3285138"/>
                  <a:ext cx="1227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6" name="Inkt 115">
                  <a:extLst>
                    <a:ext uri="{FF2B5EF4-FFF2-40B4-BE49-F238E27FC236}">
                      <a16:creationId xmlns:a16="http://schemas.microsoft.com/office/drawing/2014/main" id="{110A762A-740E-485F-8E2C-E9543656A500}"/>
                    </a:ext>
                  </a:extLst>
                </p14:cNvPr>
                <p14:cNvContentPartPr/>
                <p14:nvPr/>
              </p14:nvContentPartPr>
              <p14:xfrm>
                <a:off x="7859825" y="3513378"/>
                <a:ext cx="95400" cy="102240"/>
              </p14:xfrm>
            </p:contentPart>
          </mc:Choice>
          <mc:Fallback xmlns="">
            <p:pic>
              <p:nvPicPr>
                <p:cNvPr id="116" name="Inkt 115">
                  <a:extLst>
                    <a:ext uri="{FF2B5EF4-FFF2-40B4-BE49-F238E27FC236}">
                      <a16:creationId xmlns:a16="http://schemas.microsoft.com/office/drawing/2014/main" id="{110A762A-740E-485F-8E2C-E9543656A50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51185" y="3504378"/>
                  <a:ext cx="1130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7" name="Inkt 116">
                  <a:extLst>
                    <a:ext uri="{FF2B5EF4-FFF2-40B4-BE49-F238E27FC236}">
                      <a16:creationId xmlns:a16="http://schemas.microsoft.com/office/drawing/2014/main" id="{D319475B-E1A1-4A30-8754-298B1710008B}"/>
                    </a:ext>
                  </a:extLst>
                </p14:cNvPr>
                <p14:cNvContentPartPr/>
                <p14:nvPr/>
              </p14:nvContentPartPr>
              <p14:xfrm>
                <a:off x="7843625" y="3677178"/>
                <a:ext cx="99360" cy="88200"/>
              </p14:xfrm>
            </p:contentPart>
          </mc:Choice>
          <mc:Fallback xmlns="">
            <p:pic>
              <p:nvPicPr>
                <p:cNvPr id="117" name="Inkt 116">
                  <a:extLst>
                    <a:ext uri="{FF2B5EF4-FFF2-40B4-BE49-F238E27FC236}">
                      <a16:creationId xmlns:a16="http://schemas.microsoft.com/office/drawing/2014/main" id="{D319475B-E1A1-4A30-8754-298B1710008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34985" y="3668178"/>
                  <a:ext cx="117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9" name="Inkt 118">
                  <a:extLst>
                    <a:ext uri="{FF2B5EF4-FFF2-40B4-BE49-F238E27FC236}">
                      <a16:creationId xmlns:a16="http://schemas.microsoft.com/office/drawing/2014/main" id="{D3331A4B-3390-418B-9A1E-8DDB5BBDF5BF}"/>
                    </a:ext>
                  </a:extLst>
                </p14:cNvPr>
                <p14:cNvContentPartPr/>
                <p14:nvPr/>
              </p14:nvContentPartPr>
              <p14:xfrm>
                <a:off x="7838585" y="3852858"/>
                <a:ext cx="85320" cy="57240"/>
              </p14:xfrm>
            </p:contentPart>
          </mc:Choice>
          <mc:Fallback xmlns="">
            <p:pic>
              <p:nvPicPr>
                <p:cNvPr id="119" name="Inkt 118">
                  <a:extLst>
                    <a:ext uri="{FF2B5EF4-FFF2-40B4-BE49-F238E27FC236}">
                      <a16:creationId xmlns:a16="http://schemas.microsoft.com/office/drawing/2014/main" id="{D3331A4B-3390-418B-9A1E-8DDB5BBDF5B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29585" y="3844218"/>
                  <a:ext cx="10296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ep 124">
            <a:extLst>
              <a:ext uri="{FF2B5EF4-FFF2-40B4-BE49-F238E27FC236}">
                <a16:creationId xmlns:a16="http://schemas.microsoft.com/office/drawing/2014/main" id="{46C7DABA-5139-4E3D-88ED-21716748FB54}"/>
              </a:ext>
            </a:extLst>
          </p:cNvPr>
          <p:cNvGrpSpPr/>
          <p:nvPr/>
        </p:nvGrpSpPr>
        <p:grpSpPr>
          <a:xfrm>
            <a:off x="8383625" y="4667178"/>
            <a:ext cx="364680" cy="467640"/>
            <a:chOff x="8383625" y="4667178"/>
            <a:chExt cx="364680" cy="4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1" name="Inkt 120">
                  <a:extLst>
                    <a:ext uri="{FF2B5EF4-FFF2-40B4-BE49-F238E27FC236}">
                      <a16:creationId xmlns:a16="http://schemas.microsoft.com/office/drawing/2014/main" id="{6BD2E9A9-20F6-4979-A2B6-151C2A9AC319}"/>
                    </a:ext>
                  </a:extLst>
                </p14:cNvPr>
                <p14:cNvContentPartPr/>
                <p14:nvPr/>
              </p14:nvContentPartPr>
              <p14:xfrm>
                <a:off x="8383625" y="4873458"/>
                <a:ext cx="164880" cy="245520"/>
              </p14:xfrm>
            </p:contentPart>
          </mc:Choice>
          <mc:Fallback xmlns="">
            <p:pic>
              <p:nvPicPr>
                <p:cNvPr id="121" name="Inkt 120">
                  <a:extLst>
                    <a:ext uri="{FF2B5EF4-FFF2-40B4-BE49-F238E27FC236}">
                      <a16:creationId xmlns:a16="http://schemas.microsoft.com/office/drawing/2014/main" id="{6BD2E9A9-20F6-4979-A2B6-151C2A9AC31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74985" y="4864818"/>
                  <a:ext cx="1825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22" name="Inkt 121">
                  <a:extLst>
                    <a:ext uri="{FF2B5EF4-FFF2-40B4-BE49-F238E27FC236}">
                      <a16:creationId xmlns:a16="http://schemas.microsoft.com/office/drawing/2014/main" id="{3FA5FDAB-DADC-4180-9001-062EB65722ED}"/>
                    </a:ext>
                  </a:extLst>
                </p14:cNvPr>
                <p14:cNvContentPartPr/>
                <p14:nvPr/>
              </p14:nvContentPartPr>
              <p14:xfrm>
                <a:off x="8596385" y="4910898"/>
                <a:ext cx="151920" cy="223920"/>
              </p14:xfrm>
            </p:contentPart>
          </mc:Choice>
          <mc:Fallback xmlns="">
            <p:pic>
              <p:nvPicPr>
                <p:cNvPr id="122" name="Inkt 121">
                  <a:extLst>
                    <a:ext uri="{FF2B5EF4-FFF2-40B4-BE49-F238E27FC236}">
                      <a16:creationId xmlns:a16="http://schemas.microsoft.com/office/drawing/2014/main" id="{3FA5FDAB-DADC-4180-9001-062EB65722E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87745" y="4902258"/>
                  <a:ext cx="169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24" name="Inkt 123">
                  <a:extLst>
                    <a:ext uri="{FF2B5EF4-FFF2-40B4-BE49-F238E27FC236}">
                      <a16:creationId xmlns:a16="http://schemas.microsoft.com/office/drawing/2014/main" id="{C7A28B3B-4902-4357-BBE8-905DABCB445E}"/>
                    </a:ext>
                  </a:extLst>
                </p14:cNvPr>
                <p14:cNvContentPartPr/>
                <p14:nvPr/>
              </p14:nvContentPartPr>
              <p14:xfrm>
                <a:off x="8389385" y="4667178"/>
                <a:ext cx="141840" cy="143640"/>
              </p14:xfrm>
            </p:contentPart>
          </mc:Choice>
          <mc:Fallback xmlns="">
            <p:pic>
              <p:nvPicPr>
                <p:cNvPr id="124" name="Inkt 123">
                  <a:extLst>
                    <a:ext uri="{FF2B5EF4-FFF2-40B4-BE49-F238E27FC236}">
                      <a16:creationId xmlns:a16="http://schemas.microsoft.com/office/drawing/2014/main" id="{C7A28B3B-4902-4357-BBE8-905DABCB445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80385" y="4658538"/>
                  <a:ext cx="15948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ep 130">
            <a:extLst>
              <a:ext uri="{FF2B5EF4-FFF2-40B4-BE49-F238E27FC236}">
                <a16:creationId xmlns:a16="http://schemas.microsoft.com/office/drawing/2014/main" id="{01C098EE-4A05-4E6C-81A7-7A509DCB21D6}"/>
              </a:ext>
            </a:extLst>
          </p:cNvPr>
          <p:cNvGrpSpPr/>
          <p:nvPr/>
        </p:nvGrpSpPr>
        <p:grpSpPr>
          <a:xfrm>
            <a:off x="4969385" y="2913978"/>
            <a:ext cx="753480" cy="659160"/>
            <a:chOff x="4969385" y="2913978"/>
            <a:chExt cx="753480" cy="65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6" name="Inkt 125">
                  <a:extLst>
                    <a:ext uri="{FF2B5EF4-FFF2-40B4-BE49-F238E27FC236}">
                      <a16:creationId xmlns:a16="http://schemas.microsoft.com/office/drawing/2014/main" id="{27CD859D-C78F-4117-B8EC-4D096866B849}"/>
                    </a:ext>
                  </a:extLst>
                </p14:cNvPr>
                <p14:cNvContentPartPr/>
                <p14:nvPr/>
              </p14:nvContentPartPr>
              <p14:xfrm>
                <a:off x="5524505" y="3216738"/>
                <a:ext cx="198360" cy="298800"/>
              </p14:xfrm>
            </p:contentPart>
          </mc:Choice>
          <mc:Fallback xmlns="">
            <p:pic>
              <p:nvPicPr>
                <p:cNvPr id="126" name="Inkt 125">
                  <a:extLst>
                    <a:ext uri="{FF2B5EF4-FFF2-40B4-BE49-F238E27FC236}">
                      <a16:creationId xmlns:a16="http://schemas.microsoft.com/office/drawing/2014/main" id="{27CD859D-C78F-4117-B8EC-4D096866B84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15505" y="3207738"/>
                  <a:ext cx="216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7" name="Inkt 126">
                  <a:extLst>
                    <a:ext uri="{FF2B5EF4-FFF2-40B4-BE49-F238E27FC236}">
                      <a16:creationId xmlns:a16="http://schemas.microsoft.com/office/drawing/2014/main" id="{FEAC095B-270D-468E-8F3C-4F02EEDDD165}"/>
                    </a:ext>
                  </a:extLst>
                </p14:cNvPr>
                <p14:cNvContentPartPr/>
                <p14:nvPr/>
              </p14:nvContentPartPr>
              <p14:xfrm>
                <a:off x="5129585" y="2913978"/>
                <a:ext cx="315360" cy="618120"/>
              </p14:xfrm>
            </p:contentPart>
          </mc:Choice>
          <mc:Fallback xmlns="">
            <p:pic>
              <p:nvPicPr>
                <p:cNvPr id="127" name="Inkt 126">
                  <a:extLst>
                    <a:ext uri="{FF2B5EF4-FFF2-40B4-BE49-F238E27FC236}">
                      <a16:creationId xmlns:a16="http://schemas.microsoft.com/office/drawing/2014/main" id="{FEAC095B-270D-468E-8F3C-4F02EEDDD16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20585" y="2904978"/>
                  <a:ext cx="33300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28" name="Inkt 127">
                  <a:extLst>
                    <a:ext uri="{FF2B5EF4-FFF2-40B4-BE49-F238E27FC236}">
                      <a16:creationId xmlns:a16="http://schemas.microsoft.com/office/drawing/2014/main" id="{779F82CE-AF34-44CE-9298-106BAF653EBC}"/>
                    </a:ext>
                  </a:extLst>
                </p14:cNvPr>
                <p14:cNvContentPartPr/>
                <p14:nvPr/>
              </p14:nvContentPartPr>
              <p14:xfrm>
                <a:off x="5206265" y="2989218"/>
                <a:ext cx="177840" cy="583920"/>
              </p14:xfrm>
            </p:contentPart>
          </mc:Choice>
          <mc:Fallback xmlns="">
            <p:pic>
              <p:nvPicPr>
                <p:cNvPr id="128" name="Inkt 127">
                  <a:extLst>
                    <a:ext uri="{FF2B5EF4-FFF2-40B4-BE49-F238E27FC236}">
                      <a16:creationId xmlns:a16="http://schemas.microsoft.com/office/drawing/2014/main" id="{779F82CE-AF34-44CE-9298-106BAF653EB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97625" y="2980578"/>
                  <a:ext cx="19548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29" name="Inkt 128">
                  <a:extLst>
                    <a:ext uri="{FF2B5EF4-FFF2-40B4-BE49-F238E27FC236}">
                      <a16:creationId xmlns:a16="http://schemas.microsoft.com/office/drawing/2014/main" id="{9009B583-EDAA-4C45-A610-B4175F75243B}"/>
                    </a:ext>
                  </a:extLst>
                </p14:cNvPr>
                <p14:cNvContentPartPr/>
                <p14:nvPr/>
              </p14:nvContentPartPr>
              <p14:xfrm>
                <a:off x="4969385" y="3428778"/>
                <a:ext cx="130320" cy="119880"/>
              </p14:xfrm>
            </p:contentPart>
          </mc:Choice>
          <mc:Fallback xmlns="">
            <p:pic>
              <p:nvPicPr>
                <p:cNvPr id="129" name="Inkt 128">
                  <a:extLst>
                    <a:ext uri="{FF2B5EF4-FFF2-40B4-BE49-F238E27FC236}">
                      <a16:creationId xmlns:a16="http://schemas.microsoft.com/office/drawing/2014/main" id="{9009B583-EDAA-4C45-A610-B4175F75243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60745" y="3420138"/>
                  <a:ext cx="1479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30" name="Inkt 129">
                  <a:extLst>
                    <a:ext uri="{FF2B5EF4-FFF2-40B4-BE49-F238E27FC236}">
                      <a16:creationId xmlns:a16="http://schemas.microsoft.com/office/drawing/2014/main" id="{A9FBAF74-373D-4FDC-9857-13BF131FECF4}"/>
                    </a:ext>
                  </a:extLst>
                </p14:cNvPr>
                <p14:cNvContentPartPr/>
                <p14:nvPr/>
              </p14:nvContentPartPr>
              <p14:xfrm>
                <a:off x="5201945" y="2960418"/>
                <a:ext cx="46080" cy="187200"/>
              </p14:xfrm>
            </p:contentPart>
          </mc:Choice>
          <mc:Fallback xmlns="">
            <p:pic>
              <p:nvPicPr>
                <p:cNvPr id="130" name="Inkt 129">
                  <a:extLst>
                    <a:ext uri="{FF2B5EF4-FFF2-40B4-BE49-F238E27FC236}">
                      <a16:creationId xmlns:a16="http://schemas.microsoft.com/office/drawing/2014/main" id="{A9FBAF74-373D-4FDC-9857-13BF131FECF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93305" y="2951778"/>
                  <a:ext cx="6372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ep 134">
            <a:extLst>
              <a:ext uri="{FF2B5EF4-FFF2-40B4-BE49-F238E27FC236}">
                <a16:creationId xmlns:a16="http://schemas.microsoft.com/office/drawing/2014/main" id="{535BF3F9-B13A-48FC-B4A9-F1079652A621}"/>
              </a:ext>
            </a:extLst>
          </p:cNvPr>
          <p:cNvGrpSpPr/>
          <p:nvPr/>
        </p:nvGrpSpPr>
        <p:grpSpPr>
          <a:xfrm>
            <a:off x="3751505" y="2969058"/>
            <a:ext cx="654120" cy="529560"/>
            <a:chOff x="3751505" y="2969058"/>
            <a:chExt cx="65412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32" name="Inkt 131">
                  <a:extLst>
                    <a:ext uri="{FF2B5EF4-FFF2-40B4-BE49-F238E27FC236}">
                      <a16:creationId xmlns:a16="http://schemas.microsoft.com/office/drawing/2014/main" id="{56503DEC-67CA-486C-86A7-9CFD1BB8B1FA}"/>
                    </a:ext>
                  </a:extLst>
                </p14:cNvPr>
                <p14:cNvContentPartPr/>
                <p14:nvPr/>
              </p14:nvContentPartPr>
              <p14:xfrm>
                <a:off x="4099985" y="2973018"/>
                <a:ext cx="49680" cy="464760"/>
              </p14:xfrm>
            </p:contentPart>
          </mc:Choice>
          <mc:Fallback xmlns="">
            <p:pic>
              <p:nvPicPr>
                <p:cNvPr id="132" name="Inkt 131">
                  <a:extLst>
                    <a:ext uri="{FF2B5EF4-FFF2-40B4-BE49-F238E27FC236}">
                      <a16:creationId xmlns:a16="http://schemas.microsoft.com/office/drawing/2014/main" id="{56503DEC-67CA-486C-86A7-9CFD1BB8B1F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90985" y="2964018"/>
                  <a:ext cx="6732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33" name="Inkt 132">
                  <a:extLst>
                    <a:ext uri="{FF2B5EF4-FFF2-40B4-BE49-F238E27FC236}">
                      <a16:creationId xmlns:a16="http://schemas.microsoft.com/office/drawing/2014/main" id="{08ACE615-4F62-486C-9B8E-646107723648}"/>
                    </a:ext>
                  </a:extLst>
                </p14:cNvPr>
                <p14:cNvContentPartPr/>
                <p14:nvPr/>
              </p14:nvContentPartPr>
              <p14:xfrm>
                <a:off x="4087745" y="2969058"/>
                <a:ext cx="317880" cy="529560"/>
              </p14:xfrm>
            </p:contentPart>
          </mc:Choice>
          <mc:Fallback xmlns="">
            <p:pic>
              <p:nvPicPr>
                <p:cNvPr id="133" name="Inkt 132">
                  <a:extLst>
                    <a:ext uri="{FF2B5EF4-FFF2-40B4-BE49-F238E27FC236}">
                      <a16:creationId xmlns:a16="http://schemas.microsoft.com/office/drawing/2014/main" id="{08ACE615-4F62-486C-9B8E-64610772364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079105" y="2960058"/>
                  <a:ext cx="33552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34" name="Inkt 133">
                  <a:extLst>
                    <a:ext uri="{FF2B5EF4-FFF2-40B4-BE49-F238E27FC236}">
                      <a16:creationId xmlns:a16="http://schemas.microsoft.com/office/drawing/2014/main" id="{DC6F7351-145C-46AD-8C27-B18C39656DE7}"/>
                    </a:ext>
                  </a:extLst>
                </p14:cNvPr>
                <p14:cNvContentPartPr/>
                <p14:nvPr/>
              </p14:nvContentPartPr>
              <p14:xfrm>
                <a:off x="3751505" y="3340938"/>
                <a:ext cx="169560" cy="148320"/>
              </p14:xfrm>
            </p:contentPart>
          </mc:Choice>
          <mc:Fallback xmlns="">
            <p:pic>
              <p:nvPicPr>
                <p:cNvPr id="134" name="Inkt 133">
                  <a:extLst>
                    <a:ext uri="{FF2B5EF4-FFF2-40B4-BE49-F238E27FC236}">
                      <a16:creationId xmlns:a16="http://schemas.microsoft.com/office/drawing/2014/main" id="{DC6F7351-145C-46AD-8C27-B18C39656DE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42505" y="3332298"/>
                  <a:ext cx="187200" cy="16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6" name="Inkt 135">
                <a:extLst>
                  <a:ext uri="{FF2B5EF4-FFF2-40B4-BE49-F238E27FC236}">
                    <a16:creationId xmlns:a16="http://schemas.microsoft.com/office/drawing/2014/main" id="{9A1CA978-28D6-4B9E-87AA-E23975260576}"/>
                  </a:ext>
                </a:extLst>
              </p14:cNvPr>
              <p14:cNvContentPartPr/>
              <p14:nvPr/>
            </p14:nvContentPartPr>
            <p14:xfrm>
              <a:off x="8212985" y="2507178"/>
              <a:ext cx="180000" cy="302400"/>
            </p14:xfrm>
          </p:contentPart>
        </mc:Choice>
        <mc:Fallback xmlns="">
          <p:pic>
            <p:nvPicPr>
              <p:cNvPr id="136" name="Inkt 135">
                <a:extLst>
                  <a:ext uri="{FF2B5EF4-FFF2-40B4-BE49-F238E27FC236}">
                    <a16:creationId xmlns:a16="http://schemas.microsoft.com/office/drawing/2014/main" id="{9A1CA978-28D6-4B9E-87AA-E2397526057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04345" y="2498538"/>
                <a:ext cx="1976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7" name="Inkt 136">
                <a:extLst>
                  <a:ext uri="{FF2B5EF4-FFF2-40B4-BE49-F238E27FC236}">
                    <a16:creationId xmlns:a16="http://schemas.microsoft.com/office/drawing/2014/main" id="{AD90FA12-2C47-45F1-B862-3BA1B427E3C8}"/>
                  </a:ext>
                </a:extLst>
              </p14:cNvPr>
              <p14:cNvContentPartPr/>
              <p14:nvPr/>
            </p14:nvContentPartPr>
            <p14:xfrm>
              <a:off x="4434278" y="5216919"/>
              <a:ext cx="696960" cy="46080"/>
            </p14:xfrm>
          </p:contentPart>
        </mc:Choice>
        <mc:Fallback xmlns="">
          <p:pic>
            <p:nvPicPr>
              <p:cNvPr id="137" name="Inkt 136">
                <a:extLst>
                  <a:ext uri="{FF2B5EF4-FFF2-40B4-BE49-F238E27FC236}">
                    <a16:creationId xmlns:a16="http://schemas.microsoft.com/office/drawing/2014/main" id="{AD90FA12-2C47-45F1-B862-3BA1B427E3C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425278" y="5208279"/>
                <a:ext cx="714600" cy="63720"/>
              </a:xfrm>
              <a:prstGeom prst="rect">
                <a:avLst/>
              </a:prstGeom>
            </p:spPr>
          </p:pic>
        </mc:Fallback>
      </mc:AlternateContent>
      <p:sp>
        <p:nvSpPr>
          <p:cNvPr id="138" name="Tekstvak 137">
            <a:extLst>
              <a:ext uri="{FF2B5EF4-FFF2-40B4-BE49-F238E27FC236}">
                <a16:creationId xmlns:a16="http://schemas.microsoft.com/office/drawing/2014/main" id="{677BDA4A-6557-4783-BE90-3A86FE98E61B}"/>
              </a:ext>
            </a:extLst>
          </p:cNvPr>
          <p:cNvSpPr txBox="1"/>
          <p:nvPr/>
        </p:nvSpPr>
        <p:spPr>
          <a:xfrm>
            <a:off x="3682767" y="2684477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WR01</a:t>
            </a:r>
            <a:endParaRPr lang="en-GB" sz="1400" dirty="0"/>
          </a:p>
        </p:txBody>
      </p:sp>
      <p:sp>
        <p:nvSpPr>
          <p:cNvPr id="139" name="Tekstvak 138">
            <a:extLst>
              <a:ext uri="{FF2B5EF4-FFF2-40B4-BE49-F238E27FC236}">
                <a16:creationId xmlns:a16="http://schemas.microsoft.com/office/drawing/2014/main" id="{81B382D9-0C69-4E96-B050-28B7D480F708}"/>
              </a:ext>
            </a:extLst>
          </p:cNvPr>
          <p:cNvSpPr txBox="1"/>
          <p:nvPr/>
        </p:nvSpPr>
        <p:spPr>
          <a:xfrm>
            <a:off x="5091785" y="236569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WR02</a:t>
            </a:r>
            <a:endParaRPr lang="en-GB" sz="1400" dirty="0"/>
          </a:p>
        </p:txBody>
      </p:sp>
      <p:sp>
        <p:nvSpPr>
          <p:cNvPr id="140" name="Tekstvak 139">
            <a:extLst>
              <a:ext uri="{FF2B5EF4-FFF2-40B4-BE49-F238E27FC236}">
                <a16:creationId xmlns:a16="http://schemas.microsoft.com/office/drawing/2014/main" id="{C4D39B5D-287E-41FA-BC3C-02208A1757B2}"/>
              </a:ext>
            </a:extLst>
          </p:cNvPr>
          <p:cNvSpPr txBox="1"/>
          <p:nvPr/>
        </p:nvSpPr>
        <p:spPr>
          <a:xfrm>
            <a:off x="5800769" y="2978198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WR03</a:t>
            </a:r>
            <a:endParaRPr lang="en-GB" sz="1400" dirty="0"/>
          </a:p>
        </p:txBody>
      </p:sp>
      <p:sp>
        <p:nvSpPr>
          <p:cNvPr id="142" name="Tekstvak 141">
            <a:extLst>
              <a:ext uri="{FF2B5EF4-FFF2-40B4-BE49-F238E27FC236}">
                <a16:creationId xmlns:a16="http://schemas.microsoft.com/office/drawing/2014/main" id="{3F07A8E3-628E-4DA5-8491-8CBE9954BB56}"/>
              </a:ext>
            </a:extLst>
          </p:cNvPr>
          <p:cNvSpPr txBox="1"/>
          <p:nvPr/>
        </p:nvSpPr>
        <p:spPr>
          <a:xfrm>
            <a:off x="7533314" y="236569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WR05</a:t>
            </a:r>
            <a:endParaRPr lang="en-GB" sz="1400" dirty="0"/>
          </a:p>
        </p:txBody>
      </p:sp>
      <p:sp>
        <p:nvSpPr>
          <p:cNvPr id="143" name="Tekstvak 142">
            <a:extLst>
              <a:ext uri="{FF2B5EF4-FFF2-40B4-BE49-F238E27FC236}">
                <a16:creationId xmlns:a16="http://schemas.microsoft.com/office/drawing/2014/main" id="{632DC66A-46C6-49A0-8168-DD9C829808FC}"/>
              </a:ext>
            </a:extLst>
          </p:cNvPr>
          <p:cNvSpPr txBox="1"/>
          <p:nvPr/>
        </p:nvSpPr>
        <p:spPr>
          <a:xfrm>
            <a:off x="9093672" y="2534453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WR06</a:t>
            </a:r>
            <a:endParaRPr lang="en-GB" sz="1400" dirty="0"/>
          </a:p>
        </p:txBody>
      </p:sp>
      <p:grpSp>
        <p:nvGrpSpPr>
          <p:cNvPr id="147" name="Groep 146">
            <a:extLst>
              <a:ext uri="{FF2B5EF4-FFF2-40B4-BE49-F238E27FC236}">
                <a16:creationId xmlns:a16="http://schemas.microsoft.com/office/drawing/2014/main" id="{E97737A1-A3A7-4D42-96EF-37D535E623B6}"/>
              </a:ext>
            </a:extLst>
          </p:cNvPr>
          <p:cNvGrpSpPr/>
          <p:nvPr/>
        </p:nvGrpSpPr>
        <p:grpSpPr>
          <a:xfrm>
            <a:off x="2614265" y="1808778"/>
            <a:ext cx="7844400" cy="4429080"/>
            <a:chOff x="2614265" y="1808778"/>
            <a:chExt cx="7844400" cy="442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" name="Inkt 13">
                  <a:extLst>
                    <a:ext uri="{FF2B5EF4-FFF2-40B4-BE49-F238E27FC236}">
                      <a16:creationId xmlns:a16="http://schemas.microsoft.com/office/drawing/2014/main" id="{AE792EB5-1B7F-448E-AE42-717D2AB5A5BD}"/>
                    </a:ext>
                  </a:extLst>
                </p14:cNvPr>
                <p14:cNvContentPartPr/>
                <p14:nvPr/>
              </p14:nvContentPartPr>
              <p14:xfrm>
                <a:off x="6132185" y="2894178"/>
                <a:ext cx="4026240" cy="135720"/>
              </p14:xfrm>
            </p:contentPart>
          </mc:Choice>
          <mc:Fallback xmlns="">
            <p:pic>
              <p:nvPicPr>
                <p:cNvPr id="14" name="Inkt 13">
                  <a:extLst>
                    <a:ext uri="{FF2B5EF4-FFF2-40B4-BE49-F238E27FC236}">
                      <a16:creationId xmlns:a16="http://schemas.microsoft.com/office/drawing/2014/main" id="{AE792EB5-1B7F-448E-AE42-717D2AB5A5B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23545" y="2885538"/>
                  <a:ext cx="4043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6" name="Inkt 15">
                  <a:extLst>
                    <a:ext uri="{FF2B5EF4-FFF2-40B4-BE49-F238E27FC236}">
                      <a16:creationId xmlns:a16="http://schemas.microsoft.com/office/drawing/2014/main" id="{389187DC-A15C-4BEE-A811-22131C5EC934}"/>
                    </a:ext>
                  </a:extLst>
                </p14:cNvPr>
                <p14:cNvContentPartPr/>
                <p14:nvPr/>
              </p14:nvContentPartPr>
              <p14:xfrm>
                <a:off x="6127865" y="3225378"/>
                <a:ext cx="51480" cy="405720"/>
              </p14:xfrm>
            </p:contentPart>
          </mc:Choice>
          <mc:Fallback xmlns="">
            <p:pic>
              <p:nvPicPr>
                <p:cNvPr id="16" name="Inkt 15">
                  <a:extLst>
                    <a:ext uri="{FF2B5EF4-FFF2-40B4-BE49-F238E27FC236}">
                      <a16:creationId xmlns:a16="http://schemas.microsoft.com/office/drawing/2014/main" id="{389187DC-A15C-4BEE-A811-22131C5EC93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19225" y="3216738"/>
                  <a:ext cx="691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2" name="Inkt 21">
                  <a:extLst>
                    <a:ext uri="{FF2B5EF4-FFF2-40B4-BE49-F238E27FC236}">
                      <a16:creationId xmlns:a16="http://schemas.microsoft.com/office/drawing/2014/main" id="{3B0F446C-38D7-4064-8F2B-A4549E42D563}"/>
                    </a:ext>
                  </a:extLst>
                </p14:cNvPr>
                <p14:cNvContentPartPr/>
                <p14:nvPr/>
              </p14:nvContentPartPr>
              <p14:xfrm>
                <a:off x="7898345" y="3209538"/>
                <a:ext cx="151200" cy="2976840"/>
              </p14:xfrm>
            </p:contentPart>
          </mc:Choice>
          <mc:Fallback xmlns="">
            <p:pic>
              <p:nvPicPr>
                <p:cNvPr id="22" name="Inkt 21">
                  <a:extLst>
                    <a:ext uri="{FF2B5EF4-FFF2-40B4-BE49-F238E27FC236}">
                      <a16:creationId xmlns:a16="http://schemas.microsoft.com/office/drawing/2014/main" id="{3B0F446C-38D7-4064-8F2B-A4549E42D56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89345" y="3200538"/>
                  <a:ext cx="168840" cy="29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3" name="Inkt 22">
                  <a:extLst>
                    <a:ext uri="{FF2B5EF4-FFF2-40B4-BE49-F238E27FC236}">
                      <a16:creationId xmlns:a16="http://schemas.microsoft.com/office/drawing/2014/main" id="{D6156A81-A968-4714-9DD0-F95176414422}"/>
                    </a:ext>
                  </a:extLst>
                </p14:cNvPr>
                <p14:cNvContentPartPr/>
                <p14:nvPr/>
              </p14:nvContentPartPr>
              <p14:xfrm>
                <a:off x="8282465" y="3244098"/>
                <a:ext cx="2134080" cy="35280"/>
              </p14:xfrm>
            </p:contentPart>
          </mc:Choice>
          <mc:Fallback xmlns="">
            <p:pic>
              <p:nvPicPr>
                <p:cNvPr id="23" name="Inkt 22">
                  <a:extLst>
                    <a:ext uri="{FF2B5EF4-FFF2-40B4-BE49-F238E27FC236}">
                      <a16:creationId xmlns:a16="http://schemas.microsoft.com/office/drawing/2014/main" id="{D6156A81-A968-4714-9DD0-F9517641442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73825" y="3235098"/>
                  <a:ext cx="21517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4" name="Inkt 23">
                  <a:extLst>
                    <a:ext uri="{FF2B5EF4-FFF2-40B4-BE49-F238E27FC236}">
                      <a16:creationId xmlns:a16="http://schemas.microsoft.com/office/drawing/2014/main" id="{D1AB4068-564F-4229-90A5-3C205C6078DD}"/>
                    </a:ext>
                  </a:extLst>
                </p14:cNvPr>
                <p14:cNvContentPartPr/>
                <p14:nvPr/>
              </p14:nvContentPartPr>
              <p14:xfrm>
                <a:off x="8235305" y="3287298"/>
                <a:ext cx="128520" cy="2858040"/>
              </p14:xfrm>
            </p:contentPart>
          </mc:Choice>
          <mc:Fallback xmlns="">
            <p:pic>
              <p:nvPicPr>
                <p:cNvPr id="24" name="Inkt 23">
                  <a:extLst>
                    <a:ext uri="{FF2B5EF4-FFF2-40B4-BE49-F238E27FC236}">
                      <a16:creationId xmlns:a16="http://schemas.microsoft.com/office/drawing/2014/main" id="{D1AB4068-564F-4229-90A5-3C205C6078D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26305" y="3278298"/>
                  <a:ext cx="146160" cy="28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6" name="Inkt 25">
                  <a:extLst>
                    <a:ext uri="{FF2B5EF4-FFF2-40B4-BE49-F238E27FC236}">
                      <a16:creationId xmlns:a16="http://schemas.microsoft.com/office/drawing/2014/main" id="{35ED0044-5BEF-4478-8E8B-9759B3CABB1A}"/>
                    </a:ext>
                  </a:extLst>
                </p14:cNvPr>
                <p14:cNvContentPartPr/>
                <p14:nvPr/>
              </p14:nvContentPartPr>
              <p14:xfrm>
                <a:off x="7239185" y="1808778"/>
                <a:ext cx="124560" cy="1119600"/>
              </p14:xfrm>
            </p:contentPart>
          </mc:Choice>
          <mc:Fallback xmlns="">
            <p:pic>
              <p:nvPicPr>
                <p:cNvPr id="26" name="Inkt 25">
                  <a:extLst>
                    <a:ext uri="{FF2B5EF4-FFF2-40B4-BE49-F238E27FC236}">
                      <a16:creationId xmlns:a16="http://schemas.microsoft.com/office/drawing/2014/main" id="{35ED0044-5BEF-4478-8E8B-9759B3CABB1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30185" y="1799778"/>
                  <a:ext cx="142200" cy="11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7" name="Inkt 26">
                  <a:extLst>
                    <a:ext uri="{FF2B5EF4-FFF2-40B4-BE49-F238E27FC236}">
                      <a16:creationId xmlns:a16="http://schemas.microsoft.com/office/drawing/2014/main" id="{86BA1D36-9078-4A5F-B038-9D4AA991C1C5}"/>
                    </a:ext>
                  </a:extLst>
                </p14:cNvPr>
                <p14:cNvContentPartPr/>
                <p14:nvPr/>
              </p14:nvContentPartPr>
              <p14:xfrm>
                <a:off x="8513945" y="2141778"/>
                <a:ext cx="97920" cy="714600"/>
              </p14:xfrm>
            </p:contentPart>
          </mc:Choice>
          <mc:Fallback xmlns="">
            <p:pic>
              <p:nvPicPr>
                <p:cNvPr id="27" name="Inkt 26">
                  <a:extLst>
                    <a:ext uri="{FF2B5EF4-FFF2-40B4-BE49-F238E27FC236}">
                      <a16:creationId xmlns:a16="http://schemas.microsoft.com/office/drawing/2014/main" id="{86BA1D36-9078-4A5F-B038-9D4AA991C1C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05305" y="2133138"/>
                  <a:ext cx="11556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6" name="Inkt 35">
                  <a:extLst>
                    <a:ext uri="{FF2B5EF4-FFF2-40B4-BE49-F238E27FC236}">
                      <a16:creationId xmlns:a16="http://schemas.microsoft.com/office/drawing/2014/main" id="{321437FF-351F-4D01-B23F-2E48BF7AE852}"/>
                    </a:ext>
                  </a:extLst>
                </p14:cNvPr>
                <p14:cNvContentPartPr/>
                <p14:nvPr/>
              </p14:nvContentPartPr>
              <p14:xfrm>
                <a:off x="8303345" y="3875178"/>
                <a:ext cx="2155320" cy="55800"/>
              </p14:xfrm>
            </p:contentPart>
          </mc:Choice>
          <mc:Fallback xmlns="">
            <p:pic>
              <p:nvPicPr>
                <p:cNvPr id="36" name="Inkt 35">
                  <a:extLst>
                    <a:ext uri="{FF2B5EF4-FFF2-40B4-BE49-F238E27FC236}">
                      <a16:creationId xmlns:a16="http://schemas.microsoft.com/office/drawing/2014/main" id="{321437FF-351F-4D01-B23F-2E48BF7AE85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294345" y="3866538"/>
                  <a:ext cx="2172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7" name="Inkt 36">
                  <a:extLst>
                    <a:ext uri="{FF2B5EF4-FFF2-40B4-BE49-F238E27FC236}">
                      <a16:creationId xmlns:a16="http://schemas.microsoft.com/office/drawing/2014/main" id="{449BB0AF-9332-4053-88C9-77A6515F0217}"/>
                    </a:ext>
                  </a:extLst>
                </p14:cNvPr>
                <p14:cNvContentPartPr/>
                <p14:nvPr/>
              </p14:nvContentPartPr>
              <p14:xfrm>
                <a:off x="8922905" y="3270378"/>
                <a:ext cx="58680" cy="597600"/>
              </p14:xfrm>
            </p:contentPart>
          </mc:Choice>
          <mc:Fallback xmlns="">
            <p:pic>
              <p:nvPicPr>
                <p:cNvPr id="37" name="Inkt 36">
                  <a:extLst>
                    <a:ext uri="{FF2B5EF4-FFF2-40B4-BE49-F238E27FC236}">
                      <a16:creationId xmlns:a16="http://schemas.microsoft.com/office/drawing/2014/main" id="{449BB0AF-9332-4053-88C9-77A6515F021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13905" y="3261378"/>
                  <a:ext cx="7632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8" name="Inkt 37">
                  <a:extLst>
                    <a:ext uri="{FF2B5EF4-FFF2-40B4-BE49-F238E27FC236}">
                      <a16:creationId xmlns:a16="http://schemas.microsoft.com/office/drawing/2014/main" id="{F8D7740B-91BD-4604-A2B9-56DFDFB9E5B1}"/>
                    </a:ext>
                  </a:extLst>
                </p14:cNvPr>
                <p14:cNvContentPartPr/>
                <p14:nvPr/>
              </p14:nvContentPartPr>
              <p14:xfrm>
                <a:off x="9497825" y="3285138"/>
                <a:ext cx="132120" cy="664560"/>
              </p14:xfrm>
            </p:contentPart>
          </mc:Choice>
          <mc:Fallback xmlns="">
            <p:pic>
              <p:nvPicPr>
                <p:cNvPr id="38" name="Inkt 37">
                  <a:extLst>
                    <a:ext uri="{FF2B5EF4-FFF2-40B4-BE49-F238E27FC236}">
                      <a16:creationId xmlns:a16="http://schemas.microsoft.com/office/drawing/2014/main" id="{F8D7740B-91BD-4604-A2B9-56DFDFB9E5B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88825" y="3276138"/>
                  <a:ext cx="14976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9" name="Inkt 38">
                  <a:extLst>
                    <a:ext uri="{FF2B5EF4-FFF2-40B4-BE49-F238E27FC236}">
                      <a16:creationId xmlns:a16="http://schemas.microsoft.com/office/drawing/2014/main" id="{70F5E031-BCDC-44B6-AAAA-D3FDC97C45CE}"/>
                    </a:ext>
                  </a:extLst>
                </p14:cNvPr>
                <p14:cNvContentPartPr/>
                <p14:nvPr/>
              </p14:nvContentPartPr>
              <p14:xfrm>
                <a:off x="9934505" y="3284418"/>
                <a:ext cx="113400" cy="621000"/>
              </p14:xfrm>
            </p:contentPart>
          </mc:Choice>
          <mc:Fallback xmlns="">
            <p:pic>
              <p:nvPicPr>
                <p:cNvPr id="39" name="Inkt 38">
                  <a:extLst>
                    <a:ext uri="{FF2B5EF4-FFF2-40B4-BE49-F238E27FC236}">
                      <a16:creationId xmlns:a16="http://schemas.microsoft.com/office/drawing/2014/main" id="{70F5E031-BCDC-44B6-AAAA-D3FDC97C45C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25505" y="3275778"/>
                  <a:ext cx="13104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1" name="Inkt 40">
                  <a:extLst>
                    <a:ext uri="{FF2B5EF4-FFF2-40B4-BE49-F238E27FC236}">
                      <a16:creationId xmlns:a16="http://schemas.microsoft.com/office/drawing/2014/main" id="{00B67861-E1F6-4A28-88E2-76B460D2CE5D}"/>
                    </a:ext>
                  </a:extLst>
                </p14:cNvPr>
                <p14:cNvContentPartPr/>
                <p14:nvPr/>
              </p14:nvContentPartPr>
              <p14:xfrm>
                <a:off x="10170665" y="3015858"/>
                <a:ext cx="120240" cy="23760"/>
              </p14:xfrm>
            </p:contentPart>
          </mc:Choice>
          <mc:Fallback xmlns="">
            <p:pic>
              <p:nvPicPr>
                <p:cNvPr id="41" name="Inkt 40">
                  <a:extLst>
                    <a:ext uri="{FF2B5EF4-FFF2-40B4-BE49-F238E27FC236}">
                      <a16:creationId xmlns:a16="http://schemas.microsoft.com/office/drawing/2014/main" id="{00B67861-E1F6-4A28-88E2-76B460D2CE5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162025" y="3006858"/>
                  <a:ext cx="137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3" name="Inkt 42">
                  <a:extLst>
                    <a:ext uri="{FF2B5EF4-FFF2-40B4-BE49-F238E27FC236}">
                      <a16:creationId xmlns:a16="http://schemas.microsoft.com/office/drawing/2014/main" id="{58EBA635-7C03-4ED9-BE7D-C7E4B9920C8E}"/>
                    </a:ext>
                  </a:extLst>
                </p14:cNvPr>
                <p14:cNvContentPartPr/>
                <p14:nvPr/>
              </p14:nvContentPartPr>
              <p14:xfrm>
                <a:off x="6151625" y="3939978"/>
                <a:ext cx="1230120" cy="60840"/>
              </p14:xfrm>
            </p:contentPart>
          </mc:Choice>
          <mc:Fallback xmlns="">
            <p:pic>
              <p:nvPicPr>
                <p:cNvPr id="43" name="Inkt 42">
                  <a:extLst>
                    <a:ext uri="{FF2B5EF4-FFF2-40B4-BE49-F238E27FC236}">
                      <a16:creationId xmlns:a16="http://schemas.microsoft.com/office/drawing/2014/main" id="{58EBA635-7C03-4ED9-BE7D-C7E4B9920C8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42985" y="3930978"/>
                  <a:ext cx="1247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4" name="Inkt 43">
                  <a:extLst>
                    <a:ext uri="{FF2B5EF4-FFF2-40B4-BE49-F238E27FC236}">
                      <a16:creationId xmlns:a16="http://schemas.microsoft.com/office/drawing/2014/main" id="{447B877D-43CB-41F5-8E86-F43B3031AD2F}"/>
                    </a:ext>
                  </a:extLst>
                </p14:cNvPr>
                <p14:cNvContentPartPr/>
                <p14:nvPr/>
              </p14:nvContentPartPr>
              <p14:xfrm>
                <a:off x="7344305" y="3248058"/>
                <a:ext cx="71640" cy="2989800"/>
              </p14:xfrm>
            </p:contentPart>
          </mc:Choice>
          <mc:Fallback xmlns="">
            <p:pic>
              <p:nvPicPr>
                <p:cNvPr id="44" name="Inkt 43">
                  <a:extLst>
                    <a:ext uri="{FF2B5EF4-FFF2-40B4-BE49-F238E27FC236}">
                      <a16:creationId xmlns:a16="http://schemas.microsoft.com/office/drawing/2014/main" id="{447B877D-43CB-41F5-8E86-F43B3031AD2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35305" y="3239418"/>
                  <a:ext cx="89280" cy="30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6" name="Inkt 45">
                  <a:extLst>
                    <a:ext uri="{FF2B5EF4-FFF2-40B4-BE49-F238E27FC236}">
                      <a16:creationId xmlns:a16="http://schemas.microsoft.com/office/drawing/2014/main" id="{C74BE80D-A7BF-4EAF-B678-EAF48B257DB5}"/>
                    </a:ext>
                  </a:extLst>
                </p14:cNvPr>
                <p14:cNvContentPartPr/>
                <p14:nvPr/>
              </p14:nvContentPartPr>
              <p14:xfrm>
                <a:off x="6675425" y="3267138"/>
                <a:ext cx="55440" cy="663840"/>
              </p14:xfrm>
            </p:contentPart>
          </mc:Choice>
          <mc:Fallback xmlns="">
            <p:pic>
              <p:nvPicPr>
                <p:cNvPr id="46" name="Inkt 45">
                  <a:extLst>
                    <a:ext uri="{FF2B5EF4-FFF2-40B4-BE49-F238E27FC236}">
                      <a16:creationId xmlns:a16="http://schemas.microsoft.com/office/drawing/2014/main" id="{C74BE80D-A7BF-4EAF-B678-EAF48B257DB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666425" y="3258498"/>
                  <a:ext cx="730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7" name="Inkt 46">
                  <a:extLst>
                    <a:ext uri="{FF2B5EF4-FFF2-40B4-BE49-F238E27FC236}">
                      <a16:creationId xmlns:a16="http://schemas.microsoft.com/office/drawing/2014/main" id="{A8098D22-CAB7-4A37-B050-91319447C84D}"/>
                    </a:ext>
                  </a:extLst>
                </p14:cNvPr>
                <p14:cNvContentPartPr/>
                <p14:nvPr/>
              </p14:nvContentPartPr>
              <p14:xfrm>
                <a:off x="7344665" y="3894258"/>
                <a:ext cx="599400" cy="79560"/>
              </p14:xfrm>
            </p:contentPart>
          </mc:Choice>
          <mc:Fallback xmlns="">
            <p:pic>
              <p:nvPicPr>
                <p:cNvPr id="47" name="Inkt 46">
                  <a:extLst>
                    <a:ext uri="{FF2B5EF4-FFF2-40B4-BE49-F238E27FC236}">
                      <a16:creationId xmlns:a16="http://schemas.microsoft.com/office/drawing/2014/main" id="{A8098D22-CAB7-4A37-B050-91319447C84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36025" y="3885258"/>
                  <a:ext cx="6170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8" name="Inkt 47">
                  <a:extLst>
                    <a:ext uri="{FF2B5EF4-FFF2-40B4-BE49-F238E27FC236}">
                      <a16:creationId xmlns:a16="http://schemas.microsoft.com/office/drawing/2014/main" id="{3DE301F4-05B9-49AF-A8D3-B3C688863827}"/>
                    </a:ext>
                  </a:extLst>
                </p14:cNvPr>
                <p14:cNvContentPartPr/>
                <p14:nvPr/>
              </p14:nvContentPartPr>
              <p14:xfrm>
                <a:off x="7374545" y="4548378"/>
                <a:ext cx="564480" cy="59040"/>
              </p14:xfrm>
            </p:contentPart>
          </mc:Choice>
          <mc:Fallback xmlns="">
            <p:pic>
              <p:nvPicPr>
                <p:cNvPr id="48" name="Inkt 47">
                  <a:extLst>
                    <a:ext uri="{FF2B5EF4-FFF2-40B4-BE49-F238E27FC236}">
                      <a16:creationId xmlns:a16="http://schemas.microsoft.com/office/drawing/2014/main" id="{3DE301F4-05B9-49AF-A8D3-B3C68886382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365545" y="4539738"/>
                  <a:ext cx="5821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9" name="Inkt 48">
                  <a:extLst>
                    <a:ext uri="{FF2B5EF4-FFF2-40B4-BE49-F238E27FC236}">
                      <a16:creationId xmlns:a16="http://schemas.microsoft.com/office/drawing/2014/main" id="{37DC8644-1425-4959-B860-FEB625DDC2E2}"/>
                    </a:ext>
                  </a:extLst>
                </p14:cNvPr>
                <p14:cNvContentPartPr/>
                <p14:nvPr/>
              </p14:nvContentPartPr>
              <p14:xfrm>
                <a:off x="7377785" y="5083698"/>
                <a:ext cx="573120" cy="39960"/>
              </p14:xfrm>
            </p:contentPart>
          </mc:Choice>
          <mc:Fallback xmlns="">
            <p:pic>
              <p:nvPicPr>
                <p:cNvPr id="49" name="Inkt 48">
                  <a:extLst>
                    <a:ext uri="{FF2B5EF4-FFF2-40B4-BE49-F238E27FC236}">
                      <a16:creationId xmlns:a16="http://schemas.microsoft.com/office/drawing/2014/main" id="{37DC8644-1425-4959-B860-FEB625DDC2E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368785" y="5074698"/>
                  <a:ext cx="590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0" name="Inkt 49">
                  <a:extLst>
                    <a:ext uri="{FF2B5EF4-FFF2-40B4-BE49-F238E27FC236}">
                      <a16:creationId xmlns:a16="http://schemas.microsoft.com/office/drawing/2014/main" id="{AAE45DFA-ADD9-497A-83B2-7054FD8955BC}"/>
                    </a:ext>
                  </a:extLst>
                </p14:cNvPr>
                <p14:cNvContentPartPr/>
                <p14:nvPr/>
              </p14:nvContentPartPr>
              <p14:xfrm>
                <a:off x="7383185" y="5547018"/>
                <a:ext cx="537480" cy="47160"/>
              </p14:xfrm>
            </p:contentPart>
          </mc:Choice>
          <mc:Fallback xmlns="">
            <p:pic>
              <p:nvPicPr>
                <p:cNvPr id="50" name="Inkt 49">
                  <a:extLst>
                    <a:ext uri="{FF2B5EF4-FFF2-40B4-BE49-F238E27FC236}">
                      <a16:creationId xmlns:a16="http://schemas.microsoft.com/office/drawing/2014/main" id="{AAE45DFA-ADD9-497A-83B2-7054FD8955B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74545" y="5538378"/>
                  <a:ext cx="5551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1" name="Inkt 50">
                  <a:extLst>
                    <a:ext uri="{FF2B5EF4-FFF2-40B4-BE49-F238E27FC236}">
                      <a16:creationId xmlns:a16="http://schemas.microsoft.com/office/drawing/2014/main" id="{E1B20844-7FEB-4AD8-A676-96A9148BAD3D}"/>
                    </a:ext>
                  </a:extLst>
                </p14:cNvPr>
                <p14:cNvContentPartPr/>
                <p14:nvPr/>
              </p14:nvContentPartPr>
              <p14:xfrm>
                <a:off x="7381385" y="5890818"/>
                <a:ext cx="606600" cy="45000"/>
              </p14:xfrm>
            </p:contentPart>
          </mc:Choice>
          <mc:Fallback xmlns="">
            <p:pic>
              <p:nvPicPr>
                <p:cNvPr id="51" name="Inkt 50">
                  <a:extLst>
                    <a:ext uri="{FF2B5EF4-FFF2-40B4-BE49-F238E27FC236}">
                      <a16:creationId xmlns:a16="http://schemas.microsoft.com/office/drawing/2014/main" id="{E1B20844-7FEB-4AD8-A676-96A9148BAD3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72385" y="5882178"/>
                  <a:ext cx="624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7" name="Inkt 56">
                  <a:extLst>
                    <a:ext uri="{FF2B5EF4-FFF2-40B4-BE49-F238E27FC236}">
                      <a16:creationId xmlns:a16="http://schemas.microsoft.com/office/drawing/2014/main" id="{0D56FD48-F4FD-4F6A-821F-1A83EF3527CA}"/>
                    </a:ext>
                  </a:extLst>
                </p14:cNvPr>
                <p14:cNvContentPartPr/>
                <p14:nvPr/>
              </p14:nvContentPartPr>
              <p14:xfrm>
                <a:off x="8320625" y="5158578"/>
                <a:ext cx="1920600" cy="26640"/>
              </p14:xfrm>
            </p:contentPart>
          </mc:Choice>
          <mc:Fallback xmlns="">
            <p:pic>
              <p:nvPicPr>
                <p:cNvPr id="57" name="Inkt 56">
                  <a:extLst>
                    <a:ext uri="{FF2B5EF4-FFF2-40B4-BE49-F238E27FC236}">
                      <a16:creationId xmlns:a16="http://schemas.microsoft.com/office/drawing/2014/main" id="{0D56FD48-F4FD-4F6A-821F-1A83EF3527C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311625" y="5149938"/>
                  <a:ext cx="1938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9" name="Inkt 58">
                  <a:extLst>
                    <a:ext uri="{FF2B5EF4-FFF2-40B4-BE49-F238E27FC236}">
                      <a16:creationId xmlns:a16="http://schemas.microsoft.com/office/drawing/2014/main" id="{5E9CEF12-1D2B-4C6A-899A-C1B6FD36E29E}"/>
                    </a:ext>
                  </a:extLst>
                </p14:cNvPr>
                <p14:cNvContentPartPr/>
                <p14:nvPr/>
              </p14:nvContentPartPr>
              <p14:xfrm>
                <a:off x="8250065" y="5394378"/>
                <a:ext cx="1905480" cy="27720"/>
              </p14:xfrm>
            </p:contentPart>
          </mc:Choice>
          <mc:Fallback xmlns="">
            <p:pic>
              <p:nvPicPr>
                <p:cNvPr id="59" name="Inkt 58">
                  <a:extLst>
                    <a:ext uri="{FF2B5EF4-FFF2-40B4-BE49-F238E27FC236}">
                      <a16:creationId xmlns:a16="http://schemas.microsoft.com/office/drawing/2014/main" id="{5E9CEF12-1D2B-4C6A-899A-C1B6FD36E29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241065" y="5385738"/>
                  <a:ext cx="1923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0" name="Inkt 59">
                  <a:extLst>
                    <a:ext uri="{FF2B5EF4-FFF2-40B4-BE49-F238E27FC236}">
                      <a16:creationId xmlns:a16="http://schemas.microsoft.com/office/drawing/2014/main" id="{B562B4BD-3A96-4660-A858-BFF15495A6CD}"/>
                    </a:ext>
                  </a:extLst>
                </p14:cNvPr>
                <p14:cNvContentPartPr/>
                <p14:nvPr/>
              </p14:nvContentPartPr>
              <p14:xfrm>
                <a:off x="8265905" y="5630178"/>
                <a:ext cx="1692720" cy="25200"/>
              </p14:xfrm>
            </p:contentPart>
          </mc:Choice>
          <mc:Fallback xmlns="">
            <p:pic>
              <p:nvPicPr>
                <p:cNvPr id="60" name="Inkt 59">
                  <a:extLst>
                    <a:ext uri="{FF2B5EF4-FFF2-40B4-BE49-F238E27FC236}">
                      <a16:creationId xmlns:a16="http://schemas.microsoft.com/office/drawing/2014/main" id="{B562B4BD-3A96-4660-A858-BFF15495A6C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56905" y="5621178"/>
                  <a:ext cx="1710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2" name="Inkt 61">
                  <a:extLst>
                    <a:ext uri="{FF2B5EF4-FFF2-40B4-BE49-F238E27FC236}">
                      <a16:creationId xmlns:a16="http://schemas.microsoft.com/office/drawing/2014/main" id="{FA6287D8-89EC-4A8B-B2A7-16636CFB8C60}"/>
                    </a:ext>
                  </a:extLst>
                </p14:cNvPr>
                <p14:cNvContentPartPr/>
                <p14:nvPr/>
              </p14:nvContentPartPr>
              <p14:xfrm>
                <a:off x="9931625" y="5647458"/>
                <a:ext cx="158760" cy="5400"/>
              </p14:xfrm>
            </p:contentPart>
          </mc:Choice>
          <mc:Fallback xmlns="">
            <p:pic>
              <p:nvPicPr>
                <p:cNvPr id="62" name="Inkt 61">
                  <a:extLst>
                    <a:ext uri="{FF2B5EF4-FFF2-40B4-BE49-F238E27FC236}">
                      <a16:creationId xmlns:a16="http://schemas.microsoft.com/office/drawing/2014/main" id="{FA6287D8-89EC-4A8B-B2A7-16636CFB8C6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922985" y="5638818"/>
                  <a:ext cx="1764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3" name="Inkt 62">
                  <a:extLst>
                    <a:ext uri="{FF2B5EF4-FFF2-40B4-BE49-F238E27FC236}">
                      <a16:creationId xmlns:a16="http://schemas.microsoft.com/office/drawing/2014/main" id="{DCDB456E-5D23-496E-B3CA-BE036B9AB48F}"/>
                    </a:ext>
                  </a:extLst>
                </p14:cNvPr>
                <p14:cNvContentPartPr/>
                <p14:nvPr/>
              </p14:nvContentPartPr>
              <p14:xfrm>
                <a:off x="8298665" y="5863458"/>
                <a:ext cx="1424880" cy="43920"/>
              </p14:xfrm>
            </p:contentPart>
          </mc:Choice>
          <mc:Fallback xmlns="">
            <p:pic>
              <p:nvPicPr>
                <p:cNvPr id="63" name="Inkt 62">
                  <a:extLst>
                    <a:ext uri="{FF2B5EF4-FFF2-40B4-BE49-F238E27FC236}">
                      <a16:creationId xmlns:a16="http://schemas.microsoft.com/office/drawing/2014/main" id="{DCDB456E-5D23-496E-B3CA-BE036B9AB48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89665" y="5854818"/>
                  <a:ext cx="1442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9" name="Inkt 98">
                  <a:extLst>
                    <a:ext uri="{FF2B5EF4-FFF2-40B4-BE49-F238E27FC236}">
                      <a16:creationId xmlns:a16="http://schemas.microsoft.com/office/drawing/2014/main" id="{83475F6A-AB37-4456-AABF-D7A477E3B1CB}"/>
                    </a:ext>
                  </a:extLst>
                </p14:cNvPr>
                <p14:cNvContentPartPr/>
                <p14:nvPr/>
              </p14:nvContentPartPr>
              <p14:xfrm>
                <a:off x="6459785" y="3249498"/>
                <a:ext cx="49320" cy="695520"/>
              </p14:xfrm>
            </p:contentPart>
          </mc:Choice>
          <mc:Fallback xmlns="">
            <p:pic>
              <p:nvPicPr>
                <p:cNvPr id="99" name="Inkt 98">
                  <a:extLst>
                    <a:ext uri="{FF2B5EF4-FFF2-40B4-BE49-F238E27FC236}">
                      <a16:creationId xmlns:a16="http://schemas.microsoft.com/office/drawing/2014/main" id="{83475F6A-AB37-4456-AABF-D7A477E3B1C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50785" y="3240498"/>
                  <a:ext cx="6696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0" name="Inkt 99">
                  <a:extLst>
                    <a:ext uri="{FF2B5EF4-FFF2-40B4-BE49-F238E27FC236}">
                      <a16:creationId xmlns:a16="http://schemas.microsoft.com/office/drawing/2014/main" id="{D9EC3BA3-6908-4AF5-B0B1-264182F05F04}"/>
                    </a:ext>
                  </a:extLst>
                </p14:cNvPr>
                <p14:cNvContentPartPr/>
                <p14:nvPr/>
              </p14:nvContentPartPr>
              <p14:xfrm>
                <a:off x="7018865" y="3254538"/>
                <a:ext cx="54360" cy="675360"/>
              </p14:xfrm>
            </p:contentPart>
          </mc:Choice>
          <mc:Fallback xmlns="">
            <p:pic>
              <p:nvPicPr>
                <p:cNvPr id="100" name="Inkt 99">
                  <a:extLst>
                    <a:ext uri="{FF2B5EF4-FFF2-40B4-BE49-F238E27FC236}">
                      <a16:creationId xmlns:a16="http://schemas.microsoft.com/office/drawing/2014/main" id="{D9EC3BA3-6908-4AF5-B0B1-264182F05F0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010225" y="3245538"/>
                  <a:ext cx="7200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2" name="Inkt 101">
                  <a:extLst>
                    <a:ext uri="{FF2B5EF4-FFF2-40B4-BE49-F238E27FC236}">
                      <a16:creationId xmlns:a16="http://schemas.microsoft.com/office/drawing/2014/main" id="{98B1EFC9-4543-45A4-BBF7-73A5EDE754CB}"/>
                    </a:ext>
                  </a:extLst>
                </p14:cNvPr>
                <p14:cNvContentPartPr/>
                <p14:nvPr/>
              </p14:nvContentPartPr>
              <p14:xfrm>
                <a:off x="7679105" y="3258138"/>
                <a:ext cx="24480" cy="656280"/>
              </p14:xfrm>
            </p:contentPart>
          </mc:Choice>
          <mc:Fallback xmlns="">
            <p:pic>
              <p:nvPicPr>
                <p:cNvPr id="102" name="Inkt 101">
                  <a:extLst>
                    <a:ext uri="{FF2B5EF4-FFF2-40B4-BE49-F238E27FC236}">
                      <a16:creationId xmlns:a16="http://schemas.microsoft.com/office/drawing/2014/main" id="{98B1EFC9-4543-45A4-BBF7-73A5EDE754C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70465" y="3249498"/>
                  <a:ext cx="4212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4" name="Inkt 103">
                  <a:extLst>
                    <a:ext uri="{FF2B5EF4-FFF2-40B4-BE49-F238E27FC236}">
                      <a16:creationId xmlns:a16="http://schemas.microsoft.com/office/drawing/2014/main" id="{7FCE404B-A7C1-44AD-9C61-E21B711350D7}"/>
                    </a:ext>
                  </a:extLst>
                </p14:cNvPr>
                <p14:cNvContentPartPr/>
                <p14:nvPr/>
              </p14:nvContentPartPr>
              <p14:xfrm>
                <a:off x="7699985" y="3617778"/>
                <a:ext cx="290880" cy="20520"/>
              </p14:xfrm>
            </p:contentPart>
          </mc:Choice>
          <mc:Fallback xmlns="">
            <p:pic>
              <p:nvPicPr>
                <p:cNvPr id="104" name="Inkt 103">
                  <a:extLst>
                    <a:ext uri="{FF2B5EF4-FFF2-40B4-BE49-F238E27FC236}">
                      <a16:creationId xmlns:a16="http://schemas.microsoft.com/office/drawing/2014/main" id="{7FCE404B-A7C1-44AD-9C61-E21B711350D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691345" y="3608778"/>
                  <a:ext cx="308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" name="Inkt 5">
                  <a:extLst>
                    <a:ext uri="{FF2B5EF4-FFF2-40B4-BE49-F238E27FC236}">
                      <a16:creationId xmlns:a16="http://schemas.microsoft.com/office/drawing/2014/main" id="{155B7FA9-53F0-492F-9541-FEF6128792B9}"/>
                    </a:ext>
                  </a:extLst>
                </p14:cNvPr>
                <p14:cNvContentPartPr/>
                <p14:nvPr/>
              </p14:nvContentPartPr>
              <p14:xfrm>
                <a:off x="2733425" y="3616338"/>
                <a:ext cx="3187440" cy="79560"/>
              </p14:xfrm>
            </p:contentPart>
          </mc:Choice>
          <mc:Fallback xmlns="">
            <p:pic>
              <p:nvPicPr>
                <p:cNvPr id="6" name="Inkt 5">
                  <a:extLst>
                    <a:ext uri="{FF2B5EF4-FFF2-40B4-BE49-F238E27FC236}">
                      <a16:creationId xmlns:a16="http://schemas.microsoft.com/office/drawing/2014/main" id="{155B7FA9-53F0-492F-9541-FEF6128792B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24785" y="3607338"/>
                  <a:ext cx="3205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" name="Inkt 6">
                  <a:extLst>
                    <a:ext uri="{FF2B5EF4-FFF2-40B4-BE49-F238E27FC236}">
                      <a16:creationId xmlns:a16="http://schemas.microsoft.com/office/drawing/2014/main" id="{CD676434-752B-440F-8B14-D5B787044FB5}"/>
                    </a:ext>
                  </a:extLst>
                </p14:cNvPr>
                <p14:cNvContentPartPr/>
                <p14:nvPr/>
              </p14:nvContentPartPr>
              <p14:xfrm>
                <a:off x="2614265" y="3803538"/>
                <a:ext cx="3258360" cy="124560"/>
              </p14:xfrm>
            </p:contentPart>
          </mc:Choice>
          <mc:Fallback xmlns="">
            <p:pic>
              <p:nvPicPr>
                <p:cNvPr id="7" name="Inkt 6">
                  <a:extLst>
                    <a:ext uri="{FF2B5EF4-FFF2-40B4-BE49-F238E27FC236}">
                      <a16:creationId xmlns:a16="http://schemas.microsoft.com/office/drawing/2014/main" id="{CD676434-752B-440F-8B14-D5B787044FB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605625" y="3794538"/>
                  <a:ext cx="3276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4" name="Inkt 143">
                  <a:extLst>
                    <a:ext uri="{FF2B5EF4-FFF2-40B4-BE49-F238E27FC236}">
                      <a16:creationId xmlns:a16="http://schemas.microsoft.com/office/drawing/2014/main" id="{689683A1-7C61-43C2-8C31-5691036035B4}"/>
                    </a:ext>
                  </a:extLst>
                </p14:cNvPr>
                <p14:cNvContentPartPr/>
                <p14:nvPr/>
              </p14:nvContentPartPr>
              <p14:xfrm>
                <a:off x="5787040" y="3612547"/>
                <a:ext cx="396000" cy="25200"/>
              </p14:xfrm>
            </p:contentPart>
          </mc:Choice>
          <mc:Fallback xmlns="">
            <p:pic>
              <p:nvPicPr>
                <p:cNvPr id="144" name="Inkt 143">
                  <a:extLst>
                    <a:ext uri="{FF2B5EF4-FFF2-40B4-BE49-F238E27FC236}">
                      <a16:creationId xmlns:a16="http://schemas.microsoft.com/office/drawing/2014/main" id="{689683A1-7C61-43C2-8C31-5691036035B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778040" y="3603907"/>
                  <a:ext cx="413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6" name="Inkt 145">
                  <a:extLst>
                    <a:ext uri="{FF2B5EF4-FFF2-40B4-BE49-F238E27FC236}">
                      <a16:creationId xmlns:a16="http://schemas.microsoft.com/office/drawing/2014/main" id="{B9C40513-B8FD-408C-97D5-E28D03B5CDAC}"/>
                    </a:ext>
                  </a:extLst>
                </p14:cNvPr>
                <p14:cNvContentPartPr/>
                <p14:nvPr/>
              </p14:nvContentPartPr>
              <p14:xfrm>
                <a:off x="7921480" y="3221587"/>
                <a:ext cx="483120" cy="41040"/>
              </p14:xfrm>
            </p:contentPart>
          </mc:Choice>
          <mc:Fallback xmlns="">
            <p:pic>
              <p:nvPicPr>
                <p:cNvPr id="146" name="Inkt 145">
                  <a:extLst>
                    <a:ext uri="{FF2B5EF4-FFF2-40B4-BE49-F238E27FC236}">
                      <a16:creationId xmlns:a16="http://schemas.microsoft.com/office/drawing/2014/main" id="{B9C40513-B8FD-408C-97D5-E28D03B5CDA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12840" y="3212947"/>
                  <a:ext cx="500760" cy="58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8" name="Tekstvak 147">
            <a:extLst>
              <a:ext uri="{FF2B5EF4-FFF2-40B4-BE49-F238E27FC236}">
                <a16:creationId xmlns:a16="http://schemas.microsoft.com/office/drawing/2014/main" id="{177F338B-C4CE-4048-8CAC-437BF697AAF4}"/>
              </a:ext>
            </a:extLst>
          </p:cNvPr>
          <p:cNvSpPr txBox="1"/>
          <p:nvPr/>
        </p:nvSpPr>
        <p:spPr>
          <a:xfrm>
            <a:off x="3338446" y="4070658"/>
            <a:ext cx="1368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WR07</a:t>
            </a:r>
            <a:endParaRPr lang="en-GB" sz="1400" dirty="0"/>
          </a:p>
        </p:txBody>
      </p:sp>
      <p:sp>
        <p:nvSpPr>
          <p:cNvPr id="149" name="Tekstvak 148">
            <a:extLst>
              <a:ext uri="{FF2B5EF4-FFF2-40B4-BE49-F238E27FC236}">
                <a16:creationId xmlns:a16="http://schemas.microsoft.com/office/drawing/2014/main" id="{78A8AE7C-52D9-4AB8-ABEC-324DB7A02E55}"/>
              </a:ext>
            </a:extLst>
          </p:cNvPr>
          <p:cNvSpPr txBox="1"/>
          <p:nvPr/>
        </p:nvSpPr>
        <p:spPr>
          <a:xfrm>
            <a:off x="4589721" y="439532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WR08</a:t>
            </a:r>
            <a:endParaRPr lang="en-GB" sz="1400" dirty="0"/>
          </a:p>
        </p:txBody>
      </p:sp>
      <p:sp>
        <p:nvSpPr>
          <p:cNvPr id="150" name="Tekstvak 149">
            <a:extLst>
              <a:ext uri="{FF2B5EF4-FFF2-40B4-BE49-F238E27FC236}">
                <a16:creationId xmlns:a16="http://schemas.microsoft.com/office/drawing/2014/main" id="{39B8A036-5995-491D-B93E-52260AAEEB86}"/>
              </a:ext>
            </a:extLst>
          </p:cNvPr>
          <p:cNvSpPr txBox="1"/>
          <p:nvPr/>
        </p:nvSpPr>
        <p:spPr>
          <a:xfrm>
            <a:off x="6401114" y="3407721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12</a:t>
            </a:r>
            <a:endParaRPr lang="en-GB" sz="1400" dirty="0"/>
          </a:p>
        </p:txBody>
      </p:sp>
      <p:sp>
        <p:nvSpPr>
          <p:cNvPr id="151" name="Tekstvak 150">
            <a:extLst>
              <a:ext uri="{FF2B5EF4-FFF2-40B4-BE49-F238E27FC236}">
                <a16:creationId xmlns:a16="http://schemas.microsoft.com/office/drawing/2014/main" id="{7510D826-3FE1-40F3-9B11-0F88E2F990D3}"/>
              </a:ext>
            </a:extLst>
          </p:cNvPr>
          <p:cNvSpPr txBox="1"/>
          <p:nvPr/>
        </p:nvSpPr>
        <p:spPr>
          <a:xfrm>
            <a:off x="6135727" y="3473064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11</a:t>
            </a:r>
            <a:endParaRPr lang="en-GB" sz="1400" dirty="0"/>
          </a:p>
        </p:txBody>
      </p:sp>
      <p:sp>
        <p:nvSpPr>
          <p:cNvPr id="152" name="Tekstvak 151">
            <a:extLst>
              <a:ext uri="{FF2B5EF4-FFF2-40B4-BE49-F238E27FC236}">
                <a16:creationId xmlns:a16="http://schemas.microsoft.com/office/drawing/2014/main" id="{7FBF88D8-49AF-4ECA-9686-BBE281CA65CB}"/>
              </a:ext>
            </a:extLst>
          </p:cNvPr>
          <p:cNvSpPr txBox="1"/>
          <p:nvPr/>
        </p:nvSpPr>
        <p:spPr>
          <a:xfrm>
            <a:off x="5730186" y="4585317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10</a:t>
            </a:r>
            <a:endParaRPr lang="en-GB" sz="1400" dirty="0"/>
          </a:p>
        </p:txBody>
      </p:sp>
      <p:sp>
        <p:nvSpPr>
          <p:cNvPr id="153" name="Tekstvak 152">
            <a:extLst>
              <a:ext uri="{FF2B5EF4-FFF2-40B4-BE49-F238E27FC236}">
                <a16:creationId xmlns:a16="http://schemas.microsoft.com/office/drawing/2014/main" id="{BF9804EB-D9E6-472A-A52E-88CBC2D10630}"/>
              </a:ext>
            </a:extLst>
          </p:cNvPr>
          <p:cNvSpPr txBox="1"/>
          <p:nvPr/>
        </p:nvSpPr>
        <p:spPr>
          <a:xfrm>
            <a:off x="5323846" y="4193778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09</a:t>
            </a:r>
            <a:endParaRPr lang="en-GB" sz="1400" dirty="0"/>
          </a:p>
        </p:txBody>
      </p:sp>
      <p:sp>
        <p:nvSpPr>
          <p:cNvPr id="154" name="Tekstvak 153">
            <a:extLst>
              <a:ext uri="{FF2B5EF4-FFF2-40B4-BE49-F238E27FC236}">
                <a16:creationId xmlns:a16="http://schemas.microsoft.com/office/drawing/2014/main" id="{7FF32358-0B7E-4433-8471-C38F546718C6}"/>
              </a:ext>
            </a:extLst>
          </p:cNvPr>
          <p:cNvSpPr txBox="1"/>
          <p:nvPr/>
        </p:nvSpPr>
        <p:spPr>
          <a:xfrm>
            <a:off x="7587160" y="3140947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WR16</a:t>
            </a:r>
            <a:endParaRPr lang="en-GB" sz="900" dirty="0"/>
          </a:p>
        </p:txBody>
      </p:sp>
      <p:sp>
        <p:nvSpPr>
          <p:cNvPr id="155" name="Tekstvak 154">
            <a:extLst>
              <a:ext uri="{FF2B5EF4-FFF2-40B4-BE49-F238E27FC236}">
                <a16:creationId xmlns:a16="http://schemas.microsoft.com/office/drawing/2014/main" id="{C0AD462D-84E0-42D5-BEC1-0475BD33E093}"/>
              </a:ext>
            </a:extLst>
          </p:cNvPr>
          <p:cNvSpPr txBox="1"/>
          <p:nvPr/>
        </p:nvSpPr>
        <p:spPr>
          <a:xfrm>
            <a:off x="7334287" y="3341217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15</a:t>
            </a:r>
            <a:endParaRPr lang="en-GB" sz="1400" dirty="0"/>
          </a:p>
        </p:txBody>
      </p:sp>
      <p:sp>
        <p:nvSpPr>
          <p:cNvPr id="156" name="Tekstvak 155">
            <a:extLst>
              <a:ext uri="{FF2B5EF4-FFF2-40B4-BE49-F238E27FC236}">
                <a16:creationId xmlns:a16="http://schemas.microsoft.com/office/drawing/2014/main" id="{9CE320AE-6EF8-4FF7-ADC1-BEA096A91735}"/>
              </a:ext>
            </a:extLst>
          </p:cNvPr>
          <p:cNvSpPr txBox="1"/>
          <p:nvPr/>
        </p:nvSpPr>
        <p:spPr>
          <a:xfrm>
            <a:off x="7021249" y="3393976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14</a:t>
            </a:r>
            <a:endParaRPr lang="en-GB" sz="1400" dirty="0"/>
          </a:p>
        </p:txBody>
      </p:sp>
      <p:sp>
        <p:nvSpPr>
          <p:cNvPr id="157" name="Tekstvak 156">
            <a:extLst>
              <a:ext uri="{FF2B5EF4-FFF2-40B4-BE49-F238E27FC236}">
                <a16:creationId xmlns:a16="http://schemas.microsoft.com/office/drawing/2014/main" id="{F3357811-9D33-426E-9BBC-C8752C4361DD}"/>
              </a:ext>
            </a:extLst>
          </p:cNvPr>
          <p:cNvSpPr txBox="1"/>
          <p:nvPr/>
        </p:nvSpPr>
        <p:spPr>
          <a:xfrm>
            <a:off x="6701705" y="3370684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13</a:t>
            </a:r>
            <a:endParaRPr lang="en-GB" sz="1400" dirty="0"/>
          </a:p>
        </p:txBody>
      </p:sp>
      <p:sp>
        <p:nvSpPr>
          <p:cNvPr id="158" name="Tekstvak 157">
            <a:extLst>
              <a:ext uri="{FF2B5EF4-FFF2-40B4-BE49-F238E27FC236}">
                <a16:creationId xmlns:a16="http://schemas.microsoft.com/office/drawing/2014/main" id="{0AA4E34D-AAA4-4BCD-B721-8423CC663213}"/>
              </a:ext>
            </a:extLst>
          </p:cNvPr>
          <p:cNvSpPr txBox="1"/>
          <p:nvPr/>
        </p:nvSpPr>
        <p:spPr>
          <a:xfrm>
            <a:off x="8007434" y="34764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20</a:t>
            </a:r>
            <a:endParaRPr lang="en-GB" sz="1400" dirty="0"/>
          </a:p>
        </p:txBody>
      </p:sp>
      <p:sp>
        <p:nvSpPr>
          <p:cNvPr id="159" name="Tekstvak 158">
            <a:extLst>
              <a:ext uri="{FF2B5EF4-FFF2-40B4-BE49-F238E27FC236}">
                <a16:creationId xmlns:a16="http://schemas.microsoft.com/office/drawing/2014/main" id="{3A0E052D-FCF0-4321-ACAC-5C23E7602428}"/>
              </a:ext>
            </a:extLst>
          </p:cNvPr>
          <p:cNvSpPr txBox="1"/>
          <p:nvPr/>
        </p:nvSpPr>
        <p:spPr>
          <a:xfrm>
            <a:off x="7572827" y="3721295"/>
            <a:ext cx="625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WR19</a:t>
            </a:r>
            <a:endParaRPr lang="en-GB" sz="900" dirty="0"/>
          </a:p>
        </p:txBody>
      </p:sp>
      <p:sp>
        <p:nvSpPr>
          <p:cNvPr id="160" name="Tekstvak 159">
            <a:extLst>
              <a:ext uri="{FF2B5EF4-FFF2-40B4-BE49-F238E27FC236}">
                <a16:creationId xmlns:a16="http://schemas.microsoft.com/office/drawing/2014/main" id="{7054D0D6-DBB2-4593-B480-E6C812435413}"/>
              </a:ext>
            </a:extLst>
          </p:cNvPr>
          <p:cNvSpPr txBox="1"/>
          <p:nvPr/>
        </p:nvSpPr>
        <p:spPr>
          <a:xfrm>
            <a:off x="7627266" y="3574964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WR18</a:t>
            </a:r>
            <a:endParaRPr lang="en-GB" sz="900" dirty="0"/>
          </a:p>
        </p:txBody>
      </p:sp>
      <p:sp>
        <p:nvSpPr>
          <p:cNvPr id="161" name="Tekstvak 160">
            <a:extLst>
              <a:ext uri="{FF2B5EF4-FFF2-40B4-BE49-F238E27FC236}">
                <a16:creationId xmlns:a16="http://schemas.microsoft.com/office/drawing/2014/main" id="{06686F35-6C92-4EC5-BE6C-7334C6DD4BF6}"/>
              </a:ext>
            </a:extLst>
          </p:cNvPr>
          <p:cNvSpPr txBox="1"/>
          <p:nvPr/>
        </p:nvSpPr>
        <p:spPr>
          <a:xfrm>
            <a:off x="7603568" y="3391197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WR17</a:t>
            </a:r>
            <a:endParaRPr lang="en-GB" sz="900" dirty="0"/>
          </a:p>
        </p:txBody>
      </p:sp>
      <p:sp>
        <p:nvSpPr>
          <p:cNvPr id="165" name="Tekstvak 164">
            <a:extLst>
              <a:ext uri="{FF2B5EF4-FFF2-40B4-BE49-F238E27FC236}">
                <a16:creationId xmlns:a16="http://schemas.microsoft.com/office/drawing/2014/main" id="{AC6A5969-B536-44ED-A528-5BCFC200566D}"/>
              </a:ext>
            </a:extLst>
          </p:cNvPr>
          <p:cNvSpPr txBox="1"/>
          <p:nvPr/>
        </p:nvSpPr>
        <p:spPr>
          <a:xfrm>
            <a:off x="10030228" y="3495761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WR24</a:t>
            </a:r>
            <a:endParaRPr lang="en-GB" sz="1400" dirty="0"/>
          </a:p>
        </p:txBody>
      </p:sp>
      <p:sp>
        <p:nvSpPr>
          <p:cNvPr id="166" name="Tekstvak 165">
            <a:extLst>
              <a:ext uri="{FF2B5EF4-FFF2-40B4-BE49-F238E27FC236}">
                <a16:creationId xmlns:a16="http://schemas.microsoft.com/office/drawing/2014/main" id="{CDFCCA04-B9F4-4147-9A24-7019E6F4B8D2}"/>
              </a:ext>
            </a:extLst>
          </p:cNvPr>
          <p:cNvSpPr txBox="1"/>
          <p:nvPr/>
        </p:nvSpPr>
        <p:spPr>
          <a:xfrm>
            <a:off x="9448565" y="352503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WR23</a:t>
            </a:r>
            <a:endParaRPr lang="en-GB" sz="1400" dirty="0"/>
          </a:p>
        </p:txBody>
      </p:sp>
      <p:sp>
        <p:nvSpPr>
          <p:cNvPr id="167" name="Tekstvak 166">
            <a:extLst>
              <a:ext uri="{FF2B5EF4-FFF2-40B4-BE49-F238E27FC236}">
                <a16:creationId xmlns:a16="http://schemas.microsoft.com/office/drawing/2014/main" id="{32244525-1402-41D5-A687-83F293CD603B}"/>
              </a:ext>
            </a:extLst>
          </p:cNvPr>
          <p:cNvSpPr txBox="1"/>
          <p:nvPr/>
        </p:nvSpPr>
        <p:spPr>
          <a:xfrm>
            <a:off x="8986721" y="3432389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WR22</a:t>
            </a:r>
            <a:endParaRPr lang="en-GB" sz="1400" dirty="0"/>
          </a:p>
        </p:txBody>
      </p:sp>
      <p:sp>
        <p:nvSpPr>
          <p:cNvPr id="168" name="Tekstvak 167">
            <a:extLst>
              <a:ext uri="{FF2B5EF4-FFF2-40B4-BE49-F238E27FC236}">
                <a16:creationId xmlns:a16="http://schemas.microsoft.com/office/drawing/2014/main" id="{849AF072-14AF-4DC9-9C93-11CD4D782DE0}"/>
              </a:ext>
            </a:extLst>
          </p:cNvPr>
          <p:cNvSpPr txBox="1"/>
          <p:nvPr/>
        </p:nvSpPr>
        <p:spPr>
          <a:xfrm>
            <a:off x="8383625" y="3457601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WR21</a:t>
            </a:r>
            <a:endParaRPr lang="en-GB" sz="1400" dirty="0"/>
          </a:p>
        </p:txBody>
      </p:sp>
      <p:sp>
        <p:nvSpPr>
          <p:cNvPr id="169" name="Tekstvak 168">
            <a:extLst>
              <a:ext uri="{FF2B5EF4-FFF2-40B4-BE49-F238E27FC236}">
                <a16:creationId xmlns:a16="http://schemas.microsoft.com/office/drawing/2014/main" id="{BF10E39F-3B05-40FD-81B2-C1688D415842}"/>
              </a:ext>
            </a:extLst>
          </p:cNvPr>
          <p:cNvSpPr txBox="1"/>
          <p:nvPr/>
        </p:nvSpPr>
        <p:spPr>
          <a:xfrm>
            <a:off x="5251117" y="5234729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28</a:t>
            </a:r>
            <a:endParaRPr lang="en-GB" sz="1400" dirty="0"/>
          </a:p>
        </p:txBody>
      </p:sp>
      <p:sp>
        <p:nvSpPr>
          <p:cNvPr id="170" name="Tekstvak 169">
            <a:extLst>
              <a:ext uri="{FF2B5EF4-FFF2-40B4-BE49-F238E27FC236}">
                <a16:creationId xmlns:a16="http://schemas.microsoft.com/office/drawing/2014/main" id="{6C047328-6F8A-45AF-AEB4-8DB7424408E8}"/>
              </a:ext>
            </a:extLst>
          </p:cNvPr>
          <p:cNvSpPr txBox="1"/>
          <p:nvPr/>
        </p:nvSpPr>
        <p:spPr>
          <a:xfrm>
            <a:off x="4588137" y="5300448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WR27</a:t>
            </a:r>
            <a:endParaRPr lang="en-GB" sz="1400" dirty="0"/>
          </a:p>
        </p:txBody>
      </p:sp>
      <p:sp>
        <p:nvSpPr>
          <p:cNvPr id="171" name="Tekstvak 170">
            <a:extLst>
              <a:ext uri="{FF2B5EF4-FFF2-40B4-BE49-F238E27FC236}">
                <a16:creationId xmlns:a16="http://schemas.microsoft.com/office/drawing/2014/main" id="{FB7C741C-2E30-4E6C-B2C9-429EE1E04258}"/>
              </a:ext>
            </a:extLst>
          </p:cNvPr>
          <p:cNvSpPr txBox="1"/>
          <p:nvPr/>
        </p:nvSpPr>
        <p:spPr>
          <a:xfrm>
            <a:off x="4441180" y="4934418"/>
            <a:ext cx="679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WR26</a:t>
            </a:r>
            <a:endParaRPr lang="en-GB" sz="1400" dirty="0"/>
          </a:p>
        </p:txBody>
      </p:sp>
      <p:sp>
        <p:nvSpPr>
          <p:cNvPr id="172" name="Tekstvak 171">
            <a:extLst>
              <a:ext uri="{FF2B5EF4-FFF2-40B4-BE49-F238E27FC236}">
                <a16:creationId xmlns:a16="http://schemas.microsoft.com/office/drawing/2014/main" id="{DA2E7D99-CF70-48F6-B8AF-E201C32A8D0A}"/>
              </a:ext>
            </a:extLst>
          </p:cNvPr>
          <p:cNvSpPr txBox="1"/>
          <p:nvPr/>
        </p:nvSpPr>
        <p:spPr>
          <a:xfrm>
            <a:off x="3584624" y="5039118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WR25</a:t>
            </a:r>
            <a:endParaRPr lang="en-GB" sz="1400" dirty="0"/>
          </a:p>
        </p:txBody>
      </p:sp>
      <p:sp>
        <p:nvSpPr>
          <p:cNvPr id="173" name="Tekstvak 172">
            <a:extLst>
              <a:ext uri="{FF2B5EF4-FFF2-40B4-BE49-F238E27FC236}">
                <a16:creationId xmlns:a16="http://schemas.microsoft.com/office/drawing/2014/main" id="{5CFE3A47-9C11-4BFD-AE8D-A97392A67E3F}"/>
              </a:ext>
            </a:extLst>
          </p:cNvPr>
          <p:cNvSpPr txBox="1"/>
          <p:nvPr/>
        </p:nvSpPr>
        <p:spPr>
          <a:xfrm>
            <a:off x="6495622" y="4521569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WR29</a:t>
            </a:r>
            <a:endParaRPr lang="en-GB" sz="1400" dirty="0"/>
          </a:p>
        </p:txBody>
      </p:sp>
      <p:sp>
        <p:nvSpPr>
          <p:cNvPr id="174" name="Tekstvak 173">
            <a:extLst>
              <a:ext uri="{FF2B5EF4-FFF2-40B4-BE49-F238E27FC236}">
                <a16:creationId xmlns:a16="http://schemas.microsoft.com/office/drawing/2014/main" id="{8D12D7D2-D3B3-44C9-BC9E-B179C2221BEA}"/>
              </a:ext>
            </a:extLst>
          </p:cNvPr>
          <p:cNvSpPr txBox="1"/>
          <p:nvPr/>
        </p:nvSpPr>
        <p:spPr>
          <a:xfrm>
            <a:off x="9262537" y="431800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WR32</a:t>
            </a:r>
            <a:endParaRPr lang="en-GB" sz="1400" dirty="0"/>
          </a:p>
        </p:txBody>
      </p:sp>
      <p:sp>
        <p:nvSpPr>
          <p:cNvPr id="175" name="Tekstvak 174">
            <a:extLst>
              <a:ext uri="{FF2B5EF4-FFF2-40B4-BE49-F238E27FC236}">
                <a16:creationId xmlns:a16="http://schemas.microsoft.com/office/drawing/2014/main" id="{073D90BC-C193-4312-A642-ED172D3D142D}"/>
              </a:ext>
            </a:extLst>
          </p:cNvPr>
          <p:cNvSpPr txBox="1"/>
          <p:nvPr/>
        </p:nvSpPr>
        <p:spPr>
          <a:xfrm>
            <a:off x="7372394" y="4717747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WR31</a:t>
            </a:r>
            <a:endParaRPr lang="en-GB" sz="1400" dirty="0"/>
          </a:p>
        </p:txBody>
      </p:sp>
      <p:sp>
        <p:nvSpPr>
          <p:cNvPr id="176" name="Tekstvak 175">
            <a:extLst>
              <a:ext uri="{FF2B5EF4-FFF2-40B4-BE49-F238E27FC236}">
                <a16:creationId xmlns:a16="http://schemas.microsoft.com/office/drawing/2014/main" id="{7EA9875F-E2E7-48CC-ADAF-E4AFD71B2446}"/>
              </a:ext>
            </a:extLst>
          </p:cNvPr>
          <p:cNvSpPr txBox="1"/>
          <p:nvPr/>
        </p:nvSpPr>
        <p:spPr>
          <a:xfrm>
            <a:off x="7363745" y="4163583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WR30</a:t>
            </a:r>
            <a:endParaRPr lang="en-GB" sz="1400" dirty="0"/>
          </a:p>
        </p:txBody>
      </p:sp>
      <p:sp>
        <p:nvSpPr>
          <p:cNvPr id="177" name="Tekstvak 176">
            <a:extLst>
              <a:ext uri="{FF2B5EF4-FFF2-40B4-BE49-F238E27FC236}">
                <a16:creationId xmlns:a16="http://schemas.microsoft.com/office/drawing/2014/main" id="{8DC4CC45-F71A-42A5-B356-673C9EFAF46E}"/>
              </a:ext>
            </a:extLst>
          </p:cNvPr>
          <p:cNvSpPr txBox="1"/>
          <p:nvPr/>
        </p:nvSpPr>
        <p:spPr>
          <a:xfrm>
            <a:off x="7377253" y="5602321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WR35</a:t>
            </a:r>
            <a:endParaRPr lang="en-GB" sz="1400" dirty="0"/>
          </a:p>
        </p:txBody>
      </p:sp>
      <p:sp>
        <p:nvSpPr>
          <p:cNvPr id="178" name="Tekstvak 177">
            <a:extLst>
              <a:ext uri="{FF2B5EF4-FFF2-40B4-BE49-F238E27FC236}">
                <a16:creationId xmlns:a16="http://schemas.microsoft.com/office/drawing/2014/main" id="{9BD9CE87-A971-46A1-9AF7-CB1C6EC2B0B3}"/>
              </a:ext>
            </a:extLst>
          </p:cNvPr>
          <p:cNvSpPr txBox="1"/>
          <p:nvPr/>
        </p:nvSpPr>
        <p:spPr>
          <a:xfrm>
            <a:off x="7422479" y="5202117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WR34</a:t>
            </a:r>
            <a:endParaRPr lang="en-GB" sz="1400" dirty="0"/>
          </a:p>
        </p:txBody>
      </p:sp>
      <p:sp>
        <p:nvSpPr>
          <p:cNvPr id="179" name="Tekstvak 178">
            <a:extLst>
              <a:ext uri="{FF2B5EF4-FFF2-40B4-BE49-F238E27FC236}">
                <a16:creationId xmlns:a16="http://schemas.microsoft.com/office/drawing/2014/main" id="{F923E4E5-FD61-4E29-8E2F-A75D491ABD2C}"/>
              </a:ext>
            </a:extLst>
          </p:cNvPr>
          <p:cNvSpPr txBox="1"/>
          <p:nvPr/>
        </p:nvSpPr>
        <p:spPr>
          <a:xfrm>
            <a:off x="6591536" y="569084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33</a:t>
            </a:r>
            <a:endParaRPr lang="en-GB" sz="1400" dirty="0"/>
          </a:p>
        </p:txBody>
      </p:sp>
      <p:sp>
        <p:nvSpPr>
          <p:cNvPr id="180" name="Tekstvak 179">
            <a:extLst>
              <a:ext uri="{FF2B5EF4-FFF2-40B4-BE49-F238E27FC236}">
                <a16:creationId xmlns:a16="http://schemas.microsoft.com/office/drawing/2014/main" id="{73645D84-9BCB-4F66-88B6-5CC9F5EBBF87}"/>
              </a:ext>
            </a:extLst>
          </p:cNvPr>
          <p:cNvSpPr txBox="1"/>
          <p:nvPr/>
        </p:nvSpPr>
        <p:spPr>
          <a:xfrm>
            <a:off x="9073997" y="5386516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WR38</a:t>
            </a:r>
            <a:endParaRPr lang="en-GB" sz="1400" dirty="0"/>
          </a:p>
        </p:txBody>
      </p:sp>
      <p:sp>
        <p:nvSpPr>
          <p:cNvPr id="181" name="Tekstvak 180">
            <a:extLst>
              <a:ext uri="{FF2B5EF4-FFF2-40B4-BE49-F238E27FC236}">
                <a16:creationId xmlns:a16="http://schemas.microsoft.com/office/drawing/2014/main" id="{A9CFCF68-E1A0-4EC9-BA5D-B8E703C3B901}"/>
              </a:ext>
            </a:extLst>
          </p:cNvPr>
          <p:cNvSpPr txBox="1"/>
          <p:nvPr/>
        </p:nvSpPr>
        <p:spPr>
          <a:xfrm>
            <a:off x="9104303" y="5142524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WR37</a:t>
            </a:r>
            <a:endParaRPr lang="en-GB" sz="1400" dirty="0"/>
          </a:p>
        </p:txBody>
      </p:sp>
      <p:sp>
        <p:nvSpPr>
          <p:cNvPr id="182" name="Tekstvak 181">
            <a:extLst>
              <a:ext uri="{FF2B5EF4-FFF2-40B4-BE49-F238E27FC236}">
                <a16:creationId xmlns:a16="http://schemas.microsoft.com/office/drawing/2014/main" id="{DEC758D6-6426-4ECE-84F2-B4B2BFDD8EEB}"/>
              </a:ext>
            </a:extLst>
          </p:cNvPr>
          <p:cNvSpPr txBox="1"/>
          <p:nvPr/>
        </p:nvSpPr>
        <p:spPr>
          <a:xfrm>
            <a:off x="7407751" y="5900619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WR36</a:t>
            </a:r>
            <a:endParaRPr lang="en-GB" sz="1400" dirty="0"/>
          </a:p>
        </p:txBody>
      </p:sp>
      <p:sp>
        <p:nvSpPr>
          <p:cNvPr id="183" name="Tekstvak 182">
            <a:extLst>
              <a:ext uri="{FF2B5EF4-FFF2-40B4-BE49-F238E27FC236}">
                <a16:creationId xmlns:a16="http://schemas.microsoft.com/office/drawing/2014/main" id="{F96BED8F-698F-44B2-8280-00CF919F679A}"/>
              </a:ext>
            </a:extLst>
          </p:cNvPr>
          <p:cNvSpPr txBox="1"/>
          <p:nvPr/>
        </p:nvSpPr>
        <p:spPr>
          <a:xfrm>
            <a:off x="8572242" y="5843801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WR40</a:t>
            </a:r>
            <a:endParaRPr lang="en-GB" sz="1400" dirty="0"/>
          </a:p>
        </p:txBody>
      </p:sp>
      <p:sp>
        <p:nvSpPr>
          <p:cNvPr id="184" name="Tekstvak 183">
            <a:extLst>
              <a:ext uri="{FF2B5EF4-FFF2-40B4-BE49-F238E27FC236}">
                <a16:creationId xmlns:a16="http://schemas.microsoft.com/office/drawing/2014/main" id="{34141B08-D2E7-48DF-B58C-D87E93C117BA}"/>
              </a:ext>
            </a:extLst>
          </p:cNvPr>
          <p:cNvSpPr txBox="1"/>
          <p:nvPr/>
        </p:nvSpPr>
        <p:spPr>
          <a:xfrm>
            <a:off x="8791557" y="5591263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WR39</a:t>
            </a:r>
            <a:endParaRPr lang="en-GB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85" name="Inkt 184">
                <a:extLst>
                  <a:ext uri="{FF2B5EF4-FFF2-40B4-BE49-F238E27FC236}">
                    <a16:creationId xmlns:a16="http://schemas.microsoft.com/office/drawing/2014/main" id="{5DE8B121-166E-4607-87C4-CA8AFA4B0A40}"/>
                  </a:ext>
                </a:extLst>
              </p14:cNvPr>
              <p14:cNvContentPartPr/>
              <p14:nvPr/>
            </p14:nvContentPartPr>
            <p14:xfrm>
              <a:off x="5103760" y="5182867"/>
              <a:ext cx="221040" cy="66960"/>
            </p14:xfrm>
          </p:contentPart>
        </mc:Choice>
        <mc:Fallback xmlns="">
          <p:pic>
            <p:nvPicPr>
              <p:cNvPr id="185" name="Inkt 184">
                <a:extLst>
                  <a:ext uri="{FF2B5EF4-FFF2-40B4-BE49-F238E27FC236}">
                    <a16:creationId xmlns:a16="http://schemas.microsoft.com/office/drawing/2014/main" id="{5DE8B121-166E-4607-87C4-CA8AFA4B0A4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094760" y="5174227"/>
                <a:ext cx="2386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86" name="Inkt 185">
                <a:extLst>
                  <a:ext uri="{FF2B5EF4-FFF2-40B4-BE49-F238E27FC236}">
                    <a16:creationId xmlns:a16="http://schemas.microsoft.com/office/drawing/2014/main" id="{2FF7EE20-8F80-4A0A-81BB-B2C2E11D3BF4}"/>
                  </a:ext>
                </a:extLst>
              </p14:cNvPr>
              <p14:cNvContentPartPr/>
              <p14:nvPr/>
            </p14:nvContentPartPr>
            <p14:xfrm>
              <a:off x="5194120" y="5834827"/>
              <a:ext cx="34920" cy="242280"/>
            </p14:xfrm>
          </p:contentPart>
        </mc:Choice>
        <mc:Fallback xmlns="">
          <p:pic>
            <p:nvPicPr>
              <p:cNvPr id="186" name="Inkt 185">
                <a:extLst>
                  <a:ext uri="{FF2B5EF4-FFF2-40B4-BE49-F238E27FC236}">
                    <a16:creationId xmlns:a16="http://schemas.microsoft.com/office/drawing/2014/main" id="{2FF7EE20-8F80-4A0A-81BB-B2C2E11D3BF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185480" y="5825827"/>
                <a:ext cx="5256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665" name="Inkt 664">
                <a:extLst>
                  <a:ext uri="{FF2B5EF4-FFF2-40B4-BE49-F238E27FC236}">
                    <a16:creationId xmlns:a16="http://schemas.microsoft.com/office/drawing/2014/main" id="{834634E3-DA91-4D42-9F58-AC46B92D0CB7}"/>
                  </a:ext>
                </a:extLst>
              </p14:cNvPr>
              <p14:cNvContentPartPr/>
              <p14:nvPr/>
            </p14:nvContentPartPr>
            <p14:xfrm>
              <a:off x="2676610" y="1568335"/>
              <a:ext cx="7217280" cy="4776120"/>
            </p14:xfrm>
          </p:contentPart>
        </mc:Choice>
        <mc:Fallback xmlns="">
          <p:pic>
            <p:nvPicPr>
              <p:cNvPr id="665" name="Inkt 664">
                <a:extLst>
                  <a:ext uri="{FF2B5EF4-FFF2-40B4-BE49-F238E27FC236}">
                    <a16:creationId xmlns:a16="http://schemas.microsoft.com/office/drawing/2014/main" id="{834634E3-DA91-4D42-9F58-AC46B92D0CB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662210" y="1553934"/>
                <a:ext cx="7245360" cy="4804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666" name="Inkt 665">
                <a:extLst>
                  <a:ext uri="{FF2B5EF4-FFF2-40B4-BE49-F238E27FC236}">
                    <a16:creationId xmlns:a16="http://schemas.microsoft.com/office/drawing/2014/main" id="{16D2950E-D0D9-4241-B9B4-8F3BACE675CB}"/>
                  </a:ext>
                </a:extLst>
              </p14:cNvPr>
              <p14:cNvContentPartPr/>
              <p14:nvPr/>
            </p14:nvContentPartPr>
            <p14:xfrm>
              <a:off x="6788622" y="1623791"/>
              <a:ext cx="3813840" cy="4228560"/>
            </p14:xfrm>
          </p:contentPart>
        </mc:Choice>
        <mc:Fallback xmlns="">
          <p:pic>
            <p:nvPicPr>
              <p:cNvPr id="666" name="Inkt 665">
                <a:extLst>
                  <a:ext uri="{FF2B5EF4-FFF2-40B4-BE49-F238E27FC236}">
                    <a16:creationId xmlns:a16="http://schemas.microsoft.com/office/drawing/2014/main" id="{16D2950E-D0D9-4241-B9B4-8F3BACE675C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774222" y="1609392"/>
                <a:ext cx="3841920" cy="4256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667" name="Inkt 666">
                <a:extLst>
                  <a:ext uri="{FF2B5EF4-FFF2-40B4-BE49-F238E27FC236}">
                    <a16:creationId xmlns:a16="http://schemas.microsoft.com/office/drawing/2014/main" id="{EE603B02-01C7-49FD-89CC-0E1748825DD1}"/>
                  </a:ext>
                </a:extLst>
              </p14:cNvPr>
              <p14:cNvContentPartPr/>
              <p14:nvPr/>
            </p14:nvContentPartPr>
            <p14:xfrm>
              <a:off x="5780465" y="1644258"/>
              <a:ext cx="147240" cy="1964520"/>
            </p14:xfrm>
          </p:contentPart>
        </mc:Choice>
        <mc:Fallback xmlns="">
          <p:pic>
            <p:nvPicPr>
              <p:cNvPr id="667" name="Inkt 666">
                <a:extLst>
                  <a:ext uri="{FF2B5EF4-FFF2-40B4-BE49-F238E27FC236}">
                    <a16:creationId xmlns:a16="http://schemas.microsoft.com/office/drawing/2014/main" id="{EE603B02-01C7-49FD-89CC-0E1748825DD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766065" y="1629858"/>
                <a:ext cx="175320" cy="19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668" name="Inkt 667">
                <a:extLst>
                  <a:ext uri="{FF2B5EF4-FFF2-40B4-BE49-F238E27FC236}">
                    <a16:creationId xmlns:a16="http://schemas.microsoft.com/office/drawing/2014/main" id="{B78AAE8D-293F-48D0-9CDC-D1E2A4ADD2D7}"/>
                  </a:ext>
                </a:extLst>
              </p14:cNvPr>
              <p14:cNvContentPartPr/>
              <p14:nvPr/>
            </p14:nvContentPartPr>
            <p14:xfrm>
              <a:off x="5725025" y="3908658"/>
              <a:ext cx="157320" cy="1569240"/>
            </p14:xfrm>
          </p:contentPart>
        </mc:Choice>
        <mc:Fallback xmlns="">
          <p:pic>
            <p:nvPicPr>
              <p:cNvPr id="668" name="Inkt 667">
                <a:extLst>
                  <a:ext uri="{FF2B5EF4-FFF2-40B4-BE49-F238E27FC236}">
                    <a16:creationId xmlns:a16="http://schemas.microsoft.com/office/drawing/2014/main" id="{B78AAE8D-293F-48D0-9CDC-D1E2A4ADD2D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710625" y="3894258"/>
                <a:ext cx="185400" cy="159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669" name="Inkt 668">
                <a:extLst>
                  <a:ext uri="{FF2B5EF4-FFF2-40B4-BE49-F238E27FC236}">
                    <a16:creationId xmlns:a16="http://schemas.microsoft.com/office/drawing/2014/main" id="{2D980943-1A8D-4110-8D56-509C43F19449}"/>
                  </a:ext>
                </a:extLst>
              </p14:cNvPr>
              <p14:cNvContentPartPr/>
              <p14:nvPr/>
            </p14:nvContentPartPr>
            <p14:xfrm>
              <a:off x="5696585" y="5451618"/>
              <a:ext cx="61920" cy="786240"/>
            </p14:xfrm>
          </p:contentPart>
        </mc:Choice>
        <mc:Fallback xmlns="">
          <p:pic>
            <p:nvPicPr>
              <p:cNvPr id="669" name="Inkt 668">
                <a:extLst>
                  <a:ext uri="{FF2B5EF4-FFF2-40B4-BE49-F238E27FC236}">
                    <a16:creationId xmlns:a16="http://schemas.microsoft.com/office/drawing/2014/main" id="{2D980943-1A8D-4110-8D56-509C43F1944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682185" y="5437211"/>
                <a:ext cx="90000" cy="814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670" name="Inkt 669">
                <a:extLst>
                  <a:ext uri="{FF2B5EF4-FFF2-40B4-BE49-F238E27FC236}">
                    <a16:creationId xmlns:a16="http://schemas.microsoft.com/office/drawing/2014/main" id="{9104991E-9BB0-437D-A733-482D823689E7}"/>
                  </a:ext>
                </a:extLst>
              </p14:cNvPr>
              <p14:cNvContentPartPr/>
              <p14:nvPr/>
            </p14:nvContentPartPr>
            <p14:xfrm>
              <a:off x="6082145" y="1623378"/>
              <a:ext cx="78480" cy="1408680"/>
            </p14:xfrm>
          </p:contentPart>
        </mc:Choice>
        <mc:Fallback xmlns="">
          <p:pic>
            <p:nvPicPr>
              <p:cNvPr id="670" name="Inkt 669">
                <a:extLst>
                  <a:ext uri="{FF2B5EF4-FFF2-40B4-BE49-F238E27FC236}">
                    <a16:creationId xmlns:a16="http://schemas.microsoft.com/office/drawing/2014/main" id="{9104991E-9BB0-437D-A733-482D823689E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067745" y="1608978"/>
                <a:ext cx="106560" cy="14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671" name="Inkt 670">
                <a:extLst>
                  <a:ext uri="{FF2B5EF4-FFF2-40B4-BE49-F238E27FC236}">
                    <a16:creationId xmlns:a16="http://schemas.microsoft.com/office/drawing/2014/main" id="{AC4F5201-B634-4BC5-B910-F02C56F74064}"/>
                  </a:ext>
                </a:extLst>
              </p14:cNvPr>
              <p14:cNvContentPartPr/>
              <p14:nvPr/>
            </p14:nvContentPartPr>
            <p14:xfrm>
              <a:off x="5946291" y="3555788"/>
              <a:ext cx="234360" cy="2704320"/>
            </p14:xfrm>
          </p:contentPart>
        </mc:Choice>
        <mc:Fallback xmlns="">
          <p:pic>
            <p:nvPicPr>
              <p:cNvPr id="671" name="Inkt 670">
                <a:extLst>
                  <a:ext uri="{FF2B5EF4-FFF2-40B4-BE49-F238E27FC236}">
                    <a16:creationId xmlns:a16="http://schemas.microsoft.com/office/drawing/2014/main" id="{AC4F5201-B634-4BC5-B910-F02C56F7406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931891" y="3541388"/>
                <a:ext cx="262440" cy="27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672" name="Inkt 671">
                <a:extLst>
                  <a:ext uri="{FF2B5EF4-FFF2-40B4-BE49-F238E27FC236}">
                    <a16:creationId xmlns:a16="http://schemas.microsoft.com/office/drawing/2014/main" id="{718BE71C-D29E-4495-B305-E913C8EE112D}"/>
                  </a:ext>
                </a:extLst>
              </p14:cNvPr>
              <p14:cNvContentPartPr/>
              <p14:nvPr/>
            </p14:nvContentPartPr>
            <p14:xfrm>
              <a:off x="6096185" y="3207738"/>
              <a:ext cx="1916640" cy="57600"/>
            </p14:xfrm>
          </p:contentPart>
        </mc:Choice>
        <mc:Fallback xmlns="">
          <p:pic>
            <p:nvPicPr>
              <p:cNvPr id="672" name="Inkt 671">
                <a:extLst>
                  <a:ext uri="{FF2B5EF4-FFF2-40B4-BE49-F238E27FC236}">
                    <a16:creationId xmlns:a16="http://schemas.microsoft.com/office/drawing/2014/main" id="{718BE71C-D29E-4495-B305-E913C8EE112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081785" y="3193338"/>
                <a:ext cx="19447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673" name="Inkt 672">
                <a:extLst>
                  <a:ext uri="{FF2B5EF4-FFF2-40B4-BE49-F238E27FC236}">
                    <a16:creationId xmlns:a16="http://schemas.microsoft.com/office/drawing/2014/main" id="{B1D6A1D8-64CF-4724-A42D-8C9A1544130C}"/>
                  </a:ext>
                </a:extLst>
              </p14:cNvPr>
              <p14:cNvContentPartPr/>
              <p14:nvPr/>
            </p14:nvContentPartPr>
            <p14:xfrm>
              <a:off x="4445945" y="1732458"/>
              <a:ext cx="124200" cy="1913400"/>
            </p14:xfrm>
          </p:contentPart>
        </mc:Choice>
        <mc:Fallback xmlns="">
          <p:pic>
            <p:nvPicPr>
              <p:cNvPr id="673" name="Inkt 672">
                <a:extLst>
                  <a:ext uri="{FF2B5EF4-FFF2-40B4-BE49-F238E27FC236}">
                    <a16:creationId xmlns:a16="http://schemas.microsoft.com/office/drawing/2014/main" id="{B1D6A1D8-64CF-4724-A42D-8C9A1544130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431545" y="1718058"/>
                <a:ext cx="152280" cy="19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674" name="Inkt 673">
                <a:extLst>
                  <a:ext uri="{FF2B5EF4-FFF2-40B4-BE49-F238E27FC236}">
                    <a16:creationId xmlns:a16="http://schemas.microsoft.com/office/drawing/2014/main" id="{816B9B60-733D-454F-AE0D-498708D9DFBF}"/>
                  </a:ext>
                </a:extLst>
              </p14:cNvPr>
              <p14:cNvContentPartPr/>
              <p14:nvPr/>
            </p14:nvContentPartPr>
            <p14:xfrm>
              <a:off x="6070265" y="5383218"/>
              <a:ext cx="1262880" cy="73440"/>
            </p14:xfrm>
          </p:contentPart>
        </mc:Choice>
        <mc:Fallback xmlns="">
          <p:pic>
            <p:nvPicPr>
              <p:cNvPr id="674" name="Inkt 673">
                <a:extLst>
                  <a:ext uri="{FF2B5EF4-FFF2-40B4-BE49-F238E27FC236}">
                    <a16:creationId xmlns:a16="http://schemas.microsoft.com/office/drawing/2014/main" id="{816B9B60-733D-454F-AE0D-498708D9DFB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055869" y="5368818"/>
                <a:ext cx="1290952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675" name="Inkt 674">
                <a:extLst>
                  <a:ext uri="{FF2B5EF4-FFF2-40B4-BE49-F238E27FC236}">
                    <a16:creationId xmlns:a16="http://schemas.microsoft.com/office/drawing/2014/main" id="{289F1150-D7B1-4BA0-B85F-1BA7AB5EA0CE}"/>
                  </a:ext>
                </a:extLst>
              </p14:cNvPr>
              <p14:cNvContentPartPr/>
              <p14:nvPr/>
            </p14:nvContentPartPr>
            <p14:xfrm>
              <a:off x="4382945" y="3842058"/>
              <a:ext cx="75240" cy="1927440"/>
            </p14:xfrm>
          </p:contentPart>
        </mc:Choice>
        <mc:Fallback xmlns="">
          <p:pic>
            <p:nvPicPr>
              <p:cNvPr id="675" name="Inkt 674">
                <a:extLst>
                  <a:ext uri="{FF2B5EF4-FFF2-40B4-BE49-F238E27FC236}">
                    <a16:creationId xmlns:a16="http://schemas.microsoft.com/office/drawing/2014/main" id="{289F1150-D7B1-4BA0-B85F-1BA7AB5EA0C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368476" y="3827658"/>
                <a:ext cx="103455" cy="19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676" name="Inkt 675">
                <a:extLst>
                  <a:ext uri="{FF2B5EF4-FFF2-40B4-BE49-F238E27FC236}">
                    <a16:creationId xmlns:a16="http://schemas.microsoft.com/office/drawing/2014/main" id="{7EBFAA30-CB1F-4D81-B63D-A0909135B2C9}"/>
                  </a:ext>
                </a:extLst>
              </p14:cNvPr>
              <p14:cNvContentPartPr/>
              <p14:nvPr/>
            </p14:nvContentPartPr>
            <p14:xfrm>
              <a:off x="5193808" y="3705003"/>
              <a:ext cx="61920" cy="2221200"/>
            </p14:xfrm>
          </p:contentPart>
        </mc:Choice>
        <mc:Fallback xmlns="">
          <p:pic>
            <p:nvPicPr>
              <p:cNvPr id="676" name="Inkt 675">
                <a:extLst>
                  <a:ext uri="{FF2B5EF4-FFF2-40B4-BE49-F238E27FC236}">
                    <a16:creationId xmlns:a16="http://schemas.microsoft.com/office/drawing/2014/main" id="{7EBFAA30-CB1F-4D81-B63D-A0909135B2C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179324" y="3690603"/>
                <a:ext cx="90164" cy="22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677" name="Inkt 676">
                <a:extLst>
                  <a:ext uri="{FF2B5EF4-FFF2-40B4-BE49-F238E27FC236}">
                    <a16:creationId xmlns:a16="http://schemas.microsoft.com/office/drawing/2014/main" id="{7A1581DF-FC08-46E4-8F53-738A76891E70}"/>
                  </a:ext>
                </a:extLst>
              </p14:cNvPr>
              <p14:cNvContentPartPr/>
              <p14:nvPr/>
            </p14:nvContentPartPr>
            <p14:xfrm>
              <a:off x="4456745" y="4915578"/>
              <a:ext cx="1258200" cy="22680"/>
            </p14:xfrm>
          </p:contentPart>
        </mc:Choice>
        <mc:Fallback xmlns="">
          <p:pic>
            <p:nvPicPr>
              <p:cNvPr id="677" name="Inkt 676">
                <a:extLst>
                  <a:ext uri="{FF2B5EF4-FFF2-40B4-BE49-F238E27FC236}">
                    <a16:creationId xmlns:a16="http://schemas.microsoft.com/office/drawing/2014/main" id="{7A1581DF-FC08-46E4-8F53-738A76891E7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442345" y="4901178"/>
                <a:ext cx="12862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678" name="Inkt 677">
                <a:extLst>
                  <a:ext uri="{FF2B5EF4-FFF2-40B4-BE49-F238E27FC236}">
                    <a16:creationId xmlns:a16="http://schemas.microsoft.com/office/drawing/2014/main" id="{FE7C699E-982F-4C2F-A06D-90A0BE8ED97B}"/>
                  </a:ext>
                </a:extLst>
              </p14:cNvPr>
              <p14:cNvContentPartPr/>
              <p14:nvPr/>
            </p14:nvContentPartPr>
            <p14:xfrm>
              <a:off x="3089105" y="4899738"/>
              <a:ext cx="1414440" cy="42120"/>
            </p14:xfrm>
          </p:contentPart>
        </mc:Choice>
        <mc:Fallback xmlns="">
          <p:pic>
            <p:nvPicPr>
              <p:cNvPr id="678" name="Inkt 677">
                <a:extLst>
                  <a:ext uri="{FF2B5EF4-FFF2-40B4-BE49-F238E27FC236}">
                    <a16:creationId xmlns:a16="http://schemas.microsoft.com/office/drawing/2014/main" id="{FE7C699E-982F-4C2F-A06D-90A0BE8ED97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074705" y="4885338"/>
                <a:ext cx="14425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679" name="Inkt 678">
                <a:extLst>
                  <a:ext uri="{FF2B5EF4-FFF2-40B4-BE49-F238E27FC236}">
                    <a16:creationId xmlns:a16="http://schemas.microsoft.com/office/drawing/2014/main" id="{633C6D09-BA47-4255-9F59-B5B3167A9FC3}"/>
                  </a:ext>
                </a:extLst>
              </p14:cNvPr>
              <p14:cNvContentPartPr/>
              <p14:nvPr/>
            </p14:nvContentPartPr>
            <p14:xfrm>
              <a:off x="7699265" y="3455418"/>
              <a:ext cx="322920" cy="29880"/>
            </p14:xfrm>
          </p:contentPart>
        </mc:Choice>
        <mc:Fallback xmlns="">
          <p:pic>
            <p:nvPicPr>
              <p:cNvPr id="679" name="Inkt 678">
                <a:extLst>
                  <a:ext uri="{FF2B5EF4-FFF2-40B4-BE49-F238E27FC236}">
                    <a16:creationId xmlns:a16="http://schemas.microsoft.com/office/drawing/2014/main" id="{633C6D09-BA47-4255-9F59-B5B3167A9FC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684865" y="3441018"/>
                <a:ext cx="35100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680" name="Inkt 679">
                <a:extLst>
                  <a:ext uri="{FF2B5EF4-FFF2-40B4-BE49-F238E27FC236}">
                    <a16:creationId xmlns:a16="http://schemas.microsoft.com/office/drawing/2014/main" id="{10507C0D-B38D-4CFF-BE1F-34ECC0D0FE5C}"/>
                  </a:ext>
                </a:extLst>
              </p14:cNvPr>
              <p14:cNvContentPartPr/>
              <p14:nvPr/>
            </p14:nvContentPartPr>
            <p14:xfrm>
              <a:off x="7711505" y="3801018"/>
              <a:ext cx="253080" cy="20880"/>
            </p14:xfrm>
          </p:contentPart>
        </mc:Choice>
        <mc:Fallback xmlns="">
          <p:pic>
            <p:nvPicPr>
              <p:cNvPr id="680" name="Inkt 679">
                <a:extLst>
                  <a:ext uri="{FF2B5EF4-FFF2-40B4-BE49-F238E27FC236}">
                    <a16:creationId xmlns:a16="http://schemas.microsoft.com/office/drawing/2014/main" id="{10507C0D-B38D-4CFF-BE1F-34ECC0D0FE5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697105" y="3786618"/>
                <a:ext cx="281160" cy="4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81" name="Groep 680">
            <a:extLst>
              <a:ext uri="{FF2B5EF4-FFF2-40B4-BE49-F238E27FC236}">
                <a16:creationId xmlns:a16="http://schemas.microsoft.com/office/drawing/2014/main" id="{A278B846-3B45-44C9-9A61-6461F3A7381B}"/>
              </a:ext>
            </a:extLst>
          </p:cNvPr>
          <p:cNvGrpSpPr/>
          <p:nvPr/>
        </p:nvGrpSpPr>
        <p:grpSpPr>
          <a:xfrm>
            <a:off x="6270425" y="3293778"/>
            <a:ext cx="1684800" cy="616320"/>
            <a:chOff x="6270425" y="3293778"/>
            <a:chExt cx="1684800" cy="61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682" name="Inkt 681">
                  <a:extLst>
                    <a:ext uri="{FF2B5EF4-FFF2-40B4-BE49-F238E27FC236}">
                      <a16:creationId xmlns:a16="http://schemas.microsoft.com/office/drawing/2014/main" id="{D24D9B02-DFA1-4217-8DE8-19C0044C2831}"/>
                    </a:ext>
                  </a:extLst>
                </p14:cNvPr>
                <p14:cNvContentPartPr/>
                <p14:nvPr/>
              </p14:nvContentPartPr>
              <p14:xfrm>
                <a:off x="6270425" y="3328698"/>
                <a:ext cx="111600" cy="157320"/>
              </p14:xfrm>
            </p:contentPart>
          </mc:Choice>
          <mc:Fallback xmlns="">
            <p:pic>
              <p:nvPicPr>
                <p:cNvPr id="110" name="Inkt 109">
                  <a:extLst>
                    <a:ext uri="{FF2B5EF4-FFF2-40B4-BE49-F238E27FC236}">
                      <a16:creationId xmlns:a16="http://schemas.microsoft.com/office/drawing/2014/main" id="{CA9083A9-2512-4D99-B36A-E18A3056A92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261425" y="3319698"/>
                  <a:ext cx="129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683" name="Inkt 682">
                  <a:extLst>
                    <a:ext uri="{FF2B5EF4-FFF2-40B4-BE49-F238E27FC236}">
                      <a16:creationId xmlns:a16="http://schemas.microsoft.com/office/drawing/2014/main" id="{3970245B-BB21-4C8E-AFC8-23781BEB37C0}"/>
                    </a:ext>
                  </a:extLst>
                </p14:cNvPr>
                <p14:cNvContentPartPr/>
                <p14:nvPr/>
              </p14:nvContentPartPr>
              <p14:xfrm>
                <a:off x="6554105" y="3345618"/>
                <a:ext cx="86760" cy="126720"/>
              </p14:xfrm>
            </p:contentPart>
          </mc:Choice>
          <mc:Fallback xmlns="">
            <p:pic>
              <p:nvPicPr>
                <p:cNvPr id="111" name="Inkt 110">
                  <a:extLst>
                    <a:ext uri="{FF2B5EF4-FFF2-40B4-BE49-F238E27FC236}">
                      <a16:creationId xmlns:a16="http://schemas.microsoft.com/office/drawing/2014/main" id="{6305FF28-09DD-4AE7-892D-A7322B82F39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545105" y="3336978"/>
                  <a:ext cx="104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84" name="Inkt 683">
                  <a:extLst>
                    <a:ext uri="{FF2B5EF4-FFF2-40B4-BE49-F238E27FC236}">
                      <a16:creationId xmlns:a16="http://schemas.microsoft.com/office/drawing/2014/main" id="{768BDF22-756E-4067-B88C-EA9710ADB3E8}"/>
                    </a:ext>
                  </a:extLst>
                </p14:cNvPr>
                <p14:cNvContentPartPr/>
                <p14:nvPr/>
              </p14:nvContentPartPr>
              <p14:xfrm>
                <a:off x="6835265" y="3331938"/>
                <a:ext cx="140400" cy="157320"/>
              </p14:xfrm>
            </p:contentPart>
          </mc:Choice>
          <mc:Fallback xmlns="">
            <p:pic>
              <p:nvPicPr>
                <p:cNvPr id="112" name="Inkt 111">
                  <a:extLst>
                    <a:ext uri="{FF2B5EF4-FFF2-40B4-BE49-F238E27FC236}">
                      <a16:creationId xmlns:a16="http://schemas.microsoft.com/office/drawing/2014/main" id="{CF124F4C-D4EF-4A8C-B9C9-D784B6C785D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826625" y="3323298"/>
                  <a:ext cx="158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85" name="Inkt 684">
                  <a:extLst>
                    <a:ext uri="{FF2B5EF4-FFF2-40B4-BE49-F238E27FC236}">
                      <a16:creationId xmlns:a16="http://schemas.microsoft.com/office/drawing/2014/main" id="{2C3D6736-2312-4440-B7AC-D995570EB5AB}"/>
                    </a:ext>
                  </a:extLst>
                </p14:cNvPr>
                <p14:cNvContentPartPr/>
                <p14:nvPr/>
              </p14:nvContentPartPr>
              <p14:xfrm>
                <a:off x="7165385" y="3338418"/>
                <a:ext cx="134280" cy="167760"/>
              </p14:xfrm>
            </p:contentPart>
          </mc:Choice>
          <mc:Fallback xmlns="">
            <p:pic>
              <p:nvPicPr>
                <p:cNvPr id="114" name="Inkt 113">
                  <a:extLst>
                    <a:ext uri="{FF2B5EF4-FFF2-40B4-BE49-F238E27FC236}">
                      <a16:creationId xmlns:a16="http://schemas.microsoft.com/office/drawing/2014/main" id="{A3EC6820-DC16-4B9C-BA4F-A69FE382D35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56745" y="3329418"/>
                  <a:ext cx="1519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86" name="Inkt 685">
                  <a:extLst>
                    <a:ext uri="{FF2B5EF4-FFF2-40B4-BE49-F238E27FC236}">
                      <a16:creationId xmlns:a16="http://schemas.microsoft.com/office/drawing/2014/main" id="{6BB20472-ADC4-43EE-AD3D-EB8EC5B95F7A}"/>
                    </a:ext>
                  </a:extLst>
                </p14:cNvPr>
                <p14:cNvContentPartPr/>
                <p14:nvPr/>
              </p14:nvContentPartPr>
              <p14:xfrm>
                <a:off x="7832825" y="3293778"/>
                <a:ext cx="105120" cy="128160"/>
              </p14:xfrm>
            </p:contentPart>
          </mc:Choice>
          <mc:Fallback xmlns="">
            <p:pic>
              <p:nvPicPr>
                <p:cNvPr id="115" name="Inkt 114">
                  <a:extLst>
                    <a:ext uri="{FF2B5EF4-FFF2-40B4-BE49-F238E27FC236}">
                      <a16:creationId xmlns:a16="http://schemas.microsoft.com/office/drawing/2014/main" id="{660573EE-4657-48BC-9544-0E0DA7DBB07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824185" y="3285138"/>
                  <a:ext cx="1227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87" name="Inkt 686">
                  <a:extLst>
                    <a:ext uri="{FF2B5EF4-FFF2-40B4-BE49-F238E27FC236}">
                      <a16:creationId xmlns:a16="http://schemas.microsoft.com/office/drawing/2014/main" id="{2A71337C-9DA2-4E95-A5D3-AD81B8EE6771}"/>
                    </a:ext>
                  </a:extLst>
                </p14:cNvPr>
                <p14:cNvContentPartPr/>
                <p14:nvPr/>
              </p14:nvContentPartPr>
              <p14:xfrm>
                <a:off x="7859825" y="3513378"/>
                <a:ext cx="95400" cy="102240"/>
              </p14:xfrm>
            </p:contentPart>
          </mc:Choice>
          <mc:Fallback xmlns="">
            <p:pic>
              <p:nvPicPr>
                <p:cNvPr id="116" name="Inkt 115">
                  <a:extLst>
                    <a:ext uri="{FF2B5EF4-FFF2-40B4-BE49-F238E27FC236}">
                      <a16:creationId xmlns:a16="http://schemas.microsoft.com/office/drawing/2014/main" id="{110A762A-740E-485F-8E2C-E9543656A50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851185" y="3504378"/>
                  <a:ext cx="1130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688" name="Inkt 687">
                  <a:extLst>
                    <a:ext uri="{FF2B5EF4-FFF2-40B4-BE49-F238E27FC236}">
                      <a16:creationId xmlns:a16="http://schemas.microsoft.com/office/drawing/2014/main" id="{7B06EAFC-4B37-495C-9E3D-1F918BB07027}"/>
                    </a:ext>
                  </a:extLst>
                </p14:cNvPr>
                <p14:cNvContentPartPr/>
                <p14:nvPr/>
              </p14:nvContentPartPr>
              <p14:xfrm>
                <a:off x="7843625" y="3677178"/>
                <a:ext cx="99360" cy="88200"/>
              </p14:xfrm>
            </p:contentPart>
          </mc:Choice>
          <mc:Fallback xmlns="">
            <p:pic>
              <p:nvPicPr>
                <p:cNvPr id="117" name="Inkt 116">
                  <a:extLst>
                    <a:ext uri="{FF2B5EF4-FFF2-40B4-BE49-F238E27FC236}">
                      <a16:creationId xmlns:a16="http://schemas.microsoft.com/office/drawing/2014/main" id="{D319475B-E1A1-4A30-8754-298B1710008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834985" y="3668178"/>
                  <a:ext cx="117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689" name="Inkt 688">
                  <a:extLst>
                    <a:ext uri="{FF2B5EF4-FFF2-40B4-BE49-F238E27FC236}">
                      <a16:creationId xmlns:a16="http://schemas.microsoft.com/office/drawing/2014/main" id="{CD714D3B-94CF-4C87-9C24-CD782AA3A8E4}"/>
                    </a:ext>
                  </a:extLst>
                </p14:cNvPr>
                <p14:cNvContentPartPr/>
                <p14:nvPr/>
              </p14:nvContentPartPr>
              <p14:xfrm>
                <a:off x="7838585" y="3852858"/>
                <a:ext cx="85320" cy="57240"/>
              </p14:xfrm>
            </p:contentPart>
          </mc:Choice>
          <mc:Fallback xmlns="">
            <p:pic>
              <p:nvPicPr>
                <p:cNvPr id="119" name="Inkt 118">
                  <a:extLst>
                    <a:ext uri="{FF2B5EF4-FFF2-40B4-BE49-F238E27FC236}">
                      <a16:creationId xmlns:a16="http://schemas.microsoft.com/office/drawing/2014/main" id="{D3331A4B-3390-418B-9A1E-8DDB5BBDF5B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29585" y="3844218"/>
                  <a:ext cx="10296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0" name="Groep 689">
            <a:extLst>
              <a:ext uri="{FF2B5EF4-FFF2-40B4-BE49-F238E27FC236}">
                <a16:creationId xmlns:a16="http://schemas.microsoft.com/office/drawing/2014/main" id="{EEB18304-9CA5-4BAA-A352-ED2C378A165C}"/>
              </a:ext>
            </a:extLst>
          </p:cNvPr>
          <p:cNvGrpSpPr/>
          <p:nvPr/>
        </p:nvGrpSpPr>
        <p:grpSpPr>
          <a:xfrm>
            <a:off x="8383625" y="4667178"/>
            <a:ext cx="364680" cy="467640"/>
            <a:chOff x="8383625" y="4667178"/>
            <a:chExt cx="364680" cy="4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91" name="Inkt 690">
                  <a:extLst>
                    <a:ext uri="{FF2B5EF4-FFF2-40B4-BE49-F238E27FC236}">
                      <a16:creationId xmlns:a16="http://schemas.microsoft.com/office/drawing/2014/main" id="{D1FA10B2-00FA-40F4-AC49-F151FECF2C98}"/>
                    </a:ext>
                  </a:extLst>
                </p14:cNvPr>
                <p14:cNvContentPartPr/>
                <p14:nvPr/>
              </p14:nvContentPartPr>
              <p14:xfrm>
                <a:off x="8383625" y="4873458"/>
                <a:ext cx="164880" cy="245520"/>
              </p14:xfrm>
            </p:contentPart>
          </mc:Choice>
          <mc:Fallback xmlns="">
            <p:pic>
              <p:nvPicPr>
                <p:cNvPr id="121" name="Inkt 120">
                  <a:extLst>
                    <a:ext uri="{FF2B5EF4-FFF2-40B4-BE49-F238E27FC236}">
                      <a16:creationId xmlns:a16="http://schemas.microsoft.com/office/drawing/2014/main" id="{6BD2E9A9-20F6-4979-A2B6-151C2A9AC31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374985" y="4864818"/>
                  <a:ext cx="1825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92" name="Inkt 691">
                  <a:extLst>
                    <a:ext uri="{FF2B5EF4-FFF2-40B4-BE49-F238E27FC236}">
                      <a16:creationId xmlns:a16="http://schemas.microsoft.com/office/drawing/2014/main" id="{6E46BE4F-C474-4860-A5FB-61AF2D2735A9}"/>
                    </a:ext>
                  </a:extLst>
                </p14:cNvPr>
                <p14:cNvContentPartPr/>
                <p14:nvPr/>
              </p14:nvContentPartPr>
              <p14:xfrm>
                <a:off x="8596385" y="4910898"/>
                <a:ext cx="151920" cy="223920"/>
              </p14:xfrm>
            </p:contentPart>
          </mc:Choice>
          <mc:Fallback xmlns="">
            <p:pic>
              <p:nvPicPr>
                <p:cNvPr id="122" name="Inkt 121">
                  <a:extLst>
                    <a:ext uri="{FF2B5EF4-FFF2-40B4-BE49-F238E27FC236}">
                      <a16:creationId xmlns:a16="http://schemas.microsoft.com/office/drawing/2014/main" id="{3FA5FDAB-DADC-4180-9001-062EB65722E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587745" y="4902258"/>
                  <a:ext cx="169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93" name="Inkt 692">
                  <a:extLst>
                    <a:ext uri="{FF2B5EF4-FFF2-40B4-BE49-F238E27FC236}">
                      <a16:creationId xmlns:a16="http://schemas.microsoft.com/office/drawing/2014/main" id="{A60C7A6C-C11F-46C0-91B8-9D43032E8B44}"/>
                    </a:ext>
                  </a:extLst>
                </p14:cNvPr>
                <p14:cNvContentPartPr/>
                <p14:nvPr/>
              </p14:nvContentPartPr>
              <p14:xfrm>
                <a:off x="8389385" y="4667178"/>
                <a:ext cx="141840" cy="143640"/>
              </p14:xfrm>
            </p:contentPart>
          </mc:Choice>
          <mc:Fallback xmlns="">
            <p:pic>
              <p:nvPicPr>
                <p:cNvPr id="124" name="Inkt 123">
                  <a:extLst>
                    <a:ext uri="{FF2B5EF4-FFF2-40B4-BE49-F238E27FC236}">
                      <a16:creationId xmlns:a16="http://schemas.microsoft.com/office/drawing/2014/main" id="{C7A28B3B-4902-4357-BBE8-905DABCB445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380385" y="4658538"/>
                  <a:ext cx="15948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4" name="Groep 693">
            <a:extLst>
              <a:ext uri="{FF2B5EF4-FFF2-40B4-BE49-F238E27FC236}">
                <a16:creationId xmlns:a16="http://schemas.microsoft.com/office/drawing/2014/main" id="{BC8B7ECA-CF0E-428F-9A85-1676026B6139}"/>
              </a:ext>
            </a:extLst>
          </p:cNvPr>
          <p:cNvGrpSpPr/>
          <p:nvPr/>
        </p:nvGrpSpPr>
        <p:grpSpPr>
          <a:xfrm>
            <a:off x="4969385" y="2913978"/>
            <a:ext cx="753480" cy="659160"/>
            <a:chOff x="4969385" y="2913978"/>
            <a:chExt cx="753480" cy="65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95" name="Inkt 694">
                  <a:extLst>
                    <a:ext uri="{FF2B5EF4-FFF2-40B4-BE49-F238E27FC236}">
                      <a16:creationId xmlns:a16="http://schemas.microsoft.com/office/drawing/2014/main" id="{A6E3AACF-83BB-40EB-8A8A-C2AA91FAC577}"/>
                    </a:ext>
                  </a:extLst>
                </p14:cNvPr>
                <p14:cNvContentPartPr/>
                <p14:nvPr/>
              </p14:nvContentPartPr>
              <p14:xfrm>
                <a:off x="5524505" y="3216738"/>
                <a:ext cx="198360" cy="298800"/>
              </p14:xfrm>
            </p:contentPart>
          </mc:Choice>
          <mc:Fallback xmlns="">
            <p:pic>
              <p:nvPicPr>
                <p:cNvPr id="126" name="Inkt 125">
                  <a:extLst>
                    <a:ext uri="{FF2B5EF4-FFF2-40B4-BE49-F238E27FC236}">
                      <a16:creationId xmlns:a16="http://schemas.microsoft.com/office/drawing/2014/main" id="{27CD859D-C78F-4117-B8EC-4D096866B84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515505" y="3207738"/>
                  <a:ext cx="216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696" name="Inkt 695">
                  <a:extLst>
                    <a:ext uri="{FF2B5EF4-FFF2-40B4-BE49-F238E27FC236}">
                      <a16:creationId xmlns:a16="http://schemas.microsoft.com/office/drawing/2014/main" id="{9ECE8658-EF39-4A00-8F62-446665EC73C9}"/>
                    </a:ext>
                  </a:extLst>
                </p14:cNvPr>
                <p14:cNvContentPartPr/>
                <p14:nvPr/>
              </p14:nvContentPartPr>
              <p14:xfrm>
                <a:off x="5129585" y="2913978"/>
                <a:ext cx="315360" cy="618120"/>
              </p14:xfrm>
            </p:contentPart>
          </mc:Choice>
          <mc:Fallback xmlns="">
            <p:pic>
              <p:nvPicPr>
                <p:cNvPr id="127" name="Inkt 126">
                  <a:extLst>
                    <a:ext uri="{FF2B5EF4-FFF2-40B4-BE49-F238E27FC236}">
                      <a16:creationId xmlns:a16="http://schemas.microsoft.com/office/drawing/2014/main" id="{FEAC095B-270D-468E-8F3C-4F02EEDDD16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20585" y="2904978"/>
                  <a:ext cx="33300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697" name="Inkt 696">
                  <a:extLst>
                    <a:ext uri="{FF2B5EF4-FFF2-40B4-BE49-F238E27FC236}">
                      <a16:creationId xmlns:a16="http://schemas.microsoft.com/office/drawing/2014/main" id="{64E0CED3-DCCD-4142-ADA3-8B55AF235024}"/>
                    </a:ext>
                  </a:extLst>
                </p14:cNvPr>
                <p14:cNvContentPartPr/>
                <p14:nvPr/>
              </p14:nvContentPartPr>
              <p14:xfrm>
                <a:off x="5206265" y="2989218"/>
                <a:ext cx="177840" cy="583920"/>
              </p14:xfrm>
            </p:contentPart>
          </mc:Choice>
          <mc:Fallback xmlns="">
            <p:pic>
              <p:nvPicPr>
                <p:cNvPr id="128" name="Inkt 127">
                  <a:extLst>
                    <a:ext uri="{FF2B5EF4-FFF2-40B4-BE49-F238E27FC236}">
                      <a16:creationId xmlns:a16="http://schemas.microsoft.com/office/drawing/2014/main" id="{779F82CE-AF34-44CE-9298-106BAF653EB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197625" y="2980578"/>
                  <a:ext cx="19548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698" name="Inkt 697">
                  <a:extLst>
                    <a:ext uri="{FF2B5EF4-FFF2-40B4-BE49-F238E27FC236}">
                      <a16:creationId xmlns:a16="http://schemas.microsoft.com/office/drawing/2014/main" id="{A84C167B-399E-4AA9-83C7-C2ECF0F47CCE}"/>
                    </a:ext>
                  </a:extLst>
                </p14:cNvPr>
                <p14:cNvContentPartPr/>
                <p14:nvPr/>
              </p14:nvContentPartPr>
              <p14:xfrm>
                <a:off x="4969385" y="3428778"/>
                <a:ext cx="130320" cy="119880"/>
              </p14:xfrm>
            </p:contentPart>
          </mc:Choice>
          <mc:Fallback xmlns="">
            <p:pic>
              <p:nvPicPr>
                <p:cNvPr id="129" name="Inkt 128">
                  <a:extLst>
                    <a:ext uri="{FF2B5EF4-FFF2-40B4-BE49-F238E27FC236}">
                      <a16:creationId xmlns:a16="http://schemas.microsoft.com/office/drawing/2014/main" id="{9009B583-EDAA-4C45-A610-B4175F75243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60745" y="3420138"/>
                  <a:ext cx="1479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699" name="Inkt 698">
                  <a:extLst>
                    <a:ext uri="{FF2B5EF4-FFF2-40B4-BE49-F238E27FC236}">
                      <a16:creationId xmlns:a16="http://schemas.microsoft.com/office/drawing/2014/main" id="{1567B857-2BB4-48BA-BF18-0D667B1A3916}"/>
                    </a:ext>
                  </a:extLst>
                </p14:cNvPr>
                <p14:cNvContentPartPr/>
                <p14:nvPr/>
              </p14:nvContentPartPr>
              <p14:xfrm>
                <a:off x="5201945" y="2960418"/>
                <a:ext cx="46080" cy="187200"/>
              </p14:xfrm>
            </p:contentPart>
          </mc:Choice>
          <mc:Fallback xmlns="">
            <p:pic>
              <p:nvPicPr>
                <p:cNvPr id="130" name="Inkt 129">
                  <a:extLst>
                    <a:ext uri="{FF2B5EF4-FFF2-40B4-BE49-F238E27FC236}">
                      <a16:creationId xmlns:a16="http://schemas.microsoft.com/office/drawing/2014/main" id="{A9FBAF74-373D-4FDC-9857-13BF131FECF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93305" y="2951778"/>
                  <a:ext cx="6372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0" name="Groep 699">
            <a:extLst>
              <a:ext uri="{FF2B5EF4-FFF2-40B4-BE49-F238E27FC236}">
                <a16:creationId xmlns:a16="http://schemas.microsoft.com/office/drawing/2014/main" id="{DA0F2BB9-299A-485E-9FF3-112CC3D24C0A}"/>
              </a:ext>
            </a:extLst>
          </p:cNvPr>
          <p:cNvGrpSpPr/>
          <p:nvPr/>
        </p:nvGrpSpPr>
        <p:grpSpPr>
          <a:xfrm>
            <a:off x="3751505" y="2969058"/>
            <a:ext cx="654120" cy="529560"/>
            <a:chOff x="3751505" y="2969058"/>
            <a:chExt cx="65412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701" name="Inkt 700">
                  <a:extLst>
                    <a:ext uri="{FF2B5EF4-FFF2-40B4-BE49-F238E27FC236}">
                      <a16:creationId xmlns:a16="http://schemas.microsoft.com/office/drawing/2014/main" id="{0415C665-84A3-44D3-A0B0-01F6E2D5FAD2}"/>
                    </a:ext>
                  </a:extLst>
                </p14:cNvPr>
                <p14:cNvContentPartPr/>
                <p14:nvPr/>
              </p14:nvContentPartPr>
              <p14:xfrm>
                <a:off x="4099985" y="2973018"/>
                <a:ext cx="49680" cy="464760"/>
              </p14:xfrm>
            </p:contentPart>
          </mc:Choice>
          <mc:Fallback xmlns="">
            <p:pic>
              <p:nvPicPr>
                <p:cNvPr id="132" name="Inkt 131">
                  <a:extLst>
                    <a:ext uri="{FF2B5EF4-FFF2-40B4-BE49-F238E27FC236}">
                      <a16:creationId xmlns:a16="http://schemas.microsoft.com/office/drawing/2014/main" id="{56503DEC-67CA-486C-86A7-9CFD1BB8B1F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090985" y="2964018"/>
                  <a:ext cx="6732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702" name="Inkt 701">
                  <a:extLst>
                    <a:ext uri="{FF2B5EF4-FFF2-40B4-BE49-F238E27FC236}">
                      <a16:creationId xmlns:a16="http://schemas.microsoft.com/office/drawing/2014/main" id="{8C60A3FA-DED4-4582-8B6D-05455575564B}"/>
                    </a:ext>
                  </a:extLst>
                </p14:cNvPr>
                <p14:cNvContentPartPr/>
                <p14:nvPr/>
              </p14:nvContentPartPr>
              <p14:xfrm>
                <a:off x="4087745" y="2969058"/>
                <a:ext cx="317880" cy="529560"/>
              </p14:xfrm>
            </p:contentPart>
          </mc:Choice>
          <mc:Fallback xmlns="">
            <p:pic>
              <p:nvPicPr>
                <p:cNvPr id="133" name="Inkt 132">
                  <a:extLst>
                    <a:ext uri="{FF2B5EF4-FFF2-40B4-BE49-F238E27FC236}">
                      <a16:creationId xmlns:a16="http://schemas.microsoft.com/office/drawing/2014/main" id="{08ACE615-4F62-486C-9B8E-64610772364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079105" y="2960058"/>
                  <a:ext cx="33552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703" name="Inkt 702">
                  <a:extLst>
                    <a:ext uri="{FF2B5EF4-FFF2-40B4-BE49-F238E27FC236}">
                      <a16:creationId xmlns:a16="http://schemas.microsoft.com/office/drawing/2014/main" id="{E18871C0-642F-44FE-9B60-67E729F17BD3}"/>
                    </a:ext>
                  </a:extLst>
                </p14:cNvPr>
                <p14:cNvContentPartPr/>
                <p14:nvPr/>
              </p14:nvContentPartPr>
              <p14:xfrm>
                <a:off x="3751505" y="3340938"/>
                <a:ext cx="169560" cy="148320"/>
              </p14:xfrm>
            </p:contentPart>
          </mc:Choice>
          <mc:Fallback xmlns="">
            <p:pic>
              <p:nvPicPr>
                <p:cNvPr id="134" name="Inkt 133">
                  <a:extLst>
                    <a:ext uri="{FF2B5EF4-FFF2-40B4-BE49-F238E27FC236}">
                      <a16:creationId xmlns:a16="http://schemas.microsoft.com/office/drawing/2014/main" id="{DC6F7351-145C-46AD-8C27-B18C39656DE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742505" y="3332298"/>
                  <a:ext cx="187200" cy="16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704" name="Inkt 703">
                <a:extLst>
                  <a:ext uri="{FF2B5EF4-FFF2-40B4-BE49-F238E27FC236}">
                    <a16:creationId xmlns:a16="http://schemas.microsoft.com/office/drawing/2014/main" id="{9F0EBD12-76B7-4580-9AD6-D2768C2A7532}"/>
                  </a:ext>
                </a:extLst>
              </p14:cNvPr>
              <p14:cNvContentPartPr/>
              <p14:nvPr/>
            </p14:nvContentPartPr>
            <p14:xfrm>
              <a:off x="8212985" y="2507178"/>
              <a:ext cx="180000" cy="302400"/>
            </p14:xfrm>
          </p:contentPart>
        </mc:Choice>
        <mc:Fallback xmlns="">
          <p:pic>
            <p:nvPicPr>
              <p:cNvPr id="704" name="Inkt 703">
                <a:extLst>
                  <a:ext uri="{FF2B5EF4-FFF2-40B4-BE49-F238E27FC236}">
                    <a16:creationId xmlns:a16="http://schemas.microsoft.com/office/drawing/2014/main" id="{9F0EBD12-76B7-4580-9AD6-D2768C2A7532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198585" y="2492778"/>
                <a:ext cx="20808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705" name="Inkt 704">
                <a:extLst>
                  <a:ext uri="{FF2B5EF4-FFF2-40B4-BE49-F238E27FC236}">
                    <a16:creationId xmlns:a16="http://schemas.microsoft.com/office/drawing/2014/main" id="{6B2AA813-210F-4EA3-A388-051FDED167B0}"/>
                  </a:ext>
                </a:extLst>
              </p14:cNvPr>
              <p14:cNvContentPartPr/>
              <p14:nvPr/>
            </p14:nvContentPartPr>
            <p14:xfrm>
              <a:off x="4434278" y="5216919"/>
              <a:ext cx="696960" cy="46080"/>
            </p14:xfrm>
          </p:contentPart>
        </mc:Choice>
        <mc:Fallback xmlns="">
          <p:pic>
            <p:nvPicPr>
              <p:cNvPr id="705" name="Inkt 704">
                <a:extLst>
                  <a:ext uri="{FF2B5EF4-FFF2-40B4-BE49-F238E27FC236}">
                    <a16:creationId xmlns:a16="http://schemas.microsoft.com/office/drawing/2014/main" id="{6B2AA813-210F-4EA3-A388-051FDED167B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419878" y="5202519"/>
                <a:ext cx="725040" cy="74160"/>
              </a:xfrm>
              <a:prstGeom prst="rect">
                <a:avLst/>
              </a:prstGeom>
            </p:spPr>
          </p:pic>
        </mc:Fallback>
      </mc:AlternateContent>
      <p:sp>
        <p:nvSpPr>
          <p:cNvPr id="706" name="Tekstvak 705">
            <a:extLst>
              <a:ext uri="{FF2B5EF4-FFF2-40B4-BE49-F238E27FC236}">
                <a16:creationId xmlns:a16="http://schemas.microsoft.com/office/drawing/2014/main" id="{F66CA09D-F9E1-491F-AE95-E3C5320A13A3}"/>
              </a:ext>
            </a:extLst>
          </p:cNvPr>
          <p:cNvSpPr txBox="1"/>
          <p:nvPr/>
        </p:nvSpPr>
        <p:spPr>
          <a:xfrm>
            <a:off x="3682767" y="2684477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WR01</a:t>
            </a:r>
            <a:endParaRPr lang="en-GB" sz="1400" dirty="0"/>
          </a:p>
        </p:txBody>
      </p:sp>
      <p:sp>
        <p:nvSpPr>
          <p:cNvPr id="707" name="Tekstvak 706">
            <a:extLst>
              <a:ext uri="{FF2B5EF4-FFF2-40B4-BE49-F238E27FC236}">
                <a16:creationId xmlns:a16="http://schemas.microsoft.com/office/drawing/2014/main" id="{D566AF1D-4D21-4BE9-9BF2-2C8CED2FA12E}"/>
              </a:ext>
            </a:extLst>
          </p:cNvPr>
          <p:cNvSpPr txBox="1"/>
          <p:nvPr/>
        </p:nvSpPr>
        <p:spPr>
          <a:xfrm>
            <a:off x="5091785" y="236569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WR02</a:t>
            </a:r>
            <a:endParaRPr lang="en-GB" sz="1400" dirty="0"/>
          </a:p>
        </p:txBody>
      </p:sp>
      <p:sp>
        <p:nvSpPr>
          <p:cNvPr id="708" name="Tekstvak 707">
            <a:extLst>
              <a:ext uri="{FF2B5EF4-FFF2-40B4-BE49-F238E27FC236}">
                <a16:creationId xmlns:a16="http://schemas.microsoft.com/office/drawing/2014/main" id="{5BA7E03A-D7D5-48E3-8DCA-D25467AB1015}"/>
              </a:ext>
            </a:extLst>
          </p:cNvPr>
          <p:cNvSpPr txBox="1"/>
          <p:nvPr/>
        </p:nvSpPr>
        <p:spPr>
          <a:xfrm>
            <a:off x="5800769" y="2978198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WR03</a:t>
            </a:r>
            <a:endParaRPr lang="en-GB" sz="1400" dirty="0"/>
          </a:p>
        </p:txBody>
      </p:sp>
      <p:sp>
        <p:nvSpPr>
          <p:cNvPr id="709" name="Tekstvak 708">
            <a:extLst>
              <a:ext uri="{FF2B5EF4-FFF2-40B4-BE49-F238E27FC236}">
                <a16:creationId xmlns:a16="http://schemas.microsoft.com/office/drawing/2014/main" id="{A954D5F0-410E-4DEF-B2D6-49E34ADB2DF4}"/>
              </a:ext>
            </a:extLst>
          </p:cNvPr>
          <p:cNvSpPr txBox="1"/>
          <p:nvPr/>
        </p:nvSpPr>
        <p:spPr>
          <a:xfrm>
            <a:off x="6640865" y="236569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WR04</a:t>
            </a:r>
            <a:endParaRPr lang="en-GB" sz="1400" dirty="0"/>
          </a:p>
        </p:txBody>
      </p:sp>
      <p:sp>
        <p:nvSpPr>
          <p:cNvPr id="710" name="Tekstvak 709">
            <a:extLst>
              <a:ext uri="{FF2B5EF4-FFF2-40B4-BE49-F238E27FC236}">
                <a16:creationId xmlns:a16="http://schemas.microsoft.com/office/drawing/2014/main" id="{9ABE1281-0890-47B7-BEB7-E0B15617F07E}"/>
              </a:ext>
            </a:extLst>
          </p:cNvPr>
          <p:cNvSpPr txBox="1"/>
          <p:nvPr/>
        </p:nvSpPr>
        <p:spPr>
          <a:xfrm>
            <a:off x="7533314" y="236569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WR05</a:t>
            </a:r>
            <a:endParaRPr lang="en-GB" sz="1400" dirty="0"/>
          </a:p>
        </p:txBody>
      </p:sp>
      <p:sp>
        <p:nvSpPr>
          <p:cNvPr id="711" name="Tekstvak 710">
            <a:extLst>
              <a:ext uri="{FF2B5EF4-FFF2-40B4-BE49-F238E27FC236}">
                <a16:creationId xmlns:a16="http://schemas.microsoft.com/office/drawing/2014/main" id="{FA52791E-32CF-4131-B571-F3E8E17C45A5}"/>
              </a:ext>
            </a:extLst>
          </p:cNvPr>
          <p:cNvSpPr txBox="1"/>
          <p:nvPr/>
        </p:nvSpPr>
        <p:spPr>
          <a:xfrm>
            <a:off x="9093672" y="2534453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WR06</a:t>
            </a:r>
            <a:endParaRPr lang="en-GB" sz="1400" dirty="0"/>
          </a:p>
        </p:txBody>
      </p:sp>
      <p:grpSp>
        <p:nvGrpSpPr>
          <p:cNvPr id="712" name="Groep 711">
            <a:extLst>
              <a:ext uri="{FF2B5EF4-FFF2-40B4-BE49-F238E27FC236}">
                <a16:creationId xmlns:a16="http://schemas.microsoft.com/office/drawing/2014/main" id="{4086DD54-B1B3-4186-9BD7-077FB0F5DD57}"/>
              </a:ext>
            </a:extLst>
          </p:cNvPr>
          <p:cNvGrpSpPr/>
          <p:nvPr/>
        </p:nvGrpSpPr>
        <p:grpSpPr>
          <a:xfrm>
            <a:off x="2584745" y="1882508"/>
            <a:ext cx="7844400" cy="4429080"/>
            <a:chOff x="2614265" y="1808778"/>
            <a:chExt cx="7844400" cy="442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713" name="Inkt 712">
                  <a:extLst>
                    <a:ext uri="{FF2B5EF4-FFF2-40B4-BE49-F238E27FC236}">
                      <a16:creationId xmlns:a16="http://schemas.microsoft.com/office/drawing/2014/main" id="{43995E43-2FD3-4793-90C5-707A90840AA6}"/>
                    </a:ext>
                  </a:extLst>
                </p14:cNvPr>
                <p14:cNvContentPartPr/>
                <p14:nvPr/>
              </p14:nvContentPartPr>
              <p14:xfrm>
                <a:off x="6132185" y="2894178"/>
                <a:ext cx="4026240" cy="135720"/>
              </p14:xfrm>
            </p:contentPart>
          </mc:Choice>
          <mc:Fallback xmlns="">
            <p:pic>
              <p:nvPicPr>
                <p:cNvPr id="14" name="Inkt 13">
                  <a:extLst>
                    <a:ext uri="{FF2B5EF4-FFF2-40B4-BE49-F238E27FC236}">
                      <a16:creationId xmlns:a16="http://schemas.microsoft.com/office/drawing/2014/main" id="{AE792EB5-1B7F-448E-AE42-717D2AB5A5B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123545" y="2885538"/>
                  <a:ext cx="4043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714" name="Inkt 713">
                  <a:extLst>
                    <a:ext uri="{FF2B5EF4-FFF2-40B4-BE49-F238E27FC236}">
                      <a16:creationId xmlns:a16="http://schemas.microsoft.com/office/drawing/2014/main" id="{D2D1C466-F9F2-4A69-B54A-ECC512A44DC6}"/>
                    </a:ext>
                  </a:extLst>
                </p14:cNvPr>
                <p14:cNvContentPartPr/>
                <p14:nvPr/>
              </p14:nvContentPartPr>
              <p14:xfrm>
                <a:off x="6127865" y="3225378"/>
                <a:ext cx="51480" cy="405720"/>
              </p14:xfrm>
            </p:contentPart>
          </mc:Choice>
          <mc:Fallback xmlns="">
            <p:pic>
              <p:nvPicPr>
                <p:cNvPr id="16" name="Inkt 15">
                  <a:extLst>
                    <a:ext uri="{FF2B5EF4-FFF2-40B4-BE49-F238E27FC236}">
                      <a16:creationId xmlns:a16="http://schemas.microsoft.com/office/drawing/2014/main" id="{389187DC-A15C-4BEE-A811-22131C5EC93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119225" y="3216738"/>
                  <a:ext cx="691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715" name="Inkt 714">
                  <a:extLst>
                    <a:ext uri="{FF2B5EF4-FFF2-40B4-BE49-F238E27FC236}">
                      <a16:creationId xmlns:a16="http://schemas.microsoft.com/office/drawing/2014/main" id="{3C6CA4D8-FE7C-4C39-BCD8-26F6755A464A}"/>
                    </a:ext>
                  </a:extLst>
                </p14:cNvPr>
                <p14:cNvContentPartPr/>
                <p14:nvPr/>
              </p14:nvContentPartPr>
              <p14:xfrm>
                <a:off x="7898345" y="3209538"/>
                <a:ext cx="151200" cy="2976840"/>
              </p14:xfrm>
            </p:contentPart>
          </mc:Choice>
          <mc:Fallback xmlns="">
            <p:pic>
              <p:nvPicPr>
                <p:cNvPr id="22" name="Inkt 21">
                  <a:extLst>
                    <a:ext uri="{FF2B5EF4-FFF2-40B4-BE49-F238E27FC236}">
                      <a16:creationId xmlns:a16="http://schemas.microsoft.com/office/drawing/2014/main" id="{3B0F446C-38D7-4064-8F2B-A4549E42D56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889345" y="3200538"/>
                  <a:ext cx="168840" cy="29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716" name="Inkt 715">
                  <a:extLst>
                    <a:ext uri="{FF2B5EF4-FFF2-40B4-BE49-F238E27FC236}">
                      <a16:creationId xmlns:a16="http://schemas.microsoft.com/office/drawing/2014/main" id="{57081CA9-B389-4031-8420-884272349AEF}"/>
                    </a:ext>
                  </a:extLst>
                </p14:cNvPr>
                <p14:cNvContentPartPr/>
                <p14:nvPr/>
              </p14:nvContentPartPr>
              <p14:xfrm>
                <a:off x="8282465" y="3244098"/>
                <a:ext cx="2134080" cy="35280"/>
              </p14:xfrm>
            </p:contentPart>
          </mc:Choice>
          <mc:Fallback xmlns="">
            <p:pic>
              <p:nvPicPr>
                <p:cNvPr id="23" name="Inkt 22">
                  <a:extLst>
                    <a:ext uri="{FF2B5EF4-FFF2-40B4-BE49-F238E27FC236}">
                      <a16:creationId xmlns:a16="http://schemas.microsoft.com/office/drawing/2014/main" id="{D6156A81-A968-4714-9DD0-F9517641442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273825" y="3235098"/>
                  <a:ext cx="21517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717" name="Inkt 716">
                  <a:extLst>
                    <a:ext uri="{FF2B5EF4-FFF2-40B4-BE49-F238E27FC236}">
                      <a16:creationId xmlns:a16="http://schemas.microsoft.com/office/drawing/2014/main" id="{1E6F6D05-1CB8-4A64-BEBA-8721DE475BE5}"/>
                    </a:ext>
                  </a:extLst>
                </p14:cNvPr>
                <p14:cNvContentPartPr/>
                <p14:nvPr/>
              </p14:nvContentPartPr>
              <p14:xfrm>
                <a:off x="8235305" y="3287298"/>
                <a:ext cx="128520" cy="2858040"/>
              </p14:xfrm>
            </p:contentPart>
          </mc:Choice>
          <mc:Fallback xmlns="">
            <p:pic>
              <p:nvPicPr>
                <p:cNvPr id="24" name="Inkt 23">
                  <a:extLst>
                    <a:ext uri="{FF2B5EF4-FFF2-40B4-BE49-F238E27FC236}">
                      <a16:creationId xmlns:a16="http://schemas.microsoft.com/office/drawing/2014/main" id="{D1AB4068-564F-4229-90A5-3C205C6078D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226305" y="3278298"/>
                  <a:ext cx="146160" cy="28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718" name="Inkt 717">
                  <a:extLst>
                    <a:ext uri="{FF2B5EF4-FFF2-40B4-BE49-F238E27FC236}">
                      <a16:creationId xmlns:a16="http://schemas.microsoft.com/office/drawing/2014/main" id="{CA6EC68C-8B53-4439-9758-CEF8B8402DE2}"/>
                    </a:ext>
                  </a:extLst>
                </p14:cNvPr>
                <p14:cNvContentPartPr/>
                <p14:nvPr/>
              </p14:nvContentPartPr>
              <p14:xfrm>
                <a:off x="7239185" y="1808778"/>
                <a:ext cx="124560" cy="1119600"/>
              </p14:xfrm>
            </p:contentPart>
          </mc:Choice>
          <mc:Fallback xmlns="">
            <p:pic>
              <p:nvPicPr>
                <p:cNvPr id="26" name="Inkt 25">
                  <a:extLst>
                    <a:ext uri="{FF2B5EF4-FFF2-40B4-BE49-F238E27FC236}">
                      <a16:creationId xmlns:a16="http://schemas.microsoft.com/office/drawing/2014/main" id="{35ED0044-5BEF-4478-8E8B-9759B3CABB1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230185" y="1799778"/>
                  <a:ext cx="142200" cy="11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719" name="Inkt 718">
                  <a:extLst>
                    <a:ext uri="{FF2B5EF4-FFF2-40B4-BE49-F238E27FC236}">
                      <a16:creationId xmlns:a16="http://schemas.microsoft.com/office/drawing/2014/main" id="{3C2536AB-AA2D-4EA1-96CD-EC6DCCE01B40}"/>
                    </a:ext>
                  </a:extLst>
                </p14:cNvPr>
                <p14:cNvContentPartPr/>
                <p14:nvPr/>
              </p14:nvContentPartPr>
              <p14:xfrm>
                <a:off x="8513945" y="2141778"/>
                <a:ext cx="97920" cy="714600"/>
              </p14:xfrm>
            </p:contentPart>
          </mc:Choice>
          <mc:Fallback xmlns="">
            <p:pic>
              <p:nvPicPr>
                <p:cNvPr id="27" name="Inkt 26">
                  <a:extLst>
                    <a:ext uri="{FF2B5EF4-FFF2-40B4-BE49-F238E27FC236}">
                      <a16:creationId xmlns:a16="http://schemas.microsoft.com/office/drawing/2014/main" id="{86BA1D36-9078-4A5F-B038-9D4AA991C1C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505305" y="2133138"/>
                  <a:ext cx="11556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720" name="Inkt 719">
                  <a:extLst>
                    <a:ext uri="{FF2B5EF4-FFF2-40B4-BE49-F238E27FC236}">
                      <a16:creationId xmlns:a16="http://schemas.microsoft.com/office/drawing/2014/main" id="{3C834F90-6320-4017-8AF8-875C1B1161A2}"/>
                    </a:ext>
                  </a:extLst>
                </p14:cNvPr>
                <p14:cNvContentPartPr/>
                <p14:nvPr/>
              </p14:nvContentPartPr>
              <p14:xfrm>
                <a:off x="8303345" y="3875178"/>
                <a:ext cx="2155320" cy="55800"/>
              </p14:xfrm>
            </p:contentPart>
          </mc:Choice>
          <mc:Fallback xmlns="">
            <p:pic>
              <p:nvPicPr>
                <p:cNvPr id="36" name="Inkt 35">
                  <a:extLst>
                    <a:ext uri="{FF2B5EF4-FFF2-40B4-BE49-F238E27FC236}">
                      <a16:creationId xmlns:a16="http://schemas.microsoft.com/office/drawing/2014/main" id="{321437FF-351F-4D01-B23F-2E48BF7AE85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294345" y="3866538"/>
                  <a:ext cx="2172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721" name="Inkt 720">
                  <a:extLst>
                    <a:ext uri="{FF2B5EF4-FFF2-40B4-BE49-F238E27FC236}">
                      <a16:creationId xmlns:a16="http://schemas.microsoft.com/office/drawing/2014/main" id="{5936B644-62B9-4040-B4F7-E3B8AC63A452}"/>
                    </a:ext>
                  </a:extLst>
                </p14:cNvPr>
                <p14:cNvContentPartPr/>
                <p14:nvPr/>
              </p14:nvContentPartPr>
              <p14:xfrm>
                <a:off x="8922905" y="3270378"/>
                <a:ext cx="58680" cy="597600"/>
              </p14:xfrm>
            </p:contentPart>
          </mc:Choice>
          <mc:Fallback xmlns="">
            <p:pic>
              <p:nvPicPr>
                <p:cNvPr id="37" name="Inkt 36">
                  <a:extLst>
                    <a:ext uri="{FF2B5EF4-FFF2-40B4-BE49-F238E27FC236}">
                      <a16:creationId xmlns:a16="http://schemas.microsoft.com/office/drawing/2014/main" id="{449BB0AF-9332-4053-88C9-77A6515F021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913905" y="3261378"/>
                  <a:ext cx="7632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722" name="Inkt 721">
                  <a:extLst>
                    <a:ext uri="{FF2B5EF4-FFF2-40B4-BE49-F238E27FC236}">
                      <a16:creationId xmlns:a16="http://schemas.microsoft.com/office/drawing/2014/main" id="{117C0C36-1B45-4776-B85C-641785E68BD6}"/>
                    </a:ext>
                  </a:extLst>
                </p14:cNvPr>
                <p14:cNvContentPartPr/>
                <p14:nvPr/>
              </p14:nvContentPartPr>
              <p14:xfrm>
                <a:off x="9497825" y="3285138"/>
                <a:ext cx="132120" cy="664560"/>
              </p14:xfrm>
            </p:contentPart>
          </mc:Choice>
          <mc:Fallback xmlns="">
            <p:pic>
              <p:nvPicPr>
                <p:cNvPr id="38" name="Inkt 37">
                  <a:extLst>
                    <a:ext uri="{FF2B5EF4-FFF2-40B4-BE49-F238E27FC236}">
                      <a16:creationId xmlns:a16="http://schemas.microsoft.com/office/drawing/2014/main" id="{F8D7740B-91BD-4604-A2B9-56DFDFB9E5B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488825" y="3276138"/>
                  <a:ext cx="14976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723" name="Inkt 722">
                  <a:extLst>
                    <a:ext uri="{FF2B5EF4-FFF2-40B4-BE49-F238E27FC236}">
                      <a16:creationId xmlns:a16="http://schemas.microsoft.com/office/drawing/2014/main" id="{B7F2F25F-0750-40E9-8C73-43DE6F5BC9AC}"/>
                    </a:ext>
                  </a:extLst>
                </p14:cNvPr>
                <p14:cNvContentPartPr/>
                <p14:nvPr/>
              </p14:nvContentPartPr>
              <p14:xfrm>
                <a:off x="9934505" y="3284418"/>
                <a:ext cx="113400" cy="621000"/>
              </p14:xfrm>
            </p:contentPart>
          </mc:Choice>
          <mc:Fallback xmlns="">
            <p:pic>
              <p:nvPicPr>
                <p:cNvPr id="39" name="Inkt 38">
                  <a:extLst>
                    <a:ext uri="{FF2B5EF4-FFF2-40B4-BE49-F238E27FC236}">
                      <a16:creationId xmlns:a16="http://schemas.microsoft.com/office/drawing/2014/main" id="{70F5E031-BCDC-44B6-AAAA-D3FDC97C45C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925505" y="3275778"/>
                  <a:ext cx="13104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724" name="Inkt 723">
                  <a:extLst>
                    <a:ext uri="{FF2B5EF4-FFF2-40B4-BE49-F238E27FC236}">
                      <a16:creationId xmlns:a16="http://schemas.microsoft.com/office/drawing/2014/main" id="{19B316BB-513B-4F89-9FCA-634654E611A8}"/>
                    </a:ext>
                  </a:extLst>
                </p14:cNvPr>
                <p14:cNvContentPartPr/>
                <p14:nvPr/>
              </p14:nvContentPartPr>
              <p14:xfrm>
                <a:off x="10170665" y="3015858"/>
                <a:ext cx="120240" cy="23760"/>
              </p14:xfrm>
            </p:contentPart>
          </mc:Choice>
          <mc:Fallback xmlns="">
            <p:pic>
              <p:nvPicPr>
                <p:cNvPr id="41" name="Inkt 40">
                  <a:extLst>
                    <a:ext uri="{FF2B5EF4-FFF2-40B4-BE49-F238E27FC236}">
                      <a16:creationId xmlns:a16="http://schemas.microsoft.com/office/drawing/2014/main" id="{00B67861-E1F6-4A28-88E2-76B460D2CE5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162025" y="3006858"/>
                  <a:ext cx="137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725" name="Inkt 724">
                  <a:extLst>
                    <a:ext uri="{FF2B5EF4-FFF2-40B4-BE49-F238E27FC236}">
                      <a16:creationId xmlns:a16="http://schemas.microsoft.com/office/drawing/2014/main" id="{E59A3E92-CEBB-4E2C-8DB1-9B804635F24E}"/>
                    </a:ext>
                  </a:extLst>
                </p14:cNvPr>
                <p14:cNvContentPartPr/>
                <p14:nvPr/>
              </p14:nvContentPartPr>
              <p14:xfrm>
                <a:off x="6151625" y="3939978"/>
                <a:ext cx="1230120" cy="60840"/>
              </p14:xfrm>
            </p:contentPart>
          </mc:Choice>
          <mc:Fallback xmlns="">
            <p:pic>
              <p:nvPicPr>
                <p:cNvPr id="43" name="Inkt 42">
                  <a:extLst>
                    <a:ext uri="{FF2B5EF4-FFF2-40B4-BE49-F238E27FC236}">
                      <a16:creationId xmlns:a16="http://schemas.microsoft.com/office/drawing/2014/main" id="{58EBA635-7C03-4ED9-BE7D-C7E4B9920C8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142985" y="3930978"/>
                  <a:ext cx="1247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726" name="Inkt 725">
                  <a:extLst>
                    <a:ext uri="{FF2B5EF4-FFF2-40B4-BE49-F238E27FC236}">
                      <a16:creationId xmlns:a16="http://schemas.microsoft.com/office/drawing/2014/main" id="{10C24982-4F07-4077-9E91-BF9A32BAADA9}"/>
                    </a:ext>
                  </a:extLst>
                </p14:cNvPr>
                <p14:cNvContentPartPr/>
                <p14:nvPr/>
              </p14:nvContentPartPr>
              <p14:xfrm>
                <a:off x="7344305" y="3248058"/>
                <a:ext cx="71640" cy="2989800"/>
              </p14:xfrm>
            </p:contentPart>
          </mc:Choice>
          <mc:Fallback xmlns="">
            <p:pic>
              <p:nvPicPr>
                <p:cNvPr id="44" name="Inkt 43">
                  <a:extLst>
                    <a:ext uri="{FF2B5EF4-FFF2-40B4-BE49-F238E27FC236}">
                      <a16:creationId xmlns:a16="http://schemas.microsoft.com/office/drawing/2014/main" id="{447B877D-43CB-41F5-8E86-F43B3031AD2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335305" y="3239418"/>
                  <a:ext cx="89280" cy="30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727" name="Inkt 726">
                  <a:extLst>
                    <a:ext uri="{FF2B5EF4-FFF2-40B4-BE49-F238E27FC236}">
                      <a16:creationId xmlns:a16="http://schemas.microsoft.com/office/drawing/2014/main" id="{C880D3B0-B667-4F16-BDAD-A95CE2F2938B}"/>
                    </a:ext>
                  </a:extLst>
                </p14:cNvPr>
                <p14:cNvContentPartPr/>
                <p14:nvPr/>
              </p14:nvContentPartPr>
              <p14:xfrm>
                <a:off x="6675425" y="3267138"/>
                <a:ext cx="55440" cy="663840"/>
              </p14:xfrm>
            </p:contentPart>
          </mc:Choice>
          <mc:Fallback xmlns="">
            <p:pic>
              <p:nvPicPr>
                <p:cNvPr id="46" name="Inkt 45">
                  <a:extLst>
                    <a:ext uri="{FF2B5EF4-FFF2-40B4-BE49-F238E27FC236}">
                      <a16:creationId xmlns:a16="http://schemas.microsoft.com/office/drawing/2014/main" id="{C74BE80D-A7BF-4EAF-B678-EAF48B257DB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666425" y="3258498"/>
                  <a:ext cx="730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728" name="Inkt 727">
                  <a:extLst>
                    <a:ext uri="{FF2B5EF4-FFF2-40B4-BE49-F238E27FC236}">
                      <a16:creationId xmlns:a16="http://schemas.microsoft.com/office/drawing/2014/main" id="{64A4DC9B-B579-4999-B826-1DA851F5E6E1}"/>
                    </a:ext>
                  </a:extLst>
                </p14:cNvPr>
                <p14:cNvContentPartPr/>
                <p14:nvPr/>
              </p14:nvContentPartPr>
              <p14:xfrm>
                <a:off x="7344665" y="3894258"/>
                <a:ext cx="599400" cy="79560"/>
              </p14:xfrm>
            </p:contentPart>
          </mc:Choice>
          <mc:Fallback xmlns="">
            <p:pic>
              <p:nvPicPr>
                <p:cNvPr id="47" name="Inkt 46">
                  <a:extLst>
                    <a:ext uri="{FF2B5EF4-FFF2-40B4-BE49-F238E27FC236}">
                      <a16:creationId xmlns:a16="http://schemas.microsoft.com/office/drawing/2014/main" id="{A8098D22-CAB7-4A37-B050-91319447C84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336025" y="3885258"/>
                  <a:ext cx="6170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729" name="Inkt 728">
                  <a:extLst>
                    <a:ext uri="{FF2B5EF4-FFF2-40B4-BE49-F238E27FC236}">
                      <a16:creationId xmlns:a16="http://schemas.microsoft.com/office/drawing/2014/main" id="{21E6236C-C144-4619-8281-41D7953AFB22}"/>
                    </a:ext>
                  </a:extLst>
                </p14:cNvPr>
                <p14:cNvContentPartPr/>
                <p14:nvPr/>
              </p14:nvContentPartPr>
              <p14:xfrm>
                <a:off x="7374545" y="4548378"/>
                <a:ext cx="564480" cy="59040"/>
              </p14:xfrm>
            </p:contentPart>
          </mc:Choice>
          <mc:Fallback xmlns="">
            <p:pic>
              <p:nvPicPr>
                <p:cNvPr id="48" name="Inkt 47">
                  <a:extLst>
                    <a:ext uri="{FF2B5EF4-FFF2-40B4-BE49-F238E27FC236}">
                      <a16:creationId xmlns:a16="http://schemas.microsoft.com/office/drawing/2014/main" id="{3DE301F4-05B9-49AF-A8D3-B3C68886382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365545" y="4539738"/>
                  <a:ext cx="5821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730" name="Inkt 729">
                  <a:extLst>
                    <a:ext uri="{FF2B5EF4-FFF2-40B4-BE49-F238E27FC236}">
                      <a16:creationId xmlns:a16="http://schemas.microsoft.com/office/drawing/2014/main" id="{E87BE345-1543-417A-9161-7215265FAB31}"/>
                    </a:ext>
                  </a:extLst>
                </p14:cNvPr>
                <p14:cNvContentPartPr/>
                <p14:nvPr/>
              </p14:nvContentPartPr>
              <p14:xfrm>
                <a:off x="7377785" y="5083698"/>
                <a:ext cx="573120" cy="39960"/>
              </p14:xfrm>
            </p:contentPart>
          </mc:Choice>
          <mc:Fallback xmlns="">
            <p:pic>
              <p:nvPicPr>
                <p:cNvPr id="49" name="Inkt 48">
                  <a:extLst>
                    <a:ext uri="{FF2B5EF4-FFF2-40B4-BE49-F238E27FC236}">
                      <a16:creationId xmlns:a16="http://schemas.microsoft.com/office/drawing/2014/main" id="{37DC8644-1425-4959-B860-FEB625DDC2E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368785" y="5074698"/>
                  <a:ext cx="590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731" name="Inkt 730">
                  <a:extLst>
                    <a:ext uri="{FF2B5EF4-FFF2-40B4-BE49-F238E27FC236}">
                      <a16:creationId xmlns:a16="http://schemas.microsoft.com/office/drawing/2014/main" id="{0C4295F9-4437-4BCE-8FD3-5A8D45F38630}"/>
                    </a:ext>
                  </a:extLst>
                </p14:cNvPr>
                <p14:cNvContentPartPr/>
                <p14:nvPr/>
              </p14:nvContentPartPr>
              <p14:xfrm>
                <a:off x="7383185" y="5547018"/>
                <a:ext cx="537480" cy="47160"/>
              </p14:xfrm>
            </p:contentPart>
          </mc:Choice>
          <mc:Fallback xmlns="">
            <p:pic>
              <p:nvPicPr>
                <p:cNvPr id="50" name="Inkt 49">
                  <a:extLst>
                    <a:ext uri="{FF2B5EF4-FFF2-40B4-BE49-F238E27FC236}">
                      <a16:creationId xmlns:a16="http://schemas.microsoft.com/office/drawing/2014/main" id="{AAE45DFA-ADD9-497A-83B2-7054FD8955B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374545" y="5538378"/>
                  <a:ext cx="5551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732" name="Inkt 731">
                  <a:extLst>
                    <a:ext uri="{FF2B5EF4-FFF2-40B4-BE49-F238E27FC236}">
                      <a16:creationId xmlns:a16="http://schemas.microsoft.com/office/drawing/2014/main" id="{75FD8192-9FA0-4E98-97BF-53E880ABB1B8}"/>
                    </a:ext>
                  </a:extLst>
                </p14:cNvPr>
                <p14:cNvContentPartPr/>
                <p14:nvPr/>
              </p14:nvContentPartPr>
              <p14:xfrm>
                <a:off x="7381385" y="5890818"/>
                <a:ext cx="606600" cy="45000"/>
              </p14:xfrm>
            </p:contentPart>
          </mc:Choice>
          <mc:Fallback xmlns="">
            <p:pic>
              <p:nvPicPr>
                <p:cNvPr id="51" name="Inkt 50">
                  <a:extLst>
                    <a:ext uri="{FF2B5EF4-FFF2-40B4-BE49-F238E27FC236}">
                      <a16:creationId xmlns:a16="http://schemas.microsoft.com/office/drawing/2014/main" id="{E1B20844-7FEB-4AD8-A676-96A9148BAD3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372385" y="5882178"/>
                  <a:ext cx="624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733" name="Inkt 732">
                  <a:extLst>
                    <a:ext uri="{FF2B5EF4-FFF2-40B4-BE49-F238E27FC236}">
                      <a16:creationId xmlns:a16="http://schemas.microsoft.com/office/drawing/2014/main" id="{668AA8BE-09A6-4300-A1E8-23CF352DE97A}"/>
                    </a:ext>
                  </a:extLst>
                </p14:cNvPr>
                <p14:cNvContentPartPr/>
                <p14:nvPr/>
              </p14:nvContentPartPr>
              <p14:xfrm>
                <a:off x="8320625" y="5158578"/>
                <a:ext cx="1920600" cy="26640"/>
              </p14:xfrm>
            </p:contentPart>
          </mc:Choice>
          <mc:Fallback xmlns="">
            <p:pic>
              <p:nvPicPr>
                <p:cNvPr id="57" name="Inkt 56">
                  <a:extLst>
                    <a:ext uri="{FF2B5EF4-FFF2-40B4-BE49-F238E27FC236}">
                      <a16:creationId xmlns:a16="http://schemas.microsoft.com/office/drawing/2014/main" id="{0D56FD48-F4FD-4F6A-821F-1A83EF3527C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311625" y="5149938"/>
                  <a:ext cx="1938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734" name="Inkt 733">
                  <a:extLst>
                    <a:ext uri="{FF2B5EF4-FFF2-40B4-BE49-F238E27FC236}">
                      <a16:creationId xmlns:a16="http://schemas.microsoft.com/office/drawing/2014/main" id="{AC60E339-B6B6-45C2-BDA2-8F4E01E37A5B}"/>
                    </a:ext>
                  </a:extLst>
                </p14:cNvPr>
                <p14:cNvContentPartPr/>
                <p14:nvPr/>
              </p14:nvContentPartPr>
              <p14:xfrm>
                <a:off x="8250065" y="5394378"/>
                <a:ext cx="1905480" cy="27720"/>
              </p14:xfrm>
            </p:contentPart>
          </mc:Choice>
          <mc:Fallback xmlns="">
            <p:pic>
              <p:nvPicPr>
                <p:cNvPr id="59" name="Inkt 58">
                  <a:extLst>
                    <a:ext uri="{FF2B5EF4-FFF2-40B4-BE49-F238E27FC236}">
                      <a16:creationId xmlns:a16="http://schemas.microsoft.com/office/drawing/2014/main" id="{5E9CEF12-1D2B-4C6A-899A-C1B6FD36E29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241065" y="5385738"/>
                  <a:ext cx="1923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735" name="Inkt 734">
                  <a:extLst>
                    <a:ext uri="{FF2B5EF4-FFF2-40B4-BE49-F238E27FC236}">
                      <a16:creationId xmlns:a16="http://schemas.microsoft.com/office/drawing/2014/main" id="{3FF803AD-C8C1-4CFE-8813-EAB6CE443D21}"/>
                    </a:ext>
                  </a:extLst>
                </p14:cNvPr>
                <p14:cNvContentPartPr/>
                <p14:nvPr/>
              </p14:nvContentPartPr>
              <p14:xfrm>
                <a:off x="8265905" y="5630178"/>
                <a:ext cx="1692720" cy="25200"/>
              </p14:xfrm>
            </p:contentPart>
          </mc:Choice>
          <mc:Fallback xmlns="">
            <p:pic>
              <p:nvPicPr>
                <p:cNvPr id="60" name="Inkt 59">
                  <a:extLst>
                    <a:ext uri="{FF2B5EF4-FFF2-40B4-BE49-F238E27FC236}">
                      <a16:creationId xmlns:a16="http://schemas.microsoft.com/office/drawing/2014/main" id="{B562B4BD-3A96-4660-A858-BFF15495A6C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256905" y="5621178"/>
                  <a:ext cx="1710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736" name="Inkt 735">
                  <a:extLst>
                    <a:ext uri="{FF2B5EF4-FFF2-40B4-BE49-F238E27FC236}">
                      <a16:creationId xmlns:a16="http://schemas.microsoft.com/office/drawing/2014/main" id="{3A197272-4132-49B4-A289-3AB53EB3FA72}"/>
                    </a:ext>
                  </a:extLst>
                </p14:cNvPr>
                <p14:cNvContentPartPr/>
                <p14:nvPr/>
              </p14:nvContentPartPr>
              <p14:xfrm>
                <a:off x="9931625" y="5647458"/>
                <a:ext cx="158760" cy="5400"/>
              </p14:xfrm>
            </p:contentPart>
          </mc:Choice>
          <mc:Fallback xmlns="">
            <p:pic>
              <p:nvPicPr>
                <p:cNvPr id="62" name="Inkt 61">
                  <a:extLst>
                    <a:ext uri="{FF2B5EF4-FFF2-40B4-BE49-F238E27FC236}">
                      <a16:creationId xmlns:a16="http://schemas.microsoft.com/office/drawing/2014/main" id="{FA6287D8-89EC-4A8B-B2A7-16636CFB8C6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922985" y="5638818"/>
                  <a:ext cx="1764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737" name="Inkt 736">
                  <a:extLst>
                    <a:ext uri="{FF2B5EF4-FFF2-40B4-BE49-F238E27FC236}">
                      <a16:creationId xmlns:a16="http://schemas.microsoft.com/office/drawing/2014/main" id="{BDF43C7B-C173-4209-A2CD-9D173E9ECF20}"/>
                    </a:ext>
                  </a:extLst>
                </p14:cNvPr>
                <p14:cNvContentPartPr/>
                <p14:nvPr/>
              </p14:nvContentPartPr>
              <p14:xfrm>
                <a:off x="8298665" y="5863458"/>
                <a:ext cx="1424880" cy="43920"/>
              </p14:xfrm>
            </p:contentPart>
          </mc:Choice>
          <mc:Fallback xmlns="">
            <p:pic>
              <p:nvPicPr>
                <p:cNvPr id="63" name="Inkt 62">
                  <a:extLst>
                    <a:ext uri="{FF2B5EF4-FFF2-40B4-BE49-F238E27FC236}">
                      <a16:creationId xmlns:a16="http://schemas.microsoft.com/office/drawing/2014/main" id="{DCDB456E-5D23-496E-B3CA-BE036B9AB48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289665" y="5854818"/>
                  <a:ext cx="1442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738" name="Inkt 737">
                  <a:extLst>
                    <a:ext uri="{FF2B5EF4-FFF2-40B4-BE49-F238E27FC236}">
                      <a16:creationId xmlns:a16="http://schemas.microsoft.com/office/drawing/2014/main" id="{CCD44056-33FC-4604-9743-6F48E7F6A4BE}"/>
                    </a:ext>
                  </a:extLst>
                </p14:cNvPr>
                <p14:cNvContentPartPr/>
                <p14:nvPr/>
              </p14:nvContentPartPr>
              <p14:xfrm>
                <a:off x="6459785" y="3249498"/>
                <a:ext cx="49320" cy="695520"/>
              </p14:xfrm>
            </p:contentPart>
          </mc:Choice>
          <mc:Fallback xmlns="">
            <p:pic>
              <p:nvPicPr>
                <p:cNvPr id="99" name="Inkt 98">
                  <a:extLst>
                    <a:ext uri="{FF2B5EF4-FFF2-40B4-BE49-F238E27FC236}">
                      <a16:creationId xmlns:a16="http://schemas.microsoft.com/office/drawing/2014/main" id="{83475F6A-AB37-4456-AABF-D7A477E3B1C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450785" y="3240498"/>
                  <a:ext cx="6696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739" name="Inkt 738">
                  <a:extLst>
                    <a:ext uri="{FF2B5EF4-FFF2-40B4-BE49-F238E27FC236}">
                      <a16:creationId xmlns:a16="http://schemas.microsoft.com/office/drawing/2014/main" id="{942DABE3-9DBE-4CB9-A893-8B3EC65E6256}"/>
                    </a:ext>
                  </a:extLst>
                </p14:cNvPr>
                <p14:cNvContentPartPr/>
                <p14:nvPr/>
              </p14:nvContentPartPr>
              <p14:xfrm>
                <a:off x="7018865" y="3254538"/>
                <a:ext cx="54360" cy="675360"/>
              </p14:xfrm>
            </p:contentPart>
          </mc:Choice>
          <mc:Fallback xmlns="">
            <p:pic>
              <p:nvPicPr>
                <p:cNvPr id="100" name="Inkt 99">
                  <a:extLst>
                    <a:ext uri="{FF2B5EF4-FFF2-40B4-BE49-F238E27FC236}">
                      <a16:creationId xmlns:a16="http://schemas.microsoft.com/office/drawing/2014/main" id="{D9EC3BA3-6908-4AF5-B0B1-264182F05F0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010225" y="3245538"/>
                  <a:ext cx="7200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740" name="Inkt 739">
                  <a:extLst>
                    <a:ext uri="{FF2B5EF4-FFF2-40B4-BE49-F238E27FC236}">
                      <a16:creationId xmlns:a16="http://schemas.microsoft.com/office/drawing/2014/main" id="{539526C3-B9FC-4780-BA1B-1F1C8B958280}"/>
                    </a:ext>
                  </a:extLst>
                </p14:cNvPr>
                <p14:cNvContentPartPr/>
                <p14:nvPr/>
              </p14:nvContentPartPr>
              <p14:xfrm>
                <a:off x="7679105" y="3258138"/>
                <a:ext cx="24480" cy="656280"/>
              </p14:xfrm>
            </p:contentPart>
          </mc:Choice>
          <mc:Fallback xmlns="">
            <p:pic>
              <p:nvPicPr>
                <p:cNvPr id="102" name="Inkt 101">
                  <a:extLst>
                    <a:ext uri="{FF2B5EF4-FFF2-40B4-BE49-F238E27FC236}">
                      <a16:creationId xmlns:a16="http://schemas.microsoft.com/office/drawing/2014/main" id="{98B1EFC9-4543-45A4-BBF7-73A5EDE754C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670465" y="3249498"/>
                  <a:ext cx="4212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741" name="Inkt 740">
                  <a:extLst>
                    <a:ext uri="{FF2B5EF4-FFF2-40B4-BE49-F238E27FC236}">
                      <a16:creationId xmlns:a16="http://schemas.microsoft.com/office/drawing/2014/main" id="{908A71A1-CE00-488D-9794-87B84B4D4323}"/>
                    </a:ext>
                  </a:extLst>
                </p14:cNvPr>
                <p14:cNvContentPartPr/>
                <p14:nvPr/>
              </p14:nvContentPartPr>
              <p14:xfrm>
                <a:off x="7699985" y="3617778"/>
                <a:ext cx="290880" cy="20520"/>
              </p14:xfrm>
            </p:contentPart>
          </mc:Choice>
          <mc:Fallback xmlns="">
            <p:pic>
              <p:nvPicPr>
                <p:cNvPr id="104" name="Inkt 103">
                  <a:extLst>
                    <a:ext uri="{FF2B5EF4-FFF2-40B4-BE49-F238E27FC236}">
                      <a16:creationId xmlns:a16="http://schemas.microsoft.com/office/drawing/2014/main" id="{7FCE404B-A7C1-44AD-9C61-E21B711350D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691345" y="3608778"/>
                  <a:ext cx="308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742" name="Inkt 741">
                  <a:extLst>
                    <a:ext uri="{FF2B5EF4-FFF2-40B4-BE49-F238E27FC236}">
                      <a16:creationId xmlns:a16="http://schemas.microsoft.com/office/drawing/2014/main" id="{012B5A28-B2BB-466A-8460-993536303DAD}"/>
                    </a:ext>
                  </a:extLst>
                </p14:cNvPr>
                <p14:cNvContentPartPr/>
                <p14:nvPr/>
              </p14:nvContentPartPr>
              <p14:xfrm>
                <a:off x="2733425" y="3616338"/>
                <a:ext cx="3187440" cy="79560"/>
              </p14:xfrm>
            </p:contentPart>
          </mc:Choice>
          <mc:Fallback xmlns="">
            <p:pic>
              <p:nvPicPr>
                <p:cNvPr id="6" name="Inkt 5">
                  <a:extLst>
                    <a:ext uri="{FF2B5EF4-FFF2-40B4-BE49-F238E27FC236}">
                      <a16:creationId xmlns:a16="http://schemas.microsoft.com/office/drawing/2014/main" id="{155B7FA9-53F0-492F-9541-FEF6128792B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724785" y="3607338"/>
                  <a:ext cx="3205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743" name="Inkt 742">
                  <a:extLst>
                    <a:ext uri="{FF2B5EF4-FFF2-40B4-BE49-F238E27FC236}">
                      <a16:creationId xmlns:a16="http://schemas.microsoft.com/office/drawing/2014/main" id="{FE123FDC-C133-4A1E-A344-3A188D6BA7E3}"/>
                    </a:ext>
                  </a:extLst>
                </p14:cNvPr>
                <p14:cNvContentPartPr/>
                <p14:nvPr/>
              </p14:nvContentPartPr>
              <p14:xfrm>
                <a:off x="2614265" y="3803538"/>
                <a:ext cx="3258360" cy="124560"/>
              </p14:xfrm>
            </p:contentPart>
          </mc:Choice>
          <mc:Fallback xmlns="">
            <p:pic>
              <p:nvPicPr>
                <p:cNvPr id="7" name="Inkt 6">
                  <a:extLst>
                    <a:ext uri="{FF2B5EF4-FFF2-40B4-BE49-F238E27FC236}">
                      <a16:creationId xmlns:a16="http://schemas.microsoft.com/office/drawing/2014/main" id="{CD676434-752B-440F-8B14-D5B787044FB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605625" y="3794538"/>
                  <a:ext cx="3276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744" name="Inkt 743">
                  <a:extLst>
                    <a:ext uri="{FF2B5EF4-FFF2-40B4-BE49-F238E27FC236}">
                      <a16:creationId xmlns:a16="http://schemas.microsoft.com/office/drawing/2014/main" id="{F641F0E0-4FAA-4341-9A9D-B277B4A019B5}"/>
                    </a:ext>
                  </a:extLst>
                </p14:cNvPr>
                <p14:cNvContentPartPr/>
                <p14:nvPr/>
              </p14:nvContentPartPr>
              <p14:xfrm>
                <a:off x="5787040" y="3612547"/>
                <a:ext cx="396000" cy="25200"/>
              </p14:xfrm>
            </p:contentPart>
          </mc:Choice>
          <mc:Fallback xmlns="">
            <p:pic>
              <p:nvPicPr>
                <p:cNvPr id="144" name="Inkt 143">
                  <a:extLst>
                    <a:ext uri="{FF2B5EF4-FFF2-40B4-BE49-F238E27FC236}">
                      <a16:creationId xmlns:a16="http://schemas.microsoft.com/office/drawing/2014/main" id="{689683A1-7C61-43C2-8C31-5691036035B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778040" y="3603907"/>
                  <a:ext cx="413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745" name="Inkt 744">
                  <a:extLst>
                    <a:ext uri="{FF2B5EF4-FFF2-40B4-BE49-F238E27FC236}">
                      <a16:creationId xmlns:a16="http://schemas.microsoft.com/office/drawing/2014/main" id="{45C9E115-9F4E-4F9B-A5E5-ADA4D48D8D85}"/>
                    </a:ext>
                  </a:extLst>
                </p14:cNvPr>
                <p14:cNvContentPartPr/>
                <p14:nvPr/>
              </p14:nvContentPartPr>
              <p14:xfrm>
                <a:off x="7921480" y="3221587"/>
                <a:ext cx="483120" cy="41040"/>
              </p14:xfrm>
            </p:contentPart>
          </mc:Choice>
          <mc:Fallback xmlns="">
            <p:pic>
              <p:nvPicPr>
                <p:cNvPr id="146" name="Inkt 145">
                  <a:extLst>
                    <a:ext uri="{FF2B5EF4-FFF2-40B4-BE49-F238E27FC236}">
                      <a16:creationId xmlns:a16="http://schemas.microsoft.com/office/drawing/2014/main" id="{B9C40513-B8FD-408C-97D5-E28D03B5CDA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912840" y="3212947"/>
                  <a:ext cx="500760" cy="58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46" name="Tekstvak 745">
            <a:extLst>
              <a:ext uri="{FF2B5EF4-FFF2-40B4-BE49-F238E27FC236}">
                <a16:creationId xmlns:a16="http://schemas.microsoft.com/office/drawing/2014/main" id="{B534848C-469A-4E6E-BC6F-33F8186A84F4}"/>
              </a:ext>
            </a:extLst>
          </p:cNvPr>
          <p:cNvSpPr txBox="1"/>
          <p:nvPr/>
        </p:nvSpPr>
        <p:spPr>
          <a:xfrm>
            <a:off x="3338446" y="4070658"/>
            <a:ext cx="136808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400" dirty="0"/>
              <a:t>WR07</a:t>
            </a:r>
            <a:endParaRPr lang="en-GB" sz="1400" dirty="0"/>
          </a:p>
        </p:txBody>
      </p:sp>
      <p:sp>
        <p:nvSpPr>
          <p:cNvPr id="747" name="Tekstvak 746">
            <a:extLst>
              <a:ext uri="{FF2B5EF4-FFF2-40B4-BE49-F238E27FC236}">
                <a16:creationId xmlns:a16="http://schemas.microsoft.com/office/drawing/2014/main" id="{225D8D00-8036-43CA-9921-C032C4B01358}"/>
              </a:ext>
            </a:extLst>
          </p:cNvPr>
          <p:cNvSpPr txBox="1"/>
          <p:nvPr/>
        </p:nvSpPr>
        <p:spPr>
          <a:xfrm>
            <a:off x="4589721" y="439532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WR08</a:t>
            </a:r>
            <a:endParaRPr lang="en-GB" sz="1400" dirty="0"/>
          </a:p>
        </p:txBody>
      </p:sp>
      <p:sp>
        <p:nvSpPr>
          <p:cNvPr id="748" name="Tekstvak 747">
            <a:extLst>
              <a:ext uri="{FF2B5EF4-FFF2-40B4-BE49-F238E27FC236}">
                <a16:creationId xmlns:a16="http://schemas.microsoft.com/office/drawing/2014/main" id="{DECE9E65-5A95-4BB4-985B-4F5D0595D9FF}"/>
              </a:ext>
            </a:extLst>
          </p:cNvPr>
          <p:cNvSpPr txBox="1"/>
          <p:nvPr/>
        </p:nvSpPr>
        <p:spPr>
          <a:xfrm>
            <a:off x="6401114" y="3407721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12</a:t>
            </a:r>
            <a:endParaRPr lang="en-GB" sz="1400" dirty="0"/>
          </a:p>
        </p:txBody>
      </p:sp>
      <p:sp>
        <p:nvSpPr>
          <p:cNvPr id="749" name="Tekstvak 748">
            <a:extLst>
              <a:ext uri="{FF2B5EF4-FFF2-40B4-BE49-F238E27FC236}">
                <a16:creationId xmlns:a16="http://schemas.microsoft.com/office/drawing/2014/main" id="{A8D2005D-CB50-4755-807E-9110016A5A25}"/>
              </a:ext>
            </a:extLst>
          </p:cNvPr>
          <p:cNvSpPr txBox="1"/>
          <p:nvPr/>
        </p:nvSpPr>
        <p:spPr>
          <a:xfrm>
            <a:off x="6135727" y="3473064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11</a:t>
            </a:r>
            <a:endParaRPr lang="en-GB" sz="1400" dirty="0"/>
          </a:p>
        </p:txBody>
      </p:sp>
      <p:sp>
        <p:nvSpPr>
          <p:cNvPr id="750" name="Tekstvak 749">
            <a:extLst>
              <a:ext uri="{FF2B5EF4-FFF2-40B4-BE49-F238E27FC236}">
                <a16:creationId xmlns:a16="http://schemas.microsoft.com/office/drawing/2014/main" id="{0435686F-C9F6-405F-9C36-8C75657BB648}"/>
              </a:ext>
            </a:extLst>
          </p:cNvPr>
          <p:cNvSpPr txBox="1"/>
          <p:nvPr/>
        </p:nvSpPr>
        <p:spPr>
          <a:xfrm>
            <a:off x="5730186" y="4585317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10</a:t>
            </a:r>
            <a:endParaRPr lang="en-GB" sz="1400" dirty="0"/>
          </a:p>
        </p:txBody>
      </p:sp>
      <p:sp>
        <p:nvSpPr>
          <p:cNvPr id="751" name="Tekstvak 750">
            <a:extLst>
              <a:ext uri="{FF2B5EF4-FFF2-40B4-BE49-F238E27FC236}">
                <a16:creationId xmlns:a16="http://schemas.microsoft.com/office/drawing/2014/main" id="{A71ED035-5C74-496B-BE56-B6D4564EA2BF}"/>
              </a:ext>
            </a:extLst>
          </p:cNvPr>
          <p:cNvSpPr txBox="1"/>
          <p:nvPr/>
        </p:nvSpPr>
        <p:spPr>
          <a:xfrm>
            <a:off x="5323846" y="4193778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09</a:t>
            </a:r>
            <a:endParaRPr lang="en-GB" sz="1400" dirty="0"/>
          </a:p>
        </p:txBody>
      </p:sp>
      <p:sp>
        <p:nvSpPr>
          <p:cNvPr id="752" name="Tekstvak 751">
            <a:extLst>
              <a:ext uri="{FF2B5EF4-FFF2-40B4-BE49-F238E27FC236}">
                <a16:creationId xmlns:a16="http://schemas.microsoft.com/office/drawing/2014/main" id="{207D8666-82DF-418B-99A3-FBCF89B54C7C}"/>
              </a:ext>
            </a:extLst>
          </p:cNvPr>
          <p:cNvSpPr txBox="1"/>
          <p:nvPr/>
        </p:nvSpPr>
        <p:spPr>
          <a:xfrm>
            <a:off x="7587160" y="3140947"/>
            <a:ext cx="465192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900" dirty="0"/>
              <a:t>WR16</a:t>
            </a:r>
            <a:endParaRPr lang="en-GB" sz="900" dirty="0"/>
          </a:p>
        </p:txBody>
      </p:sp>
      <p:sp>
        <p:nvSpPr>
          <p:cNvPr id="753" name="Tekstvak 752">
            <a:extLst>
              <a:ext uri="{FF2B5EF4-FFF2-40B4-BE49-F238E27FC236}">
                <a16:creationId xmlns:a16="http://schemas.microsoft.com/office/drawing/2014/main" id="{69401E1E-681B-4DEC-A8D1-471F0F2BB1E2}"/>
              </a:ext>
            </a:extLst>
          </p:cNvPr>
          <p:cNvSpPr txBox="1"/>
          <p:nvPr/>
        </p:nvSpPr>
        <p:spPr>
          <a:xfrm>
            <a:off x="7334287" y="3341217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15</a:t>
            </a:r>
            <a:endParaRPr lang="en-GB" sz="1400" dirty="0"/>
          </a:p>
        </p:txBody>
      </p:sp>
      <p:sp>
        <p:nvSpPr>
          <p:cNvPr id="754" name="Tekstvak 753">
            <a:extLst>
              <a:ext uri="{FF2B5EF4-FFF2-40B4-BE49-F238E27FC236}">
                <a16:creationId xmlns:a16="http://schemas.microsoft.com/office/drawing/2014/main" id="{04BA5424-64FD-458D-BC99-4C80280E3714}"/>
              </a:ext>
            </a:extLst>
          </p:cNvPr>
          <p:cNvSpPr txBox="1"/>
          <p:nvPr/>
        </p:nvSpPr>
        <p:spPr>
          <a:xfrm>
            <a:off x="7021249" y="3393976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14</a:t>
            </a:r>
            <a:endParaRPr lang="en-GB" sz="1400" dirty="0"/>
          </a:p>
        </p:txBody>
      </p:sp>
      <p:sp>
        <p:nvSpPr>
          <p:cNvPr id="755" name="Tekstvak 754">
            <a:extLst>
              <a:ext uri="{FF2B5EF4-FFF2-40B4-BE49-F238E27FC236}">
                <a16:creationId xmlns:a16="http://schemas.microsoft.com/office/drawing/2014/main" id="{CA61CCDC-F87E-4CAA-B6A8-9BA710597502}"/>
              </a:ext>
            </a:extLst>
          </p:cNvPr>
          <p:cNvSpPr txBox="1"/>
          <p:nvPr/>
        </p:nvSpPr>
        <p:spPr>
          <a:xfrm>
            <a:off x="6701705" y="3370684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13</a:t>
            </a:r>
            <a:endParaRPr lang="en-GB" sz="1400" dirty="0"/>
          </a:p>
        </p:txBody>
      </p:sp>
      <p:sp>
        <p:nvSpPr>
          <p:cNvPr id="756" name="Tekstvak 755">
            <a:extLst>
              <a:ext uri="{FF2B5EF4-FFF2-40B4-BE49-F238E27FC236}">
                <a16:creationId xmlns:a16="http://schemas.microsoft.com/office/drawing/2014/main" id="{A27265C6-9E72-4524-99ED-57AE8CFBF743}"/>
              </a:ext>
            </a:extLst>
          </p:cNvPr>
          <p:cNvSpPr txBox="1"/>
          <p:nvPr/>
        </p:nvSpPr>
        <p:spPr>
          <a:xfrm>
            <a:off x="8007434" y="3476445"/>
            <a:ext cx="36740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20</a:t>
            </a:r>
            <a:endParaRPr lang="en-GB" sz="1400" dirty="0"/>
          </a:p>
        </p:txBody>
      </p:sp>
      <p:sp>
        <p:nvSpPr>
          <p:cNvPr id="757" name="Tekstvak 756">
            <a:extLst>
              <a:ext uri="{FF2B5EF4-FFF2-40B4-BE49-F238E27FC236}">
                <a16:creationId xmlns:a16="http://schemas.microsoft.com/office/drawing/2014/main" id="{A3C6ACD0-9B62-47C2-A3AC-7F2D8D4BCDFA}"/>
              </a:ext>
            </a:extLst>
          </p:cNvPr>
          <p:cNvSpPr txBox="1"/>
          <p:nvPr/>
        </p:nvSpPr>
        <p:spPr>
          <a:xfrm>
            <a:off x="7572827" y="3721295"/>
            <a:ext cx="625492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900" dirty="0"/>
              <a:t>WR19</a:t>
            </a:r>
            <a:endParaRPr lang="en-GB" sz="900" dirty="0"/>
          </a:p>
        </p:txBody>
      </p:sp>
      <p:sp>
        <p:nvSpPr>
          <p:cNvPr id="758" name="Tekstvak 757">
            <a:extLst>
              <a:ext uri="{FF2B5EF4-FFF2-40B4-BE49-F238E27FC236}">
                <a16:creationId xmlns:a16="http://schemas.microsoft.com/office/drawing/2014/main" id="{498C1941-C169-4CCE-A70B-E609CD196492}"/>
              </a:ext>
            </a:extLst>
          </p:cNvPr>
          <p:cNvSpPr txBox="1"/>
          <p:nvPr/>
        </p:nvSpPr>
        <p:spPr>
          <a:xfrm>
            <a:off x="7627266" y="3574964"/>
            <a:ext cx="465192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900" dirty="0"/>
              <a:t>WR18</a:t>
            </a:r>
            <a:endParaRPr lang="en-GB" sz="900" dirty="0"/>
          </a:p>
        </p:txBody>
      </p:sp>
      <p:sp>
        <p:nvSpPr>
          <p:cNvPr id="759" name="Tekstvak 758">
            <a:extLst>
              <a:ext uri="{FF2B5EF4-FFF2-40B4-BE49-F238E27FC236}">
                <a16:creationId xmlns:a16="http://schemas.microsoft.com/office/drawing/2014/main" id="{49B624CC-8E95-4567-9039-810FFC189FAC}"/>
              </a:ext>
            </a:extLst>
          </p:cNvPr>
          <p:cNvSpPr txBox="1"/>
          <p:nvPr/>
        </p:nvSpPr>
        <p:spPr>
          <a:xfrm>
            <a:off x="7603568" y="3391197"/>
            <a:ext cx="465192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900" dirty="0"/>
              <a:t>WR17</a:t>
            </a:r>
            <a:endParaRPr lang="en-GB" sz="900" dirty="0"/>
          </a:p>
        </p:txBody>
      </p:sp>
      <p:sp>
        <p:nvSpPr>
          <p:cNvPr id="760" name="Tekstvak 759">
            <a:extLst>
              <a:ext uri="{FF2B5EF4-FFF2-40B4-BE49-F238E27FC236}">
                <a16:creationId xmlns:a16="http://schemas.microsoft.com/office/drawing/2014/main" id="{1CF4A70B-71D3-4A57-95DC-9D41A89DEA3B}"/>
              </a:ext>
            </a:extLst>
          </p:cNvPr>
          <p:cNvSpPr txBox="1"/>
          <p:nvPr/>
        </p:nvSpPr>
        <p:spPr>
          <a:xfrm>
            <a:off x="10030228" y="3495761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WR24</a:t>
            </a:r>
            <a:endParaRPr lang="en-GB" sz="1400" dirty="0"/>
          </a:p>
        </p:txBody>
      </p:sp>
      <p:sp>
        <p:nvSpPr>
          <p:cNvPr id="761" name="Tekstvak 760">
            <a:extLst>
              <a:ext uri="{FF2B5EF4-FFF2-40B4-BE49-F238E27FC236}">
                <a16:creationId xmlns:a16="http://schemas.microsoft.com/office/drawing/2014/main" id="{B644F555-8D21-4807-B741-45078E78D221}"/>
              </a:ext>
            </a:extLst>
          </p:cNvPr>
          <p:cNvSpPr txBox="1"/>
          <p:nvPr/>
        </p:nvSpPr>
        <p:spPr>
          <a:xfrm>
            <a:off x="9448565" y="352503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WR23</a:t>
            </a:r>
            <a:endParaRPr lang="en-GB" sz="1400" dirty="0"/>
          </a:p>
        </p:txBody>
      </p:sp>
      <p:sp>
        <p:nvSpPr>
          <p:cNvPr id="762" name="Tekstvak 761">
            <a:extLst>
              <a:ext uri="{FF2B5EF4-FFF2-40B4-BE49-F238E27FC236}">
                <a16:creationId xmlns:a16="http://schemas.microsoft.com/office/drawing/2014/main" id="{CA834A1B-652B-4276-B0C3-2C97C058AED4}"/>
              </a:ext>
            </a:extLst>
          </p:cNvPr>
          <p:cNvSpPr txBox="1"/>
          <p:nvPr/>
        </p:nvSpPr>
        <p:spPr>
          <a:xfrm>
            <a:off x="8986721" y="3432389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WR22</a:t>
            </a:r>
            <a:endParaRPr lang="en-GB" sz="1400" dirty="0"/>
          </a:p>
        </p:txBody>
      </p:sp>
      <p:sp>
        <p:nvSpPr>
          <p:cNvPr id="763" name="Tekstvak 762">
            <a:extLst>
              <a:ext uri="{FF2B5EF4-FFF2-40B4-BE49-F238E27FC236}">
                <a16:creationId xmlns:a16="http://schemas.microsoft.com/office/drawing/2014/main" id="{FE76B0EB-C431-498B-8A14-38151C6F9C9C}"/>
              </a:ext>
            </a:extLst>
          </p:cNvPr>
          <p:cNvSpPr txBox="1"/>
          <p:nvPr/>
        </p:nvSpPr>
        <p:spPr>
          <a:xfrm>
            <a:off x="8383625" y="3457601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WR21</a:t>
            </a:r>
            <a:endParaRPr lang="en-GB" sz="1400" dirty="0"/>
          </a:p>
        </p:txBody>
      </p:sp>
      <p:sp>
        <p:nvSpPr>
          <p:cNvPr id="764" name="Tekstvak 763">
            <a:extLst>
              <a:ext uri="{FF2B5EF4-FFF2-40B4-BE49-F238E27FC236}">
                <a16:creationId xmlns:a16="http://schemas.microsoft.com/office/drawing/2014/main" id="{23212FF4-2A7A-41A6-AF33-65AE9C4918EE}"/>
              </a:ext>
            </a:extLst>
          </p:cNvPr>
          <p:cNvSpPr txBox="1"/>
          <p:nvPr/>
        </p:nvSpPr>
        <p:spPr>
          <a:xfrm>
            <a:off x="5251117" y="5234729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28</a:t>
            </a:r>
            <a:endParaRPr lang="en-GB" sz="1400" dirty="0"/>
          </a:p>
        </p:txBody>
      </p:sp>
      <p:sp>
        <p:nvSpPr>
          <p:cNvPr id="765" name="Tekstvak 764">
            <a:extLst>
              <a:ext uri="{FF2B5EF4-FFF2-40B4-BE49-F238E27FC236}">
                <a16:creationId xmlns:a16="http://schemas.microsoft.com/office/drawing/2014/main" id="{C1055752-6506-4DA8-803A-65AC67EC56BE}"/>
              </a:ext>
            </a:extLst>
          </p:cNvPr>
          <p:cNvSpPr txBox="1"/>
          <p:nvPr/>
        </p:nvSpPr>
        <p:spPr>
          <a:xfrm>
            <a:off x="4588137" y="5300448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WR27</a:t>
            </a:r>
            <a:endParaRPr lang="en-GB" sz="1400" dirty="0"/>
          </a:p>
        </p:txBody>
      </p:sp>
      <p:sp>
        <p:nvSpPr>
          <p:cNvPr id="766" name="Tekstvak 765">
            <a:extLst>
              <a:ext uri="{FF2B5EF4-FFF2-40B4-BE49-F238E27FC236}">
                <a16:creationId xmlns:a16="http://schemas.microsoft.com/office/drawing/2014/main" id="{4D307CE9-82BB-409F-BCC8-7343F4B1BC56}"/>
              </a:ext>
            </a:extLst>
          </p:cNvPr>
          <p:cNvSpPr txBox="1"/>
          <p:nvPr/>
        </p:nvSpPr>
        <p:spPr>
          <a:xfrm>
            <a:off x="4441180" y="4934418"/>
            <a:ext cx="679586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400" dirty="0"/>
              <a:t>WR26</a:t>
            </a:r>
            <a:endParaRPr lang="en-GB" sz="1400" dirty="0"/>
          </a:p>
        </p:txBody>
      </p:sp>
      <p:sp>
        <p:nvSpPr>
          <p:cNvPr id="767" name="Tekstvak 766">
            <a:extLst>
              <a:ext uri="{FF2B5EF4-FFF2-40B4-BE49-F238E27FC236}">
                <a16:creationId xmlns:a16="http://schemas.microsoft.com/office/drawing/2014/main" id="{BA39ABE4-CAD2-4661-A983-7A7176E9E462}"/>
              </a:ext>
            </a:extLst>
          </p:cNvPr>
          <p:cNvSpPr txBox="1"/>
          <p:nvPr/>
        </p:nvSpPr>
        <p:spPr>
          <a:xfrm>
            <a:off x="3584624" y="5039118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WR25</a:t>
            </a:r>
            <a:endParaRPr lang="en-GB" sz="1400" dirty="0"/>
          </a:p>
        </p:txBody>
      </p:sp>
      <p:sp>
        <p:nvSpPr>
          <p:cNvPr id="768" name="Tekstvak 767">
            <a:extLst>
              <a:ext uri="{FF2B5EF4-FFF2-40B4-BE49-F238E27FC236}">
                <a16:creationId xmlns:a16="http://schemas.microsoft.com/office/drawing/2014/main" id="{CDC0653B-5F43-4D45-9D97-4673FBE45F65}"/>
              </a:ext>
            </a:extLst>
          </p:cNvPr>
          <p:cNvSpPr txBox="1"/>
          <p:nvPr/>
        </p:nvSpPr>
        <p:spPr>
          <a:xfrm>
            <a:off x="6495622" y="4521569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WR29</a:t>
            </a:r>
            <a:endParaRPr lang="en-GB" sz="1400" dirty="0"/>
          </a:p>
        </p:txBody>
      </p:sp>
      <p:sp>
        <p:nvSpPr>
          <p:cNvPr id="769" name="Tekstvak 768">
            <a:extLst>
              <a:ext uri="{FF2B5EF4-FFF2-40B4-BE49-F238E27FC236}">
                <a16:creationId xmlns:a16="http://schemas.microsoft.com/office/drawing/2014/main" id="{373260A5-C7CB-4E5C-9CC2-5DC971C932AD}"/>
              </a:ext>
            </a:extLst>
          </p:cNvPr>
          <p:cNvSpPr txBox="1"/>
          <p:nvPr/>
        </p:nvSpPr>
        <p:spPr>
          <a:xfrm>
            <a:off x="9262537" y="4318000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WR32</a:t>
            </a:r>
            <a:endParaRPr lang="en-GB" sz="1400" dirty="0"/>
          </a:p>
        </p:txBody>
      </p:sp>
      <p:sp>
        <p:nvSpPr>
          <p:cNvPr id="770" name="Tekstvak 769">
            <a:extLst>
              <a:ext uri="{FF2B5EF4-FFF2-40B4-BE49-F238E27FC236}">
                <a16:creationId xmlns:a16="http://schemas.microsoft.com/office/drawing/2014/main" id="{F0250DC3-8FEE-4F41-B5E0-0FD093FA780F}"/>
              </a:ext>
            </a:extLst>
          </p:cNvPr>
          <p:cNvSpPr txBox="1"/>
          <p:nvPr/>
        </p:nvSpPr>
        <p:spPr>
          <a:xfrm>
            <a:off x="7372394" y="4717747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WR31</a:t>
            </a:r>
            <a:endParaRPr lang="en-GB" sz="1400" dirty="0"/>
          </a:p>
        </p:txBody>
      </p:sp>
      <p:sp>
        <p:nvSpPr>
          <p:cNvPr id="771" name="Tekstvak 770">
            <a:extLst>
              <a:ext uri="{FF2B5EF4-FFF2-40B4-BE49-F238E27FC236}">
                <a16:creationId xmlns:a16="http://schemas.microsoft.com/office/drawing/2014/main" id="{C1E85549-6E3C-4515-A3E0-AF83836F36DB}"/>
              </a:ext>
            </a:extLst>
          </p:cNvPr>
          <p:cNvSpPr txBox="1"/>
          <p:nvPr/>
        </p:nvSpPr>
        <p:spPr>
          <a:xfrm>
            <a:off x="7363745" y="4163583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WR30</a:t>
            </a:r>
            <a:endParaRPr lang="en-GB" sz="1400" dirty="0"/>
          </a:p>
        </p:txBody>
      </p:sp>
      <p:sp>
        <p:nvSpPr>
          <p:cNvPr id="772" name="Tekstvak 771">
            <a:extLst>
              <a:ext uri="{FF2B5EF4-FFF2-40B4-BE49-F238E27FC236}">
                <a16:creationId xmlns:a16="http://schemas.microsoft.com/office/drawing/2014/main" id="{B67E2828-8384-4533-B923-3A272AC5C874}"/>
              </a:ext>
            </a:extLst>
          </p:cNvPr>
          <p:cNvSpPr txBox="1"/>
          <p:nvPr/>
        </p:nvSpPr>
        <p:spPr>
          <a:xfrm>
            <a:off x="7377253" y="5602321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WR35</a:t>
            </a:r>
            <a:endParaRPr lang="en-GB" sz="1400" dirty="0"/>
          </a:p>
        </p:txBody>
      </p:sp>
      <p:sp>
        <p:nvSpPr>
          <p:cNvPr id="773" name="Tekstvak 772">
            <a:extLst>
              <a:ext uri="{FF2B5EF4-FFF2-40B4-BE49-F238E27FC236}">
                <a16:creationId xmlns:a16="http://schemas.microsoft.com/office/drawing/2014/main" id="{2F90196E-7EAF-4134-8E8E-49343C69C451}"/>
              </a:ext>
            </a:extLst>
          </p:cNvPr>
          <p:cNvSpPr txBox="1"/>
          <p:nvPr/>
        </p:nvSpPr>
        <p:spPr>
          <a:xfrm>
            <a:off x="7422479" y="5202117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WR34</a:t>
            </a:r>
            <a:endParaRPr lang="en-GB" sz="1400" dirty="0"/>
          </a:p>
        </p:txBody>
      </p:sp>
      <p:sp>
        <p:nvSpPr>
          <p:cNvPr id="774" name="Tekstvak 773">
            <a:extLst>
              <a:ext uri="{FF2B5EF4-FFF2-40B4-BE49-F238E27FC236}">
                <a16:creationId xmlns:a16="http://schemas.microsoft.com/office/drawing/2014/main" id="{6A146D1F-5328-4804-BBE6-E3AB2A09B415}"/>
              </a:ext>
            </a:extLst>
          </p:cNvPr>
          <p:cNvSpPr txBox="1"/>
          <p:nvPr/>
        </p:nvSpPr>
        <p:spPr>
          <a:xfrm>
            <a:off x="6591536" y="5690849"/>
            <a:ext cx="36740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33</a:t>
            </a:r>
            <a:endParaRPr lang="en-GB" sz="1400" dirty="0"/>
          </a:p>
        </p:txBody>
      </p:sp>
      <p:sp>
        <p:nvSpPr>
          <p:cNvPr id="775" name="Tekstvak 774">
            <a:extLst>
              <a:ext uri="{FF2B5EF4-FFF2-40B4-BE49-F238E27FC236}">
                <a16:creationId xmlns:a16="http://schemas.microsoft.com/office/drawing/2014/main" id="{8C1A0D68-FBC4-4204-B26F-09B9EFB10B81}"/>
              </a:ext>
            </a:extLst>
          </p:cNvPr>
          <p:cNvSpPr txBox="1"/>
          <p:nvPr/>
        </p:nvSpPr>
        <p:spPr>
          <a:xfrm>
            <a:off x="9073997" y="5386516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WR38</a:t>
            </a:r>
            <a:endParaRPr lang="en-GB" sz="1400" dirty="0"/>
          </a:p>
        </p:txBody>
      </p:sp>
      <p:sp>
        <p:nvSpPr>
          <p:cNvPr id="776" name="Tekstvak 775">
            <a:extLst>
              <a:ext uri="{FF2B5EF4-FFF2-40B4-BE49-F238E27FC236}">
                <a16:creationId xmlns:a16="http://schemas.microsoft.com/office/drawing/2014/main" id="{2C8D8CF4-4397-4445-BB7F-28B4CCEF07DC}"/>
              </a:ext>
            </a:extLst>
          </p:cNvPr>
          <p:cNvSpPr txBox="1"/>
          <p:nvPr/>
        </p:nvSpPr>
        <p:spPr>
          <a:xfrm>
            <a:off x="9104303" y="5142524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WR37</a:t>
            </a:r>
            <a:endParaRPr lang="en-GB" sz="1400" dirty="0"/>
          </a:p>
        </p:txBody>
      </p:sp>
      <p:sp>
        <p:nvSpPr>
          <p:cNvPr id="777" name="Tekstvak 776">
            <a:extLst>
              <a:ext uri="{FF2B5EF4-FFF2-40B4-BE49-F238E27FC236}">
                <a16:creationId xmlns:a16="http://schemas.microsoft.com/office/drawing/2014/main" id="{D051C297-CD1A-47F4-9653-B26F9425F60D}"/>
              </a:ext>
            </a:extLst>
          </p:cNvPr>
          <p:cNvSpPr txBox="1"/>
          <p:nvPr/>
        </p:nvSpPr>
        <p:spPr>
          <a:xfrm>
            <a:off x="7407751" y="5900619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WR36</a:t>
            </a:r>
            <a:endParaRPr lang="en-GB" sz="1400" dirty="0"/>
          </a:p>
        </p:txBody>
      </p:sp>
      <p:sp>
        <p:nvSpPr>
          <p:cNvPr id="778" name="Tekstvak 777">
            <a:extLst>
              <a:ext uri="{FF2B5EF4-FFF2-40B4-BE49-F238E27FC236}">
                <a16:creationId xmlns:a16="http://schemas.microsoft.com/office/drawing/2014/main" id="{570136E8-0848-41DA-894D-EB2375119227}"/>
              </a:ext>
            </a:extLst>
          </p:cNvPr>
          <p:cNvSpPr txBox="1"/>
          <p:nvPr/>
        </p:nvSpPr>
        <p:spPr>
          <a:xfrm>
            <a:off x="8267548" y="5881596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WR40</a:t>
            </a:r>
            <a:endParaRPr lang="en-GB" sz="1400" dirty="0"/>
          </a:p>
        </p:txBody>
      </p:sp>
      <p:sp>
        <p:nvSpPr>
          <p:cNvPr id="779" name="Tekstvak 778">
            <a:extLst>
              <a:ext uri="{FF2B5EF4-FFF2-40B4-BE49-F238E27FC236}">
                <a16:creationId xmlns:a16="http://schemas.microsoft.com/office/drawing/2014/main" id="{9C6AAAE7-D0FF-4100-AF24-6E50F66AE291}"/>
              </a:ext>
            </a:extLst>
          </p:cNvPr>
          <p:cNvSpPr txBox="1"/>
          <p:nvPr/>
        </p:nvSpPr>
        <p:spPr>
          <a:xfrm>
            <a:off x="8791557" y="5591263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WR39</a:t>
            </a:r>
            <a:endParaRPr lang="en-GB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780" name="Inkt 779">
                <a:extLst>
                  <a:ext uri="{FF2B5EF4-FFF2-40B4-BE49-F238E27FC236}">
                    <a16:creationId xmlns:a16="http://schemas.microsoft.com/office/drawing/2014/main" id="{A9DDDD20-21E5-4438-8DE8-04FD85FA93A7}"/>
                  </a:ext>
                </a:extLst>
              </p14:cNvPr>
              <p14:cNvContentPartPr/>
              <p14:nvPr/>
            </p14:nvContentPartPr>
            <p14:xfrm>
              <a:off x="5103760" y="5182867"/>
              <a:ext cx="221040" cy="66960"/>
            </p14:xfrm>
          </p:contentPart>
        </mc:Choice>
        <mc:Fallback xmlns="">
          <p:pic>
            <p:nvPicPr>
              <p:cNvPr id="780" name="Inkt 779">
                <a:extLst>
                  <a:ext uri="{FF2B5EF4-FFF2-40B4-BE49-F238E27FC236}">
                    <a16:creationId xmlns:a16="http://schemas.microsoft.com/office/drawing/2014/main" id="{A9DDDD20-21E5-4438-8DE8-04FD85FA93A7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089383" y="5168467"/>
                <a:ext cx="249074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781" name="Inkt 780">
                <a:extLst>
                  <a:ext uri="{FF2B5EF4-FFF2-40B4-BE49-F238E27FC236}">
                    <a16:creationId xmlns:a16="http://schemas.microsoft.com/office/drawing/2014/main" id="{5038D508-0794-4C5D-86A2-997A0A8BBCAB}"/>
                  </a:ext>
                </a:extLst>
              </p14:cNvPr>
              <p14:cNvContentPartPr/>
              <p14:nvPr/>
            </p14:nvContentPartPr>
            <p14:xfrm>
              <a:off x="5194120" y="5834827"/>
              <a:ext cx="34920" cy="242280"/>
            </p14:xfrm>
          </p:contentPart>
        </mc:Choice>
        <mc:Fallback xmlns="">
          <p:pic>
            <p:nvPicPr>
              <p:cNvPr id="781" name="Inkt 780">
                <a:extLst>
                  <a:ext uri="{FF2B5EF4-FFF2-40B4-BE49-F238E27FC236}">
                    <a16:creationId xmlns:a16="http://schemas.microsoft.com/office/drawing/2014/main" id="{5038D508-0794-4C5D-86A2-997A0A8BBCAB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5179720" y="5820427"/>
                <a:ext cx="63000" cy="270360"/>
              </a:xfrm>
              <a:prstGeom prst="rect">
                <a:avLst/>
              </a:prstGeom>
            </p:spPr>
          </p:pic>
        </mc:Fallback>
      </mc:AlternateContent>
      <p:sp>
        <p:nvSpPr>
          <p:cNvPr id="782" name="Rechthoek 781">
            <a:extLst>
              <a:ext uri="{FF2B5EF4-FFF2-40B4-BE49-F238E27FC236}">
                <a16:creationId xmlns:a16="http://schemas.microsoft.com/office/drawing/2014/main" id="{1BF919EB-E7D5-4123-9023-EECEF32E3D76}"/>
              </a:ext>
            </a:extLst>
          </p:cNvPr>
          <p:cNvSpPr/>
          <p:nvPr/>
        </p:nvSpPr>
        <p:spPr>
          <a:xfrm>
            <a:off x="2614265" y="1380405"/>
            <a:ext cx="1889280" cy="184769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WR01</a:t>
            </a:r>
          </a:p>
        </p:txBody>
      </p:sp>
      <p:sp>
        <p:nvSpPr>
          <p:cNvPr id="783" name="Rechthoek 782">
            <a:extLst>
              <a:ext uri="{FF2B5EF4-FFF2-40B4-BE49-F238E27FC236}">
                <a16:creationId xmlns:a16="http://schemas.microsoft.com/office/drawing/2014/main" id="{B845CFA7-69BE-4B16-ADCD-F2300ED4F4C7}"/>
              </a:ext>
            </a:extLst>
          </p:cNvPr>
          <p:cNvSpPr/>
          <p:nvPr/>
        </p:nvSpPr>
        <p:spPr>
          <a:xfrm>
            <a:off x="4519311" y="1380404"/>
            <a:ext cx="1317409" cy="184769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WR02</a:t>
            </a:r>
          </a:p>
        </p:txBody>
      </p:sp>
      <p:sp>
        <p:nvSpPr>
          <p:cNvPr id="784" name="Rechthoek 783">
            <a:extLst>
              <a:ext uri="{FF2B5EF4-FFF2-40B4-BE49-F238E27FC236}">
                <a16:creationId xmlns:a16="http://schemas.microsoft.com/office/drawing/2014/main" id="{2B557C02-32C7-4A43-BC06-3E58EE9E6071}"/>
              </a:ext>
            </a:extLst>
          </p:cNvPr>
          <p:cNvSpPr/>
          <p:nvPr/>
        </p:nvSpPr>
        <p:spPr>
          <a:xfrm>
            <a:off x="6081150" y="1362793"/>
            <a:ext cx="1188549" cy="16459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WR04</a:t>
            </a:r>
          </a:p>
        </p:txBody>
      </p:sp>
      <p:sp>
        <p:nvSpPr>
          <p:cNvPr id="785" name="Rechthoek 784">
            <a:extLst>
              <a:ext uri="{FF2B5EF4-FFF2-40B4-BE49-F238E27FC236}">
                <a16:creationId xmlns:a16="http://schemas.microsoft.com/office/drawing/2014/main" id="{F4C1AF48-0086-4BBA-9169-B5B1537AFE35}"/>
              </a:ext>
            </a:extLst>
          </p:cNvPr>
          <p:cNvSpPr/>
          <p:nvPr/>
        </p:nvSpPr>
        <p:spPr>
          <a:xfrm>
            <a:off x="7280991" y="1370008"/>
            <a:ext cx="1188549" cy="1628789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WR05</a:t>
            </a:r>
          </a:p>
        </p:txBody>
      </p:sp>
      <p:sp>
        <p:nvSpPr>
          <p:cNvPr id="786" name="Rechthoek 785">
            <a:extLst>
              <a:ext uri="{FF2B5EF4-FFF2-40B4-BE49-F238E27FC236}">
                <a16:creationId xmlns:a16="http://schemas.microsoft.com/office/drawing/2014/main" id="{422D36D5-FEDE-43BE-8DB3-188D0971D2F7}"/>
              </a:ext>
            </a:extLst>
          </p:cNvPr>
          <p:cNvSpPr/>
          <p:nvPr/>
        </p:nvSpPr>
        <p:spPr>
          <a:xfrm>
            <a:off x="8474838" y="1379592"/>
            <a:ext cx="2392151" cy="161920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WR06</a:t>
            </a:r>
          </a:p>
        </p:txBody>
      </p:sp>
      <p:sp>
        <p:nvSpPr>
          <p:cNvPr id="787" name="Rechthoek 786">
            <a:extLst>
              <a:ext uri="{FF2B5EF4-FFF2-40B4-BE49-F238E27FC236}">
                <a16:creationId xmlns:a16="http://schemas.microsoft.com/office/drawing/2014/main" id="{E54C50F0-43AC-47D1-9EDA-1B11280CE80A}"/>
              </a:ext>
            </a:extLst>
          </p:cNvPr>
          <p:cNvSpPr/>
          <p:nvPr/>
        </p:nvSpPr>
        <p:spPr>
          <a:xfrm>
            <a:off x="2628274" y="3455418"/>
            <a:ext cx="1803056" cy="14068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WR08</a:t>
            </a:r>
          </a:p>
        </p:txBody>
      </p:sp>
      <p:sp>
        <p:nvSpPr>
          <p:cNvPr id="788" name="Rechthoek 787">
            <a:extLst>
              <a:ext uri="{FF2B5EF4-FFF2-40B4-BE49-F238E27FC236}">
                <a16:creationId xmlns:a16="http://schemas.microsoft.com/office/drawing/2014/main" id="{9A8930DF-8382-411C-AD4F-B1145C00A224}"/>
              </a:ext>
            </a:extLst>
          </p:cNvPr>
          <p:cNvSpPr/>
          <p:nvPr/>
        </p:nvSpPr>
        <p:spPr>
          <a:xfrm>
            <a:off x="4413455" y="3468609"/>
            <a:ext cx="827318" cy="139367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WR09</a:t>
            </a:r>
          </a:p>
        </p:txBody>
      </p:sp>
      <p:sp>
        <p:nvSpPr>
          <p:cNvPr id="789" name="Rechthoek 788">
            <a:extLst>
              <a:ext uri="{FF2B5EF4-FFF2-40B4-BE49-F238E27FC236}">
                <a16:creationId xmlns:a16="http://schemas.microsoft.com/office/drawing/2014/main" id="{20C80701-D9D7-4F4C-B76C-2072D8560860}"/>
              </a:ext>
            </a:extLst>
          </p:cNvPr>
          <p:cNvSpPr/>
          <p:nvPr/>
        </p:nvSpPr>
        <p:spPr>
          <a:xfrm>
            <a:off x="10154312" y="3225934"/>
            <a:ext cx="724637" cy="32003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</a:t>
            </a:r>
          </a:p>
          <a:p>
            <a:pPr algn="ctr"/>
            <a:r>
              <a:rPr lang="nl-NL" dirty="0"/>
              <a:t>19</a:t>
            </a:r>
          </a:p>
        </p:txBody>
      </p:sp>
      <p:sp>
        <p:nvSpPr>
          <p:cNvPr id="790" name="Rechthoek 789">
            <a:extLst>
              <a:ext uri="{FF2B5EF4-FFF2-40B4-BE49-F238E27FC236}">
                <a16:creationId xmlns:a16="http://schemas.microsoft.com/office/drawing/2014/main" id="{6AEB4BDF-6586-49B7-B609-EDFA5518F94F}"/>
              </a:ext>
            </a:extLst>
          </p:cNvPr>
          <p:cNvSpPr/>
          <p:nvPr/>
        </p:nvSpPr>
        <p:spPr>
          <a:xfrm>
            <a:off x="2631289" y="4865642"/>
            <a:ext cx="3233797" cy="155405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WR21</a:t>
            </a:r>
          </a:p>
        </p:txBody>
      </p:sp>
      <p:sp>
        <p:nvSpPr>
          <p:cNvPr id="791" name="Rechthoek 790">
            <a:extLst>
              <a:ext uri="{FF2B5EF4-FFF2-40B4-BE49-F238E27FC236}">
                <a16:creationId xmlns:a16="http://schemas.microsoft.com/office/drawing/2014/main" id="{7B14BC5E-2083-4815-BC19-C2DF9E767C42}"/>
              </a:ext>
            </a:extLst>
          </p:cNvPr>
          <p:cNvSpPr/>
          <p:nvPr/>
        </p:nvSpPr>
        <p:spPr>
          <a:xfrm>
            <a:off x="5250791" y="3506178"/>
            <a:ext cx="644418" cy="135625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</a:t>
            </a:r>
          </a:p>
          <a:p>
            <a:pPr algn="ctr"/>
            <a:r>
              <a:rPr lang="nl-NL" dirty="0"/>
              <a:t>10</a:t>
            </a:r>
          </a:p>
        </p:txBody>
      </p:sp>
      <p:sp>
        <p:nvSpPr>
          <p:cNvPr id="794" name="Rechthoek 793">
            <a:extLst>
              <a:ext uri="{FF2B5EF4-FFF2-40B4-BE49-F238E27FC236}">
                <a16:creationId xmlns:a16="http://schemas.microsoft.com/office/drawing/2014/main" id="{CA0B6634-6FD5-4EA9-9BDA-D4986CD27FD0}"/>
              </a:ext>
            </a:extLst>
          </p:cNvPr>
          <p:cNvSpPr/>
          <p:nvPr/>
        </p:nvSpPr>
        <p:spPr>
          <a:xfrm>
            <a:off x="6836444" y="3229441"/>
            <a:ext cx="316316" cy="11732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WR</a:t>
            </a:r>
          </a:p>
          <a:p>
            <a:pPr algn="ctr"/>
            <a:r>
              <a:rPr lang="nl-NL" sz="900" dirty="0"/>
              <a:t>12</a:t>
            </a:r>
          </a:p>
        </p:txBody>
      </p:sp>
      <p:sp>
        <p:nvSpPr>
          <p:cNvPr id="795" name="Rechthoek 794">
            <a:extLst>
              <a:ext uri="{FF2B5EF4-FFF2-40B4-BE49-F238E27FC236}">
                <a16:creationId xmlns:a16="http://schemas.microsoft.com/office/drawing/2014/main" id="{6CDEC3F4-AE05-4CEF-86F0-AA37710C239C}"/>
              </a:ext>
            </a:extLst>
          </p:cNvPr>
          <p:cNvSpPr/>
          <p:nvPr/>
        </p:nvSpPr>
        <p:spPr>
          <a:xfrm>
            <a:off x="7141617" y="3229441"/>
            <a:ext cx="316316" cy="11732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WR</a:t>
            </a:r>
          </a:p>
          <a:p>
            <a:pPr algn="ctr"/>
            <a:r>
              <a:rPr lang="nl-NL" sz="900" dirty="0"/>
              <a:t>13</a:t>
            </a:r>
          </a:p>
        </p:txBody>
      </p:sp>
      <p:sp>
        <p:nvSpPr>
          <p:cNvPr id="796" name="Rechthoek 795">
            <a:extLst>
              <a:ext uri="{FF2B5EF4-FFF2-40B4-BE49-F238E27FC236}">
                <a16:creationId xmlns:a16="http://schemas.microsoft.com/office/drawing/2014/main" id="{613B644D-3909-4FB1-BF59-F2CE773E5DAF}"/>
              </a:ext>
            </a:extLst>
          </p:cNvPr>
          <p:cNvSpPr/>
          <p:nvPr/>
        </p:nvSpPr>
        <p:spPr>
          <a:xfrm>
            <a:off x="7455291" y="3220225"/>
            <a:ext cx="467037" cy="11732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WR</a:t>
            </a:r>
          </a:p>
          <a:p>
            <a:pPr algn="ctr"/>
            <a:r>
              <a:rPr lang="nl-NL" sz="900" dirty="0"/>
              <a:t>14</a:t>
            </a:r>
          </a:p>
        </p:txBody>
      </p:sp>
      <p:sp>
        <p:nvSpPr>
          <p:cNvPr id="797" name="Rechthoek 796">
            <a:extLst>
              <a:ext uri="{FF2B5EF4-FFF2-40B4-BE49-F238E27FC236}">
                <a16:creationId xmlns:a16="http://schemas.microsoft.com/office/drawing/2014/main" id="{31E1CE1E-CC88-4157-8796-37CA95E22819}"/>
              </a:ext>
            </a:extLst>
          </p:cNvPr>
          <p:cNvSpPr/>
          <p:nvPr/>
        </p:nvSpPr>
        <p:spPr>
          <a:xfrm>
            <a:off x="7923328" y="3219827"/>
            <a:ext cx="102350" cy="11732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900" dirty="0"/>
          </a:p>
        </p:txBody>
      </p:sp>
      <p:sp>
        <p:nvSpPr>
          <p:cNvPr id="799" name="Rechthoek 798">
            <a:extLst>
              <a:ext uri="{FF2B5EF4-FFF2-40B4-BE49-F238E27FC236}">
                <a16:creationId xmlns:a16="http://schemas.microsoft.com/office/drawing/2014/main" id="{26E46D64-3DAD-4CDC-82E4-AD4528911C4B}"/>
              </a:ext>
            </a:extLst>
          </p:cNvPr>
          <p:cNvSpPr/>
          <p:nvPr/>
        </p:nvSpPr>
        <p:spPr>
          <a:xfrm>
            <a:off x="8858250" y="4287401"/>
            <a:ext cx="1296460" cy="125961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WR20</a:t>
            </a:r>
          </a:p>
        </p:txBody>
      </p:sp>
      <p:sp>
        <p:nvSpPr>
          <p:cNvPr id="800" name="Rechthoek 799">
            <a:extLst>
              <a:ext uri="{FF2B5EF4-FFF2-40B4-BE49-F238E27FC236}">
                <a16:creationId xmlns:a16="http://schemas.microsoft.com/office/drawing/2014/main" id="{CB1FC401-6CA0-4052-A1E6-610DDB66786E}"/>
              </a:ext>
            </a:extLst>
          </p:cNvPr>
          <p:cNvSpPr/>
          <p:nvPr/>
        </p:nvSpPr>
        <p:spPr>
          <a:xfrm>
            <a:off x="8850890" y="3234537"/>
            <a:ext cx="1312331" cy="106118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WR18</a:t>
            </a:r>
          </a:p>
        </p:txBody>
      </p:sp>
      <p:sp>
        <p:nvSpPr>
          <p:cNvPr id="820" name="Rechthoek 819">
            <a:extLst>
              <a:ext uri="{FF2B5EF4-FFF2-40B4-BE49-F238E27FC236}">
                <a16:creationId xmlns:a16="http://schemas.microsoft.com/office/drawing/2014/main" id="{1CE87CF3-41FF-4679-A4C4-1BB5FBFB577A}"/>
              </a:ext>
            </a:extLst>
          </p:cNvPr>
          <p:cNvSpPr/>
          <p:nvPr/>
        </p:nvSpPr>
        <p:spPr>
          <a:xfrm>
            <a:off x="8030611" y="3235749"/>
            <a:ext cx="329635" cy="31802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WR16</a:t>
            </a:r>
          </a:p>
        </p:txBody>
      </p:sp>
      <p:sp>
        <p:nvSpPr>
          <p:cNvPr id="821" name="L-vorm 820">
            <a:extLst>
              <a:ext uri="{FF2B5EF4-FFF2-40B4-BE49-F238E27FC236}">
                <a16:creationId xmlns:a16="http://schemas.microsoft.com/office/drawing/2014/main" id="{AB83DEBE-ECB4-4662-B4C1-E499EDD102DC}"/>
              </a:ext>
            </a:extLst>
          </p:cNvPr>
          <p:cNvSpPr/>
          <p:nvPr/>
        </p:nvSpPr>
        <p:spPr>
          <a:xfrm>
            <a:off x="5852486" y="1368043"/>
            <a:ext cx="4999056" cy="1863746"/>
          </a:xfrm>
          <a:prstGeom prst="corner">
            <a:avLst>
              <a:gd name="adj1" fmla="val 14187"/>
              <a:gd name="adj2" fmla="val 13164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WR03</a:t>
            </a:r>
          </a:p>
        </p:txBody>
      </p:sp>
      <p:sp>
        <p:nvSpPr>
          <p:cNvPr id="822" name="L-vorm 821">
            <a:extLst>
              <a:ext uri="{FF2B5EF4-FFF2-40B4-BE49-F238E27FC236}">
                <a16:creationId xmlns:a16="http://schemas.microsoft.com/office/drawing/2014/main" id="{0EA6A43F-072E-4192-B663-E9B1D619202A}"/>
              </a:ext>
            </a:extLst>
          </p:cNvPr>
          <p:cNvSpPr/>
          <p:nvPr/>
        </p:nvSpPr>
        <p:spPr>
          <a:xfrm rot="10800000">
            <a:off x="2628274" y="3242078"/>
            <a:ext cx="3598034" cy="3164480"/>
          </a:xfrm>
          <a:prstGeom prst="corner">
            <a:avLst>
              <a:gd name="adj1" fmla="val 8592"/>
              <a:gd name="adj2" fmla="val 11002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92" name="Tekstvak 791">
            <a:extLst>
              <a:ext uri="{FF2B5EF4-FFF2-40B4-BE49-F238E27FC236}">
                <a16:creationId xmlns:a16="http://schemas.microsoft.com/office/drawing/2014/main" id="{8D7AB282-8ADA-43CF-93A4-0A3A1A550CD5}"/>
              </a:ext>
            </a:extLst>
          </p:cNvPr>
          <p:cNvSpPr txBox="1"/>
          <p:nvPr/>
        </p:nvSpPr>
        <p:spPr>
          <a:xfrm>
            <a:off x="3839031" y="3171322"/>
            <a:ext cx="748923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WR07</a:t>
            </a:r>
          </a:p>
        </p:txBody>
      </p:sp>
      <p:sp>
        <p:nvSpPr>
          <p:cNvPr id="2" name="L-vorm 1">
            <a:extLst>
              <a:ext uri="{FF2B5EF4-FFF2-40B4-BE49-F238E27FC236}">
                <a16:creationId xmlns:a16="http://schemas.microsoft.com/office/drawing/2014/main" id="{57A3E51F-8BF8-47A3-993D-DB555FBEE82F}"/>
              </a:ext>
            </a:extLst>
          </p:cNvPr>
          <p:cNvSpPr/>
          <p:nvPr/>
        </p:nvSpPr>
        <p:spPr>
          <a:xfrm>
            <a:off x="6235110" y="3249108"/>
            <a:ext cx="1794502" cy="3179557"/>
          </a:xfrm>
          <a:prstGeom prst="corner">
            <a:avLst>
              <a:gd name="adj1" fmla="val 113695"/>
              <a:gd name="adj2" fmla="val 330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WR11</a:t>
            </a:r>
          </a:p>
        </p:txBody>
      </p:sp>
      <p:sp>
        <p:nvSpPr>
          <p:cNvPr id="3" name="L-vorm 2">
            <a:extLst>
              <a:ext uri="{FF2B5EF4-FFF2-40B4-BE49-F238E27FC236}">
                <a16:creationId xmlns:a16="http://schemas.microsoft.com/office/drawing/2014/main" id="{DD395B92-1BAC-44BD-98B1-F88B7DC61B3D}"/>
              </a:ext>
            </a:extLst>
          </p:cNvPr>
          <p:cNvSpPr/>
          <p:nvPr/>
        </p:nvSpPr>
        <p:spPr>
          <a:xfrm>
            <a:off x="8374842" y="3258069"/>
            <a:ext cx="1769883" cy="3185999"/>
          </a:xfrm>
          <a:prstGeom prst="corner">
            <a:avLst>
              <a:gd name="adj1" fmla="val 50000"/>
              <a:gd name="adj2" fmla="val 26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158250E2-D9A2-4055-9818-71827C6470AB}"/>
              </a:ext>
            </a:extLst>
          </p:cNvPr>
          <p:cNvSpPr txBox="1"/>
          <p:nvPr/>
        </p:nvSpPr>
        <p:spPr>
          <a:xfrm>
            <a:off x="8351727" y="4423381"/>
            <a:ext cx="514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WR</a:t>
            </a:r>
          </a:p>
          <a:p>
            <a:pPr algn="ctr"/>
            <a:r>
              <a:rPr lang="nl-NL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717F6987-56BF-41C6-AED1-6DB4078580DB}"/>
              </a:ext>
            </a:extLst>
          </p:cNvPr>
          <p:cNvSpPr/>
          <p:nvPr/>
        </p:nvSpPr>
        <p:spPr>
          <a:xfrm>
            <a:off x="4065652" y="2514103"/>
            <a:ext cx="317446" cy="62684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9" name="Rechthoek 258">
            <a:extLst>
              <a:ext uri="{FF2B5EF4-FFF2-40B4-BE49-F238E27FC236}">
                <a16:creationId xmlns:a16="http://schemas.microsoft.com/office/drawing/2014/main" id="{B5B96EFC-6FB2-4689-85BC-96D7AF08D77B}"/>
              </a:ext>
            </a:extLst>
          </p:cNvPr>
          <p:cNvSpPr/>
          <p:nvPr/>
        </p:nvSpPr>
        <p:spPr>
          <a:xfrm>
            <a:off x="5273014" y="2504581"/>
            <a:ext cx="317446" cy="62684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0" name="Rechthoek 259">
            <a:extLst>
              <a:ext uri="{FF2B5EF4-FFF2-40B4-BE49-F238E27FC236}">
                <a16:creationId xmlns:a16="http://schemas.microsoft.com/office/drawing/2014/main" id="{8D8EF689-D3F3-411F-B0CC-15A444C3E310}"/>
              </a:ext>
            </a:extLst>
          </p:cNvPr>
          <p:cNvSpPr/>
          <p:nvPr/>
        </p:nvSpPr>
        <p:spPr>
          <a:xfrm>
            <a:off x="3741615" y="2960167"/>
            <a:ext cx="230773" cy="190933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1" name="Rechthoek 260">
            <a:extLst>
              <a:ext uri="{FF2B5EF4-FFF2-40B4-BE49-F238E27FC236}">
                <a16:creationId xmlns:a16="http://schemas.microsoft.com/office/drawing/2014/main" id="{B2D99098-561E-4A37-98C2-8C3DF73BE1ED}"/>
              </a:ext>
            </a:extLst>
          </p:cNvPr>
          <p:cNvSpPr/>
          <p:nvPr/>
        </p:nvSpPr>
        <p:spPr>
          <a:xfrm>
            <a:off x="4960552" y="2933160"/>
            <a:ext cx="230773" cy="190933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2" name="Rechthoek 261">
            <a:extLst>
              <a:ext uri="{FF2B5EF4-FFF2-40B4-BE49-F238E27FC236}">
                <a16:creationId xmlns:a16="http://schemas.microsoft.com/office/drawing/2014/main" id="{BED6D7A4-FB53-4F26-BD48-59A96C74B220}"/>
              </a:ext>
            </a:extLst>
          </p:cNvPr>
          <p:cNvSpPr/>
          <p:nvPr/>
        </p:nvSpPr>
        <p:spPr>
          <a:xfrm>
            <a:off x="5699535" y="2822312"/>
            <a:ext cx="143570" cy="2757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3" name="Rechthoek 262">
            <a:extLst>
              <a:ext uri="{FF2B5EF4-FFF2-40B4-BE49-F238E27FC236}">
                <a16:creationId xmlns:a16="http://schemas.microsoft.com/office/drawing/2014/main" id="{4EBC076E-FD8F-4C29-B891-211C61494F1E}"/>
              </a:ext>
            </a:extLst>
          </p:cNvPr>
          <p:cNvSpPr/>
          <p:nvPr/>
        </p:nvSpPr>
        <p:spPr>
          <a:xfrm>
            <a:off x="6941159" y="3272959"/>
            <a:ext cx="115293" cy="1240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4" name="Rechthoek 263">
            <a:extLst>
              <a:ext uri="{FF2B5EF4-FFF2-40B4-BE49-F238E27FC236}">
                <a16:creationId xmlns:a16="http://schemas.microsoft.com/office/drawing/2014/main" id="{EB542094-E5A4-46F6-B2F2-C26BF6F55057}"/>
              </a:ext>
            </a:extLst>
          </p:cNvPr>
          <p:cNvSpPr/>
          <p:nvPr/>
        </p:nvSpPr>
        <p:spPr>
          <a:xfrm>
            <a:off x="7255484" y="3272959"/>
            <a:ext cx="115293" cy="1240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5" name="Rechthoek 264">
            <a:extLst>
              <a:ext uri="{FF2B5EF4-FFF2-40B4-BE49-F238E27FC236}">
                <a16:creationId xmlns:a16="http://schemas.microsoft.com/office/drawing/2014/main" id="{527AE3B0-A01B-4F6C-A3A2-32071D452F42}"/>
              </a:ext>
            </a:extLst>
          </p:cNvPr>
          <p:cNvSpPr/>
          <p:nvPr/>
        </p:nvSpPr>
        <p:spPr>
          <a:xfrm>
            <a:off x="7579334" y="3272959"/>
            <a:ext cx="115293" cy="1240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7" name="Rechthoek 266">
            <a:extLst>
              <a:ext uri="{FF2B5EF4-FFF2-40B4-BE49-F238E27FC236}">
                <a16:creationId xmlns:a16="http://schemas.microsoft.com/office/drawing/2014/main" id="{ED3C1093-C622-4203-B3DE-0083017556B8}"/>
              </a:ext>
            </a:extLst>
          </p:cNvPr>
          <p:cNvSpPr/>
          <p:nvPr/>
        </p:nvSpPr>
        <p:spPr>
          <a:xfrm>
            <a:off x="7492699" y="2695330"/>
            <a:ext cx="121043" cy="17075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8" name="Rechthoek 267">
            <a:extLst>
              <a:ext uri="{FF2B5EF4-FFF2-40B4-BE49-F238E27FC236}">
                <a16:creationId xmlns:a16="http://schemas.microsoft.com/office/drawing/2014/main" id="{A847EE1D-3858-47C6-B3F3-E481597F50B9}"/>
              </a:ext>
            </a:extLst>
          </p:cNvPr>
          <p:cNvSpPr/>
          <p:nvPr/>
        </p:nvSpPr>
        <p:spPr>
          <a:xfrm>
            <a:off x="7694627" y="2534454"/>
            <a:ext cx="269347" cy="33259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9" name="Rechthoek 268">
            <a:extLst>
              <a:ext uri="{FF2B5EF4-FFF2-40B4-BE49-F238E27FC236}">
                <a16:creationId xmlns:a16="http://schemas.microsoft.com/office/drawing/2014/main" id="{B7801A76-5978-4C9B-974C-5D2C63F6FED0}"/>
              </a:ext>
            </a:extLst>
          </p:cNvPr>
          <p:cNvSpPr/>
          <p:nvPr/>
        </p:nvSpPr>
        <p:spPr>
          <a:xfrm>
            <a:off x="9032813" y="4499833"/>
            <a:ext cx="143570" cy="2757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BE2ED3B5-FA8F-4A4E-BEEF-5C636EEE5E47}"/>
              </a:ext>
            </a:extLst>
          </p:cNvPr>
          <p:cNvCxnSpPr>
            <a:cxnSpLocks/>
          </p:cNvCxnSpPr>
          <p:nvPr/>
        </p:nvCxnSpPr>
        <p:spPr>
          <a:xfrm flipH="1">
            <a:off x="7898345" y="4193778"/>
            <a:ext cx="89640" cy="63556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A5F92655-FD19-480F-A506-247E7454076A}"/>
              </a:ext>
            </a:extLst>
          </p:cNvPr>
          <p:cNvSpPr txBox="1"/>
          <p:nvPr/>
        </p:nvSpPr>
        <p:spPr>
          <a:xfrm>
            <a:off x="7264877" y="4821086"/>
            <a:ext cx="74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WR15</a:t>
            </a:r>
          </a:p>
        </p:txBody>
      </p:sp>
      <p:cxnSp>
        <p:nvCxnSpPr>
          <p:cNvPr id="276" name="Rechte verbindingslijn 275">
            <a:extLst>
              <a:ext uri="{FF2B5EF4-FFF2-40B4-BE49-F238E27FC236}">
                <a16:creationId xmlns:a16="http://schemas.microsoft.com/office/drawing/2014/main" id="{5133DDDC-FB93-43E9-A415-CCF11EBD9582}"/>
              </a:ext>
            </a:extLst>
          </p:cNvPr>
          <p:cNvCxnSpPr>
            <a:cxnSpLocks/>
          </p:cNvCxnSpPr>
          <p:nvPr/>
        </p:nvCxnSpPr>
        <p:spPr>
          <a:xfrm>
            <a:off x="10393180" y="5745151"/>
            <a:ext cx="458362" cy="6589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29EC3E36-375B-4BDD-A3AE-9FCDFE591EB0}"/>
              </a:ext>
            </a:extLst>
          </p:cNvPr>
          <p:cNvSpPr txBox="1"/>
          <p:nvPr/>
        </p:nvSpPr>
        <p:spPr>
          <a:xfrm>
            <a:off x="10130026" y="54397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WR22</a:t>
            </a:r>
          </a:p>
        </p:txBody>
      </p:sp>
      <p:sp>
        <p:nvSpPr>
          <p:cNvPr id="281" name="Rechthoek 280">
            <a:extLst>
              <a:ext uri="{FF2B5EF4-FFF2-40B4-BE49-F238E27FC236}">
                <a16:creationId xmlns:a16="http://schemas.microsoft.com/office/drawing/2014/main" id="{258A7828-CC99-48DB-9EC9-B97A202B3335}"/>
              </a:ext>
            </a:extLst>
          </p:cNvPr>
          <p:cNvSpPr/>
          <p:nvPr/>
        </p:nvSpPr>
        <p:spPr>
          <a:xfrm>
            <a:off x="8931745" y="3334937"/>
            <a:ext cx="1194972" cy="24698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4" name="L-vorm 273">
            <a:extLst>
              <a:ext uri="{FF2B5EF4-FFF2-40B4-BE49-F238E27FC236}">
                <a16:creationId xmlns:a16="http://schemas.microsoft.com/office/drawing/2014/main" id="{DA0EE837-8052-4845-913D-36B2F54F91AB}"/>
              </a:ext>
            </a:extLst>
          </p:cNvPr>
          <p:cNvSpPr/>
          <p:nvPr/>
        </p:nvSpPr>
        <p:spPr>
          <a:xfrm>
            <a:off x="8571937" y="2095106"/>
            <a:ext cx="492215" cy="807857"/>
          </a:xfrm>
          <a:prstGeom prst="corner">
            <a:avLst>
              <a:gd name="adj1" fmla="val 40939"/>
              <a:gd name="adj2" fmla="val 50000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5" name="Rechthoek 274">
            <a:extLst>
              <a:ext uri="{FF2B5EF4-FFF2-40B4-BE49-F238E27FC236}">
                <a16:creationId xmlns:a16="http://schemas.microsoft.com/office/drawing/2014/main" id="{E4CA5053-4326-4FFD-B13F-956423D336A8}"/>
              </a:ext>
            </a:extLst>
          </p:cNvPr>
          <p:cNvSpPr/>
          <p:nvPr/>
        </p:nvSpPr>
        <p:spPr>
          <a:xfrm>
            <a:off x="8016574" y="2704855"/>
            <a:ext cx="121043" cy="17075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7" name="Rechthoek 276">
            <a:extLst>
              <a:ext uri="{FF2B5EF4-FFF2-40B4-BE49-F238E27FC236}">
                <a16:creationId xmlns:a16="http://schemas.microsoft.com/office/drawing/2014/main" id="{A72BB060-03AE-40EF-B85A-2DD00E364801}"/>
              </a:ext>
            </a:extLst>
          </p:cNvPr>
          <p:cNvSpPr/>
          <p:nvPr/>
        </p:nvSpPr>
        <p:spPr>
          <a:xfrm>
            <a:off x="8178499" y="2704855"/>
            <a:ext cx="121043" cy="17075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8" name="Rechthoek 277">
            <a:extLst>
              <a:ext uri="{FF2B5EF4-FFF2-40B4-BE49-F238E27FC236}">
                <a16:creationId xmlns:a16="http://schemas.microsoft.com/office/drawing/2014/main" id="{4BD8B916-ACE2-4468-B047-ABCF65D90CAB}"/>
              </a:ext>
            </a:extLst>
          </p:cNvPr>
          <p:cNvSpPr/>
          <p:nvPr/>
        </p:nvSpPr>
        <p:spPr>
          <a:xfrm>
            <a:off x="8340424" y="2695330"/>
            <a:ext cx="121043" cy="17075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9" name="Titel 29">
            <a:extLst>
              <a:ext uri="{FF2B5EF4-FFF2-40B4-BE49-F238E27FC236}">
                <a16:creationId xmlns:a16="http://schemas.microsoft.com/office/drawing/2014/main" id="{BF97D381-9830-4EAE-A921-0E2B9509D159}"/>
              </a:ext>
            </a:extLst>
          </p:cNvPr>
          <p:cNvSpPr txBox="1">
            <a:spLocks/>
          </p:cNvSpPr>
          <p:nvPr/>
        </p:nvSpPr>
        <p:spPr>
          <a:xfrm>
            <a:off x="777725" y="14642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/>
              <a:t>Municipal</a:t>
            </a:r>
            <a:r>
              <a:rPr lang="nl-NL" dirty="0"/>
              <a:t> Offices </a:t>
            </a:r>
            <a:r>
              <a:rPr lang="nl-NL" dirty="0" err="1"/>
              <a:t>and</a:t>
            </a:r>
            <a:r>
              <a:rPr lang="nl-NL" dirty="0"/>
              <a:t> Services</a:t>
            </a:r>
          </a:p>
        </p:txBody>
      </p:sp>
      <p:sp>
        <p:nvSpPr>
          <p:cNvPr id="280" name="Pijl: omlaag 279">
            <a:extLst>
              <a:ext uri="{FF2B5EF4-FFF2-40B4-BE49-F238E27FC236}">
                <a16:creationId xmlns:a16="http://schemas.microsoft.com/office/drawing/2014/main" id="{1186A8FB-43DC-4B06-A7F9-772008CC3D95}"/>
              </a:ext>
            </a:extLst>
          </p:cNvPr>
          <p:cNvSpPr/>
          <p:nvPr/>
        </p:nvSpPr>
        <p:spPr>
          <a:xfrm rot="2518121">
            <a:off x="7900411" y="960245"/>
            <a:ext cx="879052" cy="1139735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7575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itel 29">
            <a:extLst>
              <a:ext uri="{FF2B5EF4-FFF2-40B4-BE49-F238E27FC236}">
                <a16:creationId xmlns:a16="http://schemas.microsoft.com/office/drawing/2014/main" id="{BF97D381-9830-4EAE-A921-0E2B9509D159}"/>
              </a:ext>
            </a:extLst>
          </p:cNvPr>
          <p:cNvSpPr txBox="1">
            <a:spLocks/>
          </p:cNvSpPr>
          <p:nvPr/>
        </p:nvSpPr>
        <p:spPr>
          <a:xfrm>
            <a:off x="777725" y="14642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/>
              <a:t>Municipal</a:t>
            </a:r>
            <a:r>
              <a:rPr lang="nl-NL" dirty="0"/>
              <a:t> Offices </a:t>
            </a:r>
            <a:r>
              <a:rPr lang="nl-NL" dirty="0" err="1"/>
              <a:t>and</a:t>
            </a:r>
            <a:r>
              <a:rPr lang="nl-NL" dirty="0"/>
              <a:t> Services</a:t>
            </a:r>
          </a:p>
        </p:txBody>
      </p:sp>
      <p:pic>
        <p:nvPicPr>
          <p:cNvPr id="19" name="Picture 18" descr="Treemap chart&#10;&#10;Description automatically generated">
            <a:extLst>
              <a:ext uri="{FF2B5EF4-FFF2-40B4-BE49-F238E27FC236}">
                <a16:creationId xmlns:a16="http://schemas.microsoft.com/office/drawing/2014/main" id="{0E508685-7D37-FFCA-0530-6A70456871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5" b="8163"/>
          <a:stretch/>
        </p:blipFill>
        <p:spPr>
          <a:xfrm>
            <a:off x="1397463" y="1138379"/>
            <a:ext cx="9697986" cy="5411755"/>
          </a:xfrm>
          <a:prstGeom prst="rect">
            <a:avLst/>
          </a:prstGeom>
        </p:spPr>
      </p:pic>
      <p:sp>
        <p:nvSpPr>
          <p:cNvPr id="282" name="Pijl: omlaag 279">
            <a:extLst>
              <a:ext uri="{FF2B5EF4-FFF2-40B4-BE49-F238E27FC236}">
                <a16:creationId xmlns:a16="http://schemas.microsoft.com/office/drawing/2014/main" id="{C8FC3538-F00E-1A60-CB80-1C6C8BE1DB03}"/>
              </a:ext>
            </a:extLst>
          </p:cNvPr>
          <p:cNvSpPr/>
          <p:nvPr/>
        </p:nvSpPr>
        <p:spPr>
          <a:xfrm rot="2518121">
            <a:off x="7165094" y="723387"/>
            <a:ext cx="879052" cy="1139735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5762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82A9C780-A69F-4918-941C-F6A7A23E64B0}"/>
                  </a:ext>
                </a:extLst>
              </p14:cNvPr>
              <p14:cNvContentPartPr/>
              <p14:nvPr/>
            </p14:nvContentPartPr>
            <p14:xfrm>
              <a:off x="2590240" y="1565587"/>
              <a:ext cx="7217280" cy="4776120"/>
            </p14:xfrm>
          </p:contentPart>
        </mc:Choice>
        <mc:Fallback xmlns=""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82A9C780-A69F-4918-941C-F6A7A23E64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1240" y="1556947"/>
                <a:ext cx="7234920" cy="47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t 4">
                <a:extLst>
                  <a:ext uri="{FF2B5EF4-FFF2-40B4-BE49-F238E27FC236}">
                    <a16:creationId xmlns:a16="http://schemas.microsoft.com/office/drawing/2014/main" id="{B814BE88-94C7-4DB6-8D34-C67BF6CE72AE}"/>
                  </a:ext>
                </a:extLst>
              </p14:cNvPr>
              <p14:cNvContentPartPr/>
              <p14:nvPr/>
            </p14:nvContentPartPr>
            <p14:xfrm>
              <a:off x="6788622" y="1623791"/>
              <a:ext cx="3813840" cy="4228560"/>
            </p14:xfrm>
          </p:contentPart>
        </mc:Choice>
        <mc:Fallback xmlns="">
          <p:pic>
            <p:nvPicPr>
              <p:cNvPr id="5" name="Inkt 4">
                <a:extLst>
                  <a:ext uri="{FF2B5EF4-FFF2-40B4-BE49-F238E27FC236}">
                    <a16:creationId xmlns:a16="http://schemas.microsoft.com/office/drawing/2014/main" id="{B814BE88-94C7-4DB6-8D34-C67BF6CE72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79622" y="1614792"/>
                <a:ext cx="3831480" cy="4246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86A56191-DA9D-4085-993A-89A6808FE266}"/>
                  </a:ext>
                </a:extLst>
              </p14:cNvPr>
              <p14:cNvContentPartPr/>
              <p14:nvPr/>
            </p14:nvContentPartPr>
            <p14:xfrm>
              <a:off x="5780465" y="1644258"/>
              <a:ext cx="147240" cy="196452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86A56191-DA9D-4085-993A-89A6808FE2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71465" y="1635258"/>
                <a:ext cx="164880" cy="19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t 9">
                <a:extLst>
                  <a:ext uri="{FF2B5EF4-FFF2-40B4-BE49-F238E27FC236}">
                    <a16:creationId xmlns:a16="http://schemas.microsoft.com/office/drawing/2014/main" id="{4D10985E-3B0E-4435-AAEF-7AD734135D5E}"/>
                  </a:ext>
                </a:extLst>
              </p14:cNvPr>
              <p14:cNvContentPartPr/>
              <p14:nvPr/>
            </p14:nvContentPartPr>
            <p14:xfrm>
              <a:off x="5725025" y="3908658"/>
              <a:ext cx="157320" cy="1569240"/>
            </p14:xfrm>
          </p:contentPart>
        </mc:Choice>
        <mc:Fallback xmlns="">
          <p:pic>
            <p:nvPicPr>
              <p:cNvPr id="10" name="Inkt 9">
                <a:extLst>
                  <a:ext uri="{FF2B5EF4-FFF2-40B4-BE49-F238E27FC236}">
                    <a16:creationId xmlns:a16="http://schemas.microsoft.com/office/drawing/2014/main" id="{4D10985E-3B0E-4435-AAEF-7AD734135D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16025" y="3899658"/>
                <a:ext cx="174960" cy="15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t 11">
                <a:extLst>
                  <a:ext uri="{FF2B5EF4-FFF2-40B4-BE49-F238E27FC236}">
                    <a16:creationId xmlns:a16="http://schemas.microsoft.com/office/drawing/2014/main" id="{0F241947-81E6-4F79-BC01-7A62C0D46239}"/>
                  </a:ext>
                </a:extLst>
              </p14:cNvPr>
              <p14:cNvContentPartPr/>
              <p14:nvPr/>
            </p14:nvContentPartPr>
            <p14:xfrm>
              <a:off x="5696585" y="5451618"/>
              <a:ext cx="61920" cy="786240"/>
            </p14:xfrm>
          </p:contentPart>
        </mc:Choice>
        <mc:Fallback xmlns="">
          <p:pic>
            <p:nvPicPr>
              <p:cNvPr id="12" name="Inkt 11">
                <a:extLst>
                  <a:ext uri="{FF2B5EF4-FFF2-40B4-BE49-F238E27FC236}">
                    <a16:creationId xmlns:a16="http://schemas.microsoft.com/office/drawing/2014/main" id="{0F241947-81E6-4F79-BC01-7A62C0D462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87585" y="5442978"/>
                <a:ext cx="79560" cy="80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t 12">
                <a:extLst>
                  <a:ext uri="{FF2B5EF4-FFF2-40B4-BE49-F238E27FC236}">
                    <a16:creationId xmlns:a16="http://schemas.microsoft.com/office/drawing/2014/main" id="{45D6ED8E-76BF-4F93-BBA3-B356FB1ADABE}"/>
                  </a:ext>
                </a:extLst>
              </p14:cNvPr>
              <p14:cNvContentPartPr/>
              <p14:nvPr/>
            </p14:nvContentPartPr>
            <p14:xfrm>
              <a:off x="6082145" y="1623378"/>
              <a:ext cx="78480" cy="1408680"/>
            </p14:xfrm>
          </p:contentPart>
        </mc:Choice>
        <mc:Fallback xmlns="">
          <p:pic>
            <p:nvPicPr>
              <p:cNvPr id="13" name="Inkt 12">
                <a:extLst>
                  <a:ext uri="{FF2B5EF4-FFF2-40B4-BE49-F238E27FC236}">
                    <a16:creationId xmlns:a16="http://schemas.microsoft.com/office/drawing/2014/main" id="{45D6ED8E-76BF-4F93-BBA3-B356FB1ADA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73145" y="1614378"/>
                <a:ext cx="96120" cy="14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t 17">
                <a:extLst>
                  <a:ext uri="{FF2B5EF4-FFF2-40B4-BE49-F238E27FC236}">
                    <a16:creationId xmlns:a16="http://schemas.microsoft.com/office/drawing/2014/main" id="{D28442EC-A6A7-4B95-A975-3C4116152C93}"/>
                  </a:ext>
                </a:extLst>
              </p14:cNvPr>
              <p14:cNvContentPartPr/>
              <p14:nvPr/>
            </p14:nvContentPartPr>
            <p14:xfrm>
              <a:off x="5918345" y="3564138"/>
              <a:ext cx="234360" cy="2704320"/>
            </p14:xfrm>
          </p:contentPart>
        </mc:Choice>
        <mc:Fallback xmlns="">
          <p:pic>
            <p:nvPicPr>
              <p:cNvPr id="18" name="Inkt 17">
                <a:extLst>
                  <a:ext uri="{FF2B5EF4-FFF2-40B4-BE49-F238E27FC236}">
                    <a16:creationId xmlns:a16="http://schemas.microsoft.com/office/drawing/2014/main" id="{D28442EC-A6A7-4B95-A975-3C4116152C9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09705" y="3555498"/>
                <a:ext cx="252000" cy="27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t 19">
                <a:extLst>
                  <a:ext uri="{FF2B5EF4-FFF2-40B4-BE49-F238E27FC236}">
                    <a16:creationId xmlns:a16="http://schemas.microsoft.com/office/drawing/2014/main" id="{6A8D0C73-027A-494D-BCA9-DFA4C620C563}"/>
                  </a:ext>
                </a:extLst>
              </p14:cNvPr>
              <p14:cNvContentPartPr/>
              <p14:nvPr/>
            </p14:nvContentPartPr>
            <p14:xfrm>
              <a:off x="6096185" y="3207738"/>
              <a:ext cx="1916640" cy="57600"/>
            </p14:xfrm>
          </p:contentPart>
        </mc:Choice>
        <mc:Fallback xmlns="">
          <p:pic>
            <p:nvPicPr>
              <p:cNvPr id="20" name="Inkt 19">
                <a:extLst>
                  <a:ext uri="{FF2B5EF4-FFF2-40B4-BE49-F238E27FC236}">
                    <a16:creationId xmlns:a16="http://schemas.microsoft.com/office/drawing/2014/main" id="{6A8D0C73-027A-494D-BCA9-DFA4C620C5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87185" y="3199098"/>
                <a:ext cx="19342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t 28">
                <a:extLst>
                  <a:ext uri="{FF2B5EF4-FFF2-40B4-BE49-F238E27FC236}">
                    <a16:creationId xmlns:a16="http://schemas.microsoft.com/office/drawing/2014/main" id="{0DD939F7-EB7C-45C3-A558-9BFDBF866695}"/>
                  </a:ext>
                </a:extLst>
              </p14:cNvPr>
              <p14:cNvContentPartPr/>
              <p14:nvPr/>
            </p14:nvContentPartPr>
            <p14:xfrm>
              <a:off x="4445945" y="1732458"/>
              <a:ext cx="124200" cy="1913400"/>
            </p14:xfrm>
          </p:contentPart>
        </mc:Choice>
        <mc:Fallback xmlns="">
          <p:pic>
            <p:nvPicPr>
              <p:cNvPr id="29" name="Inkt 28">
                <a:extLst>
                  <a:ext uri="{FF2B5EF4-FFF2-40B4-BE49-F238E27FC236}">
                    <a16:creationId xmlns:a16="http://schemas.microsoft.com/office/drawing/2014/main" id="{0DD939F7-EB7C-45C3-A558-9BFDBF86669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36945" y="1723818"/>
                <a:ext cx="141840" cy="19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5" name="Inkt 54">
                <a:extLst>
                  <a:ext uri="{FF2B5EF4-FFF2-40B4-BE49-F238E27FC236}">
                    <a16:creationId xmlns:a16="http://schemas.microsoft.com/office/drawing/2014/main" id="{558009EB-1DB3-4DBB-A7CA-D5EF71D0304C}"/>
                  </a:ext>
                </a:extLst>
              </p14:cNvPr>
              <p14:cNvContentPartPr/>
              <p14:nvPr/>
            </p14:nvContentPartPr>
            <p14:xfrm>
              <a:off x="6070265" y="5383218"/>
              <a:ext cx="1262880" cy="73440"/>
            </p14:xfrm>
          </p:contentPart>
        </mc:Choice>
        <mc:Fallback xmlns="">
          <p:pic>
            <p:nvPicPr>
              <p:cNvPr id="55" name="Inkt 54">
                <a:extLst>
                  <a:ext uri="{FF2B5EF4-FFF2-40B4-BE49-F238E27FC236}">
                    <a16:creationId xmlns:a16="http://schemas.microsoft.com/office/drawing/2014/main" id="{558009EB-1DB3-4DBB-A7CA-D5EF71D030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61265" y="5374578"/>
                <a:ext cx="128052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5" name="Inkt 64">
                <a:extLst>
                  <a:ext uri="{FF2B5EF4-FFF2-40B4-BE49-F238E27FC236}">
                    <a16:creationId xmlns:a16="http://schemas.microsoft.com/office/drawing/2014/main" id="{EEC4BE1A-8B89-4B28-AF31-20BA0839CF60}"/>
                  </a:ext>
                </a:extLst>
              </p14:cNvPr>
              <p14:cNvContentPartPr/>
              <p14:nvPr/>
            </p14:nvContentPartPr>
            <p14:xfrm>
              <a:off x="4382945" y="3842058"/>
              <a:ext cx="75240" cy="1927440"/>
            </p14:xfrm>
          </p:contentPart>
        </mc:Choice>
        <mc:Fallback xmlns="">
          <p:pic>
            <p:nvPicPr>
              <p:cNvPr id="65" name="Inkt 64">
                <a:extLst>
                  <a:ext uri="{FF2B5EF4-FFF2-40B4-BE49-F238E27FC236}">
                    <a16:creationId xmlns:a16="http://schemas.microsoft.com/office/drawing/2014/main" id="{EEC4BE1A-8B89-4B28-AF31-20BA0839CF6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74305" y="3833418"/>
                <a:ext cx="92880" cy="19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7" name="Inkt 66">
                <a:extLst>
                  <a:ext uri="{FF2B5EF4-FFF2-40B4-BE49-F238E27FC236}">
                    <a16:creationId xmlns:a16="http://schemas.microsoft.com/office/drawing/2014/main" id="{ABD7BF5B-EE5C-4E73-8B73-E5BDE2708A9C}"/>
                  </a:ext>
                </a:extLst>
              </p14:cNvPr>
              <p14:cNvContentPartPr/>
              <p14:nvPr/>
            </p14:nvContentPartPr>
            <p14:xfrm>
              <a:off x="5193808" y="3705003"/>
              <a:ext cx="61920" cy="2221200"/>
            </p14:xfrm>
          </p:contentPart>
        </mc:Choice>
        <mc:Fallback xmlns="">
          <p:pic>
            <p:nvPicPr>
              <p:cNvPr id="67" name="Inkt 66">
                <a:extLst>
                  <a:ext uri="{FF2B5EF4-FFF2-40B4-BE49-F238E27FC236}">
                    <a16:creationId xmlns:a16="http://schemas.microsoft.com/office/drawing/2014/main" id="{ABD7BF5B-EE5C-4E73-8B73-E5BDE2708A9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85168" y="3696363"/>
                <a:ext cx="79560" cy="22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9" name="Inkt 68">
                <a:extLst>
                  <a:ext uri="{FF2B5EF4-FFF2-40B4-BE49-F238E27FC236}">
                    <a16:creationId xmlns:a16="http://schemas.microsoft.com/office/drawing/2014/main" id="{EA077946-7437-4B13-88EA-8C17AAD0CE66}"/>
                  </a:ext>
                </a:extLst>
              </p14:cNvPr>
              <p14:cNvContentPartPr/>
              <p14:nvPr/>
            </p14:nvContentPartPr>
            <p14:xfrm>
              <a:off x="4456745" y="4915578"/>
              <a:ext cx="1258200" cy="22680"/>
            </p14:xfrm>
          </p:contentPart>
        </mc:Choice>
        <mc:Fallback xmlns="">
          <p:pic>
            <p:nvPicPr>
              <p:cNvPr id="69" name="Inkt 68">
                <a:extLst>
                  <a:ext uri="{FF2B5EF4-FFF2-40B4-BE49-F238E27FC236}">
                    <a16:creationId xmlns:a16="http://schemas.microsoft.com/office/drawing/2014/main" id="{EA077946-7437-4B13-88EA-8C17AAD0CE6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47745" y="4906938"/>
                <a:ext cx="12758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0" name="Inkt 69">
                <a:extLst>
                  <a:ext uri="{FF2B5EF4-FFF2-40B4-BE49-F238E27FC236}">
                    <a16:creationId xmlns:a16="http://schemas.microsoft.com/office/drawing/2014/main" id="{71EC4CB1-9A23-40B1-9CFD-9F77126ECF62}"/>
                  </a:ext>
                </a:extLst>
              </p14:cNvPr>
              <p14:cNvContentPartPr/>
              <p14:nvPr/>
            </p14:nvContentPartPr>
            <p14:xfrm>
              <a:off x="3089105" y="4899738"/>
              <a:ext cx="1414440" cy="42120"/>
            </p14:xfrm>
          </p:contentPart>
        </mc:Choice>
        <mc:Fallback xmlns="">
          <p:pic>
            <p:nvPicPr>
              <p:cNvPr id="70" name="Inkt 69">
                <a:extLst>
                  <a:ext uri="{FF2B5EF4-FFF2-40B4-BE49-F238E27FC236}">
                    <a16:creationId xmlns:a16="http://schemas.microsoft.com/office/drawing/2014/main" id="{71EC4CB1-9A23-40B1-9CFD-9F77126ECF6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80465" y="4890738"/>
                <a:ext cx="14320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6" name="Inkt 105">
                <a:extLst>
                  <a:ext uri="{FF2B5EF4-FFF2-40B4-BE49-F238E27FC236}">
                    <a16:creationId xmlns:a16="http://schemas.microsoft.com/office/drawing/2014/main" id="{76589150-BAC2-4DC2-BEFA-0086D314BD4A}"/>
                  </a:ext>
                </a:extLst>
              </p14:cNvPr>
              <p14:cNvContentPartPr/>
              <p14:nvPr/>
            </p14:nvContentPartPr>
            <p14:xfrm>
              <a:off x="7699265" y="3455418"/>
              <a:ext cx="322920" cy="29880"/>
            </p14:xfrm>
          </p:contentPart>
        </mc:Choice>
        <mc:Fallback xmlns="">
          <p:pic>
            <p:nvPicPr>
              <p:cNvPr id="106" name="Inkt 105">
                <a:extLst>
                  <a:ext uri="{FF2B5EF4-FFF2-40B4-BE49-F238E27FC236}">
                    <a16:creationId xmlns:a16="http://schemas.microsoft.com/office/drawing/2014/main" id="{76589150-BAC2-4DC2-BEFA-0086D314BD4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90625" y="3446778"/>
                <a:ext cx="3405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8" name="Inkt 107">
                <a:extLst>
                  <a:ext uri="{FF2B5EF4-FFF2-40B4-BE49-F238E27FC236}">
                    <a16:creationId xmlns:a16="http://schemas.microsoft.com/office/drawing/2014/main" id="{80D86140-BB5A-4D08-AE7C-D27F0FAA8415}"/>
                  </a:ext>
                </a:extLst>
              </p14:cNvPr>
              <p14:cNvContentPartPr/>
              <p14:nvPr/>
            </p14:nvContentPartPr>
            <p14:xfrm>
              <a:off x="7711505" y="3801018"/>
              <a:ext cx="253080" cy="20880"/>
            </p14:xfrm>
          </p:contentPart>
        </mc:Choice>
        <mc:Fallback xmlns="">
          <p:pic>
            <p:nvPicPr>
              <p:cNvPr id="108" name="Inkt 107">
                <a:extLst>
                  <a:ext uri="{FF2B5EF4-FFF2-40B4-BE49-F238E27FC236}">
                    <a16:creationId xmlns:a16="http://schemas.microsoft.com/office/drawing/2014/main" id="{80D86140-BB5A-4D08-AE7C-D27F0FAA841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02865" y="3792378"/>
                <a:ext cx="27072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ep 119">
            <a:extLst>
              <a:ext uri="{FF2B5EF4-FFF2-40B4-BE49-F238E27FC236}">
                <a16:creationId xmlns:a16="http://schemas.microsoft.com/office/drawing/2014/main" id="{E8A91F3E-CEDF-4D1B-9D9C-510F7B6AEC00}"/>
              </a:ext>
            </a:extLst>
          </p:cNvPr>
          <p:cNvGrpSpPr/>
          <p:nvPr/>
        </p:nvGrpSpPr>
        <p:grpSpPr>
          <a:xfrm>
            <a:off x="6270425" y="3293778"/>
            <a:ext cx="1684800" cy="616320"/>
            <a:chOff x="6270425" y="3293778"/>
            <a:chExt cx="1684800" cy="61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10" name="Inkt 109">
                  <a:extLst>
                    <a:ext uri="{FF2B5EF4-FFF2-40B4-BE49-F238E27FC236}">
                      <a16:creationId xmlns:a16="http://schemas.microsoft.com/office/drawing/2014/main" id="{CA9083A9-2512-4D99-B36A-E18A3056A928}"/>
                    </a:ext>
                  </a:extLst>
                </p14:cNvPr>
                <p14:cNvContentPartPr/>
                <p14:nvPr/>
              </p14:nvContentPartPr>
              <p14:xfrm>
                <a:off x="6270425" y="3328698"/>
                <a:ext cx="111600" cy="157320"/>
              </p14:xfrm>
            </p:contentPart>
          </mc:Choice>
          <mc:Fallback xmlns="">
            <p:pic>
              <p:nvPicPr>
                <p:cNvPr id="110" name="Inkt 109">
                  <a:extLst>
                    <a:ext uri="{FF2B5EF4-FFF2-40B4-BE49-F238E27FC236}">
                      <a16:creationId xmlns:a16="http://schemas.microsoft.com/office/drawing/2014/main" id="{CA9083A9-2512-4D99-B36A-E18A3056A92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61425" y="3319698"/>
                  <a:ext cx="129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1" name="Inkt 110">
                  <a:extLst>
                    <a:ext uri="{FF2B5EF4-FFF2-40B4-BE49-F238E27FC236}">
                      <a16:creationId xmlns:a16="http://schemas.microsoft.com/office/drawing/2014/main" id="{6305FF28-09DD-4AE7-892D-A7322B82F39A}"/>
                    </a:ext>
                  </a:extLst>
                </p14:cNvPr>
                <p14:cNvContentPartPr/>
                <p14:nvPr/>
              </p14:nvContentPartPr>
              <p14:xfrm>
                <a:off x="6554105" y="3345618"/>
                <a:ext cx="86760" cy="126720"/>
              </p14:xfrm>
            </p:contentPart>
          </mc:Choice>
          <mc:Fallback xmlns="">
            <p:pic>
              <p:nvPicPr>
                <p:cNvPr id="111" name="Inkt 110">
                  <a:extLst>
                    <a:ext uri="{FF2B5EF4-FFF2-40B4-BE49-F238E27FC236}">
                      <a16:creationId xmlns:a16="http://schemas.microsoft.com/office/drawing/2014/main" id="{6305FF28-09DD-4AE7-892D-A7322B82F39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45105" y="3336978"/>
                  <a:ext cx="104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2" name="Inkt 111">
                  <a:extLst>
                    <a:ext uri="{FF2B5EF4-FFF2-40B4-BE49-F238E27FC236}">
                      <a16:creationId xmlns:a16="http://schemas.microsoft.com/office/drawing/2014/main" id="{CF124F4C-D4EF-4A8C-B9C9-D784B6C785DD}"/>
                    </a:ext>
                  </a:extLst>
                </p14:cNvPr>
                <p14:cNvContentPartPr/>
                <p14:nvPr/>
              </p14:nvContentPartPr>
              <p14:xfrm>
                <a:off x="6835265" y="3331938"/>
                <a:ext cx="140400" cy="157320"/>
              </p14:xfrm>
            </p:contentPart>
          </mc:Choice>
          <mc:Fallback xmlns="">
            <p:pic>
              <p:nvPicPr>
                <p:cNvPr id="112" name="Inkt 111">
                  <a:extLst>
                    <a:ext uri="{FF2B5EF4-FFF2-40B4-BE49-F238E27FC236}">
                      <a16:creationId xmlns:a16="http://schemas.microsoft.com/office/drawing/2014/main" id="{CF124F4C-D4EF-4A8C-B9C9-D784B6C785D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26625" y="3323298"/>
                  <a:ext cx="158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4" name="Inkt 113">
                  <a:extLst>
                    <a:ext uri="{FF2B5EF4-FFF2-40B4-BE49-F238E27FC236}">
                      <a16:creationId xmlns:a16="http://schemas.microsoft.com/office/drawing/2014/main" id="{A3EC6820-DC16-4B9C-BA4F-A69FE382D357}"/>
                    </a:ext>
                  </a:extLst>
                </p14:cNvPr>
                <p14:cNvContentPartPr/>
                <p14:nvPr/>
              </p14:nvContentPartPr>
              <p14:xfrm>
                <a:off x="7165385" y="3338418"/>
                <a:ext cx="134280" cy="167760"/>
              </p14:xfrm>
            </p:contentPart>
          </mc:Choice>
          <mc:Fallback xmlns="">
            <p:pic>
              <p:nvPicPr>
                <p:cNvPr id="114" name="Inkt 113">
                  <a:extLst>
                    <a:ext uri="{FF2B5EF4-FFF2-40B4-BE49-F238E27FC236}">
                      <a16:creationId xmlns:a16="http://schemas.microsoft.com/office/drawing/2014/main" id="{A3EC6820-DC16-4B9C-BA4F-A69FE382D35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56745" y="3329418"/>
                  <a:ext cx="1519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5" name="Inkt 114">
                  <a:extLst>
                    <a:ext uri="{FF2B5EF4-FFF2-40B4-BE49-F238E27FC236}">
                      <a16:creationId xmlns:a16="http://schemas.microsoft.com/office/drawing/2014/main" id="{660573EE-4657-48BC-9544-0E0DA7DBB07E}"/>
                    </a:ext>
                  </a:extLst>
                </p14:cNvPr>
                <p14:cNvContentPartPr/>
                <p14:nvPr/>
              </p14:nvContentPartPr>
              <p14:xfrm>
                <a:off x="7832825" y="3293778"/>
                <a:ext cx="105120" cy="128160"/>
              </p14:xfrm>
            </p:contentPart>
          </mc:Choice>
          <mc:Fallback xmlns="">
            <p:pic>
              <p:nvPicPr>
                <p:cNvPr id="115" name="Inkt 114">
                  <a:extLst>
                    <a:ext uri="{FF2B5EF4-FFF2-40B4-BE49-F238E27FC236}">
                      <a16:creationId xmlns:a16="http://schemas.microsoft.com/office/drawing/2014/main" id="{660573EE-4657-48BC-9544-0E0DA7DBB0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24185" y="3285138"/>
                  <a:ext cx="1227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6" name="Inkt 115">
                  <a:extLst>
                    <a:ext uri="{FF2B5EF4-FFF2-40B4-BE49-F238E27FC236}">
                      <a16:creationId xmlns:a16="http://schemas.microsoft.com/office/drawing/2014/main" id="{110A762A-740E-485F-8E2C-E9543656A500}"/>
                    </a:ext>
                  </a:extLst>
                </p14:cNvPr>
                <p14:cNvContentPartPr/>
                <p14:nvPr/>
              </p14:nvContentPartPr>
              <p14:xfrm>
                <a:off x="7859825" y="3513378"/>
                <a:ext cx="95400" cy="102240"/>
              </p14:xfrm>
            </p:contentPart>
          </mc:Choice>
          <mc:Fallback xmlns="">
            <p:pic>
              <p:nvPicPr>
                <p:cNvPr id="116" name="Inkt 115">
                  <a:extLst>
                    <a:ext uri="{FF2B5EF4-FFF2-40B4-BE49-F238E27FC236}">
                      <a16:creationId xmlns:a16="http://schemas.microsoft.com/office/drawing/2014/main" id="{110A762A-740E-485F-8E2C-E9543656A50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51185" y="3504378"/>
                  <a:ext cx="1130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7" name="Inkt 116">
                  <a:extLst>
                    <a:ext uri="{FF2B5EF4-FFF2-40B4-BE49-F238E27FC236}">
                      <a16:creationId xmlns:a16="http://schemas.microsoft.com/office/drawing/2014/main" id="{D319475B-E1A1-4A30-8754-298B1710008B}"/>
                    </a:ext>
                  </a:extLst>
                </p14:cNvPr>
                <p14:cNvContentPartPr/>
                <p14:nvPr/>
              </p14:nvContentPartPr>
              <p14:xfrm>
                <a:off x="7843625" y="3677178"/>
                <a:ext cx="99360" cy="88200"/>
              </p14:xfrm>
            </p:contentPart>
          </mc:Choice>
          <mc:Fallback xmlns="">
            <p:pic>
              <p:nvPicPr>
                <p:cNvPr id="117" name="Inkt 116">
                  <a:extLst>
                    <a:ext uri="{FF2B5EF4-FFF2-40B4-BE49-F238E27FC236}">
                      <a16:creationId xmlns:a16="http://schemas.microsoft.com/office/drawing/2014/main" id="{D319475B-E1A1-4A30-8754-298B1710008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34985" y="3668178"/>
                  <a:ext cx="117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9" name="Inkt 118">
                  <a:extLst>
                    <a:ext uri="{FF2B5EF4-FFF2-40B4-BE49-F238E27FC236}">
                      <a16:creationId xmlns:a16="http://schemas.microsoft.com/office/drawing/2014/main" id="{D3331A4B-3390-418B-9A1E-8DDB5BBDF5BF}"/>
                    </a:ext>
                  </a:extLst>
                </p14:cNvPr>
                <p14:cNvContentPartPr/>
                <p14:nvPr/>
              </p14:nvContentPartPr>
              <p14:xfrm>
                <a:off x="7838585" y="3852858"/>
                <a:ext cx="85320" cy="57240"/>
              </p14:xfrm>
            </p:contentPart>
          </mc:Choice>
          <mc:Fallback xmlns="">
            <p:pic>
              <p:nvPicPr>
                <p:cNvPr id="119" name="Inkt 118">
                  <a:extLst>
                    <a:ext uri="{FF2B5EF4-FFF2-40B4-BE49-F238E27FC236}">
                      <a16:creationId xmlns:a16="http://schemas.microsoft.com/office/drawing/2014/main" id="{D3331A4B-3390-418B-9A1E-8DDB5BBDF5B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29585" y="3844218"/>
                  <a:ext cx="10296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ep 124">
            <a:extLst>
              <a:ext uri="{FF2B5EF4-FFF2-40B4-BE49-F238E27FC236}">
                <a16:creationId xmlns:a16="http://schemas.microsoft.com/office/drawing/2014/main" id="{46C7DABA-5139-4E3D-88ED-21716748FB54}"/>
              </a:ext>
            </a:extLst>
          </p:cNvPr>
          <p:cNvGrpSpPr/>
          <p:nvPr/>
        </p:nvGrpSpPr>
        <p:grpSpPr>
          <a:xfrm>
            <a:off x="8383625" y="4667178"/>
            <a:ext cx="364680" cy="467640"/>
            <a:chOff x="8383625" y="4667178"/>
            <a:chExt cx="364680" cy="4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1" name="Inkt 120">
                  <a:extLst>
                    <a:ext uri="{FF2B5EF4-FFF2-40B4-BE49-F238E27FC236}">
                      <a16:creationId xmlns:a16="http://schemas.microsoft.com/office/drawing/2014/main" id="{6BD2E9A9-20F6-4979-A2B6-151C2A9AC319}"/>
                    </a:ext>
                  </a:extLst>
                </p14:cNvPr>
                <p14:cNvContentPartPr/>
                <p14:nvPr/>
              </p14:nvContentPartPr>
              <p14:xfrm>
                <a:off x="8383625" y="4873458"/>
                <a:ext cx="164880" cy="245520"/>
              </p14:xfrm>
            </p:contentPart>
          </mc:Choice>
          <mc:Fallback xmlns="">
            <p:pic>
              <p:nvPicPr>
                <p:cNvPr id="121" name="Inkt 120">
                  <a:extLst>
                    <a:ext uri="{FF2B5EF4-FFF2-40B4-BE49-F238E27FC236}">
                      <a16:creationId xmlns:a16="http://schemas.microsoft.com/office/drawing/2014/main" id="{6BD2E9A9-20F6-4979-A2B6-151C2A9AC31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74985" y="4864818"/>
                  <a:ext cx="1825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22" name="Inkt 121">
                  <a:extLst>
                    <a:ext uri="{FF2B5EF4-FFF2-40B4-BE49-F238E27FC236}">
                      <a16:creationId xmlns:a16="http://schemas.microsoft.com/office/drawing/2014/main" id="{3FA5FDAB-DADC-4180-9001-062EB65722ED}"/>
                    </a:ext>
                  </a:extLst>
                </p14:cNvPr>
                <p14:cNvContentPartPr/>
                <p14:nvPr/>
              </p14:nvContentPartPr>
              <p14:xfrm>
                <a:off x="8596385" y="4910898"/>
                <a:ext cx="151920" cy="223920"/>
              </p14:xfrm>
            </p:contentPart>
          </mc:Choice>
          <mc:Fallback xmlns="">
            <p:pic>
              <p:nvPicPr>
                <p:cNvPr id="122" name="Inkt 121">
                  <a:extLst>
                    <a:ext uri="{FF2B5EF4-FFF2-40B4-BE49-F238E27FC236}">
                      <a16:creationId xmlns:a16="http://schemas.microsoft.com/office/drawing/2014/main" id="{3FA5FDAB-DADC-4180-9001-062EB65722E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87745" y="4902258"/>
                  <a:ext cx="169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24" name="Inkt 123">
                  <a:extLst>
                    <a:ext uri="{FF2B5EF4-FFF2-40B4-BE49-F238E27FC236}">
                      <a16:creationId xmlns:a16="http://schemas.microsoft.com/office/drawing/2014/main" id="{C7A28B3B-4902-4357-BBE8-905DABCB445E}"/>
                    </a:ext>
                  </a:extLst>
                </p14:cNvPr>
                <p14:cNvContentPartPr/>
                <p14:nvPr/>
              </p14:nvContentPartPr>
              <p14:xfrm>
                <a:off x="8389385" y="4667178"/>
                <a:ext cx="141840" cy="143640"/>
              </p14:xfrm>
            </p:contentPart>
          </mc:Choice>
          <mc:Fallback xmlns="">
            <p:pic>
              <p:nvPicPr>
                <p:cNvPr id="124" name="Inkt 123">
                  <a:extLst>
                    <a:ext uri="{FF2B5EF4-FFF2-40B4-BE49-F238E27FC236}">
                      <a16:creationId xmlns:a16="http://schemas.microsoft.com/office/drawing/2014/main" id="{C7A28B3B-4902-4357-BBE8-905DABCB445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80385" y="4658538"/>
                  <a:ext cx="15948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ep 130">
            <a:extLst>
              <a:ext uri="{FF2B5EF4-FFF2-40B4-BE49-F238E27FC236}">
                <a16:creationId xmlns:a16="http://schemas.microsoft.com/office/drawing/2014/main" id="{01C098EE-4A05-4E6C-81A7-7A509DCB21D6}"/>
              </a:ext>
            </a:extLst>
          </p:cNvPr>
          <p:cNvGrpSpPr/>
          <p:nvPr/>
        </p:nvGrpSpPr>
        <p:grpSpPr>
          <a:xfrm>
            <a:off x="4969385" y="2913978"/>
            <a:ext cx="753480" cy="659160"/>
            <a:chOff x="4969385" y="2913978"/>
            <a:chExt cx="753480" cy="65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6" name="Inkt 125">
                  <a:extLst>
                    <a:ext uri="{FF2B5EF4-FFF2-40B4-BE49-F238E27FC236}">
                      <a16:creationId xmlns:a16="http://schemas.microsoft.com/office/drawing/2014/main" id="{27CD859D-C78F-4117-B8EC-4D096866B849}"/>
                    </a:ext>
                  </a:extLst>
                </p14:cNvPr>
                <p14:cNvContentPartPr/>
                <p14:nvPr/>
              </p14:nvContentPartPr>
              <p14:xfrm>
                <a:off x="5524505" y="3216738"/>
                <a:ext cx="198360" cy="298800"/>
              </p14:xfrm>
            </p:contentPart>
          </mc:Choice>
          <mc:Fallback xmlns="">
            <p:pic>
              <p:nvPicPr>
                <p:cNvPr id="126" name="Inkt 125">
                  <a:extLst>
                    <a:ext uri="{FF2B5EF4-FFF2-40B4-BE49-F238E27FC236}">
                      <a16:creationId xmlns:a16="http://schemas.microsoft.com/office/drawing/2014/main" id="{27CD859D-C78F-4117-B8EC-4D096866B84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15505" y="3207738"/>
                  <a:ext cx="216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7" name="Inkt 126">
                  <a:extLst>
                    <a:ext uri="{FF2B5EF4-FFF2-40B4-BE49-F238E27FC236}">
                      <a16:creationId xmlns:a16="http://schemas.microsoft.com/office/drawing/2014/main" id="{FEAC095B-270D-468E-8F3C-4F02EEDDD165}"/>
                    </a:ext>
                  </a:extLst>
                </p14:cNvPr>
                <p14:cNvContentPartPr/>
                <p14:nvPr/>
              </p14:nvContentPartPr>
              <p14:xfrm>
                <a:off x="5129585" y="2913978"/>
                <a:ext cx="315360" cy="618120"/>
              </p14:xfrm>
            </p:contentPart>
          </mc:Choice>
          <mc:Fallback xmlns="">
            <p:pic>
              <p:nvPicPr>
                <p:cNvPr id="127" name="Inkt 126">
                  <a:extLst>
                    <a:ext uri="{FF2B5EF4-FFF2-40B4-BE49-F238E27FC236}">
                      <a16:creationId xmlns:a16="http://schemas.microsoft.com/office/drawing/2014/main" id="{FEAC095B-270D-468E-8F3C-4F02EEDDD16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20585" y="2904978"/>
                  <a:ext cx="33300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28" name="Inkt 127">
                  <a:extLst>
                    <a:ext uri="{FF2B5EF4-FFF2-40B4-BE49-F238E27FC236}">
                      <a16:creationId xmlns:a16="http://schemas.microsoft.com/office/drawing/2014/main" id="{779F82CE-AF34-44CE-9298-106BAF653EBC}"/>
                    </a:ext>
                  </a:extLst>
                </p14:cNvPr>
                <p14:cNvContentPartPr/>
                <p14:nvPr/>
              </p14:nvContentPartPr>
              <p14:xfrm>
                <a:off x="5206265" y="2989218"/>
                <a:ext cx="177840" cy="583920"/>
              </p14:xfrm>
            </p:contentPart>
          </mc:Choice>
          <mc:Fallback xmlns="">
            <p:pic>
              <p:nvPicPr>
                <p:cNvPr id="128" name="Inkt 127">
                  <a:extLst>
                    <a:ext uri="{FF2B5EF4-FFF2-40B4-BE49-F238E27FC236}">
                      <a16:creationId xmlns:a16="http://schemas.microsoft.com/office/drawing/2014/main" id="{779F82CE-AF34-44CE-9298-106BAF653EB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97625" y="2980578"/>
                  <a:ext cx="19548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29" name="Inkt 128">
                  <a:extLst>
                    <a:ext uri="{FF2B5EF4-FFF2-40B4-BE49-F238E27FC236}">
                      <a16:creationId xmlns:a16="http://schemas.microsoft.com/office/drawing/2014/main" id="{9009B583-EDAA-4C45-A610-B4175F75243B}"/>
                    </a:ext>
                  </a:extLst>
                </p14:cNvPr>
                <p14:cNvContentPartPr/>
                <p14:nvPr/>
              </p14:nvContentPartPr>
              <p14:xfrm>
                <a:off x="4969385" y="3428778"/>
                <a:ext cx="130320" cy="119880"/>
              </p14:xfrm>
            </p:contentPart>
          </mc:Choice>
          <mc:Fallback xmlns="">
            <p:pic>
              <p:nvPicPr>
                <p:cNvPr id="129" name="Inkt 128">
                  <a:extLst>
                    <a:ext uri="{FF2B5EF4-FFF2-40B4-BE49-F238E27FC236}">
                      <a16:creationId xmlns:a16="http://schemas.microsoft.com/office/drawing/2014/main" id="{9009B583-EDAA-4C45-A610-B4175F75243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60745" y="3420138"/>
                  <a:ext cx="1479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30" name="Inkt 129">
                  <a:extLst>
                    <a:ext uri="{FF2B5EF4-FFF2-40B4-BE49-F238E27FC236}">
                      <a16:creationId xmlns:a16="http://schemas.microsoft.com/office/drawing/2014/main" id="{A9FBAF74-373D-4FDC-9857-13BF131FECF4}"/>
                    </a:ext>
                  </a:extLst>
                </p14:cNvPr>
                <p14:cNvContentPartPr/>
                <p14:nvPr/>
              </p14:nvContentPartPr>
              <p14:xfrm>
                <a:off x="5201945" y="2960418"/>
                <a:ext cx="46080" cy="187200"/>
              </p14:xfrm>
            </p:contentPart>
          </mc:Choice>
          <mc:Fallback xmlns="">
            <p:pic>
              <p:nvPicPr>
                <p:cNvPr id="130" name="Inkt 129">
                  <a:extLst>
                    <a:ext uri="{FF2B5EF4-FFF2-40B4-BE49-F238E27FC236}">
                      <a16:creationId xmlns:a16="http://schemas.microsoft.com/office/drawing/2014/main" id="{A9FBAF74-373D-4FDC-9857-13BF131FECF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93305" y="2951778"/>
                  <a:ext cx="6372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ep 134">
            <a:extLst>
              <a:ext uri="{FF2B5EF4-FFF2-40B4-BE49-F238E27FC236}">
                <a16:creationId xmlns:a16="http://schemas.microsoft.com/office/drawing/2014/main" id="{535BF3F9-B13A-48FC-B4A9-F1079652A621}"/>
              </a:ext>
            </a:extLst>
          </p:cNvPr>
          <p:cNvGrpSpPr/>
          <p:nvPr/>
        </p:nvGrpSpPr>
        <p:grpSpPr>
          <a:xfrm>
            <a:off x="3751505" y="2969058"/>
            <a:ext cx="654120" cy="529560"/>
            <a:chOff x="3751505" y="2969058"/>
            <a:chExt cx="65412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32" name="Inkt 131">
                  <a:extLst>
                    <a:ext uri="{FF2B5EF4-FFF2-40B4-BE49-F238E27FC236}">
                      <a16:creationId xmlns:a16="http://schemas.microsoft.com/office/drawing/2014/main" id="{56503DEC-67CA-486C-86A7-9CFD1BB8B1FA}"/>
                    </a:ext>
                  </a:extLst>
                </p14:cNvPr>
                <p14:cNvContentPartPr/>
                <p14:nvPr/>
              </p14:nvContentPartPr>
              <p14:xfrm>
                <a:off x="4099985" y="2973018"/>
                <a:ext cx="49680" cy="464760"/>
              </p14:xfrm>
            </p:contentPart>
          </mc:Choice>
          <mc:Fallback xmlns="">
            <p:pic>
              <p:nvPicPr>
                <p:cNvPr id="132" name="Inkt 131">
                  <a:extLst>
                    <a:ext uri="{FF2B5EF4-FFF2-40B4-BE49-F238E27FC236}">
                      <a16:creationId xmlns:a16="http://schemas.microsoft.com/office/drawing/2014/main" id="{56503DEC-67CA-486C-86A7-9CFD1BB8B1F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90985" y="2964018"/>
                  <a:ext cx="6732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33" name="Inkt 132">
                  <a:extLst>
                    <a:ext uri="{FF2B5EF4-FFF2-40B4-BE49-F238E27FC236}">
                      <a16:creationId xmlns:a16="http://schemas.microsoft.com/office/drawing/2014/main" id="{08ACE615-4F62-486C-9B8E-646107723648}"/>
                    </a:ext>
                  </a:extLst>
                </p14:cNvPr>
                <p14:cNvContentPartPr/>
                <p14:nvPr/>
              </p14:nvContentPartPr>
              <p14:xfrm>
                <a:off x="4087745" y="2969058"/>
                <a:ext cx="317880" cy="529560"/>
              </p14:xfrm>
            </p:contentPart>
          </mc:Choice>
          <mc:Fallback xmlns="">
            <p:pic>
              <p:nvPicPr>
                <p:cNvPr id="133" name="Inkt 132">
                  <a:extLst>
                    <a:ext uri="{FF2B5EF4-FFF2-40B4-BE49-F238E27FC236}">
                      <a16:creationId xmlns:a16="http://schemas.microsoft.com/office/drawing/2014/main" id="{08ACE615-4F62-486C-9B8E-64610772364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079105" y="2960058"/>
                  <a:ext cx="33552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34" name="Inkt 133">
                  <a:extLst>
                    <a:ext uri="{FF2B5EF4-FFF2-40B4-BE49-F238E27FC236}">
                      <a16:creationId xmlns:a16="http://schemas.microsoft.com/office/drawing/2014/main" id="{DC6F7351-145C-46AD-8C27-B18C39656DE7}"/>
                    </a:ext>
                  </a:extLst>
                </p14:cNvPr>
                <p14:cNvContentPartPr/>
                <p14:nvPr/>
              </p14:nvContentPartPr>
              <p14:xfrm>
                <a:off x="3751505" y="3340938"/>
                <a:ext cx="169560" cy="148320"/>
              </p14:xfrm>
            </p:contentPart>
          </mc:Choice>
          <mc:Fallback xmlns="">
            <p:pic>
              <p:nvPicPr>
                <p:cNvPr id="134" name="Inkt 133">
                  <a:extLst>
                    <a:ext uri="{FF2B5EF4-FFF2-40B4-BE49-F238E27FC236}">
                      <a16:creationId xmlns:a16="http://schemas.microsoft.com/office/drawing/2014/main" id="{DC6F7351-145C-46AD-8C27-B18C39656DE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42505" y="3332298"/>
                  <a:ext cx="187200" cy="16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6" name="Inkt 135">
                <a:extLst>
                  <a:ext uri="{FF2B5EF4-FFF2-40B4-BE49-F238E27FC236}">
                    <a16:creationId xmlns:a16="http://schemas.microsoft.com/office/drawing/2014/main" id="{9A1CA978-28D6-4B9E-87AA-E23975260576}"/>
                  </a:ext>
                </a:extLst>
              </p14:cNvPr>
              <p14:cNvContentPartPr/>
              <p14:nvPr/>
            </p14:nvContentPartPr>
            <p14:xfrm>
              <a:off x="8212985" y="2507178"/>
              <a:ext cx="180000" cy="302400"/>
            </p14:xfrm>
          </p:contentPart>
        </mc:Choice>
        <mc:Fallback xmlns="">
          <p:pic>
            <p:nvPicPr>
              <p:cNvPr id="136" name="Inkt 135">
                <a:extLst>
                  <a:ext uri="{FF2B5EF4-FFF2-40B4-BE49-F238E27FC236}">
                    <a16:creationId xmlns:a16="http://schemas.microsoft.com/office/drawing/2014/main" id="{9A1CA978-28D6-4B9E-87AA-E2397526057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04345" y="2498538"/>
                <a:ext cx="1976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7" name="Inkt 136">
                <a:extLst>
                  <a:ext uri="{FF2B5EF4-FFF2-40B4-BE49-F238E27FC236}">
                    <a16:creationId xmlns:a16="http://schemas.microsoft.com/office/drawing/2014/main" id="{AD90FA12-2C47-45F1-B862-3BA1B427E3C8}"/>
                  </a:ext>
                </a:extLst>
              </p14:cNvPr>
              <p14:cNvContentPartPr/>
              <p14:nvPr/>
            </p14:nvContentPartPr>
            <p14:xfrm>
              <a:off x="4434278" y="5216919"/>
              <a:ext cx="696960" cy="46080"/>
            </p14:xfrm>
          </p:contentPart>
        </mc:Choice>
        <mc:Fallback xmlns="">
          <p:pic>
            <p:nvPicPr>
              <p:cNvPr id="137" name="Inkt 136">
                <a:extLst>
                  <a:ext uri="{FF2B5EF4-FFF2-40B4-BE49-F238E27FC236}">
                    <a16:creationId xmlns:a16="http://schemas.microsoft.com/office/drawing/2014/main" id="{AD90FA12-2C47-45F1-B862-3BA1B427E3C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425278" y="5208279"/>
                <a:ext cx="714600" cy="63720"/>
              </a:xfrm>
              <a:prstGeom prst="rect">
                <a:avLst/>
              </a:prstGeom>
            </p:spPr>
          </p:pic>
        </mc:Fallback>
      </mc:AlternateContent>
      <p:sp>
        <p:nvSpPr>
          <p:cNvPr id="138" name="Tekstvak 137">
            <a:extLst>
              <a:ext uri="{FF2B5EF4-FFF2-40B4-BE49-F238E27FC236}">
                <a16:creationId xmlns:a16="http://schemas.microsoft.com/office/drawing/2014/main" id="{677BDA4A-6557-4783-BE90-3A86FE98E61B}"/>
              </a:ext>
            </a:extLst>
          </p:cNvPr>
          <p:cNvSpPr txBox="1"/>
          <p:nvPr/>
        </p:nvSpPr>
        <p:spPr>
          <a:xfrm>
            <a:off x="3682767" y="2684477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WR01</a:t>
            </a:r>
            <a:endParaRPr lang="en-GB" sz="1400" dirty="0"/>
          </a:p>
        </p:txBody>
      </p:sp>
      <p:sp>
        <p:nvSpPr>
          <p:cNvPr id="139" name="Tekstvak 138">
            <a:extLst>
              <a:ext uri="{FF2B5EF4-FFF2-40B4-BE49-F238E27FC236}">
                <a16:creationId xmlns:a16="http://schemas.microsoft.com/office/drawing/2014/main" id="{81B382D9-0C69-4E96-B050-28B7D480F708}"/>
              </a:ext>
            </a:extLst>
          </p:cNvPr>
          <p:cNvSpPr txBox="1"/>
          <p:nvPr/>
        </p:nvSpPr>
        <p:spPr>
          <a:xfrm>
            <a:off x="5091785" y="236569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WR02</a:t>
            </a:r>
            <a:endParaRPr lang="en-GB" sz="1400" dirty="0"/>
          </a:p>
        </p:txBody>
      </p:sp>
      <p:sp>
        <p:nvSpPr>
          <p:cNvPr id="140" name="Tekstvak 139">
            <a:extLst>
              <a:ext uri="{FF2B5EF4-FFF2-40B4-BE49-F238E27FC236}">
                <a16:creationId xmlns:a16="http://schemas.microsoft.com/office/drawing/2014/main" id="{C4D39B5D-287E-41FA-BC3C-02208A1757B2}"/>
              </a:ext>
            </a:extLst>
          </p:cNvPr>
          <p:cNvSpPr txBox="1"/>
          <p:nvPr/>
        </p:nvSpPr>
        <p:spPr>
          <a:xfrm>
            <a:off x="5800769" y="2978198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WR03</a:t>
            </a:r>
            <a:endParaRPr lang="en-GB" sz="1400" dirty="0"/>
          </a:p>
        </p:txBody>
      </p:sp>
      <p:sp>
        <p:nvSpPr>
          <p:cNvPr id="142" name="Tekstvak 141">
            <a:extLst>
              <a:ext uri="{FF2B5EF4-FFF2-40B4-BE49-F238E27FC236}">
                <a16:creationId xmlns:a16="http://schemas.microsoft.com/office/drawing/2014/main" id="{3F07A8E3-628E-4DA5-8491-8CBE9954BB56}"/>
              </a:ext>
            </a:extLst>
          </p:cNvPr>
          <p:cNvSpPr txBox="1"/>
          <p:nvPr/>
        </p:nvSpPr>
        <p:spPr>
          <a:xfrm>
            <a:off x="7533314" y="236569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WR05</a:t>
            </a:r>
            <a:endParaRPr lang="en-GB" sz="1400" dirty="0"/>
          </a:p>
        </p:txBody>
      </p:sp>
      <p:sp>
        <p:nvSpPr>
          <p:cNvPr id="143" name="Tekstvak 142">
            <a:extLst>
              <a:ext uri="{FF2B5EF4-FFF2-40B4-BE49-F238E27FC236}">
                <a16:creationId xmlns:a16="http://schemas.microsoft.com/office/drawing/2014/main" id="{632DC66A-46C6-49A0-8168-DD9C829808FC}"/>
              </a:ext>
            </a:extLst>
          </p:cNvPr>
          <p:cNvSpPr txBox="1"/>
          <p:nvPr/>
        </p:nvSpPr>
        <p:spPr>
          <a:xfrm>
            <a:off x="9093672" y="2534453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WR06</a:t>
            </a:r>
            <a:endParaRPr lang="en-GB" sz="1400" dirty="0"/>
          </a:p>
        </p:txBody>
      </p:sp>
      <p:grpSp>
        <p:nvGrpSpPr>
          <p:cNvPr id="147" name="Groep 146">
            <a:extLst>
              <a:ext uri="{FF2B5EF4-FFF2-40B4-BE49-F238E27FC236}">
                <a16:creationId xmlns:a16="http://schemas.microsoft.com/office/drawing/2014/main" id="{E97737A1-A3A7-4D42-96EF-37D535E623B6}"/>
              </a:ext>
            </a:extLst>
          </p:cNvPr>
          <p:cNvGrpSpPr/>
          <p:nvPr/>
        </p:nvGrpSpPr>
        <p:grpSpPr>
          <a:xfrm>
            <a:off x="2614265" y="1808778"/>
            <a:ext cx="7844400" cy="4429080"/>
            <a:chOff x="2614265" y="1808778"/>
            <a:chExt cx="7844400" cy="442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" name="Inkt 13">
                  <a:extLst>
                    <a:ext uri="{FF2B5EF4-FFF2-40B4-BE49-F238E27FC236}">
                      <a16:creationId xmlns:a16="http://schemas.microsoft.com/office/drawing/2014/main" id="{AE792EB5-1B7F-448E-AE42-717D2AB5A5BD}"/>
                    </a:ext>
                  </a:extLst>
                </p14:cNvPr>
                <p14:cNvContentPartPr/>
                <p14:nvPr/>
              </p14:nvContentPartPr>
              <p14:xfrm>
                <a:off x="6132185" y="2894178"/>
                <a:ext cx="4026240" cy="135720"/>
              </p14:xfrm>
            </p:contentPart>
          </mc:Choice>
          <mc:Fallback xmlns="">
            <p:pic>
              <p:nvPicPr>
                <p:cNvPr id="14" name="Inkt 13">
                  <a:extLst>
                    <a:ext uri="{FF2B5EF4-FFF2-40B4-BE49-F238E27FC236}">
                      <a16:creationId xmlns:a16="http://schemas.microsoft.com/office/drawing/2014/main" id="{AE792EB5-1B7F-448E-AE42-717D2AB5A5B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23545" y="2885538"/>
                  <a:ext cx="4043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6" name="Inkt 15">
                  <a:extLst>
                    <a:ext uri="{FF2B5EF4-FFF2-40B4-BE49-F238E27FC236}">
                      <a16:creationId xmlns:a16="http://schemas.microsoft.com/office/drawing/2014/main" id="{389187DC-A15C-4BEE-A811-22131C5EC934}"/>
                    </a:ext>
                  </a:extLst>
                </p14:cNvPr>
                <p14:cNvContentPartPr/>
                <p14:nvPr/>
              </p14:nvContentPartPr>
              <p14:xfrm>
                <a:off x="6127865" y="3225378"/>
                <a:ext cx="51480" cy="405720"/>
              </p14:xfrm>
            </p:contentPart>
          </mc:Choice>
          <mc:Fallback xmlns="">
            <p:pic>
              <p:nvPicPr>
                <p:cNvPr id="16" name="Inkt 15">
                  <a:extLst>
                    <a:ext uri="{FF2B5EF4-FFF2-40B4-BE49-F238E27FC236}">
                      <a16:creationId xmlns:a16="http://schemas.microsoft.com/office/drawing/2014/main" id="{389187DC-A15C-4BEE-A811-22131C5EC93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19225" y="3216738"/>
                  <a:ext cx="691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2" name="Inkt 21">
                  <a:extLst>
                    <a:ext uri="{FF2B5EF4-FFF2-40B4-BE49-F238E27FC236}">
                      <a16:creationId xmlns:a16="http://schemas.microsoft.com/office/drawing/2014/main" id="{3B0F446C-38D7-4064-8F2B-A4549E42D563}"/>
                    </a:ext>
                  </a:extLst>
                </p14:cNvPr>
                <p14:cNvContentPartPr/>
                <p14:nvPr/>
              </p14:nvContentPartPr>
              <p14:xfrm>
                <a:off x="7898345" y="3209538"/>
                <a:ext cx="151200" cy="2976840"/>
              </p14:xfrm>
            </p:contentPart>
          </mc:Choice>
          <mc:Fallback xmlns="">
            <p:pic>
              <p:nvPicPr>
                <p:cNvPr id="22" name="Inkt 21">
                  <a:extLst>
                    <a:ext uri="{FF2B5EF4-FFF2-40B4-BE49-F238E27FC236}">
                      <a16:creationId xmlns:a16="http://schemas.microsoft.com/office/drawing/2014/main" id="{3B0F446C-38D7-4064-8F2B-A4549E42D56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89345" y="3200538"/>
                  <a:ext cx="168840" cy="29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3" name="Inkt 22">
                  <a:extLst>
                    <a:ext uri="{FF2B5EF4-FFF2-40B4-BE49-F238E27FC236}">
                      <a16:creationId xmlns:a16="http://schemas.microsoft.com/office/drawing/2014/main" id="{D6156A81-A968-4714-9DD0-F95176414422}"/>
                    </a:ext>
                  </a:extLst>
                </p14:cNvPr>
                <p14:cNvContentPartPr/>
                <p14:nvPr/>
              </p14:nvContentPartPr>
              <p14:xfrm>
                <a:off x="8282465" y="3244098"/>
                <a:ext cx="2134080" cy="35280"/>
              </p14:xfrm>
            </p:contentPart>
          </mc:Choice>
          <mc:Fallback xmlns="">
            <p:pic>
              <p:nvPicPr>
                <p:cNvPr id="23" name="Inkt 22">
                  <a:extLst>
                    <a:ext uri="{FF2B5EF4-FFF2-40B4-BE49-F238E27FC236}">
                      <a16:creationId xmlns:a16="http://schemas.microsoft.com/office/drawing/2014/main" id="{D6156A81-A968-4714-9DD0-F9517641442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73825" y="3235098"/>
                  <a:ext cx="21517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4" name="Inkt 23">
                  <a:extLst>
                    <a:ext uri="{FF2B5EF4-FFF2-40B4-BE49-F238E27FC236}">
                      <a16:creationId xmlns:a16="http://schemas.microsoft.com/office/drawing/2014/main" id="{D1AB4068-564F-4229-90A5-3C205C6078DD}"/>
                    </a:ext>
                  </a:extLst>
                </p14:cNvPr>
                <p14:cNvContentPartPr/>
                <p14:nvPr/>
              </p14:nvContentPartPr>
              <p14:xfrm>
                <a:off x="8235305" y="3287298"/>
                <a:ext cx="128520" cy="2858040"/>
              </p14:xfrm>
            </p:contentPart>
          </mc:Choice>
          <mc:Fallback xmlns="">
            <p:pic>
              <p:nvPicPr>
                <p:cNvPr id="24" name="Inkt 23">
                  <a:extLst>
                    <a:ext uri="{FF2B5EF4-FFF2-40B4-BE49-F238E27FC236}">
                      <a16:creationId xmlns:a16="http://schemas.microsoft.com/office/drawing/2014/main" id="{D1AB4068-564F-4229-90A5-3C205C6078D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26305" y="3278298"/>
                  <a:ext cx="146160" cy="28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6" name="Inkt 25">
                  <a:extLst>
                    <a:ext uri="{FF2B5EF4-FFF2-40B4-BE49-F238E27FC236}">
                      <a16:creationId xmlns:a16="http://schemas.microsoft.com/office/drawing/2014/main" id="{35ED0044-5BEF-4478-8E8B-9759B3CABB1A}"/>
                    </a:ext>
                  </a:extLst>
                </p14:cNvPr>
                <p14:cNvContentPartPr/>
                <p14:nvPr/>
              </p14:nvContentPartPr>
              <p14:xfrm>
                <a:off x="7239185" y="1808778"/>
                <a:ext cx="124560" cy="1119600"/>
              </p14:xfrm>
            </p:contentPart>
          </mc:Choice>
          <mc:Fallback xmlns="">
            <p:pic>
              <p:nvPicPr>
                <p:cNvPr id="26" name="Inkt 25">
                  <a:extLst>
                    <a:ext uri="{FF2B5EF4-FFF2-40B4-BE49-F238E27FC236}">
                      <a16:creationId xmlns:a16="http://schemas.microsoft.com/office/drawing/2014/main" id="{35ED0044-5BEF-4478-8E8B-9759B3CABB1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30185" y="1799778"/>
                  <a:ext cx="142200" cy="11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7" name="Inkt 26">
                  <a:extLst>
                    <a:ext uri="{FF2B5EF4-FFF2-40B4-BE49-F238E27FC236}">
                      <a16:creationId xmlns:a16="http://schemas.microsoft.com/office/drawing/2014/main" id="{86BA1D36-9078-4A5F-B038-9D4AA991C1C5}"/>
                    </a:ext>
                  </a:extLst>
                </p14:cNvPr>
                <p14:cNvContentPartPr/>
                <p14:nvPr/>
              </p14:nvContentPartPr>
              <p14:xfrm>
                <a:off x="8513945" y="2141778"/>
                <a:ext cx="97920" cy="714600"/>
              </p14:xfrm>
            </p:contentPart>
          </mc:Choice>
          <mc:Fallback xmlns="">
            <p:pic>
              <p:nvPicPr>
                <p:cNvPr id="27" name="Inkt 26">
                  <a:extLst>
                    <a:ext uri="{FF2B5EF4-FFF2-40B4-BE49-F238E27FC236}">
                      <a16:creationId xmlns:a16="http://schemas.microsoft.com/office/drawing/2014/main" id="{86BA1D36-9078-4A5F-B038-9D4AA991C1C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05305" y="2133138"/>
                  <a:ext cx="11556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6" name="Inkt 35">
                  <a:extLst>
                    <a:ext uri="{FF2B5EF4-FFF2-40B4-BE49-F238E27FC236}">
                      <a16:creationId xmlns:a16="http://schemas.microsoft.com/office/drawing/2014/main" id="{321437FF-351F-4D01-B23F-2E48BF7AE852}"/>
                    </a:ext>
                  </a:extLst>
                </p14:cNvPr>
                <p14:cNvContentPartPr/>
                <p14:nvPr/>
              </p14:nvContentPartPr>
              <p14:xfrm>
                <a:off x="8303345" y="3875178"/>
                <a:ext cx="2155320" cy="55800"/>
              </p14:xfrm>
            </p:contentPart>
          </mc:Choice>
          <mc:Fallback xmlns="">
            <p:pic>
              <p:nvPicPr>
                <p:cNvPr id="36" name="Inkt 35">
                  <a:extLst>
                    <a:ext uri="{FF2B5EF4-FFF2-40B4-BE49-F238E27FC236}">
                      <a16:creationId xmlns:a16="http://schemas.microsoft.com/office/drawing/2014/main" id="{321437FF-351F-4D01-B23F-2E48BF7AE85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294345" y="3866538"/>
                  <a:ext cx="2172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7" name="Inkt 36">
                  <a:extLst>
                    <a:ext uri="{FF2B5EF4-FFF2-40B4-BE49-F238E27FC236}">
                      <a16:creationId xmlns:a16="http://schemas.microsoft.com/office/drawing/2014/main" id="{449BB0AF-9332-4053-88C9-77A6515F0217}"/>
                    </a:ext>
                  </a:extLst>
                </p14:cNvPr>
                <p14:cNvContentPartPr/>
                <p14:nvPr/>
              </p14:nvContentPartPr>
              <p14:xfrm>
                <a:off x="8922905" y="3270378"/>
                <a:ext cx="58680" cy="597600"/>
              </p14:xfrm>
            </p:contentPart>
          </mc:Choice>
          <mc:Fallback xmlns="">
            <p:pic>
              <p:nvPicPr>
                <p:cNvPr id="37" name="Inkt 36">
                  <a:extLst>
                    <a:ext uri="{FF2B5EF4-FFF2-40B4-BE49-F238E27FC236}">
                      <a16:creationId xmlns:a16="http://schemas.microsoft.com/office/drawing/2014/main" id="{449BB0AF-9332-4053-88C9-77A6515F021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13905" y="3261378"/>
                  <a:ext cx="7632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8" name="Inkt 37">
                  <a:extLst>
                    <a:ext uri="{FF2B5EF4-FFF2-40B4-BE49-F238E27FC236}">
                      <a16:creationId xmlns:a16="http://schemas.microsoft.com/office/drawing/2014/main" id="{F8D7740B-91BD-4604-A2B9-56DFDFB9E5B1}"/>
                    </a:ext>
                  </a:extLst>
                </p14:cNvPr>
                <p14:cNvContentPartPr/>
                <p14:nvPr/>
              </p14:nvContentPartPr>
              <p14:xfrm>
                <a:off x="9497825" y="3285138"/>
                <a:ext cx="132120" cy="664560"/>
              </p14:xfrm>
            </p:contentPart>
          </mc:Choice>
          <mc:Fallback xmlns="">
            <p:pic>
              <p:nvPicPr>
                <p:cNvPr id="38" name="Inkt 37">
                  <a:extLst>
                    <a:ext uri="{FF2B5EF4-FFF2-40B4-BE49-F238E27FC236}">
                      <a16:creationId xmlns:a16="http://schemas.microsoft.com/office/drawing/2014/main" id="{F8D7740B-91BD-4604-A2B9-56DFDFB9E5B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88825" y="3276138"/>
                  <a:ext cx="14976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9" name="Inkt 38">
                  <a:extLst>
                    <a:ext uri="{FF2B5EF4-FFF2-40B4-BE49-F238E27FC236}">
                      <a16:creationId xmlns:a16="http://schemas.microsoft.com/office/drawing/2014/main" id="{70F5E031-BCDC-44B6-AAAA-D3FDC97C45CE}"/>
                    </a:ext>
                  </a:extLst>
                </p14:cNvPr>
                <p14:cNvContentPartPr/>
                <p14:nvPr/>
              </p14:nvContentPartPr>
              <p14:xfrm>
                <a:off x="9934505" y="3284418"/>
                <a:ext cx="113400" cy="621000"/>
              </p14:xfrm>
            </p:contentPart>
          </mc:Choice>
          <mc:Fallback xmlns="">
            <p:pic>
              <p:nvPicPr>
                <p:cNvPr id="39" name="Inkt 38">
                  <a:extLst>
                    <a:ext uri="{FF2B5EF4-FFF2-40B4-BE49-F238E27FC236}">
                      <a16:creationId xmlns:a16="http://schemas.microsoft.com/office/drawing/2014/main" id="{70F5E031-BCDC-44B6-AAAA-D3FDC97C45C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25505" y="3275778"/>
                  <a:ext cx="13104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1" name="Inkt 40">
                  <a:extLst>
                    <a:ext uri="{FF2B5EF4-FFF2-40B4-BE49-F238E27FC236}">
                      <a16:creationId xmlns:a16="http://schemas.microsoft.com/office/drawing/2014/main" id="{00B67861-E1F6-4A28-88E2-76B460D2CE5D}"/>
                    </a:ext>
                  </a:extLst>
                </p14:cNvPr>
                <p14:cNvContentPartPr/>
                <p14:nvPr/>
              </p14:nvContentPartPr>
              <p14:xfrm>
                <a:off x="10170665" y="3015858"/>
                <a:ext cx="120240" cy="23760"/>
              </p14:xfrm>
            </p:contentPart>
          </mc:Choice>
          <mc:Fallback xmlns="">
            <p:pic>
              <p:nvPicPr>
                <p:cNvPr id="41" name="Inkt 40">
                  <a:extLst>
                    <a:ext uri="{FF2B5EF4-FFF2-40B4-BE49-F238E27FC236}">
                      <a16:creationId xmlns:a16="http://schemas.microsoft.com/office/drawing/2014/main" id="{00B67861-E1F6-4A28-88E2-76B460D2CE5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162025" y="3006858"/>
                  <a:ext cx="137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3" name="Inkt 42">
                  <a:extLst>
                    <a:ext uri="{FF2B5EF4-FFF2-40B4-BE49-F238E27FC236}">
                      <a16:creationId xmlns:a16="http://schemas.microsoft.com/office/drawing/2014/main" id="{58EBA635-7C03-4ED9-BE7D-C7E4B9920C8E}"/>
                    </a:ext>
                  </a:extLst>
                </p14:cNvPr>
                <p14:cNvContentPartPr/>
                <p14:nvPr/>
              </p14:nvContentPartPr>
              <p14:xfrm>
                <a:off x="6151625" y="3939978"/>
                <a:ext cx="1230120" cy="60840"/>
              </p14:xfrm>
            </p:contentPart>
          </mc:Choice>
          <mc:Fallback xmlns="">
            <p:pic>
              <p:nvPicPr>
                <p:cNvPr id="43" name="Inkt 42">
                  <a:extLst>
                    <a:ext uri="{FF2B5EF4-FFF2-40B4-BE49-F238E27FC236}">
                      <a16:creationId xmlns:a16="http://schemas.microsoft.com/office/drawing/2014/main" id="{58EBA635-7C03-4ED9-BE7D-C7E4B9920C8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42985" y="3930978"/>
                  <a:ext cx="1247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4" name="Inkt 43">
                  <a:extLst>
                    <a:ext uri="{FF2B5EF4-FFF2-40B4-BE49-F238E27FC236}">
                      <a16:creationId xmlns:a16="http://schemas.microsoft.com/office/drawing/2014/main" id="{447B877D-43CB-41F5-8E86-F43B3031AD2F}"/>
                    </a:ext>
                  </a:extLst>
                </p14:cNvPr>
                <p14:cNvContentPartPr/>
                <p14:nvPr/>
              </p14:nvContentPartPr>
              <p14:xfrm>
                <a:off x="7344305" y="3248058"/>
                <a:ext cx="71640" cy="2989800"/>
              </p14:xfrm>
            </p:contentPart>
          </mc:Choice>
          <mc:Fallback xmlns="">
            <p:pic>
              <p:nvPicPr>
                <p:cNvPr id="44" name="Inkt 43">
                  <a:extLst>
                    <a:ext uri="{FF2B5EF4-FFF2-40B4-BE49-F238E27FC236}">
                      <a16:creationId xmlns:a16="http://schemas.microsoft.com/office/drawing/2014/main" id="{447B877D-43CB-41F5-8E86-F43B3031AD2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35305" y="3239418"/>
                  <a:ext cx="89280" cy="30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6" name="Inkt 45">
                  <a:extLst>
                    <a:ext uri="{FF2B5EF4-FFF2-40B4-BE49-F238E27FC236}">
                      <a16:creationId xmlns:a16="http://schemas.microsoft.com/office/drawing/2014/main" id="{C74BE80D-A7BF-4EAF-B678-EAF48B257DB5}"/>
                    </a:ext>
                  </a:extLst>
                </p14:cNvPr>
                <p14:cNvContentPartPr/>
                <p14:nvPr/>
              </p14:nvContentPartPr>
              <p14:xfrm>
                <a:off x="6675425" y="3267138"/>
                <a:ext cx="55440" cy="663840"/>
              </p14:xfrm>
            </p:contentPart>
          </mc:Choice>
          <mc:Fallback xmlns="">
            <p:pic>
              <p:nvPicPr>
                <p:cNvPr id="46" name="Inkt 45">
                  <a:extLst>
                    <a:ext uri="{FF2B5EF4-FFF2-40B4-BE49-F238E27FC236}">
                      <a16:creationId xmlns:a16="http://schemas.microsoft.com/office/drawing/2014/main" id="{C74BE80D-A7BF-4EAF-B678-EAF48B257DB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666425" y="3258498"/>
                  <a:ext cx="730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7" name="Inkt 46">
                  <a:extLst>
                    <a:ext uri="{FF2B5EF4-FFF2-40B4-BE49-F238E27FC236}">
                      <a16:creationId xmlns:a16="http://schemas.microsoft.com/office/drawing/2014/main" id="{A8098D22-CAB7-4A37-B050-91319447C84D}"/>
                    </a:ext>
                  </a:extLst>
                </p14:cNvPr>
                <p14:cNvContentPartPr/>
                <p14:nvPr/>
              </p14:nvContentPartPr>
              <p14:xfrm>
                <a:off x="7344665" y="3894258"/>
                <a:ext cx="599400" cy="79560"/>
              </p14:xfrm>
            </p:contentPart>
          </mc:Choice>
          <mc:Fallback xmlns="">
            <p:pic>
              <p:nvPicPr>
                <p:cNvPr id="47" name="Inkt 46">
                  <a:extLst>
                    <a:ext uri="{FF2B5EF4-FFF2-40B4-BE49-F238E27FC236}">
                      <a16:creationId xmlns:a16="http://schemas.microsoft.com/office/drawing/2014/main" id="{A8098D22-CAB7-4A37-B050-91319447C84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36025" y="3885258"/>
                  <a:ext cx="6170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8" name="Inkt 47">
                  <a:extLst>
                    <a:ext uri="{FF2B5EF4-FFF2-40B4-BE49-F238E27FC236}">
                      <a16:creationId xmlns:a16="http://schemas.microsoft.com/office/drawing/2014/main" id="{3DE301F4-05B9-49AF-A8D3-B3C688863827}"/>
                    </a:ext>
                  </a:extLst>
                </p14:cNvPr>
                <p14:cNvContentPartPr/>
                <p14:nvPr/>
              </p14:nvContentPartPr>
              <p14:xfrm>
                <a:off x="7374545" y="4548378"/>
                <a:ext cx="564480" cy="59040"/>
              </p14:xfrm>
            </p:contentPart>
          </mc:Choice>
          <mc:Fallback xmlns="">
            <p:pic>
              <p:nvPicPr>
                <p:cNvPr id="48" name="Inkt 47">
                  <a:extLst>
                    <a:ext uri="{FF2B5EF4-FFF2-40B4-BE49-F238E27FC236}">
                      <a16:creationId xmlns:a16="http://schemas.microsoft.com/office/drawing/2014/main" id="{3DE301F4-05B9-49AF-A8D3-B3C68886382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365545" y="4539738"/>
                  <a:ext cx="5821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9" name="Inkt 48">
                  <a:extLst>
                    <a:ext uri="{FF2B5EF4-FFF2-40B4-BE49-F238E27FC236}">
                      <a16:creationId xmlns:a16="http://schemas.microsoft.com/office/drawing/2014/main" id="{37DC8644-1425-4959-B860-FEB625DDC2E2}"/>
                    </a:ext>
                  </a:extLst>
                </p14:cNvPr>
                <p14:cNvContentPartPr/>
                <p14:nvPr/>
              </p14:nvContentPartPr>
              <p14:xfrm>
                <a:off x="7377785" y="5083698"/>
                <a:ext cx="573120" cy="39960"/>
              </p14:xfrm>
            </p:contentPart>
          </mc:Choice>
          <mc:Fallback xmlns="">
            <p:pic>
              <p:nvPicPr>
                <p:cNvPr id="49" name="Inkt 48">
                  <a:extLst>
                    <a:ext uri="{FF2B5EF4-FFF2-40B4-BE49-F238E27FC236}">
                      <a16:creationId xmlns:a16="http://schemas.microsoft.com/office/drawing/2014/main" id="{37DC8644-1425-4959-B860-FEB625DDC2E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368785" y="5074698"/>
                  <a:ext cx="590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0" name="Inkt 49">
                  <a:extLst>
                    <a:ext uri="{FF2B5EF4-FFF2-40B4-BE49-F238E27FC236}">
                      <a16:creationId xmlns:a16="http://schemas.microsoft.com/office/drawing/2014/main" id="{AAE45DFA-ADD9-497A-83B2-7054FD8955BC}"/>
                    </a:ext>
                  </a:extLst>
                </p14:cNvPr>
                <p14:cNvContentPartPr/>
                <p14:nvPr/>
              </p14:nvContentPartPr>
              <p14:xfrm>
                <a:off x="7383185" y="5547018"/>
                <a:ext cx="537480" cy="47160"/>
              </p14:xfrm>
            </p:contentPart>
          </mc:Choice>
          <mc:Fallback xmlns="">
            <p:pic>
              <p:nvPicPr>
                <p:cNvPr id="50" name="Inkt 49">
                  <a:extLst>
                    <a:ext uri="{FF2B5EF4-FFF2-40B4-BE49-F238E27FC236}">
                      <a16:creationId xmlns:a16="http://schemas.microsoft.com/office/drawing/2014/main" id="{AAE45DFA-ADD9-497A-83B2-7054FD8955B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74545" y="5538378"/>
                  <a:ext cx="5551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1" name="Inkt 50">
                  <a:extLst>
                    <a:ext uri="{FF2B5EF4-FFF2-40B4-BE49-F238E27FC236}">
                      <a16:creationId xmlns:a16="http://schemas.microsoft.com/office/drawing/2014/main" id="{E1B20844-7FEB-4AD8-A676-96A9148BAD3D}"/>
                    </a:ext>
                  </a:extLst>
                </p14:cNvPr>
                <p14:cNvContentPartPr/>
                <p14:nvPr/>
              </p14:nvContentPartPr>
              <p14:xfrm>
                <a:off x="7381385" y="5890818"/>
                <a:ext cx="606600" cy="45000"/>
              </p14:xfrm>
            </p:contentPart>
          </mc:Choice>
          <mc:Fallback xmlns="">
            <p:pic>
              <p:nvPicPr>
                <p:cNvPr id="51" name="Inkt 50">
                  <a:extLst>
                    <a:ext uri="{FF2B5EF4-FFF2-40B4-BE49-F238E27FC236}">
                      <a16:creationId xmlns:a16="http://schemas.microsoft.com/office/drawing/2014/main" id="{E1B20844-7FEB-4AD8-A676-96A9148BAD3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72385" y="5882178"/>
                  <a:ext cx="624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7" name="Inkt 56">
                  <a:extLst>
                    <a:ext uri="{FF2B5EF4-FFF2-40B4-BE49-F238E27FC236}">
                      <a16:creationId xmlns:a16="http://schemas.microsoft.com/office/drawing/2014/main" id="{0D56FD48-F4FD-4F6A-821F-1A83EF3527CA}"/>
                    </a:ext>
                  </a:extLst>
                </p14:cNvPr>
                <p14:cNvContentPartPr/>
                <p14:nvPr/>
              </p14:nvContentPartPr>
              <p14:xfrm>
                <a:off x="8320625" y="5158578"/>
                <a:ext cx="1920600" cy="26640"/>
              </p14:xfrm>
            </p:contentPart>
          </mc:Choice>
          <mc:Fallback xmlns="">
            <p:pic>
              <p:nvPicPr>
                <p:cNvPr id="57" name="Inkt 56">
                  <a:extLst>
                    <a:ext uri="{FF2B5EF4-FFF2-40B4-BE49-F238E27FC236}">
                      <a16:creationId xmlns:a16="http://schemas.microsoft.com/office/drawing/2014/main" id="{0D56FD48-F4FD-4F6A-821F-1A83EF3527C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311625" y="5149938"/>
                  <a:ext cx="1938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9" name="Inkt 58">
                  <a:extLst>
                    <a:ext uri="{FF2B5EF4-FFF2-40B4-BE49-F238E27FC236}">
                      <a16:creationId xmlns:a16="http://schemas.microsoft.com/office/drawing/2014/main" id="{5E9CEF12-1D2B-4C6A-899A-C1B6FD36E29E}"/>
                    </a:ext>
                  </a:extLst>
                </p14:cNvPr>
                <p14:cNvContentPartPr/>
                <p14:nvPr/>
              </p14:nvContentPartPr>
              <p14:xfrm>
                <a:off x="8250065" y="5394378"/>
                <a:ext cx="1905480" cy="27720"/>
              </p14:xfrm>
            </p:contentPart>
          </mc:Choice>
          <mc:Fallback xmlns="">
            <p:pic>
              <p:nvPicPr>
                <p:cNvPr id="59" name="Inkt 58">
                  <a:extLst>
                    <a:ext uri="{FF2B5EF4-FFF2-40B4-BE49-F238E27FC236}">
                      <a16:creationId xmlns:a16="http://schemas.microsoft.com/office/drawing/2014/main" id="{5E9CEF12-1D2B-4C6A-899A-C1B6FD36E29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241065" y="5385738"/>
                  <a:ext cx="1923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0" name="Inkt 59">
                  <a:extLst>
                    <a:ext uri="{FF2B5EF4-FFF2-40B4-BE49-F238E27FC236}">
                      <a16:creationId xmlns:a16="http://schemas.microsoft.com/office/drawing/2014/main" id="{B562B4BD-3A96-4660-A858-BFF15495A6CD}"/>
                    </a:ext>
                  </a:extLst>
                </p14:cNvPr>
                <p14:cNvContentPartPr/>
                <p14:nvPr/>
              </p14:nvContentPartPr>
              <p14:xfrm>
                <a:off x="8265905" y="5630178"/>
                <a:ext cx="1692720" cy="25200"/>
              </p14:xfrm>
            </p:contentPart>
          </mc:Choice>
          <mc:Fallback xmlns="">
            <p:pic>
              <p:nvPicPr>
                <p:cNvPr id="60" name="Inkt 59">
                  <a:extLst>
                    <a:ext uri="{FF2B5EF4-FFF2-40B4-BE49-F238E27FC236}">
                      <a16:creationId xmlns:a16="http://schemas.microsoft.com/office/drawing/2014/main" id="{B562B4BD-3A96-4660-A858-BFF15495A6C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56905" y="5621178"/>
                  <a:ext cx="1710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2" name="Inkt 61">
                  <a:extLst>
                    <a:ext uri="{FF2B5EF4-FFF2-40B4-BE49-F238E27FC236}">
                      <a16:creationId xmlns:a16="http://schemas.microsoft.com/office/drawing/2014/main" id="{FA6287D8-89EC-4A8B-B2A7-16636CFB8C60}"/>
                    </a:ext>
                  </a:extLst>
                </p14:cNvPr>
                <p14:cNvContentPartPr/>
                <p14:nvPr/>
              </p14:nvContentPartPr>
              <p14:xfrm>
                <a:off x="9931625" y="5647458"/>
                <a:ext cx="158760" cy="5400"/>
              </p14:xfrm>
            </p:contentPart>
          </mc:Choice>
          <mc:Fallback xmlns="">
            <p:pic>
              <p:nvPicPr>
                <p:cNvPr id="62" name="Inkt 61">
                  <a:extLst>
                    <a:ext uri="{FF2B5EF4-FFF2-40B4-BE49-F238E27FC236}">
                      <a16:creationId xmlns:a16="http://schemas.microsoft.com/office/drawing/2014/main" id="{FA6287D8-89EC-4A8B-B2A7-16636CFB8C6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922985" y="5638818"/>
                  <a:ext cx="1764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3" name="Inkt 62">
                  <a:extLst>
                    <a:ext uri="{FF2B5EF4-FFF2-40B4-BE49-F238E27FC236}">
                      <a16:creationId xmlns:a16="http://schemas.microsoft.com/office/drawing/2014/main" id="{DCDB456E-5D23-496E-B3CA-BE036B9AB48F}"/>
                    </a:ext>
                  </a:extLst>
                </p14:cNvPr>
                <p14:cNvContentPartPr/>
                <p14:nvPr/>
              </p14:nvContentPartPr>
              <p14:xfrm>
                <a:off x="8298665" y="5863458"/>
                <a:ext cx="1424880" cy="43920"/>
              </p14:xfrm>
            </p:contentPart>
          </mc:Choice>
          <mc:Fallback xmlns="">
            <p:pic>
              <p:nvPicPr>
                <p:cNvPr id="63" name="Inkt 62">
                  <a:extLst>
                    <a:ext uri="{FF2B5EF4-FFF2-40B4-BE49-F238E27FC236}">
                      <a16:creationId xmlns:a16="http://schemas.microsoft.com/office/drawing/2014/main" id="{DCDB456E-5D23-496E-B3CA-BE036B9AB48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89665" y="5854818"/>
                  <a:ext cx="1442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9" name="Inkt 98">
                  <a:extLst>
                    <a:ext uri="{FF2B5EF4-FFF2-40B4-BE49-F238E27FC236}">
                      <a16:creationId xmlns:a16="http://schemas.microsoft.com/office/drawing/2014/main" id="{83475F6A-AB37-4456-AABF-D7A477E3B1CB}"/>
                    </a:ext>
                  </a:extLst>
                </p14:cNvPr>
                <p14:cNvContentPartPr/>
                <p14:nvPr/>
              </p14:nvContentPartPr>
              <p14:xfrm>
                <a:off x="6459785" y="3249498"/>
                <a:ext cx="49320" cy="695520"/>
              </p14:xfrm>
            </p:contentPart>
          </mc:Choice>
          <mc:Fallback xmlns="">
            <p:pic>
              <p:nvPicPr>
                <p:cNvPr id="99" name="Inkt 98">
                  <a:extLst>
                    <a:ext uri="{FF2B5EF4-FFF2-40B4-BE49-F238E27FC236}">
                      <a16:creationId xmlns:a16="http://schemas.microsoft.com/office/drawing/2014/main" id="{83475F6A-AB37-4456-AABF-D7A477E3B1C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50785" y="3240498"/>
                  <a:ext cx="6696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0" name="Inkt 99">
                  <a:extLst>
                    <a:ext uri="{FF2B5EF4-FFF2-40B4-BE49-F238E27FC236}">
                      <a16:creationId xmlns:a16="http://schemas.microsoft.com/office/drawing/2014/main" id="{D9EC3BA3-6908-4AF5-B0B1-264182F05F04}"/>
                    </a:ext>
                  </a:extLst>
                </p14:cNvPr>
                <p14:cNvContentPartPr/>
                <p14:nvPr/>
              </p14:nvContentPartPr>
              <p14:xfrm>
                <a:off x="7018865" y="3254538"/>
                <a:ext cx="54360" cy="675360"/>
              </p14:xfrm>
            </p:contentPart>
          </mc:Choice>
          <mc:Fallback xmlns="">
            <p:pic>
              <p:nvPicPr>
                <p:cNvPr id="100" name="Inkt 99">
                  <a:extLst>
                    <a:ext uri="{FF2B5EF4-FFF2-40B4-BE49-F238E27FC236}">
                      <a16:creationId xmlns:a16="http://schemas.microsoft.com/office/drawing/2014/main" id="{D9EC3BA3-6908-4AF5-B0B1-264182F05F0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010225" y="3245538"/>
                  <a:ext cx="7200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2" name="Inkt 101">
                  <a:extLst>
                    <a:ext uri="{FF2B5EF4-FFF2-40B4-BE49-F238E27FC236}">
                      <a16:creationId xmlns:a16="http://schemas.microsoft.com/office/drawing/2014/main" id="{98B1EFC9-4543-45A4-BBF7-73A5EDE754CB}"/>
                    </a:ext>
                  </a:extLst>
                </p14:cNvPr>
                <p14:cNvContentPartPr/>
                <p14:nvPr/>
              </p14:nvContentPartPr>
              <p14:xfrm>
                <a:off x="7679105" y="3258138"/>
                <a:ext cx="24480" cy="656280"/>
              </p14:xfrm>
            </p:contentPart>
          </mc:Choice>
          <mc:Fallback xmlns="">
            <p:pic>
              <p:nvPicPr>
                <p:cNvPr id="102" name="Inkt 101">
                  <a:extLst>
                    <a:ext uri="{FF2B5EF4-FFF2-40B4-BE49-F238E27FC236}">
                      <a16:creationId xmlns:a16="http://schemas.microsoft.com/office/drawing/2014/main" id="{98B1EFC9-4543-45A4-BBF7-73A5EDE754C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70465" y="3249498"/>
                  <a:ext cx="4212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4" name="Inkt 103">
                  <a:extLst>
                    <a:ext uri="{FF2B5EF4-FFF2-40B4-BE49-F238E27FC236}">
                      <a16:creationId xmlns:a16="http://schemas.microsoft.com/office/drawing/2014/main" id="{7FCE404B-A7C1-44AD-9C61-E21B711350D7}"/>
                    </a:ext>
                  </a:extLst>
                </p14:cNvPr>
                <p14:cNvContentPartPr/>
                <p14:nvPr/>
              </p14:nvContentPartPr>
              <p14:xfrm>
                <a:off x="7699985" y="3617778"/>
                <a:ext cx="290880" cy="20520"/>
              </p14:xfrm>
            </p:contentPart>
          </mc:Choice>
          <mc:Fallback xmlns="">
            <p:pic>
              <p:nvPicPr>
                <p:cNvPr id="104" name="Inkt 103">
                  <a:extLst>
                    <a:ext uri="{FF2B5EF4-FFF2-40B4-BE49-F238E27FC236}">
                      <a16:creationId xmlns:a16="http://schemas.microsoft.com/office/drawing/2014/main" id="{7FCE404B-A7C1-44AD-9C61-E21B711350D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691345" y="3608778"/>
                  <a:ext cx="308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" name="Inkt 5">
                  <a:extLst>
                    <a:ext uri="{FF2B5EF4-FFF2-40B4-BE49-F238E27FC236}">
                      <a16:creationId xmlns:a16="http://schemas.microsoft.com/office/drawing/2014/main" id="{155B7FA9-53F0-492F-9541-FEF6128792B9}"/>
                    </a:ext>
                  </a:extLst>
                </p14:cNvPr>
                <p14:cNvContentPartPr/>
                <p14:nvPr/>
              </p14:nvContentPartPr>
              <p14:xfrm>
                <a:off x="2733425" y="3616338"/>
                <a:ext cx="3187440" cy="79560"/>
              </p14:xfrm>
            </p:contentPart>
          </mc:Choice>
          <mc:Fallback xmlns="">
            <p:pic>
              <p:nvPicPr>
                <p:cNvPr id="6" name="Inkt 5">
                  <a:extLst>
                    <a:ext uri="{FF2B5EF4-FFF2-40B4-BE49-F238E27FC236}">
                      <a16:creationId xmlns:a16="http://schemas.microsoft.com/office/drawing/2014/main" id="{155B7FA9-53F0-492F-9541-FEF6128792B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24785" y="3607338"/>
                  <a:ext cx="3205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" name="Inkt 6">
                  <a:extLst>
                    <a:ext uri="{FF2B5EF4-FFF2-40B4-BE49-F238E27FC236}">
                      <a16:creationId xmlns:a16="http://schemas.microsoft.com/office/drawing/2014/main" id="{CD676434-752B-440F-8B14-D5B787044FB5}"/>
                    </a:ext>
                  </a:extLst>
                </p14:cNvPr>
                <p14:cNvContentPartPr/>
                <p14:nvPr/>
              </p14:nvContentPartPr>
              <p14:xfrm>
                <a:off x="2614265" y="3803538"/>
                <a:ext cx="3258360" cy="124560"/>
              </p14:xfrm>
            </p:contentPart>
          </mc:Choice>
          <mc:Fallback xmlns="">
            <p:pic>
              <p:nvPicPr>
                <p:cNvPr id="7" name="Inkt 6">
                  <a:extLst>
                    <a:ext uri="{FF2B5EF4-FFF2-40B4-BE49-F238E27FC236}">
                      <a16:creationId xmlns:a16="http://schemas.microsoft.com/office/drawing/2014/main" id="{CD676434-752B-440F-8B14-D5B787044FB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605625" y="3794538"/>
                  <a:ext cx="3276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4" name="Inkt 143">
                  <a:extLst>
                    <a:ext uri="{FF2B5EF4-FFF2-40B4-BE49-F238E27FC236}">
                      <a16:creationId xmlns:a16="http://schemas.microsoft.com/office/drawing/2014/main" id="{689683A1-7C61-43C2-8C31-5691036035B4}"/>
                    </a:ext>
                  </a:extLst>
                </p14:cNvPr>
                <p14:cNvContentPartPr/>
                <p14:nvPr/>
              </p14:nvContentPartPr>
              <p14:xfrm>
                <a:off x="5787040" y="3612547"/>
                <a:ext cx="396000" cy="25200"/>
              </p14:xfrm>
            </p:contentPart>
          </mc:Choice>
          <mc:Fallback xmlns="">
            <p:pic>
              <p:nvPicPr>
                <p:cNvPr id="144" name="Inkt 143">
                  <a:extLst>
                    <a:ext uri="{FF2B5EF4-FFF2-40B4-BE49-F238E27FC236}">
                      <a16:creationId xmlns:a16="http://schemas.microsoft.com/office/drawing/2014/main" id="{689683A1-7C61-43C2-8C31-5691036035B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778040" y="3603907"/>
                  <a:ext cx="413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6" name="Inkt 145">
                  <a:extLst>
                    <a:ext uri="{FF2B5EF4-FFF2-40B4-BE49-F238E27FC236}">
                      <a16:creationId xmlns:a16="http://schemas.microsoft.com/office/drawing/2014/main" id="{B9C40513-B8FD-408C-97D5-E28D03B5CDAC}"/>
                    </a:ext>
                  </a:extLst>
                </p14:cNvPr>
                <p14:cNvContentPartPr/>
                <p14:nvPr/>
              </p14:nvContentPartPr>
              <p14:xfrm>
                <a:off x="7921480" y="3221587"/>
                <a:ext cx="483120" cy="41040"/>
              </p14:xfrm>
            </p:contentPart>
          </mc:Choice>
          <mc:Fallback xmlns="">
            <p:pic>
              <p:nvPicPr>
                <p:cNvPr id="146" name="Inkt 145">
                  <a:extLst>
                    <a:ext uri="{FF2B5EF4-FFF2-40B4-BE49-F238E27FC236}">
                      <a16:creationId xmlns:a16="http://schemas.microsoft.com/office/drawing/2014/main" id="{B9C40513-B8FD-408C-97D5-E28D03B5CDA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12840" y="3212947"/>
                  <a:ext cx="500760" cy="58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8" name="Tekstvak 147">
            <a:extLst>
              <a:ext uri="{FF2B5EF4-FFF2-40B4-BE49-F238E27FC236}">
                <a16:creationId xmlns:a16="http://schemas.microsoft.com/office/drawing/2014/main" id="{177F338B-C4CE-4048-8CAC-437BF697AAF4}"/>
              </a:ext>
            </a:extLst>
          </p:cNvPr>
          <p:cNvSpPr txBox="1"/>
          <p:nvPr/>
        </p:nvSpPr>
        <p:spPr>
          <a:xfrm>
            <a:off x="3338446" y="4070658"/>
            <a:ext cx="1368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WR07</a:t>
            </a:r>
            <a:endParaRPr lang="en-GB" sz="1400" dirty="0"/>
          </a:p>
        </p:txBody>
      </p:sp>
      <p:sp>
        <p:nvSpPr>
          <p:cNvPr id="149" name="Tekstvak 148">
            <a:extLst>
              <a:ext uri="{FF2B5EF4-FFF2-40B4-BE49-F238E27FC236}">
                <a16:creationId xmlns:a16="http://schemas.microsoft.com/office/drawing/2014/main" id="{78A8AE7C-52D9-4AB8-ABEC-324DB7A02E55}"/>
              </a:ext>
            </a:extLst>
          </p:cNvPr>
          <p:cNvSpPr txBox="1"/>
          <p:nvPr/>
        </p:nvSpPr>
        <p:spPr>
          <a:xfrm>
            <a:off x="4589721" y="439532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WR08</a:t>
            </a:r>
            <a:endParaRPr lang="en-GB" sz="1400" dirty="0"/>
          </a:p>
        </p:txBody>
      </p:sp>
      <p:sp>
        <p:nvSpPr>
          <p:cNvPr id="150" name="Tekstvak 149">
            <a:extLst>
              <a:ext uri="{FF2B5EF4-FFF2-40B4-BE49-F238E27FC236}">
                <a16:creationId xmlns:a16="http://schemas.microsoft.com/office/drawing/2014/main" id="{39B8A036-5995-491D-B93E-52260AAEEB86}"/>
              </a:ext>
            </a:extLst>
          </p:cNvPr>
          <p:cNvSpPr txBox="1"/>
          <p:nvPr/>
        </p:nvSpPr>
        <p:spPr>
          <a:xfrm>
            <a:off x="6401114" y="3407721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12</a:t>
            </a:r>
            <a:endParaRPr lang="en-GB" sz="1400" dirty="0"/>
          </a:p>
        </p:txBody>
      </p:sp>
      <p:sp>
        <p:nvSpPr>
          <p:cNvPr id="151" name="Tekstvak 150">
            <a:extLst>
              <a:ext uri="{FF2B5EF4-FFF2-40B4-BE49-F238E27FC236}">
                <a16:creationId xmlns:a16="http://schemas.microsoft.com/office/drawing/2014/main" id="{7510D826-3FE1-40F3-9B11-0F88E2F990D3}"/>
              </a:ext>
            </a:extLst>
          </p:cNvPr>
          <p:cNvSpPr txBox="1"/>
          <p:nvPr/>
        </p:nvSpPr>
        <p:spPr>
          <a:xfrm>
            <a:off x="6135727" y="3473064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11</a:t>
            </a:r>
            <a:endParaRPr lang="en-GB" sz="1400" dirty="0"/>
          </a:p>
        </p:txBody>
      </p:sp>
      <p:sp>
        <p:nvSpPr>
          <p:cNvPr id="152" name="Tekstvak 151">
            <a:extLst>
              <a:ext uri="{FF2B5EF4-FFF2-40B4-BE49-F238E27FC236}">
                <a16:creationId xmlns:a16="http://schemas.microsoft.com/office/drawing/2014/main" id="{7FBF88D8-49AF-4ECA-9686-BBE281CA65CB}"/>
              </a:ext>
            </a:extLst>
          </p:cNvPr>
          <p:cNvSpPr txBox="1"/>
          <p:nvPr/>
        </p:nvSpPr>
        <p:spPr>
          <a:xfrm>
            <a:off x="5730186" y="4585317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10</a:t>
            </a:r>
            <a:endParaRPr lang="en-GB" sz="1400" dirty="0"/>
          </a:p>
        </p:txBody>
      </p:sp>
      <p:sp>
        <p:nvSpPr>
          <p:cNvPr id="153" name="Tekstvak 152">
            <a:extLst>
              <a:ext uri="{FF2B5EF4-FFF2-40B4-BE49-F238E27FC236}">
                <a16:creationId xmlns:a16="http://schemas.microsoft.com/office/drawing/2014/main" id="{BF9804EB-D9E6-472A-A52E-88CBC2D10630}"/>
              </a:ext>
            </a:extLst>
          </p:cNvPr>
          <p:cNvSpPr txBox="1"/>
          <p:nvPr/>
        </p:nvSpPr>
        <p:spPr>
          <a:xfrm>
            <a:off x="5323846" y="4193778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09</a:t>
            </a:r>
            <a:endParaRPr lang="en-GB" sz="1400" dirty="0"/>
          </a:p>
        </p:txBody>
      </p:sp>
      <p:sp>
        <p:nvSpPr>
          <p:cNvPr id="154" name="Tekstvak 153">
            <a:extLst>
              <a:ext uri="{FF2B5EF4-FFF2-40B4-BE49-F238E27FC236}">
                <a16:creationId xmlns:a16="http://schemas.microsoft.com/office/drawing/2014/main" id="{7FF32358-0B7E-4433-8471-C38F546718C6}"/>
              </a:ext>
            </a:extLst>
          </p:cNvPr>
          <p:cNvSpPr txBox="1"/>
          <p:nvPr/>
        </p:nvSpPr>
        <p:spPr>
          <a:xfrm>
            <a:off x="7587160" y="3140947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WR16</a:t>
            </a:r>
            <a:endParaRPr lang="en-GB" sz="900" dirty="0"/>
          </a:p>
        </p:txBody>
      </p:sp>
      <p:sp>
        <p:nvSpPr>
          <p:cNvPr id="155" name="Tekstvak 154">
            <a:extLst>
              <a:ext uri="{FF2B5EF4-FFF2-40B4-BE49-F238E27FC236}">
                <a16:creationId xmlns:a16="http://schemas.microsoft.com/office/drawing/2014/main" id="{C0AD462D-84E0-42D5-BEC1-0475BD33E093}"/>
              </a:ext>
            </a:extLst>
          </p:cNvPr>
          <p:cNvSpPr txBox="1"/>
          <p:nvPr/>
        </p:nvSpPr>
        <p:spPr>
          <a:xfrm>
            <a:off x="7334287" y="3341217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15</a:t>
            </a:r>
            <a:endParaRPr lang="en-GB" sz="1400" dirty="0"/>
          </a:p>
        </p:txBody>
      </p:sp>
      <p:sp>
        <p:nvSpPr>
          <p:cNvPr id="156" name="Tekstvak 155">
            <a:extLst>
              <a:ext uri="{FF2B5EF4-FFF2-40B4-BE49-F238E27FC236}">
                <a16:creationId xmlns:a16="http://schemas.microsoft.com/office/drawing/2014/main" id="{9CE320AE-6EF8-4FF7-ADC1-BEA096A91735}"/>
              </a:ext>
            </a:extLst>
          </p:cNvPr>
          <p:cNvSpPr txBox="1"/>
          <p:nvPr/>
        </p:nvSpPr>
        <p:spPr>
          <a:xfrm>
            <a:off x="7021249" y="3393976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14</a:t>
            </a:r>
            <a:endParaRPr lang="en-GB" sz="1400" dirty="0"/>
          </a:p>
        </p:txBody>
      </p:sp>
      <p:sp>
        <p:nvSpPr>
          <p:cNvPr id="157" name="Tekstvak 156">
            <a:extLst>
              <a:ext uri="{FF2B5EF4-FFF2-40B4-BE49-F238E27FC236}">
                <a16:creationId xmlns:a16="http://schemas.microsoft.com/office/drawing/2014/main" id="{F3357811-9D33-426E-9BBC-C8752C4361DD}"/>
              </a:ext>
            </a:extLst>
          </p:cNvPr>
          <p:cNvSpPr txBox="1"/>
          <p:nvPr/>
        </p:nvSpPr>
        <p:spPr>
          <a:xfrm>
            <a:off x="6701705" y="3370684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13</a:t>
            </a:r>
            <a:endParaRPr lang="en-GB" sz="1400" dirty="0"/>
          </a:p>
        </p:txBody>
      </p:sp>
      <p:sp>
        <p:nvSpPr>
          <p:cNvPr id="158" name="Tekstvak 157">
            <a:extLst>
              <a:ext uri="{FF2B5EF4-FFF2-40B4-BE49-F238E27FC236}">
                <a16:creationId xmlns:a16="http://schemas.microsoft.com/office/drawing/2014/main" id="{0AA4E34D-AAA4-4BCD-B721-8423CC663213}"/>
              </a:ext>
            </a:extLst>
          </p:cNvPr>
          <p:cNvSpPr txBox="1"/>
          <p:nvPr/>
        </p:nvSpPr>
        <p:spPr>
          <a:xfrm>
            <a:off x="8007434" y="34764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20</a:t>
            </a:r>
            <a:endParaRPr lang="en-GB" sz="1400" dirty="0"/>
          </a:p>
        </p:txBody>
      </p:sp>
      <p:sp>
        <p:nvSpPr>
          <p:cNvPr id="159" name="Tekstvak 158">
            <a:extLst>
              <a:ext uri="{FF2B5EF4-FFF2-40B4-BE49-F238E27FC236}">
                <a16:creationId xmlns:a16="http://schemas.microsoft.com/office/drawing/2014/main" id="{3A0E052D-FCF0-4321-ACAC-5C23E7602428}"/>
              </a:ext>
            </a:extLst>
          </p:cNvPr>
          <p:cNvSpPr txBox="1"/>
          <p:nvPr/>
        </p:nvSpPr>
        <p:spPr>
          <a:xfrm>
            <a:off x="7572827" y="3721295"/>
            <a:ext cx="625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WR19</a:t>
            </a:r>
            <a:endParaRPr lang="en-GB" sz="900" dirty="0"/>
          </a:p>
        </p:txBody>
      </p:sp>
      <p:sp>
        <p:nvSpPr>
          <p:cNvPr id="160" name="Tekstvak 159">
            <a:extLst>
              <a:ext uri="{FF2B5EF4-FFF2-40B4-BE49-F238E27FC236}">
                <a16:creationId xmlns:a16="http://schemas.microsoft.com/office/drawing/2014/main" id="{7054D0D6-DBB2-4593-B480-E6C812435413}"/>
              </a:ext>
            </a:extLst>
          </p:cNvPr>
          <p:cNvSpPr txBox="1"/>
          <p:nvPr/>
        </p:nvSpPr>
        <p:spPr>
          <a:xfrm>
            <a:off x="7627266" y="3574964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WR18</a:t>
            </a:r>
            <a:endParaRPr lang="en-GB" sz="900" dirty="0"/>
          </a:p>
        </p:txBody>
      </p:sp>
      <p:sp>
        <p:nvSpPr>
          <p:cNvPr id="161" name="Tekstvak 160">
            <a:extLst>
              <a:ext uri="{FF2B5EF4-FFF2-40B4-BE49-F238E27FC236}">
                <a16:creationId xmlns:a16="http://schemas.microsoft.com/office/drawing/2014/main" id="{06686F35-6C92-4EC5-BE6C-7334C6DD4BF6}"/>
              </a:ext>
            </a:extLst>
          </p:cNvPr>
          <p:cNvSpPr txBox="1"/>
          <p:nvPr/>
        </p:nvSpPr>
        <p:spPr>
          <a:xfrm>
            <a:off x="7603568" y="3391197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WR17</a:t>
            </a:r>
            <a:endParaRPr lang="en-GB" sz="900" dirty="0"/>
          </a:p>
        </p:txBody>
      </p:sp>
      <p:sp>
        <p:nvSpPr>
          <p:cNvPr id="165" name="Tekstvak 164">
            <a:extLst>
              <a:ext uri="{FF2B5EF4-FFF2-40B4-BE49-F238E27FC236}">
                <a16:creationId xmlns:a16="http://schemas.microsoft.com/office/drawing/2014/main" id="{AC6A5969-B536-44ED-A528-5BCFC200566D}"/>
              </a:ext>
            </a:extLst>
          </p:cNvPr>
          <p:cNvSpPr txBox="1"/>
          <p:nvPr/>
        </p:nvSpPr>
        <p:spPr>
          <a:xfrm>
            <a:off x="10030228" y="3495761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WR24</a:t>
            </a:r>
            <a:endParaRPr lang="en-GB" sz="1400" dirty="0"/>
          </a:p>
        </p:txBody>
      </p:sp>
      <p:sp>
        <p:nvSpPr>
          <p:cNvPr id="166" name="Tekstvak 165">
            <a:extLst>
              <a:ext uri="{FF2B5EF4-FFF2-40B4-BE49-F238E27FC236}">
                <a16:creationId xmlns:a16="http://schemas.microsoft.com/office/drawing/2014/main" id="{CDFCCA04-B9F4-4147-9A24-7019E6F4B8D2}"/>
              </a:ext>
            </a:extLst>
          </p:cNvPr>
          <p:cNvSpPr txBox="1"/>
          <p:nvPr/>
        </p:nvSpPr>
        <p:spPr>
          <a:xfrm>
            <a:off x="9448565" y="352503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WR23</a:t>
            </a:r>
            <a:endParaRPr lang="en-GB" sz="1400" dirty="0"/>
          </a:p>
        </p:txBody>
      </p:sp>
      <p:sp>
        <p:nvSpPr>
          <p:cNvPr id="167" name="Tekstvak 166">
            <a:extLst>
              <a:ext uri="{FF2B5EF4-FFF2-40B4-BE49-F238E27FC236}">
                <a16:creationId xmlns:a16="http://schemas.microsoft.com/office/drawing/2014/main" id="{32244525-1402-41D5-A687-83F293CD603B}"/>
              </a:ext>
            </a:extLst>
          </p:cNvPr>
          <p:cNvSpPr txBox="1"/>
          <p:nvPr/>
        </p:nvSpPr>
        <p:spPr>
          <a:xfrm>
            <a:off x="8986721" y="3432389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WR22</a:t>
            </a:r>
            <a:endParaRPr lang="en-GB" sz="1400" dirty="0"/>
          </a:p>
        </p:txBody>
      </p:sp>
      <p:sp>
        <p:nvSpPr>
          <p:cNvPr id="168" name="Tekstvak 167">
            <a:extLst>
              <a:ext uri="{FF2B5EF4-FFF2-40B4-BE49-F238E27FC236}">
                <a16:creationId xmlns:a16="http://schemas.microsoft.com/office/drawing/2014/main" id="{849AF072-14AF-4DC9-9C93-11CD4D782DE0}"/>
              </a:ext>
            </a:extLst>
          </p:cNvPr>
          <p:cNvSpPr txBox="1"/>
          <p:nvPr/>
        </p:nvSpPr>
        <p:spPr>
          <a:xfrm>
            <a:off x="8383625" y="3457601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WR21</a:t>
            </a:r>
            <a:endParaRPr lang="en-GB" sz="1400" dirty="0"/>
          </a:p>
        </p:txBody>
      </p:sp>
      <p:sp>
        <p:nvSpPr>
          <p:cNvPr id="169" name="Tekstvak 168">
            <a:extLst>
              <a:ext uri="{FF2B5EF4-FFF2-40B4-BE49-F238E27FC236}">
                <a16:creationId xmlns:a16="http://schemas.microsoft.com/office/drawing/2014/main" id="{BF10E39F-3B05-40FD-81B2-C1688D415842}"/>
              </a:ext>
            </a:extLst>
          </p:cNvPr>
          <p:cNvSpPr txBox="1"/>
          <p:nvPr/>
        </p:nvSpPr>
        <p:spPr>
          <a:xfrm>
            <a:off x="5251117" y="5234729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28</a:t>
            </a:r>
            <a:endParaRPr lang="en-GB" sz="1400" dirty="0"/>
          </a:p>
        </p:txBody>
      </p:sp>
      <p:sp>
        <p:nvSpPr>
          <p:cNvPr id="170" name="Tekstvak 169">
            <a:extLst>
              <a:ext uri="{FF2B5EF4-FFF2-40B4-BE49-F238E27FC236}">
                <a16:creationId xmlns:a16="http://schemas.microsoft.com/office/drawing/2014/main" id="{6C047328-6F8A-45AF-AEB4-8DB7424408E8}"/>
              </a:ext>
            </a:extLst>
          </p:cNvPr>
          <p:cNvSpPr txBox="1"/>
          <p:nvPr/>
        </p:nvSpPr>
        <p:spPr>
          <a:xfrm>
            <a:off x="4588137" y="5300448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WR27</a:t>
            </a:r>
            <a:endParaRPr lang="en-GB" sz="1400" dirty="0"/>
          </a:p>
        </p:txBody>
      </p:sp>
      <p:sp>
        <p:nvSpPr>
          <p:cNvPr id="171" name="Tekstvak 170">
            <a:extLst>
              <a:ext uri="{FF2B5EF4-FFF2-40B4-BE49-F238E27FC236}">
                <a16:creationId xmlns:a16="http://schemas.microsoft.com/office/drawing/2014/main" id="{FB7C741C-2E30-4E6C-B2C9-429EE1E04258}"/>
              </a:ext>
            </a:extLst>
          </p:cNvPr>
          <p:cNvSpPr txBox="1"/>
          <p:nvPr/>
        </p:nvSpPr>
        <p:spPr>
          <a:xfrm>
            <a:off x="4441180" y="4934418"/>
            <a:ext cx="679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WR26</a:t>
            </a:r>
            <a:endParaRPr lang="en-GB" sz="1400" dirty="0"/>
          </a:p>
        </p:txBody>
      </p:sp>
      <p:sp>
        <p:nvSpPr>
          <p:cNvPr id="172" name="Tekstvak 171">
            <a:extLst>
              <a:ext uri="{FF2B5EF4-FFF2-40B4-BE49-F238E27FC236}">
                <a16:creationId xmlns:a16="http://schemas.microsoft.com/office/drawing/2014/main" id="{DA2E7D99-CF70-48F6-B8AF-E201C32A8D0A}"/>
              </a:ext>
            </a:extLst>
          </p:cNvPr>
          <p:cNvSpPr txBox="1"/>
          <p:nvPr/>
        </p:nvSpPr>
        <p:spPr>
          <a:xfrm>
            <a:off x="3584624" y="5039118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WR25</a:t>
            </a:r>
            <a:endParaRPr lang="en-GB" sz="1400" dirty="0"/>
          </a:p>
        </p:txBody>
      </p:sp>
      <p:sp>
        <p:nvSpPr>
          <p:cNvPr id="173" name="Tekstvak 172">
            <a:extLst>
              <a:ext uri="{FF2B5EF4-FFF2-40B4-BE49-F238E27FC236}">
                <a16:creationId xmlns:a16="http://schemas.microsoft.com/office/drawing/2014/main" id="{5CFE3A47-9C11-4BFD-AE8D-A97392A67E3F}"/>
              </a:ext>
            </a:extLst>
          </p:cNvPr>
          <p:cNvSpPr txBox="1"/>
          <p:nvPr/>
        </p:nvSpPr>
        <p:spPr>
          <a:xfrm>
            <a:off x="6495622" y="4521569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WR29</a:t>
            </a:r>
            <a:endParaRPr lang="en-GB" sz="1400" dirty="0"/>
          </a:p>
        </p:txBody>
      </p:sp>
      <p:sp>
        <p:nvSpPr>
          <p:cNvPr id="174" name="Tekstvak 173">
            <a:extLst>
              <a:ext uri="{FF2B5EF4-FFF2-40B4-BE49-F238E27FC236}">
                <a16:creationId xmlns:a16="http://schemas.microsoft.com/office/drawing/2014/main" id="{8D12D7D2-D3B3-44C9-BC9E-B179C2221BEA}"/>
              </a:ext>
            </a:extLst>
          </p:cNvPr>
          <p:cNvSpPr txBox="1"/>
          <p:nvPr/>
        </p:nvSpPr>
        <p:spPr>
          <a:xfrm>
            <a:off x="9262537" y="431800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WR32</a:t>
            </a:r>
            <a:endParaRPr lang="en-GB" sz="1400" dirty="0"/>
          </a:p>
        </p:txBody>
      </p:sp>
      <p:sp>
        <p:nvSpPr>
          <p:cNvPr id="175" name="Tekstvak 174">
            <a:extLst>
              <a:ext uri="{FF2B5EF4-FFF2-40B4-BE49-F238E27FC236}">
                <a16:creationId xmlns:a16="http://schemas.microsoft.com/office/drawing/2014/main" id="{073D90BC-C193-4312-A642-ED172D3D142D}"/>
              </a:ext>
            </a:extLst>
          </p:cNvPr>
          <p:cNvSpPr txBox="1"/>
          <p:nvPr/>
        </p:nvSpPr>
        <p:spPr>
          <a:xfrm>
            <a:off x="7372394" y="4717747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WR31</a:t>
            </a:r>
            <a:endParaRPr lang="en-GB" sz="1400" dirty="0"/>
          </a:p>
        </p:txBody>
      </p:sp>
      <p:sp>
        <p:nvSpPr>
          <p:cNvPr id="176" name="Tekstvak 175">
            <a:extLst>
              <a:ext uri="{FF2B5EF4-FFF2-40B4-BE49-F238E27FC236}">
                <a16:creationId xmlns:a16="http://schemas.microsoft.com/office/drawing/2014/main" id="{7EA9875F-E2E7-48CC-ADAF-E4AFD71B2446}"/>
              </a:ext>
            </a:extLst>
          </p:cNvPr>
          <p:cNvSpPr txBox="1"/>
          <p:nvPr/>
        </p:nvSpPr>
        <p:spPr>
          <a:xfrm>
            <a:off x="7363745" y="4163583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WR30</a:t>
            </a:r>
            <a:endParaRPr lang="en-GB" sz="1400" dirty="0"/>
          </a:p>
        </p:txBody>
      </p:sp>
      <p:sp>
        <p:nvSpPr>
          <p:cNvPr id="177" name="Tekstvak 176">
            <a:extLst>
              <a:ext uri="{FF2B5EF4-FFF2-40B4-BE49-F238E27FC236}">
                <a16:creationId xmlns:a16="http://schemas.microsoft.com/office/drawing/2014/main" id="{8DC4CC45-F71A-42A5-B356-673C9EFAF46E}"/>
              </a:ext>
            </a:extLst>
          </p:cNvPr>
          <p:cNvSpPr txBox="1"/>
          <p:nvPr/>
        </p:nvSpPr>
        <p:spPr>
          <a:xfrm>
            <a:off x="7377253" y="5602321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WR35</a:t>
            </a:r>
            <a:endParaRPr lang="en-GB" sz="1400" dirty="0"/>
          </a:p>
        </p:txBody>
      </p:sp>
      <p:sp>
        <p:nvSpPr>
          <p:cNvPr id="178" name="Tekstvak 177">
            <a:extLst>
              <a:ext uri="{FF2B5EF4-FFF2-40B4-BE49-F238E27FC236}">
                <a16:creationId xmlns:a16="http://schemas.microsoft.com/office/drawing/2014/main" id="{9BD9CE87-A971-46A1-9AF7-CB1C6EC2B0B3}"/>
              </a:ext>
            </a:extLst>
          </p:cNvPr>
          <p:cNvSpPr txBox="1"/>
          <p:nvPr/>
        </p:nvSpPr>
        <p:spPr>
          <a:xfrm>
            <a:off x="7422479" y="5202117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WR34</a:t>
            </a:r>
            <a:endParaRPr lang="en-GB" sz="1400" dirty="0"/>
          </a:p>
        </p:txBody>
      </p:sp>
      <p:sp>
        <p:nvSpPr>
          <p:cNvPr id="179" name="Tekstvak 178">
            <a:extLst>
              <a:ext uri="{FF2B5EF4-FFF2-40B4-BE49-F238E27FC236}">
                <a16:creationId xmlns:a16="http://schemas.microsoft.com/office/drawing/2014/main" id="{F923E4E5-FD61-4E29-8E2F-A75D491ABD2C}"/>
              </a:ext>
            </a:extLst>
          </p:cNvPr>
          <p:cNvSpPr txBox="1"/>
          <p:nvPr/>
        </p:nvSpPr>
        <p:spPr>
          <a:xfrm>
            <a:off x="6591536" y="569084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33</a:t>
            </a:r>
            <a:endParaRPr lang="en-GB" sz="1400" dirty="0"/>
          </a:p>
        </p:txBody>
      </p:sp>
      <p:sp>
        <p:nvSpPr>
          <p:cNvPr id="180" name="Tekstvak 179">
            <a:extLst>
              <a:ext uri="{FF2B5EF4-FFF2-40B4-BE49-F238E27FC236}">
                <a16:creationId xmlns:a16="http://schemas.microsoft.com/office/drawing/2014/main" id="{73645D84-9BCB-4F66-88B6-5CC9F5EBBF87}"/>
              </a:ext>
            </a:extLst>
          </p:cNvPr>
          <p:cNvSpPr txBox="1"/>
          <p:nvPr/>
        </p:nvSpPr>
        <p:spPr>
          <a:xfrm>
            <a:off x="9073997" y="5386516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WR38</a:t>
            </a:r>
            <a:endParaRPr lang="en-GB" sz="1400" dirty="0"/>
          </a:p>
        </p:txBody>
      </p:sp>
      <p:sp>
        <p:nvSpPr>
          <p:cNvPr id="181" name="Tekstvak 180">
            <a:extLst>
              <a:ext uri="{FF2B5EF4-FFF2-40B4-BE49-F238E27FC236}">
                <a16:creationId xmlns:a16="http://schemas.microsoft.com/office/drawing/2014/main" id="{A9CFCF68-E1A0-4EC9-BA5D-B8E703C3B901}"/>
              </a:ext>
            </a:extLst>
          </p:cNvPr>
          <p:cNvSpPr txBox="1"/>
          <p:nvPr/>
        </p:nvSpPr>
        <p:spPr>
          <a:xfrm>
            <a:off x="9104303" y="5142524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WR37</a:t>
            </a:r>
            <a:endParaRPr lang="en-GB" sz="1400" dirty="0"/>
          </a:p>
        </p:txBody>
      </p:sp>
      <p:sp>
        <p:nvSpPr>
          <p:cNvPr id="182" name="Tekstvak 181">
            <a:extLst>
              <a:ext uri="{FF2B5EF4-FFF2-40B4-BE49-F238E27FC236}">
                <a16:creationId xmlns:a16="http://schemas.microsoft.com/office/drawing/2014/main" id="{DEC758D6-6426-4ECE-84F2-B4B2BFDD8EEB}"/>
              </a:ext>
            </a:extLst>
          </p:cNvPr>
          <p:cNvSpPr txBox="1"/>
          <p:nvPr/>
        </p:nvSpPr>
        <p:spPr>
          <a:xfrm>
            <a:off x="7407751" y="5900619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WR36</a:t>
            </a:r>
            <a:endParaRPr lang="en-GB" sz="1400" dirty="0"/>
          </a:p>
        </p:txBody>
      </p:sp>
      <p:sp>
        <p:nvSpPr>
          <p:cNvPr id="183" name="Tekstvak 182">
            <a:extLst>
              <a:ext uri="{FF2B5EF4-FFF2-40B4-BE49-F238E27FC236}">
                <a16:creationId xmlns:a16="http://schemas.microsoft.com/office/drawing/2014/main" id="{F96BED8F-698F-44B2-8280-00CF919F679A}"/>
              </a:ext>
            </a:extLst>
          </p:cNvPr>
          <p:cNvSpPr txBox="1"/>
          <p:nvPr/>
        </p:nvSpPr>
        <p:spPr>
          <a:xfrm>
            <a:off x="8572242" y="5843801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WR40</a:t>
            </a:r>
            <a:endParaRPr lang="en-GB" sz="1400" dirty="0"/>
          </a:p>
        </p:txBody>
      </p:sp>
      <p:sp>
        <p:nvSpPr>
          <p:cNvPr id="184" name="Tekstvak 183">
            <a:extLst>
              <a:ext uri="{FF2B5EF4-FFF2-40B4-BE49-F238E27FC236}">
                <a16:creationId xmlns:a16="http://schemas.microsoft.com/office/drawing/2014/main" id="{34141B08-D2E7-48DF-B58C-D87E93C117BA}"/>
              </a:ext>
            </a:extLst>
          </p:cNvPr>
          <p:cNvSpPr txBox="1"/>
          <p:nvPr/>
        </p:nvSpPr>
        <p:spPr>
          <a:xfrm>
            <a:off x="8791557" y="5591263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WR39</a:t>
            </a:r>
            <a:endParaRPr lang="en-GB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85" name="Inkt 184">
                <a:extLst>
                  <a:ext uri="{FF2B5EF4-FFF2-40B4-BE49-F238E27FC236}">
                    <a16:creationId xmlns:a16="http://schemas.microsoft.com/office/drawing/2014/main" id="{5DE8B121-166E-4607-87C4-CA8AFA4B0A40}"/>
                  </a:ext>
                </a:extLst>
              </p14:cNvPr>
              <p14:cNvContentPartPr/>
              <p14:nvPr/>
            </p14:nvContentPartPr>
            <p14:xfrm>
              <a:off x="5103760" y="5182867"/>
              <a:ext cx="221040" cy="66960"/>
            </p14:xfrm>
          </p:contentPart>
        </mc:Choice>
        <mc:Fallback xmlns="">
          <p:pic>
            <p:nvPicPr>
              <p:cNvPr id="185" name="Inkt 184">
                <a:extLst>
                  <a:ext uri="{FF2B5EF4-FFF2-40B4-BE49-F238E27FC236}">
                    <a16:creationId xmlns:a16="http://schemas.microsoft.com/office/drawing/2014/main" id="{5DE8B121-166E-4607-87C4-CA8AFA4B0A4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094760" y="5174227"/>
                <a:ext cx="2386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86" name="Inkt 185">
                <a:extLst>
                  <a:ext uri="{FF2B5EF4-FFF2-40B4-BE49-F238E27FC236}">
                    <a16:creationId xmlns:a16="http://schemas.microsoft.com/office/drawing/2014/main" id="{2FF7EE20-8F80-4A0A-81BB-B2C2E11D3BF4}"/>
                  </a:ext>
                </a:extLst>
              </p14:cNvPr>
              <p14:cNvContentPartPr/>
              <p14:nvPr/>
            </p14:nvContentPartPr>
            <p14:xfrm>
              <a:off x="5194120" y="5834827"/>
              <a:ext cx="34920" cy="242280"/>
            </p14:xfrm>
          </p:contentPart>
        </mc:Choice>
        <mc:Fallback xmlns="">
          <p:pic>
            <p:nvPicPr>
              <p:cNvPr id="186" name="Inkt 185">
                <a:extLst>
                  <a:ext uri="{FF2B5EF4-FFF2-40B4-BE49-F238E27FC236}">
                    <a16:creationId xmlns:a16="http://schemas.microsoft.com/office/drawing/2014/main" id="{2FF7EE20-8F80-4A0A-81BB-B2C2E11D3BF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185480" y="5825827"/>
                <a:ext cx="5256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665" name="Inkt 664">
                <a:extLst>
                  <a:ext uri="{FF2B5EF4-FFF2-40B4-BE49-F238E27FC236}">
                    <a16:creationId xmlns:a16="http://schemas.microsoft.com/office/drawing/2014/main" id="{834634E3-DA91-4D42-9F58-AC46B92D0CB7}"/>
                  </a:ext>
                </a:extLst>
              </p14:cNvPr>
              <p14:cNvContentPartPr/>
              <p14:nvPr/>
            </p14:nvContentPartPr>
            <p14:xfrm>
              <a:off x="2676610" y="1568335"/>
              <a:ext cx="7217280" cy="4776120"/>
            </p14:xfrm>
          </p:contentPart>
        </mc:Choice>
        <mc:Fallback xmlns="">
          <p:pic>
            <p:nvPicPr>
              <p:cNvPr id="665" name="Inkt 664">
                <a:extLst>
                  <a:ext uri="{FF2B5EF4-FFF2-40B4-BE49-F238E27FC236}">
                    <a16:creationId xmlns:a16="http://schemas.microsoft.com/office/drawing/2014/main" id="{834634E3-DA91-4D42-9F58-AC46B92D0CB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662210" y="1553934"/>
                <a:ext cx="7245360" cy="4804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666" name="Inkt 665">
                <a:extLst>
                  <a:ext uri="{FF2B5EF4-FFF2-40B4-BE49-F238E27FC236}">
                    <a16:creationId xmlns:a16="http://schemas.microsoft.com/office/drawing/2014/main" id="{16D2950E-D0D9-4241-B9B4-8F3BACE675CB}"/>
                  </a:ext>
                </a:extLst>
              </p14:cNvPr>
              <p14:cNvContentPartPr/>
              <p14:nvPr/>
            </p14:nvContentPartPr>
            <p14:xfrm>
              <a:off x="6788622" y="1623791"/>
              <a:ext cx="3813840" cy="4228560"/>
            </p14:xfrm>
          </p:contentPart>
        </mc:Choice>
        <mc:Fallback xmlns="">
          <p:pic>
            <p:nvPicPr>
              <p:cNvPr id="666" name="Inkt 665">
                <a:extLst>
                  <a:ext uri="{FF2B5EF4-FFF2-40B4-BE49-F238E27FC236}">
                    <a16:creationId xmlns:a16="http://schemas.microsoft.com/office/drawing/2014/main" id="{16D2950E-D0D9-4241-B9B4-8F3BACE675C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774222" y="1609392"/>
                <a:ext cx="3841920" cy="4256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667" name="Inkt 666">
                <a:extLst>
                  <a:ext uri="{FF2B5EF4-FFF2-40B4-BE49-F238E27FC236}">
                    <a16:creationId xmlns:a16="http://schemas.microsoft.com/office/drawing/2014/main" id="{EE603B02-01C7-49FD-89CC-0E1748825DD1}"/>
                  </a:ext>
                </a:extLst>
              </p14:cNvPr>
              <p14:cNvContentPartPr/>
              <p14:nvPr/>
            </p14:nvContentPartPr>
            <p14:xfrm>
              <a:off x="5780465" y="1644258"/>
              <a:ext cx="147240" cy="1964520"/>
            </p14:xfrm>
          </p:contentPart>
        </mc:Choice>
        <mc:Fallback xmlns="">
          <p:pic>
            <p:nvPicPr>
              <p:cNvPr id="667" name="Inkt 666">
                <a:extLst>
                  <a:ext uri="{FF2B5EF4-FFF2-40B4-BE49-F238E27FC236}">
                    <a16:creationId xmlns:a16="http://schemas.microsoft.com/office/drawing/2014/main" id="{EE603B02-01C7-49FD-89CC-0E1748825DD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766065" y="1629858"/>
                <a:ext cx="175320" cy="19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668" name="Inkt 667">
                <a:extLst>
                  <a:ext uri="{FF2B5EF4-FFF2-40B4-BE49-F238E27FC236}">
                    <a16:creationId xmlns:a16="http://schemas.microsoft.com/office/drawing/2014/main" id="{B78AAE8D-293F-48D0-9CDC-D1E2A4ADD2D7}"/>
                  </a:ext>
                </a:extLst>
              </p14:cNvPr>
              <p14:cNvContentPartPr/>
              <p14:nvPr/>
            </p14:nvContentPartPr>
            <p14:xfrm>
              <a:off x="5725025" y="3908658"/>
              <a:ext cx="157320" cy="1569240"/>
            </p14:xfrm>
          </p:contentPart>
        </mc:Choice>
        <mc:Fallback xmlns="">
          <p:pic>
            <p:nvPicPr>
              <p:cNvPr id="668" name="Inkt 667">
                <a:extLst>
                  <a:ext uri="{FF2B5EF4-FFF2-40B4-BE49-F238E27FC236}">
                    <a16:creationId xmlns:a16="http://schemas.microsoft.com/office/drawing/2014/main" id="{B78AAE8D-293F-48D0-9CDC-D1E2A4ADD2D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710625" y="3894258"/>
                <a:ext cx="185400" cy="159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669" name="Inkt 668">
                <a:extLst>
                  <a:ext uri="{FF2B5EF4-FFF2-40B4-BE49-F238E27FC236}">
                    <a16:creationId xmlns:a16="http://schemas.microsoft.com/office/drawing/2014/main" id="{2D980943-1A8D-4110-8D56-509C43F19449}"/>
                  </a:ext>
                </a:extLst>
              </p14:cNvPr>
              <p14:cNvContentPartPr/>
              <p14:nvPr/>
            </p14:nvContentPartPr>
            <p14:xfrm>
              <a:off x="5696585" y="5451618"/>
              <a:ext cx="61920" cy="786240"/>
            </p14:xfrm>
          </p:contentPart>
        </mc:Choice>
        <mc:Fallback xmlns="">
          <p:pic>
            <p:nvPicPr>
              <p:cNvPr id="669" name="Inkt 668">
                <a:extLst>
                  <a:ext uri="{FF2B5EF4-FFF2-40B4-BE49-F238E27FC236}">
                    <a16:creationId xmlns:a16="http://schemas.microsoft.com/office/drawing/2014/main" id="{2D980943-1A8D-4110-8D56-509C43F1944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682185" y="5437211"/>
                <a:ext cx="90000" cy="814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670" name="Inkt 669">
                <a:extLst>
                  <a:ext uri="{FF2B5EF4-FFF2-40B4-BE49-F238E27FC236}">
                    <a16:creationId xmlns:a16="http://schemas.microsoft.com/office/drawing/2014/main" id="{9104991E-9BB0-437D-A733-482D823689E7}"/>
                  </a:ext>
                </a:extLst>
              </p14:cNvPr>
              <p14:cNvContentPartPr/>
              <p14:nvPr/>
            </p14:nvContentPartPr>
            <p14:xfrm>
              <a:off x="6082145" y="1623378"/>
              <a:ext cx="78480" cy="1408680"/>
            </p14:xfrm>
          </p:contentPart>
        </mc:Choice>
        <mc:Fallback xmlns="">
          <p:pic>
            <p:nvPicPr>
              <p:cNvPr id="670" name="Inkt 669">
                <a:extLst>
                  <a:ext uri="{FF2B5EF4-FFF2-40B4-BE49-F238E27FC236}">
                    <a16:creationId xmlns:a16="http://schemas.microsoft.com/office/drawing/2014/main" id="{9104991E-9BB0-437D-A733-482D823689E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067745" y="1608978"/>
                <a:ext cx="106560" cy="14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671" name="Inkt 670">
                <a:extLst>
                  <a:ext uri="{FF2B5EF4-FFF2-40B4-BE49-F238E27FC236}">
                    <a16:creationId xmlns:a16="http://schemas.microsoft.com/office/drawing/2014/main" id="{AC4F5201-B634-4BC5-B910-F02C56F74064}"/>
                  </a:ext>
                </a:extLst>
              </p14:cNvPr>
              <p14:cNvContentPartPr/>
              <p14:nvPr/>
            </p14:nvContentPartPr>
            <p14:xfrm>
              <a:off x="5946291" y="3555788"/>
              <a:ext cx="234360" cy="2704320"/>
            </p14:xfrm>
          </p:contentPart>
        </mc:Choice>
        <mc:Fallback xmlns="">
          <p:pic>
            <p:nvPicPr>
              <p:cNvPr id="671" name="Inkt 670">
                <a:extLst>
                  <a:ext uri="{FF2B5EF4-FFF2-40B4-BE49-F238E27FC236}">
                    <a16:creationId xmlns:a16="http://schemas.microsoft.com/office/drawing/2014/main" id="{AC4F5201-B634-4BC5-B910-F02C56F7406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931891" y="3541388"/>
                <a:ext cx="262440" cy="27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672" name="Inkt 671">
                <a:extLst>
                  <a:ext uri="{FF2B5EF4-FFF2-40B4-BE49-F238E27FC236}">
                    <a16:creationId xmlns:a16="http://schemas.microsoft.com/office/drawing/2014/main" id="{718BE71C-D29E-4495-B305-E913C8EE112D}"/>
                  </a:ext>
                </a:extLst>
              </p14:cNvPr>
              <p14:cNvContentPartPr/>
              <p14:nvPr/>
            </p14:nvContentPartPr>
            <p14:xfrm>
              <a:off x="6096185" y="3207738"/>
              <a:ext cx="1916640" cy="57600"/>
            </p14:xfrm>
          </p:contentPart>
        </mc:Choice>
        <mc:Fallback xmlns="">
          <p:pic>
            <p:nvPicPr>
              <p:cNvPr id="672" name="Inkt 671">
                <a:extLst>
                  <a:ext uri="{FF2B5EF4-FFF2-40B4-BE49-F238E27FC236}">
                    <a16:creationId xmlns:a16="http://schemas.microsoft.com/office/drawing/2014/main" id="{718BE71C-D29E-4495-B305-E913C8EE112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081785" y="3193338"/>
                <a:ext cx="19447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673" name="Inkt 672">
                <a:extLst>
                  <a:ext uri="{FF2B5EF4-FFF2-40B4-BE49-F238E27FC236}">
                    <a16:creationId xmlns:a16="http://schemas.microsoft.com/office/drawing/2014/main" id="{B1D6A1D8-64CF-4724-A42D-8C9A1544130C}"/>
                  </a:ext>
                </a:extLst>
              </p14:cNvPr>
              <p14:cNvContentPartPr/>
              <p14:nvPr/>
            </p14:nvContentPartPr>
            <p14:xfrm>
              <a:off x="4445945" y="1732458"/>
              <a:ext cx="124200" cy="1913400"/>
            </p14:xfrm>
          </p:contentPart>
        </mc:Choice>
        <mc:Fallback xmlns="">
          <p:pic>
            <p:nvPicPr>
              <p:cNvPr id="673" name="Inkt 672">
                <a:extLst>
                  <a:ext uri="{FF2B5EF4-FFF2-40B4-BE49-F238E27FC236}">
                    <a16:creationId xmlns:a16="http://schemas.microsoft.com/office/drawing/2014/main" id="{B1D6A1D8-64CF-4724-A42D-8C9A1544130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431545" y="1718058"/>
                <a:ext cx="152280" cy="19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674" name="Inkt 673">
                <a:extLst>
                  <a:ext uri="{FF2B5EF4-FFF2-40B4-BE49-F238E27FC236}">
                    <a16:creationId xmlns:a16="http://schemas.microsoft.com/office/drawing/2014/main" id="{816B9B60-733D-454F-AE0D-498708D9DFBF}"/>
                  </a:ext>
                </a:extLst>
              </p14:cNvPr>
              <p14:cNvContentPartPr/>
              <p14:nvPr/>
            </p14:nvContentPartPr>
            <p14:xfrm>
              <a:off x="6070265" y="5383218"/>
              <a:ext cx="1262880" cy="73440"/>
            </p14:xfrm>
          </p:contentPart>
        </mc:Choice>
        <mc:Fallback xmlns="">
          <p:pic>
            <p:nvPicPr>
              <p:cNvPr id="674" name="Inkt 673">
                <a:extLst>
                  <a:ext uri="{FF2B5EF4-FFF2-40B4-BE49-F238E27FC236}">
                    <a16:creationId xmlns:a16="http://schemas.microsoft.com/office/drawing/2014/main" id="{816B9B60-733D-454F-AE0D-498708D9DFB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055869" y="5368818"/>
                <a:ext cx="1290952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675" name="Inkt 674">
                <a:extLst>
                  <a:ext uri="{FF2B5EF4-FFF2-40B4-BE49-F238E27FC236}">
                    <a16:creationId xmlns:a16="http://schemas.microsoft.com/office/drawing/2014/main" id="{289F1150-D7B1-4BA0-B85F-1BA7AB5EA0CE}"/>
                  </a:ext>
                </a:extLst>
              </p14:cNvPr>
              <p14:cNvContentPartPr/>
              <p14:nvPr/>
            </p14:nvContentPartPr>
            <p14:xfrm>
              <a:off x="4382945" y="3842058"/>
              <a:ext cx="75240" cy="1927440"/>
            </p14:xfrm>
          </p:contentPart>
        </mc:Choice>
        <mc:Fallback xmlns="">
          <p:pic>
            <p:nvPicPr>
              <p:cNvPr id="675" name="Inkt 674">
                <a:extLst>
                  <a:ext uri="{FF2B5EF4-FFF2-40B4-BE49-F238E27FC236}">
                    <a16:creationId xmlns:a16="http://schemas.microsoft.com/office/drawing/2014/main" id="{289F1150-D7B1-4BA0-B85F-1BA7AB5EA0C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368476" y="3827658"/>
                <a:ext cx="103455" cy="19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676" name="Inkt 675">
                <a:extLst>
                  <a:ext uri="{FF2B5EF4-FFF2-40B4-BE49-F238E27FC236}">
                    <a16:creationId xmlns:a16="http://schemas.microsoft.com/office/drawing/2014/main" id="{7EBFAA30-CB1F-4D81-B63D-A0909135B2C9}"/>
                  </a:ext>
                </a:extLst>
              </p14:cNvPr>
              <p14:cNvContentPartPr/>
              <p14:nvPr/>
            </p14:nvContentPartPr>
            <p14:xfrm>
              <a:off x="5193808" y="3705003"/>
              <a:ext cx="61920" cy="2221200"/>
            </p14:xfrm>
          </p:contentPart>
        </mc:Choice>
        <mc:Fallback xmlns="">
          <p:pic>
            <p:nvPicPr>
              <p:cNvPr id="676" name="Inkt 675">
                <a:extLst>
                  <a:ext uri="{FF2B5EF4-FFF2-40B4-BE49-F238E27FC236}">
                    <a16:creationId xmlns:a16="http://schemas.microsoft.com/office/drawing/2014/main" id="{7EBFAA30-CB1F-4D81-B63D-A0909135B2C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179324" y="3690603"/>
                <a:ext cx="90164" cy="22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677" name="Inkt 676">
                <a:extLst>
                  <a:ext uri="{FF2B5EF4-FFF2-40B4-BE49-F238E27FC236}">
                    <a16:creationId xmlns:a16="http://schemas.microsoft.com/office/drawing/2014/main" id="{7A1581DF-FC08-46E4-8F53-738A76891E70}"/>
                  </a:ext>
                </a:extLst>
              </p14:cNvPr>
              <p14:cNvContentPartPr/>
              <p14:nvPr/>
            </p14:nvContentPartPr>
            <p14:xfrm>
              <a:off x="4456745" y="4915578"/>
              <a:ext cx="1258200" cy="22680"/>
            </p14:xfrm>
          </p:contentPart>
        </mc:Choice>
        <mc:Fallback xmlns="">
          <p:pic>
            <p:nvPicPr>
              <p:cNvPr id="677" name="Inkt 676">
                <a:extLst>
                  <a:ext uri="{FF2B5EF4-FFF2-40B4-BE49-F238E27FC236}">
                    <a16:creationId xmlns:a16="http://schemas.microsoft.com/office/drawing/2014/main" id="{7A1581DF-FC08-46E4-8F53-738A76891E7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442345" y="4901178"/>
                <a:ext cx="12862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678" name="Inkt 677">
                <a:extLst>
                  <a:ext uri="{FF2B5EF4-FFF2-40B4-BE49-F238E27FC236}">
                    <a16:creationId xmlns:a16="http://schemas.microsoft.com/office/drawing/2014/main" id="{FE7C699E-982F-4C2F-A06D-90A0BE8ED97B}"/>
                  </a:ext>
                </a:extLst>
              </p14:cNvPr>
              <p14:cNvContentPartPr/>
              <p14:nvPr/>
            </p14:nvContentPartPr>
            <p14:xfrm>
              <a:off x="3089105" y="4899738"/>
              <a:ext cx="1414440" cy="42120"/>
            </p14:xfrm>
          </p:contentPart>
        </mc:Choice>
        <mc:Fallback xmlns="">
          <p:pic>
            <p:nvPicPr>
              <p:cNvPr id="678" name="Inkt 677">
                <a:extLst>
                  <a:ext uri="{FF2B5EF4-FFF2-40B4-BE49-F238E27FC236}">
                    <a16:creationId xmlns:a16="http://schemas.microsoft.com/office/drawing/2014/main" id="{FE7C699E-982F-4C2F-A06D-90A0BE8ED97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074705" y="4885338"/>
                <a:ext cx="14425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679" name="Inkt 678">
                <a:extLst>
                  <a:ext uri="{FF2B5EF4-FFF2-40B4-BE49-F238E27FC236}">
                    <a16:creationId xmlns:a16="http://schemas.microsoft.com/office/drawing/2014/main" id="{633C6D09-BA47-4255-9F59-B5B3167A9FC3}"/>
                  </a:ext>
                </a:extLst>
              </p14:cNvPr>
              <p14:cNvContentPartPr/>
              <p14:nvPr/>
            </p14:nvContentPartPr>
            <p14:xfrm>
              <a:off x="7699265" y="3455418"/>
              <a:ext cx="322920" cy="29880"/>
            </p14:xfrm>
          </p:contentPart>
        </mc:Choice>
        <mc:Fallback xmlns="">
          <p:pic>
            <p:nvPicPr>
              <p:cNvPr id="679" name="Inkt 678">
                <a:extLst>
                  <a:ext uri="{FF2B5EF4-FFF2-40B4-BE49-F238E27FC236}">
                    <a16:creationId xmlns:a16="http://schemas.microsoft.com/office/drawing/2014/main" id="{633C6D09-BA47-4255-9F59-B5B3167A9FC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684865" y="3441018"/>
                <a:ext cx="35100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680" name="Inkt 679">
                <a:extLst>
                  <a:ext uri="{FF2B5EF4-FFF2-40B4-BE49-F238E27FC236}">
                    <a16:creationId xmlns:a16="http://schemas.microsoft.com/office/drawing/2014/main" id="{10507C0D-B38D-4CFF-BE1F-34ECC0D0FE5C}"/>
                  </a:ext>
                </a:extLst>
              </p14:cNvPr>
              <p14:cNvContentPartPr/>
              <p14:nvPr/>
            </p14:nvContentPartPr>
            <p14:xfrm>
              <a:off x="7711505" y="3801018"/>
              <a:ext cx="253080" cy="20880"/>
            </p14:xfrm>
          </p:contentPart>
        </mc:Choice>
        <mc:Fallback xmlns="">
          <p:pic>
            <p:nvPicPr>
              <p:cNvPr id="680" name="Inkt 679">
                <a:extLst>
                  <a:ext uri="{FF2B5EF4-FFF2-40B4-BE49-F238E27FC236}">
                    <a16:creationId xmlns:a16="http://schemas.microsoft.com/office/drawing/2014/main" id="{10507C0D-B38D-4CFF-BE1F-34ECC0D0FE5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697105" y="3786618"/>
                <a:ext cx="281160" cy="4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81" name="Groep 680">
            <a:extLst>
              <a:ext uri="{FF2B5EF4-FFF2-40B4-BE49-F238E27FC236}">
                <a16:creationId xmlns:a16="http://schemas.microsoft.com/office/drawing/2014/main" id="{A278B846-3B45-44C9-9A61-6461F3A7381B}"/>
              </a:ext>
            </a:extLst>
          </p:cNvPr>
          <p:cNvGrpSpPr/>
          <p:nvPr/>
        </p:nvGrpSpPr>
        <p:grpSpPr>
          <a:xfrm>
            <a:off x="6270425" y="3293778"/>
            <a:ext cx="1684800" cy="616320"/>
            <a:chOff x="6270425" y="3293778"/>
            <a:chExt cx="1684800" cy="61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682" name="Inkt 681">
                  <a:extLst>
                    <a:ext uri="{FF2B5EF4-FFF2-40B4-BE49-F238E27FC236}">
                      <a16:creationId xmlns:a16="http://schemas.microsoft.com/office/drawing/2014/main" id="{D24D9B02-DFA1-4217-8DE8-19C0044C2831}"/>
                    </a:ext>
                  </a:extLst>
                </p14:cNvPr>
                <p14:cNvContentPartPr/>
                <p14:nvPr/>
              </p14:nvContentPartPr>
              <p14:xfrm>
                <a:off x="6270425" y="3328698"/>
                <a:ext cx="111600" cy="157320"/>
              </p14:xfrm>
            </p:contentPart>
          </mc:Choice>
          <mc:Fallback xmlns="">
            <p:pic>
              <p:nvPicPr>
                <p:cNvPr id="110" name="Inkt 109">
                  <a:extLst>
                    <a:ext uri="{FF2B5EF4-FFF2-40B4-BE49-F238E27FC236}">
                      <a16:creationId xmlns:a16="http://schemas.microsoft.com/office/drawing/2014/main" id="{CA9083A9-2512-4D99-B36A-E18A3056A92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261425" y="3319698"/>
                  <a:ext cx="129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683" name="Inkt 682">
                  <a:extLst>
                    <a:ext uri="{FF2B5EF4-FFF2-40B4-BE49-F238E27FC236}">
                      <a16:creationId xmlns:a16="http://schemas.microsoft.com/office/drawing/2014/main" id="{3970245B-BB21-4C8E-AFC8-23781BEB37C0}"/>
                    </a:ext>
                  </a:extLst>
                </p14:cNvPr>
                <p14:cNvContentPartPr/>
                <p14:nvPr/>
              </p14:nvContentPartPr>
              <p14:xfrm>
                <a:off x="6554105" y="3345618"/>
                <a:ext cx="86760" cy="126720"/>
              </p14:xfrm>
            </p:contentPart>
          </mc:Choice>
          <mc:Fallback xmlns="">
            <p:pic>
              <p:nvPicPr>
                <p:cNvPr id="111" name="Inkt 110">
                  <a:extLst>
                    <a:ext uri="{FF2B5EF4-FFF2-40B4-BE49-F238E27FC236}">
                      <a16:creationId xmlns:a16="http://schemas.microsoft.com/office/drawing/2014/main" id="{6305FF28-09DD-4AE7-892D-A7322B82F39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545105" y="3336978"/>
                  <a:ext cx="104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84" name="Inkt 683">
                  <a:extLst>
                    <a:ext uri="{FF2B5EF4-FFF2-40B4-BE49-F238E27FC236}">
                      <a16:creationId xmlns:a16="http://schemas.microsoft.com/office/drawing/2014/main" id="{768BDF22-756E-4067-B88C-EA9710ADB3E8}"/>
                    </a:ext>
                  </a:extLst>
                </p14:cNvPr>
                <p14:cNvContentPartPr/>
                <p14:nvPr/>
              </p14:nvContentPartPr>
              <p14:xfrm>
                <a:off x="6835265" y="3331938"/>
                <a:ext cx="140400" cy="157320"/>
              </p14:xfrm>
            </p:contentPart>
          </mc:Choice>
          <mc:Fallback xmlns="">
            <p:pic>
              <p:nvPicPr>
                <p:cNvPr id="112" name="Inkt 111">
                  <a:extLst>
                    <a:ext uri="{FF2B5EF4-FFF2-40B4-BE49-F238E27FC236}">
                      <a16:creationId xmlns:a16="http://schemas.microsoft.com/office/drawing/2014/main" id="{CF124F4C-D4EF-4A8C-B9C9-D784B6C785D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826625" y="3323298"/>
                  <a:ext cx="158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85" name="Inkt 684">
                  <a:extLst>
                    <a:ext uri="{FF2B5EF4-FFF2-40B4-BE49-F238E27FC236}">
                      <a16:creationId xmlns:a16="http://schemas.microsoft.com/office/drawing/2014/main" id="{2C3D6736-2312-4440-B7AC-D995570EB5AB}"/>
                    </a:ext>
                  </a:extLst>
                </p14:cNvPr>
                <p14:cNvContentPartPr/>
                <p14:nvPr/>
              </p14:nvContentPartPr>
              <p14:xfrm>
                <a:off x="7165385" y="3338418"/>
                <a:ext cx="134280" cy="167760"/>
              </p14:xfrm>
            </p:contentPart>
          </mc:Choice>
          <mc:Fallback xmlns="">
            <p:pic>
              <p:nvPicPr>
                <p:cNvPr id="114" name="Inkt 113">
                  <a:extLst>
                    <a:ext uri="{FF2B5EF4-FFF2-40B4-BE49-F238E27FC236}">
                      <a16:creationId xmlns:a16="http://schemas.microsoft.com/office/drawing/2014/main" id="{A3EC6820-DC16-4B9C-BA4F-A69FE382D35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56745" y="3329418"/>
                  <a:ext cx="1519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86" name="Inkt 685">
                  <a:extLst>
                    <a:ext uri="{FF2B5EF4-FFF2-40B4-BE49-F238E27FC236}">
                      <a16:creationId xmlns:a16="http://schemas.microsoft.com/office/drawing/2014/main" id="{6BB20472-ADC4-43EE-AD3D-EB8EC5B95F7A}"/>
                    </a:ext>
                  </a:extLst>
                </p14:cNvPr>
                <p14:cNvContentPartPr/>
                <p14:nvPr/>
              </p14:nvContentPartPr>
              <p14:xfrm>
                <a:off x="7832825" y="3293778"/>
                <a:ext cx="105120" cy="128160"/>
              </p14:xfrm>
            </p:contentPart>
          </mc:Choice>
          <mc:Fallback xmlns="">
            <p:pic>
              <p:nvPicPr>
                <p:cNvPr id="115" name="Inkt 114">
                  <a:extLst>
                    <a:ext uri="{FF2B5EF4-FFF2-40B4-BE49-F238E27FC236}">
                      <a16:creationId xmlns:a16="http://schemas.microsoft.com/office/drawing/2014/main" id="{660573EE-4657-48BC-9544-0E0DA7DBB07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824185" y="3285138"/>
                  <a:ext cx="1227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87" name="Inkt 686">
                  <a:extLst>
                    <a:ext uri="{FF2B5EF4-FFF2-40B4-BE49-F238E27FC236}">
                      <a16:creationId xmlns:a16="http://schemas.microsoft.com/office/drawing/2014/main" id="{2A71337C-9DA2-4E95-A5D3-AD81B8EE6771}"/>
                    </a:ext>
                  </a:extLst>
                </p14:cNvPr>
                <p14:cNvContentPartPr/>
                <p14:nvPr/>
              </p14:nvContentPartPr>
              <p14:xfrm>
                <a:off x="7859825" y="3513378"/>
                <a:ext cx="95400" cy="102240"/>
              </p14:xfrm>
            </p:contentPart>
          </mc:Choice>
          <mc:Fallback xmlns="">
            <p:pic>
              <p:nvPicPr>
                <p:cNvPr id="116" name="Inkt 115">
                  <a:extLst>
                    <a:ext uri="{FF2B5EF4-FFF2-40B4-BE49-F238E27FC236}">
                      <a16:creationId xmlns:a16="http://schemas.microsoft.com/office/drawing/2014/main" id="{110A762A-740E-485F-8E2C-E9543656A50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851185" y="3504378"/>
                  <a:ext cx="1130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688" name="Inkt 687">
                  <a:extLst>
                    <a:ext uri="{FF2B5EF4-FFF2-40B4-BE49-F238E27FC236}">
                      <a16:creationId xmlns:a16="http://schemas.microsoft.com/office/drawing/2014/main" id="{7B06EAFC-4B37-495C-9E3D-1F918BB07027}"/>
                    </a:ext>
                  </a:extLst>
                </p14:cNvPr>
                <p14:cNvContentPartPr/>
                <p14:nvPr/>
              </p14:nvContentPartPr>
              <p14:xfrm>
                <a:off x="7843625" y="3677178"/>
                <a:ext cx="99360" cy="88200"/>
              </p14:xfrm>
            </p:contentPart>
          </mc:Choice>
          <mc:Fallback xmlns="">
            <p:pic>
              <p:nvPicPr>
                <p:cNvPr id="117" name="Inkt 116">
                  <a:extLst>
                    <a:ext uri="{FF2B5EF4-FFF2-40B4-BE49-F238E27FC236}">
                      <a16:creationId xmlns:a16="http://schemas.microsoft.com/office/drawing/2014/main" id="{D319475B-E1A1-4A30-8754-298B1710008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834985" y="3668178"/>
                  <a:ext cx="117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689" name="Inkt 688">
                  <a:extLst>
                    <a:ext uri="{FF2B5EF4-FFF2-40B4-BE49-F238E27FC236}">
                      <a16:creationId xmlns:a16="http://schemas.microsoft.com/office/drawing/2014/main" id="{CD714D3B-94CF-4C87-9C24-CD782AA3A8E4}"/>
                    </a:ext>
                  </a:extLst>
                </p14:cNvPr>
                <p14:cNvContentPartPr/>
                <p14:nvPr/>
              </p14:nvContentPartPr>
              <p14:xfrm>
                <a:off x="7838585" y="3852858"/>
                <a:ext cx="85320" cy="57240"/>
              </p14:xfrm>
            </p:contentPart>
          </mc:Choice>
          <mc:Fallback xmlns="">
            <p:pic>
              <p:nvPicPr>
                <p:cNvPr id="119" name="Inkt 118">
                  <a:extLst>
                    <a:ext uri="{FF2B5EF4-FFF2-40B4-BE49-F238E27FC236}">
                      <a16:creationId xmlns:a16="http://schemas.microsoft.com/office/drawing/2014/main" id="{D3331A4B-3390-418B-9A1E-8DDB5BBDF5B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29585" y="3844218"/>
                  <a:ext cx="10296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0" name="Groep 689">
            <a:extLst>
              <a:ext uri="{FF2B5EF4-FFF2-40B4-BE49-F238E27FC236}">
                <a16:creationId xmlns:a16="http://schemas.microsoft.com/office/drawing/2014/main" id="{EEB18304-9CA5-4BAA-A352-ED2C378A165C}"/>
              </a:ext>
            </a:extLst>
          </p:cNvPr>
          <p:cNvGrpSpPr/>
          <p:nvPr/>
        </p:nvGrpSpPr>
        <p:grpSpPr>
          <a:xfrm>
            <a:off x="8383625" y="4667178"/>
            <a:ext cx="364680" cy="467640"/>
            <a:chOff x="8383625" y="4667178"/>
            <a:chExt cx="364680" cy="4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91" name="Inkt 690">
                  <a:extLst>
                    <a:ext uri="{FF2B5EF4-FFF2-40B4-BE49-F238E27FC236}">
                      <a16:creationId xmlns:a16="http://schemas.microsoft.com/office/drawing/2014/main" id="{D1FA10B2-00FA-40F4-AC49-F151FECF2C98}"/>
                    </a:ext>
                  </a:extLst>
                </p14:cNvPr>
                <p14:cNvContentPartPr/>
                <p14:nvPr/>
              </p14:nvContentPartPr>
              <p14:xfrm>
                <a:off x="8383625" y="4873458"/>
                <a:ext cx="164880" cy="245520"/>
              </p14:xfrm>
            </p:contentPart>
          </mc:Choice>
          <mc:Fallback xmlns="">
            <p:pic>
              <p:nvPicPr>
                <p:cNvPr id="121" name="Inkt 120">
                  <a:extLst>
                    <a:ext uri="{FF2B5EF4-FFF2-40B4-BE49-F238E27FC236}">
                      <a16:creationId xmlns:a16="http://schemas.microsoft.com/office/drawing/2014/main" id="{6BD2E9A9-20F6-4979-A2B6-151C2A9AC31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374985" y="4864818"/>
                  <a:ext cx="1825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92" name="Inkt 691">
                  <a:extLst>
                    <a:ext uri="{FF2B5EF4-FFF2-40B4-BE49-F238E27FC236}">
                      <a16:creationId xmlns:a16="http://schemas.microsoft.com/office/drawing/2014/main" id="{6E46BE4F-C474-4860-A5FB-61AF2D2735A9}"/>
                    </a:ext>
                  </a:extLst>
                </p14:cNvPr>
                <p14:cNvContentPartPr/>
                <p14:nvPr/>
              </p14:nvContentPartPr>
              <p14:xfrm>
                <a:off x="8596385" y="4910898"/>
                <a:ext cx="151920" cy="223920"/>
              </p14:xfrm>
            </p:contentPart>
          </mc:Choice>
          <mc:Fallback xmlns="">
            <p:pic>
              <p:nvPicPr>
                <p:cNvPr id="122" name="Inkt 121">
                  <a:extLst>
                    <a:ext uri="{FF2B5EF4-FFF2-40B4-BE49-F238E27FC236}">
                      <a16:creationId xmlns:a16="http://schemas.microsoft.com/office/drawing/2014/main" id="{3FA5FDAB-DADC-4180-9001-062EB65722E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587745" y="4902258"/>
                  <a:ext cx="169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93" name="Inkt 692">
                  <a:extLst>
                    <a:ext uri="{FF2B5EF4-FFF2-40B4-BE49-F238E27FC236}">
                      <a16:creationId xmlns:a16="http://schemas.microsoft.com/office/drawing/2014/main" id="{A60C7A6C-C11F-46C0-91B8-9D43032E8B44}"/>
                    </a:ext>
                  </a:extLst>
                </p14:cNvPr>
                <p14:cNvContentPartPr/>
                <p14:nvPr/>
              </p14:nvContentPartPr>
              <p14:xfrm>
                <a:off x="8389385" y="4667178"/>
                <a:ext cx="141840" cy="143640"/>
              </p14:xfrm>
            </p:contentPart>
          </mc:Choice>
          <mc:Fallback xmlns="">
            <p:pic>
              <p:nvPicPr>
                <p:cNvPr id="124" name="Inkt 123">
                  <a:extLst>
                    <a:ext uri="{FF2B5EF4-FFF2-40B4-BE49-F238E27FC236}">
                      <a16:creationId xmlns:a16="http://schemas.microsoft.com/office/drawing/2014/main" id="{C7A28B3B-4902-4357-BBE8-905DABCB445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380385" y="4658538"/>
                  <a:ext cx="15948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4" name="Groep 693">
            <a:extLst>
              <a:ext uri="{FF2B5EF4-FFF2-40B4-BE49-F238E27FC236}">
                <a16:creationId xmlns:a16="http://schemas.microsoft.com/office/drawing/2014/main" id="{BC8B7ECA-CF0E-428F-9A85-1676026B6139}"/>
              </a:ext>
            </a:extLst>
          </p:cNvPr>
          <p:cNvGrpSpPr/>
          <p:nvPr/>
        </p:nvGrpSpPr>
        <p:grpSpPr>
          <a:xfrm>
            <a:off x="4969385" y="2913978"/>
            <a:ext cx="753480" cy="659160"/>
            <a:chOff x="4969385" y="2913978"/>
            <a:chExt cx="753480" cy="65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95" name="Inkt 694">
                  <a:extLst>
                    <a:ext uri="{FF2B5EF4-FFF2-40B4-BE49-F238E27FC236}">
                      <a16:creationId xmlns:a16="http://schemas.microsoft.com/office/drawing/2014/main" id="{A6E3AACF-83BB-40EB-8A8A-C2AA91FAC577}"/>
                    </a:ext>
                  </a:extLst>
                </p14:cNvPr>
                <p14:cNvContentPartPr/>
                <p14:nvPr/>
              </p14:nvContentPartPr>
              <p14:xfrm>
                <a:off x="5524505" y="3216738"/>
                <a:ext cx="198360" cy="298800"/>
              </p14:xfrm>
            </p:contentPart>
          </mc:Choice>
          <mc:Fallback xmlns="">
            <p:pic>
              <p:nvPicPr>
                <p:cNvPr id="126" name="Inkt 125">
                  <a:extLst>
                    <a:ext uri="{FF2B5EF4-FFF2-40B4-BE49-F238E27FC236}">
                      <a16:creationId xmlns:a16="http://schemas.microsoft.com/office/drawing/2014/main" id="{27CD859D-C78F-4117-B8EC-4D096866B84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515505" y="3207738"/>
                  <a:ext cx="216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696" name="Inkt 695">
                  <a:extLst>
                    <a:ext uri="{FF2B5EF4-FFF2-40B4-BE49-F238E27FC236}">
                      <a16:creationId xmlns:a16="http://schemas.microsoft.com/office/drawing/2014/main" id="{9ECE8658-EF39-4A00-8F62-446665EC73C9}"/>
                    </a:ext>
                  </a:extLst>
                </p14:cNvPr>
                <p14:cNvContentPartPr/>
                <p14:nvPr/>
              </p14:nvContentPartPr>
              <p14:xfrm>
                <a:off x="5129585" y="2913978"/>
                <a:ext cx="315360" cy="618120"/>
              </p14:xfrm>
            </p:contentPart>
          </mc:Choice>
          <mc:Fallback xmlns="">
            <p:pic>
              <p:nvPicPr>
                <p:cNvPr id="127" name="Inkt 126">
                  <a:extLst>
                    <a:ext uri="{FF2B5EF4-FFF2-40B4-BE49-F238E27FC236}">
                      <a16:creationId xmlns:a16="http://schemas.microsoft.com/office/drawing/2014/main" id="{FEAC095B-270D-468E-8F3C-4F02EEDDD16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20585" y="2904978"/>
                  <a:ext cx="33300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697" name="Inkt 696">
                  <a:extLst>
                    <a:ext uri="{FF2B5EF4-FFF2-40B4-BE49-F238E27FC236}">
                      <a16:creationId xmlns:a16="http://schemas.microsoft.com/office/drawing/2014/main" id="{64E0CED3-DCCD-4142-ADA3-8B55AF235024}"/>
                    </a:ext>
                  </a:extLst>
                </p14:cNvPr>
                <p14:cNvContentPartPr/>
                <p14:nvPr/>
              </p14:nvContentPartPr>
              <p14:xfrm>
                <a:off x="5206265" y="2989218"/>
                <a:ext cx="177840" cy="583920"/>
              </p14:xfrm>
            </p:contentPart>
          </mc:Choice>
          <mc:Fallback xmlns="">
            <p:pic>
              <p:nvPicPr>
                <p:cNvPr id="128" name="Inkt 127">
                  <a:extLst>
                    <a:ext uri="{FF2B5EF4-FFF2-40B4-BE49-F238E27FC236}">
                      <a16:creationId xmlns:a16="http://schemas.microsoft.com/office/drawing/2014/main" id="{779F82CE-AF34-44CE-9298-106BAF653EB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197625" y="2980578"/>
                  <a:ext cx="19548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698" name="Inkt 697">
                  <a:extLst>
                    <a:ext uri="{FF2B5EF4-FFF2-40B4-BE49-F238E27FC236}">
                      <a16:creationId xmlns:a16="http://schemas.microsoft.com/office/drawing/2014/main" id="{A84C167B-399E-4AA9-83C7-C2ECF0F47CCE}"/>
                    </a:ext>
                  </a:extLst>
                </p14:cNvPr>
                <p14:cNvContentPartPr/>
                <p14:nvPr/>
              </p14:nvContentPartPr>
              <p14:xfrm>
                <a:off x="4969385" y="3428778"/>
                <a:ext cx="130320" cy="119880"/>
              </p14:xfrm>
            </p:contentPart>
          </mc:Choice>
          <mc:Fallback xmlns="">
            <p:pic>
              <p:nvPicPr>
                <p:cNvPr id="129" name="Inkt 128">
                  <a:extLst>
                    <a:ext uri="{FF2B5EF4-FFF2-40B4-BE49-F238E27FC236}">
                      <a16:creationId xmlns:a16="http://schemas.microsoft.com/office/drawing/2014/main" id="{9009B583-EDAA-4C45-A610-B4175F75243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60745" y="3420138"/>
                  <a:ext cx="1479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699" name="Inkt 698">
                  <a:extLst>
                    <a:ext uri="{FF2B5EF4-FFF2-40B4-BE49-F238E27FC236}">
                      <a16:creationId xmlns:a16="http://schemas.microsoft.com/office/drawing/2014/main" id="{1567B857-2BB4-48BA-BF18-0D667B1A3916}"/>
                    </a:ext>
                  </a:extLst>
                </p14:cNvPr>
                <p14:cNvContentPartPr/>
                <p14:nvPr/>
              </p14:nvContentPartPr>
              <p14:xfrm>
                <a:off x="5201945" y="2960418"/>
                <a:ext cx="46080" cy="187200"/>
              </p14:xfrm>
            </p:contentPart>
          </mc:Choice>
          <mc:Fallback xmlns="">
            <p:pic>
              <p:nvPicPr>
                <p:cNvPr id="130" name="Inkt 129">
                  <a:extLst>
                    <a:ext uri="{FF2B5EF4-FFF2-40B4-BE49-F238E27FC236}">
                      <a16:creationId xmlns:a16="http://schemas.microsoft.com/office/drawing/2014/main" id="{A9FBAF74-373D-4FDC-9857-13BF131FECF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93305" y="2951778"/>
                  <a:ext cx="6372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0" name="Groep 699">
            <a:extLst>
              <a:ext uri="{FF2B5EF4-FFF2-40B4-BE49-F238E27FC236}">
                <a16:creationId xmlns:a16="http://schemas.microsoft.com/office/drawing/2014/main" id="{DA0F2BB9-299A-485E-9FF3-112CC3D24C0A}"/>
              </a:ext>
            </a:extLst>
          </p:cNvPr>
          <p:cNvGrpSpPr/>
          <p:nvPr/>
        </p:nvGrpSpPr>
        <p:grpSpPr>
          <a:xfrm>
            <a:off x="3751505" y="2969058"/>
            <a:ext cx="654120" cy="529560"/>
            <a:chOff x="3751505" y="2969058"/>
            <a:chExt cx="65412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701" name="Inkt 700">
                  <a:extLst>
                    <a:ext uri="{FF2B5EF4-FFF2-40B4-BE49-F238E27FC236}">
                      <a16:creationId xmlns:a16="http://schemas.microsoft.com/office/drawing/2014/main" id="{0415C665-84A3-44D3-A0B0-01F6E2D5FAD2}"/>
                    </a:ext>
                  </a:extLst>
                </p14:cNvPr>
                <p14:cNvContentPartPr/>
                <p14:nvPr/>
              </p14:nvContentPartPr>
              <p14:xfrm>
                <a:off x="4099985" y="2973018"/>
                <a:ext cx="49680" cy="464760"/>
              </p14:xfrm>
            </p:contentPart>
          </mc:Choice>
          <mc:Fallback xmlns="">
            <p:pic>
              <p:nvPicPr>
                <p:cNvPr id="132" name="Inkt 131">
                  <a:extLst>
                    <a:ext uri="{FF2B5EF4-FFF2-40B4-BE49-F238E27FC236}">
                      <a16:creationId xmlns:a16="http://schemas.microsoft.com/office/drawing/2014/main" id="{56503DEC-67CA-486C-86A7-9CFD1BB8B1F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090985" y="2964018"/>
                  <a:ext cx="6732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702" name="Inkt 701">
                  <a:extLst>
                    <a:ext uri="{FF2B5EF4-FFF2-40B4-BE49-F238E27FC236}">
                      <a16:creationId xmlns:a16="http://schemas.microsoft.com/office/drawing/2014/main" id="{8C60A3FA-DED4-4582-8B6D-05455575564B}"/>
                    </a:ext>
                  </a:extLst>
                </p14:cNvPr>
                <p14:cNvContentPartPr/>
                <p14:nvPr/>
              </p14:nvContentPartPr>
              <p14:xfrm>
                <a:off x="4087745" y="2969058"/>
                <a:ext cx="317880" cy="529560"/>
              </p14:xfrm>
            </p:contentPart>
          </mc:Choice>
          <mc:Fallback xmlns="">
            <p:pic>
              <p:nvPicPr>
                <p:cNvPr id="133" name="Inkt 132">
                  <a:extLst>
                    <a:ext uri="{FF2B5EF4-FFF2-40B4-BE49-F238E27FC236}">
                      <a16:creationId xmlns:a16="http://schemas.microsoft.com/office/drawing/2014/main" id="{08ACE615-4F62-486C-9B8E-64610772364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079105" y="2960058"/>
                  <a:ext cx="33552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703" name="Inkt 702">
                  <a:extLst>
                    <a:ext uri="{FF2B5EF4-FFF2-40B4-BE49-F238E27FC236}">
                      <a16:creationId xmlns:a16="http://schemas.microsoft.com/office/drawing/2014/main" id="{E18871C0-642F-44FE-9B60-67E729F17BD3}"/>
                    </a:ext>
                  </a:extLst>
                </p14:cNvPr>
                <p14:cNvContentPartPr/>
                <p14:nvPr/>
              </p14:nvContentPartPr>
              <p14:xfrm>
                <a:off x="3751505" y="3340938"/>
                <a:ext cx="169560" cy="148320"/>
              </p14:xfrm>
            </p:contentPart>
          </mc:Choice>
          <mc:Fallback xmlns="">
            <p:pic>
              <p:nvPicPr>
                <p:cNvPr id="134" name="Inkt 133">
                  <a:extLst>
                    <a:ext uri="{FF2B5EF4-FFF2-40B4-BE49-F238E27FC236}">
                      <a16:creationId xmlns:a16="http://schemas.microsoft.com/office/drawing/2014/main" id="{DC6F7351-145C-46AD-8C27-B18C39656DE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742505" y="3332298"/>
                  <a:ext cx="187200" cy="16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704" name="Inkt 703">
                <a:extLst>
                  <a:ext uri="{FF2B5EF4-FFF2-40B4-BE49-F238E27FC236}">
                    <a16:creationId xmlns:a16="http://schemas.microsoft.com/office/drawing/2014/main" id="{9F0EBD12-76B7-4580-9AD6-D2768C2A7532}"/>
                  </a:ext>
                </a:extLst>
              </p14:cNvPr>
              <p14:cNvContentPartPr/>
              <p14:nvPr/>
            </p14:nvContentPartPr>
            <p14:xfrm>
              <a:off x="8212985" y="2507178"/>
              <a:ext cx="180000" cy="302400"/>
            </p14:xfrm>
          </p:contentPart>
        </mc:Choice>
        <mc:Fallback xmlns="">
          <p:pic>
            <p:nvPicPr>
              <p:cNvPr id="704" name="Inkt 703">
                <a:extLst>
                  <a:ext uri="{FF2B5EF4-FFF2-40B4-BE49-F238E27FC236}">
                    <a16:creationId xmlns:a16="http://schemas.microsoft.com/office/drawing/2014/main" id="{9F0EBD12-76B7-4580-9AD6-D2768C2A7532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198585" y="2492778"/>
                <a:ext cx="20808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705" name="Inkt 704">
                <a:extLst>
                  <a:ext uri="{FF2B5EF4-FFF2-40B4-BE49-F238E27FC236}">
                    <a16:creationId xmlns:a16="http://schemas.microsoft.com/office/drawing/2014/main" id="{6B2AA813-210F-4EA3-A388-051FDED167B0}"/>
                  </a:ext>
                </a:extLst>
              </p14:cNvPr>
              <p14:cNvContentPartPr/>
              <p14:nvPr/>
            </p14:nvContentPartPr>
            <p14:xfrm>
              <a:off x="4434278" y="5216919"/>
              <a:ext cx="696960" cy="46080"/>
            </p14:xfrm>
          </p:contentPart>
        </mc:Choice>
        <mc:Fallback xmlns="">
          <p:pic>
            <p:nvPicPr>
              <p:cNvPr id="705" name="Inkt 704">
                <a:extLst>
                  <a:ext uri="{FF2B5EF4-FFF2-40B4-BE49-F238E27FC236}">
                    <a16:creationId xmlns:a16="http://schemas.microsoft.com/office/drawing/2014/main" id="{6B2AA813-210F-4EA3-A388-051FDED167B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419878" y="5202519"/>
                <a:ext cx="725040" cy="74160"/>
              </a:xfrm>
              <a:prstGeom prst="rect">
                <a:avLst/>
              </a:prstGeom>
            </p:spPr>
          </p:pic>
        </mc:Fallback>
      </mc:AlternateContent>
      <p:sp>
        <p:nvSpPr>
          <p:cNvPr id="706" name="Tekstvak 705">
            <a:extLst>
              <a:ext uri="{FF2B5EF4-FFF2-40B4-BE49-F238E27FC236}">
                <a16:creationId xmlns:a16="http://schemas.microsoft.com/office/drawing/2014/main" id="{F66CA09D-F9E1-491F-AE95-E3C5320A13A3}"/>
              </a:ext>
            </a:extLst>
          </p:cNvPr>
          <p:cNvSpPr txBox="1"/>
          <p:nvPr/>
        </p:nvSpPr>
        <p:spPr>
          <a:xfrm>
            <a:off x="3682767" y="2684477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WR01</a:t>
            </a:r>
            <a:endParaRPr lang="en-GB" sz="1400" dirty="0"/>
          </a:p>
        </p:txBody>
      </p:sp>
      <p:sp>
        <p:nvSpPr>
          <p:cNvPr id="707" name="Tekstvak 706">
            <a:extLst>
              <a:ext uri="{FF2B5EF4-FFF2-40B4-BE49-F238E27FC236}">
                <a16:creationId xmlns:a16="http://schemas.microsoft.com/office/drawing/2014/main" id="{D566AF1D-4D21-4BE9-9BF2-2C8CED2FA12E}"/>
              </a:ext>
            </a:extLst>
          </p:cNvPr>
          <p:cNvSpPr txBox="1"/>
          <p:nvPr/>
        </p:nvSpPr>
        <p:spPr>
          <a:xfrm>
            <a:off x="5091785" y="236569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WR02</a:t>
            </a:r>
            <a:endParaRPr lang="en-GB" sz="1400" dirty="0"/>
          </a:p>
        </p:txBody>
      </p:sp>
      <p:sp>
        <p:nvSpPr>
          <p:cNvPr id="708" name="Tekstvak 707">
            <a:extLst>
              <a:ext uri="{FF2B5EF4-FFF2-40B4-BE49-F238E27FC236}">
                <a16:creationId xmlns:a16="http://schemas.microsoft.com/office/drawing/2014/main" id="{5BA7E03A-D7D5-48E3-8DCA-D25467AB1015}"/>
              </a:ext>
            </a:extLst>
          </p:cNvPr>
          <p:cNvSpPr txBox="1"/>
          <p:nvPr/>
        </p:nvSpPr>
        <p:spPr>
          <a:xfrm>
            <a:off x="5800769" y="2978198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WR03</a:t>
            </a:r>
            <a:endParaRPr lang="en-GB" sz="1400" dirty="0"/>
          </a:p>
        </p:txBody>
      </p:sp>
      <p:sp>
        <p:nvSpPr>
          <p:cNvPr id="709" name="Tekstvak 708">
            <a:extLst>
              <a:ext uri="{FF2B5EF4-FFF2-40B4-BE49-F238E27FC236}">
                <a16:creationId xmlns:a16="http://schemas.microsoft.com/office/drawing/2014/main" id="{A954D5F0-410E-4DEF-B2D6-49E34ADB2DF4}"/>
              </a:ext>
            </a:extLst>
          </p:cNvPr>
          <p:cNvSpPr txBox="1"/>
          <p:nvPr/>
        </p:nvSpPr>
        <p:spPr>
          <a:xfrm>
            <a:off x="6640865" y="236569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WR04</a:t>
            </a:r>
            <a:endParaRPr lang="en-GB" sz="1400" dirty="0"/>
          </a:p>
        </p:txBody>
      </p:sp>
      <p:sp>
        <p:nvSpPr>
          <p:cNvPr id="710" name="Tekstvak 709">
            <a:extLst>
              <a:ext uri="{FF2B5EF4-FFF2-40B4-BE49-F238E27FC236}">
                <a16:creationId xmlns:a16="http://schemas.microsoft.com/office/drawing/2014/main" id="{9ABE1281-0890-47B7-BEB7-E0B15617F07E}"/>
              </a:ext>
            </a:extLst>
          </p:cNvPr>
          <p:cNvSpPr txBox="1"/>
          <p:nvPr/>
        </p:nvSpPr>
        <p:spPr>
          <a:xfrm>
            <a:off x="7533314" y="236569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WR05</a:t>
            </a:r>
            <a:endParaRPr lang="en-GB" sz="1400" dirty="0"/>
          </a:p>
        </p:txBody>
      </p:sp>
      <p:sp>
        <p:nvSpPr>
          <p:cNvPr id="711" name="Tekstvak 710">
            <a:extLst>
              <a:ext uri="{FF2B5EF4-FFF2-40B4-BE49-F238E27FC236}">
                <a16:creationId xmlns:a16="http://schemas.microsoft.com/office/drawing/2014/main" id="{FA52791E-32CF-4131-B571-F3E8E17C45A5}"/>
              </a:ext>
            </a:extLst>
          </p:cNvPr>
          <p:cNvSpPr txBox="1"/>
          <p:nvPr/>
        </p:nvSpPr>
        <p:spPr>
          <a:xfrm>
            <a:off x="9093672" y="2534453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WR06</a:t>
            </a:r>
            <a:endParaRPr lang="en-GB" sz="1400" dirty="0"/>
          </a:p>
        </p:txBody>
      </p:sp>
      <p:grpSp>
        <p:nvGrpSpPr>
          <p:cNvPr id="712" name="Groep 711">
            <a:extLst>
              <a:ext uri="{FF2B5EF4-FFF2-40B4-BE49-F238E27FC236}">
                <a16:creationId xmlns:a16="http://schemas.microsoft.com/office/drawing/2014/main" id="{4086DD54-B1B3-4186-9BD7-077FB0F5DD57}"/>
              </a:ext>
            </a:extLst>
          </p:cNvPr>
          <p:cNvGrpSpPr/>
          <p:nvPr/>
        </p:nvGrpSpPr>
        <p:grpSpPr>
          <a:xfrm>
            <a:off x="2584745" y="1882508"/>
            <a:ext cx="7844400" cy="4429080"/>
            <a:chOff x="2614265" y="1808778"/>
            <a:chExt cx="7844400" cy="442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713" name="Inkt 712">
                  <a:extLst>
                    <a:ext uri="{FF2B5EF4-FFF2-40B4-BE49-F238E27FC236}">
                      <a16:creationId xmlns:a16="http://schemas.microsoft.com/office/drawing/2014/main" id="{43995E43-2FD3-4793-90C5-707A90840AA6}"/>
                    </a:ext>
                  </a:extLst>
                </p14:cNvPr>
                <p14:cNvContentPartPr/>
                <p14:nvPr/>
              </p14:nvContentPartPr>
              <p14:xfrm>
                <a:off x="6132185" y="2894178"/>
                <a:ext cx="4026240" cy="135720"/>
              </p14:xfrm>
            </p:contentPart>
          </mc:Choice>
          <mc:Fallback xmlns="">
            <p:pic>
              <p:nvPicPr>
                <p:cNvPr id="14" name="Inkt 13">
                  <a:extLst>
                    <a:ext uri="{FF2B5EF4-FFF2-40B4-BE49-F238E27FC236}">
                      <a16:creationId xmlns:a16="http://schemas.microsoft.com/office/drawing/2014/main" id="{AE792EB5-1B7F-448E-AE42-717D2AB5A5B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123545" y="2885538"/>
                  <a:ext cx="4043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714" name="Inkt 713">
                  <a:extLst>
                    <a:ext uri="{FF2B5EF4-FFF2-40B4-BE49-F238E27FC236}">
                      <a16:creationId xmlns:a16="http://schemas.microsoft.com/office/drawing/2014/main" id="{D2D1C466-F9F2-4A69-B54A-ECC512A44DC6}"/>
                    </a:ext>
                  </a:extLst>
                </p14:cNvPr>
                <p14:cNvContentPartPr/>
                <p14:nvPr/>
              </p14:nvContentPartPr>
              <p14:xfrm>
                <a:off x="6127865" y="3225378"/>
                <a:ext cx="51480" cy="405720"/>
              </p14:xfrm>
            </p:contentPart>
          </mc:Choice>
          <mc:Fallback xmlns="">
            <p:pic>
              <p:nvPicPr>
                <p:cNvPr id="16" name="Inkt 15">
                  <a:extLst>
                    <a:ext uri="{FF2B5EF4-FFF2-40B4-BE49-F238E27FC236}">
                      <a16:creationId xmlns:a16="http://schemas.microsoft.com/office/drawing/2014/main" id="{389187DC-A15C-4BEE-A811-22131C5EC93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119225" y="3216738"/>
                  <a:ext cx="691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715" name="Inkt 714">
                  <a:extLst>
                    <a:ext uri="{FF2B5EF4-FFF2-40B4-BE49-F238E27FC236}">
                      <a16:creationId xmlns:a16="http://schemas.microsoft.com/office/drawing/2014/main" id="{3C6CA4D8-FE7C-4C39-BCD8-26F6755A464A}"/>
                    </a:ext>
                  </a:extLst>
                </p14:cNvPr>
                <p14:cNvContentPartPr/>
                <p14:nvPr/>
              </p14:nvContentPartPr>
              <p14:xfrm>
                <a:off x="7898345" y="3209538"/>
                <a:ext cx="151200" cy="2976840"/>
              </p14:xfrm>
            </p:contentPart>
          </mc:Choice>
          <mc:Fallback xmlns="">
            <p:pic>
              <p:nvPicPr>
                <p:cNvPr id="22" name="Inkt 21">
                  <a:extLst>
                    <a:ext uri="{FF2B5EF4-FFF2-40B4-BE49-F238E27FC236}">
                      <a16:creationId xmlns:a16="http://schemas.microsoft.com/office/drawing/2014/main" id="{3B0F446C-38D7-4064-8F2B-A4549E42D56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889345" y="3200538"/>
                  <a:ext cx="168840" cy="29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716" name="Inkt 715">
                  <a:extLst>
                    <a:ext uri="{FF2B5EF4-FFF2-40B4-BE49-F238E27FC236}">
                      <a16:creationId xmlns:a16="http://schemas.microsoft.com/office/drawing/2014/main" id="{57081CA9-B389-4031-8420-884272349AEF}"/>
                    </a:ext>
                  </a:extLst>
                </p14:cNvPr>
                <p14:cNvContentPartPr/>
                <p14:nvPr/>
              </p14:nvContentPartPr>
              <p14:xfrm>
                <a:off x="8282465" y="3244098"/>
                <a:ext cx="2134080" cy="35280"/>
              </p14:xfrm>
            </p:contentPart>
          </mc:Choice>
          <mc:Fallback xmlns="">
            <p:pic>
              <p:nvPicPr>
                <p:cNvPr id="23" name="Inkt 22">
                  <a:extLst>
                    <a:ext uri="{FF2B5EF4-FFF2-40B4-BE49-F238E27FC236}">
                      <a16:creationId xmlns:a16="http://schemas.microsoft.com/office/drawing/2014/main" id="{D6156A81-A968-4714-9DD0-F9517641442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273825" y="3235098"/>
                  <a:ext cx="21517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717" name="Inkt 716">
                  <a:extLst>
                    <a:ext uri="{FF2B5EF4-FFF2-40B4-BE49-F238E27FC236}">
                      <a16:creationId xmlns:a16="http://schemas.microsoft.com/office/drawing/2014/main" id="{1E6F6D05-1CB8-4A64-BEBA-8721DE475BE5}"/>
                    </a:ext>
                  </a:extLst>
                </p14:cNvPr>
                <p14:cNvContentPartPr/>
                <p14:nvPr/>
              </p14:nvContentPartPr>
              <p14:xfrm>
                <a:off x="8235305" y="3287298"/>
                <a:ext cx="128520" cy="2858040"/>
              </p14:xfrm>
            </p:contentPart>
          </mc:Choice>
          <mc:Fallback xmlns="">
            <p:pic>
              <p:nvPicPr>
                <p:cNvPr id="24" name="Inkt 23">
                  <a:extLst>
                    <a:ext uri="{FF2B5EF4-FFF2-40B4-BE49-F238E27FC236}">
                      <a16:creationId xmlns:a16="http://schemas.microsoft.com/office/drawing/2014/main" id="{D1AB4068-564F-4229-90A5-3C205C6078D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226305" y="3278298"/>
                  <a:ext cx="146160" cy="28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718" name="Inkt 717">
                  <a:extLst>
                    <a:ext uri="{FF2B5EF4-FFF2-40B4-BE49-F238E27FC236}">
                      <a16:creationId xmlns:a16="http://schemas.microsoft.com/office/drawing/2014/main" id="{CA6EC68C-8B53-4439-9758-CEF8B8402DE2}"/>
                    </a:ext>
                  </a:extLst>
                </p14:cNvPr>
                <p14:cNvContentPartPr/>
                <p14:nvPr/>
              </p14:nvContentPartPr>
              <p14:xfrm>
                <a:off x="7239185" y="1808778"/>
                <a:ext cx="124560" cy="1119600"/>
              </p14:xfrm>
            </p:contentPart>
          </mc:Choice>
          <mc:Fallback xmlns="">
            <p:pic>
              <p:nvPicPr>
                <p:cNvPr id="26" name="Inkt 25">
                  <a:extLst>
                    <a:ext uri="{FF2B5EF4-FFF2-40B4-BE49-F238E27FC236}">
                      <a16:creationId xmlns:a16="http://schemas.microsoft.com/office/drawing/2014/main" id="{35ED0044-5BEF-4478-8E8B-9759B3CABB1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230185" y="1799778"/>
                  <a:ext cx="142200" cy="11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719" name="Inkt 718">
                  <a:extLst>
                    <a:ext uri="{FF2B5EF4-FFF2-40B4-BE49-F238E27FC236}">
                      <a16:creationId xmlns:a16="http://schemas.microsoft.com/office/drawing/2014/main" id="{3C2536AB-AA2D-4EA1-96CD-EC6DCCE01B40}"/>
                    </a:ext>
                  </a:extLst>
                </p14:cNvPr>
                <p14:cNvContentPartPr/>
                <p14:nvPr/>
              </p14:nvContentPartPr>
              <p14:xfrm>
                <a:off x="8513945" y="2141778"/>
                <a:ext cx="97920" cy="714600"/>
              </p14:xfrm>
            </p:contentPart>
          </mc:Choice>
          <mc:Fallback xmlns="">
            <p:pic>
              <p:nvPicPr>
                <p:cNvPr id="27" name="Inkt 26">
                  <a:extLst>
                    <a:ext uri="{FF2B5EF4-FFF2-40B4-BE49-F238E27FC236}">
                      <a16:creationId xmlns:a16="http://schemas.microsoft.com/office/drawing/2014/main" id="{86BA1D36-9078-4A5F-B038-9D4AA991C1C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505305" y="2133138"/>
                  <a:ext cx="11556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720" name="Inkt 719">
                  <a:extLst>
                    <a:ext uri="{FF2B5EF4-FFF2-40B4-BE49-F238E27FC236}">
                      <a16:creationId xmlns:a16="http://schemas.microsoft.com/office/drawing/2014/main" id="{3C834F90-6320-4017-8AF8-875C1B1161A2}"/>
                    </a:ext>
                  </a:extLst>
                </p14:cNvPr>
                <p14:cNvContentPartPr/>
                <p14:nvPr/>
              </p14:nvContentPartPr>
              <p14:xfrm>
                <a:off x="8303345" y="3875178"/>
                <a:ext cx="2155320" cy="55800"/>
              </p14:xfrm>
            </p:contentPart>
          </mc:Choice>
          <mc:Fallback xmlns="">
            <p:pic>
              <p:nvPicPr>
                <p:cNvPr id="36" name="Inkt 35">
                  <a:extLst>
                    <a:ext uri="{FF2B5EF4-FFF2-40B4-BE49-F238E27FC236}">
                      <a16:creationId xmlns:a16="http://schemas.microsoft.com/office/drawing/2014/main" id="{321437FF-351F-4D01-B23F-2E48BF7AE85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294345" y="3866538"/>
                  <a:ext cx="2172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721" name="Inkt 720">
                  <a:extLst>
                    <a:ext uri="{FF2B5EF4-FFF2-40B4-BE49-F238E27FC236}">
                      <a16:creationId xmlns:a16="http://schemas.microsoft.com/office/drawing/2014/main" id="{5936B644-62B9-4040-B4F7-E3B8AC63A452}"/>
                    </a:ext>
                  </a:extLst>
                </p14:cNvPr>
                <p14:cNvContentPartPr/>
                <p14:nvPr/>
              </p14:nvContentPartPr>
              <p14:xfrm>
                <a:off x="8922905" y="3270378"/>
                <a:ext cx="58680" cy="597600"/>
              </p14:xfrm>
            </p:contentPart>
          </mc:Choice>
          <mc:Fallback xmlns="">
            <p:pic>
              <p:nvPicPr>
                <p:cNvPr id="37" name="Inkt 36">
                  <a:extLst>
                    <a:ext uri="{FF2B5EF4-FFF2-40B4-BE49-F238E27FC236}">
                      <a16:creationId xmlns:a16="http://schemas.microsoft.com/office/drawing/2014/main" id="{449BB0AF-9332-4053-88C9-77A6515F021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913905" y="3261378"/>
                  <a:ext cx="7632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722" name="Inkt 721">
                  <a:extLst>
                    <a:ext uri="{FF2B5EF4-FFF2-40B4-BE49-F238E27FC236}">
                      <a16:creationId xmlns:a16="http://schemas.microsoft.com/office/drawing/2014/main" id="{117C0C36-1B45-4776-B85C-641785E68BD6}"/>
                    </a:ext>
                  </a:extLst>
                </p14:cNvPr>
                <p14:cNvContentPartPr/>
                <p14:nvPr/>
              </p14:nvContentPartPr>
              <p14:xfrm>
                <a:off x="9497825" y="3285138"/>
                <a:ext cx="132120" cy="664560"/>
              </p14:xfrm>
            </p:contentPart>
          </mc:Choice>
          <mc:Fallback xmlns="">
            <p:pic>
              <p:nvPicPr>
                <p:cNvPr id="38" name="Inkt 37">
                  <a:extLst>
                    <a:ext uri="{FF2B5EF4-FFF2-40B4-BE49-F238E27FC236}">
                      <a16:creationId xmlns:a16="http://schemas.microsoft.com/office/drawing/2014/main" id="{F8D7740B-91BD-4604-A2B9-56DFDFB9E5B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488825" y="3276138"/>
                  <a:ext cx="14976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723" name="Inkt 722">
                  <a:extLst>
                    <a:ext uri="{FF2B5EF4-FFF2-40B4-BE49-F238E27FC236}">
                      <a16:creationId xmlns:a16="http://schemas.microsoft.com/office/drawing/2014/main" id="{B7F2F25F-0750-40E9-8C73-43DE6F5BC9AC}"/>
                    </a:ext>
                  </a:extLst>
                </p14:cNvPr>
                <p14:cNvContentPartPr/>
                <p14:nvPr/>
              </p14:nvContentPartPr>
              <p14:xfrm>
                <a:off x="9934505" y="3284418"/>
                <a:ext cx="113400" cy="621000"/>
              </p14:xfrm>
            </p:contentPart>
          </mc:Choice>
          <mc:Fallback xmlns="">
            <p:pic>
              <p:nvPicPr>
                <p:cNvPr id="39" name="Inkt 38">
                  <a:extLst>
                    <a:ext uri="{FF2B5EF4-FFF2-40B4-BE49-F238E27FC236}">
                      <a16:creationId xmlns:a16="http://schemas.microsoft.com/office/drawing/2014/main" id="{70F5E031-BCDC-44B6-AAAA-D3FDC97C45C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925505" y="3275778"/>
                  <a:ext cx="13104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724" name="Inkt 723">
                  <a:extLst>
                    <a:ext uri="{FF2B5EF4-FFF2-40B4-BE49-F238E27FC236}">
                      <a16:creationId xmlns:a16="http://schemas.microsoft.com/office/drawing/2014/main" id="{19B316BB-513B-4F89-9FCA-634654E611A8}"/>
                    </a:ext>
                  </a:extLst>
                </p14:cNvPr>
                <p14:cNvContentPartPr/>
                <p14:nvPr/>
              </p14:nvContentPartPr>
              <p14:xfrm>
                <a:off x="10170665" y="3015858"/>
                <a:ext cx="120240" cy="23760"/>
              </p14:xfrm>
            </p:contentPart>
          </mc:Choice>
          <mc:Fallback xmlns="">
            <p:pic>
              <p:nvPicPr>
                <p:cNvPr id="41" name="Inkt 40">
                  <a:extLst>
                    <a:ext uri="{FF2B5EF4-FFF2-40B4-BE49-F238E27FC236}">
                      <a16:creationId xmlns:a16="http://schemas.microsoft.com/office/drawing/2014/main" id="{00B67861-E1F6-4A28-88E2-76B460D2CE5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162025" y="3006858"/>
                  <a:ext cx="137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725" name="Inkt 724">
                  <a:extLst>
                    <a:ext uri="{FF2B5EF4-FFF2-40B4-BE49-F238E27FC236}">
                      <a16:creationId xmlns:a16="http://schemas.microsoft.com/office/drawing/2014/main" id="{E59A3E92-CEBB-4E2C-8DB1-9B804635F24E}"/>
                    </a:ext>
                  </a:extLst>
                </p14:cNvPr>
                <p14:cNvContentPartPr/>
                <p14:nvPr/>
              </p14:nvContentPartPr>
              <p14:xfrm>
                <a:off x="6151625" y="3939978"/>
                <a:ext cx="1230120" cy="60840"/>
              </p14:xfrm>
            </p:contentPart>
          </mc:Choice>
          <mc:Fallback xmlns="">
            <p:pic>
              <p:nvPicPr>
                <p:cNvPr id="43" name="Inkt 42">
                  <a:extLst>
                    <a:ext uri="{FF2B5EF4-FFF2-40B4-BE49-F238E27FC236}">
                      <a16:creationId xmlns:a16="http://schemas.microsoft.com/office/drawing/2014/main" id="{58EBA635-7C03-4ED9-BE7D-C7E4B9920C8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142985" y="3930978"/>
                  <a:ext cx="1247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726" name="Inkt 725">
                  <a:extLst>
                    <a:ext uri="{FF2B5EF4-FFF2-40B4-BE49-F238E27FC236}">
                      <a16:creationId xmlns:a16="http://schemas.microsoft.com/office/drawing/2014/main" id="{10C24982-4F07-4077-9E91-BF9A32BAADA9}"/>
                    </a:ext>
                  </a:extLst>
                </p14:cNvPr>
                <p14:cNvContentPartPr/>
                <p14:nvPr/>
              </p14:nvContentPartPr>
              <p14:xfrm>
                <a:off x="7344305" y="3248058"/>
                <a:ext cx="71640" cy="2989800"/>
              </p14:xfrm>
            </p:contentPart>
          </mc:Choice>
          <mc:Fallback xmlns="">
            <p:pic>
              <p:nvPicPr>
                <p:cNvPr id="44" name="Inkt 43">
                  <a:extLst>
                    <a:ext uri="{FF2B5EF4-FFF2-40B4-BE49-F238E27FC236}">
                      <a16:creationId xmlns:a16="http://schemas.microsoft.com/office/drawing/2014/main" id="{447B877D-43CB-41F5-8E86-F43B3031AD2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335305" y="3239418"/>
                  <a:ext cx="89280" cy="30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727" name="Inkt 726">
                  <a:extLst>
                    <a:ext uri="{FF2B5EF4-FFF2-40B4-BE49-F238E27FC236}">
                      <a16:creationId xmlns:a16="http://schemas.microsoft.com/office/drawing/2014/main" id="{C880D3B0-B667-4F16-BDAD-A95CE2F2938B}"/>
                    </a:ext>
                  </a:extLst>
                </p14:cNvPr>
                <p14:cNvContentPartPr/>
                <p14:nvPr/>
              </p14:nvContentPartPr>
              <p14:xfrm>
                <a:off x="6675425" y="3267138"/>
                <a:ext cx="55440" cy="663840"/>
              </p14:xfrm>
            </p:contentPart>
          </mc:Choice>
          <mc:Fallback xmlns="">
            <p:pic>
              <p:nvPicPr>
                <p:cNvPr id="46" name="Inkt 45">
                  <a:extLst>
                    <a:ext uri="{FF2B5EF4-FFF2-40B4-BE49-F238E27FC236}">
                      <a16:creationId xmlns:a16="http://schemas.microsoft.com/office/drawing/2014/main" id="{C74BE80D-A7BF-4EAF-B678-EAF48B257DB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666425" y="3258498"/>
                  <a:ext cx="730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728" name="Inkt 727">
                  <a:extLst>
                    <a:ext uri="{FF2B5EF4-FFF2-40B4-BE49-F238E27FC236}">
                      <a16:creationId xmlns:a16="http://schemas.microsoft.com/office/drawing/2014/main" id="{64A4DC9B-B579-4999-B826-1DA851F5E6E1}"/>
                    </a:ext>
                  </a:extLst>
                </p14:cNvPr>
                <p14:cNvContentPartPr/>
                <p14:nvPr/>
              </p14:nvContentPartPr>
              <p14:xfrm>
                <a:off x="7344665" y="3894258"/>
                <a:ext cx="599400" cy="79560"/>
              </p14:xfrm>
            </p:contentPart>
          </mc:Choice>
          <mc:Fallback xmlns="">
            <p:pic>
              <p:nvPicPr>
                <p:cNvPr id="47" name="Inkt 46">
                  <a:extLst>
                    <a:ext uri="{FF2B5EF4-FFF2-40B4-BE49-F238E27FC236}">
                      <a16:creationId xmlns:a16="http://schemas.microsoft.com/office/drawing/2014/main" id="{A8098D22-CAB7-4A37-B050-91319447C84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336025" y="3885258"/>
                  <a:ext cx="6170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729" name="Inkt 728">
                  <a:extLst>
                    <a:ext uri="{FF2B5EF4-FFF2-40B4-BE49-F238E27FC236}">
                      <a16:creationId xmlns:a16="http://schemas.microsoft.com/office/drawing/2014/main" id="{21E6236C-C144-4619-8281-41D7953AFB22}"/>
                    </a:ext>
                  </a:extLst>
                </p14:cNvPr>
                <p14:cNvContentPartPr/>
                <p14:nvPr/>
              </p14:nvContentPartPr>
              <p14:xfrm>
                <a:off x="7374545" y="4548378"/>
                <a:ext cx="564480" cy="59040"/>
              </p14:xfrm>
            </p:contentPart>
          </mc:Choice>
          <mc:Fallback xmlns="">
            <p:pic>
              <p:nvPicPr>
                <p:cNvPr id="48" name="Inkt 47">
                  <a:extLst>
                    <a:ext uri="{FF2B5EF4-FFF2-40B4-BE49-F238E27FC236}">
                      <a16:creationId xmlns:a16="http://schemas.microsoft.com/office/drawing/2014/main" id="{3DE301F4-05B9-49AF-A8D3-B3C68886382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365545" y="4539738"/>
                  <a:ext cx="5821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730" name="Inkt 729">
                  <a:extLst>
                    <a:ext uri="{FF2B5EF4-FFF2-40B4-BE49-F238E27FC236}">
                      <a16:creationId xmlns:a16="http://schemas.microsoft.com/office/drawing/2014/main" id="{E87BE345-1543-417A-9161-7215265FAB31}"/>
                    </a:ext>
                  </a:extLst>
                </p14:cNvPr>
                <p14:cNvContentPartPr/>
                <p14:nvPr/>
              </p14:nvContentPartPr>
              <p14:xfrm>
                <a:off x="7377785" y="5083698"/>
                <a:ext cx="573120" cy="39960"/>
              </p14:xfrm>
            </p:contentPart>
          </mc:Choice>
          <mc:Fallback xmlns="">
            <p:pic>
              <p:nvPicPr>
                <p:cNvPr id="49" name="Inkt 48">
                  <a:extLst>
                    <a:ext uri="{FF2B5EF4-FFF2-40B4-BE49-F238E27FC236}">
                      <a16:creationId xmlns:a16="http://schemas.microsoft.com/office/drawing/2014/main" id="{37DC8644-1425-4959-B860-FEB625DDC2E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368785" y="5074698"/>
                  <a:ext cx="590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731" name="Inkt 730">
                  <a:extLst>
                    <a:ext uri="{FF2B5EF4-FFF2-40B4-BE49-F238E27FC236}">
                      <a16:creationId xmlns:a16="http://schemas.microsoft.com/office/drawing/2014/main" id="{0C4295F9-4437-4BCE-8FD3-5A8D45F38630}"/>
                    </a:ext>
                  </a:extLst>
                </p14:cNvPr>
                <p14:cNvContentPartPr/>
                <p14:nvPr/>
              </p14:nvContentPartPr>
              <p14:xfrm>
                <a:off x="7383185" y="5547018"/>
                <a:ext cx="537480" cy="47160"/>
              </p14:xfrm>
            </p:contentPart>
          </mc:Choice>
          <mc:Fallback xmlns="">
            <p:pic>
              <p:nvPicPr>
                <p:cNvPr id="50" name="Inkt 49">
                  <a:extLst>
                    <a:ext uri="{FF2B5EF4-FFF2-40B4-BE49-F238E27FC236}">
                      <a16:creationId xmlns:a16="http://schemas.microsoft.com/office/drawing/2014/main" id="{AAE45DFA-ADD9-497A-83B2-7054FD8955B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374545" y="5538378"/>
                  <a:ext cx="5551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732" name="Inkt 731">
                  <a:extLst>
                    <a:ext uri="{FF2B5EF4-FFF2-40B4-BE49-F238E27FC236}">
                      <a16:creationId xmlns:a16="http://schemas.microsoft.com/office/drawing/2014/main" id="{75FD8192-9FA0-4E98-97BF-53E880ABB1B8}"/>
                    </a:ext>
                  </a:extLst>
                </p14:cNvPr>
                <p14:cNvContentPartPr/>
                <p14:nvPr/>
              </p14:nvContentPartPr>
              <p14:xfrm>
                <a:off x="7381385" y="5890818"/>
                <a:ext cx="606600" cy="45000"/>
              </p14:xfrm>
            </p:contentPart>
          </mc:Choice>
          <mc:Fallback xmlns="">
            <p:pic>
              <p:nvPicPr>
                <p:cNvPr id="51" name="Inkt 50">
                  <a:extLst>
                    <a:ext uri="{FF2B5EF4-FFF2-40B4-BE49-F238E27FC236}">
                      <a16:creationId xmlns:a16="http://schemas.microsoft.com/office/drawing/2014/main" id="{E1B20844-7FEB-4AD8-A676-96A9148BAD3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372385" y="5882178"/>
                  <a:ext cx="624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733" name="Inkt 732">
                  <a:extLst>
                    <a:ext uri="{FF2B5EF4-FFF2-40B4-BE49-F238E27FC236}">
                      <a16:creationId xmlns:a16="http://schemas.microsoft.com/office/drawing/2014/main" id="{668AA8BE-09A6-4300-A1E8-23CF352DE97A}"/>
                    </a:ext>
                  </a:extLst>
                </p14:cNvPr>
                <p14:cNvContentPartPr/>
                <p14:nvPr/>
              </p14:nvContentPartPr>
              <p14:xfrm>
                <a:off x="8320625" y="5158578"/>
                <a:ext cx="1920600" cy="26640"/>
              </p14:xfrm>
            </p:contentPart>
          </mc:Choice>
          <mc:Fallback xmlns="">
            <p:pic>
              <p:nvPicPr>
                <p:cNvPr id="57" name="Inkt 56">
                  <a:extLst>
                    <a:ext uri="{FF2B5EF4-FFF2-40B4-BE49-F238E27FC236}">
                      <a16:creationId xmlns:a16="http://schemas.microsoft.com/office/drawing/2014/main" id="{0D56FD48-F4FD-4F6A-821F-1A83EF3527C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311625" y="5149938"/>
                  <a:ext cx="1938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734" name="Inkt 733">
                  <a:extLst>
                    <a:ext uri="{FF2B5EF4-FFF2-40B4-BE49-F238E27FC236}">
                      <a16:creationId xmlns:a16="http://schemas.microsoft.com/office/drawing/2014/main" id="{AC60E339-B6B6-45C2-BDA2-8F4E01E37A5B}"/>
                    </a:ext>
                  </a:extLst>
                </p14:cNvPr>
                <p14:cNvContentPartPr/>
                <p14:nvPr/>
              </p14:nvContentPartPr>
              <p14:xfrm>
                <a:off x="8250065" y="5394378"/>
                <a:ext cx="1905480" cy="27720"/>
              </p14:xfrm>
            </p:contentPart>
          </mc:Choice>
          <mc:Fallback xmlns="">
            <p:pic>
              <p:nvPicPr>
                <p:cNvPr id="59" name="Inkt 58">
                  <a:extLst>
                    <a:ext uri="{FF2B5EF4-FFF2-40B4-BE49-F238E27FC236}">
                      <a16:creationId xmlns:a16="http://schemas.microsoft.com/office/drawing/2014/main" id="{5E9CEF12-1D2B-4C6A-899A-C1B6FD36E29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241065" y="5385738"/>
                  <a:ext cx="1923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735" name="Inkt 734">
                  <a:extLst>
                    <a:ext uri="{FF2B5EF4-FFF2-40B4-BE49-F238E27FC236}">
                      <a16:creationId xmlns:a16="http://schemas.microsoft.com/office/drawing/2014/main" id="{3FF803AD-C8C1-4CFE-8813-EAB6CE443D21}"/>
                    </a:ext>
                  </a:extLst>
                </p14:cNvPr>
                <p14:cNvContentPartPr/>
                <p14:nvPr/>
              </p14:nvContentPartPr>
              <p14:xfrm>
                <a:off x="8265905" y="5630178"/>
                <a:ext cx="1692720" cy="25200"/>
              </p14:xfrm>
            </p:contentPart>
          </mc:Choice>
          <mc:Fallback xmlns="">
            <p:pic>
              <p:nvPicPr>
                <p:cNvPr id="60" name="Inkt 59">
                  <a:extLst>
                    <a:ext uri="{FF2B5EF4-FFF2-40B4-BE49-F238E27FC236}">
                      <a16:creationId xmlns:a16="http://schemas.microsoft.com/office/drawing/2014/main" id="{B562B4BD-3A96-4660-A858-BFF15495A6C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256905" y="5621178"/>
                  <a:ext cx="1710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736" name="Inkt 735">
                  <a:extLst>
                    <a:ext uri="{FF2B5EF4-FFF2-40B4-BE49-F238E27FC236}">
                      <a16:creationId xmlns:a16="http://schemas.microsoft.com/office/drawing/2014/main" id="{3A197272-4132-49B4-A289-3AB53EB3FA72}"/>
                    </a:ext>
                  </a:extLst>
                </p14:cNvPr>
                <p14:cNvContentPartPr/>
                <p14:nvPr/>
              </p14:nvContentPartPr>
              <p14:xfrm>
                <a:off x="9931625" y="5647458"/>
                <a:ext cx="158760" cy="5400"/>
              </p14:xfrm>
            </p:contentPart>
          </mc:Choice>
          <mc:Fallback xmlns="">
            <p:pic>
              <p:nvPicPr>
                <p:cNvPr id="62" name="Inkt 61">
                  <a:extLst>
                    <a:ext uri="{FF2B5EF4-FFF2-40B4-BE49-F238E27FC236}">
                      <a16:creationId xmlns:a16="http://schemas.microsoft.com/office/drawing/2014/main" id="{FA6287D8-89EC-4A8B-B2A7-16636CFB8C6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922985" y="5638818"/>
                  <a:ext cx="1764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737" name="Inkt 736">
                  <a:extLst>
                    <a:ext uri="{FF2B5EF4-FFF2-40B4-BE49-F238E27FC236}">
                      <a16:creationId xmlns:a16="http://schemas.microsoft.com/office/drawing/2014/main" id="{BDF43C7B-C173-4209-A2CD-9D173E9ECF20}"/>
                    </a:ext>
                  </a:extLst>
                </p14:cNvPr>
                <p14:cNvContentPartPr/>
                <p14:nvPr/>
              </p14:nvContentPartPr>
              <p14:xfrm>
                <a:off x="8298665" y="5863458"/>
                <a:ext cx="1424880" cy="43920"/>
              </p14:xfrm>
            </p:contentPart>
          </mc:Choice>
          <mc:Fallback xmlns="">
            <p:pic>
              <p:nvPicPr>
                <p:cNvPr id="63" name="Inkt 62">
                  <a:extLst>
                    <a:ext uri="{FF2B5EF4-FFF2-40B4-BE49-F238E27FC236}">
                      <a16:creationId xmlns:a16="http://schemas.microsoft.com/office/drawing/2014/main" id="{DCDB456E-5D23-496E-B3CA-BE036B9AB48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289665" y="5854818"/>
                  <a:ext cx="1442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738" name="Inkt 737">
                  <a:extLst>
                    <a:ext uri="{FF2B5EF4-FFF2-40B4-BE49-F238E27FC236}">
                      <a16:creationId xmlns:a16="http://schemas.microsoft.com/office/drawing/2014/main" id="{CCD44056-33FC-4604-9743-6F48E7F6A4BE}"/>
                    </a:ext>
                  </a:extLst>
                </p14:cNvPr>
                <p14:cNvContentPartPr/>
                <p14:nvPr/>
              </p14:nvContentPartPr>
              <p14:xfrm>
                <a:off x="6459785" y="3249498"/>
                <a:ext cx="49320" cy="695520"/>
              </p14:xfrm>
            </p:contentPart>
          </mc:Choice>
          <mc:Fallback xmlns="">
            <p:pic>
              <p:nvPicPr>
                <p:cNvPr id="99" name="Inkt 98">
                  <a:extLst>
                    <a:ext uri="{FF2B5EF4-FFF2-40B4-BE49-F238E27FC236}">
                      <a16:creationId xmlns:a16="http://schemas.microsoft.com/office/drawing/2014/main" id="{83475F6A-AB37-4456-AABF-D7A477E3B1C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450785" y="3240498"/>
                  <a:ext cx="6696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739" name="Inkt 738">
                  <a:extLst>
                    <a:ext uri="{FF2B5EF4-FFF2-40B4-BE49-F238E27FC236}">
                      <a16:creationId xmlns:a16="http://schemas.microsoft.com/office/drawing/2014/main" id="{942DABE3-9DBE-4CB9-A893-8B3EC65E6256}"/>
                    </a:ext>
                  </a:extLst>
                </p14:cNvPr>
                <p14:cNvContentPartPr/>
                <p14:nvPr/>
              </p14:nvContentPartPr>
              <p14:xfrm>
                <a:off x="7018865" y="3254538"/>
                <a:ext cx="54360" cy="675360"/>
              </p14:xfrm>
            </p:contentPart>
          </mc:Choice>
          <mc:Fallback xmlns="">
            <p:pic>
              <p:nvPicPr>
                <p:cNvPr id="100" name="Inkt 99">
                  <a:extLst>
                    <a:ext uri="{FF2B5EF4-FFF2-40B4-BE49-F238E27FC236}">
                      <a16:creationId xmlns:a16="http://schemas.microsoft.com/office/drawing/2014/main" id="{D9EC3BA3-6908-4AF5-B0B1-264182F05F0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010225" y="3245538"/>
                  <a:ext cx="7200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740" name="Inkt 739">
                  <a:extLst>
                    <a:ext uri="{FF2B5EF4-FFF2-40B4-BE49-F238E27FC236}">
                      <a16:creationId xmlns:a16="http://schemas.microsoft.com/office/drawing/2014/main" id="{539526C3-B9FC-4780-BA1B-1F1C8B958280}"/>
                    </a:ext>
                  </a:extLst>
                </p14:cNvPr>
                <p14:cNvContentPartPr/>
                <p14:nvPr/>
              </p14:nvContentPartPr>
              <p14:xfrm>
                <a:off x="7679105" y="3258138"/>
                <a:ext cx="24480" cy="656280"/>
              </p14:xfrm>
            </p:contentPart>
          </mc:Choice>
          <mc:Fallback xmlns="">
            <p:pic>
              <p:nvPicPr>
                <p:cNvPr id="102" name="Inkt 101">
                  <a:extLst>
                    <a:ext uri="{FF2B5EF4-FFF2-40B4-BE49-F238E27FC236}">
                      <a16:creationId xmlns:a16="http://schemas.microsoft.com/office/drawing/2014/main" id="{98B1EFC9-4543-45A4-BBF7-73A5EDE754C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670465" y="3249498"/>
                  <a:ext cx="4212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741" name="Inkt 740">
                  <a:extLst>
                    <a:ext uri="{FF2B5EF4-FFF2-40B4-BE49-F238E27FC236}">
                      <a16:creationId xmlns:a16="http://schemas.microsoft.com/office/drawing/2014/main" id="{908A71A1-CE00-488D-9794-87B84B4D4323}"/>
                    </a:ext>
                  </a:extLst>
                </p14:cNvPr>
                <p14:cNvContentPartPr/>
                <p14:nvPr/>
              </p14:nvContentPartPr>
              <p14:xfrm>
                <a:off x="7699985" y="3617778"/>
                <a:ext cx="290880" cy="20520"/>
              </p14:xfrm>
            </p:contentPart>
          </mc:Choice>
          <mc:Fallback xmlns="">
            <p:pic>
              <p:nvPicPr>
                <p:cNvPr id="104" name="Inkt 103">
                  <a:extLst>
                    <a:ext uri="{FF2B5EF4-FFF2-40B4-BE49-F238E27FC236}">
                      <a16:creationId xmlns:a16="http://schemas.microsoft.com/office/drawing/2014/main" id="{7FCE404B-A7C1-44AD-9C61-E21B711350D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691345" y="3608778"/>
                  <a:ext cx="308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742" name="Inkt 741">
                  <a:extLst>
                    <a:ext uri="{FF2B5EF4-FFF2-40B4-BE49-F238E27FC236}">
                      <a16:creationId xmlns:a16="http://schemas.microsoft.com/office/drawing/2014/main" id="{012B5A28-B2BB-466A-8460-993536303DAD}"/>
                    </a:ext>
                  </a:extLst>
                </p14:cNvPr>
                <p14:cNvContentPartPr/>
                <p14:nvPr/>
              </p14:nvContentPartPr>
              <p14:xfrm>
                <a:off x="2733425" y="3616338"/>
                <a:ext cx="3187440" cy="79560"/>
              </p14:xfrm>
            </p:contentPart>
          </mc:Choice>
          <mc:Fallback xmlns="">
            <p:pic>
              <p:nvPicPr>
                <p:cNvPr id="6" name="Inkt 5">
                  <a:extLst>
                    <a:ext uri="{FF2B5EF4-FFF2-40B4-BE49-F238E27FC236}">
                      <a16:creationId xmlns:a16="http://schemas.microsoft.com/office/drawing/2014/main" id="{155B7FA9-53F0-492F-9541-FEF6128792B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724785" y="3607338"/>
                  <a:ext cx="3205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743" name="Inkt 742">
                  <a:extLst>
                    <a:ext uri="{FF2B5EF4-FFF2-40B4-BE49-F238E27FC236}">
                      <a16:creationId xmlns:a16="http://schemas.microsoft.com/office/drawing/2014/main" id="{FE123FDC-C133-4A1E-A344-3A188D6BA7E3}"/>
                    </a:ext>
                  </a:extLst>
                </p14:cNvPr>
                <p14:cNvContentPartPr/>
                <p14:nvPr/>
              </p14:nvContentPartPr>
              <p14:xfrm>
                <a:off x="2614265" y="3803538"/>
                <a:ext cx="3258360" cy="124560"/>
              </p14:xfrm>
            </p:contentPart>
          </mc:Choice>
          <mc:Fallback xmlns="">
            <p:pic>
              <p:nvPicPr>
                <p:cNvPr id="7" name="Inkt 6">
                  <a:extLst>
                    <a:ext uri="{FF2B5EF4-FFF2-40B4-BE49-F238E27FC236}">
                      <a16:creationId xmlns:a16="http://schemas.microsoft.com/office/drawing/2014/main" id="{CD676434-752B-440F-8B14-D5B787044FB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605625" y="3794538"/>
                  <a:ext cx="3276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744" name="Inkt 743">
                  <a:extLst>
                    <a:ext uri="{FF2B5EF4-FFF2-40B4-BE49-F238E27FC236}">
                      <a16:creationId xmlns:a16="http://schemas.microsoft.com/office/drawing/2014/main" id="{F641F0E0-4FAA-4341-9A9D-B277B4A019B5}"/>
                    </a:ext>
                  </a:extLst>
                </p14:cNvPr>
                <p14:cNvContentPartPr/>
                <p14:nvPr/>
              </p14:nvContentPartPr>
              <p14:xfrm>
                <a:off x="5787040" y="3612547"/>
                <a:ext cx="396000" cy="25200"/>
              </p14:xfrm>
            </p:contentPart>
          </mc:Choice>
          <mc:Fallback xmlns="">
            <p:pic>
              <p:nvPicPr>
                <p:cNvPr id="144" name="Inkt 143">
                  <a:extLst>
                    <a:ext uri="{FF2B5EF4-FFF2-40B4-BE49-F238E27FC236}">
                      <a16:creationId xmlns:a16="http://schemas.microsoft.com/office/drawing/2014/main" id="{689683A1-7C61-43C2-8C31-5691036035B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778040" y="3603907"/>
                  <a:ext cx="413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745" name="Inkt 744">
                  <a:extLst>
                    <a:ext uri="{FF2B5EF4-FFF2-40B4-BE49-F238E27FC236}">
                      <a16:creationId xmlns:a16="http://schemas.microsoft.com/office/drawing/2014/main" id="{45C9E115-9F4E-4F9B-A5E5-ADA4D48D8D85}"/>
                    </a:ext>
                  </a:extLst>
                </p14:cNvPr>
                <p14:cNvContentPartPr/>
                <p14:nvPr/>
              </p14:nvContentPartPr>
              <p14:xfrm>
                <a:off x="7921480" y="3221587"/>
                <a:ext cx="483120" cy="41040"/>
              </p14:xfrm>
            </p:contentPart>
          </mc:Choice>
          <mc:Fallback xmlns="">
            <p:pic>
              <p:nvPicPr>
                <p:cNvPr id="146" name="Inkt 145">
                  <a:extLst>
                    <a:ext uri="{FF2B5EF4-FFF2-40B4-BE49-F238E27FC236}">
                      <a16:creationId xmlns:a16="http://schemas.microsoft.com/office/drawing/2014/main" id="{B9C40513-B8FD-408C-97D5-E28D03B5CDA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912840" y="3212947"/>
                  <a:ext cx="500760" cy="58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46" name="Tekstvak 745">
            <a:extLst>
              <a:ext uri="{FF2B5EF4-FFF2-40B4-BE49-F238E27FC236}">
                <a16:creationId xmlns:a16="http://schemas.microsoft.com/office/drawing/2014/main" id="{B534848C-469A-4E6E-BC6F-33F8186A84F4}"/>
              </a:ext>
            </a:extLst>
          </p:cNvPr>
          <p:cNvSpPr txBox="1"/>
          <p:nvPr/>
        </p:nvSpPr>
        <p:spPr>
          <a:xfrm>
            <a:off x="3338446" y="4070658"/>
            <a:ext cx="136808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400" dirty="0"/>
              <a:t>WR07</a:t>
            </a:r>
            <a:endParaRPr lang="en-GB" sz="1400" dirty="0"/>
          </a:p>
        </p:txBody>
      </p:sp>
      <p:sp>
        <p:nvSpPr>
          <p:cNvPr id="747" name="Tekstvak 746">
            <a:extLst>
              <a:ext uri="{FF2B5EF4-FFF2-40B4-BE49-F238E27FC236}">
                <a16:creationId xmlns:a16="http://schemas.microsoft.com/office/drawing/2014/main" id="{225D8D00-8036-43CA-9921-C032C4B01358}"/>
              </a:ext>
            </a:extLst>
          </p:cNvPr>
          <p:cNvSpPr txBox="1"/>
          <p:nvPr/>
        </p:nvSpPr>
        <p:spPr>
          <a:xfrm>
            <a:off x="4589721" y="439532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WR08</a:t>
            </a:r>
            <a:endParaRPr lang="en-GB" sz="1400" dirty="0"/>
          </a:p>
        </p:txBody>
      </p:sp>
      <p:sp>
        <p:nvSpPr>
          <p:cNvPr id="748" name="Tekstvak 747">
            <a:extLst>
              <a:ext uri="{FF2B5EF4-FFF2-40B4-BE49-F238E27FC236}">
                <a16:creationId xmlns:a16="http://schemas.microsoft.com/office/drawing/2014/main" id="{DECE9E65-5A95-4BB4-985B-4F5D0595D9FF}"/>
              </a:ext>
            </a:extLst>
          </p:cNvPr>
          <p:cNvSpPr txBox="1"/>
          <p:nvPr/>
        </p:nvSpPr>
        <p:spPr>
          <a:xfrm>
            <a:off x="6401114" y="3407721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12</a:t>
            </a:r>
            <a:endParaRPr lang="en-GB" sz="1400" dirty="0"/>
          </a:p>
        </p:txBody>
      </p:sp>
      <p:sp>
        <p:nvSpPr>
          <p:cNvPr id="749" name="Tekstvak 748">
            <a:extLst>
              <a:ext uri="{FF2B5EF4-FFF2-40B4-BE49-F238E27FC236}">
                <a16:creationId xmlns:a16="http://schemas.microsoft.com/office/drawing/2014/main" id="{A8D2005D-CB50-4755-807E-9110016A5A25}"/>
              </a:ext>
            </a:extLst>
          </p:cNvPr>
          <p:cNvSpPr txBox="1"/>
          <p:nvPr/>
        </p:nvSpPr>
        <p:spPr>
          <a:xfrm>
            <a:off x="6135727" y="3473064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11</a:t>
            </a:r>
            <a:endParaRPr lang="en-GB" sz="1400" dirty="0"/>
          </a:p>
        </p:txBody>
      </p:sp>
      <p:sp>
        <p:nvSpPr>
          <p:cNvPr id="750" name="Tekstvak 749">
            <a:extLst>
              <a:ext uri="{FF2B5EF4-FFF2-40B4-BE49-F238E27FC236}">
                <a16:creationId xmlns:a16="http://schemas.microsoft.com/office/drawing/2014/main" id="{0435686F-C9F6-405F-9C36-8C75657BB648}"/>
              </a:ext>
            </a:extLst>
          </p:cNvPr>
          <p:cNvSpPr txBox="1"/>
          <p:nvPr/>
        </p:nvSpPr>
        <p:spPr>
          <a:xfrm>
            <a:off x="5730186" y="4585317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10</a:t>
            </a:r>
            <a:endParaRPr lang="en-GB" sz="1400" dirty="0"/>
          </a:p>
        </p:txBody>
      </p:sp>
      <p:sp>
        <p:nvSpPr>
          <p:cNvPr id="751" name="Tekstvak 750">
            <a:extLst>
              <a:ext uri="{FF2B5EF4-FFF2-40B4-BE49-F238E27FC236}">
                <a16:creationId xmlns:a16="http://schemas.microsoft.com/office/drawing/2014/main" id="{A71ED035-5C74-496B-BE56-B6D4564EA2BF}"/>
              </a:ext>
            </a:extLst>
          </p:cNvPr>
          <p:cNvSpPr txBox="1"/>
          <p:nvPr/>
        </p:nvSpPr>
        <p:spPr>
          <a:xfrm>
            <a:off x="5323846" y="4193778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09</a:t>
            </a:r>
            <a:endParaRPr lang="en-GB" sz="1400" dirty="0"/>
          </a:p>
        </p:txBody>
      </p:sp>
      <p:sp>
        <p:nvSpPr>
          <p:cNvPr id="752" name="Tekstvak 751">
            <a:extLst>
              <a:ext uri="{FF2B5EF4-FFF2-40B4-BE49-F238E27FC236}">
                <a16:creationId xmlns:a16="http://schemas.microsoft.com/office/drawing/2014/main" id="{207D8666-82DF-418B-99A3-FBCF89B54C7C}"/>
              </a:ext>
            </a:extLst>
          </p:cNvPr>
          <p:cNvSpPr txBox="1"/>
          <p:nvPr/>
        </p:nvSpPr>
        <p:spPr>
          <a:xfrm>
            <a:off x="7587160" y="3140947"/>
            <a:ext cx="465192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900" dirty="0"/>
              <a:t>WR16</a:t>
            </a:r>
            <a:endParaRPr lang="en-GB" sz="900" dirty="0"/>
          </a:p>
        </p:txBody>
      </p:sp>
      <p:sp>
        <p:nvSpPr>
          <p:cNvPr id="753" name="Tekstvak 752">
            <a:extLst>
              <a:ext uri="{FF2B5EF4-FFF2-40B4-BE49-F238E27FC236}">
                <a16:creationId xmlns:a16="http://schemas.microsoft.com/office/drawing/2014/main" id="{69401E1E-681B-4DEC-A8D1-471F0F2BB1E2}"/>
              </a:ext>
            </a:extLst>
          </p:cNvPr>
          <p:cNvSpPr txBox="1"/>
          <p:nvPr/>
        </p:nvSpPr>
        <p:spPr>
          <a:xfrm>
            <a:off x="7334287" y="3341217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15</a:t>
            </a:r>
            <a:endParaRPr lang="en-GB" sz="1400" dirty="0"/>
          </a:p>
        </p:txBody>
      </p:sp>
      <p:sp>
        <p:nvSpPr>
          <p:cNvPr id="754" name="Tekstvak 753">
            <a:extLst>
              <a:ext uri="{FF2B5EF4-FFF2-40B4-BE49-F238E27FC236}">
                <a16:creationId xmlns:a16="http://schemas.microsoft.com/office/drawing/2014/main" id="{04BA5424-64FD-458D-BC99-4C80280E3714}"/>
              </a:ext>
            </a:extLst>
          </p:cNvPr>
          <p:cNvSpPr txBox="1"/>
          <p:nvPr/>
        </p:nvSpPr>
        <p:spPr>
          <a:xfrm>
            <a:off x="7021249" y="3393976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14</a:t>
            </a:r>
            <a:endParaRPr lang="en-GB" sz="1400" dirty="0"/>
          </a:p>
        </p:txBody>
      </p:sp>
      <p:sp>
        <p:nvSpPr>
          <p:cNvPr id="755" name="Tekstvak 754">
            <a:extLst>
              <a:ext uri="{FF2B5EF4-FFF2-40B4-BE49-F238E27FC236}">
                <a16:creationId xmlns:a16="http://schemas.microsoft.com/office/drawing/2014/main" id="{CA61CCDC-F87E-4CAA-B6A8-9BA710597502}"/>
              </a:ext>
            </a:extLst>
          </p:cNvPr>
          <p:cNvSpPr txBox="1"/>
          <p:nvPr/>
        </p:nvSpPr>
        <p:spPr>
          <a:xfrm>
            <a:off x="6701705" y="3370684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13</a:t>
            </a:r>
            <a:endParaRPr lang="en-GB" sz="1400" dirty="0"/>
          </a:p>
        </p:txBody>
      </p:sp>
      <p:sp>
        <p:nvSpPr>
          <p:cNvPr id="756" name="Tekstvak 755">
            <a:extLst>
              <a:ext uri="{FF2B5EF4-FFF2-40B4-BE49-F238E27FC236}">
                <a16:creationId xmlns:a16="http://schemas.microsoft.com/office/drawing/2014/main" id="{A27265C6-9E72-4524-99ED-57AE8CFBF743}"/>
              </a:ext>
            </a:extLst>
          </p:cNvPr>
          <p:cNvSpPr txBox="1"/>
          <p:nvPr/>
        </p:nvSpPr>
        <p:spPr>
          <a:xfrm>
            <a:off x="8007434" y="3476445"/>
            <a:ext cx="36740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20</a:t>
            </a:r>
            <a:endParaRPr lang="en-GB" sz="1400" dirty="0"/>
          </a:p>
        </p:txBody>
      </p:sp>
      <p:sp>
        <p:nvSpPr>
          <p:cNvPr id="757" name="Tekstvak 756">
            <a:extLst>
              <a:ext uri="{FF2B5EF4-FFF2-40B4-BE49-F238E27FC236}">
                <a16:creationId xmlns:a16="http://schemas.microsoft.com/office/drawing/2014/main" id="{A3C6ACD0-9B62-47C2-A3AC-7F2D8D4BCDFA}"/>
              </a:ext>
            </a:extLst>
          </p:cNvPr>
          <p:cNvSpPr txBox="1"/>
          <p:nvPr/>
        </p:nvSpPr>
        <p:spPr>
          <a:xfrm>
            <a:off x="7572827" y="3721295"/>
            <a:ext cx="625492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900" dirty="0"/>
              <a:t>WR19</a:t>
            </a:r>
            <a:endParaRPr lang="en-GB" sz="900" dirty="0"/>
          </a:p>
        </p:txBody>
      </p:sp>
      <p:sp>
        <p:nvSpPr>
          <p:cNvPr id="758" name="Tekstvak 757">
            <a:extLst>
              <a:ext uri="{FF2B5EF4-FFF2-40B4-BE49-F238E27FC236}">
                <a16:creationId xmlns:a16="http://schemas.microsoft.com/office/drawing/2014/main" id="{498C1941-C169-4CCE-A70B-E609CD196492}"/>
              </a:ext>
            </a:extLst>
          </p:cNvPr>
          <p:cNvSpPr txBox="1"/>
          <p:nvPr/>
        </p:nvSpPr>
        <p:spPr>
          <a:xfrm>
            <a:off x="7627266" y="3574964"/>
            <a:ext cx="465192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900" dirty="0"/>
              <a:t>WR18</a:t>
            </a:r>
            <a:endParaRPr lang="en-GB" sz="900" dirty="0"/>
          </a:p>
        </p:txBody>
      </p:sp>
      <p:sp>
        <p:nvSpPr>
          <p:cNvPr id="759" name="Tekstvak 758">
            <a:extLst>
              <a:ext uri="{FF2B5EF4-FFF2-40B4-BE49-F238E27FC236}">
                <a16:creationId xmlns:a16="http://schemas.microsoft.com/office/drawing/2014/main" id="{49B624CC-8E95-4567-9039-810FFC189FAC}"/>
              </a:ext>
            </a:extLst>
          </p:cNvPr>
          <p:cNvSpPr txBox="1"/>
          <p:nvPr/>
        </p:nvSpPr>
        <p:spPr>
          <a:xfrm>
            <a:off x="7603568" y="3391197"/>
            <a:ext cx="465192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900" dirty="0"/>
              <a:t>WR17</a:t>
            </a:r>
            <a:endParaRPr lang="en-GB" sz="900" dirty="0"/>
          </a:p>
        </p:txBody>
      </p:sp>
      <p:sp>
        <p:nvSpPr>
          <p:cNvPr id="760" name="Tekstvak 759">
            <a:extLst>
              <a:ext uri="{FF2B5EF4-FFF2-40B4-BE49-F238E27FC236}">
                <a16:creationId xmlns:a16="http://schemas.microsoft.com/office/drawing/2014/main" id="{1CF4A70B-71D3-4A57-95DC-9D41A89DEA3B}"/>
              </a:ext>
            </a:extLst>
          </p:cNvPr>
          <p:cNvSpPr txBox="1"/>
          <p:nvPr/>
        </p:nvSpPr>
        <p:spPr>
          <a:xfrm>
            <a:off x="10030228" y="3495761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WR24</a:t>
            </a:r>
            <a:endParaRPr lang="en-GB" sz="1400" dirty="0"/>
          </a:p>
        </p:txBody>
      </p:sp>
      <p:sp>
        <p:nvSpPr>
          <p:cNvPr id="761" name="Tekstvak 760">
            <a:extLst>
              <a:ext uri="{FF2B5EF4-FFF2-40B4-BE49-F238E27FC236}">
                <a16:creationId xmlns:a16="http://schemas.microsoft.com/office/drawing/2014/main" id="{B644F555-8D21-4807-B741-45078E78D221}"/>
              </a:ext>
            </a:extLst>
          </p:cNvPr>
          <p:cNvSpPr txBox="1"/>
          <p:nvPr/>
        </p:nvSpPr>
        <p:spPr>
          <a:xfrm>
            <a:off x="9448565" y="352503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WR23</a:t>
            </a:r>
            <a:endParaRPr lang="en-GB" sz="1400" dirty="0"/>
          </a:p>
        </p:txBody>
      </p:sp>
      <p:sp>
        <p:nvSpPr>
          <p:cNvPr id="762" name="Tekstvak 761">
            <a:extLst>
              <a:ext uri="{FF2B5EF4-FFF2-40B4-BE49-F238E27FC236}">
                <a16:creationId xmlns:a16="http://schemas.microsoft.com/office/drawing/2014/main" id="{CA834A1B-652B-4276-B0C3-2C97C058AED4}"/>
              </a:ext>
            </a:extLst>
          </p:cNvPr>
          <p:cNvSpPr txBox="1"/>
          <p:nvPr/>
        </p:nvSpPr>
        <p:spPr>
          <a:xfrm>
            <a:off x="8986721" y="3432389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WR22</a:t>
            </a:r>
            <a:endParaRPr lang="en-GB" sz="1400" dirty="0"/>
          </a:p>
        </p:txBody>
      </p:sp>
      <p:sp>
        <p:nvSpPr>
          <p:cNvPr id="763" name="Tekstvak 762">
            <a:extLst>
              <a:ext uri="{FF2B5EF4-FFF2-40B4-BE49-F238E27FC236}">
                <a16:creationId xmlns:a16="http://schemas.microsoft.com/office/drawing/2014/main" id="{FE76B0EB-C431-498B-8A14-38151C6F9C9C}"/>
              </a:ext>
            </a:extLst>
          </p:cNvPr>
          <p:cNvSpPr txBox="1"/>
          <p:nvPr/>
        </p:nvSpPr>
        <p:spPr>
          <a:xfrm>
            <a:off x="8383625" y="3457601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WR21</a:t>
            </a:r>
            <a:endParaRPr lang="en-GB" sz="1400" dirty="0"/>
          </a:p>
        </p:txBody>
      </p:sp>
      <p:sp>
        <p:nvSpPr>
          <p:cNvPr id="764" name="Tekstvak 763">
            <a:extLst>
              <a:ext uri="{FF2B5EF4-FFF2-40B4-BE49-F238E27FC236}">
                <a16:creationId xmlns:a16="http://schemas.microsoft.com/office/drawing/2014/main" id="{23212FF4-2A7A-41A6-AF33-65AE9C4918EE}"/>
              </a:ext>
            </a:extLst>
          </p:cNvPr>
          <p:cNvSpPr txBox="1"/>
          <p:nvPr/>
        </p:nvSpPr>
        <p:spPr>
          <a:xfrm>
            <a:off x="5251117" y="5234729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28</a:t>
            </a:r>
            <a:endParaRPr lang="en-GB" sz="1400" dirty="0"/>
          </a:p>
        </p:txBody>
      </p:sp>
      <p:sp>
        <p:nvSpPr>
          <p:cNvPr id="765" name="Tekstvak 764">
            <a:extLst>
              <a:ext uri="{FF2B5EF4-FFF2-40B4-BE49-F238E27FC236}">
                <a16:creationId xmlns:a16="http://schemas.microsoft.com/office/drawing/2014/main" id="{C1055752-6506-4DA8-803A-65AC67EC56BE}"/>
              </a:ext>
            </a:extLst>
          </p:cNvPr>
          <p:cNvSpPr txBox="1"/>
          <p:nvPr/>
        </p:nvSpPr>
        <p:spPr>
          <a:xfrm>
            <a:off x="4588137" y="5300448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WR27</a:t>
            </a:r>
            <a:endParaRPr lang="en-GB" sz="1400" dirty="0"/>
          </a:p>
        </p:txBody>
      </p:sp>
      <p:sp>
        <p:nvSpPr>
          <p:cNvPr id="766" name="Tekstvak 765">
            <a:extLst>
              <a:ext uri="{FF2B5EF4-FFF2-40B4-BE49-F238E27FC236}">
                <a16:creationId xmlns:a16="http://schemas.microsoft.com/office/drawing/2014/main" id="{4D307CE9-82BB-409F-BCC8-7343F4B1BC56}"/>
              </a:ext>
            </a:extLst>
          </p:cNvPr>
          <p:cNvSpPr txBox="1"/>
          <p:nvPr/>
        </p:nvSpPr>
        <p:spPr>
          <a:xfrm>
            <a:off x="4441180" y="4934418"/>
            <a:ext cx="679586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400" dirty="0"/>
              <a:t>WR26</a:t>
            </a:r>
            <a:endParaRPr lang="en-GB" sz="1400" dirty="0"/>
          </a:p>
        </p:txBody>
      </p:sp>
      <p:sp>
        <p:nvSpPr>
          <p:cNvPr id="767" name="Tekstvak 766">
            <a:extLst>
              <a:ext uri="{FF2B5EF4-FFF2-40B4-BE49-F238E27FC236}">
                <a16:creationId xmlns:a16="http://schemas.microsoft.com/office/drawing/2014/main" id="{BA39ABE4-CAD2-4661-A983-7A7176E9E462}"/>
              </a:ext>
            </a:extLst>
          </p:cNvPr>
          <p:cNvSpPr txBox="1"/>
          <p:nvPr/>
        </p:nvSpPr>
        <p:spPr>
          <a:xfrm>
            <a:off x="3584624" y="5039118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WR25</a:t>
            </a:r>
            <a:endParaRPr lang="en-GB" sz="1400" dirty="0"/>
          </a:p>
        </p:txBody>
      </p:sp>
      <p:sp>
        <p:nvSpPr>
          <p:cNvPr id="768" name="Tekstvak 767">
            <a:extLst>
              <a:ext uri="{FF2B5EF4-FFF2-40B4-BE49-F238E27FC236}">
                <a16:creationId xmlns:a16="http://schemas.microsoft.com/office/drawing/2014/main" id="{CDC0653B-5F43-4D45-9D97-4673FBE45F65}"/>
              </a:ext>
            </a:extLst>
          </p:cNvPr>
          <p:cNvSpPr txBox="1"/>
          <p:nvPr/>
        </p:nvSpPr>
        <p:spPr>
          <a:xfrm>
            <a:off x="6495622" y="4521569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WR29</a:t>
            </a:r>
            <a:endParaRPr lang="en-GB" sz="1400" dirty="0"/>
          </a:p>
        </p:txBody>
      </p:sp>
      <p:sp>
        <p:nvSpPr>
          <p:cNvPr id="769" name="Tekstvak 768">
            <a:extLst>
              <a:ext uri="{FF2B5EF4-FFF2-40B4-BE49-F238E27FC236}">
                <a16:creationId xmlns:a16="http://schemas.microsoft.com/office/drawing/2014/main" id="{373260A5-C7CB-4E5C-9CC2-5DC971C932AD}"/>
              </a:ext>
            </a:extLst>
          </p:cNvPr>
          <p:cNvSpPr txBox="1"/>
          <p:nvPr/>
        </p:nvSpPr>
        <p:spPr>
          <a:xfrm>
            <a:off x="9262537" y="4318000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WR32</a:t>
            </a:r>
            <a:endParaRPr lang="en-GB" sz="1400" dirty="0"/>
          </a:p>
        </p:txBody>
      </p:sp>
      <p:sp>
        <p:nvSpPr>
          <p:cNvPr id="770" name="Tekstvak 769">
            <a:extLst>
              <a:ext uri="{FF2B5EF4-FFF2-40B4-BE49-F238E27FC236}">
                <a16:creationId xmlns:a16="http://schemas.microsoft.com/office/drawing/2014/main" id="{F0250DC3-8FEE-4F41-B5E0-0FD093FA780F}"/>
              </a:ext>
            </a:extLst>
          </p:cNvPr>
          <p:cNvSpPr txBox="1"/>
          <p:nvPr/>
        </p:nvSpPr>
        <p:spPr>
          <a:xfrm>
            <a:off x="7372394" y="4717747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WR31</a:t>
            </a:r>
            <a:endParaRPr lang="en-GB" sz="1400" dirty="0"/>
          </a:p>
        </p:txBody>
      </p:sp>
      <p:sp>
        <p:nvSpPr>
          <p:cNvPr id="771" name="Tekstvak 770">
            <a:extLst>
              <a:ext uri="{FF2B5EF4-FFF2-40B4-BE49-F238E27FC236}">
                <a16:creationId xmlns:a16="http://schemas.microsoft.com/office/drawing/2014/main" id="{C1E85549-6E3C-4515-A3E0-AF83836F36DB}"/>
              </a:ext>
            </a:extLst>
          </p:cNvPr>
          <p:cNvSpPr txBox="1"/>
          <p:nvPr/>
        </p:nvSpPr>
        <p:spPr>
          <a:xfrm>
            <a:off x="7363745" y="4163583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WR30</a:t>
            </a:r>
            <a:endParaRPr lang="en-GB" sz="1400" dirty="0"/>
          </a:p>
        </p:txBody>
      </p:sp>
      <p:sp>
        <p:nvSpPr>
          <p:cNvPr id="772" name="Tekstvak 771">
            <a:extLst>
              <a:ext uri="{FF2B5EF4-FFF2-40B4-BE49-F238E27FC236}">
                <a16:creationId xmlns:a16="http://schemas.microsoft.com/office/drawing/2014/main" id="{B67E2828-8384-4533-B923-3A272AC5C874}"/>
              </a:ext>
            </a:extLst>
          </p:cNvPr>
          <p:cNvSpPr txBox="1"/>
          <p:nvPr/>
        </p:nvSpPr>
        <p:spPr>
          <a:xfrm>
            <a:off x="7377253" y="5602321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WR35</a:t>
            </a:r>
            <a:endParaRPr lang="en-GB" sz="1400" dirty="0"/>
          </a:p>
        </p:txBody>
      </p:sp>
      <p:sp>
        <p:nvSpPr>
          <p:cNvPr id="773" name="Tekstvak 772">
            <a:extLst>
              <a:ext uri="{FF2B5EF4-FFF2-40B4-BE49-F238E27FC236}">
                <a16:creationId xmlns:a16="http://schemas.microsoft.com/office/drawing/2014/main" id="{2F90196E-7EAF-4134-8E8E-49343C69C451}"/>
              </a:ext>
            </a:extLst>
          </p:cNvPr>
          <p:cNvSpPr txBox="1"/>
          <p:nvPr/>
        </p:nvSpPr>
        <p:spPr>
          <a:xfrm>
            <a:off x="7422479" y="5202117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WR34</a:t>
            </a:r>
            <a:endParaRPr lang="en-GB" sz="1400" dirty="0"/>
          </a:p>
        </p:txBody>
      </p:sp>
      <p:sp>
        <p:nvSpPr>
          <p:cNvPr id="774" name="Tekstvak 773">
            <a:extLst>
              <a:ext uri="{FF2B5EF4-FFF2-40B4-BE49-F238E27FC236}">
                <a16:creationId xmlns:a16="http://schemas.microsoft.com/office/drawing/2014/main" id="{6A146D1F-5328-4804-BBE6-E3AB2A09B415}"/>
              </a:ext>
            </a:extLst>
          </p:cNvPr>
          <p:cNvSpPr txBox="1"/>
          <p:nvPr/>
        </p:nvSpPr>
        <p:spPr>
          <a:xfrm>
            <a:off x="6591536" y="5690849"/>
            <a:ext cx="36740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33</a:t>
            </a:r>
            <a:endParaRPr lang="en-GB" sz="1400" dirty="0"/>
          </a:p>
        </p:txBody>
      </p:sp>
      <p:sp>
        <p:nvSpPr>
          <p:cNvPr id="775" name="Tekstvak 774">
            <a:extLst>
              <a:ext uri="{FF2B5EF4-FFF2-40B4-BE49-F238E27FC236}">
                <a16:creationId xmlns:a16="http://schemas.microsoft.com/office/drawing/2014/main" id="{8C1A0D68-FBC4-4204-B26F-09B9EFB10B81}"/>
              </a:ext>
            </a:extLst>
          </p:cNvPr>
          <p:cNvSpPr txBox="1"/>
          <p:nvPr/>
        </p:nvSpPr>
        <p:spPr>
          <a:xfrm>
            <a:off x="9073997" y="5386516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WR38</a:t>
            </a:r>
            <a:endParaRPr lang="en-GB" sz="1400" dirty="0"/>
          </a:p>
        </p:txBody>
      </p:sp>
      <p:sp>
        <p:nvSpPr>
          <p:cNvPr id="776" name="Tekstvak 775">
            <a:extLst>
              <a:ext uri="{FF2B5EF4-FFF2-40B4-BE49-F238E27FC236}">
                <a16:creationId xmlns:a16="http://schemas.microsoft.com/office/drawing/2014/main" id="{2C8D8CF4-4397-4445-BB7F-28B4CCEF07DC}"/>
              </a:ext>
            </a:extLst>
          </p:cNvPr>
          <p:cNvSpPr txBox="1"/>
          <p:nvPr/>
        </p:nvSpPr>
        <p:spPr>
          <a:xfrm>
            <a:off x="9104303" y="5142524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WR37</a:t>
            </a:r>
            <a:endParaRPr lang="en-GB" sz="1400" dirty="0"/>
          </a:p>
        </p:txBody>
      </p:sp>
      <p:sp>
        <p:nvSpPr>
          <p:cNvPr id="777" name="Tekstvak 776">
            <a:extLst>
              <a:ext uri="{FF2B5EF4-FFF2-40B4-BE49-F238E27FC236}">
                <a16:creationId xmlns:a16="http://schemas.microsoft.com/office/drawing/2014/main" id="{D051C297-CD1A-47F4-9653-B26F9425F60D}"/>
              </a:ext>
            </a:extLst>
          </p:cNvPr>
          <p:cNvSpPr txBox="1"/>
          <p:nvPr/>
        </p:nvSpPr>
        <p:spPr>
          <a:xfrm>
            <a:off x="7407751" y="5900619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WR36</a:t>
            </a:r>
            <a:endParaRPr lang="en-GB" sz="1400" dirty="0"/>
          </a:p>
        </p:txBody>
      </p:sp>
      <p:sp>
        <p:nvSpPr>
          <p:cNvPr id="778" name="Tekstvak 777">
            <a:extLst>
              <a:ext uri="{FF2B5EF4-FFF2-40B4-BE49-F238E27FC236}">
                <a16:creationId xmlns:a16="http://schemas.microsoft.com/office/drawing/2014/main" id="{570136E8-0848-41DA-894D-EB2375119227}"/>
              </a:ext>
            </a:extLst>
          </p:cNvPr>
          <p:cNvSpPr txBox="1"/>
          <p:nvPr/>
        </p:nvSpPr>
        <p:spPr>
          <a:xfrm>
            <a:off x="8267548" y="5881596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WR40</a:t>
            </a:r>
            <a:endParaRPr lang="en-GB" sz="1400" dirty="0"/>
          </a:p>
        </p:txBody>
      </p:sp>
      <p:sp>
        <p:nvSpPr>
          <p:cNvPr id="779" name="Tekstvak 778">
            <a:extLst>
              <a:ext uri="{FF2B5EF4-FFF2-40B4-BE49-F238E27FC236}">
                <a16:creationId xmlns:a16="http://schemas.microsoft.com/office/drawing/2014/main" id="{9C6AAAE7-D0FF-4100-AF24-6E50F66AE291}"/>
              </a:ext>
            </a:extLst>
          </p:cNvPr>
          <p:cNvSpPr txBox="1"/>
          <p:nvPr/>
        </p:nvSpPr>
        <p:spPr>
          <a:xfrm>
            <a:off x="8791557" y="5591263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WR39</a:t>
            </a:r>
            <a:endParaRPr lang="en-GB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780" name="Inkt 779">
                <a:extLst>
                  <a:ext uri="{FF2B5EF4-FFF2-40B4-BE49-F238E27FC236}">
                    <a16:creationId xmlns:a16="http://schemas.microsoft.com/office/drawing/2014/main" id="{A9DDDD20-21E5-4438-8DE8-04FD85FA93A7}"/>
                  </a:ext>
                </a:extLst>
              </p14:cNvPr>
              <p14:cNvContentPartPr/>
              <p14:nvPr/>
            </p14:nvContentPartPr>
            <p14:xfrm>
              <a:off x="5103760" y="5182867"/>
              <a:ext cx="221040" cy="66960"/>
            </p14:xfrm>
          </p:contentPart>
        </mc:Choice>
        <mc:Fallback xmlns="">
          <p:pic>
            <p:nvPicPr>
              <p:cNvPr id="780" name="Inkt 779">
                <a:extLst>
                  <a:ext uri="{FF2B5EF4-FFF2-40B4-BE49-F238E27FC236}">
                    <a16:creationId xmlns:a16="http://schemas.microsoft.com/office/drawing/2014/main" id="{A9DDDD20-21E5-4438-8DE8-04FD85FA93A7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089383" y="5168467"/>
                <a:ext cx="249074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781" name="Inkt 780">
                <a:extLst>
                  <a:ext uri="{FF2B5EF4-FFF2-40B4-BE49-F238E27FC236}">
                    <a16:creationId xmlns:a16="http://schemas.microsoft.com/office/drawing/2014/main" id="{5038D508-0794-4C5D-86A2-997A0A8BBCAB}"/>
                  </a:ext>
                </a:extLst>
              </p14:cNvPr>
              <p14:cNvContentPartPr/>
              <p14:nvPr/>
            </p14:nvContentPartPr>
            <p14:xfrm>
              <a:off x="5194120" y="5834827"/>
              <a:ext cx="34920" cy="242280"/>
            </p14:xfrm>
          </p:contentPart>
        </mc:Choice>
        <mc:Fallback xmlns="">
          <p:pic>
            <p:nvPicPr>
              <p:cNvPr id="781" name="Inkt 780">
                <a:extLst>
                  <a:ext uri="{FF2B5EF4-FFF2-40B4-BE49-F238E27FC236}">
                    <a16:creationId xmlns:a16="http://schemas.microsoft.com/office/drawing/2014/main" id="{5038D508-0794-4C5D-86A2-997A0A8BBCAB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5179720" y="5820427"/>
                <a:ext cx="63000" cy="270360"/>
              </a:xfrm>
              <a:prstGeom prst="rect">
                <a:avLst/>
              </a:prstGeom>
            </p:spPr>
          </p:pic>
        </mc:Fallback>
      </mc:AlternateContent>
      <p:sp>
        <p:nvSpPr>
          <p:cNvPr id="782" name="Rechthoek 781">
            <a:extLst>
              <a:ext uri="{FF2B5EF4-FFF2-40B4-BE49-F238E27FC236}">
                <a16:creationId xmlns:a16="http://schemas.microsoft.com/office/drawing/2014/main" id="{1BF919EB-E7D5-4123-9023-EECEF32E3D76}"/>
              </a:ext>
            </a:extLst>
          </p:cNvPr>
          <p:cNvSpPr/>
          <p:nvPr/>
        </p:nvSpPr>
        <p:spPr>
          <a:xfrm>
            <a:off x="2614265" y="1380405"/>
            <a:ext cx="1889280" cy="184769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WR01</a:t>
            </a:r>
          </a:p>
        </p:txBody>
      </p:sp>
      <p:sp>
        <p:nvSpPr>
          <p:cNvPr id="783" name="Rechthoek 782">
            <a:extLst>
              <a:ext uri="{FF2B5EF4-FFF2-40B4-BE49-F238E27FC236}">
                <a16:creationId xmlns:a16="http://schemas.microsoft.com/office/drawing/2014/main" id="{B845CFA7-69BE-4B16-ADCD-F2300ED4F4C7}"/>
              </a:ext>
            </a:extLst>
          </p:cNvPr>
          <p:cNvSpPr/>
          <p:nvPr/>
        </p:nvSpPr>
        <p:spPr>
          <a:xfrm>
            <a:off x="4519311" y="1380404"/>
            <a:ext cx="1317409" cy="184769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WR02</a:t>
            </a:r>
          </a:p>
        </p:txBody>
      </p:sp>
      <p:sp>
        <p:nvSpPr>
          <p:cNvPr id="784" name="Rechthoek 783">
            <a:extLst>
              <a:ext uri="{FF2B5EF4-FFF2-40B4-BE49-F238E27FC236}">
                <a16:creationId xmlns:a16="http://schemas.microsoft.com/office/drawing/2014/main" id="{2B557C02-32C7-4A43-BC06-3E58EE9E6071}"/>
              </a:ext>
            </a:extLst>
          </p:cNvPr>
          <p:cNvSpPr/>
          <p:nvPr/>
        </p:nvSpPr>
        <p:spPr>
          <a:xfrm>
            <a:off x="6081150" y="1362793"/>
            <a:ext cx="1188549" cy="16459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WR04</a:t>
            </a:r>
          </a:p>
        </p:txBody>
      </p:sp>
      <p:sp>
        <p:nvSpPr>
          <p:cNvPr id="785" name="Rechthoek 784">
            <a:extLst>
              <a:ext uri="{FF2B5EF4-FFF2-40B4-BE49-F238E27FC236}">
                <a16:creationId xmlns:a16="http://schemas.microsoft.com/office/drawing/2014/main" id="{F4C1AF48-0086-4BBA-9169-B5B1537AFE35}"/>
              </a:ext>
            </a:extLst>
          </p:cNvPr>
          <p:cNvSpPr/>
          <p:nvPr/>
        </p:nvSpPr>
        <p:spPr>
          <a:xfrm>
            <a:off x="7280991" y="1370008"/>
            <a:ext cx="1188549" cy="162878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WR05</a:t>
            </a:r>
          </a:p>
        </p:txBody>
      </p:sp>
      <p:sp>
        <p:nvSpPr>
          <p:cNvPr id="786" name="Rechthoek 785">
            <a:extLst>
              <a:ext uri="{FF2B5EF4-FFF2-40B4-BE49-F238E27FC236}">
                <a16:creationId xmlns:a16="http://schemas.microsoft.com/office/drawing/2014/main" id="{422D36D5-FEDE-43BE-8DB3-188D0971D2F7}"/>
              </a:ext>
            </a:extLst>
          </p:cNvPr>
          <p:cNvSpPr/>
          <p:nvPr/>
        </p:nvSpPr>
        <p:spPr>
          <a:xfrm>
            <a:off x="8474838" y="1379592"/>
            <a:ext cx="2392151" cy="161920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WR06</a:t>
            </a:r>
          </a:p>
        </p:txBody>
      </p:sp>
      <p:sp>
        <p:nvSpPr>
          <p:cNvPr id="787" name="Rechthoek 786">
            <a:extLst>
              <a:ext uri="{FF2B5EF4-FFF2-40B4-BE49-F238E27FC236}">
                <a16:creationId xmlns:a16="http://schemas.microsoft.com/office/drawing/2014/main" id="{E54C50F0-43AC-47D1-9EDA-1B11280CE80A}"/>
              </a:ext>
            </a:extLst>
          </p:cNvPr>
          <p:cNvSpPr/>
          <p:nvPr/>
        </p:nvSpPr>
        <p:spPr>
          <a:xfrm>
            <a:off x="2628274" y="3455418"/>
            <a:ext cx="1803056" cy="14068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WR08</a:t>
            </a:r>
          </a:p>
        </p:txBody>
      </p:sp>
      <p:sp>
        <p:nvSpPr>
          <p:cNvPr id="788" name="Rechthoek 787">
            <a:extLst>
              <a:ext uri="{FF2B5EF4-FFF2-40B4-BE49-F238E27FC236}">
                <a16:creationId xmlns:a16="http://schemas.microsoft.com/office/drawing/2014/main" id="{9A8930DF-8382-411C-AD4F-B1145C00A224}"/>
              </a:ext>
            </a:extLst>
          </p:cNvPr>
          <p:cNvSpPr/>
          <p:nvPr/>
        </p:nvSpPr>
        <p:spPr>
          <a:xfrm>
            <a:off x="4413455" y="3468609"/>
            <a:ext cx="827318" cy="139367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WR09</a:t>
            </a:r>
          </a:p>
        </p:txBody>
      </p:sp>
      <p:sp>
        <p:nvSpPr>
          <p:cNvPr id="789" name="Rechthoek 788">
            <a:extLst>
              <a:ext uri="{FF2B5EF4-FFF2-40B4-BE49-F238E27FC236}">
                <a16:creationId xmlns:a16="http://schemas.microsoft.com/office/drawing/2014/main" id="{20C80701-D9D7-4F4C-B76C-2072D8560860}"/>
              </a:ext>
            </a:extLst>
          </p:cNvPr>
          <p:cNvSpPr/>
          <p:nvPr/>
        </p:nvSpPr>
        <p:spPr>
          <a:xfrm>
            <a:off x="10154312" y="3225934"/>
            <a:ext cx="724637" cy="32003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</a:t>
            </a:r>
          </a:p>
          <a:p>
            <a:pPr algn="ctr"/>
            <a:r>
              <a:rPr lang="nl-NL" dirty="0"/>
              <a:t>19</a:t>
            </a:r>
          </a:p>
        </p:txBody>
      </p:sp>
      <p:sp>
        <p:nvSpPr>
          <p:cNvPr id="790" name="Rechthoek 789">
            <a:extLst>
              <a:ext uri="{FF2B5EF4-FFF2-40B4-BE49-F238E27FC236}">
                <a16:creationId xmlns:a16="http://schemas.microsoft.com/office/drawing/2014/main" id="{6AEB4BDF-6586-49B7-B609-EDFA5518F94F}"/>
              </a:ext>
            </a:extLst>
          </p:cNvPr>
          <p:cNvSpPr/>
          <p:nvPr/>
        </p:nvSpPr>
        <p:spPr>
          <a:xfrm>
            <a:off x="2631289" y="4865642"/>
            <a:ext cx="3233797" cy="155405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WR21</a:t>
            </a:r>
          </a:p>
        </p:txBody>
      </p:sp>
      <p:sp>
        <p:nvSpPr>
          <p:cNvPr id="791" name="Rechthoek 790">
            <a:extLst>
              <a:ext uri="{FF2B5EF4-FFF2-40B4-BE49-F238E27FC236}">
                <a16:creationId xmlns:a16="http://schemas.microsoft.com/office/drawing/2014/main" id="{7B14BC5E-2083-4815-BC19-C2DF9E767C42}"/>
              </a:ext>
            </a:extLst>
          </p:cNvPr>
          <p:cNvSpPr/>
          <p:nvPr/>
        </p:nvSpPr>
        <p:spPr>
          <a:xfrm>
            <a:off x="5250791" y="3506178"/>
            <a:ext cx="644418" cy="135625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</a:t>
            </a:r>
          </a:p>
          <a:p>
            <a:pPr algn="ctr"/>
            <a:r>
              <a:rPr lang="nl-NL" dirty="0"/>
              <a:t>10</a:t>
            </a:r>
          </a:p>
        </p:txBody>
      </p:sp>
      <p:sp>
        <p:nvSpPr>
          <p:cNvPr id="794" name="Rechthoek 793">
            <a:extLst>
              <a:ext uri="{FF2B5EF4-FFF2-40B4-BE49-F238E27FC236}">
                <a16:creationId xmlns:a16="http://schemas.microsoft.com/office/drawing/2014/main" id="{CA0B6634-6FD5-4EA9-9BDA-D4986CD27FD0}"/>
              </a:ext>
            </a:extLst>
          </p:cNvPr>
          <p:cNvSpPr/>
          <p:nvPr/>
        </p:nvSpPr>
        <p:spPr>
          <a:xfrm>
            <a:off x="6836444" y="3229441"/>
            <a:ext cx="316316" cy="11732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WR</a:t>
            </a:r>
          </a:p>
          <a:p>
            <a:pPr algn="ctr"/>
            <a:r>
              <a:rPr lang="nl-NL" sz="900" dirty="0"/>
              <a:t>12</a:t>
            </a:r>
          </a:p>
        </p:txBody>
      </p:sp>
      <p:sp>
        <p:nvSpPr>
          <p:cNvPr id="795" name="Rechthoek 794">
            <a:extLst>
              <a:ext uri="{FF2B5EF4-FFF2-40B4-BE49-F238E27FC236}">
                <a16:creationId xmlns:a16="http://schemas.microsoft.com/office/drawing/2014/main" id="{6CDEC3F4-AE05-4CEF-86F0-AA37710C239C}"/>
              </a:ext>
            </a:extLst>
          </p:cNvPr>
          <p:cNvSpPr/>
          <p:nvPr/>
        </p:nvSpPr>
        <p:spPr>
          <a:xfrm>
            <a:off x="7141617" y="3229441"/>
            <a:ext cx="316316" cy="11732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WR</a:t>
            </a:r>
          </a:p>
          <a:p>
            <a:pPr algn="ctr"/>
            <a:r>
              <a:rPr lang="nl-NL" sz="900" dirty="0"/>
              <a:t>13</a:t>
            </a:r>
          </a:p>
        </p:txBody>
      </p:sp>
      <p:sp>
        <p:nvSpPr>
          <p:cNvPr id="796" name="Rechthoek 795">
            <a:extLst>
              <a:ext uri="{FF2B5EF4-FFF2-40B4-BE49-F238E27FC236}">
                <a16:creationId xmlns:a16="http://schemas.microsoft.com/office/drawing/2014/main" id="{613B644D-3909-4FB1-BF59-F2CE773E5DAF}"/>
              </a:ext>
            </a:extLst>
          </p:cNvPr>
          <p:cNvSpPr/>
          <p:nvPr/>
        </p:nvSpPr>
        <p:spPr>
          <a:xfrm>
            <a:off x="7455291" y="3220225"/>
            <a:ext cx="467037" cy="11732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WR</a:t>
            </a:r>
          </a:p>
          <a:p>
            <a:pPr algn="ctr"/>
            <a:r>
              <a:rPr lang="nl-NL" sz="900" dirty="0"/>
              <a:t>14</a:t>
            </a:r>
          </a:p>
        </p:txBody>
      </p:sp>
      <p:sp>
        <p:nvSpPr>
          <p:cNvPr id="797" name="Rechthoek 796">
            <a:extLst>
              <a:ext uri="{FF2B5EF4-FFF2-40B4-BE49-F238E27FC236}">
                <a16:creationId xmlns:a16="http://schemas.microsoft.com/office/drawing/2014/main" id="{31E1CE1E-CC88-4157-8796-37CA95E22819}"/>
              </a:ext>
            </a:extLst>
          </p:cNvPr>
          <p:cNvSpPr/>
          <p:nvPr/>
        </p:nvSpPr>
        <p:spPr>
          <a:xfrm>
            <a:off x="7923328" y="3219827"/>
            <a:ext cx="102350" cy="11732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900" dirty="0"/>
          </a:p>
        </p:txBody>
      </p:sp>
      <p:sp>
        <p:nvSpPr>
          <p:cNvPr id="799" name="Rechthoek 798">
            <a:extLst>
              <a:ext uri="{FF2B5EF4-FFF2-40B4-BE49-F238E27FC236}">
                <a16:creationId xmlns:a16="http://schemas.microsoft.com/office/drawing/2014/main" id="{26E46D64-3DAD-4CDC-82E4-AD4528911C4B}"/>
              </a:ext>
            </a:extLst>
          </p:cNvPr>
          <p:cNvSpPr/>
          <p:nvPr/>
        </p:nvSpPr>
        <p:spPr>
          <a:xfrm>
            <a:off x="8858250" y="4287401"/>
            <a:ext cx="1296460" cy="125961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WR20</a:t>
            </a:r>
          </a:p>
        </p:txBody>
      </p:sp>
      <p:sp>
        <p:nvSpPr>
          <p:cNvPr id="800" name="Rechthoek 799">
            <a:extLst>
              <a:ext uri="{FF2B5EF4-FFF2-40B4-BE49-F238E27FC236}">
                <a16:creationId xmlns:a16="http://schemas.microsoft.com/office/drawing/2014/main" id="{CB1FC401-6CA0-4052-A1E6-610DDB66786E}"/>
              </a:ext>
            </a:extLst>
          </p:cNvPr>
          <p:cNvSpPr/>
          <p:nvPr/>
        </p:nvSpPr>
        <p:spPr>
          <a:xfrm>
            <a:off x="8850890" y="3234537"/>
            <a:ext cx="1312331" cy="106118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WR18</a:t>
            </a:r>
          </a:p>
        </p:txBody>
      </p:sp>
      <p:sp>
        <p:nvSpPr>
          <p:cNvPr id="820" name="Rechthoek 819">
            <a:extLst>
              <a:ext uri="{FF2B5EF4-FFF2-40B4-BE49-F238E27FC236}">
                <a16:creationId xmlns:a16="http://schemas.microsoft.com/office/drawing/2014/main" id="{1CE87CF3-41FF-4679-A4C4-1BB5FBFB577A}"/>
              </a:ext>
            </a:extLst>
          </p:cNvPr>
          <p:cNvSpPr/>
          <p:nvPr/>
        </p:nvSpPr>
        <p:spPr>
          <a:xfrm>
            <a:off x="8030611" y="3235749"/>
            <a:ext cx="329635" cy="31802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WR16</a:t>
            </a:r>
          </a:p>
        </p:txBody>
      </p:sp>
      <p:sp>
        <p:nvSpPr>
          <p:cNvPr id="821" name="L-vorm 820">
            <a:extLst>
              <a:ext uri="{FF2B5EF4-FFF2-40B4-BE49-F238E27FC236}">
                <a16:creationId xmlns:a16="http://schemas.microsoft.com/office/drawing/2014/main" id="{AB83DEBE-ECB4-4662-B4C1-E499EDD102DC}"/>
              </a:ext>
            </a:extLst>
          </p:cNvPr>
          <p:cNvSpPr/>
          <p:nvPr/>
        </p:nvSpPr>
        <p:spPr>
          <a:xfrm>
            <a:off x="5852486" y="1368043"/>
            <a:ext cx="4999056" cy="1863746"/>
          </a:xfrm>
          <a:prstGeom prst="corner">
            <a:avLst>
              <a:gd name="adj1" fmla="val 14187"/>
              <a:gd name="adj2" fmla="val 13164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WR03</a:t>
            </a:r>
          </a:p>
        </p:txBody>
      </p:sp>
      <p:sp>
        <p:nvSpPr>
          <p:cNvPr id="822" name="L-vorm 821">
            <a:extLst>
              <a:ext uri="{FF2B5EF4-FFF2-40B4-BE49-F238E27FC236}">
                <a16:creationId xmlns:a16="http://schemas.microsoft.com/office/drawing/2014/main" id="{0EA6A43F-072E-4192-B663-E9B1D619202A}"/>
              </a:ext>
            </a:extLst>
          </p:cNvPr>
          <p:cNvSpPr/>
          <p:nvPr/>
        </p:nvSpPr>
        <p:spPr>
          <a:xfrm rot="10800000">
            <a:off x="2628274" y="3242078"/>
            <a:ext cx="3598034" cy="3164480"/>
          </a:xfrm>
          <a:prstGeom prst="corner">
            <a:avLst>
              <a:gd name="adj1" fmla="val 8592"/>
              <a:gd name="adj2" fmla="val 11002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92" name="Tekstvak 791">
            <a:extLst>
              <a:ext uri="{FF2B5EF4-FFF2-40B4-BE49-F238E27FC236}">
                <a16:creationId xmlns:a16="http://schemas.microsoft.com/office/drawing/2014/main" id="{8D7AB282-8ADA-43CF-93A4-0A3A1A550CD5}"/>
              </a:ext>
            </a:extLst>
          </p:cNvPr>
          <p:cNvSpPr txBox="1"/>
          <p:nvPr/>
        </p:nvSpPr>
        <p:spPr>
          <a:xfrm>
            <a:off x="3839031" y="3171322"/>
            <a:ext cx="748923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WR07</a:t>
            </a:r>
          </a:p>
        </p:txBody>
      </p:sp>
      <p:sp>
        <p:nvSpPr>
          <p:cNvPr id="2" name="L-vorm 1">
            <a:extLst>
              <a:ext uri="{FF2B5EF4-FFF2-40B4-BE49-F238E27FC236}">
                <a16:creationId xmlns:a16="http://schemas.microsoft.com/office/drawing/2014/main" id="{57A3E51F-8BF8-47A3-993D-DB555FBEE82F}"/>
              </a:ext>
            </a:extLst>
          </p:cNvPr>
          <p:cNvSpPr/>
          <p:nvPr/>
        </p:nvSpPr>
        <p:spPr>
          <a:xfrm>
            <a:off x="6235110" y="3249108"/>
            <a:ext cx="1794502" cy="3179557"/>
          </a:xfrm>
          <a:prstGeom prst="corner">
            <a:avLst>
              <a:gd name="adj1" fmla="val 113695"/>
              <a:gd name="adj2" fmla="val 330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WR11</a:t>
            </a:r>
          </a:p>
        </p:txBody>
      </p:sp>
      <p:sp>
        <p:nvSpPr>
          <p:cNvPr id="3" name="L-vorm 2">
            <a:extLst>
              <a:ext uri="{FF2B5EF4-FFF2-40B4-BE49-F238E27FC236}">
                <a16:creationId xmlns:a16="http://schemas.microsoft.com/office/drawing/2014/main" id="{DD395B92-1BAC-44BD-98B1-F88B7DC61B3D}"/>
              </a:ext>
            </a:extLst>
          </p:cNvPr>
          <p:cNvSpPr/>
          <p:nvPr/>
        </p:nvSpPr>
        <p:spPr>
          <a:xfrm>
            <a:off x="8374842" y="3258069"/>
            <a:ext cx="1769883" cy="3185999"/>
          </a:xfrm>
          <a:prstGeom prst="corner">
            <a:avLst>
              <a:gd name="adj1" fmla="val 50000"/>
              <a:gd name="adj2" fmla="val 26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158250E2-D9A2-4055-9818-71827C6470AB}"/>
              </a:ext>
            </a:extLst>
          </p:cNvPr>
          <p:cNvSpPr txBox="1"/>
          <p:nvPr/>
        </p:nvSpPr>
        <p:spPr>
          <a:xfrm>
            <a:off x="8351727" y="4423381"/>
            <a:ext cx="514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WR</a:t>
            </a:r>
          </a:p>
          <a:p>
            <a:pPr algn="ctr"/>
            <a:r>
              <a:rPr lang="nl-NL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717F6987-56BF-41C6-AED1-6DB4078580DB}"/>
              </a:ext>
            </a:extLst>
          </p:cNvPr>
          <p:cNvSpPr/>
          <p:nvPr/>
        </p:nvSpPr>
        <p:spPr>
          <a:xfrm>
            <a:off x="4065652" y="2514103"/>
            <a:ext cx="317446" cy="62684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9" name="Rechthoek 258">
            <a:extLst>
              <a:ext uri="{FF2B5EF4-FFF2-40B4-BE49-F238E27FC236}">
                <a16:creationId xmlns:a16="http://schemas.microsoft.com/office/drawing/2014/main" id="{B5B96EFC-6FB2-4689-85BC-96D7AF08D77B}"/>
              </a:ext>
            </a:extLst>
          </p:cNvPr>
          <p:cNvSpPr/>
          <p:nvPr/>
        </p:nvSpPr>
        <p:spPr>
          <a:xfrm>
            <a:off x="5273014" y="2504581"/>
            <a:ext cx="317446" cy="62684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0" name="Rechthoek 259">
            <a:extLst>
              <a:ext uri="{FF2B5EF4-FFF2-40B4-BE49-F238E27FC236}">
                <a16:creationId xmlns:a16="http://schemas.microsoft.com/office/drawing/2014/main" id="{8D8EF689-D3F3-411F-B0CC-15A444C3E310}"/>
              </a:ext>
            </a:extLst>
          </p:cNvPr>
          <p:cNvSpPr/>
          <p:nvPr/>
        </p:nvSpPr>
        <p:spPr>
          <a:xfrm>
            <a:off x="3741615" y="2960167"/>
            <a:ext cx="230773" cy="190933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1" name="Rechthoek 260">
            <a:extLst>
              <a:ext uri="{FF2B5EF4-FFF2-40B4-BE49-F238E27FC236}">
                <a16:creationId xmlns:a16="http://schemas.microsoft.com/office/drawing/2014/main" id="{B2D99098-561E-4A37-98C2-8C3DF73BE1ED}"/>
              </a:ext>
            </a:extLst>
          </p:cNvPr>
          <p:cNvSpPr/>
          <p:nvPr/>
        </p:nvSpPr>
        <p:spPr>
          <a:xfrm>
            <a:off x="4960552" y="2933160"/>
            <a:ext cx="230773" cy="190933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2" name="Rechthoek 261">
            <a:extLst>
              <a:ext uri="{FF2B5EF4-FFF2-40B4-BE49-F238E27FC236}">
                <a16:creationId xmlns:a16="http://schemas.microsoft.com/office/drawing/2014/main" id="{BED6D7A4-FB53-4F26-BD48-59A96C74B220}"/>
              </a:ext>
            </a:extLst>
          </p:cNvPr>
          <p:cNvSpPr/>
          <p:nvPr/>
        </p:nvSpPr>
        <p:spPr>
          <a:xfrm>
            <a:off x="5699535" y="2822312"/>
            <a:ext cx="143570" cy="2757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3" name="Rechthoek 262">
            <a:extLst>
              <a:ext uri="{FF2B5EF4-FFF2-40B4-BE49-F238E27FC236}">
                <a16:creationId xmlns:a16="http://schemas.microsoft.com/office/drawing/2014/main" id="{4EBC076E-FD8F-4C29-B891-211C61494F1E}"/>
              </a:ext>
            </a:extLst>
          </p:cNvPr>
          <p:cNvSpPr/>
          <p:nvPr/>
        </p:nvSpPr>
        <p:spPr>
          <a:xfrm>
            <a:off x="6941159" y="3272959"/>
            <a:ext cx="115293" cy="1240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4" name="Rechthoek 263">
            <a:extLst>
              <a:ext uri="{FF2B5EF4-FFF2-40B4-BE49-F238E27FC236}">
                <a16:creationId xmlns:a16="http://schemas.microsoft.com/office/drawing/2014/main" id="{EB542094-E5A4-46F6-B2F2-C26BF6F55057}"/>
              </a:ext>
            </a:extLst>
          </p:cNvPr>
          <p:cNvSpPr/>
          <p:nvPr/>
        </p:nvSpPr>
        <p:spPr>
          <a:xfrm>
            <a:off x="7255484" y="3272959"/>
            <a:ext cx="115293" cy="1240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5" name="Rechthoek 264">
            <a:extLst>
              <a:ext uri="{FF2B5EF4-FFF2-40B4-BE49-F238E27FC236}">
                <a16:creationId xmlns:a16="http://schemas.microsoft.com/office/drawing/2014/main" id="{527AE3B0-A01B-4F6C-A3A2-32071D452F42}"/>
              </a:ext>
            </a:extLst>
          </p:cNvPr>
          <p:cNvSpPr/>
          <p:nvPr/>
        </p:nvSpPr>
        <p:spPr>
          <a:xfrm>
            <a:off x="7579334" y="3272959"/>
            <a:ext cx="115293" cy="1240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7" name="Rechthoek 266">
            <a:extLst>
              <a:ext uri="{FF2B5EF4-FFF2-40B4-BE49-F238E27FC236}">
                <a16:creationId xmlns:a16="http://schemas.microsoft.com/office/drawing/2014/main" id="{ED3C1093-C622-4203-B3DE-0083017556B8}"/>
              </a:ext>
            </a:extLst>
          </p:cNvPr>
          <p:cNvSpPr/>
          <p:nvPr/>
        </p:nvSpPr>
        <p:spPr>
          <a:xfrm>
            <a:off x="7492699" y="2695330"/>
            <a:ext cx="121043" cy="17075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8" name="Rechthoek 267">
            <a:extLst>
              <a:ext uri="{FF2B5EF4-FFF2-40B4-BE49-F238E27FC236}">
                <a16:creationId xmlns:a16="http://schemas.microsoft.com/office/drawing/2014/main" id="{A847EE1D-3858-47C6-B3F3-E481597F50B9}"/>
              </a:ext>
            </a:extLst>
          </p:cNvPr>
          <p:cNvSpPr/>
          <p:nvPr/>
        </p:nvSpPr>
        <p:spPr>
          <a:xfrm>
            <a:off x="7694627" y="2534454"/>
            <a:ext cx="269347" cy="33259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9" name="Rechthoek 268">
            <a:extLst>
              <a:ext uri="{FF2B5EF4-FFF2-40B4-BE49-F238E27FC236}">
                <a16:creationId xmlns:a16="http://schemas.microsoft.com/office/drawing/2014/main" id="{B7801A76-5978-4C9B-974C-5D2C63F6FED0}"/>
              </a:ext>
            </a:extLst>
          </p:cNvPr>
          <p:cNvSpPr/>
          <p:nvPr/>
        </p:nvSpPr>
        <p:spPr>
          <a:xfrm>
            <a:off x="9032813" y="4499833"/>
            <a:ext cx="143570" cy="2757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BE2ED3B5-FA8F-4A4E-BEEF-5C636EEE5E47}"/>
              </a:ext>
            </a:extLst>
          </p:cNvPr>
          <p:cNvCxnSpPr>
            <a:cxnSpLocks/>
          </p:cNvCxnSpPr>
          <p:nvPr/>
        </p:nvCxnSpPr>
        <p:spPr>
          <a:xfrm flipH="1">
            <a:off x="7898345" y="4193778"/>
            <a:ext cx="89640" cy="63556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A5F92655-FD19-480F-A506-247E7454076A}"/>
              </a:ext>
            </a:extLst>
          </p:cNvPr>
          <p:cNvSpPr txBox="1"/>
          <p:nvPr/>
        </p:nvSpPr>
        <p:spPr>
          <a:xfrm>
            <a:off x="7264877" y="4821086"/>
            <a:ext cx="74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WR15</a:t>
            </a:r>
          </a:p>
        </p:txBody>
      </p:sp>
      <p:cxnSp>
        <p:nvCxnSpPr>
          <p:cNvPr id="276" name="Rechte verbindingslijn 275">
            <a:extLst>
              <a:ext uri="{FF2B5EF4-FFF2-40B4-BE49-F238E27FC236}">
                <a16:creationId xmlns:a16="http://schemas.microsoft.com/office/drawing/2014/main" id="{5133DDDC-FB93-43E9-A415-CCF11EBD9582}"/>
              </a:ext>
            </a:extLst>
          </p:cNvPr>
          <p:cNvCxnSpPr>
            <a:cxnSpLocks/>
          </p:cNvCxnSpPr>
          <p:nvPr/>
        </p:nvCxnSpPr>
        <p:spPr>
          <a:xfrm>
            <a:off x="10393180" y="5745151"/>
            <a:ext cx="458362" cy="6589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29EC3E36-375B-4BDD-A3AE-9FCDFE591EB0}"/>
              </a:ext>
            </a:extLst>
          </p:cNvPr>
          <p:cNvSpPr txBox="1"/>
          <p:nvPr/>
        </p:nvSpPr>
        <p:spPr>
          <a:xfrm>
            <a:off x="10130026" y="54397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WR22</a:t>
            </a:r>
          </a:p>
        </p:txBody>
      </p:sp>
      <p:sp>
        <p:nvSpPr>
          <p:cNvPr id="281" name="Rechthoek 280">
            <a:extLst>
              <a:ext uri="{FF2B5EF4-FFF2-40B4-BE49-F238E27FC236}">
                <a16:creationId xmlns:a16="http://schemas.microsoft.com/office/drawing/2014/main" id="{258A7828-CC99-48DB-9EC9-B97A202B3335}"/>
              </a:ext>
            </a:extLst>
          </p:cNvPr>
          <p:cNvSpPr/>
          <p:nvPr/>
        </p:nvSpPr>
        <p:spPr>
          <a:xfrm>
            <a:off x="8931745" y="3334937"/>
            <a:ext cx="1194972" cy="24698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4" name="L-vorm 273">
            <a:extLst>
              <a:ext uri="{FF2B5EF4-FFF2-40B4-BE49-F238E27FC236}">
                <a16:creationId xmlns:a16="http://schemas.microsoft.com/office/drawing/2014/main" id="{DA0EE837-8052-4845-913D-36B2F54F91AB}"/>
              </a:ext>
            </a:extLst>
          </p:cNvPr>
          <p:cNvSpPr/>
          <p:nvPr/>
        </p:nvSpPr>
        <p:spPr>
          <a:xfrm>
            <a:off x="8571937" y="2095106"/>
            <a:ext cx="492215" cy="807857"/>
          </a:xfrm>
          <a:prstGeom prst="corner">
            <a:avLst>
              <a:gd name="adj1" fmla="val 40939"/>
              <a:gd name="adj2" fmla="val 50000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5" name="Rechthoek 274">
            <a:extLst>
              <a:ext uri="{FF2B5EF4-FFF2-40B4-BE49-F238E27FC236}">
                <a16:creationId xmlns:a16="http://schemas.microsoft.com/office/drawing/2014/main" id="{E4CA5053-4326-4FFD-B13F-956423D336A8}"/>
              </a:ext>
            </a:extLst>
          </p:cNvPr>
          <p:cNvSpPr/>
          <p:nvPr/>
        </p:nvSpPr>
        <p:spPr>
          <a:xfrm>
            <a:off x="8016574" y="2704855"/>
            <a:ext cx="121043" cy="17075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7" name="Rechthoek 276">
            <a:extLst>
              <a:ext uri="{FF2B5EF4-FFF2-40B4-BE49-F238E27FC236}">
                <a16:creationId xmlns:a16="http://schemas.microsoft.com/office/drawing/2014/main" id="{A72BB060-03AE-40EF-B85A-2DD00E364801}"/>
              </a:ext>
            </a:extLst>
          </p:cNvPr>
          <p:cNvSpPr/>
          <p:nvPr/>
        </p:nvSpPr>
        <p:spPr>
          <a:xfrm>
            <a:off x="8178499" y="2704855"/>
            <a:ext cx="121043" cy="17075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8" name="Rechthoek 277">
            <a:extLst>
              <a:ext uri="{FF2B5EF4-FFF2-40B4-BE49-F238E27FC236}">
                <a16:creationId xmlns:a16="http://schemas.microsoft.com/office/drawing/2014/main" id="{4BD8B916-ACE2-4468-B047-ABCF65D90CAB}"/>
              </a:ext>
            </a:extLst>
          </p:cNvPr>
          <p:cNvSpPr/>
          <p:nvPr/>
        </p:nvSpPr>
        <p:spPr>
          <a:xfrm>
            <a:off x="8340424" y="2695330"/>
            <a:ext cx="121043" cy="17075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9" name="Titel 29">
            <a:extLst>
              <a:ext uri="{FF2B5EF4-FFF2-40B4-BE49-F238E27FC236}">
                <a16:creationId xmlns:a16="http://schemas.microsoft.com/office/drawing/2014/main" id="{BF97D381-9830-4EAE-A921-0E2B9509D159}"/>
              </a:ext>
            </a:extLst>
          </p:cNvPr>
          <p:cNvSpPr txBox="1">
            <a:spLocks/>
          </p:cNvSpPr>
          <p:nvPr/>
        </p:nvSpPr>
        <p:spPr>
          <a:xfrm>
            <a:off x="777725" y="14642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/>
              <a:t>Apartment</a:t>
            </a:r>
            <a:endParaRPr lang="nl-NL" dirty="0"/>
          </a:p>
        </p:txBody>
      </p:sp>
      <p:sp>
        <p:nvSpPr>
          <p:cNvPr id="280" name="Pijl: omlaag 279">
            <a:extLst>
              <a:ext uri="{FF2B5EF4-FFF2-40B4-BE49-F238E27FC236}">
                <a16:creationId xmlns:a16="http://schemas.microsoft.com/office/drawing/2014/main" id="{33F36D26-111A-453D-A176-83EABE69DBFA}"/>
              </a:ext>
            </a:extLst>
          </p:cNvPr>
          <p:cNvSpPr/>
          <p:nvPr/>
        </p:nvSpPr>
        <p:spPr>
          <a:xfrm rot="2518121">
            <a:off x="11302853" y="294178"/>
            <a:ext cx="879052" cy="1139735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9042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itel 29">
            <a:extLst>
              <a:ext uri="{FF2B5EF4-FFF2-40B4-BE49-F238E27FC236}">
                <a16:creationId xmlns:a16="http://schemas.microsoft.com/office/drawing/2014/main" id="{BF97D381-9830-4EAE-A921-0E2B9509D159}"/>
              </a:ext>
            </a:extLst>
          </p:cNvPr>
          <p:cNvSpPr txBox="1">
            <a:spLocks/>
          </p:cNvSpPr>
          <p:nvPr/>
        </p:nvSpPr>
        <p:spPr>
          <a:xfrm>
            <a:off x="777725" y="14642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/>
              <a:t>Apartment</a:t>
            </a:r>
            <a:endParaRPr lang="nl-NL" dirty="0"/>
          </a:p>
        </p:txBody>
      </p:sp>
      <p:pic>
        <p:nvPicPr>
          <p:cNvPr id="19" name="Picture 18" descr="Treemap chart&#10;&#10;Description automatically generated">
            <a:extLst>
              <a:ext uri="{FF2B5EF4-FFF2-40B4-BE49-F238E27FC236}">
                <a16:creationId xmlns:a16="http://schemas.microsoft.com/office/drawing/2014/main" id="{F3FC9C52-4B6A-10EF-7A9C-CD4E8995BC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9" b="8164"/>
          <a:stretch/>
        </p:blipFill>
        <p:spPr>
          <a:xfrm>
            <a:off x="1247007" y="1156996"/>
            <a:ext cx="9697986" cy="5374433"/>
          </a:xfrm>
          <a:prstGeom prst="rect">
            <a:avLst/>
          </a:prstGeom>
        </p:spPr>
      </p:pic>
      <p:sp>
        <p:nvSpPr>
          <p:cNvPr id="282" name="Pijl: omlaag 279">
            <a:extLst>
              <a:ext uri="{FF2B5EF4-FFF2-40B4-BE49-F238E27FC236}">
                <a16:creationId xmlns:a16="http://schemas.microsoft.com/office/drawing/2014/main" id="{D416B9B3-E840-FA1C-5FD3-ADDC44CD61B4}"/>
              </a:ext>
            </a:extLst>
          </p:cNvPr>
          <p:cNvSpPr/>
          <p:nvPr/>
        </p:nvSpPr>
        <p:spPr>
          <a:xfrm rot="2518121">
            <a:off x="8942207" y="2244277"/>
            <a:ext cx="879052" cy="1139735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1289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82A9C780-A69F-4918-941C-F6A7A23E64B0}"/>
                  </a:ext>
                </a:extLst>
              </p14:cNvPr>
              <p14:cNvContentPartPr/>
              <p14:nvPr/>
            </p14:nvContentPartPr>
            <p14:xfrm>
              <a:off x="2590240" y="1565587"/>
              <a:ext cx="7217280" cy="4776120"/>
            </p14:xfrm>
          </p:contentPart>
        </mc:Choice>
        <mc:Fallback xmlns=""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82A9C780-A69F-4918-941C-F6A7A23E64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1240" y="1556947"/>
                <a:ext cx="7234920" cy="47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t 4">
                <a:extLst>
                  <a:ext uri="{FF2B5EF4-FFF2-40B4-BE49-F238E27FC236}">
                    <a16:creationId xmlns:a16="http://schemas.microsoft.com/office/drawing/2014/main" id="{B814BE88-94C7-4DB6-8D34-C67BF6CE72AE}"/>
                  </a:ext>
                </a:extLst>
              </p14:cNvPr>
              <p14:cNvContentPartPr/>
              <p14:nvPr/>
            </p14:nvContentPartPr>
            <p14:xfrm>
              <a:off x="6788622" y="1623791"/>
              <a:ext cx="3813840" cy="4228560"/>
            </p14:xfrm>
          </p:contentPart>
        </mc:Choice>
        <mc:Fallback xmlns="">
          <p:pic>
            <p:nvPicPr>
              <p:cNvPr id="5" name="Inkt 4">
                <a:extLst>
                  <a:ext uri="{FF2B5EF4-FFF2-40B4-BE49-F238E27FC236}">
                    <a16:creationId xmlns:a16="http://schemas.microsoft.com/office/drawing/2014/main" id="{B814BE88-94C7-4DB6-8D34-C67BF6CE72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79622" y="1614792"/>
                <a:ext cx="3831480" cy="4246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86A56191-DA9D-4085-993A-89A6808FE266}"/>
                  </a:ext>
                </a:extLst>
              </p14:cNvPr>
              <p14:cNvContentPartPr/>
              <p14:nvPr/>
            </p14:nvContentPartPr>
            <p14:xfrm>
              <a:off x="5780465" y="1644258"/>
              <a:ext cx="147240" cy="196452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86A56191-DA9D-4085-993A-89A6808FE2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71465" y="1635258"/>
                <a:ext cx="164880" cy="19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t 9">
                <a:extLst>
                  <a:ext uri="{FF2B5EF4-FFF2-40B4-BE49-F238E27FC236}">
                    <a16:creationId xmlns:a16="http://schemas.microsoft.com/office/drawing/2014/main" id="{4D10985E-3B0E-4435-AAEF-7AD734135D5E}"/>
                  </a:ext>
                </a:extLst>
              </p14:cNvPr>
              <p14:cNvContentPartPr/>
              <p14:nvPr/>
            </p14:nvContentPartPr>
            <p14:xfrm>
              <a:off x="5725025" y="3908658"/>
              <a:ext cx="157320" cy="1569240"/>
            </p14:xfrm>
          </p:contentPart>
        </mc:Choice>
        <mc:Fallback xmlns="">
          <p:pic>
            <p:nvPicPr>
              <p:cNvPr id="10" name="Inkt 9">
                <a:extLst>
                  <a:ext uri="{FF2B5EF4-FFF2-40B4-BE49-F238E27FC236}">
                    <a16:creationId xmlns:a16="http://schemas.microsoft.com/office/drawing/2014/main" id="{4D10985E-3B0E-4435-AAEF-7AD734135D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16025" y="3899658"/>
                <a:ext cx="174960" cy="15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t 11">
                <a:extLst>
                  <a:ext uri="{FF2B5EF4-FFF2-40B4-BE49-F238E27FC236}">
                    <a16:creationId xmlns:a16="http://schemas.microsoft.com/office/drawing/2014/main" id="{0F241947-81E6-4F79-BC01-7A62C0D46239}"/>
                  </a:ext>
                </a:extLst>
              </p14:cNvPr>
              <p14:cNvContentPartPr/>
              <p14:nvPr/>
            </p14:nvContentPartPr>
            <p14:xfrm>
              <a:off x="5696585" y="5451618"/>
              <a:ext cx="61920" cy="786240"/>
            </p14:xfrm>
          </p:contentPart>
        </mc:Choice>
        <mc:Fallback xmlns="">
          <p:pic>
            <p:nvPicPr>
              <p:cNvPr id="12" name="Inkt 11">
                <a:extLst>
                  <a:ext uri="{FF2B5EF4-FFF2-40B4-BE49-F238E27FC236}">
                    <a16:creationId xmlns:a16="http://schemas.microsoft.com/office/drawing/2014/main" id="{0F241947-81E6-4F79-BC01-7A62C0D462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87585" y="5442978"/>
                <a:ext cx="79560" cy="80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t 12">
                <a:extLst>
                  <a:ext uri="{FF2B5EF4-FFF2-40B4-BE49-F238E27FC236}">
                    <a16:creationId xmlns:a16="http://schemas.microsoft.com/office/drawing/2014/main" id="{45D6ED8E-76BF-4F93-BBA3-B356FB1ADABE}"/>
                  </a:ext>
                </a:extLst>
              </p14:cNvPr>
              <p14:cNvContentPartPr/>
              <p14:nvPr/>
            </p14:nvContentPartPr>
            <p14:xfrm>
              <a:off x="6082145" y="1623378"/>
              <a:ext cx="78480" cy="1408680"/>
            </p14:xfrm>
          </p:contentPart>
        </mc:Choice>
        <mc:Fallback xmlns="">
          <p:pic>
            <p:nvPicPr>
              <p:cNvPr id="13" name="Inkt 12">
                <a:extLst>
                  <a:ext uri="{FF2B5EF4-FFF2-40B4-BE49-F238E27FC236}">
                    <a16:creationId xmlns:a16="http://schemas.microsoft.com/office/drawing/2014/main" id="{45D6ED8E-76BF-4F93-BBA3-B356FB1ADA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73145" y="1614378"/>
                <a:ext cx="96120" cy="14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t 17">
                <a:extLst>
                  <a:ext uri="{FF2B5EF4-FFF2-40B4-BE49-F238E27FC236}">
                    <a16:creationId xmlns:a16="http://schemas.microsoft.com/office/drawing/2014/main" id="{D28442EC-A6A7-4B95-A975-3C4116152C93}"/>
                  </a:ext>
                </a:extLst>
              </p14:cNvPr>
              <p14:cNvContentPartPr/>
              <p14:nvPr/>
            </p14:nvContentPartPr>
            <p14:xfrm>
              <a:off x="5918345" y="3564138"/>
              <a:ext cx="234360" cy="2704320"/>
            </p14:xfrm>
          </p:contentPart>
        </mc:Choice>
        <mc:Fallback xmlns="">
          <p:pic>
            <p:nvPicPr>
              <p:cNvPr id="18" name="Inkt 17">
                <a:extLst>
                  <a:ext uri="{FF2B5EF4-FFF2-40B4-BE49-F238E27FC236}">
                    <a16:creationId xmlns:a16="http://schemas.microsoft.com/office/drawing/2014/main" id="{D28442EC-A6A7-4B95-A975-3C4116152C9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09705" y="3555498"/>
                <a:ext cx="252000" cy="27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t 19">
                <a:extLst>
                  <a:ext uri="{FF2B5EF4-FFF2-40B4-BE49-F238E27FC236}">
                    <a16:creationId xmlns:a16="http://schemas.microsoft.com/office/drawing/2014/main" id="{6A8D0C73-027A-494D-BCA9-DFA4C620C563}"/>
                  </a:ext>
                </a:extLst>
              </p14:cNvPr>
              <p14:cNvContentPartPr/>
              <p14:nvPr/>
            </p14:nvContentPartPr>
            <p14:xfrm>
              <a:off x="6096185" y="3207738"/>
              <a:ext cx="1916640" cy="57600"/>
            </p14:xfrm>
          </p:contentPart>
        </mc:Choice>
        <mc:Fallback xmlns="">
          <p:pic>
            <p:nvPicPr>
              <p:cNvPr id="20" name="Inkt 19">
                <a:extLst>
                  <a:ext uri="{FF2B5EF4-FFF2-40B4-BE49-F238E27FC236}">
                    <a16:creationId xmlns:a16="http://schemas.microsoft.com/office/drawing/2014/main" id="{6A8D0C73-027A-494D-BCA9-DFA4C620C5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87185" y="3199098"/>
                <a:ext cx="19342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t 28">
                <a:extLst>
                  <a:ext uri="{FF2B5EF4-FFF2-40B4-BE49-F238E27FC236}">
                    <a16:creationId xmlns:a16="http://schemas.microsoft.com/office/drawing/2014/main" id="{0DD939F7-EB7C-45C3-A558-9BFDBF866695}"/>
                  </a:ext>
                </a:extLst>
              </p14:cNvPr>
              <p14:cNvContentPartPr/>
              <p14:nvPr/>
            </p14:nvContentPartPr>
            <p14:xfrm>
              <a:off x="4445945" y="1732458"/>
              <a:ext cx="124200" cy="1913400"/>
            </p14:xfrm>
          </p:contentPart>
        </mc:Choice>
        <mc:Fallback xmlns="">
          <p:pic>
            <p:nvPicPr>
              <p:cNvPr id="29" name="Inkt 28">
                <a:extLst>
                  <a:ext uri="{FF2B5EF4-FFF2-40B4-BE49-F238E27FC236}">
                    <a16:creationId xmlns:a16="http://schemas.microsoft.com/office/drawing/2014/main" id="{0DD939F7-EB7C-45C3-A558-9BFDBF86669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36945" y="1723818"/>
                <a:ext cx="141840" cy="19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5" name="Inkt 54">
                <a:extLst>
                  <a:ext uri="{FF2B5EF4-FFF2-40B4-BE49-F238E27FC236}">
                    <a16:creationId xmlns:a16="http://schemas.microsoft.com/office/drawing/2014/main" id="{558009EB-1DB3-4DBB-A7CA-D5EF71D0304C}"/>
                  </a:ext>
                </a:extLst>
              </p14:cNvPr>
              <p14:cNvContentPartPr/>
              <p14:nvPr/>
            </p14:nvContentPartPr>
            <p14:xfrm>
              <a:off x="6070265" y="5383218"/>
              <a:ext cx="1262880" cy="73440"/>
            </p14:xfrm>
          </p:contentPart>
        </mc:Choice>
        <mc:Fallback xmlns="">
          <p:pic>
            <p:nvPicPr>
              <p:cNvPr id="55" name="Inkt 54">
                <a:extLst>
                  <a:ext uri="{FF2B5EF4-FFF2-40B4-BE49-F238E27FC236}">
                    <a16:creationId xmlns:a16="http://schemas.microsoft.com/office/drawing/2014/main" id="{558009EB-1DB3-4DBB-A7CA-D5EF71D030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61265" y="5374578"/>
                <a:ext cx="128052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5" name="Inkt 64">
                <a:extLst>
                  <a:ext uri="{FF2B5EF4-FFF2-40B4-BE49-F238E27FC236}">
                    <a16:creationId xmlns:a16="http://schemas.microsoft.com/office/drawing/2014/main" id="{EEC4BE1A-8B89-4B28-AF31-20BA0839CF60}"/>
                  </a:ext>
                </a:extLst>
              </p14:cNvPr>
              <p14:cNvContentPartPr/>
              <p14:nvPr/>
            </p14:nvContentPartPr>
            <p14:xfrm>
              <a:off x="4382945" y="3842058"/>
              <a:ext cx="75240" cy="1927440"/>
            </p14:xfrm>
          </p:contentPart>
        </mc:Choice>
        <mc:Fallback xmlns="">
          <p:pic>
            <p:nvPicPr>
              <p:cNvPr id="65" name="Inkt 64">
                <a:extLst>
                  <a:ext uri="{FF2B5EF4-FFF2-40B4-BE49-F238E27FC236}">
                    <a16:creationId xmlns:a16="http://schemas.microsoft.com/office/drawing/2014/main" id="{EEC4BE1A-8B89-4B28-AF31-20BA0839CF6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74305" y="3833418"/>
                <a:ext cx="92880" cy="19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7" name="Inkt 66">
                <a:extLst>
                  <a:ext uri="{FF2B5EF4-FFF2-40B4-BE49-F238E27FC236}">
                    <a16:creationId xmlns:a16="http://schemas.microsoft.com/office/drawing/2014/main" id="{ABD7BF5B-EE5C-4E73-8B73-E5BDE2708A9C}"/>
                  </a:ext>
                </a:extLst>
              </p14:cNvPr>
              <p14:cNvContentPartPr/>
              <p14:nvPr/>
            </p14:nvContentPartPr>
            <p14:xfrm>
              <a:off x="5193808" y="3705003"/>
              <a:ext cx="61920" cy="2221200"/>
            </p14:xfrm>
          </p:contentPart>
        </mc:Choice>
        <mc:Fallback xmlns="">
          <p:pic>
            <p:nvPicPr>
              <p:cNvPr id="67" name="Inkt 66">
                <a:extLst>
                  <a:ext uri="{FF2B5EF4-FFF2-40B4-BE49-F238E27FC236}">
                    <a16:creationId xmlns:a16="http://schemas.microsoft.com/office/drawing/2014/main" id="{ABD7BF5B-EE5C-4E73-8B73-E5BDE2708A9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85168" y="3696363"/>
                <a:ext cx="79560" cy="22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9" name="Inkt 68">
                <a:extLst>
                  <a:ext uri="{FF2B5EF4-FFF2-40B4-BE49-F238E27FC236}">
                    <a16:creationId xmlns:a16="http://schemas.microsoft.com/office/drawing/2014/main" id="{EA077946-7437-4B13-88EA-8C17AAD0CE66}"/>
                  </a:ext>
                </a:extLst>
              </p14:cNvPr>
              <p14:cNvContentPartPr/>
              <p14:nvPr/>
            </p14:nvContentPartPr>
            <p14:xfrm>
              <a:off x="4456745" y="4915578"/>
              <a:ext cx="1258200" cy="22680"/>
            </p14:xfrm>
          </p:contentPart>
        </mc:Choice>
        <mc:Fallback xmlns="">
          <p:pic>
            <p:nvPicPr>
              <p:cNvPr id="69" name="Inkt 68">
                <a:extLst>
                  <a:ext uri="{FF2B5EF4-FFF2-40B4-BE49-F238E27FC236}">
                    <a16:creationId xmlns:a16="http://schemas.microsoft.com/office/drawing/2014/main" id="{EA077946-7437-4B13-88EA-8C17AAD0CE6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47745" y="4906938"/>
                <a:ext cx="12758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0" name="Inkt 69">
                <a:extLst>
                  <a:ext uri="{FF2B5EF4-FFF2-40B4-BE49-F238E27FC236}">
                    <a16:creationId xmlns:a16="http://schemas.microsoft.com/office/drawing/2014/main" id="{71EC4CB1-9A23-40B1-9CFD-9F77126ECF62}"/>
                  </a:ext>
                </a:extLst>
              </p14:cNvPr>
              <p14:cNvContentPartPr/>
              <p14:nvPr/>
            </p14:nvContentPartPr>
            <p14:xfrm>
              <a:off x="3089105" y="4899738"/>
              <a:ext cx="1414440" cy="42120"/>
            </p14:xfrm>
          </p:contentPart>
        </mc:Choice>
        <mc:Fallback xmlns="">
          <p:pic>
            <p:nvPicPr>
              <p:cNvPr id="70" name="Inkt 69">
                <a:extLst>
                  <a:ext uri="{FF2B5EF4-FFF2-40B4-BE49-F238E27FC236}">
                    <a16:creationId xmlns:a16="http://schemas.microsoft.com/office/drawing/2014/main" id="{71EC4CB1-9A23-40B1-9CFD-9F77126ECF6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80465" y="4890738"/>
                <a:ext cx="14320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6" name="Inkt 105">
                <a:extLst>
                  <a:ext uri="{FF2B5EF4-FFF2-40B4-BE49-F238E27FC236}">
                    <a16:creationId xmlns:a16="http://schemas.microsoft.com/office/drawing/2014/main" id="{76589150-BAC2-4DC2-BEFA-0086D314BD4A}"/>
                  </a:ext>
                </a:extLst>
              </p14:cNvPr>
              <p14:cNvContentPartPr/>
              <p14:nvPr/>
            </p14:nvContentPartPr>
            <p14:xfrm>
              <a:off x="7699265" y="3455418"/>
              <a:ext cx="322920" cy="29880"/>
            </p14:xfrm>
          </p:contentPart>
        </mc:Choice>
        <mc:Fallback xmlns="">
          <p:pic>
            <p:nvPicPr>
              <p:cNvPr id="106" name="Inkt 105">
                <a:extLst>
                  <a:ext uri="{FF2B5EF4-FFF2-40B4-BE49-F238E27FC236}">
                    <a16:creationId xmlns:a16="http://schemas.microsoft.com/office/drawing/2014/main" id="{76589150-BAC2-4DC2-BEFA-0086D314BD4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90625" y="3446778"/>
                <a:ext cx="3405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8" name="Inkt 107">
                <a:extLst>
                  <a:ext uri="{FF2B5EF4-FFF2-40B4-BE49-F238E27FC236}">
                    <a16:creationId xmlns:a16="http://schemas.microsoft.com/office/drawing/2014/main" id="{80D86140-BB5A-4D08-AE7C-D27F0FAA8415}"/>
                  </a:ext>
                </a:extLst>
              </p14:cNvPr>
              <p14:cNvContentPartPr/>
              <p14:nvPr/>
            </p14:nvContentPartPr>
            <p14:xfrm>
              <a:off x="7711505" y="3801018"/>
              <a:ext cx="253080" cy="20880"/>
            </p14:xfrm>
          </p:contentPart>
        </mc:Choice>
        <mc:Fallback xmlns="">
          <p:pic>
            <p:nvPicPr>
              <p:cNvPr id="108" name="Inkt 107">
                <a:extLst>
                  <a:ext uri="{FF2B5EF4-FFF2-40B4-BE49-F238E27FC236}">
                    <a16:creationId xmlns:a16="http://schemas.microsoft.com/office/drawing/2014/main" id="{80D86140-BB5A-4D08-AE7C-D27F0FAA841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02865" y="3792378"/>
                <a:ext cx="27072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ep 119">
            <a:extLst>
              <a:ext uri="{FF2B5EF4-FFF2-40B4-BE49-F238E27FC236}">
                <a16:creationId xmlns:a16="http://schemas.microsoft.com/office/drawing/2014/main" id="{E8A91F3E-CEDF-4D1B-9D9C-510F7B6AEC00}"/>
              </a:ext>
            </a:extLst>
          </p:cNvPr>
          <p:cNvGrpSpPr/>
          <p:nvPr/>
        </p:nvGrpSpPr>
        <p:grpSpPr>
          <a:xfrm>
            <a:off x="6270425" y="3293778"/>
            <a:ext cx="1684800" cy="616320"/>
            <a:chOff x="6270425" y="3293778"/>
            <a:chExt cx="1684800" cy="61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10" name="Inkt 109">
                  <a:extLst>
                    <a:ext uri="{FF2B5EF4-FFF2-40B4-BE49-F238E27FC236}">
                      <a16:creationId xmlns:a16="http://schemas.microsoft.com/office/drawing/2014/main" id="{CA9083A9-2512-4D99-B36A-E18A3056A928}"/>
                    </a:ext>
                  </a:extLst>
                </p14:cNvPr>
                <p14:cNvContentPartPr/>
                <p14:nvPr/>
              </p14:nvContentPartPr>
              <p14:xfrm>
                <a:off x="6270425" y="3328698"/>
                <a:ext cx="111600" cy="157320"/>
              </p14:xfrm>
            </p:contentPart>
          </mc:Choice>
          <mc:Fallback xmlns="">
            <p:pic>
              <p:nvPicPr>
                <p:cNvPr id="110" name="Inkt 109">
                  <a:extLst>
                    <a:ext uri="{FF2B5EF4-FFF2-40B4-BE49-F238E27FC236}">
                      <a16:creationId xmlns:a16="http://schemas.microsoft.com/office/drawing/2014/main" id="{CA9083A9-2512-4D99-B36A-E18A3056A92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61425" y="3319698"/>
                  <a:ext cx="129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1" name="Inkt 110">
                  <a:extLst>
                    <a:ext uri="{FF2B5EF4-FFF2-40B4-BE49-F238E27FC236}">
                      <a16:creationId xmlns:a16="http://schemas.microsoft.com/office/drawing/2014/main" id="{6305FF28-09DD-4AE7-892D-A7322B82F39A}"/>
                    </a:ext>
                  </a:extLst>
                </p14:cNvPr>
                <p14:cNvContentPartPr/>
                <p14:nvPr/>
              </p14:nvContentPartPr>
              <p14:xfrm>
                <a:off x="6554105" y="3345618"/>
                <a:ext cx="86760" cy="126720"/>
              </p14:xfrm>
            </p:contentPart>
          </mc:Choice>
          <mc:Fallback xmlns="">
            <p:pic>
              <p:nvPicPr>
                <p:cNvPr id="111" name="Inkt 110">
                  <a:extLst>
                    <a:ext uri="{FF2B5EF4-FFF2-40B4-BE49-F238E27FC236}">
                      <a16:creationId xmlns:a16="http://schemas.microsoft.com/office/drawing/2014/main" id="{6305FF28-09DD-4AE7-892D-A7322B82F39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45105" y="3336978"/>
                  <a:ext cx="104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2" name="Inkt 111">
                  <a:extLst>
                    <a:ext uri="{FF2B5EF4-FFF2-40B4-BE49-F238E27FC236}">
                      <a16:creationId xmlns:a16="http://schemas.microsoft.com/office/drawing/2014/main" id="{CF124F4C-D4EF-4A8C-B9C9-D784B6C785DD}"/>
                    </a:ext>
                  </a:extLst>
                </p14:cNvPr>
                <p14:cNvContentPartPr/>
                <p14:nvPr/>
              </p14:nvContentPartPr>
              <p14:xfrm>
                <a:off x="6835265" y="3331938"/>
                <a:ext cx="140400" cy="157320"/>
              </p14:xfrm>
            </p:contentPart>
          </mc:Choice>
          <mc:Fallback xmlns="">
            <p:pic>
              <p:nvPicPr>
                <p:cNvPr id="112" name="Inkt 111">
                  <a:extLst>
                    <a:ext uri="{FF2B5EF4-FFF2-40B4-BE49-F238E27FC236}">
                      <a16:creationId xmlns:a16="http://schemas.microsoft.com/office/drawing/2014/main" id="{CF124F4C-D4EF-4A8C-B9C9-D784B6C785D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26625" y="3323298"/>
                  <a:ext cx="158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4" name="Inkt 113">
                  <a:extLst>
                    <a:ext uri="{FF2B5EF4-FFF2-40B4-BE49-F238E27FC236}">
                      <a16:creationId xmlns:a16="http://schemas.microsoft.com/office/drawing/2014/main" id="{A3EC6820-DC16-4B9C-BA4F-A69FE382D357}"/>
                    </a:ext>
                  </a:extLst>
                </p14:cNvPr>
                <p14:cNvContentPartPr/>
                <p14:nvPr/>
              </p14:nvContentPartPr>
              <p14:xfrm>
                <a:off x="7165385" y="3338418"/>
                <a:ext cx="134280" cy="167760"/>
              </p14:xfrm>
            </p:contentPart>
          </mc:Choice>
          <mc:Fallback xmlns="">
            <p:pic>
              <p:nvPicPr>
                <p:cNvPr id="114" name="Inkt 113">
                  <a:extLst>
                    <a:ext uri="{FF2B5EF4-FFF2-40B4-BE49-F238E27FC236}">
                      <a16:creationId xmlns:a16="http://schemas.microsoft.com/office/drawing/2014/main" id="{A3EC6820-DC16-4B9C-BA4F-A69FE382D35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56745" y="3329418"/>
                  <a:ext cx="1519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5" name="Inkt 114">
                  <a:extLst>
                    <a:ext uri="{FF2B5EF4-FFF2-40B4-BE49-F238E27FC236}">
                      <a16:creationId xmlns:a16="http://schemas.microsoft.com/office/drawing/2014/main" id="{660573EE-4657-48BC-9544-0E0DA7DBB07E}"/>
                    </a:ext>
                  </a:extLst>
                </p14:cNvPr>
                <p14:cNvContentPartPr/>
                <p14:nvPr/>
              </p14:nvContentPartPr>
              <p14:xfrm>
                <a:off x="7832825" y="3293778"/>
                <a:ext cx="105120" cy="128160"/>
              </p14:xfrm>
            </p:contentPart>
          </mc:Choice>
          <mc:Fallback xmlns="">
            <p:pic>
              <p:nvPicPr>
                <p:cNvPr id="115" name="Inkt 114">
                  <a:extLst>
                    <a:ext uri="{FF2B5EF4-FFF2-40B4-BE49-F238E27FC236}">
                      <a16:creationId xmlns:a16="http://schemas.microsoft.com/office/drawing/2014/main" id="{660573EE-4657-48BC-9544-0E0DA7DBB0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24185" y="3285138"/>
                  <a:ext cx="1227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6" name="Inkt 115">
                  <a:extLst>
                    <a:ext uri="{FF2B5EF4-FFF2-40B4-BE49-F238E27FC236}">
                      <a16:creationId xmlns:a16="http://schemas.microsoft.com/office/drawing/2014/main" id="{110A762A-740E-485F-8E2C-E9543656A500}"/>
                    </a:ext>
                  </a:extLst>
                </p14:cNvPr>
                <p14:cNvContentPartPr/>
                <p14:nvPr/>
              </p14:nvContentPartPr>
              <p14:xfrm>
                <a:off x="7859825" y="3513378"/>
                <a:ext cx="95400" cy="102240"/>
              </p14:xfrm>
            </p:contentPart>
          </mc:Choice>
          <mc:Fallback xmlns="">
            <p:pic>
              <p:nvPicPr>
                <p:cNvPr id="116" name="Inkt 115">
                  <a:extLst>
                    <a:ext uri="{FF2B5EF4-FFF2-40B4-BE49-F238E27FC236}">
                      <a16:creationId xmlns:a16="http://schemas.microsoft.com/office/drawing/2014/main" id="{110A762A-740E-485F-8E2C-E9543656A50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51185" y="3504378"/>
                  <a:ext cx="1130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7" name="Inkt 116">
                  <a:extLst>
                    <a:ext uri="{FF2B5EF4-FFF2-40B4-BE49-F238E27FC236}">
                      <a16:creationId xmlns:a16="http://schemas.microsoft.com/office/drawing/2014/main" id="{D319475B-E1A1-4A30-8754-298B1710008B}"/>
                    </a:ext>
                  </a:extLst>
                </p14:cNvPr>
                <p14:cNvContentPartPr/>
                <p14:nvPr/>
              </p14:nvContentPartPr>
              <p14:xfrm>
                <a:off x="7843625" y="3677178"/>
                <a:ext cx="99360" cy="88200"/>
              </p14:xfrm>
            </p:contentPart>
          </mc:Choice>
          <mc:Fallback xmlns="">
            <p:pic>
              <p:nvPicPr>
                <p:cNvPr id="117" name="Inkt 116">
                  <a:extLst>
                    <a:ext uri="{FF2B5EF4-FFF2-40B4-BE49-F238E27FC236}">
                      <a16:creationId xmlns:a16="http://schemas.microsoft.com/office/drawing/2014/main" id="{D319475B-E1A1-4A30-8754-298B1710008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34985" y="3668178"/>
                  <a:ext cx="117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9" name="Inkt 118">
                  <a:extLst>
                    <a:ext uri="{FF2B5EF4-FFF2-40B4-BE49-F238E27FC236}">
                      <a16:creationId xmlns:a16="http://schemas.microsoft.com/office/drawing/2014/main" id="{D3331A4B-3390-418B-9A1E-8DDB5BBDF5BF}"/>
                    </a:ext>
                  </a:extLst>
                </p14:cNvPr>
                <p14:cNvContentPartPr/>
                <p14:nvPr/>
              </p14:nvContentPartPr>
              <p14:xfrm>
                <a:off x="7838585" y="3852858"/>
                <a:ext cx="85320" cy="57240"/>
              </p14:xfrm>
            </p:contentPart>
          </mc:Choice>
          <mc:Fallback xmlns="">
            <p:pic>
              <p:nvPicPr>
                <p:cNvPr id="119" name="Inkt 118">
                  <a:extLst>
                    <a:ext uri="{FF2B5EF4-FFF2-40B4-BE49-F238E27FC236}">
                      <a16:creationId xmlns:a16="http://schemas.microsoft.com/office/drawing/2014/main" id="{D3331A4B-3390-418B-9A1E-8DDB5BBDF5B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29585" y="3844218"/>
                  <a:ext cx="10296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ep 124">
            <a:extLst>
              <a:ext uri="{FF2B5EF4-FFF2-40B4-BE49-F238E27FC236}">
                <a16:creationId xmlns:a16="http://schemas.microsoft.com/office/drawing/2014/main" id="{46C7DABA-5139-4E3D-88ED-21716748FB54}"/>
              </a:ext>
            </a:extLst>
          </p:cNvPr>
          <p:cNvGrpSpPr/>
          <p:nvPr/>
        </p:nvGrpSpPr>
        <p:grpSpPr>
          <a:xfrm>
            <a:off x="8383625" y="4667178"/>
            <a:ext cx="364680" cy="467640"/>
            <a:chOff x="8383625" y="4667178"/>
            <a:chExt cx="364680" cy="4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1" name="Inkt 120">
                  <a:extLst>
                    <a:ext uri="{FF2B5EF4-FFF2-40B4-BE49-F238E27FC236}">
                      <a16:creationId xmlns:a16="http://schemas.microsoft.com/office/drawing/2014/main" id="{6BD2E9A9-20F6-4979-A2B6-151C2A9AC319}"/>
                    </a:ext>
                  </a:extLst>
                </p14:cNvPr>
                <p14:cNvContentPartPr/>
                <p14:nvPr/>
              </p14:nvContentPartPr>
              <p14:xfrm>
                <a:off x="8383625" y="4873458"/>
                <a:ext cx="164880" cy="245520"/>
              </p14:xfrm>
            </p:contentPart>
          </mc:Choice>
          <mc:Fallback xmlns="">
            <p:pic>
              <p:nvPicPr>
                <p:cNvPr id="121" name="Inkt 120">
                  <a:extLst>
                    <a:ext uri="{FF2B5EF4-FFF2-40B4-BE49-F238E27FC236}">
                      <a16:creationId xmlns:a16="http://schemas.microsoft.com/office/drawing/2014/main" id="{6BD2E9A9-20F6-4979-A2B6-151C2A9AC31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74985" y="4864818"/>
                  <a:ext cx="1825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22" name="Inkt 121">
                  <a:extLst>
                    <a:ext uri="{FF2B5EF4-FFF2-40B4-BE49-F238E27FC236}">
                      <a16:creationId xmlns:a16="http://schemas.microsoft.com/office/drawing/2014/main" id="{3FA5FDAB-DADC-4180-9001-062EB65722ED}"/>
                    </a:ext>
                  </a:extLst>
                </p14:cNvPr>
                <p14:cNvContentPartPr/>
                <p14:nvPr/>
              </p14:nvContentPartPr>
              <p14:xfrm>
                <a:off x="8596385" y="4910898"/>
                <a:ext cx="151920" cy="223920"/>
              </p14:xfrm>
            </p:contentPart>
          </mc:Choice>
          <mc:Fallback xmlns="">
            <p:pic>
              <p:nvPicPr>
                <p:cNvPr id="122" name="Inkt 121">
                  <a:extLst>
                    <a:ext uri="{FF2B5EF4-FFF2-40B4-BE49-F238E27FC236}">
                      <a16:creationId xmlns:a16="http://schemas.microsoft.com/office/drawing/2014/main" id="{3FA5FDAB-DADC-4180-9001-062EB65722E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87745" y="4902258"/>
                  <a:ext cx="169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24" name="Inkt 123">
                  <a:extLst>
                    <a:ext uri="{FF2B5EF4-FFF2-40B4-BE49-F238E27FC236}">
                      <a16:creationId xmlns:a16="http://schemas.microsoft.com/office/drawing/2014/main" id="{C7A28B3B-4902-4357-BBE8-905DABCB445E}"/>
                    </a:ext>
                  </a:extLst>
                </p14:cNvPr>
                <p14:cNvContentPartPr/>
                <p14:nvPr/>
              </p14:nvContentPartPr>
              <p14:xfrm>
                <a:off x="8389385" y="4667178"/>
                <a:ext cx="141840" cy="143640"/>
              </p14:xfrm>
            </p:contentPart>
          </mc:Choice>
          <mc:Fallback xmlns="">
            <p:pic>
              <p:nvPicPr>
                <p:cNvPr id="124" name="Inkt 123">
                  <a:extLst>
                    <a:ext uri="{FF2B5EF4-FFF2-40B4-BE49-F238E27FC236}">
                      <a16:creationId xmlns:a16="http://schemas.microsoft.com/office/drawing/2014/main" id="{C7A28B3B-4902-4357-BBE8-905DABCB445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80385" y="4658538"/>
                  <a:ext cx="15948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ep 130">
            <a:extLst>
              <a:ext uri="{FF2B5EF4-FFF2-40B4-BE49-F238E27FC236}">
                <a16:creationId xmlns:a16="http://schemas.microsoft.com/office/drawing/2014/main" id="{01C098EE-4A05-4E6C-81A7-7A509DCB21D6}"/>
              </a:ext>
            </a:extLst>
          </p:cNvPr>
          <p:cNvGrpSpPr/>
          <p:nvPr/>
        </p:nvGrpSpPr>
        <p:grpSpPr>
          <a:xfrm>
            <a:off x="4969385" y="2913978"/>
            <a:ext cx="753480" cy="659160"/>
            <a:chOff x="4969385" y="2913978"/>
            <a:chExt cx="753480" cy="65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6" name="Inkt 125">
                  <a:extLst>
                    <a:ext uri="{FF2B5EF4-FFF2-40B4-BE49-F238E27FC236}">
                      <a16:creationId xmlns:a16="http://schemas.microsoft.com/office/drawing/2014/main" id="{27CD859D-C78F-4117-B8EC-4D096866B849}"/>
                    </a:ext>
                  </a:extLst>
                </p14:cNvPr>
                <p14:cNvContentPartPr/>
                <p14:nvPr/>
              </p14:nvContentPartPr>
              <p14:xfrm>
                <a:off x="5524505" y="3216738"/>
                <a:ext cx="198360" cy="298800"/>
              </p14:xfrm>
            </p:contentPart>
          </mc:Choice>
          <mc:Fallback xmlns="">
            <p:pic>
              <p:nvPicPr>
                <p:cNvPr id="126" name="Inkt 125">
                  <a:extLst>
                    <a:ext uri="{FF2B5EF4-FFF2-40B4-BE49-F238E27FC236}">
                      <a16:creationId xmlns:a16="http://schemas.microsoft.com/office/drawing/2014/main" id="{27CD859D-C78F-4117-B8EC-4D096866B84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15505" y="3207738"/>
                  <a:ext cx="216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7" name="Inkt 126">
                  <a:extLst>
                    <a:ext uri="{FF2B5EF4-FFF2-40B4-BE49-F238E27FC236}">
                      <a16:creationId xmlns:a16="http://schemas.microsoft.com/office/drawing/2014/main" id="{FEAC095B-270D-468E-8F3C-4F02EEDDD165}"/>
                    </a:ext>
                  </a:extLst>
                </p14:cNvPr>
                <p14:cNvContentPartPr/>
                <p14:nvPr/>
              </p14:nvContentPartPr>
              <p14:xfrm>
                <a:off x="5129585" y="2913978"/>
                <a:ext cx="315360" cy="618120"/>
              </p14:xfrm>
            </p:contentPart>
          </mc:Choice>
          <mc:Fallback xmlns="">
            <p:pic>
              <p:nvPicPr>
                <p:cNvPr id="127" name="Inkt 126">
                  <a:extLst>
                    <a:ext uri="{FF2B5EF4-FFF2-40B4-BE49-F238E27FC236}">
                      <a16:creationId xmlns:a16="http://schemas.microsoft.com/office/drawing/2014/main" id="{FEAC095B-270D-468E-8F3C-4F02EEDDD16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20585" y="2904978"/>
                  <a:ext cx="33300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28" name="Inkt 127">
                  <a:extLst>
                    <a:ext uri="{FF2B5EF4-FFF2-40B4-BE49-F238E27FC236}">
                      <a16:creationId xmlns:a16="http://schemas.microsoft.com/office/drawing/2014/main" id="{779F82CE-AF34-44CE-9298-106BAF653EBC}"/>
                    </a:ext>
                  </a:extLst>
                </p14:cNvPr>
                <p14:cNvContentPartPr/>
                <p14:nvPr/>
              </p14:nvContentPartPr>
              <p14:xfrm>
                <a:off x="5206265" y="2989218"/>
                <a:ext cx="177840" cy="583920"/>
              </p14:xfrm>
            </p:contentPart>
          </mc:Choice>
          <mc:Fallback xmlns="">
            <p:pic>
              <p:nvPicPr>
                <p:cNvPr id="128" name="Inkt 127">
                  <a:extLst>
                    <a:ext uri="{FF2B5EF4-FFF2-40B4-BE49-F238E27FC236}">
                      <a16:creationId xmlns:a16="http://schemas.microsoft.com/office/drawing/2014/main" id="{779F82CE-AF34-44CE-9298-106BAF653EB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97625" y="2980578"/>
                  <a:ext cx="19548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29" name="Inkt 128">
                  <a:extLst>
                    <a:ext uri="{FF2B5EF4-FFF2-40B4-BE49-F238E27FC236}">
                      <a16:creationId xmlns:a16="http://schemas.microsoft.com/office/drawing/2014/main" id="{9009B583-EDAA-4C45-A610-B4175F75243B}"/>
                    </a:ext>
                  </a:extLst>
                </p14:cNvPr>
                <p14:cNvContentPartPr/>
                <p14:nvPr/>
              </p14:nvContentPartPr>
              <p14:xfrm>
                <a:off x="4969385" y="3428778"/>
                <a:ext cx="130320" cy="119880"/>
              </p14:xfrm>
            </p:contentPart>
          </mc:Choice>
          <mc:Fallback xmlns="">
            <p:pic>
              <p:nvPicPr>
                <p:cNvPr id="129" name="Inkt 128">
                  <a:extLst>
                    <a:ext uri="{FF2B5EF4-FFF2-40B4-BE49-F238E27FC236}">
                      <a16:creationId xmlns:a16="http://schemas.microsoft.com/office/drawing/2014/main" id="{9009B583-EDAA-4C45-A610-B4175F75243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60745" y="3420138"/>
                  <a:ext cx="1479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30" name="Inkt 129">
                  <a:extLst>
                    <a:ext uri="{FF2B5EF4-FFF2-40B4-BE49-F238E27FC236}">
                      <a16:creationId xmlns:a16="http://schemas.microsoft.com/office/drawing/2014/main" id="{A9FBAF74-373D-4FDC-9857-13BF131FECF4}"/>
                    </a:ext>
                  </a:extLst>
                </p14:cNvPr>
                <p14:cNvContentPartPr/>
                <p14:nvPr/>
              </p14:nvContentPartPr>
              <p14:xfrm>
                <a:off x="5201945" y="2960418"/>
                <a:ext cx="46080" cy="187200"/>
              </p14:xfrm>
            </p:contentPart>
          </mc:Choice>
          <mc:Fallback xmlns="">
            <p:pic>
              <p:nvPicPr>
                <p:cNvPr id="130" name="Inkt 129">
                  <a:extLst>
                    <a:ext uri="{FF2B5EF4-FFF2-40B4-BE49-F238E27FC236}">
                      <a16:creationId xmlns:a16="http://schemas.microsoft.com/office/drawing/2014/main" id="{A9FBAF74-373D-4FDC-9857-13BF131FECF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93305" y="2951778"/>
                  <a:ext cx="6372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ep 134">
            <a:extLst>
              <a:ext uri="{FF2B5EF4-FFF2-40B4-BE49-F238E27FC236}">
                <a16:creationId xmlns:a16="http://schemas.microsoft.com/office/drawing/2014/main" id="{535BF3F9-B13A-48FC-B4A9-F1079652A621}"/>
              </a:ext>
            </a:extLst>
          </p:cNvPr>
          <p:cNvGrpSpPr/>
          <p:nvPr/>
        </p:nvGrpSpPr>
        <p:grpSpPr>
          <a:xfrm>
            <a:off x="3751505" y="2969058"/>
            <a:ext cx="654120" cy="529560"/>
            <a:chOff x="3751505" y="2969058"/>
            <a:chExt cx="65412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32" name="Inkt 131">
                  <a:extLst>
                    <a:ext uri="{FF2B5EF4-FFF2-40B4-BE49-F238E27FC236}">
                      <a16:creationId xmlns:a16="http://schemas.microsoft.com/office/drawing/2014/main" id="{56503DEC-67CA-486C-86A7-9CFD1BB8B1FA}"/>
                    </a:ext>
                  </a:extLst>
                </p14:cNvPr>
                <p14:cNvContentPartPr/>
                <p14:nvPr/>
              </p14:nvContentPartPr>
              <p14:xfrm>
                <a:off x="4099985" y="2973018"/>
                <a:ext cx="49680" cy="464760"/>
              </p14:xfrm>
            </p:contentPart>
          </mc:Choice>
          <mc:Fallback xmlns="">
            <p:pic>
              <p:nvPicPr>
                <p:cNvPr id="132" name="Inkt 131">
                  <a:extLst>
                    <a:ext uri="{FF2B5EF4-FFF2-40B4-BE49-F238E27FC236}">
                      <a16:creationId xmlns:a16="http://schemas.microsoft.com/office/drawing/2014/main" id="{56503DEC-67CA-486C-86A7-9CFD1BB8B1F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90985" y="2964018"/>
                  <a:ext cx="6732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33" name="Inkt 132">
                  <a:extLst>
                    <a:ext uri="{FF2B5EF4-FFF2-40B4-BE49-F238E27FC236}">
                      <a16:creationId xmlns:a16="http://schemas.microsoft.com/office/drawing/2014/main" id="{08ACE615-4F62-486C-9B8E-646107723648}"/>
                    </a:ext>
                  </a:extLst>
                </p14:cNvPr>
                <p14:cNvContentPartPr/>
                <p14:nvPr/>
              </p14:nvContentPartPr>
              <p14:xfrm>
                <a:off x="4087745" y="2969058"/>
                <a:ext cx="317880" cy="529560"/>
              </p14:xfrm>
            </p:contentPart>
          </mc:Choice>
          <mc:Fallback xmlns="">
            <p:pic>
              <p:nvPicPr>
                <p:cNvPr id="133" name="Inkt 132">
                  <a:extLst>
                    <a:ext uri="{FF2B5EF4-FFF2-40B4-BE49-F238E27FC236}">
                      <a16:creationId xmlns:a16="http://schemas.microsoft.com/office/drawing/2014/main" id="{08ACE615-4F62-486C-9B8E-64610772364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079105" y="2960058"/>
                  <a:ext cx="33552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34" name="Inkt 133">
                  <a:extLst>
                    <a:ext uri="{FF2B5EF4-FFF2-40B4-BE49-F238E27FC236}">
                      <a16:creationId xmlns:a16="http://schemas.microsoft.com/office/drawing/2014/main" id="{DC6F7351-145C-46AD-8C27-B18C39656DE7}"/>
                    </a:ext>
                  </a:extLst>
                </p14:cNvPr>
                <p14:cNvContentPartPr/>
                <p14:nvPr/>
              </p14:nvContentPartPr>
              <p14:xfrm>
                <a:off x="3751505" y="3340938"/>
                <a:ext cx="169560" cy="148320"/>
              </p14:xfrm>
            </p:contentPart>
          </mc:Choice>
          <mc:Fallback xmlns="">
            <p:pic>
              <p:nvPicPr>
                <p:cNvPr id="134" name="Inkt 133">
                  <a:extLst>
                    <a:ext uri="{FF2B5EF4-FFF2-40B4-BE49-F238E27FC236}">
                      <a16:creationId xmlns:a16="http://schemas.microsoft.com/office/drawing/2014/main" id="{DC6F7351-145C-46AD-8C27-B18C39656DE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42505" y="3332298"/>
                  <a:ext cx="187200" cy="16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6" name="Inkt 135">
                <a:extLst>
                  <a:ext uri="{FF2B5EF4-FFF2-40B4-BE49-F238E27FC236}">
                    <a16:creationId xmlns:a16="http://schemas.microsoft.com/office/drawing/2014/main" id="{9A1CA978-28D6-4B9E-87AA-E23975260576}"/>
                  </a:ext>
                </a:extLst>
              </p14:cNvPr>
              <p14:cNvContentPartPr/>
              <p14:nvPr/>
            </p14:nvContentPartPr>
            <p14:xfrm>
              <a:off x="8212985" y="2507178"/>
              <a:ext cx="180000" cy="302400"/>
            </p14:xfrm>
          </p:contentPart>
        </mc:Choice>
        <mc:Fallback xmlns="">
          <p:pic>
            <p:nvPicPr>
              <p:cNvPr id="136" name="Inkt 135">
                <a:extLst>
                  <a:ext uri="{FF2B5EF4-FFF2-40B4-BE49-F238E27FC236}">
                    <a16:creationId xmlns:a16="http://schemas.microsoft.com/office/drawing/2014/main" id="{9A1CA978-28D6-4B9E-87AA-E2397526057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04345" y="2498538"/>
                <a:ext cx="1976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7" name="Inkt 136">
                <a:extLst>
                  <a:ext uri="{FF2B5EF4-FFF2-40B4-BE49-F238E27FC236}">
                    <a16:creationId xmlns:a16="http://schemas.microsoft.com/office/drawing/2014/main" id="{AD90FA12-2C47-45F1-B862-3BA1B427E3C8}"/>
                  </a:ext>
                </a:extLst>
              </p14:cNvPr>
              <p14:cNvContentPartPr/>
              <p14:nvPr/>
            </p14:nvContentPartPr>
            <p14:xfrm>
              <a:off x="4434278" y="5216919"/>
              <a:ext cx="696960" cy="46080"/>
            </p14:xfrm>
          </p:contentPart>
        </mc:Choice>
        <mc:Fallback xmlns="">
          <p:pic>
            <p:nvPicPr>
              <p:cNvPr id="137" name="Inkt 136">
                <a:extLst>
                  <a:ext uri="{FF2B5EF4-FFF2-40B4-BE49-F238E27FC236}">
                    <a16:creationId xmlns:a16="http://schemas.microsoft.com/office/drawing/2014/main" id="{AD90FA12-2C47-45F1-B862-3BA1B427E3C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425278" y="5208279"/>
                <a:ext cx="714600" cy="63720"/>
              </a:xfrm>
              <a:prstGeom prst="rect">
                <a:avLst/>
              </a:prstGeom>
            </p:spPr>
          </p:pic>
        </mc:Fallback>
      </mc:AlternateContent>
      <p:sp>
        <p:nvSpPr>
          <p:cNvPr id="138" name="Tekstvak 137">
            <a:extLst>
              <a:ext uri="{FF2B5EF4-FFF2-40B4-BE49-F238E27FC236}">
                <a16:creationId xmlns:a16="http://schemas.microsoft.com/office/drawing/2014/main" id="{677BDA4A-6557-4783-BE90-3A86FE98E61B}"/>
              </a:ext>
            </a:extLst>
          </p:cNvPr>
          <p:cNvSpPr txBox="1"/>
          <p:nvPr/>
        </p:nvSpPr>
        <p:spPr>
          <a:xfrm>
            <a:off x="3682767" y="2684477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WR01</a:t>
            </a:r>
            <a:endParaRPr lang="en-GB" sz="1400" dirty="0"/>
          </a:p>
        </p:txBody>
      </p:sp>
      <p:sp>
        <p:nvSpPr>
          <p:cNvPr id="139" name="Tekstvak 138">
            <a:extLst>
              <a:ext uri="{FF2B5EF4-FFF2-40B4-BE49-F238E27FC236}">
                <a16:creationId xmlns:a16="http://schemas.microsoft.com/office/drawing/2014/main" id="{81B382D9-0C69-4E96-B050-28B7D480F708}"/>
              </a:ext>
            </a:extLst>
          </p:cNvPr>
          <p:cNvSpPr txBox="1"/>
          <p:nvPr/>
        </p:nvSpPr>
        <p:spPr>
          <a:xfrm>
            <a:off x="5091785" y="236569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WR02</a:t>
            </a:r>
            <a:endParaRPr lang="en-GB" sz="1400" dirty="0"/>
          </a:p>
        </p:txBody>
      </p:sp>
      <p:sp>
        <p:nvSpPr>
          <p:cNvPr id="140" name="Tekstvak 139">
            <a:extLst>
              <a:ext uri="{FF2B5EF4-FFF2-40B4-BE49-F238E27FC236}">
                <a16:creationId xmlns:a16="http://schemas.microsoft.com/office/drawing/2014/main" id="{C4D39B5D-287E-41FA-BC3C-02208A1757B2}"/>
              </a:ext>
            </a:extLst>
          </p:cNvPr>
          <p:cNvSpPr txBox="1"/>
          <p:nvPr/>
        </p:nvSpPr>
        <p:spPr>
          <a:xfrm>
            <a:off x="5800769" y="2978198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WR03</a:t>
            </a:r>
            <a:endParaRPr lang="en-GB" sz="1400" dirty="0"/>
          </a:p>
        </p:txBody>
      </p:sp>
      <p:sp>
        <p:nvSpPr>
          <p:cNvPr id="142" name="Tekstvak 141">
            <a:extLst>
              <a:ext uri="{FF2B5EF4-FFF2-40B4-BE49-F238E27FC236}">
                <a16:creationId xmlns:a16="http://schemas.microsoft.com/office/drawing/2014/main" id="{3F07A8E3-628E-4DA5-8491-8CBE9954BB56}"/>
              </a:ext>
            </a:extLst>
          </p:cNvPr>
          <p:cNvSpPr txBox="1"/>
          <p:nvPr/>
        </p:nvSpPr>
        <p:spPr>
          <a:xfrm>
            <a:off x="7533314" y="236569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WR05</a:t>
            </a:r>
            <a:endParaRPr lang="en-GB" sz="1400" dirty="0"/>
          </a:p>
        </p:txBody>
      </p:sp>
      <p:sp>
        <p:nvSpPr>
          <p:cNvPr id="143" name="Tekstvak 142">
            <a:extLst>
              <a:ext uri="{FF2B5EF4-FFF2-40B4-BE49-F238E27FC236}">
                <a16:creationId xmlns:a16="http://schemas.microsoft.com/office/drawing/2014/main" id="{632DC66A-46C6-49A0-8168-DD9C829808FC}"/>
              </a:ext>
            </a:extLst>
          </p:cNvPr>
          <p:cNvSpPr txBox="1"/>
          <p:nvPr/>
        </p:nvSpPr>
        <p:spPr>
          <a:xfrm>
            <a:off x="9093672" y="2534453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WR06</a:t>
            </a:r>
            <a:endParaRPr lang="en-GB" sz="1400" dirty="0"/>
          </a:p>
        </p:txBody>
      </p:sp>
      <p:grpSp>
        <p:nvGrpSpPr>
          <p:cNvPr id="147" name="Groep 146">
            <a:extLst>
              <a:ext uri="{FF2B5EF4-FFF2-40B4-BE49-F238E27FC236}">
                <a16:creationId xmlns:a16="http://schemas.microsoft.com/office/drawing/2014/main" id="{E97737A1-A3A7-4D42-96EF-37D535E623B6}"/>
              </a:ext>
            </a:extLst>
          </p:cNvPr>
          <p:cNvGrpSpPr/>
          <p:nvPr/>
        </p:nvGrpSpPr>
        <p:grpSpPr>
          <a:xfrm>
            <a:off x="2614265" y="1808778"/>
            <a:ext cx="7844400" cy="4429080"/>
            <a:chOff x="2614265" y="1808778"/>
            <a:chExt cx="7844400" cy="442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" name="Inkt 13">
                  <a:extLst>
                    <a:ext uri="{FF2B5EF4-FFF2-40B4-BE49-F238E27FC236}">
                      <a16:creationId xmlns:a16="http://schemas.microsoft.com/office/drawing/2014/main" id="{AE792EB5-1B7F-448E-AE42-717D2AB5A5BD}"/>
                    </a:ext>
                  </a:extLst>
                </p14:cNvPr>
                <p14:cNvContentPartPr/>
                <p14:nvPr/>
              </p14:nvContentPartPr>
              <p14:xfrm>
                <a:off x="6132185" y="2894178"/>
                <a:ext cx="4026240" cy="135720"/>
              </p14:xfrm>
            </p:contentPart>
          </mc:Choice>
          <mc:Fallback xmlns="">
            <p:pic>
              <p:nvPicPr>
                <p:cNvPr id="14" name="Inkt 13">
                  <a:extLst>
                    <a:ext uri="{FF2B5EF4-FFF2-40B4-BE49-F238E27FC236}">
                      <a16:creationId xmlns:a16="http://schemas.microsoft.com/office/drawing/2014/main" id="{AE792EB5-1B7F-448E-AE42-717D2AB5A5B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23545" y="2885538"/>
                  <a:ext cx="4043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6" name="Inkt 15">
                  <a:extLst>
                    <a:ext uri="{FF2B5EF4-FFF2-40B4-BE49-F238E27FC236}">
                      <a16:creationId xmlns:a16="http://schemas.microsoft.com/office/drawing/2014/main" id="{389187DC-A15C-4BEE-A811-22131C5EC934}"/>
                    </a:ext>
                  </a:extLst>
                </p14:cNvPr>
                <p14:cNvContentPartPr/>
                <p14:nvPr/>
              </p14:nvContentPartPr>
              <p14:xfrm>
                <a:off x="6127865" y="3225378"/>
                <a:ext cx="51480" cy="405720"/>
              </p14:xfrm>
            </p:contentPart>
          </mc:Choice>
          <mc:Fallback xmlns="">
            <p:pic>
              <p:nvPicPr>
                <p:cNvPr id="16" name="Inkt 15">
                  <a:extLst>
                    <a:ext uri="{FF2B5EF4-FFF2-40B4-BE49-F238E27FC236}">
                      <a16:creationId xmlns:a16="http://schemas.microsoft.com/office/drawing/2014/main" id="{389187DC-A15C-4BEE-A811-22131C5EC93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19225" y="3216738"/>
                  <a:ext cx="691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2" name="Inkt 21">
                  <a:extLst>
                    <a:ext uri="{FF2B5EF4-FFF2-40B4-BE49-F238E27FC236}">
                      <a16:creationId xmlns:a16="http://schemas.microsoft.com/office/drawing/2014/main" id="{3B0F446C-38D7-4064-8F2B-A4549E42D563}"/>
                    </a:ext>
                  </a:extLst>
                </p14:cNvPr>
                <p14:cNvContentPartPr/>
                <p14:nvPr/>
              </p14:nvContentPartPr>
              <p14:xfrm>
                <a:off x="7898345" y="3209538"/>
                <a:ext cx="151200" cy="2976840"/>
              </p14:xfrm>
            </p:contentPart>
          </mc:Choice>
          <mc:Fallback xmlns="">
            <p:pic>
              <p:nvPicPr>
                <p:cNvPr id="22" name="Inkt 21">
                  <a:extLst>
                    <a:ext uri="{FF2B5EF4-FFF2-40B4-BE49-F238E27FC236}">
                      <a16:creationId xmlns:a16="http://schemas.microsoft.com/office/drawing/2014/main" id="{3B0F446C-38D7-4064-8F2B-A4549E42D56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89345" y="3200538"/>
                  <a:ext cx="168840" cy="29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3" name="Inkt 22">
                  <a:extLst>
                    <a:ext uri="{FF2B5EF4-FFF2-40B4-BE49-F238E27FC236}">
                      <a16:creationId xmlns:a16="http://schemas.microsoft.com/office/drawing/2014/main" id="{D6156A81-A968-4714-9DD0-F95176414422}"/>
                    </a:ext>
                  </a:extLst>
                </p14:cNvPr>
                <p14:cNvContentPartPr/>
                <p14:nvPr/>
              </p14:nvContentPartPr>
              <p14:xfrm>
                <a:off x="8282465" y="3244098"/>
                <a:ext cx="2134080" cy="35280"/>
              </p14:xfrm>
            </p:contentPart>
          </mc:Choice>
          <mc:Fallback xmlns="">
            <p:pic>
              <p:nvPicPr>
                <p:cNvPr id="23" name="Inkt 22">
                  <a:extLst>
                    <a:ext uri="{FF2B5EF4-FFF2-40B4-BE49-F238E27FC236}">
                      <a16:creationId xmlns:a16="http://schemas.microsoft.com/office/drawing/2014/main" id="{D6156A81-A968-4714-9DD0-F9517641442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73825" y="3235098"/>
                  <a:ext cx="21517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4" name="Inkt 23">
                  <a:extLst>
                    <a:ext uri="{FF2B5EF4-FFF2-40B4-BE49-F238E27FC236}">
                      <a16:creationId xmlns:a16="http://schemas.microsoft.com/office/drawing/2014/main" id="{D1AB4068-564F-4229-90A5-3C205C6078DD}"/>
                    </a:ext>
                  </a:extLst>
                </p14:cNvPr>
                <p14:cNvContentPartPr/>
                <p14:nvPr/>
              </p14:nvContentPartPr>
              <p14:xfrm>
                <a:off x="8235305" y="3287298"/>
                <a:ext cx="128520" cy="2858040"/>
              </p14:xfrm>
            </p:contentPart>
          </mc:Choice>
          <mc:Fallback xmlns="">
            <p:pic>
              <p:nvPicPr>
                <p:cNvPr id="24" name="Inkt 23">
                  <a:extLst>
                    <a:ext uri="{FF2B5EF4-FFF2-40B4-BE49-F238E27FC236}">
                      <a16:creationId xmlns:a16="http://schemas.microsoft.com/office/drawing/2014/main" id="{D1AB4068-564F-4229-90A5-3C205C6078D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26305" y="3278298"/>
                  <a:ext cx="146160" cy="28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6" name="Inkt 25">
                  <a:extLst>
                    <a:ext uri="{FF2B5EF4-FFF2-40B4-BE49-F238E27FC236}">
                      <a16:creationId xmlns:a16="http://schemas.microsoft.com/office/drawing/2014/main" id="{35ED0044-5BEF-4478-8E8B-9759B3CABB1A}"/>
                    </a:ext>
                  </a:extLst>
                </p14:cNvPr>
                <p14:cNvContentPartPr/>
                <p14:nvPr/>
              </p14:nvContentPartPr>
              <p14:xfrm>
                <a:off x="7239185" y="1808778"/>
                <a:ext cx="124560" cy="1119600"/>
              </p14:xfrm>
            </p:contentPart>
          </mc:Choice>
          <mc:Fallback xmlns="">
            <p:pic>
              <p:nvPicPr>
                <p:cNvPr id="26" name="Inkt 25">
                  <a:extLst>
                    <a:ext uri="{FF2B5EF4-FFF2-40B4-BE49-F238E27FC236}">
                      <a16:creationId xmlns:a16="http://schemas.microsoft.com/office/drawing/2014/main" id="{35ED0044-5BEF-4478-8E8B-9759B3CABB1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30185" y="1799778"/>
                  <a:ext cx="142200" cy="11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7" name="Inkt 26">
                  <a:extLst>
                    <a:ext uri="{FF2B5EF4-FFF2-40B4-BE49-F238E27FC236}">
                      <a16:creationId xmlns:a16="http://schemas.microsoft.com/office/drawing/2014/main" id="{86BA1D36-9078-4A5F-B038-9D4AA991C1C5}"/>
                    </a:ext>
                  </a:extLst>
                </p14:cNvPr>
                <p14:cNvContentPartPr/>
                <p14:nvPr/>
              </p14:nvContentPartPr>
              <p14:xfrm>
                <a:off x="8513945" y="2141778"/>
                <a:ext cx="97920" cy="714600"/>
              </p14:xfrm>
            </p:contentPart>
          </mc:Choice>
          <mc:Fallback xmlns="">
            <p:pic>
              <p:nvPicPr>
                <p:cNvPr id="27" name="Inkt 26">
                  <a:extLst>
                    <a:ext uri="{FF2B5EF4-FFF2-40B4-BE49-F238E27FC236}">
                      <a16:creationId xmlns:a16="http://schemas.microsoft.com/office/drawing/2014/main" id="{86BA1D36-9078-4A5F-B038-9D4AA991C1C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05305" y="2133138"/>
                  <a:ext cx="11556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6" name="Inkt 35">
                  <a:extLst>
                    <a:ext uri="{FF2B5EF4-FFF2-40B4-BE49-F238E27FC236}">
                      <a16:creationId xmlns:a16="http://schemas.microsoft.com/office/drawing/2014/main" id="{321437FF-351F-4D01-B23F-2E48BF7AE852}"/>
                    </a:ext>
                  </a:extLst>
                </p14:cNvPr>
                <p14:cNvContentPartPr/>
                <p14:nvPr/>
              </p14:nvContentPartPr>
              <p14:xfrm>
                <a:off x="8303345" y="3875178"/>
                <a:ext cx="2155320" cy="55800"/>
              </p14:xfrm>
            </p:contentPart>
          </mc:Choice>
          <mc:Fallback xmlns="">
            <p:pic>
              <p:nvPicPr>
                <p:cNvPr id="36" name="Inkt 35">
                  <a:extLst>
                    <a:ext uri="{FF2B5EF4-FFF2-40B4-BE49-F238E27FC236}">
                      <a16:creationId xmlns:a16="http://schemas.microsoft.com/office/drawing/2014/main" id="{321437FF-351F-4D01-B23F-2E48BF7AE85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294345" y="3866538"/>
                  <a:ext cx="2172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7" name="Inkt 36">
                  <a:extLst>
                    <a:ext uri="{FF2B5EF4-FFF2-40B4-BE49-F238E27FC236}">
                      <a16:creationId xmlns:a16="http://schemas.microsoft.com/office/drawing/2014/main" id="{449BB0AF-9332-4053-88C9-77A6515F0217}"/>
                    </a:ext>
                  </a:extLst>
                </p14:cNvPr>
                <p14:cNvContentPartPr/>
                <p14:nvPr/>
              </p14:nvContentPartPr>
              <p14:xfrm>
                <a:off x="8922905" y="3270378"/>
                <a:ext cx="58680" cy="597600"/>
              </p14:xfrm>
            </p:contentPart>
          </mc:Choice>
          <mc:Fallback xmlns="">
            <p:pic>
              <p:nvPicPr>
                <p:cNvPr id="37" name="Inkt 36">
                  <a:extLst>
                    <a:ext uri="{FF2B5EF4-FFF2-40B4-BE49-F238E27FC236}">
                      <a16:creationId xmlns:a16="http://schemas.microsoft.com/office/drawing/2014/main" id="{449BB0AF-9332-4053-88C9-77A6515F021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13905" y="3261378"/>
                  <a:ext cx="7632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8" name="Inkt 37">
                  <a:extLst>
                    <a:ext uri="{FF2B5EF4-FFF2-40B4-BE49-F238E27FC236}">
                      <a16:creationId xmlns:a16="http://schemas.microsoft.com/office/drawing/2014/main" id="{F8D7740B-91BD-4604-A2B9-56DFDFB9E5B1}"/>
                    </a:ext>
                  </a:extLst>
                </p14:cNvPr>
                <p14:cNvContentPartPr/>
                <p14:nvPr/>
              </p14:nvContentPartPr>
              <p14:xfrm>
                <a:off x="9497825" y="3285138"/>
                <a:ext cx="132120" cy="664560"/>
              </p14:xfrm>
            </p:contentPart>
          </mc:Choice>
          <mc:Fallback xmlns="">
            <p:pic>
              <p:nvPicPr>
                <p:cNvPr id="38" name="Inkt 37">
                  <a:extLst>
                    <a:ext uri="{FF2B5EF4-FFF2-40B4-BE49-F238E27FC236}">
                      <a16:creationId xmlns:a16="http://schemas.microsoft.com/office/drawing/2014/main" id="{F8D7740B-91BD-4604-A2B9-56DFDFB9E5B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88825" y="3276138"/>
                  <a:ext cx="14976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9" name="Inkt 38">
                  <a:extLst>
                    <a:ext uri="{FF2B5EF4-FFF2-40B4-BE49-F238E27FC236}">
                      <a16:creationId xmlns:a16="http://schemas.microsoft.com/office/drawing/2014/main" id="{70F5E031-BCDC-44B6-AAAA-D3FDC97C45CE}"/>
                    </a:ext>
                  </a:extLst>
                </p14:cNvPr>
                <p14:cNvContentPartPr/>
                <p14:nvPr/>
              </p14:nvContentPartPr>
              <p14:xfrm>
                <a:off x="9934505" y="3284418"/>
                <a:ext cx="113400" cy="621000"/>
              </p14:xfrm>
            </p:contentPart>
          </mc:Choice>
          <mc:Fallback xmlns="">
            <p:pic>
              <p:nvPicPr>
                <p:cNvPr id="39" name="Inkt 38">
                  <a:extLst>
                    <a:ext uri="{FF2B5EF4-FFF2-40B4-BE49-F238E27FC236}">
                      <a16:creationId xmlns:a16="http://schemas.microsoft.com/office/drawing/2014/main" id="{70F5E031-BCDC-44B6-AAAA-D3FDC97C45C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25505" y="3275778"/>
                  <a:ext cx="13104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1" name="Inkt 40">
                  <a:extLst>
                    <a:ext uri="{FF2B5EF4-FFF2-40B4-BE49-F238E27FC236}">
                      <a16:creationId xmlns:a16="http://schemas.microsoft.com/office/drawing/2014/main" id="{00B67861-E1F6-4A28-88E2-76B460D2CE5D}"/>
                    </a:ext>
                  </a:extLst>
                </p14:cNvPr>
                <p14:cNvContentPartPr/>
                <p14:nvPr/>
              </p14:nvContentPartPr>
              <p14:xfrm>
                <a:off x="10170665" y="3015858"/>
                <a:ext cx="120240" cy="23760"/>
              </p14:xfrm>
            </p:contentPart>
          </mc:Choice>
          <mc:Fallback xmlns="">
            <p:pic>
              <p:nvPicPr>
                <p:cNvPr id="41" name="Inkt 40">
                  <a:extLst>
                    <a:ext uri="{FF2B5EF4-FFF2-40B4-BE49-F238E27FC236}">
                      <a16:creationId xmlns:a16="http://schemas.microsoft.com/office/drawing/2014/main" id="{00B67861-E1F6-4A28-88E2-76B460D2CE5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162025" y="3006858"/>
                  <a:ext cx="137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3" name="Inkt 42">
                  <a:extLst>
                    <a:ext uri="{FF2B5EF4-FFF2-40B4-BE49-F238E27FC236}">
                      <a16:creationId xmlns:a16="http://schemas.microsoft.com/office/drawing/2014/main" id="{58EBA635-7C03-4ED9-BE7D-C7E4B9920C8E}"/>
                    </a:ext>
                  </a:extLst>
                </p14:cNvPr>
                <p14:cNvContentPartPr/>
                <p14:nvPr/>
              </p14:nvContentPartPr>
              <p14:xfrm>
                <a:off x="6151625" y="3939978"/>
                <a:ext cx="1230120" cy="60840"/>
              </p14:xfrm>
            </p:contentPart>
          </mc:Choice>
          <mc:Fallback xmlns="">
            <p:pic>
              <p:nvPicPr>
                <p:cNvPr id="43" name="Inkt 42">
                  <a:extLst>
                    <a:ext uri="{FF2B5EF4-FFF2-40B4-BE49-F238E27FC236}">
                      <a16:creationId xmlns:a16="http://schemas.microsoft.com/office/drawing/2014/main" id="{58EBA635-7C03-4ED9-BE7D-C7E4B9920C8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42985" y="3930978"/>
                  <a:ext cx="1247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4" name="Inkt 43">
                  <a:extLst>
                    <a:ext uri="{FF2B5EF4-FFF2-40B4-BE49-F238E27FC236}">
                      <a16:creationId xmlns:a16="http://schemas.microsoft.com/office/drawing/2014/main" id="{447B877D-43CB-41F5-8E86-F43B3031AD2F}"/>
                    </a:ext>
                  </a:extLst>
                </p14:cNvPr>
                <p14:cNvContentPartPr/>
                <p14:nvPr/>
              </p14:nvContentPartPr>
              <p14:xfrm>
                <a:off x="7344305" y="3248058"/>
                <a:ext cx="71640" cy="2989800"/>
              </p14:xfrm>
            </p:contentPart>
          </mc:Choice>
          <mc:Fallback xmlns="">
            <p:pic>
              <p:nvPicPr>
                <p:cNvPr id="44" name="Inkt 43">
                  <a:extLst>
                    <a:ext uri="{FF2B5EF4-FFF2-40B4-BE49-F238E27FC236}">
                      <a16:creationId xmlns:a16="http://schemas.microsoft.com/office/drawing/2014/main" id="{447B877D-43CB-41F5-8E86-F43B3031AD2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35305" y="3239418"/>
                  <a:ext cx="89280" cy="30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6" name="Inkt 45">
                  <a:extLst>
                    <a:ext uri="{FF2B5EF4-FFF2-40B4-BE49-F238E27FC236}">
                      <a16:creationId xmlns:a16="http://schemas.microsoft.com/office/drawing/2014/main" id="{C74BE80D-A7BF-4EAF-B678-EAF48B257DB5}"/>
                    </a:ext>
                  </a:extLst>
                </p14:cNvPr>
                <p14:cNvContentPartPr/>
                <p14:nvPr/>
              </p14:nvContentPartPr>
              <p14:xfrm>
                <a:off x="6675425" y="3267138"/>
                <a:ext cx="55440" cy="663840"/>
              </p14:xfrm>
            </p:contentPart>
          </mc:Choice>
          <mc:Fallback xmlns="">
            <p:pic>
              <p:nvPicPr>
                <p:cNvPr id="46" name="Inkt 45">
                  <a:extLst>
                    <a:ext uri="{FF2B5EF4-FFF2-40B4-BE49-F238E27FC236}">
                      <a16:creationId xmlns:a16="http://schemas.microsoft.com/office/drawing/2014/main" id="{C74BE80D-A7BF-4EAF-B678-EAF48B257DB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666425" y="3258498"/>
                  <a:ext cx="730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7" name="Inkt 46">
                  <a:extLst>
                    <a:ext uri="{FF2B5EF4-FFF2-40B4-BE49-F238E27FC236}">
                      <a16:creationId xmlns:a16="http://schemas.microsoft.com/office/drawing/2014/main" id="{A8098D22-CAB7-4A37-B050-91319447C84D}"/>
                    </a:ext>
                  </a:extLst>
                </p14:cNvPr>
                <p14:cNvContentPartPr/>
                <p14:nvPr/>
              </p14:nvContentPartPr>
              <p14:xfrm>
                <a:off x="7344665" y="3894258"/>
                <a:ext cx="599400" cy="79560"/>
              </p14:xfrm>
            </p:contentPart>
          </mc:Choice>
          <mc:Fallback xmlns="">
            <p:pic>
              <p:nvPicPr>
                <p:cNvPr id="47" name="Inkt 46">
                  <a:extLst>
                    <a:ext uri="{FF2B5EF4-FFF2-40B4-BE49-F238E27FC236}">
                      <a16:creationId xmlns:a16="http://schemas.microsoft.com/office/drawing/2014/main" id="{A8098D22-CAB7-4A37-B050-91319447C84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36025" y="3885258"/>
                  <a:ext cx="6170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8" name="Inkt 47">
                  <a:extLst>
                    <a:ext uri="{FF2B5EF4-FFF2-40B4-BE49-F238E27FC236}">
                      <a16:creationId xmlns:a16="http://schemas.microsoft.com/office/drawing/2014/main" id="{3DE301F4-05B9-49AF-A8D3-B3C688863827}"/>
                    </a:ext>
                  </a:extLst>
                </p14:cNvPr>
                <p14:cNvContentPartPr/>
                <p14:nvPr/>
              </p14:nvContentPartPr>
              <p14:xfrm>
                <a:off x="7374545" y="4548378"/>
                <a:ext cx="564480" cy="59040"/>
              </p14:xfrm>
            </p:contentPart>
          </mc:Choice>
          <mc:Fallback xmlns="">
            <p:pic>
              <p:nvPicPr>
                <p:cNvPr id="48" name="Inkt 47">
                  <a:extLst>
                    <a:ext uri="{FF2B5EF4-FFF2-40B4-BE49-F238E27FC236}">
                      <a16:creationId xmlns:a16="http://schemas.microsoft.com/office/drawing/2014/main" id="{3DE301F4-05B9-49AF-A8D3-B3C68886382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365545" y="4539738"/>
                  <a:ext cx="5821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9" name="Inkt 48">
                  <a:extLst>
                    <a:ext uri="{FF2B5EF4-FFF2-40B4-BE49-F238E27FC236}">
                      <a16:creationId xmlns:a16="http://schemas.microsoft.com/office/drawing/2014/main" id="{37DC8644-1425-4959-B860-FEB625DDC2E2}"/>
                    </a:ext>
                  </a:extLst>
                </p14:cNvPr>
                <p14:cNvContentPartPr/>
                <p14:nvPr/>
              </p14:nvContentPartPr>
              <p14:xfrm>
                <a:off x="7377785" y="5083698"/>
                <a:ext cx="573120" cy="39960"/>
              </p14:xfrm>
            </p:contentPart>
          </mc:Choice>
          <mc:Fallback xmlns="">
            <p:pic>
              <p:nvPicPr>
                <p:cNvPr id="49" name="Inkt 48">
                  <a:extLst>
                    <a:ext uri="{FF2B5EF4-FFF2-40B4-BE49-F238E27FC236}">
                      <a16:creationId xmlns:a16="http://schemas.microsoft.com/office/drawing/2014/main" id="{37DC8644-1425-4959-B860-FEB625DDC2E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368785" y="5074698"/>
                  <a:ext cx="590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0" name="Inkt 49">
                  <a:extLst>
                    <a:ext uri="{FF2B5EF4-FFF2-40B4-BE49-F238E27FC236}">
                      <a16:creationId xmlns:a16="http://schemas.microsoft.com/office/drawing/2014/main" id="{AAE45DFA-ADD9-497A-83B2-7054FD8955BC}"/>
                    </a:ext>
                  </a:extLst>
                </p14:cNvPr>
                <p14:cNvContentPartPr/>
                <p14:nvPr/>
              </p14:nvContentPartPr>
              <p14:xfrm>
                <a:off x="7383185" y="5547018"/>
                <a:ext cx="537480" cy="47160"/>
              </p14:xfrm>
            </p:contentPart>
          </mc:Choice>
          <mc:Fallback xmlns="">
            <p:pic>
              <p:nvPicPr>
                <p:cNvPr id="50" name="Inkt 49">
                  <a:extLst>
                    <a:ext uri="{FF2B5EF4-FFF2-40B4-BE49-F238E27FC236}">
                      <a16:creationId xmlns:a16="http://schemas.microsoft.com/office/drawing/2014/main" id="{AAE45DFA-ADD9-497A-83B2-7054FD8955B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74545" y="5538378"/>
                  <a:ext cx="5551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1" name="Inkt 50">
                  <a:extLst>
                    <a:ext uri="{FF2B5EF4-FFF2-40B4-BE49-F238E27FC236}">
                      <a16:creationId xmlns:a16="http://schemas.microsoft.com/office/drawing/2014/main" id="{E1B20844-7FEB-4AD8-A676-96A9148BAD3D}"/>
                    </a:ext>
                  </a:extLst>
                </p14:cNvPr>
                <p14:cNvContentPartPr/>
                <p14:nvPr/>
              </p14:nvContentPartPr>
              <p14:xfrm>
                <a:off x="7381385" y="5890818"/>
                <a:ext cx="606600" cy="45000"/>
              </p14:xfrm>
            </p:contentPart>
          </mc:Choice>
          <mc:Fallback xmlns="">
            <p:pic>
              <p:nvPicPr>
                <p:cNvPr id="51" name="Inkt 50">
                  <a:extLst>
                    <a:ext uri="{FF2B5EF4-FFF2-40B4-BE49-F238E27FC236}">
                      <a16:creationId xmlns:a16="http://schemas.microsoft.com/office/drawing/2014/main" id="{E1B20844-7FEB-4AD8-A676-96A9148BAD3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72385" y="5882178"/>
                  <a:ext cx="624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7" name="Inkt 56">
                  <a:extLst>
                    <a:ext uri="{FF2B5EF4-FFF2-40B4-BE49-F238E27FC236}">
                      <a16:creationId xmlns:a16="http://schemas.microsoft.com/office/drawing/2014/main" id="{0D56FD48-F4FD-4F6A-821F-1A83EF3527CA}"/>
                    </a:ext>
                  </a:extLst>
                </p14:cNvPr>
                <p14:cNvContentPartPr/>
                <p14:nvPr/>
              </p14:nvContentPartPr>
              <p14:xfrm>
                <a:off x="8320625" y="5158578"/>
                <a:ext cx="1920600" cy="26640"/>
              </p14:xfrm>
            </p:contentPart>
          </mc:Choice>
          <mc:Fallback xmlns="">
            <p:pic>
              <p:nvPicPr>
                <p:cNvPr id="57" name="Inkt 56">
                  <a:extLst>
                    <a:ext uri="{FF2B5EF4-FFF2-40B4-BE49-F238E27FC236}">
                      <a16:creationId xmlns:a16="http://schemas.microsoft.com/office/drawing/2014/main" id="{0D56FD48-F4FD-4F6A-821F-1A83EF3527C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311625" y="5149938"/>
                  <a:ext cx="1938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9" name="Inkt 58">
                  <a:extLst>
                    <a:ext uri="{FF2B5EF4-FFF2-40B4-BE49-F238E27FC236}">
                      <a16:creationId xmlns:a16="http://schemas.microsoft.com/office/drawing/2014/main" id="{5E9CEF12-1D2B-4C6A-899A-C1B6FD36E29E}"/>
                    </a:ext>
                  </a:extLst>
                </p14:cNvPr>
                <p14:cNvContentPartPr/>
                <p14:nvPr/>
              </p14:nvContentPartPr>
              <p14:xfrm>
                <a:off x="8250065" y="5394378"/>
                <a:ext cx="1905480" cy="27720"/>
              </p14:xfrm>
            </p:contentPart>
          </mc:Choice>
          <mc:Fallback xmlns="">
            <p:pic>
              <p:nvPicPr>
                <p:cNvPr id="59" name="Inkt 58">
                  <a:extLst>
                    <a:ext uri="{FF2B5EF4-FFF2-40B4-BE49-F238E27FC236}">
                      <a16:creationId xmlns:a16="http://schemas.microsoft.com/office/drawing/2014/main" id="{5E9CEF12-1D2B-4C6A-899A-C1B6FD36E29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241065" y="5385738"/>
                  <a:ext cx="1923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0" name="Inkt 59">
                  <a:extLst>
                    <a:ext uri="{FF2B5EF4-FFF2-40B4-BE49-F238E27FC236}">
                      <a16:creationId xmlns:a16="http://schemas.microsoft.com/office/drawing/2014/main" id="{B562B4BD-3A96-4660-A858-BFF15495A6CD}"/>
                    </a:ext>
                  </a:extLst>
                </p14:cNvPr>
                <p14:cNvContentPartPr/>
                <p14:nvPr/>
              </p14:nvContentPartPr>
              <p14:xfrm>
                <a:off x="8265905" y="5630178"/>
                <a:ext cx="1692720" cy="25200"/>
              </p14:xfrm>
            </p:contentPart>
          </mc:Choice>
          <mc:Fallback xmlns="">
            <p:pic>
              <p:nvPicPr>
                <p:cNvPr id="60" name="Inkt 59">
                  <a:extLst>
                    <a:ext uri="{FF2B5EF4-FFF2-40B4-BE49-F238E27FC236}">
                      <a16:creationId xmlns:a16="http://schemas.microsoft.com/office/drawing/2014/main" id="{B562B4BD-3A96-4660-A858-BFF15495A6C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56905" y="5621178"/>
                  <a:ext cx="1710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2" name="Inkt 61">
                  <a:extLst>
                    <a:ext uri="{FF2B5EF4-FFF2-40B4-BE49-F238E27FC236}">
                      <a16:creationId xmlns:a16="http://schemas.microsoft.com/office/drawing/2014/main" id="{FA6287D8-89EC-4A8B-B2A7-16636CFB8C60}"/>
                    </a:ext>
                  </a:extLst>
                </p14:cNvPr>
                <p14:cNvContentPartPr/>
                <p14:nvPr/>
              </p14:nvContentPartPr>
              <p14:xfrm>
                <a:off x="9931625" y="5647458"/>
                <a:ext cx="158760" cy="5400"/>
              </p14:xfrm>
            </p:contentPart>
          </mc:Choice>
          <mc:Fallback xmlns="">
            <p:pic>
              <p:nvPicPr>
                <p:cNvPr id="62" name="Inkt 61">
                  <a:extLst>
                    <a:ext uri="{FF2B5EF4-FFF2-40B4-BE49-F238E27FC236}">
                      <a16:creationId xmlns:a16="http://schemas.microsoft.com/office/drawing/2014/main" id="{FA6287D8-89EC-4A8B-B2A7-16636CFB8C6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922985" y="5638818"/>
                  <a:ext cx="1764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3" name="Inkt 62">
                  <a:extLst>
                    <a:ext uri="{FF2B5EF4-FFF2-40B4-BE49-F238E27FC236}">
                      <a16:creationId xmlns:a16="http://schemas.microsoft.com/office/drawing/2014/main" id="{DCDB456E-5D23-496E-B3CA-BE036B9AB48F}"/>
                    </a:ext>
                  </a:extLst>
                </p14:cNvPr>
                <p14:cNvContentPartPr/>
                <p14:nvPr/>
              </p14:nvContentPartPr>
              <p14:xfrm>
                <a:off x="8298665" y="5863458"/>
                <a:ext cx="1424880" cy="43920"/>
              </p14:xfrm>
            </p:contentPart>
          </mc:Choice>
          <mc:Fallback xmlns="">
            <p:pic>
              <p:nvPicPr>
                <p:cNvPr id="63" name="Inkt 62">
                  <a:extLst>
                    <a:ext uri="{FF2B5EF4-FFF2-40B4-BE49-F238E27FC236}">
                      <a16:creationId xmlns:a16="http://schemas.microsoft.com/office/drawing/2014/main" id="{DCDB456E-5D23-496E-B3CA-BE036B9AB48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89665" y="5854818"/>
                  <a:ext cx="1442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9" name="Inkt 98">
                  <a:extLst>
                    <a:ext uri="{FF2B5EF4-FFF2-40B4-BE49-F238E27FC236}">
                      <a16:creationId xmlns:a16="http://schemas.microsoft.com/office/drawing/2014/main" id="{83475F6A-AB37-4456-AABF-D7A477E3B1CB}"/>
                    </a:ext>
                  </a:extLst>
                </p14:cNvPr>
                <p14:cNvContentPartPr/>
                <p14:nvPr/>
              </p14:nvContentPartPr>
              <p14:xfrm>
                <a:off x="6459785" y="3249498"/>
                <a:ext cx="49320" cy="695520"/>
              </p14:xfrm>
            </p:contentPart>
          </mc:Choice>
          <mc:Fallback xmlns="">
            <p:pic>
              <p:nvPicPr>
                <p:cNvPr id="99" name="Inkt 98">
                  <a:extLst>
                    <a:ext uri="{FF2B5EF4-FFF2-40B4-BE49-F238E27FC236}">
                      <a16:creationId xmlns:a16="http://schemas.microsoft.com/office/drawing/2014/main" id="{83475F6A-AB37-4456-AABF-D7A477E3B1C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50785" y="3240498"/>
                  <a:ext cx="6696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0" name="Inkt 99">
                  <a:extLst>
                    <a:ext uri="{FF2B5EF4-FFF2-40B4-BE49-F238E27FC236}">
                      <a16:creationId xmlns:a16="http://schemas.microsoft.com/office/drawing/2014/main" id="{D9EC3BA3-6908-4AF5-B0B1-264182F05F04}"/>
                    </a:ext>
                  </a:extLst>
                </p14:cNvPr>
                <p14:cNvContentPartPr/>
                <p14:nvPr/>
              </p14:nvContentPartPr>
              <p14:xfrm>
                <a:off x="7018865" y="3254538"/>
                <a:ext cx="54360" cy="675360"/>
              </p14:xfrm>
            </p:contentPart>
          </mc:Choice>
          <mc:Fallback xmlns="">
            <p:pic>
              <p:nvPicPr>
                <p:cNvPr id="100" name="Inkt 99">
                  <a:extLst>
                    <a:ext uri="{FF2B5EF4-FFF2-40B4-BE49-F238E27FC236}">
                      <a16:creationId xmlns:a16="http://schemas.microsoft.com/office/drawing/2014/main" id="{D9EC3BA3-6908-4AF5-B0B1-264182F05F0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010225" y="3245538"/>
                  <a:ext cx="7200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2" name="Inkt 101">
                  <a:extLst>
                    <a:ext uri="{FF2B5EF4-FFF2-40B4-BE49-F238E27FC236}">
                      <a16:creationId xmlns:a16="http://schemas.microsoft.com/office/drawing/2014/main" id="{98B1EFC9-4543-45A4-BBF7-73A5EDE754CB}"/>
                    </a:ext>
                  </a:extLst>
                </p14:cNvPr>
                <p14:cNvContentPartPr/>
                <p14:nvPr/>
              </p14:nvContentPartPr>
              <p14:xfrm>
                <a:off x="7679105" y="3258138"/>
                <a:ext cx="24480" cy="656280"/>
              </p14:xfrm>
            </p:contentPart>
          </mc:Choice>
          <mc:Fallback xmlns="">
            <p:pic>
              <p:nvPicPr>
                <p:cNvPr id="102" name="Inkt 101">
                  <a:extLst>
                    <a:ext uri="{FF2B5EF4-FFF2-40B4-BE49-F238E27FC236}">
                      <a16:creationId xmlns:a16="http://schemas.microsoft.com/office/drawing/2014/main" id="{98B1EFC9-4543-45A4-BBF7-73A5EDE754C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70465" y="3249498"/>
                  <a:ext cx="4212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4" name="Inkt 103">
                  <a:extLst>
                    <a:ext uri="{FF2B5EF4-FFF2-40B4-BE49-F238E27FC236}">
                      <a16:creationId xmlns:a16="http://schemas.microsoft.com/office/drawing/2014/main" id="{7FCE404B-A7C1-44AD-9C61-E21B711350D7}"/>
                    </a:ext>
                  </a:extLst>
                </p14:cNvPr>
                <p14:cNvContentPartPr/>
                <p14:nvPr/>
              </p14:nvContentPartPr>
              <p14:xfrm>
                <a:off x="7699985" y="3617778"/>
                <a:ext cx="290880" cy="20520"/>
              </p14:xfrm>
            </p:contentPart>
          </mc:Choice>
          <mc:Fallback xmlns="">
            <p:pic>
              <p:nvPicPr>
                <p:cNvPr id="104" name="Inkt 103">
                  <a:extLst>
                    <a:ext uri="{FF2B5EF4-FFF2-40B4-BE49-F238E27FC236}">
                      <a16:creationId xmlns:a16="http://schemas.microsoft.com/office/drawing/2014/main" id="{7FCE404B-A7C1-44AD-9C61-E21B711350D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691345" y="3608778"/>
                  <a:ext cx="308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" name="Inkt 5">
                  <a:extLst>
                    <a:ext uri="{FF2B5EF4-FFF2-40B4-BE49-F238E27FC236}">
                      <a16:creationId xmlns:a16="http://schemas.microsoft.com/office/drawing/2014/main" id="{155B7FA9-53F0-492F-9541-FEF6128792B9}"/>
                    </a:ext>
                  </a:extLst>
                </p14:cNvPr>
                <p14:cNvContentPartPr/>
                <p14:nvPr/>
              </p14:nvContentPartPr>
              <p14:xfrm>
                <a:off x="2733425" y="3616338"/>
                <a:ext cx="3187440" cy="79560"/>
              </p14:xfrm>
            </p:contentPart>
          </mc:Choice>
          <mc:Fallback xmlns="">
            <p:pic>
              <p:nvPicPr>
                <p:cNvPr id="6" name="Inkt 5">
                  <a:extLst>
                    <a:ext uri="{FF2B5EF4-FFF2-40B4-BE49-F238E27FC236}">
                      <a16:creationId xmlns:a16="http://schemas.microsoft.com/office/drawing/2014/main" id="{155B7FA9-53F0-492F-9541-FEF6128792B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24785" y="3607338"/>
                  <a:ext cx="3205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" name="Inkt 6">
                  <a:extLst>
                    <a:ext uri="{FF2B5EF4-FFF2-40B4-BE49-F238E27FC236}">
                      <a16:creationId xmlns:a16="http://schemas.microsoft.com/office/drawing/2014/main" id="{CD676434-752B-440F-8B14-D5B787044FB5}"/>
                    </a:ext>
                  </a:extLst>
                </p14:cNvPr>
                <p14:cNvContentPartPr/>
                <p14:nvPr/>
              </p14:nvContentPartPr>
              <p14:xfrm>
                <a:off x="2614265" y="3803538"/>
                <a:ext cx="3258360" cy="124560"/>
              </p14:xfrm>
            </p:contentPart>
          </mc:Choice>
          <mc:Fallback xmlns="">
            <p:pic>
              <p:nvPicPr>
                <p:cNvPr id="7" name="Inkt 6">
                  <a:extLst>
                    <a:ext uri="{FF2B5EF4-FFF2-40B4-BE49-F238E27FC236}">
                      <a16:creationId xmlns:a16="http://schemas.microsoft.com/office/drawing/2014/main" id="{CD676434-752B-440F-8B14-D5B787044FB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605625" y="3794538"/>
                  <a:ext cx="3276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4" name="Inkt 143">
                  <a:extLst>
                    <a:ext uri="{FF2B5EF4-FFF2-40B4-BE49-F238E27FC236}">
                      <a16:creationId xmlns:a16="http://schemas.microsoft.com/office/drawing/2014/main" id="{689683A1-7C61-43C2-8C31-5691036035B4}"/>
                    </a:ext>
                  </a:extLst>
                </p14:cNvPr>
                <p14:cNvContentPartPr/>
                <p14:nvPr/>
              </p14:nvContentPartPr>
              <p14:xfrm>
                <a:off x="5787040" y="3612547"/>
                <a:ext cx="396000" cy="25200"/>
              </p14:xfrm>
            </p:contentPart>
          </mc:Choice>
          <mc:Fallback xmlns="">
            <p:pic>
              <p:nvPicPr>
                <p:cNvPr id="144" name="Inkt 143">
                  <a:extLst>
                    <a:ext uri="{FF2B5EF4-FFF2-40B4-BE49-F238E27FC236}">
                      <a16:creationId xmlns:a16="http://schemas.microsoft.com/office/drawing/2014/main" id="{689683A1-7C61-43C2-8C31-5691036035B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778040" y="3603907"/>
                  <a:ext cx="413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6" name="Inkt 145">
                  <a:extLst>
                    <a:ext uri="{FF2B5EF4-FFF2-40B4-BE49-F238E27FC236}">
                      <a16:creationId xmlns:a16="http://schemas.microsoft.com/office/drawing/2014/main" id="{B9C40513-B8FD-408C-97D5-E28D03B5CDAC}"/>
                    </a:ext>
                  </a:extLst>
                </p14:cNvPr>
                <p14:cNvContentPartPr/>
                <p14:nvPr/>
              </p14:nvContentPartPr>
              <p14:xfrm>
                <a:off x="7921480" y="3221587"/>
                <a:ext cx="483120" cy="41040"/>
              </p14:xfrm>
            </p:contentPart>
          </mc:Choice>
          <mc:Fallback xmlns="">
            <p:pic>
              <p:nvPicPr>
                <p:cNvPr id="146" name="Inkt 145">
                  <a:extLst>
                    <a:ext uri="{FF2B5EF4-FFF2-40B4-BE49-F238E27FC236}">
                      <a16:creationId xmlns:a16="http://schemas.microsoft.com/office/drawing/2014/main" id="{B9C40513-B8FD-408C-97D5-E28D03B5CDA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12840" y="3212947"/>
                  <a:ext cx="500760" cy="58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8" name="Tekstvak 147">
            <a:extLst>
              <a:ext uri="{FF2B5EF4-FFF2-40B4-BE49-F238E27FC236}">
                <a16:creationId xmlns:a16="http://schemas.microsoft.com/office/drawing/2014/main" id="{177F338B-C4CE-4048-8CAC-437BF697AAF4}"/>
              </a:ext>
            </a:extLst>
          </p:cNvPr>
          <p:cNvSpPr txBox="1"/>
          <p:nvPr/>
        </p:nvSpPr>
        <p:spPr>
          <a:xfrm>
            <a:off x="3338446" y="4070658"/>
            <a:ext cx="1368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WR07</a:t>
            </a:r>
            <a:endParaRPr lang="en-GB" sz="1400" dirty="0"/>
          </a:p>
        </p:txBody>
      </p:sp>
      <p:sp>
        <p:nvSpPr>
          <p:cNvPr id="149" name="Tekstvak 148">
            <a:extLst>
              <a:ext uri="{FF2B5EF4-FFF2-40B4-BE49-F238E27FC236}">
                <a16:creationId xmlns:a16="http://schemas.microsoft.com/office/drawing/2014/main" id="{78A8AE7C-52D9-4AB8-ABEC-324DB7A02E55}"/>
              </a:ext>
            </a:extLst>
          </p:cNvPr>
          <p:cNvSpPr txBox="1"/>
          <p:nvPr/>
        </p:nvSpPr>
        <p:spPr>
          <a:xfrm>
            <a:off x="4589721" y="439532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WR08</a:t>
            </a:r>
            <a:endParaRPr lang="en-GB" sz="1400" dirty="0"/>
          </a:p>
        </p:txBody>
      </p:sp>
      <p:sp>
        <p:nvSpPr>
          <p:cNvPr id="150" name="Tekstvak 149">
            <a:extLst>
              <a:ext uri="{FF2B5EF4-FFF2-40B4-BE49-F238E27FC236}">
                <a16:creationId xmlns:a16="http://schemas.microsoft.com/office/drawing/2014/main" id="{39B8A036-5995-491D-B93E-52260AAEEB86}"/>
              </a:ext>
            </a:extLst>
          </p:cNvPr>
          <p:cNvSpPr txBox="1"/>
          <p:nvPr/>
        </p:nvSpPr>
        <p:spPr>
          <a:xfrm>
            <a:off x="6401114" y="3407721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12</a:t>
            </a:r>
            <a:endParaRPr lang="en-GB" sz="1400" dirty="0"/>
          </a:p>
        </p:txBody>
      </p:sp>
      <p:sp>
        <p:nvSpPr>
          <p:cNvPr id="151" name="Tekstvak 150">
            <a:extLst>
              <a:ext uri="{FF2B5EF4-FFF2-40B4-BE49-F238E27FC236}">
                <a16:creationId xmlns:a16="http://schemas.microsoft.com/office/drawing/2014/main" id="{7510D826-3FE1-40F3-9B11-0F88E2F990D3}"/>
              </a:ext>
            </a:extLst>
          </p:cNvPr>
          <p:cNvSpPr txBox="1"/>
          <p:nvPr/>
        </p:nvSpPr>
        <p:spPr>
          <a:xfrm>
            <a:off x="6135727" y="3473064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11</a:t>
            </a:r>
            <a:endParaRPr lang="en-GB" sz="1400" dirty="0"/>
          </a:p>
        </p:txBody>
      </p:sp>
      <p:sp>
        <p:nvSpPr>
          <p:cNvPr id="152" name="Tekstvak 151">
            <a:extLst>
              <a:ext uri="{FF2B5EF4-FFF2-40B4-BE49-F238E27FC236}">
                <a16:creationId xmlns:a16="http://schemas.microsoft.com/office/drawing/2014/main" id="{7FBF88D8-49AF-4ECA-9686-BBE281CA65CB}"/>
              </a:ext>
            </a:extLst>
          </p:cNvPr>
          <p:cNvSpPr txBox="1"/>
          <p:nvPr/>
        </p:nvSpPr>
        <p:spPr>
          <a:xfrm>
            <a:off x="5730186" y="4585317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10</a:t>
            </a:r>
            <a:endParaRPr lang="en-GB" sz="1400" dirty="0"/>
          </a:p>
        </p:txBody>
      </p:sp>
      <p:sp>
        <p:nvSpPr>
          <p:cNvPr id="153" name="Tekstvak 152">
            <a:extLst>
              <a:ext uri="{FF2B5EF4-FFF2-40B4-BE49-F238E27FC236}">
                <a16:creationId xmlns:a16="http://schemas.microsoft.com/office/drawing/2014/main" id="{BF9804EB-D9E6-472A-A52E-88CBC2D10630}"/>
              </a:ext>
            </a:extLst>
          </p:cNvPr>
          <p:cNvSpPr txBox="1"/>
          <p:nvPr/>
        </p:nvSpPr>
        <p:spPr>
          <a:xfrm>
            <a:off x="5323846" y="4193778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09</a:t>
            </a:r>
            <a:endParaRPr lang="en-GB" sz="1400" dirty="0"/>
          </a:p>
        </p:txBody>
      </p:sp>
      <p:sp>
        <p:nvSpPr>
          <p:cNvPr id="154" name="Tekstvak 153">
            <a:extLst>
              <a:ext uri="{FF2B5EF4-FFF2-40B4-BE49-F238E27FC236}">
                <a16:creationId xmlns:a16="http://schemas.microsoft.com/office/drawing/2014/main" id="{7FF32358-0B7E-4433-8471-C38F546718C6}"/>
              </a:ext>
            </a:extLst>
          </p:cNvPr>
          <p:cNvSpPr txBox="1"/>
          <p:nvPr/>
        </p:nvSpPr>
        <p:spPr>
          <a:xfrm>
            <a:off x="7587160" y="3140947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WR16</a:t>
            </a:r>
            <a:endParaRPr lang="en-GB" sz="900" dirty="0"/>
          </a:p>
        </p:txBody>
      </p:sp>
      <p:sp>
        <p:nvSpPr>
          <p:cNvPr id="155" name="Tekstvak 154">
            <a:extLst>
              <a:ext uri="{FF2B5EF4-FFF2-40B4-BE49-F238E27FC236}">
                <a16:creationId xmlns:a16="http://schemas.microsoft.com/office/drawing/2014/main" id="{C0AD462D-84E0-42D5-BEC1-0475BD33E093}"/>
              </a:ext>
            </a:extLst>
          </p:cNvPr>
          <p:cNvSpPr txBox="1"/>
          <p:nvPr/>
        </p:nvSpPr>
        <p:spPr>
          <a:xfrm>
            <a:off x="7334287" y="3341217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15</a:t>
            </a:r>
            <a:endParaRPr lang="en-GB" sz="1400" dirty="0"/>
          </a:p>
        </p:txBody>
      </p:sp>
      <p:sp>
        <p:nvSpPr>
          <p:cNvPr id="156" name="Tekstvak 155">
            <a:extLst>
              <a:ext uri="{FF2B5EF4-FFF2-40B4-BE49-F238E27FC236}">
                <a16:creationId xmlns:a16="http://schemas.microsoft.com/office/drawing/2014/main" id="{9CE320AE-6EF8-4FF7-ADC1-BEA096A91735}"/>
              </a:ext>
            </a:extLst>
          </p:cNvPr>
          <p:cNvSpPr txBox="1"/>
          <p:nvPr/>
        </p:nvSpPr>
        <p:spPr>
          <a:xfrm>
            <a:off x="7021249" y="3393976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14</a:t>
            </a:r>
            <a:endParaRPr lang="en-GB" sz="1400" dirty="0"/>
          </a:p>
        </p:txBody>
      </p:sp>
      <p:sp>
        <p:nvSpPr>
          <p:cNvPr id="157" name="Tekstvak 156">
            <a:extLst>
              <a:ext uri="{FF2B5EF4-FFF2-40B4-BE49-F238E27FC236}">
                <a16:creationId xmlns:a16="http://schemas.microsoft.com/office/drawing/2014/main" id="{F3357811-9D33-426E-9BBC-C8752C4361DD}"/>
              </a:ext>
            </a:extLst>
          </p:cNvPr>
          <p:cNvSpPr txBox="1"/>
          <p:nvPr/>
        </p:nvSpPr>
        <p:spPr>
          <a:xfrm>
            <a:off x="6701705" y="3370684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13</a:t>
            </a:r>
            <a:endParaRPr lang="en-GB" sz="1400" dirty="0"/>
          </a:p>
        </p:txBody>
      </p:sp>
      <p:sp>
        <p:nvSpPr>
          <p:cNvPr id="158" name="Tekstvak 157">
            <a:extLst>
              <a:ext uri="{FF2B5EF4-FFF2-40B4-BE49-F238E27FC236}">
                <a16:creationId xmlns:a16="http://schemas.microsoft.com/office/drawing/2014/main" id="{0AA4E34D-AAA4-4BCD-B721-8423CC663213}"/>
              </a:ext>
            </a:extLst>
          </p:cNvPr>
          <p:cNvSpPr txBox="1"/>
          <p:nvPr/>
        </p:nvSpPr>
        <p:spPr>
          <a:xfrm>
            <a:off x="8007434" y="34764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20</a:t>
            </a:r>
            <a:endParaRPr lang="en-GB" sz="1400" dirty="0"/>
          </a:p>
        </p:txBody>
      </p:sp>
      <p:sp>
        <p:nvSpPr>
          <p:cNvPr id="159" name="Tekstvak 158">
            <a:extLst>
              <a:ext uri="{FF2B5EF4-FFF2-40B4-BE49-F238E27FC236}">
                <a16:creationId xmlns:a16="http://schemas.microsoft.com/office/drawing/2014/main" id="{3A0E052D-FCF0-4321-ACAC-5C23E7602428}"/>
              </a:ext>
            </a:extLst>
          </p:cNvPr>
          <p:cNvSpPr txBox="1"/>
          <p:nvPr/>
        </p:nvSpPr>
        <p:spPr>
          <a:xfrm>
            <a:off x="7572827" y="3721295"/>
            <a:ext cx="625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WR19</a:t>
            </a:r>
            <a:endParaRPr lang="en-GB" sz="900" dirty="0"/>
          </a:p>
        </p:txBody>
      </p:sp>
      <p:sp>
        <p:nvSpPr>
          <p:cNvPr id="160" name="Tekstvak 159">
            <a:extLst>
              <a:ext uri="{FF2B5EF4-FFF2-40B4-BE49-F238E27FC236}">
                <a16:creationId xmlns:a16="http://schemas.microsoft.com/office/drawing/2014/main" id="{7054D0D6-DBB2-4593-B480-E6C812435413}"/>
              </a:ext>
            </a:extLst>
          </p:cNvPr>
          <p:cNvSpPr txBox="1"/>
          <p:nvPr/>
        </p:nvSpPr>
        <p:spPr>
          <a:xfrm>
            <a:off x="7627266" y="3574964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WR18</a:t>
            </a:r>
            <a:endParaRPr lang="en-GB" sz="900" dirty="0"/>
          </a:p>
        </p:txBody>
      </p:sp>
      <p:sp>
        <p:nvSpPr>
          <p:cNvPr id="161" name="Tekstvak 160">
            <a:extLst>
              <a:ext uri="{FF2B5EF4-FFF2-40B4-BE49-F238E27FC236}">
                <a16:creationId xmlns:a16="http://schemas.microsoft.com/office/drawing/2014/main" id="{06686F35-6C92-4EC5-BE6C-7334C6DD4BF6}"/>
              </a:ext>
            </a:extLst>
          </p:cNvPr>
          <p:cNvSpPr txBox="1"/>
          <p:nvPr/>
        </p:nvSpPr>
        <p:spPr>
          <a:xfrm>
            <a:off x="7603568" y="3391197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WR17</a:t>
            </a:r>
            <a:endParaRPr lang="en-GB" sz="900" dirty="0"/>
          </a:p>
        </p:txBody>
      </p:sp>
      <p:sp>
        <p:nvSpPr>
          <p:cNvPr id="165" name="Tekstvak 164">
            <a:extLst>
              <a:ext uri="{FF2B5EF4-FFF2-40B4-BE49-F238E27FC236}">
                <a16:creationId xmlns:a16="http://schemas.microsoft.com/office/drawing/2014/main" id="{AC6A5969-B536-44ED-A528-5BCFC200566D}"/>
              </a:ext>
            </a:extLst>
          </p:cNvPr>
          <p:cNvSpPr txBox="1"/>
          <p:nvPr/>
        </p:nvSpPr>
        <p:spPr>
          <a:xfrm>
            <a:off x="10030228" y="3495761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WR24</a:t>
            </a:r>
            <a:endParaRPr lang="en-GB" sz="1400" dirty="0"/>
          </a:p>
        </p:txBody>
      </p:sp>
      <p:sp>
        <p:nvSpPr>
          <p:cNvPr id="166" name="Tekstvak 165">
            <a:extLst>
              <a:ext uri="{FF2B5EF4-FFF2-40B4-BE49-F238E27FC236}">
                <a16:creationId xmlns:a16="http://schemas.microsoft.com/office/drawing/2014/main" id="{CDFCCA04-B9F4-4147-9A24-7019E6F4B8D2}"/>
              </a:ext>
            </a:extLst>
          </p:cNvPr>
          <p:cNvSpPr txBox="1"/>
          <p:nvPr/>
        </p:nvSpPr>
        <p:spPr>
          <a:xfrm>
            <a:off x="9448565" y="352503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WR23</a:t>
            </a:r>
            <a:endParaRPr lang="en-GB" sz="1400" dirty="0"/>
          </a:p>
        </p:txBody>
      </p:sp>
      <p:sp>
        <p:nvSpPr>
          <p:cNvPr id="167" name="Tekstvak 166">
            <a:extLst>
              <a:ext uri="{FF2B5EF4-FFF2-40B4-BE49-F238E27FC236}">
                <a16:creationId xmlns:a16="http://schemas.microsoft.com/office/drawing/2014/main" id="{32244525-1402-41D5-A687-83F293CD603B}"/>
              </a:ext>
            </a:extLst>
          </p:cNvPr>
          <p:cNvSpPr txBox="1"/>
          <p:nvPr/>
        </p:nvSpPr>
        <p:spPr>
          <a:xfrm>
            <a:off x="8986721" y="3432389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WR22</a:t>
            </a:r>
            <a:endParaRPr lang="en-GB" sz="1400" dirty="0"/>
          </a:p>
        </p:txBody>
      </p:sp>
      <p:sp>
        <p:nvSpPr>
          <p:cNvPr id="168" name="Tekstvak 167">
            <a:extLst>
              <a:ext uri="{FF2B5EF4-FFF2-40B4-BE49-F238E27FC236}">
                <a16:creationId xmlns:a16="http://schemas.microsoft.com/office/drawing/2014/main" id="{849AF072-14AF-4DC9-9C93-11CD4D782DE0}"/>
              </a:ext>
            </a:extLst>
          </p:cNvPr>
          <p:cNvSpPr txBox="1"/>
          <p:nvPr/>
        </p:nvSpPr>
        <p:spPr>
          <a:xfrm>
            <a:off x="8383625" y="3457601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WR21</a:t>
            </a:r>
            <a:endParaRPr lang="en-GB" sz="1400" dirty="0"/>
          </a:p>
        </p:txBody>
      </p:sp>
      <p:sp>
        <p:nvSpPr>
          <p:cNvPr id="169" name="Tekstvak 168">
            <a:extLst>
              <a:ext uri="{FF2B5EF4-FFF2-40B4-BE49-F238E27FC236}">
                <a16:creationId xmlns:a16="http://schemas.microsoft.com/office/drawing/2014/main" id="{BF10E39F-3B05-40FD-81B2-C1688D415842}"/>
              </a:ext>
            </a:extLst>
          </p:cNvPr>
          <p:cNvSpPr txBox="1"/>
          <p:nvPr/>
        </p:nvSpPr>
        <p:spPr>
          <a:xfrm>
            <a:off x="5251117" y="5234729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28</a:t>
            </a:r>
            <a:endParaRPr lang="en-GB" sz="1400" dirty="0"/>
          </a:p>
        </p:txBody>
      </p:sp>
      <p:sp>
        <p:nvSpPr>
          <p:cNvPr id="170" name="Tekstvak 169">
            <a:extLst>
              <a:ext uri="{FF2B5EF4-FFF2-40B4-BE49-F238E27FC236}">
                <a16:creationId xmlns:a16="http://schemas.microsoft.com/office/drawing/2014/main" id="{6C047328-6F8A-45AF-AEB4-8DB7424408E8}"/>
              </a:ext>
            </a:extLst>
          </p:cNvPr>
          <p:cNvSpPr txBox="1"/>
          <p:nvPr/>
        </p:nvSpPr>
        <p:spPr>
          <a:xfrm>
            <a:off x="4588137" y="5300448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WR27</a:t>
            </a:r>
            <a:endParaRPr lang="en-GB" sz="1400" dirty="0"/>
          </a:p>
        </p:txBody>
      </p:sp>
      <p:sp>
        <p:nvSpPr>
          <p:cNvPr id="171" name="Tekstvak 170">
            <a:extLst>
              <a:ext uri="{FF2B5EF4-FFF2-40B4-BE49-F238E27FC236}">
                <a16:creationId xmlns:a16="http://schemas.microsoft.com/office/drawing/2014/main" id="{FB7C741C-2E30-4E6C-B2C9-429EE1E04258}"/>
              </a:ext>
            </a:extLst>
          </p:cNvPr>
          <p:cNvSpPr txBox="1"/>
          <p:nvPr/>
        </p:nvSpPr>
        <p:spPr>
          <a:xfrm>
            <a:off x="4441180" y="4934418"/>
            <a:ext cx="679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WR26</a:t>
            </a:r>
            <a:endParaRPr lang="en-GB" sz="1400" dirty="0"/>
          </a:p>
        </p:txBody>
      </p:sp>
      <p:sp>
        <p:nvSpPr>
          <p:cNvPr id="172" name="Tekstvak 171">
            <a:extLst>
              <a:ext uri="{FF2B5EF4-FFF2-40B4-BE49-F238E27FC236}">
                <a16:creationId xmlns:a16="http://schemas.microsoft.com/office/drawing/2014/main" id="{DA2E7D99-CF70-48F6-B8AF-E201C32A8D0A}"/>
              </a:ext>
            </a:extLst>
          </p:cNvPr>
          <p:cNvSpPr txBox="1"/>
          <p:nvPr/>
        </p:nvSpPr>
        <p:spPr>
          <a:xfrm>
            <a:off x="3584624" y="5039118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WR25</a:t>
            </a:r>
            <a:endParaRPr lang="en-GB" sz="1400" dirty="0"/>
          </a:p>
        </p:txBody>
      </p:sp>
      <p:sp>
        <p:nvSpPr>
          <p:cNvPr id="173" name="Tekstvak 172">
            <a:extLst>
              <a:ext uri="{FF2B5EF4-FFF2-40B4-BE49-F238E27FC236}">
                <a16:creationId xmlns:a16="http://schemas.microsoft.com/office/drawing/2014/main" id="{5CFE3A47-9C11-4BFD-AE8D-A97392A67E3F}"/>
              </a:ext>
            </a:extLst>
          </p:cNvPr>
          <p:cNvSpPr txBox="1"/>
          <p:nvPr/>
        </p:nvSpPr>
        <p:spPr>
          <a:xfrm>
            <a:off x="6495622" y="4521569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WR29</a:t>
            </a:r>
            <a:endParaRPr lang="en-GB" sz="1400" dirty="0"/>
          </a:p>
        </p:txBody>
      </p:sp>
      <p:sp>
        <p:nvSpPr>
          <p:cNvPr id="174" name="Tekstvak 173">
            <a:extLst>
              <a:ext uri="{FF2B5EF4-FFF2-40B4-BE49-F238E27FC236}">
                <a16:creationId xmlns:a16="http://schemas.microsoft.com/office/drawing/2014/main" id="{8D12D7D2-D3B3-44C9-BC9E-B179C2221BEA}"/>
              </a:ext>
            </a:extLst>
          </p:cNvPr>
          <p:cNvSpPr txBox="1"/>
          <p:nvPr/>
        </p:nvSpPr>
        <p:spPr>
          <a:xfrm>
            <a:off x="9262537" y="431800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WR32</a:t>
            </a:r>
            <a:endParaRPr lang="en-GB" sz="1400" dirty="0"/>
          </a:p>
        </p:txBody>
      </p:sp>
      <p:sp>
        <p:nvSpPr>
          <p:cNvPr id="175" name="Tekstvak 174">
            <a:extLst>
              <a:ext uri="{FF2B5EF4-FFF2-40B4-BE49-F238E27FC236}">
                <a16:creationId xmlns:a16="http://schemas.microsoft.com/office/drawing/2014/main" id="{073D90BC-C193-4312-A642-ED172D3D142D}"/>
              </a:ext>
            </a:extLst>
          </p:cNvPr>
          <p:cNvSpPr txBox="1"/>
          <p:nvPr/>
        </p:nvSpPr>
        <p:spPr>
          <a:xfrm>
            <a:off x="7372394" y="4717747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WR31</a:t>
            </a:r>
            <a:endParaRPr lang="en-GB" sz="1400" dirty="0"/>
          </a:p>
        </p:txBody>
      </p:sp>
      <p:sp>
        <p:nvSpPr>
          <p:cNvPr id="176" name="Tekstvak 175">
            <a:extLst>
              <a:ext uri="{FF2B5EF4-FFF2-40B4-BE49-F238E27FC236}">
                <a16:creationId xmlns:a16="http://schemas.microsoft.com/office/drawing/2014/main" id="{7EA9875F-E2E7-48CC-ADAF-E4AFD71B2446}"/>
              </a:ext>
            </a:extLst>
          </p:cNvPr>
          <p:cNvSpPr txBox="1"/>
          <p:nvPr/>
        </p:nvSpPr>
        <p:spPr>
          <a:xfrm>
            <a:off x="7363745" y="4163583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WR30</a:t>
            </a:r>
            <a:endParaRPr lang="en-GB" sz="1400" dirty="0"/>
          </a:p>
        </p:txBody>
      </p:sp>
      <p:sp>
        <p:nvSpPr>
          <p:cNvPr id="177" name="Tekstvak 176">
            <a:extLst>
              <a:ext uri="{FF2B5EF4-FFF2-40B4-BE49-F238E27FC236}">
                <a16:creationId xmlns:a16="http://schemas.microsoft.com/office/drawing/2014/main" id="{8DC4CC45-F71A-42A5-B356-673C9EFAF46E}"/>
              </a:ext>
            </a:extLst>
          </p:cNvPr>
          <p:cNvSpPr txBox="1"/>
          <p:nvPr/>
        </p:nvSpPr>
        <p:spPr>
          <a:xfrm>
            <a:off x="7377253" y="5602321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WR35</a:t>
            </a:r>
            <a:endParaRPr lang="en-GB" sz="1400" dirty="0"/>
          </a:p>
        </p:txBody>
      </p:sp>
      <p:sp>
        <p:nvSpPr>
          <p:cNvPr id="178" name="Tekstvak 177">
            <a:extLst>
              <a:ext uri="{FF2B5EF4-FFF2-40B4-BE49-F238E27FC236}">
                <a16:creationId xmlns:a16="http://schemas.microsoft.com/office/drawing/2014/main" id="{9BD9CE87-A971-46A1-9AF7-CB1C6EC2B0B3}"/>
              </a:ext>
            </a:extLst>
          </p:cNvPr>
          <p:cNvSpPr txBox="1"/>
          <p:nvPr/>
        </p:nvSpPr>
        <p:spPr>
          <a:xfrm>
            <a:off x="7422479" y="5202117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WR34</a:t>
            </a:r>
            <a:endParaRPr lang="en-GB" sz="1400" dirty="0"/>
          </a:p>
        </p:txBody>
      </p:sp>
      <p:sp>
        <p:nvSpPr>
          <p:cNvPr id="179" name="Tekstvak 178">
            <a:extLst>
              <a:ext uri="{FF2B5EF4-FFF2-40B4-BE49-F238E27FC236}">
                <a16:creationId xmlns:a16="http://schemas.microsoft.com/office/drawing/2014/main" id="{F923E4E5-FD61-4E29-8E2F-A75D491ABD2C}"/>
              </a:ext>
            </a:extLst>
          </p:cNvPr>
          <p:cNvSpPr txBox="1"/>
          <p:nvPr/>
        </p:nvSpPr>
        <p:spPr>
          <a:xfrm>
            <a:off x="6591536" y="569084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33</a:t>
            </a:r>
            <a:endParaRPr lang="en-GB" sz="1400" dirty="0"/>
          </a:p>
        </p:txBody>
      </p:sp>
      <p:sp>
        <p:nvSpPr>
          <p:cNvPr id="180" name="Tekstvak 179">
            <a:extLst>
              <a:ext uri="{FF2B5EF4-FFF2-40B4-BE49-F238E27FC236}">
                <a16:creationId xmlns:a16="http://schemas.microsoft.com/office/drawing/2014/main" id="{73645D84-9BCB-4F66-88B6-5CC9F5EBBF87}"/>
              </a:ext>
            </a:extLst>
          </p:cNvPr>
          <p:cNvSpPr txBox="1"/>
          <p:nvPr/>
        </p:nvSpPr>
        <p:spPr>
          <a:xfrm>
            <a:off x="9073997" y="5386516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WR38</a:t>
            </a:r>
            <a:endParaRPr lang="en-GB" sz="1400" dirty="0"/>
          </a:p>
        </p:txBody>
      </p:sp>
      <p:sp>
        <p:nvSpPr>
          <p:cNvPr id="181" name="Tekstvak 180">
            <a:extLst>
              <a:ext uri="{FF2B5EF4-FFF2-40B4-BE49-F238E27FC236}">
                <a16:creationId xmlns:a16="http://schemas.microsoft.com/office/drawing/2014/main" id="{A9CFCF68-E1A0-4EC9-BA5D-B8E703C3B901}"/>
              </a:ext>
            </a:extLst>
          </p:cNvPr>
          <p:cNvSpPr txBox="1"/>
          <p:nvPr/>
        </p:nvSpPr>
        <p:spPr>
          <a:xfrm>
            <a:off x="9104303" y="5142524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WR37</a:t>
            </a:r>
            <a:endParaRPr lang="en-GB" sz="1400" dirty="0"/>
          </a:p>
        </p:txBody>
      </p:sp>
      <p:sp>
        <p:nvSpPr>
          <p:cNvPr id="182" name="Tekstvak 181">
            <a:extLst>
              <a:ext uri="{FF2B5EF4-FFF2-40B4-BE49-F238E27FC236}">
                <a16:creationId xmlns:a16="http://schemas.microsoft.com/office/drawing/2014/main" id="{DEC758D6-6426-4ECE-84F2-B4B2BFDD8EEB}"/>
              </a:ext>
            </a:extLst>
          </p:cNvPr>
          <p:cNvSpPr txBox="1"/>
          <p:nvPr/>
        </p:nvSpPr>
        <p:spPr>
          <a:xfrm>
            <a:off x="7407751" y="5900619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WR36</a:t>
            </a:r>
            <a:endParaRPr lang="en-GB" sz="1400" dirty="0"/>
          </a:p>
        </p:txBody>
      </p:sp>
      <p:sp>
        <p:nvSpPr>
          <p:cNvPr id="183" name="Tekstvak 182">
            <a:extLst>
              <a:ext uri="{FF2B5EF4-FFF2-40B4-BE49-F238E27FC236}">
                <a16:creationId xmlns:a16="http://schemas.microsoft.com/office/drawing/2014/main" id="{F96BED8F-698F-44B2-8280-00CF919F679A}"/>
              </a:ext>
            </a:extLst>
          </p:cNvPr>
          <p:cNvSpPr txBox="1"/>
          <p:nvPr/>
        </p:nvSpPr>
        <p:spPr>
          <a:xfrm>
            <a:off x="8572242" y="5843801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WR40</a:t>
            </a:r>
            <a:endParaRPr lang="en-GB" sz="1400" dirty="0"/>
          </a:p>
        </p:txBody>
      </p:sp>
      <p:sp>
        <p:nvSpPr>
          <p:cNvPr id="184" name="Tekstvak 183">
            <a:extLst>
              <a:ext uri="{FF2B5EF4-FFF2-40B4-BE49-F238E27FC236}">
                <a16:creationId xmlns:a16="http://schemas.microsoft.com/office/drawing/2014/main" id="{34141B08-D2E7-48DF-B58C-D87E93C117BA}"/>
              </a:ext>
            </a:extLst>
          </p:cNvPr>
          <p:cNvSpPr txBox="1"/>
          <p:nvPr/>
        </p:nvSpPr>
        <p:spPr>
          <a:xfrm>
            <a:off x="8791557" y="5591263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WR39</a:t>
            </a:r>
            <a:endParaRPr lang="en-GB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85" name="Inkt 184">
                <a:extLst>
                  <a:ext uri="{FF2B5EF4-FFF2-40B4-BE49-F238E27FC236}">
                    <a16:creationId xmlns:a16="http://schemas.microsoft.com/office/drawing/2014/main" id="{5DE8B121-166E-4607-87C4-CA8AFA4B0A40}"/>
                  </a:ext>
                </a:extLst>
              </p14:cNvPr>
              <p14:cNvContentPartPr/>
              <p14:nvPr/>
            </p14:nvContentPartPr>
            <p14:xfrm>
              <a:off x="5103760" y="5182867"/>
              <a:ext cx="221040" cy="66960"/>
            </p14:xfrm>
          </p:contentPart>
        </mc:Choice>
        <mc:Fallback xmlns="">
          <p:pic>
            <p:nvPicPr>
              <p:cNvPr id="185" name="Inkt 184">
                <a:extLst>
                  <a:ext uri="{FF2B5EF4-FFF2-40B4-BE49-F238E27FC236}">
                    <a16:creationId xmlns:a16="http://schemas.microsoft.com/office/drawing/2014/main" id="{5DE8B121-166E-4607-87C4-CA8AFA4B0A4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094760" y="5174227"/>
                <a:ext cx="2386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86" name="Inkt 185">
                <a:extLst>
                  <a:ext uri="{FF2B5EF4-FFF2-40B4-BE49-F238E27FC236}">
                    <a16:creationId xmlns:a16="http://schemas.microsoft.com/office/drawing/2014/main" id="{2FF7EE20-8F80-4A0A-81BB-B2C2E11D3BF4}"/>
                  </a:ext>
                </a:extLst>
              </p14:cNvPr>
              <p14:cNvContentPartPr/>
              <p14:nvPr/>
            </p14:nvContentPartPr>
            <p14:xfrm>
              <a:off x="5194120" y="5834827"/>
              <a:ext cx="34920" cy="242280"/>
            </p14:xfrm>
          </p:contentPart>
        </mc:Choice>
        <mc:Fallback xmlns="">
          <p:pic>
            <p:nvPicPr>
              <p:cNvPr id="186" name="Inkt 185">
                <a:extLst>
                  <a:ext uri="{FF2B5EF4-FFF2-40B4-BE49-F238E27FC236}">
                    <a16:creationId xmlns:a16="http://schemas.microsoft.com/office/drawing/2014/main" id="{2FF7EE20-8F80-4A0A-81BB-B2C2E11D3BF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185480" y="5825827"/>
                <a:ext cx="5256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665" name="Inkt 664">
                <a:extLst>
                  <a:ext uri="{FF2B5EF4-FFF2-40B4-BE49-F238E27FC236}">
                    <a16:creationId xmlns:a16="http://schemas.microsoft.com/office/drawing/2014/main" id="{834634E3-DA91-4D42-9F58-AC46B92D0CB7}"/>
                  </a:ext>
                </a:extLst>
              </p14:cNvPr>
              <p14:cNvContentPartPr/>
              <p14:nvPr/>
            </p14:nvContentPartPr>
            <p14:xfrm>
              <a:off x="2676610" y="1568335"/>
              <a:ext cx="7217280" cy="4776120"/>
            </p14:xfrm>
          </p:contentPart>
        </mc:Choice>
        <mc:Fallback xmlns="">
          <p:pic>
            <p:nvPicPr>
              <p:cNvPr id="665" name="Inkt 664">
                <a:extLst>
                  <a:ext uri="{FF2B5EF4-FFF2-40B4-BE49-F238E27FC236}">
                    <a16:creationId xmlns:a16="http://schemas.microsoft.com/office/drawing/2014/main" id="{834634E3-DA91-4D42-9F58-AC46B92D0CB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662210" y="1553934"/>
                <a:ext cx="7245360" cy="4804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666" name="Inkt 665">
                <a:extLst>
                  <a:ext uri="{FF2B5EF4-FFF2-40B4-BE49-F238E27FC236}">
                    <a16:creationId xmlns:a16="http://schemas.microsoft.com/office/drawing/2014/main" id="{16D2950E-D0D9-4241-B9B4-8F3BACE675CB}"/>
                  </a:ext>
                </a:extLst>
              </p14:cNvPr>
              <p14:cNvContentPartPr/>
              <p14:nvPr/>
            </p14:nvContentPartPr>
            <p14:xfrm>
              <a:off x="6788622" y="1623791"/>
              <a:ext cx="3813840" cy="4228560"/>
            </p14:xfrm>
          </p:contentPart>
        </mc:Choice>
        <mc:Fallback xmlns="">
          <p:pic>
            <p:nvPicPr>
              <p:cNvPr id="666" name="Inkt 665">
                <a:extLst>
                  <a:ext uri="{FF2B5EF4-FFF2-40B4-BE49-F238E27FC236}">
                    <a16:creationId xmlns:a16="http://schemas.microsoft.com/office/drawing/2014/main" id="{16D2950E-D0D9-4241-B9B4-8F3BACE675C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774222" y="1609392"/>
                <a:ext cx="3841920" cy="4256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667" name="Inkt 666">
                <a:extLst>
                  <a:ext uri="{FF2B5EF4-FFF2-40B4-BE49-F238E27FC236}">
                    <a16:creationId xmlns:a16="http://schemas.microsoft.com/office/drawing/2014/main" id="{EE603B02-01C7-49FD-89CC-0E1748825DD1}"/>
                  </a:ext>
                </a:extLst>
              </p14:cNvPr>
              <p14:cNvContentPartPr/>
              <p14:nvPr/>
            </p14:nvContentPartPr>
            <p14:xfrm>
              <a:off x="5780465" y="1644258"/>
              <a:ext cx="147240" cy="1964520"/>
            </p14:xfrm>
          </p:contentPart>
        </mc:Choice>
        <mc:Fallback xmlns="">
          <p:pic>
            <p:nvPicPr>
              <p:cNvPr id="667" name="Inkt 666">
                <a:extLst>
                  <a:ext uri="{FF2B5EF4-FFF2-40B4-BE49-F238E27FC236}">
                    <a16:creationId xmlns:a16="http://schemas.microsoft.com/office/drawing/2014/main" id="{EE603B02-01C7-49FD-89CC-0E1748825DD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766065" y="1629858"/>
                <a:ext cx="175320" cy="19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668" name="Inkt 667">
                <a:extLst>
                  <a:ext uri="{FF2B5EF4-FFF2-40B4-BE49-F238E27FC236}">
                    <a16:creationId xmlns:a16="http://schemas.microsoft.com/office/drawing/2014/main" id="{B78AAE8D-293F-48D0-9CDC-D1E2A4ADD2D7}"/>
                  </a:ext>
                </a:extLst>
              </p14:cNvPr>
              <p14:cNvContentPartPr/>
              <p14:nvPr/>
            </p14:nvContentPartPr>
            <p14:xfrm>
              <a:off x="5725025" y="3908658"/>
              <a:ext cx="157320" cy="1569240"/>
            </p14:xfrm>
          </p:contentPart>
        </mc:Choice>
        <mc:Fallback xmlns="">
          <p:pic>
            <p:nvPicPr>
              <p:cNvPr id="668" name="Inkt 667">
                <a:extLst>
                  <a:ext uri="{FF2B5EF4-FFF2-40B4-BE49-F238E27FC236}">
                    <a16:creationId xmlns:a16="http://schemas.microsoft.com/office/drawing/2014/main" id="{B78AAE8D-293F-48D0-9CDC-D1E2A4ADD2D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710625" y="3894258"/>
                <a:ext cx="185400" cy="159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669" name="Inkt 668">
                <a:extLst>
                  <a:ext uri="{FF2B5EF4-FFF2-40B4-BE49-F238E27FC236}">
                    <a16:creationId xmlns:a16="http://schemas.microsoft.com/office/drawing/2014/main" id="{2D980943-1A8D-4110-8D56-509C43F19449}"/>
                  </a:ext>
                </a:extLst>
              </p14:cNvPr>
              <p14:cNvContentPartPr/>
              <p14:nvPr/>
            </p14:nvContentPartPr>
            <p14:xfrm>
              <a:off x="5696585" y="5451618"/>
              <a:ext cx="61920" cy="786240"/>
            </p14:xfrm>
          </p:contentPart>
        </mc:Choice>
        <mc:Fallback xmlns="">
          <p:pic>
            <p:nvPicPr>
              <p:cNvPr id="669" name="Inkt 668">
                <a:extLst>
                  <a:ext uri="{FF2B5EF4-FFF2-40B4-BE49-F238E27FC236}">
                    <a16:creationId xmlns:a16="http://schemas.microsoft.com/office/drawing/2014/main" id="{2D980943-1A8D-4110-8D56-509C43F1944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682185" y="5437211"/>
                <a:ext cx="90000" cy="814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670" name="Inkt 669">
                <a:extLst>
                  <a:ext uri="{FF2B5EF4-FFF2-40B4-BE49-F238E27FC236}">
                    <a16:creationId xmlns:a16="http://schemas.microsoft.com/office/drawing/2014/main" id="{9104991E-9BB0-437D-A733-482D823689E7}"/>
                  </a:ext>
                </a:extLst>
              </p14:cNvPr>
              <p14:cNvContentPartPr/>
              <p14:nvPr/>
            </p14:nvContentPartPr>
            <p14:xfrm>
              <a:off x="6082145" y="1623378"/>
              <a:ext cx="78480" cy="1408680"/>
            </p14:xfrm>
          </p:contentPart>
        </mc:Choice>
        <mc:Fallback xmlns="">
          <p:pic>
            <p:nvPicPr>
              <p:cNvPr id="670" name="Inkt 669">
                <a:extLst>
                  <a:ext uri="{FF2B5EF4-FFF2-40B4-BE49-F238E27FC236}">
                    <a16:creationId xmlns:a16="http://schemas.microsoft.com/office/drawing/2014/main" id="{9104991E-9BB0-437D-A733-482D823689E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067745" y="1608978"/>
                <a:ext cx="106560" cy="14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671" name="Inkt 670">
                <a:extLst>
                  <a:ext uri="{FF2B5EF4-FFF2-40B4-BE49-F238E27FC236}">
                    <a16:creationId xmlns:a16="http://schemas.microsoft.com/office/drawing/2014/main" id="{AC4F5201-B634-4BC5-B910-F02C56F74064}"/>
                  </a:ext>
                </a:extLst>
              </p14:cNvPr>
              <p14:cNvContentPartPr/>
              <p14:nvPr/>
            </p14:nvContentPartPr>
            <p14:xfrm>
              <a:off x="5946291" y="3555788"/>
              <a:ext cx="234360" cy="2704320"/>
            </p14:xfrm>
          </p:contentPart>
        </mc:Choice>
        <mc:Fallback xmlns="">
          <p:pic>
            <p:nvPicPr>
              <p:cNvPr id="671" name="Inkt 670">
                <a:extLst>
                  <a:ext uri="{FF2B5EF4-FFF2-40B4-BE49-F238E27FC236}">
                    <a16:creationId xmlns:a16="http://schemas.microsoft.com/office/drawing/2014/main" id="{AC4F5201-B634-4BC5-B910-F02C56F7406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931891" y="3541388"/>
                <a:ext cx="262440" cy="27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672" name="Inkt 671">
                <a:extLst>
                  <a:ext uri="{FF2B5EF4-FFF2-40B4-BE49-F238E27FC236}">
                    <a16:creationId xmlns:a16="http://schemas.microsoft.com/office/drawing/2014/main" id="{718BE71C-D29E-4495-B305-E913C8EE112D}"/>
                  </a:ext>
                </a:extLst>
              </p14:cNvPr>
              <p14:cNvContentPartPr/>
              <p14:nvPr/>
            </p14:nvContentPartPr>
            <p14:xfrm>
              <a:off x="6096185" y="3207738"/>
              <a:ext cx="1916640" cy="57600"/>
            </p14:xfrm>
          </p:contentPart>
        </mc:Choice>
        <mc:Fallback xmlns="">
          <p:pic>
            <p:nvPicPr>
              <p:cNvPr id="672" name="Inkt 671">
                <a:extLst>
                  <a:ext uri="{FF2B5EF4-FFF2-40B4-BE49-F238E27FC236}">
                    <a16:creationId xmlns:a16="http://schemas.microsoft.com/office/drawing/2014/main" id="{718BE71C-D29E-4495-B305-E913C8EE112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081785" y="3193338"/>
                <a:ext cx="19447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673" name="Inkt 672">
                <a:extLst>
                  <a:ext uri="{FF2B5EF4-FFF2-40B4-BE49-F238E27FC236}">
                    <a16:creationId xmlns:a16="http://schemas.microsoft.com/office/drawing/2014/main" id="{B1D6A1D8-64CF-4724-A42D-8C9A1544130C}"/>
                  </a:ext>
                </a:extLst>
              </p14:cNvPr>
              <p14:cNvContentPartPr/>
              <p14:nvPr/>
            </p14:nvContentPartPr>
            <p14:xfrm>
              <a:off x="4445945" y="1732458"/>
              <a:ext cx="124200" cy="1913400"/>
            </p14:xfrm>
          </p:contentPart>
        </mc:Choice>
        <mc:Fallback xmlns="">
          <p:pic>
            <p:nvPicPr>
              <p:cNvPr id="673" name="Inkt 672">
                <a:extLst>
                  <a:ext uri="{FF2B5EF4-FFF2-40B4-BE49-F238E27FC236}">
                    <a16:creationId xmlns:a16="http://schemas.microsoft.com/office/drawing/2014/main" id="{B1D6A1D8-64CF-4724-A42D-8C9A1544130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431545" y="1718058"/>
                <a:ext cx="152280" cy="19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674" name="Inkt 673">
                <a:extLst>
                  <a:ext uri="{FF2B5EF4-FFF2-40B4-BE49-F238E27FC236}">
                    <a16:creationId xmlns:a16="http://schemas.microsoft.com/office/drawing/2014/main" id="{816B9B60-733D-454F-AE0D-498708D9DFBF}"/>
                  </a:ext>
                </a:extLst>
              </p14:cNvPr>
              <p14:cNvContentPartPr/>
              <p14:nvPr/>
            </p14:nvContentPartPr>
            <p14:xfrm>
              <a:off x="6070265" y="5383218"/>
              <a:ext cx="1262880" cy="73440"/>
            </p14:xfrm>
          </p:contentPart>
        </mc:Choice>
        <mc:Fallback xmlns="">
          <p:pic>
            <p:nvPicPr>
              <p:cNvPr id="674" name="Inkt 673">
                <a:extLst>
                  <a:ext uri="{FF2B5EF4-FFF2-40B4-BE49-F238E27FC236}">
                    <a16:creationId xmlns:a16="http://schemas.microsoft.com/office/drawing/2014/main" id="{816B9B60-733D-454F-AE0D-498708D9DFB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055869" y="5368818"/>
                <a:ext cx="1290952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675" name="Inkt 674">
                <a:extLst>
                  <a:ext uri="{FF2B5EF4-FFF2-40B4-BE49-F238E27FC236}">
                    <a16:creationId xmlns:a16="http://schemas.microsoft.com/office/drawing/2014/main" id="{289F1150-D7B1-4BA0-B85F-1BA7AB5EA0CE}"/>
                  </a:ext>
                </a:extLst>
              </p14:cNvPr>
              <p14:cNvContentPartPr/>
              <p14:nvPr/>
            </p14:nvContentPartPr>
            <p14:xfrm>
              <a:off x="4382945" y="3842058"/>
              <a:ext cx="75240" cy="1927440"/>
            </p14:xfrm>
          </p:contentPart>
        </mc:Choice>
        <mc:Fallback xmlns="">
          <p:pic>
            <p:nvPicPr>
              <p:cNvPr id="675" name="Inkt 674">
                <a:extLst>
                  <a:ext uri="{FF2B5EF4-FFF2-40B4-BE49-F238E27FC236}">
                    <a16:creationId xmlns:a16="http://schemas.microsoft.com/office/drawing/2014/main" id="{289F1150-D7B1-4BA0-B85F-1BA7AB5EA0C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368476" y="3827658"/>
                <a:ext cx="103455" cy="19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676" name="Inkt 675">
                <a:extLst>
                  <a:ext uri="{FF2B5EF4-FFF2-40B4-BE49-F238E27FC236}">
                    <a16:creationId xmlns:a16="http://schemas.microsoft.com/office/drawing/2014/main" id="{7EBFAA30-CB1F-4D81-B63D-A0909135B2C9}"/>
                  </a:ext>
                </a:extLst>
              </p14:cNvPr>
              <p14:cNvContentPartPr/>
              <p14:nvPr/>
            </p14:nvContentPartPr>
            <p14:xfrm>
              <a:off x="5193808" y="3705003"/>
              <a:ext cx="61920" cy="2221200"/>
            </p14:xfrm>
          </p:contentPart>
        </mc:Choice>
        <mc:Fallback xmlns="">
          <p:pic>
            <p:nvPicPr>
              <p:cNvPr id="676" name="Inkt 675">
                <a:extLst>
                  <a:ext uri="{FF2B5EF4-FFF2-40B4-BE49-F238E27FC236}">
                    <a16:creationId xmlns:a16="http://schemas.microsoft.com/office/drawing/2014/main" id="{7EBFAA30-CB1F-4D81-B63D-A0909135B2C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179324" y="3690603"/>
                <a:ext cx="90164" cy="22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677" name="Inkt 676">
                <a:extLst>
                  <a:ext uri="{FF2B5EF4-FFF2-40B4-BE49-F238E27FC236}">
                    <a16:creationId xmlns:a16="http://schemas.microsoft.com/office/drawing/2014/main" id="{7A1581DF-FC08-46E4-8F53-738A76891E70}"/>
                  </a:ext>
                </a:extLst>
              </p14:cNvPr>
              <p14:cNvContentPartPr/>
              <p14:nvPr/>
            </p14:nvContentPartPr>
            <p14:xfrm>
              <a:off x="4456745" y="4915578"/>
              <a:ext cx="1258200" cy="22680"/>
            </p14:xfrm>
          </p:contentPart>
        </mc:Choice>
        <mc:Fallback xmlns="">
          <p:pic>
            <p:nvPicPr>
              <p:cNvPr id="677" name="Inkt 676">
                <a:extLst>
                  <a:ext uri="{FF2B5EF4-FFF2-40B4-BE49-F238E27FC236}">
                    <a16:creationId xmlns:a16="http://schemas.microsoft.com/office/drawing/2014/main" id="{7A1581DF-FC08-46E4-8F53-738A76891E7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442345" y="4901178"/>
                <a:ext cx="12862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678" name="Inkt 677">
                <a:extLst>
                  <a:ext uri="{FF2B5EF4-FFF2-40B4-BE49-F238E27FC236}">
                    <a16:creationId xmlns:a16="http://schemas.microsoft.com/office/drawing/2014/main" id="{FE7C699E-982F-4C2F-A06D-90A0BE8ED97B}"/>
                  </a:ext>
                </a:extLst>
              </p14:cNvPr>
              <p14:cNvContentPartPr/>
              <p14:nvPr/>
            </p14:nvContentPartPr>
            <p14:xfrm>
              <a:off x="3089105" y="4899738"/>
              <a:ext cx="1414440" cy="42120"/>
            </p14:xfrm>
          </p:contentPart>
        </mc:Choice>
        <mc:Fallback xmlns="">
          <p:pic>
            <p:nvPicPr>
              <p:cNvPr id="678" name="Inkt 677">
                <a:extLst>
                  <a:ext uri="{FF2B5EF4-FFF2-40B4-BE49-F238E27FC236}">
                    <a16:creationId xmlns:a16="http://schemas.microsoft.com/office/drawing/2014/main" id="{FE7C699E-982F-4C2F-A06D-90A0BE8ED97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074705" y="4885338"/>
                <a:ext cx="14425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679" name="Inkt 678">
                <a:extLst>
                  <a:ext uri="{FF2B5EF4-FFF2-40B4-BE49-F238E27FC236}">
                    <a16:creationId xmlns:a16="http://schemas.microsoft.com/office/drawing/2014/main" id="{633C6D09-BA47-4255-9F59-B5B3167A9FC3}"/>
                  </a:ext>
                </a:extLst>
              </p14:cNvPr>
              <p14:cNvContentPartPr/>
              <p14:nvPr/>
            </p14:nvContentPartPr>
            <p14:xfrm>
              <a:off x="7699265" y="3455418"/>
              <a:ext cx="322920" cy="29880"/>
            </p14:xfrm>
          </p:contentPart>
        </mc:Choice>
        <mc:Fallback xmlns="">
          <p:pic>
            <p:nvPicPr>
              <p:cNvPr id="679" name="Inkt 678">
                <a:extLst>
                  <a:ext uri="{FF2B5EF4-FFF2-40B4-BE49-F238E27FC236}">
                    <a16:creationId xmlns:a16="http://schemas.microsoft.com/office/drawing/2014/main" id="{633C6D09-BA47-4255-9F59-B5B3167A9FC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684865" y="3441018"/>
                <a:ext cx="35100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680" name="Inkt 679">
                <a:extLst>
                  <a:ext uri="{FF2B5EF4-FFF2-40B4-BE49-F238E27FC236}">
                    <a16:creationId xmlns:a16="http://schemas.microsoft.com/office/drawing/2014/main" id="{10507C0D-B38D-4CFF-BE1F-34ECC0D0FE5C}"/>
                  </a:ext>
                </a:extLst>
              </p14:cNvPr>
              <p14:cNvContentPartPr/>
              <p14:nvPr/>
            </p14:nvContentPartPr>
            <p14:xfrm>
              <a:off x="7711505" y="3801018"/>
              <a:ext cx="253080" cy="20880"/>
            </p14:xfrm>
          </p:contentPart>
        </mc:Choice>
        <mc:Fallback xmlns="">
          <p:pic>
            <p:nvPicPr>
              <p:cNvPr id="680" name="Inkt 679">
                <a:extLst>
                  <a:ext uri="{FF2B5EF4-FFF2-40B4-BE49-F238E27FC236}">
                    <a16:creationId xmlns:a16="http://schemas.microsoft.com/office/drawing/2014/main" id="{10507C0D-B38D-4CFF-BE1F-34ECC0D0FE5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697105" y="3786618"/>
                <a:ext cx="281160" cy="4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81" name="Groep 680">
            <a:extLst>
              <a:ext uri="{FF2B5EF4-FFF2-40B4-BE49-F238E27FC236}">
                <a16:creationId xmlns:a16="http://schemas.microsoft.com/office/drawing/2014/main" id="{A278B846-3B45-44C9-9A61-6461F3A7381B}"/>
              </a:ext>
            </a:extLst>
          </p:cNvPr>
          <p:cNvGrpSpPr/>
          <p:nvPr/>
        </p:nvGrpSpPr>
        <p:grpSpPr>
          <a:xfrm>
            <a:off x="6270425" y="3293778"/>
            <a:ext cx="1684800" cy="616320"/>
            <a:chOff x="6270425" y="3293778"/>
            <a:chExt cx="1684800" cy="61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682" name="Inkt 681">
                  <a:extLst>
                    <a:ext uri="{FF2B5EF4-FFF2-40B4-BE49-F238E27FC236}">
                      <a16:creationId xmlns:a16="http://schemas.microsoft.com/office/drawing/2014/main" id="{D24D9B02-DFA1-4217-8DE8-19C0044C2831}"/>
                    </a:ext>
                  </a:extLst>
                </p14:cNvPr>
                <p14:cNvContentPartPr/>
                <p14:nvPr/>
              </p14:nvContentPartPr>
              <p14:xfrm>
                <a:off x="6270425" y="3328698"/>
                <a:ext cx="111600" cy="157320"/>
              </p14:xfrm>
            </p:contentPart>
          </mc:Choice>
          <mc:Fallback xmlns="">
            <p:pic>
              <p:nvPicPr>
                <p:cNvPr id="110" name="Inkt 109">
                  <a:extLst>
                    <a:ext uri="{FF2B5EF4-FFF2-40B4-BE49-F238E27FC236}">
                      <a16:creationId xmlns:a16="http://schemas.microsoft.com/office/drawing/2014/main" id="{CA9083A9-2512-4D99-B36A-E18A3056A92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261425" y="3319698"/>
                  <a:ext cx="129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683" name="Inkt 682">
                  <a:extLst>
                    <a:ext uri="{FF2B5EF4-FFF2-40B4-BE49-F238E27FC236}">
                      <a16:creationId xmlns:a16="http://schemas.microsoft.com/office/drawing/2014/main" id="{3970245B-BB21-4C8E-AFC8-23781BEB37C0}"/>
                    </a:ext>
                  </a:extLst>
                </p14:cNvPr>
                <p14:cNvContentPartPr/>
                <p14:nvPr/>
              </p14:nvContentPartPr>
              <p14:xfrm>
                <a:off x="6554105" y="3345618"/>
                <a:ext cx="86760" cy="126720"/>
              </p14:xfrm>
            </p:contentPart>
          </mc:Choice>
          <mc:Fallback xmlns="">
            <p:pic>
              <p:nvPicPr>
                <p:cNvPr id="111" name="Inkt 110">
                  <a:extLst>
                    <a:ext uri="{FF2B5EF4-FFF2-40B4-BE49-F238E27FC236}">
                      <a16:creationId xmlns:a16="http://schemas.microsoft.com/office/drawing/2014/main" id="{6305FF28-09DD-4AE7-892D-A7322B82F39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545105" y="3336978"/>
                  <a:ext cx="104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84" name="Inkt 683">
                  <a:extLst>
                    <a:ext uri="{FF2B5EF4-FFF2-40B4-BE49-F238E27FC236}">
                      <a16:creationId xmlns:a16="http://schemas.microsoft.com/office/drawing/2014/main" id="{768BDF22-756E-4067-B88C-EA9710ADB3E8}"/>
                    </a:ext>
                  </a:extLst>
                </p14:cNvPr>
                <p14:cNvContentPartPr/>
                <p14:nvPr/>
              </p14:nvContentPartPr>
              <p14:xfrm>
                <a:off x="6835265" y="3331938"/>
                <a:ext cx="140400" cy="157320"/>
              </p14:xfrm>
            </p:contentPart>
          </mc:Choice>
          <mc:Fallback xmlns="">
            <p:pic>
              <p:nvPicPr>
                <p:cNvPr id="112" name="Inkt 111">
                  <a:extLst>
                    <a:ext uri="{FF2B5EF4-FFF2-40B4-BE49-F238E27FC236}">
                      <a16:creationId xmlns:a16="http://schemas.microsoft.com/office/drawing/2014/main" id="{CF124F4C-D4EF-4A8C-B9C9-D784B6C785D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826625" y="3323298"/>
                  <a:ext cx="158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85" name="Inkt 684">
                  <a:extLst>
                    <a:ext uri="{FF2B5EF4-FFF2-40B4-BE49-F238E27FC236}">
                      <a16:creationId xmlns:a16="http://schemas.microsoft.com/office/drawing/2014/main" id="{2C3D6736-2312-4440-B7AC-D995570EB5AB}"/>
                    </a:ext>
                  </a:extLst>
                </p14:cNvPr>
                <p14:cNvContentPartPr/>
                <p14:nvPr/>
              </p14:nvContentPartPr>
              <p14:xfrm>
                <a:off x="7165385" y="3338418"/>
                <a:ext cx="134280" cy="167760"/>
              </p14:xfrm>
            </p:contentPart>
          </mc:Choice>
          <mc:Fallback xmlns="">
            <p:pic>
              <p:nvPicPr>
                <p:cNvPr id="114" name="Inkt 113">
                  <a:extLst>
                    <a:ext uri="{FF2B5EF4-FFF2-40B4-BE49-F238E27FC236}">
                      <a16:creationId xmlns:a16="http://schemas.microsoft.com/office/drawing/2014/main" id="{A3EC6820-DC16-4B9C-BA4F-A69FE382D35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56745" y="3329418"/>
                  <a:ext cx="1519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86" name="Inkt 685">
                  <a:extLst>
                    <a:ext uri="{FF2B5EF4-FFF2-40B4-BE49-F238E27FC236}">
                      <a16:creationId xmlns:a16="http://schemas.microsoft.com/office/drawing/2014/main" id="{6BB20472-ADC4-43EE-AD3D-EB8EC5B95F7A}"/>
                    </a:ext>
                  </a:extLst>
                </p14:cNvPr>
                <p14:cNvContentPartPr/>
                <p14:nvPr/>
              </p14:nvContentPartPr>
              <p14:xfrm>
                <a:off x="7832825" y="3293778"/>
                <a:ext cx="105120" cy="128160"/>
              </p14:xfrm>
            </p:contentPart>
          </mc:Choice>
          <mc:Fallback xmlns="">
            <p:pic>
              <p:nvPicPr>
                <p:cNvPr id="115" name="Inkt 114">
                  <a:extLst>
                    <a:ext uri="{FF2B5EF4-FFF2-40B4-BE49-F238E27FC236}">
                      <a16:creationId xmlns:a16="http://schemas.microsoft.com/office/drawing/2014/main" id="{660573EE-4657-48BC-9544-0E0DA7DBB07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824185" y="3285138"/>
                  <a:ext cx="1227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87" name="Inkt 686">
                  <a:extLst>
                    <a:ext uri="{FF2B5EF4-FFF2-40B4-BE49-F238E27FC236}">
                      <a16:creationId xmlns:a16="http://schemas.microsoft.com/office/drawing/2014/main" id="{2A71337C-9DA2-4E95-A5D3-AD81B8EE6771}"/>
                    </a:ext>
                  </a:extLst>
                </p14:cNvPr>
                <p14:cNvContentPartPr/>
                <p14:nvPr/>
              </p14:nvContentPartPr>
              <p14:xfrm>
                <a:off x="7859825" y="3513378"/>
                <a:ext cx="95400" cy="102240"/>
              </p14:xfrm>
            </p:contentPart>
          </mc:Choice>
          <mc:Fallback xmlns="">
            <p:pic>
              <p:nvPicPr>
                <p:cNvPr id="116" name="Inkt 115">
                  <a:extLst>
                    <a:ext uri="{FF2B5EF4-FFF2-40B4-BE49-F238E27FC236}">
                      <a16:creationId xmlns:a16="http://schemas.microsoft.com/office/drawing/2014/main" id="{110A762A-740E-485F-8E2C-E9543656A50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851185" y="3504378"/>
                  <a:ext cx="1130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688" name="Inkt 687">
                  <a:extLst>
                    <a:ext uri="{FF2B5EF4-FFF2-40B4-BE49-F238E27FC236}">
                      <a16:creationId xmlns:a16="http://schemas.microsoft.com/office/drawing/2014/main" id="{7B06EAFC-4B37-495C-9E3D-1F918BB07027}"/>
                    </a:ext>
                  </a:extLst>
                </p14:cNvPr>
                <p14:cNvContentPartPr/>
                <p14:nvPr/>
              </p14:nvContentPartPr>
              <p14:xfrm>
                <a:off x="7843625" y="3677178"/>
                <a:ext cx="99360" cy="88200"/>
              </p14:xfrm>
            </p:contentPart>
          </mc:Choice>
          <mc:Fallback xmlns="">
            <p:pic>
              <p:nvPicPr>
                <p:cNvPr id="117" name="Inkt 116">
                  <a:extLst>
                    <a:ext uri="{FF2B5EF4-FFF2-40B4-BE49-F238E27FC236}">
                      <a16:creationId xmlns:a16="http://schemas.microsoft.com/office/drawing/2014/main" id="{D319475B-E1A1-4A30-8754-298B1710008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834985" y="3668178"/>
                  <a:ext cx="117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689" name="Inkt 688">
                  <a:extLst>
                    <a:ext uri="{FF2B5EF4-FFF2-40B4-BE49-F238E27FC236}">
                      <a16:creationId xmlns:a16="http://schemas.microsoft.com/office/drawing/2014/main" id="{CD714D3B-94CF-4C87-9C24-CD782AA3A8E4}"/>
                    </a:ext>
                  </a:extLst>
                </p14:cNvPr>
                <p14:cNvContentPartPr/>
                <p14:nvPr/>
              </p14:nvContentPartPr>
              <p14:xfrm>
                <a:off x="7838585" y="3852858"/>
                <a:ext cx="85320" cy="57240"/>
              </p14:xfrm>
            </p:contentPart>
          </mc:Choice>
          <mc:Fallback xmlns="">
            <p:pic>
              <p:nvPicPr>
                <p:cNvPr id="119" name="Inkt 118">
                  <a:extLst>
                    <a:ext uri="{FF2B5EF4-FFF2-40B4-BE49-F238E27FC236}">
                      <a16:creationId xmlns:a16="http://schemas.microsoft.com/office/drawing/2014/main" id="{D3331A4B-3390-418B-9A1E-8DDB5BBDF5B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29585" y="3844218"/>
                  <a:ext cx="10296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0" name="Groep 689">
            <a:extLst>
              <a:ext uri="{FF2B5EF4-FFF2-40B4-BE49-F238E27FC236}">
                <a16:creationId xmlns:a16="http://schemas.microsoft.com/office/drawing/2014/main" id="{EEB18304-9CA5-4BAA-A352-ED2C378A165C}"/>
              </a:ext>
            </a:extLst>
          </p:cNvPr>
          <p:cNvGrpSpPr/>
          <p:nvPr/>
        </p:nvGrpSpPr>
        <p:grpSpPr>
          <a:xfrm>
            <a:off x="8383625" y="4667178"/>
            <a:ext cx="364680" cy="467640"/>
            <a:chOff x="8383625" y="4667178"/>
            <a:chExt cx="364680" cy="4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91" name="Inkt 690">
                  <a:extLst>
                    <a:ext uri="{FF2B5EF4-FFF2-40B4-BE49-F238E27FC236}">
                      <a16:creationId xmlns:a16="http://schemas.microsoft.com/office/drawing/2014/main" id="{D1FA10B2-00FA-40F4-AC49-F151FECF2C98}"/>
                    </a:ext>
                  </a:extLst>
                </p14:cNvPr>
                <p14:cNvContentPartPr/>
                <p14:nvPr/>
              </p14:nvContentPartPr>
              <p14:xfrm>
                <a:off x="8383625" y="4873458"/>
                <a:ext cx="164880" cy="245520"/>
              </p14:xfrm>
            </p:contentPart>
          </mc:Choice>
          <mc:Fallback xmlns="">
            <p:pic>
              <p:nvPicPr>
                <p:cNvPr id="121" name="Inkt 120">
                  <a:extLst>
                    <a:ext uri="{FF2B5EF4-FFF2-40B4-BE49-F238E27FC236}">
                      <a16:creationId xmlns:a16="http://schemas.microsoft.com/office/drawing/2014/main" id="{6BD2E9A9-20F6-4979-A2B6-151C2A9AC31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374985" y="4864818"/>
                  <a:ext cx="1825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92" name="Inkt 691">
                  <a:extLst>
                    <a:ext uri="{FF2B5EF4-FFF2-40B4-BE49-F238E27FC236}">
                      <a16:creationId xmlns:a16="http://schemas.microsoft.com/office/drawing/2014/main" id="{6E46BE4F-C474-4860-A5FB-61AF2D2735A9}"/>
                    </a:ext>
                  </a:extLst>
                </p14:cNvPr>
                <p14:cNvContentPartPr/>
                <p14:nvPr/>
              </p14:nvContentPartPr>
              <p14:xfrm>
                <a:off x="8596385" y="4910898"/>
                <a:ext cx="151920" cy="223920"/>
              </p14:xfrm>
            </p:contentPart>
          </mc:Choice>
          <mc:Fallback xmlns="">
            <p:pic>
              <p:nvPicPr>
                <p:cNvPr id="122" name="Inkt 121">
                  <a:extLst>
                    <a:ext uri="{FF2B5EF4-FFF2-40B4-BE49-F238E27FC236}">
                      <a16:creationId xmlns:a16="http://schemas.microsoft.com/office/drawing/2014/main" id="{3FA5FDAB-DADC-4180-9001-062EB65722E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587745" y="4902258"/>
                  <a:ext cx="169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93" name="Inkt 692">
                  <a:extLst>
                    <a:ext uri="{FF2B5EF4-FFF2-40B4-BE49-F238E27FC236}">
                      <a16:creationId xmlns:a16="http://schemas.microsoft.com/office/drawing/2014/main" id="{A60C7A6C-C11F-46C0-91B8-9D43032E8B44}"/>
                    </a:ext>
                  </a:extLst>
                </p14:cNvPr>
                <p14:cNvContentPartPr/>
                <p14:nvPr/>
              </p14:nvContentPartPr>
              <p14:xfrm>
                <a:off x="8389385" y="4667178"/>
                <a:ext cx="141840" cy="143640"/>
              </p14:xfrm>
            </p:contentPart>
          </mc:Choice>
          <mc:Fallback xmlns="">
            <p:pic>
              <p:nvPicPr>
                <p:cNvPr id="124" name="Inkt 123">
                  <a:extLst>
                    <a:ext uri="{FF2B5EF4-FFF2-40B4-BE49-F238E27FC236}">
                      <a16:creationId xmlns:a16="http://schemas.microsoft.com/office/drawing/2014/main" id="{C7A28B3B-4902-4357-BBE8-905DABCB445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380385" y="4658538"/>
                  <a:ext cx="15948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4" name="Groep 693">
            <a:extLst>
              <a:ext uri="{FF2B5EF4-FFF2-40B4-BE49-F238E27FC236}">
                <a16:creationId xmlns:a16="http://schemas.microsoft.com/office/drawing/2014/main" id="{BC8B7ECA-CF0E-428F-9A85-1676026B6139}"/>
              </a:ext>
            </a:extLst>
          </p:cNvPr>
          <p:cNvGrpSpPr/>
          <p:nvPr/>
        </p:nvGrpSpPr>
        <p:grpSpPr>
          <a:xfrm>
            <a:off x="4969385" y="2913978"/>
            <a:ext cx="753480" cy="659160"/>
            <a:chOff x="4969385" y="2913978"/>
            <a:chExt cx="753480" cy="65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95" name="Inkt 694">
                  <a:extLst>
                    <a:ext uri="{FF2B5EF4-FFF2-40B4-BE49-F238E27FC236}">
                      <a16:creationId xmlns:a16="http://schemas.microsoft.com/office/drawing/2014/main" id="{A6E3AACF-83BB-40EB-8A8A-C2AA91FAC577}"/>
                    </a:ext>
                  </a:extLst>
                </p14:cNvPr>
                <p14:cNvContentPartPr/>
                <p14:nvPr/>
              </p14:nvContentPartPr>
              <p14:xfrm>
                <a:off x="5524505" y="3216738"/>
                <a:ext cx="198360" cy="298800"/>
              </p14:xfrm>
            </p:contentPart>
          </mc:Choice>
          <mc:Fallback xmlns="">
            <p:pic>
              <p:nvPicPr>
                <p:cNvPr id="126" name="Inkt 125">
                  <a:extLst>
                    <a:ext uri="{FF2B5EF4-FFF2-40B4-BE49-F238E27FC236}">
                      <a16:creationId xmlns:a16="http://schemas.microsoft.com/office/drawing/2014/main" id="{27CD859D-C78F-4117-B8EC-4D096866B84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515505" y="3207738"/>
                  <a:ext cx="216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696" name="Inkt 695">
                  <a:extLst>
                    <a:ext uri="{FF2B5EF4-FFF2-40B4-BE49-F238E27FC236}">
                      <a16:creationId xmlns:a16="http://schemas.microsoft.com/office/drawing/2014/main" id="{9ECE8658-EF39-4A00-8F62-446665EC73C9}"/>
                    </a:ext>
                  </a:extLst>
                </p14:cNvPr>
                <p14:cNvContentPartPr/>
                <p14:nvPr/>
              </p14:nvContentPartPr>
              <p14:xfrm>
                <a:off x="5129585" y="2913978"/>
                <a:ext cx="315360" cy="618120"/>
              </p14:xfrm>
            </p:contentPart>
          </mc:Choice>
          <mc:Fallback xmlns="">
            <p:pic>
              <p:nvPicPr>
                <p:cNvPr id="127" name="Inkt 126">
                  <a:extLst>
                    <a:ext uri="{FF2B5EF4-FFF2-40B4-BE49-F238E27FC236}">
                      <a16:creationId xmlns:a16="http://schemas.microsoft.com/office/drawing/2014/main" id="{FEAC095B-270D-468E-8F3C-4F02EEDDD16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20585" y="2904978"/>
                  <a:ext cx="33300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697" name="Inkt 696">
                  <a:extLst>
                    <a:ext uri="{FF2B5EF4-FFF2-40B4-BE49-F238E27FC236}">
                      <a16:creationId xmlns:a16="http://schemas.microsoft.com/office/drawing/2014/main" id="{64E0CED3-DCCD-4142-ADA3-8B55AF235024}"/>
                    </a:ext>
                  </a:extLst>
                </p14:cNvPr>
                <p14:cNvContentPartPr/>
                <p14:nvPr/>
              </p14:nvContentPartPr>
              <p14:xfrm>
                <a:off x="5206265" y="2989218"/>
                <a:ext cx="177840" cy="583920"/>
              </p14:xfrm>
            </p:contentPart>
          </mc:Choice>
          <mc:Fallback xmlns="">
            <p:pic>
              <p:nvPicPr>
                <p:cNvPr id="128" name="Inkt 127">
                  <a:extLst>
                    <a:ext uri="{FF2B5EF4-FFF2-40B4-BE49-F238E27FC236}">
                      <a16:creationId xmlns:a16="http://schemas.microsoft.com/office/drawing/2014/main" id="{779F82CE-AF34-44CE-9298-106BAF653EB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197625" y="2980578"/>
                  <a:ext cx="19548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698" name="Inkt 697">
                  <a:extLst>
                    <a:ext uri="{FF2B5EF4-FFF2-40B4-BE49-F238E27FC236}">
                      <a16:creationId xmlns:a16="http://schemas.microsoft.com/office/drawing/2014/main" id="{A84C167B-399E-4AA9-83C7-C2ECF0F47CCE}"/>
                    </a:ext>
                  </a:extLst>
                </p14:cNvPr>
                <p14:cNvContentPartPr/>
                <p14:nvPr/>
              </p14:nvContentPartPr>
              <p14:xfrm>
                <a:off x="4969385" y="3428778"/>
                <a:ext cx="130320" cy="119880"/>
              </p14:xfrm>
            </p:contentPart>
          </mc:Choice>
          <mc:Fallback xmlns="">
            <p:pic>
              <p:nvPicPr>
                <p:cNvPr id="129" name="Inkt 128">
                  <a:extLst>
                    <a:ext uri="{FF2B5EF4-FFF2-40B4-BE49-F238E27FC236}">
                      <a16:creationId xmlns:a16="http://schemas.microsoft.com/office/drawing/2014/main" id="{9009B583-EDAA-4C45-A610-B4175F75243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60745" y="3420138"/>
                  <a:ext cx="1479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699" name="Inkt 698">
                  <a:extLst>
                    <a:ext uri="{FF2B5EF4-FFF2-40B4-BE49-F238E27FC236}">
                      <a16:creationId xmlns:a16="http://schemas.microsoft.com/office/drawing/2014/main" id="{1567B857-2BB4-48BA-BF18-0D667B1A3916}"/>
                    </a:ext>
                  </a:extLst>
                </p14:cNvPr>
                <p14:cNvContentPartPr/>
                <p14:nvPr/>
              </p14:nvContentPartPr>
              <p14:xfrm>
                <a:off x="5201945" y="2960418"/>
                <a:ext cx="46080" cy="187200"/>
              </p14:xfrm>
            </p:contentPart>
          </mc:Choice>
          <mc:Fallback xmlns="">
            <p:pic>
              <p:nvPicPr>
                <p:cNvPr id="130" name="Inkt 129">
                  <a:extLst>
                    <a:ext uri="{FF2B5EF4-FFF2-40B4-BE49-F238E27FC236}">
                      <a16:creationId xmlns:a16="http://schemas.microsoft.com/office/drawing/2014/main" id="{A9FBAF74-373D-4FDC-9857-13BF131FECF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93305" y="2951778"/>
                  <a:ext cx="6372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0" name="Groep 699">
            <a:extLst>
              <a:ext uri="{FF2B5EF4-FFF2-40B4-BE49-F238E27FC236}">
                <a16:creationId xmlns:a16="http://schemas.microsoft.com/office/drawing/2014/main" id="{DA0F2BB9-299A-485E-9FF3-112CC3D24C0A}"/>
              </a:ext>
            </a:extLst>
          </p:cNvPr>
          <p:cNvGrpSpPr/>
          <p:nvPr/>
        </p:nvGrpSpPr>
        <p:grpSpPr>
          <a:xfrm>
            <a:off x="3751505" y="2969058"/>
            <a:ext cx="654120" cy="529560"/>
            <a:chOff x="3751505" y="2969058"/>
            <a:chExt cx="65412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701" name="Inkt 700">
                  <a:extLst>
                    <a:ext uri="{FF2B5EF4-FFF2-40B4-BE49-F238E27FC236}">
                      <a16:creationId xmlns:a16="http://schemas.microsoft.com/office/drawing/2014/main" id="{0415C665-84A3-44D3-A0B0-01F6E2D5FAD2}"/>
                    </a:ext>
                  </a:extLst>
                </p14:cNvPr>
                <p14:cNvContentPartPr/>
                <p14:nvPr/>
              </p14:nvContentPartPr>
              <p14:xfrm>
                <a:off x="4099985" y="2973018"/>
                <a:ext cx="49680" cy="464760"/>
              </p14:xfrm>
            </p:contentPart>
          </mc:Choice>
          <mc:Fallback xmlns="">
            <p:pic>
              <p:nvPicPr>
                <p:cNvPr id="132" name="Inkt 131">
                  <a:extLst>
                    <a:ext uri="{FF2B5EF4-FFF2-40B4-BE49-F238E27FC236}">
                      <a16:creationId xmlns:a16="http://schemas.microsoft.com/office/drawing/2014/main" id="{56503DEC-67CA-486C-86A7-9CFD1BB8B1F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090985" y="2964018"/>
                  <a:ext cx="6732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702" name="Inkt 701">
                  <a:extLst>
                    <a:ext uri="{FF2B5EF4-FFF2-40B4-BE49-F238E27FC236}">
                      <a16:creationId xmlns:a16="http://schemas.microsoft.com/office/drawing/2014/main" id="{8C60A3FA-DED4-4582-8B6D-05455575564B}"/>
                    </a:ext>
                  </a:extLst>
                </p14:cNvPr>
                <p14:cNvContentPartPr/>
                <p14:nvPr/>
              </p14:nvContentPartPr>
              <p14:xfrm>
                <a:off x="4087745" y="2969058"/>
                <a:ext cx="317880" cy="529560"/>
              </p14:xfrm>
            </p:contentPart>
          </mc:Choice>
          <mc:Fallback xmlns="">
            <p:pic>
              <p:nvPicPr>
                <p:cNvPr id="133" name="Inkt 132">
                  <a:extLst>
                    <a:ext uri="{FF2B5EF4-FFF2-40B4-BE49-F238E27FC236}">
                      <a16:creationId xmlns:a16="http://schemas.microsoft.com/office/drawing/2014/main" id="{08ACE615-4F62-486C-9B8E-64610772364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079105" y="2960058"/>
                  <a:ext cx="33552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703" name="Inkt 702">
                  <a:extLst>
                    <a:ext uri="{FF2B5EF4-FFF2-40B4-BE49-F238E27FC236}">
                      <a16:creationId xmlns:a16="http://schemas.microsoft.com/office/drawing/2014/main" id="{E18871C0-642F-44FE-9B60-67E729F17BD3}"/>
                    </a:ext>
                  </a:extLst>
                </p14:cNvPr>
                <p14:cNvContentPartPr/>
                <p14:nvPr/>
              </p14:nvContentPartPr>
              <p14:xfrm>
                <a:off x="3751505" y="3340938"/>
                <a:ext cx="169560" cy="148320"/>
              </p14:xfrm>
            </p:contentPart>
          </mc:Choice>
          <mc:Fallback xmlns="">
            <p:pic>
              <p:nvPicPr>
                <p:cNvPr id="134" name="Inkt 133">
                  <a:extLst>
                    <a:ext uri="{FF2B5EF4-FFF2-40B4-BE49-F238E27FC236}">
                      <a16:creationId xmlns:a16="http://schemas.microsoft.com/office/drawing/2014/main" id="{DC6F7351-145C-46AD-8C27-B18C39656DE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742505" y="3332298"/>
                  <a:ext cx="187200" cy="16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704" name="Inkt 703">
                <a:extLst>
                  <a:ext uri="{FF2B5EF4-FFF2-40B4-BE49-F238E27FC236}">
                    <a16:creationId xmlns:a16="http://schemas.microsoft.com/office/drawing/2014/main" id="{9F0EBD12-76B7-4580-9AD6-D2768C2A7532}"/>
                  </a:ext>
                </a:extLst>
              </p14:cNvPr>
              <p14:cNvContentPartPr/>
              <p14:nvPr/>
            </p14:nvContentPartPr>
            <p14:xfrm>
              <a:off x="8212985" y="2507178"/>
              <a:ext cx="180000" cy="302400"/>
            </p14:xfrm>
          </p:contentPart>
        </mc:Choice>
        <mc:Fallback xmlns="">
          <p:pic>
            <p:nvPicPr>
              <p:cNvPr id="704" name="Inkt 703">
                <a:extLst>
                  <a:ext uri="{FF2B5EF4-FFF2-40B4-BE49-F238E27FC236}">
                    <a16:creationId xmlns:a16="http://schemas.microsoft.com/office/drawing/2014/main" id="{9F0EBD12-76B7-4580-9AD6-D2768C2A7532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198585" y="2492778"/>
                <a:ext cx="20808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705" name="Inkt 704">
                <a:extLst>
                  <a:ext uri="{FF2B5EF4-FFF2-40B4-BE49-F238E27FC236}">
                    <a16:creationId xmlns:a16="http://schemas.microsoft.com/office/drawing/2014/main" id="{6B2AA813-210F-4EA3-A388-051FDED167B0}"/>
                  </a:ext>
                </a:extLst>
              </p14:cNvPr>
              <p14:cNvContentPartPr/>
              <p14:nvPr/>
            </p14:nvContentPartPr>
            <p14:xfrm>
              <a:off x="4434278" y="5216919"/>
              <a:ext cx="696960" cy="46080"/>
            </p14:xfrm>
          </p:contentPart>
        </mc:Choice>
        <mc:Fallback xmlns="">
          <p:pic>
            <p:nvPicPr>
              <p:cNvPr id="705" name="Inkt 704">
                <a:extLst>
                  <a:ext uri="{FF2B5EF4-FFF2-40B4-BE49-F238E27FC236}">
                    <a16:creationId xmlns:a16="http://schemas.microsoft.com/office/drawing/2014/main" id="{6B2AA813-210F-4EA3-A388-051FDED167B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419878" y="5202519"/>
                <a:ext cx="725040" cy="74160"/>
              </a:xfrm>
              <a:prstGeom prst="rect">
                <a:avLst/>
              </a:prstGeom>
            </p:spPr>
          </p:pic>
        </mc:Fallback>
      </mc:AlternateContent>
      <p:sp>
        <p:nvSpPr>
          <p:cNvPr id="706" name="Tekstvak 705">
            <a:extLst>
              <a:ext uri="{FF2B5EF4-FFF2-40B4-BE49-F238E27FC236}">
                <a16:creationId xmlns:a16="http://schemas.microsoft.com/office/drawing/2014/main" id="{F66CA09D-F9E1-491F-AE95-E3C5320A13A3}"/>
              </a:ext>
            </a:extLst>
          </p:cNvPr>
          <p:cNvSpPr txBox="1"/>
          <p:nvPr/>
        </p:nvSpPr>
        <p:spPr>
          <a:xfrm>
            <a:off x="3682767" y="2684477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WR01</a:t>
            </a:r>
            <a:endParaRPr lang="en-GB" sz="1400" dirty="0"/>
          </a:p>
        </p:txBody>
      </p:sp>
      <p:sp>
        <p:nvSpPr>
          <p:cNvPr id="707" name="Tekstvak 706">
            <a:extLst>
              <a:ext uri="{FF2B5EF4-FFF2-40B4-BE49-F238E27FC236}">
                <a16:creationId xmlns:a16="http://schemas.microsoft.com/office/drawing/2014/main" id="{D566AF1D-4D21-4BE9-9BF2-2C8CED2FA12E}"/>
              </a:ext>
            </a:extLst>
          </p:cNvPr>
          <p:cNvSpPr txBox="1"/>
          <p:nvPr/>
        </p:nvSpPr>
        <p:spPr>
          <a:xfrm>
            <a:off x="5091785" y="236569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WR02</a:t>
            </a:r>
            <a:endParaRPr lang="en-GB" sz="1400" dirty="0"/>
          </a:p>
        </p:txBody>
      </p:sp>
      <p:sp>
        <p:nvSpPr>
          <p:cNvPr id="708" name="Tekstvak 707">
            <a:extLst>
              <a:ext uri="{FF2B5EF4-FFF2-40B4-BE49-F238E27FC236}">
                <a16:creationId xmlns:a16="http://schemas.microsoft.com/office/drawing/2014/main" id="{5BA7E03A-D7D5-48E3-8DCA-D25467AB1015}"/>
              </a:ext>
            </a:extLst>
          </p:cNvPr>
          <p:cNvSpPr txBox="1"/>
          <p:nvPr/>
        </p:nvSpPr>
        <p:spPr>
          <a:xfrm>
            <a:off x="5800769" y="2978198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WR03</a:t>
            </a:r>
            <a:endParaRPr lang="en-GB" sz="1400" dirty="0"/>
          </a:p>
        </p:txBody>
      </p:sp>
      <p:sp>
        <p:nvSpPr>
          <p:cNvPr id="709" name="Tekstvak 708">
            <a:extLst>
              <a:ext uri="{FF2B5EF4-FFF2-40B4-BE49-F238E27FC236}">
                <a16:creationId xmlns:a16="http://schemas.microsoft.com/office/drawing/2014/main" id="{A954D5F0-410E-4DEF-B2D6-49E34ADB2DF4}"/>
              </a:ext>
            </a:extLst>
          </p:cNvPr>
          <p:cNvSpPr txBox="1"/>
          <p:nvPr/>
        </p:nvSpPr>
        <p:spPr>
          <a:xfrm>
            <a:off x="6640865" y="236569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WR04</a:t>
            </a:r>
            <a:endParaRPr lang="en-GB" sz="1400" dirty="0"/>
          </a:p>
        </p:txBody>
      </p:sp>
      <p:sp>
        <p:nvSpPr>
          <p:cNvPr id="710" name="Tekstvak 709">
            <a:extLst>
              <a:ext uri="{FF2B5EF4-FFF2-40B4-BE49-F238E27FC236}">
                <a16:creationId xmlns:a16="http://schemas.microsoft.com/office/drawing/2014/main" id="{9ABE1281-0890-47B7-BEB7-E0B15617F07E}"/>
              </a:ext>
            </a:extLst>
          </p:cNvPr>
          <p:cNvSpPr txBox="1"/>
          <p:nvPr/>
        </p:nvSpPr>
        <p:spPr>
          <a:xfrm>
            <a:off x="7533314" y="236569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WR05</a:t>
            </a:r>
            <a:endParaRPr lang="en-GB" sz="1400" dirty="0"/>
          </a:p>
        </p:txBody>
      </p:sp>
      <p:sp>
        <p:nvSpPr>
          <p:cNvPr id="711" name="Tekstvak 710">
            <a:extLst>
              <a:ext uri="{FF2B5EF4-FFF2-40B4-BE49-F238E27FC236}">
                <a16:creationId xmlns:a16="http://schemas.microsoft.com/office/drawing/2014/main" id="{FA52791E-32CF-4131-B571-F3E8E17C45A5}"/>
              </a:ext>
            </a:extLst>
          </p:cNvPr>
          <p:cNvSpPr txBox="1"/>
          <p:nvPr/>
        </p:nvSpPr>
        <p:spPr>
          <a:xfrm>
            <a:off x="9093672" y="2534453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WR06</a:t>
            </a:r>
            <a:endParaRPr lang="en-GB" sz="1400" dirty="0"/>
          </a:p>
        </p:txBody>
      </p:sp>
      <p:grpSp>
        <p:nvGrpSpPr>
          <p:cNvPr id="712" name="Groep 711">
            <a:extLst>
              <a:ext uri="{FF2B5EF4-FFF2-40B4-BE49-F238E27FC236}">
                <a16:creationId xmlns:a16="http://schemas.microsoft.com/office/drawing/2014/main" id="{4086DD54-B1B3-4186-9BD7-077FB0F5DD57}"/>
              </a:ext>
            </a:extLst>
          </p:cNvPr>
          <p:cNvGrpSpPr/>
          <p:nvPr/>
        </p:nvGrpSpPr>
        <p:grpSpPr>
          <a:xfrm>
            <a:off x="2584745" y="1882508"/>
            <a:ext cx="7844400" cy="4429080"/>
            <a:chOff x="2614265" y="1808778"/>
            <a:chExt cx="7844400" cy="442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713" name="Inkt 712">
                  <a:extLst>
                    <a:ext uri="{FF2B5EF4-FFF2-40B4-BE49-F238E27FC236}">
                      <a16:creationId xmlns:a16="http://schemas.microsoft.com/office/drawing/2014/main" id="{43995E43-2FD3-4793-90C5-707A90840AA6}"/>
                    </a:ext>
                  </a:extLst>
                </p14:cNvPr>
                <p14:cNvContentPartPr/>
                <p14:nvPr/>
              </p14:nvContentPartPr>
              <p14:xfrm>
                <a:off x="6132185" y="2894178"/>
                <a:ext cx="4026240" cy="135720"/>
              </p14:xfrm>
            </p:contentPart>
          </mc:Choice>
          <mc:Fallback xmlns="">
            <p:pic>
              <p:nvPicPr>
                <p:cNvPr id="14" name="Inkt 13">
                  <a:extLst>
                    <a:ext uri="{FF2B5EF4-FFF2-40B4-BE49-F238E27FC236}">
                      <a16:creationId xmlns:a16="http://schemas.microsoft.com/office/drawing/2014/main" id="{AE792EB5-1B7F-448E-AE42-717D2AB5A5B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123545" y="2885538"/>
                  <a:ext cx="4043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714" name="Inkt 713">
                  <a:extLst>
                    <a:ext uri="{FF2B5EF4-FFF2-40B4-BE49-F238E27FC236}">
                      <a16:creationId xmlns:a16="http://schemas.microsoft.com/office/drawing/2014/main" id="{D2D1C466-F9F2-4A69-B54A-ECC512A44DC6}"/>
                    </a:ext>
                  </a:extLst>
                </p14:cNvPr>
                <p14:cNvContentPartPr/>
                <p14:nvPr/>
              </p14:nvContentPartPr>
              <p14:xfrm>
                <a:off x="6127865" y="3225378"/>
                <a:ext cx="51480" cy="405720"/>
              </p14:xfrm>
            </p:contentPart>
          </mc:Choice>
          <mc:Fallback xmlns="">
            <p:pic>
              <p:nvPicPr>
                <p:cNvPr id="16" name="Inkt 15">
                  <a:extLst>
                    <a:ext uri="{FF2B5EF4-FFF2-40B4-BE49-F238E27FC236}">
                      <a16:creationId xmlns:a16="http://schemas.microsoft.com/office/drawing/2014/main" id="{389187DC-A15C-4BEE-A811-22131C5EC93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119225" y="3216738"/>
                  <a:ext cx="691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715" name="Inkt 714">
                  <a:extLst>
                    <a:ext uri="{FF2B5EF4-FFF2-40B4-BE49-F238E27FC236}">
                      <a16:creationId xmlns:a16="http://schemas.microsoft.com/office/drawing/2014/main" id="{3C6CA4D8-FE7C-4C39-BCD8-26F6755A464A}"/>
                    </a:ext>
                  </a:extLst>
                </p14:cNvPr>
                <p14:cNvContentPartPr/>
                <p14:nvPr/>
              </p14:nvContentPartPr>
              <p14:xfrm>
                <a:off x="7898345" y="3209538"/>
                <a:ext cx="151200" cy="2976840"/>
              </p14:xfrm>
            </p:contentPart>
          </mc:Choice>
          <mc:Fallback xmlns="">
            <p:pic>
              <p:nvPicPr>
                <p:cNvPr id="22" name="Inkt 21">
                  <a:extLst>
                    <a:ext uri="{FF2B5EF4-FFF2-40B4-BE49-F238E27FC236}">
                      <a16:creationId xmlns:a16="http://schemas.microsoft.com/office/drawing/2014/main" id="{3B0F446C-38D7-4064-8F2B-A4549E42D56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889345" y="3200538"/>
                  <a:ext cx="168840" cy="29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716" name="Inkt 715">
                  <a:extLst>
                    <a:ext uri="{FF2B5EF4-FFF2-40B4-BE49-F238E27FC236}">
                      <a16:creationId xmlns:a16="http://schemas.microsoft.com/office/drawing/2014/main" id="{57081CA9-B389-4031-8420-884272349AEF}"/>
                    </a:ext>
                  </a:extLst>
                </p14:cNvPr>
                <p14:cNvContentPartPr/>
                <p14:nvPr/>
              </p14:nvContentPartPr>
              <p14:xfrm>
                <a:off x="8282465" y="3244098"/>
                <a:ext cx="2134080" cy="35280"/>
              </p14:xfrm>
            </p:contentPart>
          </mc:Choice>
          <mc:Fallback xmlns="">
            <p:pic>
              <p:nvPicPr>
                <p:cNvPr id="23" name="Inkt 22">
                  <a:extLst>
                    <a:ext uri="{FF2B5EF4-FFF2-40B4-BE49-F238E27FC236}">
                      <a16:creationId xmlns:a16="http://schemas.microsoft.com/office/drawing/2014/main" id="{D6156A81-A968-4714-9DD0-F9517641442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273825" y="3235098"/>
                  <a:ext cx="21517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717" name="Inkt 716">
                  <a:extLst>
                    <a:ext uri="{FF2B5EF4-FFF2-40B4-BE49-F238E27FC236}">
                      <a16:creationId xmlns:a16="http://schemas.microsoft.com/office/drawing/2014/main" id="{1E6F6D05-1CB8-4A64-BEBA-8721DE475BE5}"/>
                    </a:ext>
                  </a:extLst>
                </p14:cNvPr>
                <p14:cNvContentPartPr/>
                <p14:nvPr/>
              </p14:nvContentPartPr>
              <p14:xfrm>
                <a:off x="8235305" y="3287298"/>
                <a:ext cx="128520" cy="2858040"/>
              </p14:xfrm>
            </p:contentPart>
          </mc:Choice>
          <mc:Fallback xmlns="">
            <p:pic>
              <p:nvPicPr>
                <p:cNvPr id="24" name="Inkt 23">
                  <a:extLst>
                    <a:ext uri="{FF2B5EF4-FFF2-40B4-BE49-F238E27FC236}">
                      <a16:creationId xmlns:a16="http://schemas.microsoft.com/office/drawing/2014/main" id="{D1AB4068-564F-4229-90A5-3C205C6078D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226305" y="3278298"/>
                  <a:ext cx="146160" cy="28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718" name="Inkt 717">
                  <a:extLst>
                    <a:ext uri="{FF2B5EF4-FFF2-40B4-BE49-F238E27FC236}">
                      <a16:creationId xmlns:a16="http://schemas.microsoft.com/office/drawing/2014/main" id="{CA6EC68C-8B53-4439-9758-CEF8B8402DE2}"/>
                    </a:ext>
                  </a:extLst>
                </p14:cNvPr>
                <p14:cNvContentPartPr/>
                <p14:nvPr/>
              </p14:nvContentPartPr>
              <p14:xfrm>
                <a:off x="7239185" y="1808778"/>
                <a:ext cx="124560" cy="1119600"/>
              </p14:xfrm>
            </p:contentPart>
          </mc:Choice>
          <mc:Fallback xmlns="">
            <p:pic>
              <p:nvPicPr>
                <p:cNvPr id="26" name="Inkt 25">
                  <a:extLst>
                    <a:ext uri="{FF2B5EF4-FFF2-40B4-BE49-F238E27FC236}">
                      <a16:creationId xmlns:a16="http://schemas.microsoft.com/office/drawing/2014/main" id="{35ED0044-5BEF-4478-8E8B-9759B3CABB1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230185" y="1799778"/>
                  <a:ext cx="142200" cy="11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719" name="Inkt 718">
                  <a:extLst>
                    <a:ext uri="{FF2B5EF4-FFF2-40B4-BE49-F238E27FC236}">
                      <a16:creationId xmlns:a16="http://schemas.microsoft.com/office/drawing/2014/main" id="{3C2536AB-AA2D-4EA1-96CD-EC6DCCE01B40}"/>
                    </a:ext>
                  </a:extLst>
                </p14:cNvPr>
                <p14:cNvContentPartPr/>
                <p14:nvPr/>
              </p14:nvContentPartPr>
              <p14:xfrm>
                <a:off x="8513945" y="2141778"/>
                <a:ext cx="97920" cy="714600"/>
              </p14:xfrm>
            </p:contentPart>
          </mc:Choice>
          <mc:Fallback xmlns="">
            <p:pic>
              <p:nvPicPr>
                <p:cNvPr id="27" name="Inkt 26">
                  <a:extLst>
                    <a:ext uri="{FF2B5EF4-FFF2-40B4-BE49-F238E27FC236}">
                      <a16:creationId xmlns:a16="http://schemas.microsoft.com/office/drawing/2014/main" id="{86BA1D36-9078-4A5F-B038-9D4AA991C1C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505305" y="2133138"/>
                  <a:ext cx="11556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720" name="Inkt 719">
                  <a:extLst>
                    <a:ext uri="{FF2B5EF4-FFF2-40B4-BE49-F238E27FC236}">
                      <a16:creationId xmlns:a16="http://schemas.microsoft.com/office/drawing/2014/main" id="{3C834F90-6320-4017-8AF8-875C1B1161A2}"/>
                    </a:ext>
                  </a:extLst>
                </p14:cNvPr>
                <p14:cNvContentPartPr/>
                <p14:nvPr/>
              </p14:nvContentPartPr>
              <p14:xfrm>
                <a:off x="8303345" y="3875178"/>
                <a:ext cx="2155320" cy="55800"/>
              </p14:xfrm>
            </p:contentPart>
          </mc:Choice>
          <mc:Fallback xmlns="">
            <p:pic>
              <p:nvPicPr>
                <p:cNvPr id="36" name="Inkt 35">
                  <a:extLst>
                    <a:ext uri="{FF2B5EF4-FFF2-40B4-BE49-F238E27FC236}">
                      <a16:creationId xmlns:a16="http://schemas.microsoft.com/office/drawing/2014/main" id="{321437FF-351F-4D01-B23F-2E48BF7AE85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294345" y="3866538"/>
                  <a:ext cx="2172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721" name="Inkt 720">
                  <a:extLst>
                    <a:ext uri="{FF2B5EF4-FFF2-40B4-BE49-F238E27FC236}">
                      <a16:creationId xmlns:a16="http://schemas.microsoft.com/office/drawing/2014/main" id="{5936B644-62B9-4040-B4F7-E3B8AC63A452}"/>
                    </a:ext>
                  </a:extLst>
                </p14:cNvPr>
                <p14:cNvContentPartPr/>
                <p14:nvPr/>
              </p14:nvContentPartPr>
              <p14:xfrm>
                <a:off x="8922905" y="3270378"/>
                <a:ext cx="58680" cy="597600"/>
              </p14:xfrm>
            </p:contentPart>
          </mc:Choice>
          <mc:Fallback xmlns="">
            <p:pic>
              <p:nvPicPr>
                <p:cNvPr id="37" name="Inkt 36">
                  <a:extLst>
                    <a:ext uri="{FF2B5EF4-FFF2-40B4-BE49-F238E27FC236}">
                      <a16:creationId xmlns:a16="http://schemas.microsoft.com/office/drawing/2014/main" id="{449BB0AF-9332-4053-88C9-77A6515F021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913905" y="3261378"/>
                  <a:ext cx="7632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722" name="Inkt 721">
                  <a:extLst>
                    <a:ext uri="{FF2B5EF4-FFF2-40B4-BE49-F238E27FC236}">
                      <a16:creationId xmlns:a16="http://schemas.microsoft.com/office/drawing/2014/main" id="{117C0C36-1B45-4776-B85C-641785E68BD6}"/>
                    </a:ext>
                  </a:extLst>
                </p14:cNvPr>
                <p14:cNvContentPartPr/>
                <p14:nvPr/>
              </p14:nvContentPartPr>
              <p14:xfrm>
                <a:off x="9497825" y="3285138"/>
                <a:ext cx="132120" cy="664560"/>
              </p14:xfrm>
            </p:contentPart>
          </mc:Choice>
          <mc:Fallback xmlns="">
            <p:pic>
              <p:nvPicPr>
                <p:cNvPr id="38" name="Inkt 37">
                  <a:extLst>
                    <a:ext uri="{FF2B5EF4-FFF2-40B4-BE49-F238E27FC236}">
                      <a16:creationId xmlns:a16="http://schemas.microsoft.com/office/drawing/2014/main" id="{F8D7740B-91BD-4604-A2B9-56DFDFB9E5B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488825" y="3276138"/>
                  <a:ext cx="14976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723" name="Inkt 722">
                  <a:extLst>
                    <a:ext uri="{FF2B5EF4-FFF2-40B4-BE49-F238E27FC236}">
                      <a16:creationId xmlns:a16="http://schemas.microsoft.com/office/drawing/2014/main" id="{B7F2F25F-0750-40E9-8C73-43DE6F5BC9AC}"/>
                    </a:ext>
                  </a:extLst>
                </p14:cNvPr>
                <p14:cNvContentPartPr/>
                <p14:nvPr/>
              </p14:nvContentPartPr>
              <p14:xfrm>
                <a:off x="9934505" y="3284418"/>
                <a:ext cx="113400" cy="621000"/>
              </p14:xfrm>
            </p:contentPart>
          </mc:Choice>
          <mc:Fallback xmlns="">
            <p:pic>
              <p:nvPicPr>
                <p:cNvPr id="39" name="Inkt 38">
                  <a:extLst>
                    <a:ext uri="{FF2B5EF4-FFF2-40B4-BE49-F238E27FC236}">
                      <a16:creationId xmlns:a16="http://schemas.microsoft.com/office/drawing/2014/main" id="{70F5E031-BCDC-44B6-AAAA-D3FDC97C45C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925505" y="3275778"/>
                  <a:ext cx="13104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724" name="Inkt 723">
                  <a:extLst>
                    <a:ext uri="{FF2B5EF4-FFF2-40B4-BE49-F238E27FC236}">
                      <a16:creationId xmlns:a16="http://schemas.microsoft.com/office/drawing/2014/main" id="{19B316BB-513B-4F89-9FCA-634654E611A8}"/>
                    </a:ext>
                  </a:extLst>
                </p14:cNvPr>
                <p14:cNvContentPartPr/>
                <p14:nvPr/>
              </p14:nvContentPartPr>
              <p14:xfrm>
                <a:off x="10170665" y="3015858"/>
                <a:ext cx="120240" cy="23760"/>
              </p14:xfrm>
            </p:contentPart>
          </mc:Choice>
          <mc:Fallback xmlns="">
            <p:pic>
              <p:nvPicPr>
                <p:cNvPr id="41" name="Inkt 40">
                  <a:extLst>
                    <a:ext uri="{FF2B5EF4-FFF2-40B4-BE49-F238E27FC236}">
                      <a16:creationId xmlns:a16="http://schemas.microsoft.com/office/drawing/2014/main" id="{00B67861-E1F6-4A28-88E2-76B460D2CE5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162025" y="3006858"/>
                  <a:ext cx="137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725" name="Inkt 724">
                  <a:extLst>
                    <a:ext uri="{FF2B5EF4-FFF2-40B4-BE49-F238E27FC236}">
                      <a16:creationId xmlns:a16="http://schemas.microsoft.com/office/drawing/2014/main" id="{E59A3E92-CEBB-4E2C-8DB1-9B804635F24E}"/>
                    </a:ext>
                  </a:extLst>
                </p14:cNvPr>
                <p14:cNvContentPartPr/>
                <p14:nvPr/>
              </p14:nvContentPartPr>
              <p14:xfrm>
                <a:off x="6151625" y="3939978"/>
                <a:ext cx="1230120" cy="60840"/>
              </p14:xfrm>
            </p:contentPart>
          </mc:Choice>
          <mc:Fallback xmlns="">
            <p:pic>
              <p:nvPicPr>
                <p:cNvPr id="43" name="Inkt 42">
                  <a:extLst>
                    <a:ext uri="{FF2B5EF4-FFF2-40B4-BE49-F238E27FC236}">
                      <a16:creationId xmlns:a16="http://schemas.microsoft.com/office/drawing/2014/main" id="{58EBA635-7C03-4ED9-BE7D-C7E4B9920C8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142985" y="3930978"/>
                  <a:ext cx="1247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726" name="Inkt 725">
                  <a:extLst>
                    <a:ext uri="{FF2B5EF4-FFF2-40B4-BE49-F238E27FC236}">
                      <a16:creationId xmlns:a16="http://schemas.microsoft.com/office/drawing/2014/main" id="{10C24982-4F07-4077-9E91-BF9A32BAADA9}"/>
                    </a:ext>
                  </a:extLst>
                </p14:cNvPr>
                <p14:cNvContentPartPr/>
                <p14:nvPr/>
              </p14:nvContentPartPr>
              <p14:xfrm>
                <a:off x="7344305" y="3248058"/>
                <a:ext cx="71640" cy="2989800"/>
              </p14:xfrm>
            </p:contentPart>
          </mc:Choice>
          <mc:Fallback xmlns="">
            <p:pic>
              <p:nvPicPr>
                <p:cNvPr id="44" name="Inkt 43">
                  <a:extLst>
                    <a:ext uri="{FF2B5EF4-FFF2-40B4-BE49-F238E27FC236}">
                      <a16:creationId xmlns:a16="http://schemas.microsoft.com/office/drawing/2014/main" id="{447B877D-43CB-41F5-8E86-F43B3031AD2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335305" y="3239418"/>
                  <a:ext cx="89280" cy="30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727" name="Inkt 726">
                  <a:extLst>
                    <a:ext uri="{FF2B5EF4-FFF2-40B4-BE49-F238E27FC236}">
                      <a16:creationId xmlns:a16="http://schemas.microsoft.com/office/drawing/2014/main" id="{C880D3B0-B667-4F16-BDAD-A95CE2F2938B}"/>
                    </a:ext>
                  </a:extLst>
                </p14:cNvPr>
                <p14:cNvContentPartPr/>
                <p14:nvPr/>
              </p14:nvContentPartPr>
              <p14:xfrm>
                <a:off x="6675425" y="3267138"/>
                <a:ext cx="55440" cy="663840"/>
              </p14:xfrm>
            </p:contentPart>
          </mc:Choice>
          <mc:Fallback xmlns="">
            <p:pic>
              <p:nvPicPr>
                <p:cNvPr id="46" name="Inkt 45">
                  <a:extLst>
                    <a:ext uri="{FF2B5EF4-FFF2-40B4-BE49-F238E27FC236}">
                      <a16:creationId xmlns:a16="http://schemas.microsoft.com/office/drawing/2014/main" id="{C74BE80D-A7BF-4EAF-B678-EAF48B257DB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666425" y="3258498"/>
                  <a:ext cx="730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728" name="Inkt 727">
                  <a:extLst>
                    <a:ext uri="{FF2B5EF4-FFF2-40B4-BE49-F238E27FC236}">
                      <a16:creationId xmlns:a16="http://schemas.microsoft.com/office/drawing/2014/main" id="{64A4DC9B-B579-4999-B826-1DA851F5E6E1}"/>
                    </a:ext>
                  </a:extLst>
                </p14:cNvPr>
                <p14:cNvContentPartPr/>
                <p14:nvPr/>
              </p14:nvContentPartPr>
              <p14:xfrm>
                <a:off x="7344665" y="3894258"/>
                <a:ext cx="599400" cy="79560"/>
              </p14:xfrm>
            </p:contentPart>
          </mc:Choice>
          <mc:Fallback xmlns="">
            <p:pic>
              <p:nvPicPr>
                <p:cNvPr id="47" name="Inkt 46">
                  <a:extLst>
                    <a:ext uri="{FF2B5EF4-FFF2-40B4-BE49-F238E27FC236}">
                      <a16:creationId xmlns:a16="http://schemas.microsoft.com/office/drawing/2014/main" id="{A8098D22-CAB7-4A37-B050-91319447C84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336025" y="3885258"/>
                  <a:ext cx="6170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729" name="Inkt 728">
                  <a:extLst>
                    <a:ext uri="{FF2B5EF4-FFF2-40B4-BE49-F238E27FC236}">
                      <a16:creationId xmlns:a16="http://schemas.microsoft.com/office/drawing/2014/main" id="{21E6236C-C144-4619-8281-41D7953AFB22}"/>
                    </a:ext>
                  </a:extLst>
                </p14:cNvPr>
                <p14:cNvContentPartPr/>
                <p14:nvPr/>
              </p14:nvContentPartPr>
              <p14:xfrm>
                <a:off x="7374545" y="4548378"/>
                <a:ext cx="564480" cy="59040"/>
              </p14:xfrm>
            </p:contentPart>
          </mc:Choice>
          <mc:Fallback xmlns="">
            <p:pic>
              <p:nvPicPr>
                <p:cNvPr id="48" name="Inkt 47">
                  <a:extLst>
                    <a:ext uri="{FF2B5EF4-FFF2-40B4-BE49-F238E27FC236}">
                      <a16:creationId xmlns:a16="http://schemas.microsoft.com/office/drawing/2014/main" id="{3DE301F4-05B9-49AF-A8D3-B3C68886382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365545" y="4539738"/>
                  <a:ext cx="5821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730" name="Inkt 729">
                  <a:extLst>
                    <a:ext uri="{FF2B5EF4-FFF2-40B4-BE49-F238E27FC236}">
                      <a16:creationId xmlns:a16="http://schemas.microsoft.com/office/drawing/2014/main" id="{E87BE345-1543-417A-9161-7215265FAB31}"/>
                    </a:ext>
                  </a:extLst>
                </p14:cNvPr>
                <p14:cNvContentPartPr/>
                <p14:nvPr/>
              </p14:nvContentPartPr>
              <p14:xfrm>
                <a:off x="7377785" y="5083698"/>
                <a:ext cx="573120" cy="39960"/>
              </p14:xfrm>
            </p:contentPart>
          </mc:Choice>
          <mc:Fallback xmlns="">
            <p:pic>
              <p:nvPicPr>
                <p:cNvPr id="49" name="Inkt 48">
                  <a:extLst>
                    <a:ext uri="{FF2B5EF4-FFF2-40B4-BE49-F238E27FC236}">
                      <a16:creationId xmlns:a16="http://schemas.microsoft.com/office/drawing/2014/main" id="{37DC8644-1425-4959-B860-FEB625DDC2E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368785" y="5074698"/>
                  <a:ext cx="590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731" name="Inkt 730">
                  <a:extLst>
                    <a:ext uri="{FF2B5EF4-FFF2-40B4-BE49-F238E27FC236}">
                      <a16:creationId xmlns:a16="http://schemas.microsoft.com/office/drawing/2014/main" id="{0C4295F9-4437-4BCE-8FD3-5A8D45F38630}"/>
                    </a:ext>
                  </a:extLst>
                </p14:cNvPr>
                <p14:cNvContentPartPr/>
                <p14:nvPr/>
              </p14:nvContentPartPr>
              <p14:xfrm>
                <a:off x="7383185" y="5547018"/>
                <a:ext cx="537480" cy="47160"/>
              </p14:xfrm>
            </p:contentPart>
          </mc:Choice>
          <mc:Fallback xmlns="">
            <p:pic>
              <p:nvPicPr>
                <p:cNvPr id="50" name="Inkt 49">
                  <a:extLst>
                    <a:ext uri="{FF2B5EF4-FFF2-40B4-BE49-F238E27FC236}">
                      <a16:creationId xmlns:a16="http://schemas.microsoft.com/office/drawing/2014/main" id="{AAE45DFA-ADD9-497A-83B2-7054FD8955B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374545" y="5538378"/>
                  <a:ext cx="5551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732" name="Inkt 731">
                  <a:extLst>
                    <a:ext uri="{FF2B5EF4-FFF2-40B4-BE49-F238E27FC236}">
                      <a16:creationId xmlns:a16="http://schemas.microsoft.com/office/drawing/2014/main" id="{75FD8192-9FA0-4E98-97BF-53E880ABB1B8}"/>
                    </a:ext>
                  </a:extLst>
                </p14:cNvPr>
                <p14:cNvContentPartPr/>
                <p14:nvPr/>
              </p14:nvContentPartPr>
              <p14:xfrm>
                <a:off x="7381385" y="5890818"/>
                <a:ext cx="606600" cy="45000"/>
              </p14:xfrm>
            </p:contentPart>
          </mc:Choice>
          <mc:Fallback xmlns="">
            <p:pic>
              <p:nvPicPr>
                <p:cNvPr id="51" name="Inkt 50">
                  <a:extLst>
                    <a:ext uri="{FF2B5EF4-FFF2-40B4-BE49-F238E27FC236}">
                      <a16:creationId xmlns:a16="http://schemas.microsoft.com/office/drawing/2014/main" id="{E1B20844-7FEB-4AD8-A676-96A9148BAD3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372385" y="5882178"/>
                  <a:ext cx="624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733" name="Inkt 732">
                  <a:extLst>
                    <a:ext uri="{FF2B5EF4-FFF2-40B4-BE49-F238E27FC236}">
                      <a16:creationId xmlns:a16="http://schemas.microsoft.com/office/drawing/2014/main" id="{668AA8BE-09A6-4300-A1E8-23CF352DE97A}"/>
                    </a:ext>
                  </a:extLst>
                </p14:cNvPr>
                <p14:cNvContentPartPr/>
                <p14:nvPr/>
              </p14:nvContentPartPr>
              <p14:xfrm>
                <a:off x="8320625" y="5158578"/>
                <a:ext cx="1920600" cy="26640"/>
              </p14:xfrm>
            </p:contentPart>
          </mc:Choice>
          <mc:Fallback xmlns="">
            <p:pic>
              <p:nvPicPr>
                <p:cNvPr id="57" name="Inkt 56">
                  <a:extLst>
                    <a:ext uri="{FF2B5EF4-FFF2-40B4-BE49-F238E27FC236}">
                      <a16:creationId xmlns:a16="http://schemas.microsoft.com/office/drawing/2014/main" id="{0D56FD48-F4FD-4F6A-821F-1A83EF3527C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311625" y="5149938"/>
                  <a:ext cx="1938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734" name="Inkt 733">
                  <a:extLst>
                    <a:ext uri="{FF2B5EF4-FFF2-40B4-BE49-F238E27FC236}">
                      <a16:creationId xmlns:a16="http://schemas.microsoft.com/office/drawing/2014/main" id="{AC60E339-B6B6-45C2-BDA2-8F4E01E37A5B}"/>
                    </a:ext>
                  </a:extLst>
                </p14:cNvPr>
                <p14:cNvContentPartPr/>
                <p14:nvPr/>
              </p14:nvContentPartPr>
              <p14:xfrm>
                <a:off x="8250065" y="5394378"/>
                <a:ext cx="1905480" cy="27720"/>
              </p14:xfrm>
            </p:contentPart>
          </mc:Choice>
          <mc:Fallback xmlns="">
            <p:pic>
              <p:nvPicPr>
                <p:cNvPr id="59" name="Inkt 58">
                  <a:extLst>
                    <a:ext uri="{FF2B5EF4-FFF2-40B4-BE49-F238E27FC236}">
                      <a16:creationId xmlns:a16="http://schemas.microsoft.com/office/drawing/2014/main" id="{5E9CEF12-1D2B-4C6A-899A-C1B6FD36E29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241065" y="5385738"/>
                  <a:ext cx="1923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735" name="Inkt 734">
                  <a:extLst>
                    <a:ext uri="{FF2B5EF4-FFF2-40B4-BE49-F238E27FC236}">
                      <a16:creationId xmlns:a16="http://schemas.microsoft.com/office/drawing/2014/main" id="{3FF803AD-C8C1-4CFE-8813-EAB6CE443D21}"/>
                    </a:ext>
                  </a:extLst>
                </p14:cNvPr>
                <p14:cNvContentPartPr/>
                <p14:nvPr/>
              </p14:nvContentPartPr>
              <p14:xfrm>
                <a:off x="8265905" y="5630178"/>
                <a:ext cx="1692720" cy="25200"/>
              </p14:xfrm>
            </p:contentPart>
          </mc:Choice>
          <mc:Fallback xmlns="">
            <p:pic>
              <p:nvPicPr>
                <p:cNvPr id="60" name="Inkt 59">
                  <a:extLst>
                    <a:ext uri="{FF2B5EF4-FFF2-40B4-BE49-F238E27FC236}">
                      <a16:creationId xmlns:a16="http://schemas.microsoft.com/office/drawing/2014/main" id="{B562B4BD-3A96-4660-A858-BFF15495A6C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256905" y="5621178"/>
                  <a:ext cx="1710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736" name="Inkt 735">
                  <a:extLst>
                    <a:ext uri="{FF2B5EF4-FFF2-40B4-BE49-F238E27FC236}">
                      <a16:creationId xmlns:a16="http://schemas.microsoft.com/office/drawing/2014/main" id="{3A197272-4132-49B4-A289-3AB53EB3FA72}"/>
                    </a:ext>
                  </a:extLst>
                </p14:cNvPr>
                <p14:cNvContentPartPr/>
                <p14:nvPr/>
              </p14:nvContentPartPr>
              <p14:xfrm>
                <a:off x="9931625" y="5647458"/>
                <a:ext cx="158760" cy="5400"/>
              </p14:xfrm>
            </p:contentPart>
          </mc:Choice>
          <mc:Fallback xmlns="">
            <p:pic>
              <p:nvPicPr>
                <p:cNvPr id="62" name="Inkt 61">
                  <a:extLst>
                    <a:ext uri="{FF2B5EF4-FFF2-40B4-BE49-F238E27FC236}">
                      <a16:creationId xmlns:a16="http://schemas.microsoft.com/office/drawing/2014/main" id="{FA6287D8-89EC-4A8B-B2A7-16636CFB8C6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922985" y="5638818"/>
                  <a:ext cx="1764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737" name="Inkt 736">
                  <a:extLst>
                    <a:ext uri="{FF2B5EF4-FFF2-40B4-BE49-F238E27FC236}">
                      <a16:creationId xmlns:a16="http://schemas.microsoft.com/office/drawing/2014/main" id="{BDF43C7B-C173-4209-A2CD-9D173E9ECF20}"/>
                    </a:ext>
                  </a:extLst>
                </p14:cNvPr>
                <p14:cNvContentPartPr/>
                <p14:nvPr/>
              </p14:nvContentPartPr>
              <p14:xfrm>
                <a:off x="8298665" y="5863458"/>
                <a:ext cx="1424880" cy="43920"/>
              </p14:xfrm>
            </p:contentPart>
          </mc:Choice>
          <mc:Fallback xmlns="">
            <p:pic>
              <p:nvPicPr>
                <p:cNvPr id="63" name="Inkt 62">
                  <a:extLst>
                    <a:ext uri="{FF2B5EF4-FFF2-40B4-BE49-F238E27FC236}">
                      <a16:creationId xmlns:a16="http://schemas.microsoft.com/office/drawing/2014/main" id="{DCDB456E-5D23-496E-B3CA-BE036B9AB48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289665" y="5854818"/>
                  <a:ext cx="1442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738" name="Inkt 737">
                  <a:extLst>
                    <a:ext uri="{FF2B5EF4-FFF2-40B4-BE49-F238E27FC236}">
                      <a16:creationId xmlns:a16="http://schemas.microsoft.com/office/drawing/2014/main" id="{CCD44056-33FC-4604-9743-6F48E7F6A4BE}"/>
                    </a:ext>
                  </a:extLst>
                </p14:cNvPr>
                <p14:cNvContentPartPr/>
                <p14:nvPr/>
              </p14:nvContentPartPr>
              <p14:xfrm>
                <a:off x="6459785" y="3249498"/>
                <a:ext cx="49320" cy="695520"/>
              </p14:xfrm>
            </p:contentPart>
          </mc:Choice>
          <mc:Fallback xmlns="">
            <p:pic>
              <p:nvPicPr>
                <p:cNvPr id="99" name="Inkt 98">
                  <a:extLst>
                    <a:ext uri="{FF2B5EF4-FFF2-40B4-BE49-F238E27FC236}">
                      <a16:creationId xmlns:a16="http://schemas.microsoft.com/office/drawing/2014/main" id="{83475F6A-AB37-4456-AABF-D7A477E3B1C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450785" y="3240498"/>
                  <a:ext cx="6696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739" name="Inkt 738">
                  <a:extLst>
                    <a:ext uri="{FF2B5EF4-FFF2-40B4-BE49-F238E27FC236}">
                      <a16:creationId xmlns:a16="http://schemas.microsoft.com/office/drawing/2014/main" id="{942DABE3-9DBE-4CB9-A893-8B3EC65E6256}"/>
                    </a:ext>
                  </a:extLst>
                </p14:cNvPr>
                <p14:cNvContentPartPr/>
                <p14:nvPr/>
              </p14:nvContentPartPr>
              <p14:xfrm>
                <a:off x="7018865" y="3254538"/>
                <a:ext cx="54360" cy="675360"/>
              </p14:xfrm>
            </p:contentPart>
          </mc:Choice>
          <mc:Fallback xmlns="">
            <p:pic>
              <p:nvPicPr>
                <p:cNvPr id="100" name="Inkt 99">
                  <a:extLst>
                    <a:ext uri="{FF2B5EF4-FFF2-40B4-BE49-F238E27FC236}">
                      <a16:creationId xmlns:a16="http://schemas.microsoft.com/office/drawing/2014/main" id="{D9EC3BA3-6908-4AF5-B0B1-264182F05F0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010225" y="3245538"/>
                  <a:ext cx="7200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740" name="Inkt 739">
                  <a:extLst>
                    <a:ext uri="{FF2B5EF4-FFF2-40B4-BE49-F238E27FC236}">
                      <a16:creationId xmlns:a16="http://schemas.microsoft.com/office/drawing/2014/main" id="{539526C3-B9FC-4780-BA1B-1F1C8B958280}"/>
                    </a:ext>
                  </a:extLst>
                </p14:cNvPr>
                <p14:cNvContentPartPr/>
                <p14:nvPr/>
              </p14:nvContentPartPr>
              <p14:xfrm>
                <a:off x="7679105" y="3258138"/>
                <a:ext cx="24480" cy="656280"/>
              </p14:xfrm>
            </p:contentPart>
          </mc:Choice>
          <mc:Fallback xmlns="">
            <p:pic>
              <p:nvPicPr>
                <p:cNvPr id="102" name="Inkt 101">
                  <a:extLst>
                    <a:ext uri="{FF2B5EF4-FFF2-40B4-BE49-F238E27FC236}">
                      <a16:creationId xmlns:a16="http://schemas.microsoft.com/office/drawing/2014/main" id="{98B1EFC9-4543-45A4-BBF7-73A5EDE754C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670465" y="3249498"/>
                  <a:ext cx="4212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741" name="Inkt 740">
                  <a:extLst>
                    <a:ext uri="{FF2B5EF4-FFF2-40B4-BE49-F238E27FC236}">
                      <a16:creationId xmlns:a16="http://schemas.microsoft.com/office/drawing/2014/main" id="{908A71A1-CE00-488D-9794-87B84B4D4323}"/>
                    </a:ext>
                  </a:extLst>
                </p14:cNvPr>
                <p14:cNvContentPartPr/>
                <p14:nvPr/>
              </p14:nvContentPartPr>
              <p14:xfrm>
                <a:off x="7699985" y="3617778"/>
                <a:ext cx="290880" cy="20520"/>
              </p14:xfrm>
            </p:contentPart>
          </mc:Choice>
          <mc:Fallback xmlns="">
            <p:pic>
              <p:nvPicPr>
                <p:cNvPr id="104" name="Inkt 103">
                  <a:extLst>
                    <a:ext uri="{FF2B5EF4-FFF2-40B4-BE49-F238E27FC236}">
                      <a16:creationId xmlns:a16="http://schemas.microsoft.com/office/drawing/2014/main" id="{7FCE404B-A7C1-44AD-9C61-E21B711350D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691345" y="3608778"/>
                  <a:ext cx="308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742" name="Inkt 741">
                  <a:extLst>
                    <a:ext uri="{FF2B5EF4-FFF2-40B4-BE49-F238E27FC236}">
                      <a16:creationId xmlns:a16="http://schemas.microsoft.com/office/drawing/2014/main" id="{012B5A28-B2BB-466A-8460-993536303DAD}"/>
                    </a:ext>
                  </a:extLst>
                </p14:cNvPr>
                <p14:cNvContentPartPr/>
                <p14:nvPr/>
              </p14:nvContentPartPr>
              <p14:xfrm>
                <a:off x="2733425" y="3616338"/>
                <a:ext cx="3187440" cy="79560"/>
              </p14:xfrm>
            </p:contentPart>
          </mc:Choice>
          <mc:Fallback xmlns="">
            <p:pic>
              <p:nvPicPr>
                <p:cNvPr id="6" name="Inkt 5">
                  <a:extLst>
                    <a:ext uri="{FF2B5EF4-FFF2-40B4-BE49-F238E27FC236}">
                      <a16:creationId xmlns:a16="http://schemas.microsoft.com/office/drawing/2014/main" id="{155B7FA9-53F0-492F-9541-FEF6128792B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724785" y="3607338"/>
                  <a:ext cx="3205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743" name="Inkt 742">
                  <a:extLst>
                    <a:ext uri="{FF2B5EF4-FFF2-40B4-BE49-F238E27FC236}">
                      <a16:creationId xmlns:a16="http://schemas.microsoft.com/office/drawing/2014/main" id="{FE123FDC-C133-4A1E-A344-3A188D6BA7E3}"/>
                    </a:ext>
                  </a:extLst>
                </p14:cNvPr>
                <p14:cNvContentPartPr/>
                <p14:nvPr/>
              </p14:nvContentPartPr>
              <p14:xfrm>
                <a:off x="2614265" y="3803538"/>
                <a:ext cx="3258360" cy="124560"/>
              </p14:xfrm>
            </p:contentPart>
          </mc:Choice>
          <mc:Fallback xmlns="">
            <p:pic>
              <p:nvPicPr>
                <p:cNvPr id="7" name="Inkt 6">
                  <a:extLst>
                    <a:ext uri="{FF2B5EF4-FFF2-40B4-BE49-F238E27FC236}">
                      <a16:creationId xmlns:a16="http://schemas.microsoft.com/office/drawing/2014/main" id="{CD676434-752B-440F-8B14-D5B787044FB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605625" y="3794538"/>
                  <a:ext cx="3276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744" name="Inkt 743">
                  <a:extLst>
                    <a:ext uri="{FF2B5EF4-FFF2-40B4-BE49-F238E27FC236}">
                      <a16:creationId xmlns:a16="http://schemas.microsoft.com/office/drawing/2014/main" id="{F641F0E0-4FAA-4341-9A9D-B277B4A019B5}"/>
                    </a:ext>
                  </a:extLst>
                </p14:cNvPr>
                <p14:cNvContentPartPr/>
                <p14:nvPr/>
              </p14:nvContentPartPr>
              <p14:xfrm>
                <a:off x="5787040" y="3612547"/>
                <a:ext cx="396000" cy="25200"/>
              </p14:xfrm>
            </p:contentPart>
          </mc:Choice>
          <mc:Fallback xmlns="">
            <p:pic>
              <p:nvPicPr>
                <p:cNvPr id="144" name="Inkt 143">
                  <a:extLst>
                    <a:ext uri="{FF2B5EF4-FFF2-40B4-BE49-F238E27FC236}">
                      <a16:creationId xmlns:a16="http://schemas.microsoft.com/office/drawing/2014/main" id="{689683A1-7C61-43C2-8C31-5691036035B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778040" y="3603907"/>
                  <a:ext cx="413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745" name="Inkt 744">
                  <a:extLst>
                    <a:ext uri="{FF2B5EF4-FFF2-40B4-BE49-F238E27FC236}">
                      <a16:creationId xmlns:a16="http://schemas.microsoft.com/office/drawing/2014/main" id="{45C9E115-9F4E-4F9B-A5E5-ADA4D48D8D85}"/>
                    </a:ext>
                  </a:extLst>
                </p14:cNvPr>
                <p14:cNvContentPartPr/>
                <p14:nvPr/>
              </p14:nvContentPartPr>
              <p14:xfrm>
                <a:off x="7921480" y="3221587"/>
                <a:ext cx="483120" cy="41040"/>
              </p14:xfrm>
            </p:contentPart>
          </mc:Choice>
          <mc:Fallback xmlns="">
            <p:pic>
              <p:nvPicPr>
                <p:cNvPr id="146" name="Inkt 145">
                  <a:extLst>
                    <a:ext uri="{FF2B5EF4-FFF2-40B4-BE49-F238E27FC236}">
                      <a16:creationId xmlns:a16="http://schemas.microsoft.com/office/drawing/2014/main" id="{B9C40513-B8FD-408C-97D5-E28D03B5CDA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912840" y="3212947"/>
                  <a:ext cx="500760" cy="58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46" name="Tekstvak 745">
            <a:extLst>
              <a:ext uri="{FF2B5EF4-FFF2-40B4-BE49-F238E27FC236}">
                <a16:creationId xmlns:a16="http://schemas.microsoft.com/office/drawing/2014/main" id="{B534848C-469A-4E6E-BC6F-33F8186A84F4}"/>
              </a:ext>
            </a:extLst>
          </p:cNvPr>
          <p:cNvSpPr txBox="1"/>
          <p:nvPr/>
        </p:nvSpPr>
        <p:spPr>
          <a:xfrm>
            <a:off x="3338446" y="4070658"/>
            <a:ext cx="136808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400" dirty="0"/>
              <a:t>WR07</a:t>
            </a:r>
            <a:endParaRPr lang="en-GB" sz="1400" dirty="0"/>
          </a:p>
        </p:txBody>
      </p:sp>
      <p:sp>
        <p:nvSpPr>
          <p:cNvPr id="747" name="Tekstvak 746">
            <a:extLst>
              <a:ext uri="{FF2B5EF4-FFF2-40B4-BE49-F238E27FC236}">
                <a16:creationId xmlns:a16="http://schemas.microsoft.com/office/drawing/2014/main" id="{225D8D00-8036-43CA-9921-C032C4B01358}"/>
              </a:ext>
            </a:extLst>
          </p:cNvPr>
          <p:cNvSpPr txBox="1"/>
          <p:nvPr/>
        </p:nvSpPr>
        <p:spPr>
          <a:xfrm>
            <a:off x="4589721" y="439532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WR08</a:t>
            </a:r>
            <a:endParaRPr lang="en-GB" sz="1400" dirty="0"/>
          </a:p>
        </p:txBody>
      </p:sp>
      <p:sp>
        <p:nvSpPr>
          <p:cNvPr id="748" name="Tekstvak 747">
            <a:extLst>
              <a:ext uri="{FF2B5EF4-FFF2-40B4-BE49-F238E27FC236}">
                <a16:creationId xmlns:a16="http://schemas.microsoft.com/office/drawing/2014/main" id="{DECE9E65-5A95-4BB4-985B-4F5D0595D9FF}"/>
              </a:ext>
            </a:extLst>
          </p:cNvPr>
          <p:cNvSpPr txBox="1"/>
          <p:nvPr/>
        </p:nvSpPr>
        <p:spPr>
          <a:xfrm>
            <a:off x="6401114" y="3407721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12</a:t>
            </a:r>
            <a:endParaRPr lang="en-GB" sz="1400" dirty="0"/>
          </a:p>
        </p:txBody>
      </p:sp>
      <p:sp>
        <p:nvSpPr>
          <p:cNvPr id="749" name="Tekstvak 748">
            <a:extLst>
              <a:ext uri="{FF2B5EF4-FFF2-40B4-BE49-F238E27FC236}">
                <a16:creationId xmlns:a16="http://schemas.microsoft.com/office/drawing/2014/main" id="{A8D2005D-CB50-4755-807E-9110016A5A25}"/>
              </a:ext>
            </a:extLst>
          </p:cNvPr>
          <p:cNvSpPr txBox="1"/>
          <p:nvPr/>
        </p:nvSpPr>
        <p:spPr>
          <a:xfrm>
            <a:off x="6135727" y="3473064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11</a:t>
            </a:r>
            <a:endParaRPr lang="en-GB" sz="1400" dirty="0"/>
          </a:p>
        </p:txBody>
      </p:sp>
      <p:sp>
        <p:nvSpPr>
          <p:cNvPr id="750" name="Tekstvak 749">
            <a:extLst>
              <a:ext uri="{FF2B5EF4-FFF2-40B4-BE49-F238E27FC236}">
                <a16:creationId xmlns:a16="http://schemas.microsoft.com/office/drawing/2014/main" id="{0435686F-C9F6-405F-9C36-8C75657BB648}"/>
              </a:ext>
            </a:extLst>
          </p:cNvPr>
          <p:cNvSpPr txBox="1"/>
          <p:nvPr/>
        </p:nvSpPr>
        <p:spPr>
          <a:xfrm>
            <a:off x="5730186" y="4585317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10</a:t>
            </a:r>
            <a:endParaRPr lang="en-GB" sz="1400" dirty="0"/>
          </a:p>
        </p:txBody>
      </p:sp>
      <p:sp>
        <p:nvSpPr>
          <p:cNvPr id="751" name="Tekstvak 750">
            <a:extLst>
              <a:ext uri="{FF2B5EF4-FFF2-40B4-BE49-F238E27FC236}">
                <a16:creationId xmlns:a16="http://schemas.microsoft.com/office/drawing/2014/main" id="{A71ED035-5C74-496B-BE56-B6D4564EA2BF}"/>
              </a:ext>
            </a:extLst>
          </p:cNvPr>
          <p:cNvSpPr txBox="1"/>
          <p:nvPr/>
        </p:nvSpPr>
        <p:spPr>
          <a:xfrm>
            <a:off x="5323846" y="4193778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09</a:t>
            </a:r>
            <a:endParaRPr lang="en-GB" sz="1400" dirty="0"/>
          </a:p>
        </p:txBody>
      </p:sp>
      <p:sp>
        <p:nvSpPr>
          <p:cNvPr id="752" name="Tekstvak 751">
            <a:extLst>
              <a:ext uri="{FF2B5EF4-FFF2-40B4-BE49-F238E27FC236}">
                <a16:creationId xmlns:a16="http://schemas.microsoft.com/office/drawing/2014/main" id="{207D8666-82DF-418B-99A3-FBCF89B54C7C}"/>
              </a:ext>
            </a:extLst>
          </p:cNvPr>
          <p:cNvSpPr txBox="1"/>
          <p:nvPr/>
        </p:nvSpPr>
        <p:spPr>
          <a:xfrm>
            <a:off x="7587160" y="3140947"/>
            <a:ext cx="465192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900" dirty="0"/>
              <a:t>WR16</a:t>
            </a:r>
            <a:endParaRPr lang="en-GB" sz="900" dirty="0"/>
          </a:p>
        </p:txBody>
      </p:sp>
      <p:sp>
        <p:nvSpPr>
          <p:cNvPr id="753" name="Tekstvak 752">
            <a:extLst>
              <a:ext uri="{FF2B5EF4-FFF2-40B4-BE49-F238E27FC236}">
                <a16:creationId xmlns:a16="http://schemas.microsoft.com/office/drawing/2014/main" id="{69401E1E-681B-4DEC-A8D1-471F0F2BB1E2}"/>
              </a:ext>
            </a:extLst>
          </p:cNvPr>
          <p:cNvSpPr txBox="1"/>
          <p:nvPr/>
        </p:nvSpPr>
        <p:spPr>
          <a:xfrm>
            <a:off x="7334287" y="3341217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15</a:t>
            </a:r>
            <a:endParaRPr lang="en-GB" sz="1400" dirty="0"/>
          </a:p>
        </p:txBody>
      </p:sp>
      <p:sp>
        <p:nvSpPr>
          <p:cNvPr id="754" name="Tekstvak 753">
            <a:extLst>
              <a:ext uri="{FF2B5EF4-FFF2-40B4-BE49-F238E27FC236}">
                <a16:creationId xmlns:a16="http://schemas.microsoft.com/office/drawing/2014/main" id="{04BA5424-64FD-458D-BC99-4C80280E3714}"/>
              </a:ext>
            </a:extLst>
          </p:cNvPr>
          <p:cNvSpPr txBox="1"/>
          <p:nvPr/>
        </p:nvSpPr>
        <p:spPr>
          <a:xfrm>
            <a:off x="7021249" y="3393976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14</a:t>
            </a:r>
            <a:endParaRPr lang="en-GB" sz="1400" dirty="0"/>
          </a:p>
        </p:txBody>
      </p:sp>
      <p:sp>
        <p:nvSpPr>
          <p:cNvPr id="755" name="Tekstvak 754">
            <a:extLst>
              <a:ext uri="{FF2B5EF4-FFF2-40B4-BE49-F238E27FC236}">
                <a16:creationId xmlns:a16="http://schemas.microsoft.com/office/drawing/2014/main" id="{CA61CCDC-F87E-4CAA-B6A8-9BA710597502}"/>
              </a:ext>
            </a:extLst>
          </p:cNvPr>
          <p:cNvSpPr txBox="1"/>
          <p:nvPr/>
        </p:nvSpPr>
        <p:spPr>
          <a:xfrm>
            <a:off x="6701705" y="3370684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13</a:t>
            </a:r>
            <a:endParaRPr lang="en-GB" sz="1400" dirty="0"/>
          </a:p>
        </p:txBody>
      </p:sp>
      <p:sp>
        <p:nvSpPr>
          <p:cNvPr id="756" name="Tekstvak 755">
            <a:extLst>
              <a:ext uri="{FF2B5EF4-FFF2-40B4-BE49-F238E27FC236}">
                <a16:creationId xmlns:a16="http://schemas.microsoft.com/office/drawing/2014/main" id="{A27265C6-9E72-4524-99ED-57AE8CFBF743}"/>
              </a:ext>
            </a:extLst>
          </p:cNvPr>
          <p:cNvSpPr txBox="1"/>
          <p:nvPr/>
        </p:nvSpPr>
        <p:spPr>
          <a:xfrm>
            <a:off x="8007434" y="3476445"/>
            <a:ext cx="36740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20</a:t>
            </a:r>
            <a:endParaRPr lang="en-GB" sz="1400" dirty="0"/>
          </a:p>
        </p:txBody>
      </p:sp>
      <p:sp>
        <p:nvSpPr>
          <p:cNvPr id="757" name="Tekstvak 756">
            <a:extLst>
              <a:ext uri="{FF2B5EF4-FFF2-40B4-BE49-F238E27FC236}">
                <a16:creationId xmlns:a16="http://schemas.microsoft.com/office/drawing/2014/main" id="{A3C6ACD0-9B62-47C2-A3AC-7F2D8D4BCDFA}"/>
              </a:ext>
            </a:extLst>
          </p:cNvPr>
          <p:cNvSpPr txBox="1"/>
          <p:nvPr/>
        </p:nvSpPr>
        <p:spPr>
          <a:xfrm>
            <a:off x="7572827" y="3721295"/>
            <a:ext cx="625492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900" dirty="0"/>
              <a:t>WR19</a:t>
            </a:r>
            <a:endParaRPr lang="en-GB" sz="900" dirty="0"/>
          </a:p>
        </p:txBody>
      </p:sp>
      <p:sp>
        <p:nvSpPr>
          <p:cNvPr id="758" name="Tekstvak 757">
            <a:extLst>
              <a:ext uri="{FF2B5EF4-FFF2-40B4-BE49-F238E27FC236}">
                <a16:creationId xmlns:a16="http://schemas.microsoft.com/office/drawing/2014/main" id="{498C1941-C169-4CCE-A70B-E609CD196492}"/>
              </a:ext>
            </a:extLst>
          </p:cNvPr>
          <p:cNvSpPr txBox="1"/>
          <p:nvPr/>
        </p:nvSpPr>
        <p:spPr>
          <a:xfrm>
            <a:off x="7627266" y="3574964"/>
            <a:ext cx="465192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900" dirty="0"/>
              <a:t>WR18</a:t>
            </a:r>
            <a:endParaRPr lang="en-GB" sz="900" dirty="0"/>
          </a:p>
        </p:txBody>
      </p:sp>
      <p:sp>
        <p:nvSpPr>
          <p:cNvPr id="759" name="Tekstvak 758">
            <a:extLst>
              <a:ext uri="{FF2B5EF4-FFF2-40B4-BE49-F238E27FC236}">
                <a16:creationId xmlns:a16="http://schemas.microsoft.com/office/drawing/2014/main" id="{49B624CC-8E95-4567-9039-810FFC189FAC}"/>
              </a:ext>
            </a:extLst>
          </p:cNvPr>
          <p:cNvSpPr txBox="1"/>
          <p:nvPr/>
        </p:nvSpPr>
        <p:spPr>
          <a:xfrm>
            <a:off x="7603568" y="3391197"/>
            <a:ext cx="465192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900" dirty="0"/>
              <a:t>WR17</a:t>
            </a:r>
            <a:endParaRPr lang="en-GB" sz="900" dirty="0"/>
          </a:p>
        </p:txBody>
      </p:sp>
      <p:sp>
        <p:nvSpPr>
          <p:cNvPr id="760" name="Tekstvak 759">
            <a:extLst>
              <a:ext uri="{FF2B5EF4-FFF2-40B4-BE49-F238E27FC236}">
                <a16:creationId xmlns:a16="http://schemas.microsoft.com/office/drawing/2014/main" id="{1CF4A70B-71D3-4A57-95DC-9D41A89DEA3B}"/>
              </a:ext>
            </a:extLst>
          </p:cNvPr>
          <p:cNvSpPr txBox="1"/>
          <p:nvPr/>
        </p:nvSpPr>
        <p:spPr>
          <a:xfrm>
            <a:off x="10030228" y="3495761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WR24</a:t>
            </a:r>
            <a:endParaRPr lang="en-GB" sz="1400" dirty="0"/>
          </a:p>
        </p:txBody>
      </p:sp>
      <p:sp>
        <p:nvSpPr>
          <p:cNvPr id="761" name="Tekstvak 760">
            <a:extLst>
              <a:ext uri="{FF2B5EF4-FFF2-40B4-BE49-F238E27FC236}">
                <a16:creationId xmlns:a16="http://schemas.microsoft.com/office/drawing/2014/main" id="{B644F555-8D21-4807-B741-45078E78D221}"/>
              </a:ext>
            </a:extLst>
          </p:cNvPr>
          <p:cNvSpPr txBox="1"/>
          <p:nvPr/>
        </p:nvSpPr>
        <p:spPr>
          <a:xfrm>
            <a:off x="9448565" y="352503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WR23</a:t>
            </a:r>
            <a:endParaRPr lang="en-GB" sz="1400" dirty="0"/>
          </a:p>
        </p:txBody>
      </p:sp>
      <p:sp>
        <p:nvSpPr>
          <p:cNvPr id="762" name="Tekstvak 761">
            <a:extLst>
              <a:ext uri="{FF2B5EF4-FFF2-40B4-BE49-F238E27FC236}">
                <a16:creationId xmlns:a16="http://schemas.microsoft.com/office/drawing/2014/main" id="{CA834A1B-652B-4276-B0C3-2C97C058AED4}"/>
              </a:ext>
            </a:extLst>
          </p:cNvPr>
          <p:cNvSpPr txBox="1"/>
          <p:nvPr/>
        </p:nvSpPr>
        <p:spPr>
          <a:xfrm>
            <a:off x="8986721" y="3432389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WR22</a:t>
            </a:r>
            <a:endParaRPr lang="en-GB" sz="1400" dirty="0"/>
          </a:p>
        </p:txBody>
      </p:sp>
      <p:sp>
        <p:nvSpPr>
          <p:cNvPr id="763" name="Tekstvak 762">
            <a:extLst>
              <a:ext uri="{FF2B5EF4-FFF2-40B4-BE49-F238E27FC236}">
                <a16:creationId xmlns:a16="http://schemas.microsoft.com/office/drawing/2014/main" id="{FE76B0EB-C431-498B-8A14-38151C6F9C9C}"/>
              </a:ext>
            </a:extLst>
          </p:cNvPr>
          <p:cNvSpPr txBox="1"/>
          <p:nvPr/>
        </p:nvSpPr>
        <p:spPr>
          <a:xfrm>
            <a:off x="8383625" y="3457601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WR21</a:t>
            </a:r>
            <a:endParaRPr lang="en-GB" sz="1400" dirty="0"/>
          </a:p>
        </p:txBody>
      </p:sp>
      <p:sp>
        <p:nvSpPr>
          <p:cNvPr id="764" name="Tekstvak 763">
            <a:extLst>
              <a:ext uri="{FF2B5EF4-FFF2-40B4-BE49-F238E27FC236}">
                <a16:creationId xmlns:a16="http://schemas.microsoft.com/office/drawing/2014/main" id="{23212FF4-2A7A-41A6-AF33-65AE9C4918EE}"/>
              </a:ext>
            </a:extLst>
          </p:cNvPr>
          <p:cNvSpPr txBox="1"/>
          <p:nvPr/>
        </p:nvSpPr>
        <p:spPr>
          <a:xfrm>
            <a:off x="5251117" y="5234729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28</a:t>
            </a:r>
            <a:endParaRPr lang="en-GB" sz="1400" dirty="0"/>
          </a:p>
        </p:txBody>
      </p:sp>
      <p:sp>
        <p:nvSpPr>
          <p:cNvPr id="765" name="Tekstvak 764">
            <a:extLst>
              <a:ext uri="{FF2B5EF4-FFF2-40B4-BE49-F238E27FC236}">
                <a16:creationId xmlns:a16="http://schemas.microsoft.com/office/drawing/2014/main" id="{C1055752-6506-4DA8-803A-65AC67EC56BE}"/>
              </a:ext>
            </a:extLst>
          </p:cNvPr>
          <p:cNvSpPr txBox="1"/>
          <p:nvPr/>
        </p:nvSpPr>
        <p:spPr>
          <a:xfrm>
            <a:off x="4588137" y="5300448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WR27</a:t>
            </a:r>
            <a:endParaRPr lang="en-GB" sz="1400" dirty="0"/>
          </a:p>
        </p:txBody>
      </p:sp>
      <p:sp>
        <p:nvSpPr>
          <p:cNvPr id="766" name="Tekstvak 765">
            <a:extLst>
              <a:ext uri="{FF2B5EF4-FFF2-40B4-BE49-F238E27FC236}">
                <a16:creationId xmlns:a16="http://schemas.microsoft.com/office/drawing/2014/main" id="{4D307CE9-82BB-409F-BCC8-7343F4B1BC56}"/>
              </a:ext>
            </a:extLst>
          </p:cNvPr>
          <p:cNvSpPr txBox="1"/>
          <p:nvPr/>
        </p:nvSpPr>
        <p:spPr>
          <a:xfrm>
            <a:off x="4441180" y="4934418"/>
            <a:ext cx="679586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400" dirty="0"/>
              <a:t>WR26</a:t>
            </a:r>
            <a:endParaRPr lang="en-GB" sz="1400" dirty="0"/>
          </a:p>
        </p:txBody>
      </p:sp>
      <p:sp>
        <p:nvSpPr>
          <p:cNvPr id="767" name="Tekstvak 766">
            <a:extLst>
              <a:ext uri="{FF2B5EF4-FFF2-40B4-BE49-F238E27FC236}">
                <a16:creationId xmlns:a16="http://schemas.microsoft.com/office/drawing/2014/main" id="{BA39ABE4-CAD2-4661-A983-7A7176E9E462}"/>
              </a:ext>
            </a:extLst>
          </p:cNvPr>
          <p:cNvSpPr txBox="1"/>
          <p:nvPr/>
        </p:nvSpPr>
        <p:spPr>
          <a:xfrm>
            <a:off x="3584624" y="5039118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WR25</a:t>
            </a:r>
            <a:endParaRPr lang="en-GB" sz="1400" dirty="0"/>
          </a:p>
        </p:txBody>
      </p:sp>
      <p:sp>
        <p:nvSpPr>
          <p:cNvPr id="768" name="Tekstvak 767">
            <a:extLst>
              <a:ext uri="{FF2B5EF4-FFF2-40B4-BE49-F238E27FC236}">
                <a16:creationId xmlns:a16="http://schemas.microsoft.com/office/drawing/2014/main" id="{CDC0653B-5F43-4D45-9D97-4673FBE45F65}"/>
              </a:ext>
            </a:extLst>
          </p:cNvPr>
          <p:cNvSpPr txBox="1"/>
          <p:nvPr/>
        </p:nvSpPr>
        <p:spPr>
          <a:xfrm>
            <a:off x="6495622" y="4521569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WR29</a:t>
            </a:r>
            <a:endParaRPr lang="en-GB" sz="1400" dirty="0"/>
          </a:p>
        </p:txBody>
      </p:sp>
      <p:sp>
        <p:nvSpPr>
          <p:cNvPr id="769" name="Tekstvak 768">
            <a:extLst>
              <a:ext uri="{FF2B5EF4-FFF2-40B4-BE49-F238E27FC236}">
                <a16:creationId xmlns:a16="http://schemas.microsoft.com/office/drawing/2014/main" id="{373260A5-C7CB-4E5C-9CC2-5DC971C932AD}"/>
              </a:ext>
            </a:extLst>
          </p:cNvPr>
          <p:cNvSpPr txBox="1"/>
          <p:nvPr/>
        </p:nvSpPr>
        <p:spPr>
          <a:xfrm>
            <a:off x="9262537" y="4318000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WR32</a:t>
            </a:r>
            <a:endParaRPr lang="en-GB" sz="1400" dirty="0"/>
          </a:p>
        </p:txBody>
      </p:sp>
      <p:sp>
        <p:nvSpPr>
          <p:cNvPr id="770" name="Tekstvak 769">
            <a:extLst>
              <a:ext uri="{FF2B5EF4-FFF2-40B4-BE49-F238E27FC236}">
                <a16:creationId xmlns:a16="http://schemas.microsoft.com/office/drawing/2014/main" id="{F0250DC3-8FEE-4F41-B5E0-0FD093FA780F}"/>
              </a:ext>
            </a:extLst>
          </p:cNvPr>
          <p:cNvSpPr txBox="1"/>
          <p:nvPr/>
        </p:nvSpPr>
        <p:spPr>
          <a:xfrm>
            <a:off x="7372394" y="4717747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WR31</a:t>
            </a:r>
            <a:endParaRPr lang="en-GB" sz="1400" dirty="0"/>
          </a:p>
        </p:txBody>
      </p:sp>
      <p:sp>
        <p:nvSpPr>
          <p:cNvPr id="771" name="Tekstvak 770">
            <a:extLst>
              <a:ext uri="{FF2B5EF4-FFF2-40B4-BE49-F238E27FC236}">
                <a16:creationId xmlns:a16="http://schemas.microsoft.com/office/drawing/2014/main" id="{C1E85549-6E3C-4515-A3E0-AF83836F36DB}"/>
              </a:ext>
            </a:extLst>
          </p:cNvPr>
          <p:cNvSpPr txBox="1"/>
          <p:nvPr/>
        </p:nvSpPr>
        <p:spPr>
          <a:xfrm>
            <a:off x="7363745" y="4163583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WR30</a:t>
            </a:r>
            <a:endParaRPr lang="en-GB" sz="1400" dirty="0"/>
          </a:p>
        </p:txBody>
      </p:sp>
      <p:sp>
        <p:nvSpPr>
          <p:cNvPr id="772" name="Tekstvak 771">
            <a:extLst>
              <a:ext uri="{FF2B5EF4-FFF2-40B4-BE49-F238E27FC236}">
                <a16:creationId xmlns:a16="http://schemas.microsoft.com/office/drawing/2014/main" id="{B67E2828-8384-4533-B923-3A272AC5C874}"/>
              </a:ext>
            </a:extLst>
          </p:cNvPr>
          <p:cNvSpPr txBox="1"/>
          <p:nvPr/>
        </p:nvSpPr>
        <p:spPr>
          <a:xfrm>
            <a:off x="7377253" y="5602321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WR35</a:t>
            </a:r>
            <a:endParaRPr lang="en-GB" sz="1400" dirty="0"/>
          </a:p>
        </p:txBody>
      </p:sp>
      <p:sp>
        <p:nvSpPr>
          <p:cNvPr id="773" name="Tekstvak 772">
            <a:extLst>
              <a:ext uri="{FF2B5EF4-FFF2-40B4-BE49-F238E27FC236}">
                <a16:creationId xmlns:a16="http://schemas.microsoft.com/office/drawing/2014/main" id="{2F90196E-7EAF-4134-8E8E-49343C69C451}"/>
              </a:ext>
            </a:extLst>
          </p:cNvPr>
          <p:cNvSpPr txBox="1"/>
          <p:nvPr/>
        </p:nvSpPr>
        <p:spPr>
          <a:xfrm>
            <a:off x="7422479" y="5202117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WR34</a:t>
            </a:r>
            <a:endParaRPr lang="en-GB" sz="1400" dirty="0"/>
          </a:p>
        </p:txBody>
      </p:sp>
      <p:sp>
        <p:nvSpPr>
          <p:cNvPr id="774" name="Tekstvak 773">
            <a:extLst>
              <a:ext uri="{FF2B5EF4-FFF2-40B4-BE49-F238E27FC236}">
                <a16:creationId xmlns:a16="http://schemas.microsoft.com/office/drawing/2014/main" id="{6A146D1F-5328-4804-BBE6-E3AB2A09B415}"/>
              </a:ext>
            </a:extLst>
          </p:cNvPr>
          <p:cNvSpPr txBox="1"/>
          <p:nvPr/>
        </p:nvSpPr>
        <p:spPr>
          <a:xfrm>
            <a:off x="6591536" y="5690849"/>
            <a:ext cx="36740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33</a:t>
            </a:r>
            <a:endParaRPr lang="en-GB" sz="1400" dirty="0"/>
          </a:p>
        </p:txBody>
      </p:sp>
      <p:sp>
        <p:nvSpPr>
          <p:cNvPr id="775" name="Tekstvak 774">
            <a:extLst>
              <a:ext uri="{FF2B5EF4-FFF2-40B4-BE49-F238E27FC236}">
                <a16:creationId xmlns:a16="http://schemas.microsoft.com/office/drawing/2014/main" id="{8C1A0D68-FBC4-4204-B26F-09B9EFB10B81}"/>
              </a:ext>
            </a:extLst>
          </p:cNvPr>
          <p:cNvSpPr txBox="1"/>
          <p:nvPr/>
        </p:nvSpPr>
        <p:spPr>
          <a:xfrm>
            <a:off x="9073997" y="5386516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WR38</a:t>
            </a:r>
            <a:endParaRPr lang="en-GB" sz="1400" dirty="0"/>
          </a:p>
        </p:txBody>
      </p:sp>
      <p:sp>
        <p:nvSpPr>
          <p:cNvPr id="776" name="Tekstvak 775">
            <a:extLst>
              <a:ext uri="{FF2B5EF4-FFF2-40B4-BE49-F238E27FC236}">
                <a16:creationId xmlns:a16="http://schemas.microsoft.com/office/drawing/2014/main" id="{2C8D8CF4-4397-4445-BB7F-28B4CCEF07DC}"/>
              </a:ext>
            </a:extLst>
          </p:cNvPr>
          <p:cNvSpPr txBox="1"/>
          <p:nvPr/>
        </p:nvSpPr>
        <p:spPr>
          <a:xfrm>
            <a:off x="9104303" y="5142524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WR37</a:t>
            </a:r>
            <a:endParaRPr lang="en-GB" sz="1400" dirty="0"/>
          </a:p>
        </p:txBody>
      </p:sp>
      <p:sp>
        <p:nvSpPr>
          <p:cNvPr id="777" name="Tekstvak 776">
            <a:extLst>
              <a:ext uri="{FF2B5EF4-FFF2-40B4-BE49-F238E27FC236}">
                <a16:creationId xmlns:a16="http://schemas.microsoft.com/office/drawing/2014/main" id="{D051C297-CD1A-47F4-9653-B26F9425F60D}"/>
              </a:ext>
            </a:extLst>
          </p:cNvPr>
          <p:cNvSpPr txBox="1"/>
          <p:nvPr/>
        </p:nvSpPr>
        <p:spPr>
          <a:xfrm>
            <a:off x="7407751" y="5900619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WR36</a:t>
            </a:r>
            <a:endParaRPr lang="en-GB" sz="1400" dirty="0"/>
          </a:p>
        </p:txBody>
      </p:sp>
      <p:sp>
        <p:nvSpPr>
          <p:cNvPr id="778" name="Tekstvak 777">
            <a:extLst>
              <a:ext uri="{FF2B5EF4-FFF2-40B4-BE49-F238E27FC236}">
                <a16:creationId xmlns:a16="http://schemas.microsoft.com/office/drawing/2014/main" id="{570136E8-0848-41DA-894D-EB2375119227}"/>
              </a:ext>
            </a:extLst>
          </p:cNvPr>
          <p:cNvSpPr txBox="1"/>
          <p:nvPr/>
        </p:nvSpPr>
        <p:spPr>
          <a:xfrm>
            <a:off x="8267548" y="5881596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WR40</a:t>
            </a:r>
            <a:endParaRPr lang="en-GB" sz="1400" dirty="0"/>
          </a:p>
        </p:txBody>
      </p:sp>
      <p:sp>
        <p:nvSpPr>
          <p:cNvPr id="779" name="Tekstvak 778">
            <a:extLst>
              <a:ext uri="{FF2B5EF4-FFF2-40B4-BE49-F238E27FC236}">
                <a16:creationId xmlns:a16="http://schemas.microsoft.com/office/drawing/2014/main" id="{9C6AAAE7-D0FF-4100-AF24-6E50F66AE291}"/>
              </a:ext>
            </a:extLst>
          </p:cNvPr>
          <p:cNvSpPr txBox="1"/>
          <p:nvPr/>
        </p:nvSpPr>
        <p:spPr>
          <a:xfrm>
            <a:off x="8791557" y="5591263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WR39</a:t>
            </a:r>
            <a:endParaRPr lang="en-GB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780" name="Inkt 779">
                <a:extLst>
                  <a:ext uri="{FF2B5EF4-FFF2-40B4-BE49-F238E27FC236}">
                    <a16:creationId xmlns:a16="http://schemas.microsoft.com/office/drawing/2014/main" id="{A9DDDD20-21E5-4438-8DE8-04FD85FA93A7}"/>
                  </a:ext>
                </a:extLst>
              </p14:cNvPr>
              <p14:cNvContentPartPr/>
              <p14:nvPr/>
            </p14:nvContentPartPr>
            <p14:xfrm>
              <a:off x="5103760" y="5182867"/>
              <a:ext cx="221040" cy="66960"/>
            </p14:xfrm>
          </p:contentPart>
        </mc:Choice>
        <mc:Fallback xmlns="">
          <p:pic>
            <p:nvPicPr>
              <p:cNvPr id="780" name="Inkt 779">
                <a:extLst>
                  <a:ext uri="{FF2B5EF4-FFF2-40B4-BE49-F238E27FC236}">
                    <a16:creationId xmlns:a16="http://schemas.microsoft.com/office/drawing/2014/main" id="{A9DDDD20-21E5-4438-8DE8-04FD85FA93A7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089383" y="5168467"/>
                <a:ext cx="249074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781" name="Inkt 780">
                <a:extLst>
                  <a:ext uri="{FF2B5EF4-FFF2-40B4-BE49-F238E27FC236}">
                    <a16:creationId xmlns:a16="http://schemas.microsoft.com/office/drawing/2014/main" id="{5038D508-0794-4C5D-86A2-997A0A8BBCAB}"/>
                  </a:ext>
                </a:extLst>
              </p14:cNvPr>
              <p14:cNvContentPartPr/>
              <p14:nvPr/>
            </p14:nvContentPartPr>
            <p14:xfrm>
              <a:off x="5194120" y="5834827"/>
              <a:ext cx="34920" cy="242280"/>
            </p14:xfrm>
          </p:contentPart>
        </mc:Choice>
        <mc:Fallback xmlns="">
          <p:pic>
            <p:nvPicPr>
              <p:cNvPr id="781" name="Inkt 780">
                <a:extLst>
                  <a:ext uri="{FF2B5EF4-FFF2-40B4-BE49-F238E27FC236}">
                    <a16:creationId xmlns:a16="http://schemas.microsoft.com/office/drawing/2014/main" id="{5038D508-0794-4C5D-86A2-997A0A8BBCAB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5179720" y="5820427"/>
                <a:ext cx="63000" cy="270360"/>
              </a:xfrm>
              <a:prstGeom prst="rect">
                <a:avLst/>
              </a:prstGeom>
            </p:spPr>
          </p:pic>
        </mc:Fallback>
      </mc:AlternateContent>
      <p:sp>
        <p:nvSpPr>
          <p:cNvPr id="782" name="Rechthoek 781">
            <a:extLst>
              <a:ext uri="{FF2B5EF4-FFF2-40B4-BE49-F238E27FC236}">
                <a16:creationId xmlns:a16="http://schemas.microsoft.com/office/drawing/2014/main" id="{1BF919EB-E7D5-4123-9023-EECEF32E3D76}"/>
              </a:ext>
            </a:extLst>
          </p:cNvPr>
          <p:cNvSpPr/>
          <p:nvPr/>
        </p:nvSpPr>
        <p:spPr>
          <a:xfrm>
            <a:off x="2614265" y="1380405"/>
            <a:ext cx="1889280" cy="184769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WR01</a:t>
            </a:r>
          </a:p>
        </p:txBody>
      </p:sp>
      <p:sp>
        <p:nvSpPr>
          <p:cNvPr id="783" name="Rechthoek 782">
            <a:extLst>
              <a:ext uri="{FF2B5EF4-FFF2-40B4-BE49-F238E27FC236}">
                <a16:creationId xmlns:a16="http://schemas.microsoft.com/office/drawing/2014/main" id="{B845CFA7-69BE-4B16-ADCD-F2300ED4F4C7}"/>
              </a:ext>
            </a:extLst>
          </p:cNvPr>
          <p:cNvSpPr/>
          <p:nvPr/>
        </p:nvSpPr>
        <p:spPr>
          <a:xfrm>
            <a:off x="4519311" y="1380404"/>
            <a:ext cx="1317409" cy="184769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WR02</a:t>
            </a:r>
          </a:p>
        </p:txBody>
      </p:sp>
      <p:sp>
        <p:nvSpPr>
          <p:cNvPr id="784" name="Rechthoek 783">
            <a:extLst>
              <a:ext uri="{FF2B5EF4-FFF2-40B4-BE49-F238E27FC236}">
                <a16:creationId xmlns:a16="http://schemas.microsoft.com/office/drawing/2014/main" id="{2B557C02-32C7-4A43-BC06-3E58EE9E6071}"/>
              </a:ext>
            </a:extLst>
          </p:cNvPr>
          <p:cNvSpPr/>
          <p:nvPr/>
        </p:nvSpPr>
        <p:spPr>
          <a:xfrm>
            <a:off x="6081150" y="1362793"/>
            <a:ext cx="1188549" cy="16459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WR04</a:t>
            </a:r>
          </a:p>
        </p:txBody>
      </p:sp>
      <p:sp>
        <p:nvSpPr>
          <p:cNvPr id="785" name="Rechthoek 784">
            <a:extLst>
              <a:ext uri="{FF2B5EF4-FFF2-40B4-BE49-F238E27FC236}">
                <a16:creationId xmlns:a16="http://schemas.microsoft.com/office/drawing/2014/main" id="{F4C1AF48-0086-4BBA-9169-B5B1537AFE35}"/>
              </a:ext>
            </a:extLst>
          </p:cNvPr>
          <p:cNvSpPr/>
          <p:nvPr/>
        </p:nvSpPr>
        <p:spPr>
          <a:xfrm>
            <a:off x="7280991" y="1370008"/>
            <a:ext cx="1188549" cy="162878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WR05</a:t>
            </a:r>
          </a:p>
        </p:txBody>
      </p:sp>
      <p:sp>
        <p:nvSpPr>
          <p:cNvPr id="786" name="Rechthoek 785">
            <a:extLst>
              <a:ext uri="{FF2B5EF4-FFF2-40B4-BE49-F238E27FC236}">
                <a16:creationId xmlns:a16="http://schemas.microsoft.com/office/drawing/2014/main" id="{422D36D5-FEDE-43BE-8DB3-188D0971D2F7}"/>
              </a:ext>
            </a:extLst>
          </p:cNvPr>
          <p:cNvSpPr/>
          <p:nvPr/>
        </p:nvSpPr>
        <p:spPr>
          <a:xfrm>
            <a:off x="8474838" y="1379592"/>
            <a:ext cx="2392151" cy="161920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WR06</a:t>
            </a:r>
          </a:p>
        </p:txBody>
      </p:sp>
      <p:sp>
        <p:nvSpPr>
          <p:cNvPr id="787" name="Rechthoek 786">
            <a:extLst>
              <a:ext uri="{FF2B5EF4-FFF2-40B4-BE49-F238E27FC236}">
                <a16:creationId xmlns:a16="http://schemas.microsoft.com/office/drawing/2014/main" id="{E54C50F0-43AC-47D1-9EDA-1B11280CE80A}"/>
              </a:ext>
            </a:extLst>
          </p:cNvPr>
          <p:cNvSpPr/>
          <p:nvPr/>
        </p:nvSpPr>
        <p:spPr>
          <a:xfrm>
            <a:off x="2628274" y="3455418"/>
            <a:ext cx="1803056" cy="14068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WR08</a:t>
            </a:r>
          </a:p>
        </p:txBody>
      </p:sp>
      <p:sp>
        <p:nvSpPr>
          <p:cNvPr id="788" name="Rechthoek 787">
            <a:extLst>
              <a:ext uri="{FF2B5EF4-FFF2-40B4-BE49-F238E27FC236}">
                <a16:creationId xmlns:a16="http://schemas.microsoft.com/office/drawing/2014/main" id="{9A8930DF-8382-411C-AD4F-B1145C00A224}"/>
              </a:ext>
            </a:extLst>
          </p:cNvPr>
          <p:cNvSpPr/>
          <p:nvPr/>
        </p:nvSpPr>
        <p:spPr>
          <a:xfrm>
            <a:off x="4413455" y="3468609"/>
            <a:ext cx="827318" cy="139367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WR09</a:t>
            </a:r>
          </a:p>
        </p:txBody>
      </p:sp>
      <p:sp>
        <p:nvSpPr>
          <p:cNvPr id="789" name="Rechthoek 788">
            <a:extLst>
              <a:ext uri="{FF2B5EF4-FFF2-40B4-BE49-F238E27FC236}">
                <a16:creationId xmlns:a16="http://schemas.microsoft.com/office/drawing/2014/main" id="{20C80701-D9D7-4F4C-B76C-2072D8560860}"/>
              </a:ext>
            </a:extLst>
          </p:cNvPr>
          <p:cNvSpPr/>
          <p:nvPr/>
        </p:nvSpPr>
        <p:spPr>
          <a:xfrm>
            <a:off x="10154312" y="3225934"/>
            <a:ext cx="724637" cy="32003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</a:t>
            </a:r>
          </a:p>
          <a:p>
            <a:pPr algn="ctr"/>
            <a:r>
              <a:rPr lang="nl-NL" dirty="0"/>
              <a:t>19</a:t>
            </a:r>
          </a:p>
        </p:txBody>
      </p:sp>
      <p:sp>
        <p:nvSpPr>
          <p:cNvPr id="790" name="Rechthoek 789">
            <a:extLst>
              <a:ext uri="{FF2B5EF4-FFF2-40B4-BE49-F238E27FC236}">
                <a16:creationId xmlns:a16="http://schemas.microsoft.com/office/drawing/2014/main" id="{6AEB4BDF-6586-49B7-B609-EDFA5518F94F}"/>
              </a:ext>
            </a:extLst>
          </p:cNvPr>
          <p:cNvSpPr/>
          <p:nvPr/>
        </p:nvSpPr>
        <p:spPr>
          <a:xfrm>
            <a:off x="2631289" y="4865642"/>
            <a:ext cx="3233797" cy="155405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WR21</a:t>
            </a:r>
          </a:p>
        </p:txBody>
      </p:sp>
      <p:sp>
        <p:nvSpPr>
          <p:cNvPr id="791" name="Rechthoek 790">
            <a:extLst>
              <a:ext uri="{FF2B5EF4-FFF2-40B4-BE49-F238E27FC236}">
                <a16:creationId xmlns:a16="http://schemas.microsoft.com/office/drawing/2014/main" id="{7B14BC5E-2083-4815-BC19-C2DF9E767C42}"/>
              </a:ext>
            </a:extLst>
          </p:cNvPr>
          <p:cNvSpPr/>
          <p:nvPr/>
        </p:nvSpPr>
        <p:spPr>
          <a:xfrm>
            <a:off x="5250791" y="3506178"/>
            <a:ext cx="644418" cy="135625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</a:t>
            </a:r>
          </a:p>
          <a:p>
            <a:pPr algn="ctr"/>
            <a:r>
              <a:rPr lang="nl-NL" dirty="0"/>
              <a:t>10</a:t>
            </a:r>
          </a:p>
        </p:txBody>
      </p:sp>
      <p:sp>
        <p:nvSpPr>
          <p:cNvPr id="794" name="Rechthoek 793">
            <a:extLst>
              <a:ext uri="{FF2B5EF4-FFF2-40B4-BE49-F238E27FC236}">
                <a16:creationId xmlns:a16="http://schemas.microsoft.com/office/drawing/2014/main" id="{CA0B6634-6FD5-4EA9-9BDA-D4986CD27FD0}"/>
              </a:ext>
            </a:extLst>
          </p:cNvPr>
          <p:cNvSpPr/>
          <p:nvPr/>
        </p:nvSpPr>
        <p:spPr>
          <a:xfrm>
            <a:off x="6836444" y="3229441"/>
            <a:ext cx="316316" cy="11732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WR</a:t>
            </a:r>
          </a:p>
          <a:p>
            <a:pPr algn="ctr"/>
            <a:r>
              <a:rPr lang="nl-NL" sz="900" dirty="0"/>
              <a:t>12</a:t>
            </a:r>
          </a:p>
        </p:txBody>
      </p:sp>
      <p:sp>
        <p:nvSpPr>
          <p:cNvPr id="795" name="Rechthoek 794">
            <a:extLst>
              <a:ext uri="{FF2B5EF4-FFF2-40B4-BE49-F238E27FC236}">
                <a16:creationId xmlns:a16="http://schemas.microsoft.com/office/drawing/2014/main" id="{6CDEC3F4-AE05-4CEF-86F0-AA37710C239C}"/>
              </a:ext>
            </a:extLst>
          </p:cNvPr>
          <p:cNvSpPr/>
          <p:nvPr/>
        </p:nvSpPr>
        <p:spPr>
          <a:xfrm>
            <a:off x="7141617" y="3229441"/>
            <a:ext cx="316316" cy="11732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WR</a:t>
            </a:r>
          </a:p>
          <a:p>
            <a:pPr algn="ctr"/>
            <a:r>
              <a:rPr lang="nl-NL" sz="900" dirty="0"/>
              <a:t>13</a:t>
            </a:r>
          </a:p>
        </p:txBody>
      </p:sp>
      <p:sp>
        <p:nvSpPr>
          <p:cNvPr id="796" name="Rechthoek 795">
            <a:extLst>
              <a:ext uri="{FF2B5EF4-FFF2-40B4-BE49-F238E27FC236}">
                <a16:creationId xmlns:a16="http://schemas.microsoft.com/office/drawing/2014/main" id="{613B644D-3909-4FB1-BF59-F2CE773E5DAF}"/>
              </a:ext>
            </a:extLst>
          </p:cNvPr>
          <p:cNvSpPr/>
          <p:nvPr/>
        </p:nvSpPr>
        <p:spPr>
          <a:xfrm>
            <a:off x="7455291" y="3220225"/>
            <a:ext cx="467037" cy="11732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WR</a:t>
            </a:r>
          </a:p>
          <a:p>
            <a:pPr algn="ctr"/>
            <a:r>
              <a:rPr lang="nl-NL" sz="900" dirty="0"/>
              <a:t>14</a:t>
            </a:r>
          </a:p>
        </p:txBody>
      </p:sp>
      <p:sp>
        <p:nvSpPr>
          <p:cNvPr id="797" name="Rechthoek 796">
            <a:extLst>
              <a:ext uri="{FF2B5EF4-FFF2-40B4-BE49-F238E27FC236}">
                <a16:creationId xmlns:a16="http://schemas.microsoft.com/office/drawing/2014/main" id="{31E1CE1E-CC88-4157-8796-37CA95E22819}"/>
              </a:ext>
            </a:extLst>
          </p:cNvPr>
          <p:cNvSpPr/>
          <p:nvPr/>
        </p:nvSpPr>
        <p:spPr>
          <a:xfrm>
            <a:off x="7923328" y="3219827"/>
            <a:ext cx="102350" cy="11732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900" dirty="0"/>
          </a:p>
        </p:txBody>
      </p:sp>
      <p:sp>
        <p:nvSpPr>
          <p:cNvPr id="799" name="Rechthoek 798">
            <a:extLst>
              <a:ext uri="{FF2B5EF4-FFF2-40B4-BE49-F238E27FC236}">
                <a16:creationId xmlns:a16="http://schemas.microsoft.com/office/drawing/2014/main" id="{26E46D64-3DAD-4CDC-82E4-AD4528911C4B}"/>
              </a:ext>
            </a:extLst>
          </p:cNvPr>
          <p:cNvSpPr/>
          <p:nvPr/>
        </p:nvSpPr>
        <p:spPr>
          <a:xfrm>
            <a:off x="8858250" y="4287401"/>
            <a:ext cx="1296460" cy="125961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WR20</a:t>
            </a:r>
          </a:p>
        </p:txBody>
      </p:sp>
      <p:sp>
        <p:nvSpPr>
          <p:cNvPr id="800" name="Rechthoek 799">
            <a:extLst>
              <a:ext uri="{FF2B5EF4-FFF2-40B4-BE49-F238E27FC236}">
                <a16:creationId xmlns:a16="http://schemas.microsoft.com/office/drawing/2014/main" id="{CB1FC401-6CA0-4052-A1E6-610DDB66786E}"/>
              </a:ext>
            </a:extLst>
          </p:cNvPr>
          <p:cNvSpPr/>
          <p:nvPr/>
        </p:nvSpPr>
        <p:spPr>
          <a:xfrm>
            <a:off x="8850890" y="3234537"/>
            <a:ext cx="1312331" cy="106118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WR18</a:t>
            </a:r>
          </a:p>
        </p:txBody>
      </p:sp>
      <p:sp>
        <p:nvSpPr>
          <p:cNvPr id="820" name="Rechthoek 819">
            <a:extLst>
              <a:ext uri="{FF2B5EF4-FFF2-40B4-BE49-F238E27FC236}">
                <a16:creationId xmlns:a16="http://schemas.microsoft.com/office/drawing/2014/main" id="{1CE87CF3-41FF-4679-A4C4-1BB5FBFB577A}"/>
              </a:ext>
            </a:extLst>
          </p:cNvPr>
          <p:cNvSpPr/>
          <p:nvPr/>
        </p:nvSpPr>
        <p:spPr>
          <a:xfrm>
            <a:off x="8030611" y="3235749"/>
            <a:ext cx="329635" cy="31802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WR16</a:t>
            </a:r>
          </a:p>
        </p:txBody>
      </p:sp>
      <p:sp>
        <p:nvSpPr>
          <p:cNvPr id="821" name="L-vorm 820">
            <a:extLst>
              <a:ext uri="{FF2B5EF4-FFF2-40B4-BE49-F238E27FC236}">
                <a16:creationId xmlns:a16="http://schemas.microsoft.com/office/drawing/2014/main" id="{AB83DEBE-ECB4-4662-B4C1-E499EDD102DC}"/>
              </a:ext>
            </a:extLst>
          </p:cNvPr>
          <p:cNvSpPr/>
          <p:nvPr/>
        </p:nvSpPr>
        <p:spPr>
          <a:xfrm>
            <a:off x="5852486" y="1368043"/>
            <a:ext cx="4999056" cy="1863746"/>
          </a:xfrm>
          <a:prstGeom prst="corner">
            <a:avLst>
              <a:gd name="adj1" fmla="val 14187"/>
              <a:gd name="adj2" fmla="val 13164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WR03</a:t>
            </a:r>
          </a:p>
        </p:txBody>
      </p:sp>
      <p:sp>
        <p:nvSpPr>
          <p:cNvPr id="822" name="L-vorm 821">
            <a:extLst>
              <a:ext uri="{FF2B5EF4-FFF2-40B4-BE49-F238E27FC236}">
                <a16:creationId xmlns:a16="http://schemas.microsoft.com/office/drawing/2014/main" id="{0EA6A43F-072E-4192-B663-E9B1D619202A}"/>
              </a:ext>
            </a:extLst>
          </p:cNvPr>
          <p:cNvSpPr/>
          <p:nvPr/>
        </p:nvSpPr>
        <p:spPr>
          <a:xfrm rot="10800000">
            <a:off x="2628274" y="3242078"/>
            <a:ext cx="3598034" cy="3164480"/>
          </a:xfrm>
          <a:prstGeom prst="corner">
            <a:avLst>
              <a:gd name="adj1" fmla="val 8592"/>
              <a:gd name="adj2" fmla="val 11002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92" name="Tekstvak 791">
            <a:extLst>
              <a:ext uri="{FF2B5EF4-FFF2-40B4-BE49-F238E27FC236}">
                <a16:creationId xmlns:a16="http://schemas.microsoft.com/office/drawing/2014/main" id="{8D7AB282-8ADA-43CF-93A4-0A3A1A550CD5}"/>
              </a:ext>
            </a:extLst>
          </p:cNvPr>
          <p:cNvSpPr txBox="1"/>
          <p:nvPr/>
        </p:nvSpPr>
        <p:spPr>
          <a:xfrm>
            <a:off x="3839031" y="3171322"/>
            <a:ext cx="748923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WR07</a:t>
            </a:r>
          </a:p>
        </p:txBody>
      </p:sp>
      <p:sp>
        <p:nvSpPr>
          <p:cNvPr id="2" name="L-vorm 1">
            <a:extLst>
              <a:ext uri="{FF2B5EF4-FFF2-40B4-BE49-F238E27FC236}">
                <a16:creationId xmlns:a16="http://schemas.microsoft.com/office/drawing/2014/main" id="{57A3E51F-8BF8-47A3-993D-DB555FBEE82F}"/>
              </a:ext>
            </a:extLst>
          </p:cNvPr>
          <p:cNvSpPr/>
          <p:nvPr/>
        </p:nvSpPr>
        <p:spPr>
          <a:xfrm>
            <a:off x="6235110" y="3249108"/>
            <a:ext cx="1794502" cy="3179557"/>
          </a:xfrm>
          <a:prstGeom prst="corner">
            <a:avLst>
              <a:gd name="adj1" fmla="val 113695"/>
              <a:gd name="adj2" fmla="val 330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WR11</a:t>
            </a:r>
          </a:p>
        </p:txBody>
      </p:sp>
      <p:sp>
        <p:nvSpPr>
          <p:cNvPr id="3" name="L-vorm 2">
            <a:extLst>
              <a:ext uri="{FF2B5EF4-FFF2-40B4-BE49-F238E27FC236}">
                <a16:creationId xmlns:a16="http://schemas.microsoft.com/office/drawing/2014/main" id="{DD395B92-1BAC-44BD-98B1-F88B7DC61B3D}"/>
              </a:ext>
            </a:extLst>
          </p:cNvPr>
          <p:cNvSpPr/>
          <p:nvPr/>
        </p:nvSpPr>
        <p:spPr>
          <a:xfrm>
            <a:off x="8374842" y="3258069"/>
            <a:ext cx="1769883" cy="3185999"/>
          </a:xfrm>
          <a:prstGeom prst="corner">
            <a:avLst>
              <a:gd name="adj1" fmla="val 50000"/>
              <a:gd name="adj2" fmla="val 26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158250E2-D9A2-4055-9818-71827C6470AB}"/>
              </a:ext>
            </a:extLst>
          </p:cNvPr>
          <p:cNvSpPr txBox="1"/>
          <p:nvPr/>
        </p:nvSpPr>
        <p:spPr>
          <a:xfrm>
            <a:off x="8351727" y="4423381"/>
            <a:ext cx="514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WR</a:t>
            </a:r>
          </a:p>
          <a:p>
            <a:pPr algn="ctr"/>
            <a:r>
              <a:rPr lang="nl-NL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717F6987-56BF-41C6-AED1-6DB4078580DB}"/>
              </a:ext>
            </a:extLst>
          </p:cNvPr>
          <p:cNvSpPr/>
          <p:nvPr/>
        </p:nvSpPr>
        <p:spPr>
          <a:xfrm>
            <a:off x="4065652" y="2514103"/>
            <a:ext cx="317446" cy="62684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9" name="Rechthoek 258">
            <a:extLst>
              <a:ext uri="{FF2B5EF4-FFF2-40B4-BE49-F238E27FC236}">
                <a16:creationId xmlns:a16="http://schemas.microsoft.com/office/drawing/2014/main" id="{B5B96EFC-6FB2-4689-85BC-96D7AF08D77B}"/>
              </a:ext>
            </a:extLst>
          </p:cNvPr>
          <p:cNvSpPr/>
          <p:nvPr/>
        </p:nvSpPr>
        <p:spPr>
          <a:xfrm>
            <a:off x="5273014" y="2504581"/>
            <a:ext cx="317446" cy="62684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0" name="Rechthoek 259">
            <a:extLst>
              <a:ext uri="{FF2B5EF4-FFF2-40B4-BE49-F238E27FC236}">
                <a16:creationId xmlns:a16="http://schemas.microsoft.com/office/drawing/2014/main" id="{8D8EF689-D3F3-411F-B0CC-15A444C3E310}"/>
              </a:ext>
            </a:extLst>
          </p:cNvPr>
          <p:cNvSpPr/>
          <p:nvPr/>
        </p:nvSpPr>
        <p:spPr>
          <a:xfrm>
            <a:off x="3741615" y="2960167"/>
            <a:ext cx="230773" cy="190933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1" name="Rechthoek 260">
            <a:extLst>
              <a:ext uri="{FF2B5EF4-FFF2-40B4-BE49-F238E27FC236}">
                <a16:creationId xmlns:a16="http://schemas.microsoft.com/office/drawing/2014/main" id="{B2D99098-561E-4A37-98C2-8C3DF73BE1ED}"/>
              </a:ext>
            </a:extLst>
          </p:cNvPr>
          <p:cNvSpPr/>
          <p:nvPr/>
        </p:nvSpPr>
        <p:spPr>
          <a:xfrm>
            <a:off x="4960552" y="2933160"/>
            <a:ext cx="230773" cy="190933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2" name="Rechthoek 261">
            <a:extLst>
              <a:ext uri="{FF2B5EF4-FFF2-40B4-BE49-F238E27FC236}">
                <a16:creationId xmlns:a16="http://schemas.microsoft.com/office/drawing/2014/main" id="{BED6D7A4-FB53-4F26-BD48-59A96C74B220}"/>
              </a:ext>
            </a:extLst>
          </p:cNvPr>
          <p:cNvSpPr/>
          <p:nvPr/>
        </p:nvSpPr>
        <p:spPr>
          <a:xfrm>
            <a:off x="5699535" y="2822312"/>
            <a:ext cx="143570" cy="2757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3" name="Rechthoek 262">
            <a:extLst>
              <a:ext uri="{FF2B5EF4-FFF2-40B4-BE49-F238E27FC236}">
                <a16:creationId xmlns:a16="http://schemas.microsoft.com/office/drawing/2014/main" id="{4EBC076E-FD8F-4C29-B891-211C61494F1E}"/>
              </a:ext>
            </a:extLst>
          </p:cNvPr>
          <p:cNvSpPr/>
          <p:nvPr/>
        </p:nvSpPr>
        <p:spPr>
          <a:xfrm>
            <a:off x="6941159" y="3272959"/>
            <a:ext cx="115293" cy="1240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4" name="Rechthoek 263">
            <a:extLst>
              <a:ext uri="{FF2B5EF4-FFF2-40B4-BE49-F238E27FC236}">
                <a16:creationId xmlns:a16="http://schemas.microsoft.com/office/drawing/2014/main" id="{EB542094-E5A4-46F6-B2F2-C26BF6F55057}"/>
              </a:ext>
            </a:extLst>
          </p:cNvPr>
          <p:cNvSpPr/>
          <p:nvPr/>
        </p:nvSpPr>
        <p:spPr>
          <a:xfrm>
            <a:off x="7255484" y="3272959"/>
            <a:ext cx="115293" cy="1240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5" name="Rechthoek 264">
            <a:extLst>
              <a:ext uri="{FF2B5EF4-FFF2-40B4-BE49-F238E27FC236}">
                <a16:creationId xmlns:a16="http://schemas.microsoft.com/office/drawing/2014/main" id="{527AE3B0-A01B-4F6C-A3A2-32071D452F42}"/>
              </a:ext>
            </a:extLst>
          </p:cNvPr>
          <p:cNvSpPr/>
          <p:nvPr/>
        </p:nvSpPr>
        <p:spPr>
          <a:xfrm>
            <a:off x="7579334" y="3272959"/>
            <a:ext cx="115293" cy="1240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7" name="Rechthoek 266">
            <a:extLst>
              <a:ext uri="{FF2B5EF4-FFF2-40B4-BE49-F238E27FC236}">
                <a16:creationId xmlns:a16="http://schemas.microsoft.com/office/drawing/2014/main" id="{ED3C1093-C622-4203-B3DE-0083017556B8}"/>
              </a:ext>
            </a:extLst>
          </p:cNvPr>
          <p:cNvSpPr/>
          <p:nvPr/>
        </p:nvSpPr>
        <p:spPr>
          <a:xfrm>
            <a:off x="7492699" y="2695330"/>
            <a:ext cx="121043" cy="17075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8" name="Rechthoek 267">
            <a:extLst>
              <a:ext uri="{FF2B5EF4-FFF2-40B4-BE49-F238E27FC236}">
                <a16:creationId xmlns:a16="http://schemas.microsoft.com/office/drawing/2014/main" id="{A847EE1D-3858-47C6-B3F3-E481597F50B9}"/>
              </a:ext>
            </a:extLst>
          </p:cNvPr>
          <p:cNvSpPr/>
          <p:nvPr/>
        </p:nvSpPr>
        <p:spPr>
          <a:xfrm>
            <a:off x="7694627" y="2534454"/>
            <a:ext cx="269347" cy="33259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9" name="Rechthoek 268">
            <a:extLst>
              <a:ext uri="{FF2B5EF4-FFF2-40B4-BE49-F238E27FC236}">
                <a16:creationId xmlns:a16="http://schemas.microsoft.com/office/drawing/2014/main" id="{B7801A76-5978-4C9B-974C-5D2C63F6FED0}"/>
              </a:ext>
            </a:extLst>
          </p:cNvPr>
          <p:cNvSpPr/>
          <p:nvPr/>
        </p:nvSpPr>
        <p:spPr>
          <a:xfrm>
            <a:off x="9032813" y="4499833"/>
            <a:ext cx="143570" cy="2757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0" name="Rechthoek 269">
            <a:extLst>
              <a:ext uri="{FF2B5EF4-FFF2-40B4-BE49-F238E27FC236}">
                <a16:creationId xmlns:a16="http://schemas.microsoft.com/office/drawing/2014/main" id="{07D56971-2505-426A-B57B-2AFE9A677ED7}"/>
              </a:ext>
            </a:extLst>
          </p:cNvPr>
          <p:cNvSpPr/>
          <p:nvPr/>
        </p:nvSpPr>
        <p:spPr>
          <a:xfrm>
            <a:off x="8931745" y="3334937"/>
            <a:ext cx="1194972" cy="24698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BE2ED3B5-FA8F-4A4E-BEEF-5C636EEE5E47}"/>
              </a:ext>
            </a:extLst>
          </p:cNvPr>
          <p:cNvCxnSpPr>
            <a:cxnSpLocks/>
          </p:cNvCxnSpPr>
          <p:nvPr/>
        </p:nvCxnSpPr>
        <p:spPr>
          <a:xfrm flipH="1">
            <a:off x="7898345" y="4193778"/>
            <a:ext cx="89640" cy="63556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A5F92655-FD19-480F-A506-247E7454076A}"/>
              </a:ext>
            </a:extLst>
          </p:cNvPr>
          <p:cNvSpPr txBox="1"/>
          <p:nvPr/>
        </p:nvSpPr>
        <p:spPr>
          <a:xfrm>
            <a:off x="7264877" y="4821086"/>
            <a:ext cx="74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WR15</a:t>
            </a:r>
          </a:p>
        </p:txBody>
      </p:sp>
      <p:cxnSp>
        <p:nvCxnSpPr>
          <p:cNvPr id="276" name="Rechte verbindingslijn 275">
            <a:extLst>
              <a:ext uri="{FF2B5EF4-FFF2-40B4-BE49-F238E27FC236}">
                <a16:creationId xmlns:a16="http://schemas.microsoft.com/office/drawing/2014/main" id="{5133DDDC-FB93-43E9-A415-CCF11EBD9582}"/>
              </a:ext>
            </a:extLst>
          </p:cNvPr>
          <p:cNvCxnSpPr>
            <a:cxnSpLocks/>
          </p:cNvCxnSpPr>
          <p:nvPr/>
        </p:nvCxnSpPr>
        <p:spPr>
          <a:xfrm>
            <a:off x="10393180" y="5745151"/>
            <a:ext cx="458362" cy="6589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29EC3E36-375B-4BDD-A3AE-9FCDFE591EB0}"/>
              </a:ext>
            </a:extLst>
          </p:cNvPr>
          <p:cNvSpPr txBox="1"/>
          <p:nvPr/>
        </p:nvSpPr>
        <p:spPr>
          <a:xfrm>
            <a:off x="10130026" y="54397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WR22</a:t>
            </a: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351F3A99-EFB7-459D-948A-4060192642DC}"/>
              </a:ext>
            </a:extLst>
          </p:cNvPr>
          <p:cNvSpPr/>
          <p:nvPr/>
        </p:nvSpPr>
        <p:spPr>
          <a:xfrm>
            <a:off x="10789920" y="6362388"/>
            <a:ext cx="203965" cy="1324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7" name="Ovaal 276">
            <a:extLst>
              <a:ext uri="{FF2B5EF4-FFF2-40B4-BE49-F238E27FC236}">
                <a16:creationId xmlns:a16="http://schemas.microsoft.com/office/drawing/2014/main" id="{7D13CFCD-DFE0-4541-9E58-EF76DBE5B018}"/>
              </a:ext>
            </a:extLst>
          </p:cNvPr>
          <p:cNvSpPr/>
          <p:nvPr/>
        </p:nvSpPr>
        <p:spPr>
          <a:xfrm>
            <a:off x="11198980" y="5778015"/>
            <a:ext cx="1026160" cy="9181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80A24E4E-C3D3-49F6-A525-E964A6CA0CFD}"/>
              </a:ext>
            </a:extLst>
          </p:cNvPr>
          <p:cNvSpPr/>
          <p:nvPr/>
        </p:nvSpPr>
        <p:spPr>
          <a:xfrm>
            <a:off x="11487150" y="6009548"/>
            <a:ext cx="450850" cy="48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3" name="Tekstvak 282">
            <a:extLst>
              <a:ext uri="{FF2B5EF4-FFF2-40B4-BE49-F238E27FC236}">
                <a16:creationId xmlns:a16="http://schemas.microsoft.com/office/drawing/2014/main" id="{CB83825C-4489-403E-9674-55D15CD44E42}"/>
              </a:ext>
            </a:extLst>
          </p:cNvPr>
          <p:cNvSpPr txBox="1"/>
          <p:nvPr/>
        </p:nvSpPr>
        <p:spPr>
          <a:xfrm>
            <a:off x="11313916" y="5945293"/>
            <a:ext cx="786643" cy="646331"/>
          </a:xfrm>
          <a:prstGeom prst="rect">
            <a:avLst/>
          </a:prstGeom>
          <a:solidFill>
            <a:srgbClr val="00B0F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WR</a:t>
            </a:r>
          </a:p>
          <a:p>
            <a:pPr algn="ctr"/>
            <a:r>
              <a:rPr lang="nl-NL" dirty="0">
                <a:solidFill>
                  <a:schemeClr val="bg1"/>
                </a:solidFill>
              </a:rPr>
              <a:t>22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F582CF6C-2547-4D39-8365-8D5E90ABCB52}"/>
              </a:ext>
            </a:extLst>
          </p:cNvPr>
          <p:cNvCxnSpPr>
            <a:cxnSpLocks/>
          </p:cNvCxnSpPr>
          <p:nvPr/>
        </p:nvCxnSpPr>
        <p:spPr>
          <a:xfrm flipV="1">
            <a:off x="12100559" y="5863458"/>
            <a:ext cx="0" cy="725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Rechte verbindingslijn 286">
            <a:extLst>
              <a:ext uri="{FF2B5EF4-FFF2-40B4-BE49-F238E27FC236}">
                <a16:creationId xmlns:a16="http://schemas.microsoft.com/office/drawing/2014/main" id="{5A44A7E1-C90A-4E42-BF4B-EF0ADDE55AD0}"/>
              </a:ext>
            </a:extLst>
          </p:cNvPr>
          <p:cNvCxnSpPr>
            <a:cxnSpLocks/>
          </p:cNvCxnSpPr>
          <p:nvPr/>
        </p:nvCxnSpPr>
        <p:spPr>
          <a:xfrm flipH="1">
            <a:off x="11410841" y="6588828"/>
            <a:ext cx="6897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L-vorm 279">
            <a:extLst>
              <a:ext uri="{FF2B5EF4-FFF2-40B4-BE49-F238E27FC236}">
                <a16:creationId xmlns:a16="http://schemas.microsoft.com/office/drawing/2014/main" id="{A52A29E6-03D4-4B4A-9B42-EC7212F18A62}"/>
              </a:ext>
            </a:extLst>
          </p:cNvPr>
          <p:cNvSpPr/>
          <p:nvPr/>
        </p:nvSpPr>
        <p:spPr>
          <a:xfrm>
            <a:off x="8571937" y="2095106"/>
            <a:ext cx="492215" cy="807857"/>
          </a:xfrm>
          <a:prstGeom prst="corner">
            <a:avLst>
              <a:gd name="adj1" fmla="val 40939"/>
              <a:gd name="adj2" fmla="val 50000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1" name="Rechthoek 280">
            <a:extLst>
              <a:ext uri="{FF2B5EF4-FFF2-40B4-BE49-F238E27FC236}">
                <a16:creationId xmlns:a16="http://schemas.microsoft.com/office/drawing/2014/main" id="{89D9EAF4-C110-4F78-97D6-7692F078813D}"/>
              </a:ext>
            </a:extLst>
          </p:cNvPr>
          <p:cNvSpPr/>
          <p:nvPr/>
        </p:nvSpPr>
        <p:spPr>
          <a:xfrm>
            <a:off x="8016574" y="2704855"/>
            <a:ext cx="121043" cy="17075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2" name="Rechthoek 281">
            <a:extLst>
              <a:ext uri="{FF2B5EF4-FFF2-40B4-BE49-F238E27FC236}">
                <a16:creationId xmlns:a16="http://schemas.microsoft.com/office/drawing/2014/main" id="{89C1A056-1C3B-4130-82AF-BDCE4FD81EAE}"/>
              </a:ext>
            </a:extLst>
          </p:cNvPr>
          <p:cNvSpPr/>
          <p:nvPr/>
        </p:nvSpPr>
        <p:spPr>
          <a:xfrm>
            <a:off x="8178499" y="2704855"/>
            <a:ext cx="121043" cy="17075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4" name="Rechthoek 283">
            <a:extLst>
              <a:ext uri="{FF2B5EF4-FFF2-40B4-BE49-F238E27FC236}">
                <a16:creationId xmlns:a16="http://schemas.microsoft.com/office/drawing/2014/main" id="{DECC1D1B-FA50-4761-A3B7-0F47A1A29F23}"/>
              </a:ext>
            </a:extLst>
          </p:cNvPr>
          <p:cNvSpPr/>
          <p:nvPr/>
        </p:nvSpPr>
        <p:spPr>
          <a:xfrm>
            <a:off x="8340424" y="2695330"/>
            <a:ext cx="121043" cy="17075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6" name="Titel 29">
            <a:extLst>
              <a:ext uri="{FF2B5EF4-FFF2-40B4-BE49-F238E27FC236}">
                <a16:creationId xmlns:a16="http://schemas.microsoft.com/office/drawing/2014/main" id="{BA3373A9-3EDC-44CF-8BAA-AF8853D14624}"/>
              </a:ext>
            </a:extLst>
          </p:cNvPr>
          <p:cNvSpPr txBox="1">
            <a:spLocks/>
          </p:cNvSpPr>
          <p:nvPr/>
        </p:nvSpPr>
        <p:spPr>
          <a:xfrm>
            <a:off x="777725" y="14642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WR22 is 1 </a:t>
            </a:r>
            <a:r>
              <a:rPr lang="nl-NL" dirty="0" err="1"/>
              <a:t>sqm</a:t>
            </a:r>
            <a:r>
              <a:rPr lang="nl-NL" dirty="0"/>
              <a:t> – </a:t>
            </a:r>
            <a:r>
              <a:rPr lang="nl-NL" dirty="0" err="1"/>
              <a:t>electrical</a:t>
            </a:r>
            <a:r>
              <a:rPr lang="nl-NL" dirty="0"/>
              <a:t> power </a:t>
            </a:r>
            <a:r>
              <a:rPr lang="nl-NL" dirty="0" err="1"/>
              <a:t>distribution</a:t>
            </a:r>
            <a:endParaRPr lang="nl-NL" dirty="0"/>
          </a:p>
        </p:txBody>
      </p:sp>
      <p:sp>
        <p:nvSpPr>
          <p:cNvPr id="288" name="Pijl: omlaag 287">
            <a:extLst>
              <a:ext uri="{FF2B5EF4-FFF2-40B4-BE49-F238E27FC236}">
                <a16:creationId xmlns:a16="http://schemas.microsoft.com/office/drawing/2014/main" id="{FEAE4C21-430B-4BC9-B389-51270B20A75A}"/>
              </a:ext>
            </a:extLst>
          </p:cNvPr>
          <p:cNvSpPr/>
          <p:nvPr/>
        </p:nvSpPr>
        <p:spPr>
          <a:xfrm rot="16979376">
            <a:off x="9730355" y="5723470"/>
            <a:ext cx="879052" cy="1139735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5978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itel 29">
            <a:extLst>
              <a:ext uri="{FF2B5EF4-FFF2-40B4-BE49-F238E27FC236}">
                <a16:creationId xmlns:a16="http://schemas.microsoft.com/office/drawing/2014/main" id="{BA3373A9-3EDC-44CF-8BAA-AF8853D14624}"/>
              </a:ext>
            </a:extLst>
          </p:cNvPr>
          <p:cNvSpPr txBox="1">
            <a:spLocks/>
          </p:cNvSpPr>
          <p:nvPr/>
        </p:nvSpPr>
        <p:spPr>
          <a:xfrm>
            <a:off x="777725" y="14642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WR22 is 1 </a:t>
            </a:r>
            <a:r>
              <a:rPr lang="nl-NL" dirty="0" err="1"/>
              <a:t>sqm</a:t>
            </a:r>
            <a:r>
              <a:rPr lang="nl-NL" dirty="0"/>
              <a:t> – </a:t>
            </a:r>
            <a:r>
              <a:rPr lang="nl-NL" dirty="0" err="1"/>
              <a:t>electrical</a:t>
            </a:r>
            <a:r>
              <a:rPr lang="nl-NL" dirty="0"/>
              <a:t> power </a:t>
            </a:r>
            <a:r>
              <a:rPr lang="nl-NL" dirty="0" err="1"/>
              <a:t>distribution</a:t>
            </a:r>
            <a:endParaRPr lang="nl-NL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CD0575-E605-7C7B-FA7D-DEB8E3D8AC42}"/>
              </a:ext>
            </a:extLst>
          </p:cNvPr>
          <p:cNvGrpSpPr/>
          <p:nvPr/>
        </p:nvGrpSpPr>
        <p:grpSpPr>
          <a:xfrm>
            <a:off x="1163032" y="839755"/>
            <a:ext cx="9815988" cy="5753319"/>
            <a:chOff x="1163032" y="839755"/>
            <a:chExt cx="9815988" cy="5753319"/>
          </a:xfrm>
        </p:grpSpPr>
        <p:pic>
          <p:nvPicPr>
            <p:cNvPr id="293" name="Picture 292" descr="Treemap chart&#10;&#10;Description automatically generated">
              <a:extLst>
                <a:ext uri="{FF2B5EF4-FFF2-40B4-BE49-F238E27FC236}">
                  <a16:creationId xmlns:a16="http://schemas.microsoft.com/office/drawing/2014/main" id="{56F486DD-2291-477F-B9ED-115BB8648B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246" b="8980"/>
            <a:stretch/>
          </p:blipFill>
          <p:spPr>
            <a:xfrm>
              <a:off x="1163032" y="839755"/>
              <a:ext cx="9697986" cy="5402426"/>
            </a:xfrm>
            <a:prstGeom prst="rect">
              <a:avLst/>
            </a:prstGeom>
          </p:spPr>
        </p:pic>
        <p:pic>
          <p:nvPicPr>
            <p:cNvPr id="294" name="Picture 293" descr="Treemap chart&#10;&#10;Description automatically generated">
              <a:extLst>
                <a:ext uri="{FF2B5EF4-FFF2-40B4-BE49-F238E27FC236}">
                  <a16:creationId xmlns:a16="http://schemas.microsoft.com/office/drawing/2014/main" id="{D92034F1-063C-B3F2-4F14-C53B21DB75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09" t="78322" b="-1043"/>
            <a:stretch/>
          </p:blipFill>
          <p:spPr>
            <a:xfrm>
              <a:off x="9884043" y="5034861"/>
              <a:ext cx="1094977" cy="1558213"/>
            </a:xfrm>
            <a:prstGeom prst="rect">
              <a:avLst/>
            </a:prstGeom>
          </p:spPr>
        </p:pic>
      </p:grpSp>
      <p:sp>
        <p:nvSpPr>
          <p:cNvPr id="295" name="Ovaal 14">
            <a:extLst>
              <a:ext uri="{FF2B5EF4-FFF2-40B4-BE49-F238E27FC236}">
                <a16:creationId xmlns:a16="http://schemas.microsoft.com/office/drawing/2014/main" id="{31426DD8-7C3A-48B4-4296-AF6E06965B33}"/>
              </a:ext>
            </a:extLst>
          </p:cNvPr>
          <p:cNvSpPr/>
          <p:nvPr/>
        </p:nvSpPr>
        <p:spPr>
          <a:xfrm>
            <a:off x="9586054" y="6018245"/>
            <a:ext cx="203966" cy="2018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6" name="Ovaal 276">
            <a:extLst>
              <a:ext uri="{FF2B5EF4-FFF2-40B4-BE49-F238E27FC236}">
                <a16:creationId xmlns:a16="http://schemas.microsoft.com/office/drawing/2014/main" id="{06ADB25D-8C74-0847-458D-88D03C8E49EE}"/>
              </a:ext>
            </a:extLst>
          </p:cNvPr>
          <p:cNvSpPr/>
          <p:nvPr/>
        </p:nvSpPr>
        <p:spPr>
          <a:xfrm>
            <a:off x="9928881" y="5558718"/>
            <a:ext cx="1140330" cy="11127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7" name="Pijl: omlaag 287">
            <a:extLst>
              <a:ext uri="{FF2B5EF4-FFF2-40B4-BE49-F238E27FC236}">
                <a16:creationId xmlns:a16="http://schemas.microsoft.com/office/drawing/2014/main" id="{7C709FBF-9A15-4FEF-E8BA-84873C1FA2EC}"/>
              </a:ext>
            </a:extLst>
          </p:cNvPr>
          <p:cNvSpPr/>
          <p:nvPr/>
        </p:nvSpPr>
        <p:spPr>
          <a:xfrm rot="15581940">
            <a:off x="8524270" y="5753787"/>
            <a:ext cx="879052" cy="1139735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7668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82A9C780-A69F-4918-941C-F6A7A23E64B0}"/>
                  </a:ext>
                </a:extLst>
              </p14:cNvPr>
              <p14:cNvContentPartPr/>
              <p14:nvPr/>
            </p14:nvContentPartPr>
            <p14:xfrm>
              <a:off x="2590240" y="1565587"/>
              <a:ext cx="7217280" cy="4776120"/>
            </p14:xfrm>
          </p:contentPart>
        </mc:Choice>
        <mc:Fallback xmlns=""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82A9C780-A69F-4918-941C-F6A7A23E64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1240" y="1556947"/>
                <a:ext cx="7234920" cy="47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t 4">
                <a:extLst>
                  <a:ext uri="{FF2B5EF4-FFF2-40B4-BE49-F238E27FC236}">
                    <a16:creationId xmlns:a16="http://schemas.microsoft.com/office/drawing/2014/main" id="{B814BE88-94C7-4DB6-8D34-C67BF6CE72AE}"/>
                  </a:ext>
                </a:extLst>
              </p14:cNvPr>
              <p14:cNvContentPartPr/>
              <p14:nvPr/>
            </p14:nvContentPartPr>
            <p14:xfrm>
              <a:off x="6788622" y="1623791"/>
              <a:ext cx="3813840" cy="4228560"/>
            </p14:xfrm>
          </p:contentPart>
        </mc:Choice>
        <mc:Fallback xmlns="">
          <p:pic>
            <p:nvPicPr>
              <p:cNvPr id="5" name="Inkt 4">
                <a:extLst>
                  <a:ext uri="{FF2B5EF4-FFF2-40B4-BE49-F238E27FC236}">
                    <a16:creationId xmlns:a16="http://schemas.microsoft.com/office/drawing/2014/main" id="{B814BE88-94C7-4DB6-8D34-C67BF6CE72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79622" y="1614792"/>
                <a:ext cx="3831480" cy="4246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86A56191-DA9D-4085-993A-89A6808FE266}"/>
                  </a:ext>
                </a:extLst>
              </p14:cNvPr>
              <p14:cNvContentPartPr/>
              <p14:nvPr/>
            </p14:nvContentPartPr>
            <p14:xfrm>
              <a:off x="5780465" y="1644258"/>
              <a:ext cx="147240" cy="196452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86A56191-DA9D-4085-993A-89A6808FE2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71465" y="1635258"/>
                <a:ext cx="164880" cy="19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t 9">
                <a:extLst>
                  <a:ext uri="{FF2B5EF4-FFF2-40B4-BE49-F238E27FC236}">
                    <a16:creationId xmlns:a16="http://schemas.microsoft.com/office/drawing/2014/main" id="{4D10985E-3B0E-4435-AAEF-7AD734135D5E}"/>
                  </a:ext>
                </a:extLst>
              </p14:cNvPr>
              <p14:cNvContentPartPr/>
              <p14:nvPr/>
            </p14:nvContentPartPr>
            <p14:xfrm>
              <a:off x="5725025" y="3908658"/>
              <a:ext cx="157320" cy="1569240"/>
            </p14:xfrm>
          </p:contentPart>
        </mc:Choice>
        <mc:Fallback xmlns="">
          <p:pic>
            <p:nvPicPr>
              <p:cNvPr id="10" name="Inkt 9">
                <a:extLst>
                  <a:ext uri="{FF2B5EF4-FFF2-40B4-BE49-F238E27FC236}">
                    <a16:creationId xmlns:a16="http://schemas.microsoft.com/office/drawing/2014/main" id="{4D10985E-3B0E-4435-AAEF-7AD734135D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16025" y="3899658"/>
                <a:ext cx="174960" cy="15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t 11">
                <a:extLst>
                  <a:ext uri="{FF2B5EF4-FFF2-40B4-BE49-F238E27FC236}">
                    <a16:creationId xmlns:a16="http://schemas.microsoft.com/office/drawing/2014/main" id="{0F241947-81E6-4F79-BC01-7A62C0D46239}"/>
                  </a:ext>
                </a:extLst>
              </p14:cNvPr>
              <p14:cNvContentPartPr/>
              <p14:nvPr/>
            </p14:nvContentPartPr>
            <p14:xfrm>
              <a:off x="5696585" y="5451618"/>
              <a:ext cx="61920" cy="786240"/>
            </p14:xfrm>
          </p:contentPart>
        </mc:Choice>
        <mc:Fallback xmlns="">
          <p:pic>
            <p:nvPicPr>
              <p:cNvPr id="12" name="Inkt 11">
                <a:extLst>
                  <a:ext uri="{FF2B5EF4-FFF2-40B4-BE49-F238E27FC236}">
                    <a16:creationId xmlns:a16="http://schemas.microsoft.com/office/drawing/2014/main" id="{0F241947-81E6-4F79-BC01-7A62C0D462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87585" y="5442978"/>
                <a:ext cx="79560" cy="80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t 12">
                <a:extLst>
                  <a:ext uri="{FF2B5EF4-FFF2-40B4-BE49-F238E27FC236}">
                    <a16:creationId xmlns:a16="http://schemas.microsoft.com/office/drawing/2014/main" id="{45D6ED8E-76BF-4F93-BBA3-B356FB1ADABE}"/>
                  </a:ext>
                </a:extLst>
              </p14:cNvPr>
              <p14:cNvContentPartPr/>
              <p14:nvPr/>
            </p14:nvContentPartPr>
            <p14:xfrm>
              <a:off x="6082145" y="1623378"/>
              <a:ext cx="78480" cy="1408680"/>
            </p14:xfrm>
          </p:contentPart>
        </mc:Choice>
        <mc:Fallback xmlns="">
          <p:pic>
            <p:nvPicPr>
              <p:cNvPr id="13" name="Inkt 12">
                <a:extLst>
                  <a:ext uri="{FF2B5EF4-FFF2-40B4-BE49-F238E27FC236}">
                    <a16:creationId xmlns:a16="http://schemas.microsoft.com/office/drawing/2014/main" id="{45D6ED8E-76BF-4F93-BBA3-B356FB1ADA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73145" y="1614378"/>
                <a:ext cx="96120" cy="14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t 17">
                <a:extLst>
                  <a:ext uri="{FF2B5EF4-FFF2-40B4-BE49-F238E27FC236}">
                    <a16:creationId xmlns:a16="http://schemas.microsoft.com/office/drawing/2014/main" id="{D28442EC-A6A7-4B95-A975-3C4116152C93}"/>
                  </a:ext>
                </a:extLst>
              </p14:cNvPr>
              <p14:cNvContentPartPr/>
              <p14:nvPr/>
            </p14:nvContentPartPr>
            <p14:xfrm>
              <a:off x="5918345" y="3564138"/>
              <a:ext cx="234360" cy="2704320"/>
            </p14:xfrm>
          </p:contentPart>
        </mc:Choice>
        <mc:Fallback xmlns="">
          <p:pic>
            <p:nvPicPr>
              <p:cNvPr id="18" name="Inkt 17">
                <a:extLst>
                  <a:ext uri="{FF2B5EF4-FFF2-40B4-BE49-F238E27FC236}">
                    <a16:creationId xmlns:a16="http://schemas.microsoft.com/office/drawing/2014/main" id="{D28442EC-A6A7-4B95-A975-3C4116152C9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09705" y="3555498"/>
                <a:ext cx="252000" cy="27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t 19">
                <a:extLst>
                  <a:ext uri="{FF2B5EF4-FFF2-40B4-BE49-F238E27FC236}">
                    <a16:creationId xmlns:a16="http://schemas.microsoft.com/office/drawing/2014/main" id="{6A8D0C73-027A-494D-BCA9-DFA4C620C563}"/>
                  </a:ext>
                </a:extLst>
              </p14:cNvPr>
              <p14:cNvContentPartPr/>
              <p14:nvPr/>
            </p14:nvContentPartPr>
            <p14:xfrm>
              <a:off x="6096185" y="3207738"/>
              <a:ext cx="1916640" cy="57600"/>
            </p14:xfrm>
          </p:contentPart>
        </mc:Choice>
        <mc:Fallback xmlns="">
          <p:pic>
            <p:nvPicPr>
              <p:cNvPr id="20" name="Inkt 19">
                <a:extLst>
                  <a:ext uri="{FF2B5EF4-FFF2-40B4-BE49-F238E27FC236}">
                    <a16:creationId xmlns:a16="http://schemas.microsoft.com/office/drawing/2014/main" id="{6A8D0C73-027A-494D-BCA9-DFA4C620C5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87185" y="3199098"/>
                <a:ext cx="19342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t 28">
                <a:extLst>
                  <a:ext uri="{FF2B5EF4-FFF2-40B4-BE49-F238E27FC236}">
                    <a16:creationId xmlns:a16="http://schemas.microsoft.com/office/drawing/2014/main" id="{0DD939F7-EB7C-45C3-A558-9BFDBF866695}"/>
                  </a:ext>
                </a:extLst>
              </p14:cNvPr>
              <p14:cNvContentPartPr/>
              <p14:nvPr/>
            </p14:nvContentPartPr>
            <p14:xfrm>
              <a:off x="4445945" y="1732458"/>
              <a:ext cx="124200" cy="1913400"/>
            </p14:xfrm>
          </p:contentPart>
        </mc:Choice>
        <mc:Fallback xmlns="">
          <p:pic>
            <p:nvPicPr>
              <p:cNvPr id="29" name="Inkt 28">
                <a:extLst>
                  <a:ext uri="{FF2B5EF4-FFF2-40B4-BE49-F238E27FC236}">
                    <a16:creationId xmlns:a16="http://schemas.microsoft.com/office/drawing/2014/main" id="{0DD939F7-EB7C-45C3-A558-9BFDBF86669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36945" y="1723818"/>
                <a:ext cx="141840" cy="19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5" name="Inkt 54">
                <a:extLst>
                  <a:ext uri="{FF2B5EF4-FFF2-40B4-BE49-F238E27FC236}">
                    <a16:creationId xmlns:a16="http://schemas.microsoft.com/office/drawing/2014/main" id="{558009EB-1DB3-4DBB-A7CA-D5EF71D0304C}"/>
                  </a:ext>
                </a:extLst>
              </p14:cNvPr>
              <p14:cNvContentPartPr/>
              <p14:nvPr/>
            </p14:nvContentPartPr>
            <p14:xfrm>
              <a:off x="6070265" y="5383218"/>
              <a:ext cx="1262880" cy="73440"/>
            </p14:xfrm>
          </p:contentPart>
        </mc:Choice>
        <mc:Fallback xmlns="">
          <p:pic>
            <p:nvPicPr>
              <p:cNvPr id="55" name="Inkt 54">
                <a:extLst>
                  <a:ext uri="{FF2B5EF4-FFF2-40B4-BE49-F238E27FC236}">
                    <a16:creationId xmlns:a16="http://schemas.microsoft.com/office/drawing/2014/main" id="{558009EB-1DB3-4DBB-A7CA-D5EF71D030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61265" y="5374578"/>
                <a:ext cx="128052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5" name="Inkt 64">
                <a:extLst>
                  <a:ext uri="{FF2B5EF4-FFF2-40B4-BE49-F238E27FC236}">
                    <a16:creationId xmlns:a16="http://schemas.microsoft.com/office/drawing/2014/main" id="{EEC4BE1A-8B89-4B28-AF31-20BA0839CF60}"/>
                  </a:ext>
                </a:extLst>
              </p14:cNvPr>
              <p14:cNvContentPartPr/>
              <p14:nvPr/>
            </p14:nvContentPartPr>
            <p14:xfrm>
              <a:off x="4382945" y="3842058"/>
              <a:ext cx="75240" cy="1927440"/>
            </p14:xfrm>
          </p:contentPart>
        </mc:Choice>
        <mc:Fallback xmlns="">
          <p:pic>
            <p:nvPicPr>
              <p:cNvPr id="65" name="Inkt 64">
                <a:extLst>
                  <a:ext uri="{FF2B5EF4-FFF2-40B4-BE49-F238E27FC236}">
                    <a16:creationId xmlns:a16="http://schemas.microsoft.com/office/drawing/2014/main" id="{EEC4BE1A-8B89-4B28-AF31-20BA0839CF6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74305" y="3833418"/>
                <a:ext cx="92880" cy="19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7" name="Inkt 66">
                <a:extLst>
                  <a:ext uri="{FF2B5EF4-FFF2-40B4-BE49-F238E27FC236}">
                    <a16:creationId xmlns:a16="http://schemas.microsoft.com/office/drawing/2014/main" id="{ABD7BF5B-EE5C-4E73-8B73-E5BDE2708A9C}"/>
                  </a:ext>
                </a:extLst>
              </p14:cNvPr>
              <p14:cNvContentPartPr/>
              <p14:nvPr/>
            </p14:nvContentPartPr>
            <p14:xfrm>
              <a:off x="5193808" y="3705003"/>
              <a:ext cx="61920" cy="2221200"/>
            </p14:xfrm>
          </p:contentPart>
        </mc:Choice>
        <mc:Fallback xmlns="">
          <p:pic>
            <p:nvPicPr>
              <p:cNvPr id="67" name="Inkt 66">
                <a:extLst>
                  <a:ext uri="{FF2B5EF4-FFF2-40B4-BE49-F238E27FC236}">
                    <a16:creationId xmlns:a16="http://schemas.microsoft.com/office/drawing/2014/main" id="{ABD7BF5B-EE5C-4E73-8B73-E5BDE2708A9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85168" y="3696363"/>
                <a:ext cx="79560" cy="22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9" name="Inkt 68">
                <a:extLst>
                  <a:ext uri="{FF2B5EF4-FFF2-40B4-BE49-F238E27FC236}">
                    <a16:creationId xmlns:a16="http://schemas.microsoft.com/office/drawing/2014/main" id="{EA077946-7437-4B13-88EA-8C17AAD0CE66}"/>
                  </a:ext>
                </a:extLst>
              </p14:cNvPr>
              <p14:cNvContentPartPr/>
              <p14:nvPr/>
            </p14:nvContentPartPr>
            <p14:xfrm>
              <a:off x="4456745" y="4915578"/>
              <a:ext cx="1258200" cy="22680"/>
            </p14:xfrm>
          </p:contentPart>
        </mc:Choice>
        <mc:Fallback xmlns="">
          <p:pic>
            <p:nvPicPr>
              <p:cNvPr id="69" name="Inkt 68">
                <a:extLst>
                  <a:ext uri="{FF2B5EF4-FFF2-40B4-BE49-F238E27FC236}">
                    <a16:creationId xmlns:a16="http://schemas.microsoft.com/office/drawing/2014/main" id="{EA077946-7437-4B13-88EA-8C17AAD0CE6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47745" y="4906938"/>
                <a:ext cx="12758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0" name="Inkt 69">
                <a:extLst>
                  <a:ext uri="{FF2B5EF4-FFF2-40B4-BE49-F238E27FC236}">
                    <a16:creationId xmlns:a16="http://schemas.microsoft.com/office/drawing/2014/main" id="{71EC4CB1-9A23-40B1-9CFD-9F77126ECF62}"/>
                  </a:ext>
                </a:extLst>
              </p14:cNvPr>
              <p14:cNvContentPartPr/>
              <p14:nvPr/>
            </p14:nvContentPartPr>
            <p14:xfrm>
              <a:off x="3089105" y="4899738"/>
              <a:ext cx="1414440" cy="42120"/>
            </p14:xfrm>
          </p:contentPart>
        </mc:Choice>
        <mc:Fallback xmlns="">
          <p:pic>
            <p:nvPicPr>
              <p:cNvPr id="70" name="Inkt 69">
                <a:extLst>
                  <a:ext uri="{FF2B5EF4-FFF2-40B4-BE49-F238E27FC236}">
                    <a16:creationId xmlns:a16="http://schemas.microsoft.com/office/drawing/2014/main" id="{71EC4CB1-9A23-40B1-9CFD-9F77126ECF6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80465" y="4890738"/>
                <a:ext cx="14320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6" name="Inkt 105">
                <a:extLst>
                  <a:ext uri="{FF2B5EF4-FFF2-40B4-BE49-F238E27FC236}">
                    <a16:creationId xmlns:a16="http://schemas.microsoft.com/office/drawing/2014/main" id="{76589150-BAC2-4DC2-BEFA-0086D314BD4A}"/>
                  </a:ext>
                </a:extLst>
              </p14:cNvPr>
              <p14:cNvContentPartPr/>
              <p14:nvPr/>
            </p14:nvContentPartPr>
            <p14:xfrm>
              <a:off x="7699265" y="3455418"/>
              <a:ext cx="322920" cy="29880"/>
            </p14:xfrm>
          </p:contentPart>
        </mc:Choice>
        <mc:Fallback xmlns="">
          <p:pic>
            <p:nvPicPr>
              <p:cNvPr id="106" name="Inkt 105">
                <a:extLst>
                  <a:ext uri="{FF2B5EF4-FFF2-40B4-BE49-F238E27FC236}">
                    <a16:creationId xmlns:a16="http://schemas.microsoft.com/office/drawing/2014/main" id="{76589150-BAC2-4DC2-BEFA-0086D314BD4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90625" y="3446778"/>
                <a:ext cx="3405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8" name="Inkt 107">
                <a:extLst>
                  <a:ext uri="{FF2B5EF4-FFF2-40B4-BE49-F238E27FC236}">
                    <a16:creationId xmlns:a16="http://schemas.microsoft.com/office/drawing/2014/main" id="{80D86140-BB5A-4D08-AE7C-D27F0FAA8415}"/>
                  </a:ext>
                </a:extLst>
              </p14:cNvPr>
              <p14:cNvContentPartPr/>
              <p14:nvPr/>
            </p14:nvContentPartPr>
            <p14:xfrm>
              <a:off x="7711505" y="3801018"/>
              <a:ext cx="253080" cy="20880"/>
            </p14:xfrm>
          </p:contentPart>
        </mc:Choice>
        <mc:Fallback xmlns="">
          <p:pic>
            <p:nvPicPr>
              <p:cNvPr id="108" name="Inkt 107">
                <a:extLst>
                  <a:ext uri="{FF2B5EF4-FFF2-40B4-BE49-F238E27FC236}">
                    <a16:creationId xmlns:a16="http://schemas.microsoft.com/office/drawing/2014/main" id="{80D86140-BB5A-4D08-AE7C-D27F0FAA841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02865" y="3792378"/>
                <a:ext cx="27072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ep 119">
            <a:extLst>
              <a:ext uri="{FF2B5EF4-FFF2-40B4-BE49-F238E27FC236}">
                <a16:creationId xmlns:a16="http://schemas.microsoft.com/office/drawing/2014/main" id="{E8A91F3E-CEDF-4D1B-9D9C-510F7B6AEC00}"/>
              </a:ext>
            </a:extLst>
          </p:cNvPr>
          <p:cNvGrpSpPr/>
          <p:nvPr/>
        </p:nvGrpSpPr>
        <p:grpSpPr>
          <a:xfrm>
            <a:off x="6270425" y="3293778"/>
            <a:ext cx="1684800" cy="616320"/>
            <a:chOff x="6270425" y="3293778"/>
            <a:chExt cx="1684800" cy="61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10" name="Inkt 109">
                  <a:extLst>
                    <a:ext uri="{FF2B5EF4-FFF2-40B4-BE49-F238E27FC236}">
                      <a16:creationId xmlns:a16="http://schemas.microsoft.com/office/drawing/2014/main" id="{CA9083A9-2512-4D99-B36A-E18A3056A928}"/>
                    </a:ext>
                  </a:extLst>
                </p14:cNvPr>
                <p14:cNvContentPartPr/>
                <p14:nvPr/>
              </p14:nvContentPartPr>
              <p14:xfrm>
                <a:off x="6270425" y="3328698"/>
                <a:ext cx="111600" cy="157320"/>
              </p14:xfrm>
            </p:contentPart>
          </mc:Choice>
          <mc:Fallback xmlns="">
            <p:pic>
              <p:nvPicPr>
                <p:cNvPr id="110" name="Inkt 109">
                  <a:extLst>
                    <a:ext uri="{FF2B5EF4-FFF2-40B4-BE49-F238E27FC236}">
                      <a16:creationId xmlns:a16="http://schemas.microsoft.com/office/drawing/2014/main" id="{CA9083A9-2512-4D99-B36A-E18A3056A92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61425" y="3319698"/>
                  <a:ext cx="129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1" name="Inkt 110">
                  <a:extLst>
                    <a:ext uri="{FF2B5EF4-FFF2-40B4-BE49-F238E27FC236}">
                      <a16:creationId xmlns:a16="http://schemas.microsoft.com/office/drawing/2014/main" id="{6305FF28-09DD-4AE7-892D-A7322B82F39A}"/>
                    </a:ext>
                  </a:extLst>
                </p14:cNvPr>
                <p14:cNvContentPartPr/>
                <p14:nvPr/>
              </p14:nvContentPartPr>
              <p14:xfrm>
                <a:off x="6554105" y="3345618"/>
                <a:ext cx="86760" cy="126720"/>
              </p14:xfrm>
            </p:contentPart>
          </mc:Choice>
          <mc:Fallback xmlns="">
            <p:pic>
              <p:nvPicPr>
                <p:cNvPr id="111" name="Inkt 110">
                  <a:extLst>
                    <a:ext uri="{FF2B5EF4-FFF2-40B4-BE49-F238E27FC236}">
                      <a16:creationId xmlns:a16="http://schemas.microsoft.com/office/drawing/2014/main" id="{6305FF28-09DD-4AE7-892D-A7322B82F39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45105" y="3336978"/>
                  <a:ext cx="104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2" name="Inkt 111">
                  <a:extLst>
                    <a:ext uri="{FF2B5EF4-FFF2-40B4-BE49-F238E27FC236}">
                      <a16:creationId xmlns:a16="http://schemas.microsoft.com/office/drawing/2014/main" id="{CF124F4C-D4EF-4A8C-B9C9-D784B6C785DD}"/>
                    </a:ext>
                  </a:extLst>
                </p14:cNvPr>
                <p14:cNvContentPartPr/>
                <p14:nvPr/>
              </p14:nvContentPartPr>
              <p14:xfrm>
                <a:off x="6835265" y="3331938"/>
                <a:ext cx="140400" cy="157320"/>
              </p14:xfrm>
            </p:contentPart>
          </mc:Choice>
          <mc:Fallback xmlns="">
            <p:pic>
              <p:nvPicPr>
                <p:cNvPr id="112" name="Inkt 111">
                  <a:extLst>
                    <a:ext uri="{FF2B5EF4-FFF2-40B4-BE49-F238E27FC236}">
                      <a16:creationId xmlns:a16="http://schemas.microsoft.com/office/drawing/2014/main" id="{CF124F4C-D4EF-4A8C-B9C9-D784B6C785D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26625" y="3323298"/>
                  <a:ext cx="158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4" name="Inkt 113">
                  <a:extLst>
                    <a:ext uri="{FF2B5EF4-FFF2-40B4-BE49-F238E27FC236}">
                      <a16:creationId xmlns:a16="http://schemas.microsoft.com/office/drawing/2014/main" id="{A3EC6820-DC16-4B9C-BA4F-A69FE382D357}"/>
                    </a:ext>
                  </a:extLst>
                </p14:cNvPr>
                <p14:cNvContentPartPr/>
                <p14:nvPr/>
              </p14:nvContentPartPr>
              <p14:xfrm>
                <a:off x="7165385" y="3338418"/>
                <a:ext cx="134280" cy="167760"/>
              </p14:xfrm>
            </p:contentPart>
          </mc:Choice>
          <mc:Fallback xmlns="">
            <p:pic>
              <p:nvPicPr>
                <p:cNvPr id="114" name="Inkt 113">
                  <a:extLst>
                    <a:ext uri="{FF2B5EF4-FFF2-40B4-BE49-F238E27FC236}">
                      <a16:creationId xmlns:a16="http://schemas.microsoft.com/office/drawing/2014/main" id="{A3EC6820-DC16-4B9C-BA4F-A69FE382D35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56745" y="3329418"/>
                  <a:ext cx="1519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5" name="Inkt 114">
                  <a:extLst>
                    <a:ext uri="{FF2B5EF4-FFF2-40B4-BE49-F238E27FC236}">
                      <a16:creationId xmlns:a16="http://schemas.microsoft.com/office/drawing/2014/main" id="{660573EE-4657-48BC-9544-0E0DA7DBB07E}"/>
                    </a:ext>
                  </a:extLst>
                </p14:cNvPr>
                <p14:cNvContentPartPr/>
                <p14:nvPr/>
              </p14:nvContentPartPr>
              <p14:xfrm>
                <a:off x="7832825" y="3293778"/>
                <a:ext cx="105120" cy="128160"/>
              </p14:xfrm>
            </p:contentPart>
          </mc:Choice>
          <mc:Fallback xmlns="">
            <p:pic>
              <p:nvPicPr>
                <p:cNvPr id="115" name="Inkt 114">
                  <a:extLst>
                    <a:ext uri="{FF2B5EF4-FFF2-40B4-BE49-F238E27FC236}">
                      <a16:creationId xmlns:a16="http://schemas.microsoft.com/office/drawing/2014/main" id="{660573EE-4657-48BC-9544-0E0DA7DBB0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24185" y="3285138"/>
                  <a:ext cx="1227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6" name="Inkt 115">
                  <a:extLst>
                    <a:ext uri="{FF2B5EF4-FFF2-40B4-BE49-F238E27FC236}">
                      <a16:creationId xmlns:a16="http://schemas.microsoft.com/office/drawing/2014/main" id="{110A762A-740E-485F-8E2C-E9543656A500}"/>
                    </a:ext>
                  </a:extLst>
                </p14:cNvPr>
                <p14:cNvContentPartPr/>
                <p14:nvPr/>
              </p14:nvContentPartPr>
              <p14:xfrm>
                <a:off x="7859825" y="3513378"/>
                <a:ext cx="95400" cy="102240"/>
              </p14:xfrm>
            </p:contentPart>
          </mc:Choice>
          <mc:Fallback xmlns="">
            <p:pic>
              <p:nvPicPr>
                <p:cNvPr id="116" name="Inkt 115">
                  <a:extLst>
                    <a:ext uri="{FF2B5EF4-FFF2-40B4-BE49-F238E27FC236}">
                      <a16:creationId xmlns:a16="http://schemas.microsoft.com/office/drawing/2014/main" id="{110A762A-740E-485F-8E2C-E9543656A50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51185" y="3504378"/>
                  <a:ext cx="1130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7" name="Inkt 116">
                  <a:extLst>
                    <a:ext uri="{FF2B5EF4-FFF2-40B4-BE49-F238E27FC236}">
                      <a16:creationId xmlns:a16="http://schemas.microsoft.com/office/drawing/2014/main" id="{D319475B-E1A1-4A30-8754-298B1710008B}"/>
                    </a:ext>
                  </a:extLst>
                </p14:cNvPr>
                <p14:cNvContentPartPr/>
                <p14:nvPr/>
              </p14:nvContentPartPr>
              <p14:xfrm>
                <a:off x="7843625" y="3677178"/>
                <a:ext cx="99360" cy="88200"/>
              </p14:xfrm>
            </p:contentPart>
          </mc:Choice>
          <mc:Fallback xmlns="">
            <p:pic>
              <p:nvPicPr>
                <p:cNvPr id="117" name="Inkt 116">
                  <a:extLst>
                    <a:ext uri="{FF2B5EF4-FFF2-40B4-BE49-F238E27FC236}">
                      <a16:creationId xmlns:a16="http://schemas.microsoft.com/office/drawing/2014/main" id="{D319475B-E1A1-4A30-8754-298B1710008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34985" y="3668178"/>
                  <a:ext cx="117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9" name="Inkt 118">
                  <a:extLst>
                    <a:ext uri="{FF2B5EF4-FFF2-40B4-BE49-F238E27FC236}">
                      <a16:creationId xmlns:a16="http://schemas.microsoft.com/office/drawing/2014/main" id="{D3331A4B-3390-418B-9A1E-8DDB5BBDF5BF}"/>
                    </a:ext>
                  </a:extLst>
                </p14:cNvPr>
                <p14:cNvContentPartPr/>
                <p14:nvPr/>
              </p14:nvContentPartPr>
              <p14:xfrm>
                <a:off x="7838585" y="3852858"/>
                <a:ext cx="85320" cy="57240"/>
              </p14:xfrm>
            </p:contentPart>
          </mc:Choice>
          <mc:Fallback xmlns="">
            <p:pic>
              <p:nvPicPr>
                <p:cNvPr id="119" name="Inkt 118">
                  <a:extLst>
                    <a:ext uri="{FF2B5EF4-FFF2-40B4-BE49-F238E27FC236}">
                      <a16:creationId xmlns:a16="http://schemas.microsoft.com/office/drawing/2014/main" id="{D3331A4B-3390-418B-9A1E-8DDB5BBDF5B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29585" y="3844218"/>
                  <a:ext cx="10296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ep 124">
            <a:extLst>
              <a:ext uri="{FF2B5EF4-FFF2-40B4-BE49-F238E27FC236}">
                <a16:creationId xmlns:a16="http://schemas.microsoft.com/office/drawing/2014/main" id="{46C7DABA-5139-4E3D-88ED-21716748FB54}"/>
              </a:ext>
            </a:extLst>
          </p:cNvPr>
          <p:cNvGrpSpPr/>
          <p:nvPr/>
        </p:nvGrpSpPr>
        <p:grpSpPr>
          <a:xfrm>
            <a:off x="8383625" y="4667178"/>
            <a:ext cx="364680" cy="467640"/>
            <a:chOff x="8383625" y="4667178"/>
            <a:chExt cx="364680" cy="4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1" name="Inkt 120">
                  <a:extLst>
                    <a:ext uri="{FF2B5EF4-FFF2-40B4-BE49-F238E27FC236}">
                      <a16:creationId xmlns:a16="http://schemas.microsoft.com/office/drawing/2014/main" id="{6BD2E9A9-20F6-4979-A2B6-151C2A9AC319}"/>
                    </a:ext>
                  </a:extLst>
                </p14:cNvPr>
                <p14:cNvContentPartPr/>
                <p14:nvPr/>
              </p14:nvContentPartPr>
              <p14:xfrm>
                <a:off x="8383625" y="4873458"/>
                <a:ext cx="164880" cy="245520"/>
              </p14:xfrm>
            </p:contentPart>
          </mc:Choice>
          <mc:Fallback xmlns="">
            <p:pic>
              <p:nvPicPr>
                <p:cNvPr id="121" name="Inkt 120">
                  <a:extLst>
                    <a:ext uri="{FF2B5EF4-FFF2-40B4-BE49-F238E27FC236}">
                      <a16:creationId xmlns:a16="http://schemas.microsoft.com/office/drawing/2014/main" id="{6BD2E9A9-20F6-4979-A2B6-151C2A9AC31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74985" y="4864818"/>
                  <a:ext cx="1825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22" name="Inkt 121">
                  <a:extLst>
                    <a:ext uri="{FF2B5EF4-FFF2-40B4-BE49-F238E27FC236}">
                      <a16:creationId xmlns:a16="http://schemas.microsoft.com/office/drawing/2014/main" id="{3FA5FDAB-DADC-4180-9001-062EB65722ED}"/>
                    </a:ext>
                  </a:extLst>
                </p14:cNvPr>
                <p14:cNvContentPartPr/>
                <p14:nvPr/>
              </p14:nvContentPartPr>
              <p14:xfrm>
                <a:off x="8596385" y="4910898"/>
                <a:ext cx="151920" cy="223920"/>
              </p14:xfrm>
            </p:contentPart>
          </mc:Choice>
          <mc:Fallback xmlns="">
            <p:pic>
              <p:nvPicPr>
                <p:cNvPr id="122" name="Inkt 121">
                  <a:extLst>
                    <a:ext uri="{FF2B5EF4-FFF2-40B4-BE49-F238E27FC236}">
                      <a16:creationId xmlns:a16="http://schemas.microsoft.com/office/drawing/2014/main" id="{3FA5FDAB-DADC-4180-9001-062EB65722E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87745" y="4902258"/>
                  <a:ext cx="169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24" name="Inkt 123">
                  <a:extLst>
                    <a:ext uri="{FF2B5EF4-FFF2-40B4-BE49-F238E27FC236}">
                      <a16:creationId xmlns:a16="http://schemas.microsoft.com/office/drawing/2014/main" id="{C7A28B3B-4902-4357-BBE8-905DABCB445E}"/>
                    </a:ext>
                  </a:extLst>
                </p14:cNvPr>
                <p14:cNvContentPartPr/>
                <p14:nvPr/>
              </p14:nvContentPartPr>
              <p14:xfrm>
                <a:off x="8389385" y="4667178"/>
                <a:ext cx="141840" cy="143640"/>
              </p14:xfrm>
            </p:contentPart>
          </mc:Choice>
          <mc:Fallback xmlns="">
            <p:pic>
              <p:nvPicPr>
                <p:cNvPr id="124" name="Inkt 123">
                  <a:extLst>
                    <a:ext uri="{FF2B5EF4-FFF2-40B4-BE49-F238E27FC236}">
                      <a16:creationId xmlns:a16="http://schemas.microsoft.com/office/drawing/2014/main" id="{C7A28B3B-4902-4357-BBE8-905DABCB445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80385" y="4658538"/>
                  <a:ext cx="15948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ep 130">
            <a:extLst>
              <a:ext uri="{FF2B5EF4-FFF2-40B4-BE49-F238E27FC236}">
                <a16:creationId xmlns:a16="http://schemas.microsoft.com/office/drawing/2014/main" id="{01C098EE-4A05-4E6C-81A7-7A509DCB21D6}"/>
              </a:ext>
            </a:extLst>
          </p:cNvPr>
          <p:cNvGrpSpPr/>
          <p:nvPr/>
        </p:nvGrpSpPr>
        <p:grpSpPr>
          <a:xfrm>
            <a:off x="4969385" y="2913978"/>
            <a:ext cx="753480" cy="659160"/>
            <a:chOff x="4969385" y="2913978"/>
            <a:chExt cx="753480" cy="65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6" name="Inkt 125">
                  <a:extLst>
                    <a:ext uri="{FF2B5EF4-FFF2-40B4-BE49-F238E27FC236}">
                      <a16:creationId xmlns:a16="http://schemas.microsoft.com/office/drawing/2014/main" id="{27CD859D-C78F-4117-B8EC-4D096866B849}"/>
                    </a:ext>
                  </a:extLst>
                </p14:cNvPr>
                <p14:cNvContentPartPr/>
                <p14:nvPr/>
              </p14:nvContentPartPr>
              <p14:xfrm>
                <a:off x="5524505" y="3216738"/>
                <a:ext cx="198360" cy="298800"/>
              </p14:xfrm>
            </p:contentPart>
          </mc:Choice>
          <mc:Fallback xmlns="">
            <p:pic>
              <p:nvPicPr>
                <p:cNvPr id="126" name="Inkt 125">
                  <a:extLst>
                    <a:ext uri="{FF2B5EF4-FFF2-40B4-BE49-F238E27FC236}">
                      <a16:creationId xmlns:a16="http://schemas.microsoft.com/office/drawing/2014/main" id="{27CD859D-C78F-4117-B8EC-4D096866B84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15505" y="3207738"/>
                  <a:ext cx="216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7" name="Inkt 126">
                  <a:extLst>
                    <a:ext uri="{FF2B5EF4-FFF2-40B4-BE49-F238E27FC236}">
                      <a16:creationId xmlns:a16="http://schemas.microsoft.com/office/drawing/2014/main" id="{FEAC095B-270D-468E-8F3C-4F02EEDDD165}"/>
                    </a:ext>
                  </a:extLst>
                </p14:cNvPr>
                <p14:cNvContentPartPr/>
                <p14:nvPr/>
              </p14:nvContentPartPr>
              <p14:xfrm>
                <a:off x="5129585" y="2913978"/>
                <a:ext cx="315360" cy="618120"/>
              </p14:xfrm>
            </p:contentPart>
          </mc:Choice>
          <mc:Fallback xmlns="">
            <p:pic>
              <p:nvPicPr>
                <p:cNvPr id="127" name="Inkt 126">
                  <a:extLst>
                    <a:ext uri="{FF2B5EF4-FFF2-40B4-BE49-F238E27FC236}">
                      <a16:creationId xmlns:a16="http://schemas.microsoft.com/office/drawing/2014/main" id="{FEAC095B-270D-468E-8F3C-4F02EEDDD16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20585" y="2904978"/>
                  <a:ext cx="33300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28" name="Inkt 127">
                  <a:extLst>
                    <a:ext uri="{FF2B5EF4-FFF2-40B4-BE49-F238E27FC236}">
                      <a16:creationId xmlns:a16="http://schemas.microsoft.com/office/drawing/2014/main" id="{779F82CE-AF34-44CE-9298-106BAF653EBC}"/>
                    </a:ext>
                  </a:extLst>
                </p14:cNvPr>
                <p14:cNvContentPartPr/>
                <p14:nvPr/>
              </p14:nvContentPartPr>
              <p14:xfrm>
                <a:off x="5206265" y="2989218"/>
                <a:ext cx="177840" cy="583920"/>
              </p14:xfrm>
            </p:contentPart>
          </mc:Choice>
          <mc:Fallback xmlns="">
            <p:pic>
              <p:nvPicPr>
                <p:cNvPr id="128" name="Inkt 127">
                  <a:extLst>
                    <a:ext uri="{FF2B5EF4-FFF2-40B4-BE49-F238E27FC236}">
                      <a16:creationId xmlns:a16="http://schemas.microsoft.com/office/drawing/2014/main" id="{779F82CE-AF34-44CE-9298-106BAF653EB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97625" y="2980578"/>
                  <a:ext cx="19548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29" name="Inkt 128">
                  <a:extLst>
                    <a:ext uri="{FF2B5EF4-FFF2-40B4-BE49-F238E27FC236}">
                      <a16:creationId xmlns:a16="http://schemas.microsoft.com/office/drawing/2014/main" id="{9009B583-EDAA-4C45-A610-B4175F75243B}"/>
                    </a:ext>
                  </a:extLst>
                </p14:cNvPr>
                <p14:cNvContentPartPr/>
                <p14:nvPr/>
              </p14:nvContentPartPr>
              <p14:xfrm>
                <a:off x="4969385" y="3428778"/>
                <a:ext cx="130320" cy="119880"/>
              </p14:xfrm>
            </p:contentPart>
          </mc:Choice>
          <mc:Fallback xmlns="">
            <p:pic>
              <p:nvPicPr>
                <p:cNvPr id="129" name="Inkt 128">
                  <a:extLst>
                    <a:ext uri="{FF2B5EF4-FFF2-40B4-BE49-F238E27FC236}">
                      <a16:creationId xmlns:a16="http://schemas.microsoft.com/office/drawing/2014/main" id="{9009B583-EDAA-4C45-A610-B4175F75243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60745" y="3420138"/>
                  <a:ext cx="1479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30" name="Inkt 129">
                  <a:extLst>
                    <a:ext uri="{FF2B5EF4-FFF2-40B4-BE49-F238E27FC236}">
                      <a16:creationId xmlns:a16="http://schemas.microsoft.com/office/drawing/2014/main" id="{A9FBAF74-373D-4FDC-9857-13BF131FECF4}"/>
                    </a:ext>
                  </a:extLst>
                </p14:cNvPr>
                <p14:cNvContentPartPr/>
                <p14:nvPr/>
              </p14:nvContentPartPr>
              <p14:xfrm>
                <a:off x="5201945" y="2960418"/>
                <a:ext cx="46080" cy="187200"/>
              </p14:xfrm>
            </p:contentPart>
          </mc:Choice>
          <mc:Fallback xmlns="">
            <p:pic>
              <p:nvPicPr>
                <p:cNvPr id="130" name="Inkt 129">
                  <a:extLst>
                    <a:ext uri="{FF2B5EF4-FFF2-40B4-BE49-F238E27FC236}">
                      <a16:creationId xmlns:a16="http://schemas.microsoft.com/office/drawing/2014/main" id="{A9FBAF74-373D-4FDC-9857-13BF131FECF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93305" y="2951778"/>
                  <a:ext cx="6372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ep 134">
            <a:extLst>
              <a:ext uri="{FF2B5EF4-FFF2-40B4-BE49-F238E27FC236}">
                <a16:creationId xmlns:a16="http://schemas.microsoft.com/office/drawing/2014/main" id="{535BF3F9-B13A-48FC-B4A9-F1079652A621}"/>
              </a:ext>
            </a:extLst>
          </p:cNvPr>
          <p:cNvGrpSpPr/>
          <p:nvPr/>
        </p:nvGrpSpPr>
        <p:grpSpPr>
          <a:xfrm>
            <a:off x="3751505" y="2969058"/>
            <a:ext cx="654120" cy="529560"/>
            <a:chOff x="3751505" y="2969058"/>
            <a:chExt cx="65412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32" name="Inkt 131">
                  <a:extLst>
                    <a:ext uri="{FF2B5EF4-FFF2-40B4-BE49-F238E27FC236}">
                      <a16:creationId xmlns:a16="http://schemas.microsoft.com/office/drawing/2014/main" id="{56503DEC-67CA-486C-86A7-9CFD1BB8B1FA}"/>
                    </a:ext>
                  </a:extLst>
                </p14:cNvPr>
                <p14:cNvContentPartPr/>
                <p14:nvPr/>
              </p14:nvContentPartPr>
              <p14:xfrm>
                <a:off x="4099985" y="2973018"/>
                <a:ext cx="49680" cy="464760"/>
              </p14:xfrm>
            </p:contentPart>
          </mc:Choice>
          <mc:Fallback xmlns="">
            <p:pic>
              <p:nvPicPr>
                <p:cNvPr id="132" name="Inkt 131">
                  <a:extLst>
                    <a:ext uri="{FF2B5EF4-FFF2-40B4-BE49-F238E27FC236}">
                      <a16:creationId xmlns:a16="http://schemas.microsoft.com/office/drawing/2014/main" id="{56503DEC-67CA-486C-86A7-9CFD1BB8B1F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90985" y="2964018"/>
                  <a:ext cx="6732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33" name="Inkt 132">
                  <a:extLst>
                    <a:ext uri="{FF2B5EF4-FFF2-40B4-BE49-F238E27FC236}">
                      <a16:creationId xmlns:a16="http://schemas.microsoft.com/office/drawing/2014/main" id="{08ACE615-4F62-486C-9B8E-646107723648}"/>
                    </a:ext>
                  </a:extLst>
                </p14:cNvPr>
                <p14:cNvContentPartPr/>
                <p14:nvPr/>
              </p14:nvContentPartPr>
              <p14:xfrm>
                <a:off x="4087745" y="2969058"/>
                <a:ext cx="317880" cy="529560"/>
              </p14:xfrm>
            </p:contentPart>
          </mc:Choice>
          <mc:Fallback xmlns="">
            <p:pic>
              <p:nvPicPr>
                <p:cNvPr id="133" name="Inkt 132">
                  <a:extLst>
                    <a:ext uri="{FF2B5EF4-FFF2-40B4-BE49-F238E27FC236}">
                      <a16:creationId xmlns:a16="http://schemas.microsoft.com/office/drawing/2014/main" id="{08ACE615-4F62-486C-9B8E-64610772364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079105" y="2960058"/>
                  <a:ext cx="33552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34" name="Inkt 133">
                  <a:extLst>
                    <a:ext uri="{FF2B5EF4-FFF2-40B4-BE49-F238E27FC236}">
                      <a16:creationId xmlns:a16="http://schemas.microsoft.com/office/drawing/2014/main" id="{DC6F7351-145C-46AD-8C27-B18C39656DE7}"/>
                    </a:ext>
                  </a:extLst>
                </p14:cNvPr>
                <p14:cNvContentPartPr/>
                <p14:nvPr/>
              </p14:nvContentPartPr>
              <p14:xfrm>
                <a:off x="3751505" y="3340938"/>
                <a:ext cx="169560" cy="148320"/>
              </p14:xfrm>
            </p:contentPart>
          </mc:Choice>
          <mc:Fallback xmlns="">
            <p:pic>
              <p:nvPicPr>
                <p:cNvPr id="134" name="Inkt 133">
                  <a:extLst>
                    <a:ext uri="{FF2B5EF4-FFF2-40B4-BE49-F238E27FC236}">
                      <a16:creationId xmlns:a16="http://schemas.microsoft.com/office/drawing/2014/main" id="{DC6F7351-145C-46AD-8C27-B18C39656DE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42505" y="3332298"/>
                  <a:ext cx="187200" cy="16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6" name="Inkt 135">
                <a:extLst>
                  <a:ext uri="{FF2B5EF4-FFF2-40B4-BE49-F238E27FC236}">
                    <a16:creationId xmlns:a16="http://schemas.microsoft.com/office/drawing/2014/main" id="{9A1CA978-28D6-4B9E-87AA-E23975260576}"/>
                  </a:ext>
                </a:extLst>
              </p14:cNvPr>
              <p14:cNvContentPartPr/>
              <p14:nvPr/>
            </p14:nvContentPartPr>
            <p14:xfrm>
              <a:off x="8212985" y="2507178"/>
              <a:ext cx="180000" cy="302400"/>
            </p14:xfrm>
          </p:contentPart>
        </mc:Choice>
        <mc:Fallback xmlns="">
          <p:pic>
            <p:nvPicPr>
              <p:cNvPr id="136" name="Inkt 135">
                <a:extLst>
                  <a:ext uri="{FF2B5EF4-FFF2-40B4-BE49-F238E27FC236}">
                    <a16:creationId xmlns:a16="http://schemas.microsoft.com/office/drawing/2014/main" id="{9A1CA978-28D6-4B9E-87AA-E2397526057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04345" y="2498538"/>
                <a:ext cx="1976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7" name="Inkt 136">
                <a:extLst>
                  <a:ext uri="{FF2B5EF4-FFF2-40B4-BE49-F238E27FC236}">
                    <a16:creationId xmlns:a16="http://schemas.microsoft.com/office/drawing/2014/main" id="{AD90FA12-2C47-45F1-B862-3BA1B427E3C8}"/>
                  </a:ext>
                </a:extLst>
              </p14:cNvPr>
              <p14:cNvContentPartPr/>
              <p14:nvPr/>
            </p14:nvContentPartPr>
            <p14:xfrm>
              <a:off x="4434278" y="5216919"/>
              <a:ext cx="696960" cy="46080"/>
            </p14:xfrm>
          </p:contentPart>
        </mc:Choice>
        <mc:Fallback xmlns="">
          <p:pic>
            <p:nvPicPr>
              <p:cNvPr id="137" name="Inkt 136">
                <a:extLst>
                  <a:ext uri="{FF2B5EF4-FFF2-40B4-BE49-F238E27FC236}">
                    <a16:creationId xmlns:a16="http://schemas.microsoft.com/office/drawing/2014/main" id="{AD90FA12-2C47-45F1-B862-3BA1B427E3C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425278" y="5208279"/>
                <a:ext cx="714600" cy="63720"/>
              </a:xfrm>
              <a:prstGeom prst="rect">
                <a:avLst/>
              </a:prstGeom>
            </p:spPr>
          </p:pic>
        </mc:Fallback>
      </mc:AlternateContent>
      <p:sp>
        <p:nvSpPr>
          <p:cNvPr id="138" name="Tekstvak 137">
            <a:extLst>
              <a:ext uri="{FF2B5EF4-FFF2-40B4-BE49-F238E27FC236}">
                <a16:creationId xmlns:a16="http://schemas.microsoft.com/office/drawing/2014/main" id="{677BDA4A-6557-4783-BE90-3A86FE98E61B}"/>
              </a:ext>
            </a:extLst>
          </p:cNvPr>
          <p:cNvSpPr txBox="1"/>
          <p:nvPr/>
        </p:nvSpPr>
        <p:spPr>
          <a:xfrm>
            <a:off x="3682767" y="2684477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WR01</a:t>
            </a:r>
            <a:endParaRPr lang="en-GB" sz="1400" dirty="0"/>
          </a:p>
        </p:txBody>
      </p:sp>
      <p:sp>
        <p:nvSpPr>
          <p:cNvPr id="139" name="Tekstvak 138">
            <a:extLst>
              <a:ext uri="{FF2B5EF4-FFF2-40B4-BE49-F238E27FC236}">
                <a16:creationId xmlns:a16="http://schemas.microsoft.com/office/drawing/2014/main" id="{81B382D9-0C69-4E96-B050-28B7D480F708}"/>
              </a:ext>
            </a:extLst>
          </p:cNvPr>
          <p:cNvSpPr txBox="1"/>
          <p:nvPr/>
        </p:nvSpPr>
        <p:spPr>
          <a:xfrm>
            <a:off x="5091785" y="236569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WR02</a:t>
            </a:r>
            <a:endParaRPr lang="en-GB" sz="1400" dirty="0"/>
          </a:p>
        </p:txBody>
      </p:sp>
      <p:sp>
        <p:nvSpPr>
          <p:cNvPr id="140" name="Tekstvak 139">
            <a:extLst>
              <a:ext uri="{FF2B5EF4-FFF2-40B4-BE49-F238E27FC236}">
                <a16:creationId xmlns:a16="http://schemas.microsoft.com/office/drawing/2014/main" id="{C4D39B5D-287E-41FA-BC3C-02208A1757B2}"/>
              </a:ext>
            </a:extLst>
          </p:cNvPr>
          <p:cNvSpPr txBox="1"/>
          <p:nvPr/>
        </p:nvSpPr>
        <p:spPr>
          <a:xfrm>
            <a:off x="5800769" y="2978198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WR03</a:t>
            </a:r>
            <a:endParaRPr lang="en-GB" sz="1400" dirty="0"/>
          </a:p>
        </p:txBody>
      </p:sp>
      <p:sp>
        <p:nvSpPr>
          <p:cNvPr id="142" name="Tekstvak 141">
            <a:extLst>
              <a:ext uri="{FF2B5EF4-FFF2-40B4-BE49-F238E27FC236}">
                <a16:creationId xmlns:a16="http://schemas.microsoft.com/office/drawing/2014/main" id="{3F07A8E3-628E-4DA5-8491-8CBE9954BB56}"/>
              </a:ext>
            </a:extLst>
          </p:cNvPr>
          <p:cNvSpPr txBox="1"/>
          <p:nvPr/>
        </p:nvSpPr>
        <p:spPr>
          <a:xfrm>
            <a:off x="7533314" y="236569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WR05</a:t>
            </a:r>
            <a:endParaRPr lang="en-GB" sz="1400" dirty="0"/>
          </a:p>
        </p:txBody>
      </p:sp>
      <p:sp>
        <p:nvSpPr>
          <p:cNvPr id="143" name="Tekstvak 142">
            <a:extLst>
              <a:ext uri="{FF2B5EF4-FFF2-40B4-BE49-F238E27FC236}">
                <a16:creationId xmlns:a16="http://schemas.microsoft.com/office/drawing/2014/main" id="{632DC66A-46C6-49A0-8168-DD9C829808FC}"/>
              </a:ext>
            </a:extLst>
          </p:cNvPr>
          <p:cNvSpPr txBox="1"/>
          <p:nvPr/>
        </p:nvSpPr>
        <p:spPr>
          <a:xfrm>
            <a:off x="9093672" y="2534453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WR06</a:t>
            </a:r>
            <a:endParaRPr lang="en-GB" sz="1400" dirty="0"/>
          </a:p>
        </p:txBody>
      </p:sp>
      <p:grpSp>
        <p:nvGrpSpPr>
          <p:cNvPr id="147" name="Groep 146">
            <a:extLst>
              <a:ext uri="{FF2B5EF4-FFF2-40B4-BE49-F238E27FC236}">
                <a16:creationId xmlns:a16="http://schemas.microsoft.com/office/drawing/2014/main" id="{E97737A1-A3A7-4D42-96EF-37D535E623B6}"/>
              </a:ext>
            </a:extLst>
          </p:cNvPr>
          <p:cNvGrpSpPr/>
          <p:nvPr/>
        </p:nvGrpSpPr>
        <p:grpSpPr>
          <a:xfrm>
            <a:off x="2614265" y="1808778"/>
            <a:ext cx="7844400" cy="4429080"/>
            <a:chOff x="2614265" y="1808778"/>
            <a:chExt cx="7844400" cy="442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" name="Inkt 13">
                  <a:extLst>
                    <a:ext uri="{FF2B5EF4-FFF2-40B4-BE49-F238E27FC236}">
                      <a16:creationId xmlns:a16="http://schemas.microsoft.com/office/drawing/2014/main" id="{AE792EB5-1B7F-448E-AE42-717D2AB5A5BD}"/>
                    </a:ext>
                  </a:extLst>
                </p14:cNvPr>
                <p14:cNvContentPartPr/>
                <p14:nvPr/>
              </p14:nvContentPartPr>
              <p14:xfrm>
                <a:off x="6132185" y="2894178"/>
                <a:ext cx="4026240" cy="135720"/>
              </p14:xfrm>
            </p:contentPart>
          </mc:Choice>
          <mc:Fallback xmlns="">
            <p:pic>
              <p:nvPicPr>
                <p:cNvPr id="14" name="Inkt 13">
                  <a:extLst>
                    <a:ext uri="{FF2B5EF4-FFF2-40B4-BE49-F238E27FC236}">
                      <a16:creationId xmlns:a16="http://schemas.microsoft.com/office/drawing/2014/main" id="{AE792EB5-1B7F-448E-AE42-717D2AB5A5B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23545" y="2885538"/>
                  <a:ext cx="4043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6" name="Inkt 15">
                  <a:extLst>
                    <a:ext uri="{FF2B5EF4-FFF2-40B4-BE49-F238E27FC236}">
                      <a16:creationId xmlns:a16="http://schemas.microsoft.com/office/drawing/2014/main" id="{389187DC-A15C-4BEE-A811-22131C5EC934}"/>
                    </a:ext>
                  </a:extLst>
                </p14:cNvPr>
                <p14:cNvContentPartPr/>
                <p14:nvPr/>
              </p14:nvContentPartPr>
              <p14:xfrm>
                <a:off x="6127865" y="3225378"/>
                <a:ext cx="51480" cy="405720"/>
              </p14:xfrm>
            </p:contentPart>
          </mc:Choice>
          <mc:Fallback xmlns="">
            <p:pic>
              <p:nvPicPr>
                <p:cNvPr id="16" name="Inkt 15">
                  <a:extLst>
                    <a:ext uri="{FF2B5EF4-FFF2-40B4-BE49-F238E27FC236}">
                      <a16:creationId xmlns:a16="http://schemas.microsoft.com/office/drawing/2014/main" id="{389187DC-A15C-4BEE-A811-22131C5EC93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19225" y="3216738"/>
                  <a:ext cx="691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2" name="Inkt 21">
                  <a:extLst>
                    <a:ext uri="{FF2B5EF4-FFF2-40B4-BE49-F238E27FC236}">
                      <a16:creationId xmlns:a16="http://schemas.microsoft.com/office/drawing/2014/main" id="{3B0F446C-38D7-4064-8F2B-A4549E42D563}"/>
                    </a:ext>
                  </a:extLst>
                </p14:cNvPr>
                <p14:cNvContentPartPr/>
                <p14:nvPr/>
              </p14:nvContentPartPr>
              <p14:xfrm>
                <a:off x="7898345" y="3209538"/>
                <a:ext cx="151200" cy="2976840"/>
              </p14:xfrm>
            </p:contentPart>
          </mc:Choice>
          <mc:Fallback xmlns="">
            <p:pic>
              <p:nvPicPr>
                <p:cNvPr id="22" name="Inkt 21">
                  <a:extLst>
                    <a:ext uri="{FF2B5EF4-FFF2-40B4-BE49-F238E27FC236}">
                      <a16:creationId xmlns:a16="http://schemas.microsoft.com/office/drawing/2014/main" id="{3B0F446C-38D7-4064-8F2B-A4549E42D56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89345" y="3200538"/>
                  <a:ext cx="168840" cy="29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3" name="Inkt 22">
                  <a:extLst>
                    <a:ext uri="{FF2B5EF4-FFF2-40B4-BE49-F238E27FC236}">
                      <a16:creationId xmlns:a16="http://schemas.microsoft.com/office/drawing/2014/main" id="{D6156A81-A968-4714-9DD0-F95176414422}"/>
                    </a:ext>
                  </a:extLst>
                </p14:cNvPr>
                <p14:cNvContentPartPr/>
                <p14:nvPr/>
              </p14:nvContentPartPr>
              <p14:xfrm>
                <a:off x="8282465" y="3244098"/>
                <a:ext cx="2134080" cy="35280"/>
              </p14:xfrm>
            </p:contentPart>
          </mc:Choice>
          <mc:Fallback xmlns="">
            <p:pic>
              <p:nvPicPr>
                <p:cNvPr id="23" name="Inkt 22">
                  <a:extLst>
                    <a:ext uri="{FF2B5EF4-FFF2-40B4-BE49-F238E27FC236}">
                      <a16:creationId xmlns:a16="http://schemas.microsoft.com/office/drawing/2014/main" id="{D6156A81-A968-4714-9DD0-F9517641442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73825" y="3235098"/>
                  <a:ext cx="21517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4" name="Inkt 23">
                  <a:extLst>
                    <a:ext uri="{FF2B5EF4-FFF2-40B4-BE49-F238E27FC236}">
                      <a16:creationId xmlns:a16="http://schemas.microsoft.com/office/drawing/2014/main" id="{D1AB4068-564F-4229-90A5-3C205C6078DD}"/>
                    </a:ext>
                  </a:extLst>
                </p14:cNvPr>
                <p14:cNvContentPartPr/>
                <p14:nvPr/>
              </p14:nvContentPartPr>
              <p14:xfrm>
                <a:off x="8235305" y="3287298"/>
                <a:ext cx="128520" cy="2858040"/>
              </p14:xfrm>
            </p:contentPart>
          </mc:Choice>
          <mc:Fallback xmlns="">
            <p:pic>
              <p:nvPicPr>
                <p:cNvPr id="24" name="Inkt 23">
                  <a:extLst>
                    <a:ext uri="{FF2B5EF4-FFF2-40B4-BE49-F238E27FC236}">
                      <a16:creationId xmlns:a16="http://schemas.microsoft.com/office/drawing/2014/main" id="{D1AB4068-564F-4229-90A5-3C205C6078D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26305" y="3278298"/>
                  <a:ext cx="146160" cy="28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6" name="Inkt 25">
                  <a:extLst>
                    <a:ext uri="{FF2B5EF4-FFF2-40B4-BE49-F238E27FC236}">
                      <a16:creationId xmlns:a16="http://schemas.microsoft.com/office/drawing/2014/main" id="{35ED0044-5BEF-4478-8E8B-9759B3CABB1A}"/>
                    </a:ext>
                  </a:extLst>
                </p14:cNvPr>
                <p14:cNvContentPartPr/>
                <p14:nvPr/>
              </p14:nvContentPartPr>
              <p14:xfrm>
                <a:off x="7239185" y="1808778"/>
                <a:ext cx="124560" cy="1119600"/>
              </p14:xfrm>
            </p:contentPart>
          </mc:Choice>
          <mc:Fallback xmlns="">
            <p:pic>
              <p:nvPicPr>
                <p:cNvPr id="26" name="Inkt 25">
                  <a:extLst>
                    <a:ext uri="{FF2B5EF4-FFF2-40B4-BE49-F238E27FC236}">
                      <a16:creationId xmlns:a16="http://schemas.microsoft.com/office/drawing/2014/main" id="{35ED0044-5BEF-4478-8E8B-9759B3CABB1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30185" y="1799778"/>
                  <a:ext cx="142200" cy="11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7" name="Inkt 26">
                  <a:extLst>
                    <a:ext uri="{FF2B5EF4-FFF2-40B4-BE49-F238E27FC236}">
                      <a16:creationId xmlns:a16="http://schemas.microsoft.com/office/drawing/2014/main" id="{86BA1D36-9078-4A5F-B038-9D4AA991C1C5}"/>
                    </a:ext>
                  </a:extLst>
                </p14:cNvPr>
                <p14:cNvContentPartPr/>
                <p14:nvPr/>
              </p14:nvContentPartPr>
              <p14:xfrm>
                <a:off x="8513945" y="2141778"/>
                <a:ext cx="97920" cy="714600"/>
              </p14:xfrm>
            </p:contentPart>
          </mc:Choice>
          <mc:Fallback xmlns="">
            <p:pic>
              <p:nvPicPr>
                <p:cNvPr id="27" name="Inkt 26">
                  <a:extLst>
                    <a:ext uri="{FF2B5EF4-FFF2-40B4-BE49-F238E27FC236}">
                      <a16:creationId xmlns:a16="http://schemas.microsoft.com/office/drawing/2014/main" id="{86BA1D36-9078-4A5F-B038-9D4AA991C1C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05305" y="2133138"/>
                  <a:ext cx="11556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6" name="Inkt 35">
                  <a:extLst>
                    <a:ext uri="{FF2B5EF4-FFF2-40B4-BE49-F238E27FC236}">
                      <a16:creationId xmlns:a16="http://schemas.microsoft.com/office/drawing/2014/main" id="{321437FF-351F-4D01-B23F-2E48BF7AE852}"/>
                    </a:ext>
                  </a:extLst>
                </p14:cNvPr>
                <p14:cNvContentPartPr/>
                <p14:nvPr/>
              </p14:nvContentPartPr>
              <p14:xfrm>
                <a:off x="8303345" y="3875178"/>
                <a:ext cx="2155320" cy="55800"/>
              </p14:xfrm>
            </p:contentPart>
          </mc:Choice>
          <mc:Fallback xmlns="">
            <p:pic>
              <p:nvPicPr>
                <p:cNvPr id="36" name="Inkt 35">
                  <a:extLst>
                    <a:ext uri="{FF2B5EF4-FFF2-40B4-BE49-F238E27FC236}">
                      <a16:creationId xmlns:a16="http://schemas.microsoft.com/office/drawing/2014/main" id="{321437FF-351F-4D01-B23F-2E48BF7AE85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294345" y="3866538"/>
                  <a:ext cx="2172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7" name="Inkt 36">
                  <a:extLst>
                    <a:ext uri="{FF2B5EF4-FFF2-40B4-BE49-F238E27FC236}">
                      <a16:creationId xmlns:a16="http://schemas.microsoft.com/office/drawing/2014/main" id="{449BB0AF-9332-4053-88C9-77A6515F0217}"/>
                    </a:ext>
                  </a:extLst>
                </p14:cNvPr>
                <p14:cNvContentPartPr/>
                <p14:nvPr/>
              </p14:nvContentPartPr>
              <p14:xfrm>
                <a:off x="8922905" y="3270378"/>
                <a:ext cx="58680" cy="597600"/>
              </p14:xfrm>
            </p:contentPart>
          </mc:Choice>
          <mc:Fallback xmlns="">
            <p:pic>
              <p:nvPicPr>
                <p:cNvPr id="37" name="Inkt 36">
                  <a:extLst>
                    <a:ext uri="{FF2B5EF4-FFF2-40B4-BE49-F238E27FC236}">
                      <a16:creationId xmlns:a16="http://schemas.microsoft.com/office/drawing/2014/main" id="{449BB0AF-9332-4053-88C9-77A6515F021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13905" y="3261378"/>
                  <a:ext cx="7632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8" name="Inkt 37">
                  <a:extLst>
                    <a:ext uri="{FF2B5EF4-FFF2-40B4-BE49-F238E27FC236}">
                      <a16:creationId xmlns:a16="http://schemas.microsoft.com/office/drawing/2014/main" id="{F8D7740B-91BD-4604-A2B9-56DFDFB9E5B1}"/>
                    </a:ext>
                  </a:extLst>
                </p14:cNvPr>
                <p14:cNvContentPartPr/>
                <p14:nvPr/>
              </p14:nvContentPartPr>
              <p14:xfrm>
                <a:off x="9497825" y="3285138"/>
                <a:ext cx="132120" cy="664560"/>
              </p14:xfrm>
            </p:contentPart>
          </mc:Choice>
          <mc:Fallback xmlns="">
            <p:pic>
              <p:nvPicPr>
                <p:cNvPr id="38" name="Inkt 37">
                  <a:extLst>
                    <a:ext uri="{FF2B5EF4-FFF2-40B4-BE49-F238E27FC236}">
                      <a16:creationId xmlns:a16="http://schemas.microsoft.com/office/drawing/2014/main" id="{F8D7740B-91BD-4604-A2B9-56DFDFB9E5B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88825" y="3276138"/>
                  <a:ext cx="14976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9" name="Inkt 38">
                  <a:extLst>
                    <a:ext uri="{FF2B5EF4-FFF2-40B4-BE49-F238E27FC236}">
                      <a16:creationId xmlns:a16="http://schemas.microsoft.com/office/drawing/2014/main" id="{70F5E031-BCDC-44B6-AAAA-D3FDC97C45CE}"/>
                    </a:ext>
                  </a:extLst>
                </p14:cNvPr>
                <p14:cNvContentPartPr/>
                <p14:nvPr/>
              </p14:nvContentPartPr>
              <p14:xfrm>
                <a:off x="9934505" y="3284418"/>
                <a:ext cx="113400" cy="621000"/>
              </p14:xfrm>
            </p:contentPart>
          </mc:Choice>
          <mc:Fallback xmlns="">
            <p:pic>
              <p:nvPicPr>
                <p:cNvPr id="39" name="Inkt 38">
                  <a:extLst>
                    <a:ext uri="{FF2B5EF4-FFF2-40B4-BE49-F238E27FC236}">
                      <a16:creationId xmlns:a16="http://schemas.microsoft.com/office/drawing/2014/main" id="{70F5E031-BCDC-44B6-AAAA-D3FDC97C45C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25505" y="3275778"/>
                  <a:ext cx="13104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1" name="Inkt 40">
                  <a:extLst>
                    <a:ext uri="{FF2B5EF4-FFF2-40B4-BE49-F238E27FC236}">
                      <a16:creationId xmlns:a16="http://schemas.microsoft.com/office/drawing/2014/main" id="{00B67861-E1F6-4A28-88E2-76B460D2CE5D}"/>
                    </a:ext>
                  </a:extLst>
                </p14:cNvPr>
                <p14:cNvContentPartPr/>
                <p14:nvPr/>
              </p14:nvContentPartPr>
              <p14:xfrm>
                <a:off x="10170665" y="3015858"/>
                <a:ext cx="120240" cy="23760"/>
              </p14:xfrm>
            </p:contentPart>
          </mc:Choice>
          <mc:Fallback xmlns="">
            <p:pic>
              <p:nvPicPr>
                <p:cNvPr id="41" name="Inkt 40">
                  <a:extLst>
                    <a:ext uri="{FF2B5EF4-FFF2-40B4-BE49-F238E27FC236}">
                      <a16:creationId xmlns:a16="http://schemas.microsoft.com/office/drawing/2014/main" id="{00B67861-E1F6-4A28-88E2-76B460D2CE5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162025" y="3006858"/>
                  <a:ext cx="137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3" name="Inkt 42">
                  <a:extLst>
                    <a:ext uri="{FF2B5EF4-FFF2-40B4-BE49-F238E27FC236}">
                      <a16:creationId xmlns:a16="http://schemas.microsoft.com/office/drawing/2014/main" id="{58EBA635-7C03-4ED9-BE7D-C7E4B9920C8E}"/>
                    </a:ext>
                  </a:extLst>
                </p14:cNvPr>
                <p14:cNvContentPartPr/>
                <p14:nvPr/>
              </p14:nvContentPartPr>
              <p14:xfrm>
                <a:off x="6151625" y="3939978"/>
                <a:ext cx="1230120" cy="60840"/>
              </p14:xfrm>
            </p:contentPart>
          </mc:Choice>
          <mc:Fallback xmlns="">
            <p:pic>
              <p:nvPicPr>
                <p:cNvPr id="43" name="Inkt 42">
                  <a:extLst>
                    <a:ext uri="{FF2B5EF4-FFF2-40B4-BE49-F238E27FC236}">
                      <a16:creationId xmlns:a16="http://schemas.microsoft.com/office/drawing/2014/main" id="{58EBA635-7C03-4ED9-BE7D-C7E4B9920C8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42985" y="3930978"/>
                  <a:ext cx="1247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4" name="Inkt 43">
                  <a:extLst>
                    <a:ext uri="{FF2B5EF4-FFF2-40B4-BE49-F238E27FC236}">
                      <a16:creationId xmlns:a16="http://schemas.microsoft.com/office/drawing/2014/main" id="{447B877D-43CB-41F5-8E86-F43B3031AD2F}"/>
                    </a:ext>
                  </a:extLst>
                </p14:cNvPr>
                <p14:cNvContentPartPr/>
                <p14:nvPr/>
              </p14:nvContentPartPr>
              <p14:xfrm>
                <a:off x="7344305" y="3248058"/>
                <a:ext cx="71640" cy="2989800"/>
              </p14:xfrm>
            </p:contentPart>
          </mc:Choice>
          <mc:Fallback xmlns="">
            <p:pic>
              <p:nvPicPr>
                <p:cNvPr id="44" name="Inkt 43">
                  <a:extLst>
                    <a:ext uri="{FF2B5EF4-FFF2-40B4-BE49-F238E27FC236}">
                      <a16:creationId xmlns:a16="http://schemas.microsoft.com/office/drawing/2014/main" id="{447B877D-43CB-41F5-8E86-F43B3031AD2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35305" y="3239418"/>
                  <a:ext cx="89280" cy="30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6" name="Inkt 45">
                  <a:extLst>
                    <a:ext uri="{FF2B5EF4-FFF2-40B4-BE49-F238E27FC236}">
                      <a16:creationId xmlns:a16="http://schemas.microsoft.com/office/drawing/2014/main" id="{C74BE80D-A7BF-4EAF-B678-EAF48B257DB5}"/>
                    </a:ext>
                  </a:extLst>
                </p14:cNvPr>
                <p14:cNvContentPartPr/>
                <p14:nvPr/>
              </p14:nvContentPartPr>
              <p14:xfrm>
                <a:off x="6675425" y="3267138"/>
                <a:ext cx="55440" cy="663840"/>
              </p14:xfrm>
            </p:contentPart>
          </mc:Choice>
          <mc:Fallback xmlns="">
            <p:pic>
              <p:nvPicPr>
                <p:cNvPr id="46" name="Inkt 45">
                  <a:extLst>
                    <a:ext uri="{FF2B5EF4-FFF2-40B4-BE49-F238E27FC236}">
                      <a16:creationId xmlns:a16="http://schemas.microsoft.com/office/drawing/2014/main" id="{C74BE80D-A7BF-4EAF-B678-EAF48B257DB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666425" y="3258498"/>
                  <a:ext cx="730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7" name="Inkt 46">
                  <a:extLst>
                    <a:ext uri="{FF2B5EF4-FFF2-40B4-BE49-F238E27FC236}">
                      <a16:creationId xmlns:a16="http://schemas.microsoft.com/office/drawing/2014/main" id="{A8098D22-CAB7-4A37-B050-91319447C84D}"/>
                    </a:ext>
                  </a:extLst>
                </p14:cNvPr>
                <p14:cNvContentPartPr/>
                <p14:nvPr/>
              </p14:nvContentPartPr>
              <p14:xfrm>
                <a:off x="7344665" y="3894258"/>
                <a:ext cx="599400" cy="79560"/>
              </p14:xfrm>
            </p:contentPart>
          </mc:Choice>
          <mc:Fallback xmlns="">
            <p:pic>
              <p:nvPicPr>
                <p:cNvPr id="47" name="Inkt 46">
                  <a:extLst>
                    <a:ext uri="{FF2B5EF4-FFF2-40B4-BE49-F238E27FC236}">
                      <a16:creationId xmlns:a16="http://schemas.microsoft.com/office/drawing/2014/main" id="{A8098D22-CAB7-4A37-B050-91319447C84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36025" y="3885258"/>
                  <a:ext cx="6170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8" name="Inkt 47">
                  <a:extLst>
                    <a:ext uri="{FF2B5EF4-FFF2-40B4-BE49-F238E27FC236}">
                      <a16:creationId xmlns:a16="http://schemas.microsoft.com/office/drawing/2014/main" id="{3DE301F4-05B9-49AF-A8D3-B3C688863827}"/>
                    </a:ext>
                  </a:extLst>
                </p14:cNvPr>
                <p14:cNvContentPartPr/>
                <p14:nvPr/>
              </p14:nvContentPartPr>
              <p14:xfrm>
                <a:off x="7374545" y="4548378"/>
                <a:ext cx="564480" cy="59040"/>
              </p14:xfrm>
            </p:contentPart>
          </mc:Choice>
          <mc:Fallback xmlns="">
            <p:pic>
              <p:nvPicPr>
                <p:cNvPr id="48" name="Inkt 47">
                  <a:extLst>
                    <a:ext uri="{FF2B5EF4-FFF2-40B4-BE49-F238E27FC236}">
                      <a16:creationId xmlns:a16="http://schemas.microsoft.com/office/drawing/2014/main" id="{3DE301F4-05B9-49AF-A8D3-B3C68886382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365545" y="4539738"/>
                  <a:ext cx="5821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9" name="Inkt 48">
                  <a:extLst>
                    <a:ext uri="{FF2B5EF4-FFF2-40B4-BE49-F238E27FC236}">
                      <a16:creationId xmlns:a16="http://schemas.microsoft.com/office/drawing/2014/main" id="{37DC8644-1425-4959-B860-FEB625DDC2E2}"/>
                    </a:ext>
                  </a:extLst>
                </p14:cNvPr>
                <p14:cNvContentPartPr/>
                <p14:nvPr/>
              </p14:nvContentPartPr>
              <p14:xfrm>
                <a:off x="7377785" y="5083698"/>
                <a:ext cx="573120" cy="39960"/>
              </p14:xfrm>
            </p:contentPart>
          </mc:Choice>
          <mc:Fallback xmlns="">
            <p:pic>
              <p:nvPicPr>
                <p:cNvPr id="49" name="Inkt 48">
                  <a:extLst>
                    <a:ext uri="{FF2B5EF4-FFF2-40B4-BE49-F238E27FC236}">
                      <a16:creationId xmlns:a16="http://schemas.microsoft.com/office/drawing/2014/main" id="{37DC8644-1425-4959-B860-FEB625DDC2E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368785" y="5074698"/>
                  <a:ext cx="590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0" name="Inkt 49">
                  <a:extLst>
                    <a:ext uri="{FF2B5EF4-FFF2-40B4-BE49-F238E27FC236}">
                      <a16:creationId xmlns:a16="http://schemas.microsoft.com/office/drawing/2014/main" id="{AAE45DFA-ADD9-497A-83B2-7054FD8955BC}"/>
                    </a:ext>
                  </a:extLst>
                </p14:cNvPr>
                <p14:cNvContentPartPr/>
                <p14:nvPr/>
              </p14:nvContentPartPr>
              <p14:xfrm>
                <a:off x="7383185" y="5547018"/>
                <a:ext cx="537480" cy="47160"/>
              </p14:xfrm>
            </p:contentPart>
          </mc:Choice>
          <mc:Fallback xmlns="">
            <p:pic>
              <p:nvPicPr>
                <p:cNvPr id="50" name="Inkt 49">
                  <a:extLst>
                    <a:ext uri="{FF2B5EF4-FFF2-40B4-BE49-F238E27FC236}">
                      <a16:creationId xmlns:a16="http://schemas.microsoft.com/office/drawing/2014/main" id="{AAE45DFA-ADD9-497A-83B2-7054FD8955B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74545" y="5538378"/>
                  <a:ext cx="5551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1" name="Inkt 50">
                  <a:extLst>
                    <a:ext uri="{FF2B5EF4-FFF2-40B4-BE49-F238E27FC236}">
                      <a16:creationId xmlns:a16="http://schemas.microsoft.com/office/drawing/2014/main" id="{E1B20844-7FEB-4AD8-A676-96A9148BAD3D}"/>
                    </a:ext>
                  </a:extLst>
                </p14:cNvPr>
                <p14:cNvContentPartPr/>
                <p14:nvPr/>
              </p14:nvContentPartPr>
              <p14:xfrm>
                <a:off x="7381385" y="5890818"/>
                <a:ext cx="606600" cy="45000"/>
              </p14:xfrm>
            </p:contentPart>
          </mc:Choice>
          <mc:Fallback xmlns="">
            <p:pic>
              <p:nvPicPr>
                <p:cNvPr id="51" name="Inkt 50">
                  <a:extLst>
                    <a:ext uri="{FF2B5EF4-FFF2-40B4-BE49-F238E27FC236}">
                      <a16:creationId xmlns:a16="http://schemas.microsoft.com/office/drawing/2014/main" id="{E1B20844-7FEB-4AD8-A676-96A9148BAD3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72385" y="5882178"/>
                  <a:ext cx="624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7" name="Inkt 56">
                  <a:extLst>
                    <a:ext uri="{FF2B5EF4-FFF2-40B4-BE49-F238E27FC236}">
                      <a16:creationId xmlns:a16="http://schemas.microsoft.com/office/drawing/2014/main" id="{0D56FD48-F4FD-4F6A-821F-1A83EF3527CA}"/>
                    </a:ext>
                  </a:extLst>
                </p14:cNvPr>
                <p14:cNvContentPartPr/>
                <p14:nvPr/>
              </p14:nvContentPartPr>
              <p14:xfrm>
                <a:off x="8320625" y="5158578"/>
                <a:ext cx="1920600" cy="26640"/>
              </p14:xfrm>
            </p:contentPart>
          </mc:Choice>
          <mc:Fallback xmlns="">
            <p:pic>
              <p:nvPicPr>
                <p:cNvPr id="57" name="Inkt 56">
                  <a:extLst>
                    <a:ext uri="{FF2B5EF4-FFF2-40B4-BE49-F238E27FC236}">
                      <a16:creationId xmlns:a16="http://schemas.microsoft.com/office/drawing/2014/main" id="{0D56FD48-F4FD-4F6A-821F-1A83EF3527C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311625" y="5149938"/>
                  <a:ext cx="1938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9" name="Inkt 58">
                  <a:extLst>
                    <a:ext uri="{FF2B5EF4-FFF2-40B4-BE49-F238E27FC236}">
                      <a16:creationId xmlns:a16="http://schemas.microsoft.com/office/drawing/2014/main" id="{5E9CEF12-1D2B-4C6A-899A-C1B6FD36E29E}"/>
                    </a:ext>
                  </a:extLst>
                </p14:cNvPr>
                <p14:cNvContentPartPr/>
                <p14:nvPr/>
              </p14:nvContentPartPr>
              <p14:xfrm>
                <a:off x="8250065" y="5394378"/>
                <a:ext cx="1905480" cy="27720"/>
              </p14:xfrm>
            </p:contentPart>
          </mc:Choice>
          <mc:Fallback xmlns="">
            <p:pic>
              <p:nvPicPr>
                <p:cNvPr id="59" name="Inkt 58">
                  <a:extLst>
                    <a:ext uri="{FF2B5EF4-FFF2-40B4-BE49-F238E27FC236}">
                      <a16:creationId xmlns:a16="http://schemas.microsoft.com/office/drawing/2014/main" id="{5E9CEF12-1D2B-4C6A-899A-C1B6FD36E29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241065" y="5385738"/>
                  <a:ext cx="1923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0" name="Inkt 59">
                  <a:extLst>
                    <a:ext uri="{FF2B5EF4-FFF2-40B4-BE49-F238E27FC236}">
                      <a16:creationId xmlns:a16="http://schemas.microsoft.com/office/drawing/2014/main" id="{B562B4BD-3A96-4660-A858-BFF15495A6CD}"/>
                    </a:ext>
                  </a:extLst>
                </p14:cNvPr>
                <p14:cNvContentPartPr/>
                <p14:nvPr/>
              </p14:nvContentPartPr>
              <p14:xfrm>
                <a:off x="8265905" y="5630178"/>
                <a:ext cx="1692720" cy="25200"/>
              </p14:xfrm>
            </p:contentPart>
          </mc:Choice>
          <mc:Fallback xmlns="">
            <p:pic>
              <p:nvPicPr>
                <p:cNvPr id="60" name="Inkt 59">
                  <a:extLst>
                    <a:ext uri="{FF2B5EF4-FFF2-40B4-BE49-F238E27FC236}">
                      <a16:creationId xmlns:a16="http://schemas.microsoft.com/office/drawing/2014/main" id="{B562B4BD-3A96-4660-A858-BFF15495A6C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56905" y="5621178"/>
                  <a:ext cx="1710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2" name="Inkt 61">
                  <a:extLst>
                    <a:ext uri="{FF2B5EF4-FFF2-40B4-BE49-F238E27FC236}">
                      <a16:creationId xmlns:a16="http://schemas.microsoft.com/office/drawing/2014/main" id="{FA6287D8-89EC-4A8B-B2A7-16636CFB8C60}"/>
                    </a:ext>
                  </a:extLst>
                </p14:cNvPr>
                <p14:cNvContentPartPr/>
                <p14:nvPr/>
              </p14:nvContentPartPr>
              <p14:xfrm>
                <a:off x="9931625" y="5647458"/>
                <a:ext cx="158760" cy="5400"/>
              </p14:xfrm>
            </p:contentPart>
          </mc:Choice>
          <mc:Fallback xmlns="">
            <p:pic>
              <p:nvPicPr>
                <p:cNvPr id="62" name="Inkt 61">
                  <a:extLst>
                    <a:ext uri="{FF2B5EF4-FFF2-40B4-BE49-F238E27FC236}">
                      <a16:creationId xmlns:a16="http://schemas.microsoft.com/office/drawing/2014/main" id="{FA6287D8-89EC-4A8B-B2A7-16636CFB8C6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922985" y="5638818"/>
                  <a:ext cx="1764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3" name="Inkt 62">
                  <a:extLst>
                    <a:ext uri="{FF2B5EF4-FFF2-40B4-BE49-F238E27FC236}">
                      <a16:creationId xmlns:a16="http://schemas.microsoft.com/office/drawing/2014/main" id="{DCDB456E-5D23-496E-B3CA-BE036B9AB48F}"/>
                    </a:ext>
                  </a:extLst>
                </p14:cNvPr>
                <p14:cNvContentPartPr/>
                <p14:nvPr/>
              </p14:nvContentPartPr>
              <p14:xfrm>
                <a:off x="8298665" y="5863458"/>
                <a:ext cx="1424880" cy="43920"/>
              </p14:xfrm>
            </p:contentPart>
          </mc:Choice>
          <mc:Fallback xmlns="">
            <p:pic>
              <p:nvPicPr>
                <p:cNvPr id="63" name="Inkt 62">
                  <a:extLst>
                    <a:ext uri="{FF2B5EF4-FFF2-40B4-BE49-F238E27FC236}">
                      <a16:creationId xmlns:a16="http://schemas.microsoft.com/office/drawing/2014/main" id="{DCDB456E-5D23-496E-B3CA-BE036B9AB48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89665" y="5854818"/>
                  <a:ext cx="1442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9" name="Inkt 98">
                  <a:extLst>
                    <a:ext uri="{FF2B5EF4-FFF2-40B4-BE49-F238E27FC236}">
                      <a16:creationId xmlns:a16="http://schemas.microsoft.com/office/drawing/2014/main" id="{83475F6A-AB37-4456-AABF-D7A477E3B1CB}"/>
                    </a:ext>
                  </a:extLst>
                </p14:cNvPr>
                <p14:cNvContentPartPr/>
                <p14:nvPr/>
              </p14:nvContentPartPr>
              <p14:xfrm>
                <a:off x="6459785" y="3249498"/>
                <a:ext cx="49320" cy="695520"/>
              </p14:xfrm>
            </p:contentPart>
          </mc:Choice>
          <mc:Fallback xmlns="">
            <p:pic>
              <p:nvPicPr>
                <p:cNvPr id="99" name="Inkt 98">
                  <a:extLst>
                    <a:ext uri="{FF2B5EF4-FFF2-40B4-BE49-F238E27FC236}">
                      <a16:creationId xmlns:a16="http://schemas.microsoft.com/office/drawing/2014/main" id="{83475F6A-AB37-4456-AABF-D7A477E3B1C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50785" y="3240498"/>
                  <a:ext cx="6696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0" name="Inkt 99">
                  <a:extLst>
                    <a:ext uri="{FF2B5EF4-FFF2-40B4-BE49-F238E27FC236}">
                      <a16:creationId xmlns:a16="http://schemas.microsoft.com/office/drawing/2014/main" id="{D9EC3BA3-6908-4AF5-B0B1-264182F05F04}"/>
                    </a:ext>
                  </a:extLst>
                </p14:cNvPr>
                <p14:cNvContentPartPr/>
                <p14:nvPr/>
              </p14:nvContentPartPr>
              <p14:xfrm>
                <a:off x="7018865" y="3254538"/>
                <a:ext cx="54360" cy="675360"/>
              </p14:xfrm>
            </p:contentPart>
          </mc:Choice>
          <mc:Fallback xmlns="">
            <p:pic>
              <p:nvPicPr>
                <p:cNvPr id="100" name="Inkt 99">
                  <a:extLst>
                    <a:ext uri="{FF2B5EF4-FFF2-40B4-BE49-F238E27FC236}">
                      <a16:creationId xmlns:a16="http://schemas.microsoft.com/office/drawing/2014/main" id="{D9EC3BA3-6908-4AF5-B0B1-264182F05F0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010225" y="3245538"/>
                  <a:ext cx="7200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2" name="Inkt 101">
                  <a:extLst>
                    <a:ext uri="{FF2B5EF4-FFF2-40B4-BE49-F238E27FC236}">
                      <a16:creationId xmlns:a16="http://schemas.microsoft.com/office/drawing/2014/main" id="{98B1EFC9-4543-45A4-BBF7-73A5EDE754CB}"/>
                    </a:ext>
                  </a:extLst>
                </p14:cNvPr>
                <p14:cNvContentPartPr/>
                <p14:nvPr/>
              </p14:nvContentPartPr>
              <p14:xfrm>
                <a:off x="7679105" y="3258138"/>
                <a:ext cx="24480" cy="656280"/>
              </p14:xfrm>
            </p:contentPart>
          </mc:Choice>
          <mc:Fallback xmlns="">
            <p:pic>
              <p:nvPicPr>
                <p:cNvPr id="102" name="Inkt 101">
                  <a:extLst>
                    <a:ext uri="{FF2B5EF4-FFF2-40B4-BE49-F238E27FC236}">
                      <a16:creationId xmlns:a16="http://schemas.microsoft.com/office/drawing/2014/main" id="{98B1EFC9-4543-45A4-BBF7-73A5EDE754C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70465" y="3249498"/>
                  <a:ext cx="4212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4" name="Inkt 103">
                  <a:extLst>
                    <a:ext uri="{FF2B5EF4-FFF2-40B4-BE49-F238E27FC236}">
                      <a16:creationId xmlns:a16="http://schemas.microsoft.com/office/drawing/2014/main" id="{7FCE404B-A7C1-44AD-9C61-E21B711350D7}"/>
                    </a:ext>
                  </a:extLst>
                </p14:cNvPr>
                <p14:cNvContentPartPr/>
                <p14:nvPr/>
              </p14:nvContentPartPr>
              <p14:xfrm>
                <a:off x="7699985" y="3617778"/>
                <a:ext cx="290880" cy="20520"/>
              </p14:xfrm>
            </p:contentPart>
          </mc:Choice>
          <mc:Fallback xmlns="">
            <p:pic>
              <p:nvPicPr>
                <p:cNvPr id="104" name="Inkt 103">
                  <a:extLst>
                    <a:ext uri="{FF2B5EF4-FFF2-40B4-BE49-F238E27FC236}">
                      <a16:creationId xmlns:a16="http://schemas.microsoft.com/office/drawing/2014/main" id="{7FCE404B-A7C1-44AD-9C61-E21B711350D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691345" y="3608778"/>
                  <a:ext cx="308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" name="Inkt 5">
                  <a:extLst>
                    <a:ext uri="{FF2B5EF4-FFF2-40B4-BE49-F238E27FC236}">
                      <a16:creationId xmlns:a16="http://schemas.microsoft.com/office/drawing/2014/main" id="{155B7FA9-53F0-492F-9541-FEF6128792B9}"/>
                    </a:ext>
                  </a:extLst>
                </p14:cNvPr>
                <p14:cNvContentPartPr/>
                <p14:nvPr/>
              </p14:nvContentPartPr>
              <p14:xfrm>
                <a:off x="2733425" y="3616338"/>
                <a:ext cx="3187440" cy="79560"/>
              </p14:xfrm>
            </p:contentPart>
          </mc:Choice>
          <mc:Fallback xmlns="">
            <p:pic>
              <p:nvPicPr>
                <p:cNvPr id="6" name="Inkt 5">
                  <a:extLst>
                    <a:ext uri="{FF2B5EF4-FFF2-40B4-BE49-F238E27FC236}">
                      <a16:creationId xmlns:a16="http://schemas.microsoft.com/office/drawing/2014/main" id="{155B7FA9-53F0-492F-9541-FEF6128792B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24785" y="3607338"/>
                  <a:ext cx="3205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" name="Inkt 6">
                  <a:extLst>
                    <a:ext uri="{FF2B5EF4-FFF2-40B4-BE49-F238E27FC236}">
                      <a16:creationId xmlns:a16="http://schemas.microsoft.com/office/drawing/2014/main" id="{CD676434-752B-440F-8B14-D5B787044FB5}"/>
                    </a:ext>
                  </a:extLst>
                </p14:cNvPr>
                <p14:cNvContentPartPr/>
                <p14:nvPr/>
              </p14:nvContentPartPr>
              <p14:xfrm>
                <a:off x="2614265" y="3803538"/>
                <a:ext cx="3258360" cy="124560"/>
              </p14:xfrm>
            </p:contentPart>
          </mc:Choice>
          <mc:Fallback xmlns="">
            <p:pic>
              <p:nvPicPr>
                <p:cNvPr id="7" name="Inkt 6">
                  <a:extLst>
                    <a:ext uri="{FF2B5EF4-FFF2-40B4-BE49-F238E27FC236}">
                      <a16:creationId xmlns:a16="http://schemas.microsoft.com/office/drawing/2014/main" id="{CD676434-752B-440F-8B14-D5B787044FB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605625" y="3794538"/>
                  <a:ext cx="3276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4" name="Inkt 143">
                  <a:extLst>
                    <a:ext uri="{FF2B5EF4-FFF2-40B4-BE49-F238E27FC236}">
                      <a16:creationId xmlns:a16="http://schemas.microsoft.com/office/drawing/2014/main" id="{689683A1-7C61-43C2-8C31-5691036035B4}"/>
                    </a:ext>
                  </a:extLst>
                </p14:cNvPr>
                <p14:cNvContentPartPr/>
                <p14:nvPr/>
              </p14:nvContentPartPr>
              <p14:xfrm>
                <a:off x="5787040" y="3612547"/>
                <a:ext cx="396000" cy="25200"/>
              </p14:xfrm>
            </p:contentPart>
          </mc:Choice>
          <mc:Fallback xmlns="">
            <p:pic>
              <p:nvPicPr>
                <p:cNvPr id="144" name="Inkt 143">
                  <a:extLst>
                    <a:ext uri="{FF2B5EF4-FFF2-40B4-BE49-F238E27FC236}">
                      <a16:creationId xmlns:a16="http://schemas.microsoft.com/office/drawing/2014/main" id="{689683A1-7C61-43C2-8C31-5691036035B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778040" y="3603907"/>
                  <a:ext cx="413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6" name="Inkt 145">
                  <a:extLst>
                    <a:ext uri="{FF2B5EF4-FFF2-40B4-BE49-F238E27FC236}">
                      <a16:creationId xmlns:a16="http://schemas.microsoft.com/office/drawing/2014/main" id="{B9C40513-B8FD-408C-97D5-E28D03B5CDAC}"/>
                    </a:ext>
                  </a:extLst>
                </p14:cNvPr>
                <p14:cNvContentPartPr/>
                <p14:nvPr/>
              </p14:nvContentPartPr>
              <p14:xfrm>
                <a:off x="7921480" y="3221587"/>
                <a:ext cx="483120" cy="41040"/>
              </p14:xfrm>
            </p:contentPart>
          </mc:Choice>
          <mc:Fallback xmlns="">
            <p:pic>
              <p:nvPicPr>
                <p:cNvPr id="146" name="Inkt 145">
                  <a:extLst>
                    <a:ext uri="{FF2B5EF4-FFF2-40B4-BE49-F238E27FC236}">
                      <a16:creationId xmlns:a16="http://schemas.microsoft.com/office/drawing/2014/main" id="{B9C40513-B8FD-408C-97D5-E28D03B5CDA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12840" y="3212947"/>
                  <a:ext cx="500760" cy="58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8" name="Tekstvak 147">
            <a:extLst>
              <a:ext uri="{FF2B5EF4-FFF2-40B4-BE49-F238E27FC236}">
                <a16:creationId xmlns:a16="http://schemas.microsoft.com/office/drawing/2014/main" id="{177F338B-C4CE-4048-8CAC-437BF697AAF4}"/>
              </a:ext>
            </a:extLst>
          </p:cNvPr>
          <p:cNvSpPr txBox="1"/>
          <p:nvPr/>
        </p:nvSpPr>
        <p:spPr>
          <a:xfrm>
            <a:off x="3338446" y="4070658"/>
            <a:ext cx="1368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WR07</a:t>
            </a:r>
            <a:endParaRPr lang="en-GB" sz="1400" dirty="0"/>
          </a:p>
        </p:txBody>
      </p:sp>
      <p:sp>
        <p:nvSpPr>
          <p:cNvPr id="149" name="Tekstvak 148">
            <a:extLst>
              <a:ext uri="{FF2B5EF4-FFF2-40B4-BE49-F238E27FC236}">
                <a16:creationId xmlns:a16="http://schemas.microsoft.com/office/drawing/2014/main" id="{78A8AE7C-52D9-4AB8-ABEC-324DB7A02E55}"/>
              </a:ext>
            </a:extLst>
          </p:cNvPr>
          <p:cNvSpPr txBox="1"/>
          <p:nvPr/>
        </p:nvSpPr>
        <p:spPr>
          <a:xfrm>
            <a:off x="4589721" y="439532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WR08</a:t>
            </a:r>
            <a:endParaRPr lang="en-GB" sz="1400" dirty="0"/>
          </a:p>
        </p:txBody>
      </p:sp>
      <p:sp>
        <p:nvSpPr>
          <p:cNvPr id="150" name="Tekstvak 149">
            <a:extLst>
              <a:ext uri="{FF2B5EF4-FFF2-40B4-BE49-F238E27FC236}">
                <a16:creationId xmlns:a16="http://schemas.microsoft.com/office/drawing/2014/main" id="{39B8A036-5995-491D-B93E-52260AAEEB86}"/>
              </a:ext>
            </a:extLst>
          </p:cNvPr>
          <p:cNvSpPr txBox="1"/>
          <p:nvPr/>
        </p:nvSpPr>
        <p:spPr>
          <a:xfrm>
            <a:off x="6401114" y="3407721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12</a:t>
            </a:r>
            <a:endParaRPr lang="en-GB" sz="1400" dirty="0"/>
          </a:p>
        </p:txBody>
      </p:sp>
      <p:sp>
        <p:nvSpPr>
          <p:cNvPr id="151" name="Tekstvak 150">
            <a:extLst>
              <a:ext uri="{FF2B5EF4-FFF2-40B4-BE49-F238E27FC236}">
                <a16:creationId xmlns:a16="http://schemas.microsoft.com/office/drawing/2014/main" id="{7510D826-3FE1-40F3-9B11-0F88E2F990D3}"/>
              </a:ext>
            </a:extLst>
          </p:cNvPr>
          <p:cNvSpPr txBox="1"/>
          <p:nvPr/>
        </p:nvSpPr>
        <p:spPr>
          <a:xfrm>
            <a:off x="6135727" y="3473064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11</a:t>
            </a:r>
            <a:endParaRPr lang="en-GB" sz="1400" dirty="0"/>
          </a:p>
        </p:txBody>
      </p:sp>
      <p:sp>
        <p:nvSpPr>
          <p:cNvPr id="152" name="Tekstvak 151">
            <a:extLst>
              <a:ext uri="{FF2B5EF4-FFF2-40B4-BE49-F238E27FC236}">
                <a16:creationId xmlns:a16="http://schemas.microsoft.com/office/drawing/2014/main" id="{7FBF88D8-49AF-4ECA-9686-BBE281CA65CB}"/>
              </a:ext>
            </a:extLst>
          </p:cNvPr>
          <p:cNvSpPr txBox="1"/>
          <p:nvPr/>
        </p:nvSpPr>
        <p:spPr>
          <a:xfrm>
            <a:off x="5730186" y="4585317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10</a:t>
            </a:r>
            <a:endParaRPr lang="en-GB" sz="1400" dirty="0"/>
          </a:p>
        </p:txBody>
      </p:sp>
      <p:sp>
        <p:nvSpPr>
          <p:cNvPr id="153" name="Tekstvak 152">
            <a:extLst>
              <a:ext uri="{FF2B5EF4-FFF2-40B4-BE49-F238E27FC236}">
                <a16:creationId xmlns:a16="http://schemas.microsoft.com/office/drawing/2014/main" id="{BF9804EB-D9E6-472A-A52E-88CBC2D10630}"/>
              </a:ext>
            </a:extLst>
          </p:cNvPr>
          <p:cNvSpPr txBox="1"/>
          <p:nvPr/>
        </p:nvSpPr>
        <p:spPr>
          <a:xfrm>
            <a:off x="5323846" y="4193778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09</a:t>
            </a:r>
            <a:endParaRPr lang="en-GB" sz="1400" dirty="0"/>
          </a:p>
        </p:txBody>
      </p:sp>
      <p:sp>
        <p:nvSpPr>
          <p:cNvPr id="154" name="Tekstvak 153">
            <a:extLst>
              <a:ext uri="{FF2B5EF4-FFF2-40B4-BE49-F238E27FC236}">
                <a16:creationId xmlns:a16="http://schemas.microsoft.com/office/drawing/2014/main" id="{7FF32358-0B7E-4433-8471-C38F546718C6}"/>
              </a:ext>
            </a:extLst>
          </p:cNvPr>
          <p:cNvSpPr txBox="1"/>
          <p:nvPr/>
        </p:nvSpPr>
        <p:spPr>
          <a:xfrm>
            <a:off x="7587160" y="3140947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WR16</a:t>
            </a:r>
            <a:endParaRPr lang="en-GB" sz="900" dirty="0"/>
          </a:p>
        </p:txBody>
      </p:sp>
      <p:sp>
        <p:nvSpPr>
          <p:cNvPr id="155" name="Tekstvak 154">
            <a:extLst>
              <a:ext uri="{FF2B5EF4-FFF2-40B4-BE49-F238E27FC236}">
                <a16:creationId xmlns:a16="http://schemas.microsoft.com/office/drawing/2014/main" id="{C0AD462D-84E0-42D5-BEC1-0475BD33E093}"/>
              </a:ext>
            </a:extLst>
          </p:cNvPr>
          <p:cNvSpPr txBox="1"/>
          <p:nvPr/>
        </p:nvSpPr>
        <p:spPr>
          <a:xfrm>
            <a:off x="7334287" y="3341217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15</a:t>
            </a:r>
            <a:endParaRPr lang="en-GB" sz="1400" dirty="0"/>
          </a:p>
        </p:txBody>
      </p:sp>
      <p:sp>
        <p:nvSpPr>
          <p:cNvPr id="156" name="Tekstvak 155">
            <a:extLst>
              <a:ext uri="{FF2B5EF4-FFF2-40B4-BE49-F238E27FC236}">
                <a16:creationId xmlns:a16="http://schemas.microsoft.com/office/drawing/2014/main" id="{9CE320AE-6EF8-4FF7-ADC1-BEA096A91735}"/>
              </a:ext>
            </a:extLst>
          </p:cNvPr>
          <p:cNvSpPr txBox="1"/>
          <p:nvPr/>
        </p:nvSpPr>
        <p:spPr>
          <a:xfrm>
            <a:off x="7021249" y="3393976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14</a:t>
            </a:r>
            <a:endParaRPr lang="en-GB" sz="1400" dirty="0"/>
          </a:p>
        </p:txBody>
      </p:sp>
      <p:sp>
        <p:nvSpPr>
          <p:cNvPr id="157" name="Tekstvak 156">
            <a:extLst>
              <a:ext uri="{FF2B5EF4-FFF2-40B4-BE49-F238E27FC236}">
                <a16:creationId xmlns:a16="http://schemas.microsoft.com/office/drawing/2014/main" id="{F3357811-9D33-426E-9BBC-C8752C4361DD}"/>
              </a:ext>
            </a:extLst>
          </p:cNvPr>
          <p:cNvSpPr txBox="1"/>
          <p:nvPr/>
        </p:nvSpPr>
        <p:spPr>
          <a:xfrm>
            <a:off x="6701705" y="3370684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13</a:t>
            </a:r>
            <a:endParaRPr lang="en-GB" sz="1400" dirty="0"/>
          </a:p>
        </p:txBody>
      </p:sp>
      <p:sp>
        <p:nvSpPr>
          <p:cNvPr id="158" name="Tekstvak 157">
            <a:extLst>
              <a:ext uri="{FF2B5EF4-FFF2-40B4-BE49-F238E27FC236}">
                <a16:creationId xmlns:a16="http://schemas.microsoft.com/office/drawing/2014/main" id="{0AA4E34D-AAA4-4BCD-B721-8423CC663213}"/>
              </a:ext>
            </a:extLst>
          </p:cNvPr>
          <p:cNvSpPr txBox="1"/>
          <p:nvPr/>
        </p:nvSpPr>
        <p:spPr>
          <a:xfrm>
            <a:off x="8007434" y="34764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20</a:t>
            </a:r>
            <a:endParaRPr lang="en-GB" sz="1400" dirty="0"/>
          </a:p>
        </p:txBody>
      </p:sp>
      <p:sp>
        <p:nvSpPr>
          <p:cNvPr id="159" name="Tekstvak 158">
            <a:extLst>
              <a:ext uri="{FF2B5EF4-FFF2-40B4-BE49-F238E27FC236}">
                <a16:creationId xmlns:a16="http://schemas.microsoft.com/office/drawing/2014/main" id="{3A0E052D-FCF0-4321-ACAC-5C23E7602428}"/>
              </a:ext>
            </a:extLst>
          </p:cNvPr>
          <p:cNvSpPr txBox="1"/>
          <p:nvPr/>
        </p:nvSpPr>
        <p:spPr>
          <a:xfrm>
            <a:off x="7572827" y="3721295"/>
            <a:ext cx="625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WR19</a:t>
            </a:r>
            <a:endParaRPr lang="en-GB" sz="900" dirty="0"/>
          </a:p>
        </p:txBody>
      </p:sp>
      <p:sp>
        <p:nvSpPr>
          <p:cNvPr id="160" name="Tekstvak 159">
            <a:extLst>
              <a:ext uri="{FF2B5EF4-FFF2-40B4-BE49-F238E27FC236}">
                <a16:creationId xmlns:a16="http://schemas.microsoft.com/office/drawing/2014/main" id="{7054D0D6-DBB2-4593-B480-E6C812435413}"/>
              </a:ext>
            </a:extLst>
          </p:cNvPr>
          <p:cNvSpPr txBox="1"/>
          <p:nvPr/>
        </p:nvSpPr>
        <p:spPr>
          <a:xfrm>
            <a:off x="7627266" y="3574964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WR18</a:t>
            </a:r>
            <a:endParaRPr lang="en-GB" sz="900" dirty="0"/>
          </a:p>
        </p:txBody>
      </p:sp>
      <p:sp>
        <p:nvSpPr>
          <p:cNvPr id="161" name="Tekstvak 160">
            <a:extLst>
              <a:ext uri="{FF2B5EF4-FFF2-40B4-BE49-F238E27FC236}">
                <a16:creationId xmlns:a16="http://schemas.microsoft.com/office/drawing/2014/main" id="{06686F35-6C92-4EC5-BE6C-7334C6DD4BF6}"/>
              </a:ext>
            </a:extLst>
          </p:cNvPr>
          <p:cNvSpPr txBox="1"/>
          <p:nvPr/>
        </p:nvSpPr>
        <p:spPr>
          <a:xfrm>
            <a:off x="7603568" y="3391197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WR17</a:t>
            </a:r>
            <a:endParaRPr lang="en-GB" sz="900" dirty="0"/>
          </a:p>
        </p:txBody>
      </p:sp>
      <p:sp>
        <p:nvSpPr>
          <p:cNvPr id="165" name="Tekstvak 164">
            <a:extLst>
              <a:ext uri="{FF2B5EF4-FFF2-40B4-BE49-F238E27FC236}">
                <a16:creationId xmlns:a16="http://schemas.microsoft.com/office/drawing/2014/main" id="{AC6A5969-B536-44ED-A528-5BCFC200566D}"/>
              </a:ext>
            </a:extLst>
          </p:cNvPr>
          <p:cNvSpPr txBox="1"/>
          <p:nvPr/>
        </p:nvSpPr>
        <p:spPr>
          <a:xfrm>
            <a:off x="10030228" y="3495761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WR24</a:t>
            </a:r>
            <a:endParaRPr lang="en-GB" sz="1400" dirty="0"/>
          </a:p>
        </p:txBody>
      </p:sp>
      <p:sp>
        <p:nvSpPr>
          <p:cNvPr id="166" name="Tekstvak 165">
            <a:extLst>
              <a:ext uri="{FF2B5EF4-FFF2-40B4-BE49-F238E27FC236}">
                <a16:creationId xmlns:a16="http://schemas.microsoft.com/office/drawing/2014/main" id="{CDFCCA04-B9F4-4147-9A24-7019E6F4B8D2}"/>
              </a:ext>
            </a:extLst>
          </p:cNvPr>
          <p:cNvSpPr txBox="1"/>
          <p:nvPr/>
        </p:nvSpPr>
        <p:spPr>
          <a:xfrm>
            <a:off x="9448565" y="352503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WR23</a:t>
            </a:r>
            <a:endParaRPr lang="en-GB" sz="1400" dirty="0"/>
          </a:p>
        </p:txBody>
      </p:sp>
      <p:sp>
        <p:nvSpPr>
          <p:cNvPr id="167" name="Tekstvak 166">
            <a:extLst>
              <a:ext uri="{FF2B5EF4-FFF2-40B4-BE49-F238E27FC236}">
                <a16:creationId xmlns:a16="http://schemas.microsoft.com/office/drawing/2014/main" id="{32244525-1402-41D5-A687-83F293CD603B}"/>
              </a:ext>
            </a:extLst>
          </p:cNvPr>
          <p:cNvSpPr txBox="1"/>
          <p:nvPr/>
        </p:nvSpPr>
        <p:spPr>
          <a:xfrm>
            <a:off x="8986721" y="3432389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WR22</a:t>
            </a:r>
            <a:endParaRPr lang="en-GB" sz="1400" dirty="0"/>
          </a:p>
        </p:txBody>
      </p:sp>
      <p:sp>
        <p:nvSpPr>
          <p:cNvPr id="168" name="Tekstvak 167">
            <a:extLst>
              <a:ext uri="{FF2B5EF4-FFF2-40B4-BE49-F238E27FC236}">
                <a16:creationId xmlns:a16="http://schemas.microsoft.com/office/drawing/2014/main" id="{849AF072-14AF-4DC9-9C93-11CD4D782DE0}"/>
              </a:ext>
            </a:extLst>
          </p:cNvPr>
          <p:cNvSpPr txBox="1"/>
          <p:nvPr/>
        </p:nvSpPr>
        <p:spPr>
          <a:xfrm>
            <a:off x="8383625" y="3457601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WR21</a:t>
            </a:r>
            <a:endParaRPr lang="en-GB" sz="1400" dirty="0"/>
          </a:p>
        </p:txBody>
      </p:sp>
      <p:sp>
        <p:nvSpPr>
          <p:cNvPr id="169" name="Tekstvak 168">
            <a:extLst>
              <a:ext uri="{FF2B5EF4-FFF2-40B4-BE49-F238E27FC236}">
                <a16:creationId xmlns:a16="http://schemas.microsoft.com/office/drawing/2014/main" id="{BF10E39F-3B05-40FD-81B2-C1688D415842}"/>
              </a:ext>
            </a:extLst>
          </p:cNvPr>
          <p:cNvSpPr txBox="1"/>
          <p:nvPr/>
        </p:nvSpPr>
        <p:spPr>
          <a:xfrm>
            <a:off x="5251117" y="5234729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28</a:t>
            </a:r>
            <a:endParaRPr lang="en-GB" sz="1400" dirty="0"/>
          </a:p>
        </p:txBody>
      </p:sp>
      <p:sp>
        <p:nvSpPr>
          <p:cNvPr id="170" name="Tekstvak 169">
            <a:extLst>
              <a:ext uri="{FF2B5EF4-FFF2-40B4-BE49-F238E27FC236}">
                <a16:creationId xmlns:a16="http://schemas.microsoft.com/office/drawing/2014/main" id="{6C047328-6F8A-45AF-AEB4-8DB7424408E8}"/>
              </a:ext>
            </a:extLst>
          </p:cNvPr>
          <p:cNvSpPr txBox="1"/>
          <p:nvPr/>
        </p:nvSpPr>
        <p:spPr>
          <a:xfrm>
            <a:off x="4588137" y="5300448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WR27</a:t>
            </a:r>
            <a:endParaRPr lang="en-GB" sz="1400" dirty="0"/>
          </a:p>
        </p:txBody>
      </p:sp>
      <p:sp>
        <p:nvSpPr>
          <p:cNvPr id="171" name="Tekstvak 170">
            <a:extLst>
              <a:ext uri="{FF2B5EF4-FFF2-40B4-BE49-F238E27FC236}">
                <a16:creationId xmlns:a16="http://schemas.microsoft.com/office/drawing/2014/main" id="{FB7C741C-2E30-4E6C-B2C9-429EE1E04258}"/>
              </a:ext>
            </a:extLst>
          </p:cNvPr>
          <p:cNvSpPr txBox="1"/>
          <p:nvPr/>
        </p:nvSpPr>
        <p:spPr>
          <a:xfrm>
            <a:off x="4441180" y="4934418"/>
            <a:ext cx="679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WR26</a:t>
            </a:r>
            <a:endParaRPr lang="en-GB" sz="1400" dirty="0"/>
          </a:p>
        </p:txBody>
      </p:sp>
      <p:sp>
        <p:nvSpPr>
          <p:cNvPr id="172" name="Tekstvak 171">
            <a:extLst>
              <a:ext uri="{FF2B5EF4-FFF2-40B4-BE49-F238E27FC236}">
                <a16:creationId xmlns:a16="http://schemas.microsoft.com/office/drawing/2014/main" id="{DA2E7D99-CF70-48F6-B8AF-E201C32A8D0A}"/>
              </a:ext>
            </a:extLst>
          </p:cNvPr>
          <p:cNvSpPr txBox="1"/>
          <p:nvPr/>
        </p:nvSpPr>
        <p:spPr>
          <a:xfrm>
            <a:off x="3584624" y="5039118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WR25</a:t>
            </a:r>
            <a:endParaRPr lang="en-GB" sz="1400" dirty="0"/>
          </a:p>
        </p:txBody>
      </p:sp>
      <p:sp>
        <p:nvSpPr>
          <p:cNvPr id="173" name="Tekstvak 172">
            <a:extLst>
              <a:ext uri="{FF2B5EF4-FFF2-40B4-BE49-F238E27FC236}">
                <a16:creationId xmlns:a16="http://schemas.microsoft.com/office/drawing/2014/main" id="{5CFE3A47-9C11-4BFD-AE8D-A97392A67E3F}"/>
              </a:ext>
            </a:extLst>
          </p:cNvPr>
          <p:cNvSpPr txBox="1"/>
          <p:nvPr/>
        </p:nvSpPr>
        <p:spPr>
          <a:xfrm>
            <a:off x="6495622" y="4521569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WR29</a:t>
            </a:r>
            <a:endParaRPr lang="en-GB" sz="1400" dirty="0"/>
          </a:p>
        </p:txBody>
      </p:sp>
      <p:sp>
        <p:nvSpPr>
          <p:cNvPr id="174" name="Tekstvak 173">
            <a:extLst>
              <a:ext uri="{FF2B5EF4-FFF2-40B4-BE49-F238E27FC236}">
                <a16:creationId xmlns:a16="http://schemas.microsoft.com/office/drawing/2014/main" id="{8D12D7D2-D3B3-44C9-BC9E-B179C2221BEA}"/>
              </a:ext>
            </a:extLst>
          </p:cNvPr>
          <p:cNvSpPr txBox="1"/>
          <p:nvPr/>
        </p:nvSpPr>
        <p:spPr>
          <a:xfrm>
            <a:off x="9262537" y="431800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WR32</a:t>
            </a:r>
            <a:endParaRPr lang="en-GB" sz="1400" dirty="0"/>
          </a:p>
        </p:txBody>
      </p:sp>
      <p:sp>
        <p:nvSpPr>
          <p:cNvPr id="175" name="Tekstvak 174">
            <a:extLst>
              <a:ext uri="{FF2B5EF4-FFF2-40B4-BE49-F238E27FC236}">
                <a16:creationId xmlns:a16="http://schemas.microsoft.com/office/drawing/2014/main" id="{073D90BC-C193-4312-A642-ED172D3D142D}"/>
              </a:ext>
            </a:extLst>
          </p:cNvPr>
          <p:cNvSpPr txBox="1"/>
          <p:nvPr/>
        </p:nvSpPr>
        <p:spPr>
          <a:xfrm>
            <a:off x="7372394" y="4717747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WR31</a:t>
            </a:r>
            <a:endParaRPr lang="en-GB" sz="1400" dirty="0"/>
          </a:p>
        </p:txBody>
      </p:sp>
      <p:sp>
        <p:nvSpPr>
          <p:cNvPr id="176" name="Tekstvak 175">
            <a:extLst>
              <a:ext uri="{FF2B5EF4-FFF2-40B4-BE49-F238E27FC236}">
                <a16:creationId xmlns:a16="http://schemas.microsoft.com/office/drawing/2014/main" id="{7EA9875F-E2E7-48CC-ADAF-E4AFD71B2446}"/>
              </a:ext>
            </a:extLst>
          </p:cNvPr>
          <p:cNvSpPr txBox="1"/>
          <p:nvPr/>
        </p:nvSpPr>
        <p:spPr>
          <a:xfrm>
            <a:off x="7363745" y="4163583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WR30</a:t>
            </a:r>
            <a:endParaRPr lang="en-GB" sz="1400" dirty="0"/>
          </a:p>
        </p:txBody>
      </p:sp>
      <p:sp>
        <p:nvSpPr>
          <p:cNvPr id="177" name="Tekstvak 176">
            <a:extLst>
              <a:ext uri="{FF2B5EF4-FFF2-40B4-BE49-F238E27FC236}">
                <a16:creationId xmlns:a16="http://schemas.microsoft.com/office/drawing/2014/main" id="{8DC4CC45-F71A-42A5-B356-673C9EFAF46E}"/>
              </a:ext>
            </a:extLst>
          </p:cNvPr>
          <p:cNvSpPr txBox="1"/>
          <p:nvPr/>
        </p:nvSpPr>
        <p:spPr>
          <a:xfrm>
            <a:off x="7377253" y="5602321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WR35</a:t>
            </a:r>
            <a:endParaRPr lang="en-GB" sz="1400" dirty="0"/>
          </a:p>
        </p:txBody>
      </p:sp>
      <p:sp>
        <p:nvSpPr>
          <p:cNvPr id="178" name="Tekstvak 177">
            <a:extLst>
              <a:ext uri="{FF2B5EF4-FFF2-40B4-BE49-F238E27FC236}">
                <a16:creationId xmlns:a16="http://schemas.microsoft.com/office/drawing/2014/main" id="{9BD9CE87-A971-46A1-9AF7-CB1C6EC2B0B3}"/>
              </a:ext>
            </a:extLst>
          </p:cNvPr>
          <p:cNvSpPr txBox="1"/>
          <p:nvPr/>
        </p:nvSpPr>
        <p:spPr>
          <a:xfrm>
            <a:off x="7422479" y="5202117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WR34</a:t>
            </a:r>
            <a:endParaRPr lang="en-GB" sz="1400" dirty="0"/>
          </a:p>
        </p:txBody>
      </p:sp>
      <p:sp>
        <p:nvSpPr>
          <p:cNvPr id="179" name="Tekstvak 178">
            <a:extLst>
              <a:ext uri="{FF2B5EF4-FFF2-40B4-BE49-F238E27FC236}">
                <a16:creationId xmlns:a16="http://schemas.microsoft.com/office/drawing/2014/main" id="{F923E4E5-FD61-4E29-8E2F-A75D491ABD2C}"/>
              </a:ext>
            </a:extLst>
          </p:cNvPr>
          <p:cNvSpPr txBox="1"/>
          <p:nvPr/>
        </p:nvSpPr>
        <p:spPr>
          <a:xfrm>
            <a:off x="6591536" y="569084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33</a:t>
            </a:r>
            <a:endParaRPr lang="en-GB" sz="1400" dirty="0"/>
          </a:p>
        </p:txBody>
      </p:sp>
      <p:sp>
        <p:nvSpPr>
          <p:cNvPr id="180" name="Tekstvak 179">
            <a:extLst>
              <a:ext uri="{FF2B5EF4-FFF2-40B4-BE49-F238E27FC236}">
                <a16:creationId xmlns:a16="http://schemas.microsoft.com/office/drawing/2014/main" id="{73645D84-9BCB-4F66-88B6-5CC9F5EBBF87}"/>
              </a:ext>
            </a:extLst>
          </p:cNvPr>
          <p:cNvSpPr txBox="1"/>
          <p:nvPr/>
        </p:nvSpPr>
        <p:spPr>
          <a:xfrm>
            <a:off x="9073997" y="5386516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WR38</a:t>
            </a:r>
            <a:endParaRPr lang="en-GB" sz="1400" dirty="0"/>
          </a:p>
        </p:txBody>
      </p:sp>
      <p:sp>
        <p:nvSpPr>
          <p:cNvPr id="181" name="Tekstvak 180">
            <a:extLst>
              <a:ext uri="{FF2B5EF4-FFF2-40B4-BE49-F238E27FC236}">
                <a16:creationId xmlns:a16="http://schemas.microsoft.com/office/drawing/2014/main" id="{A9CFCF68-E1A0-4EC9-BA5D-B8E703C3B901}"/>
              </a:ext>
            </a:extLst>
          </p:cNvPr>
          <p:cNvSpPr txBox="1"/>
          <p:nvPr/>
        </p:nvSpPr>
        <p:spPr>
          <a:xfrm>
            <a:off x="9104303" y="5142524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WR37</a:t>
            </a:r>
            <a:endParaRPr lang="en-GB" sz="1400" dirty="0"/>
          </a:p>
        </p:txBody>
      </p:sp>
      <p:sp>
        <p:nvSpPr>
          <p:cNvPr id="182" name="Tekstvak 181">
            <a:extLst>
              <a:ext uri="{FF2B5EF4-FFF2-40B4-BE49-F238E27FC236}">
                <a16:creationId xmlns:a16="http://schemas.microsoft.com/office/drawing/2014/main" id="{DEC758D6-6426-4ECE-84F2-B4B2BFDD8EEB}"/>
              </a:ext>
            </a:extLst>
          </p:cNvPr>
          <p:cNvSpPr txBox="1"/>
          <p:nvPr/>
        </p:nvSpPr>
        <p:spPr>
          <a:xfrm>
            <a:off x="7407751" y="5900619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WR36</a:t>
            </a:r>
            <a:endParaRPr lang="en-GB" sz="1400" dirty="0"/>
          </a:p>
        </p:txBody>
      </p:sp>
      <p:sp>
        <p:nvSpPr>
          <p:cNvPr id="183" name="Tekstvak 182">
            <a:extLst>
              <a:ext uri="{FF2B5EF4-FFF2-40B4-BE49-F238E27FC236}">
                <a16:creationId xmlns:a16="http://schemas.microsoft.com/office/drawing/2014/main" id="{F96BED8F-698F-44B2-8280-00CF919F679A}"/>
              </a:ext>
            </a:extLst>
          </p:cNvPr>
          <p:cNvSpPr txBox="1"/>
          <p:nvPr/>
        </p:nvSpPr>
        <p:spPr>
          <a:xfrm>
            <a:off x="8572242" y="5843801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WR40</a:t>
            </a:r>
            <a:endParaRPr lang="en-GB" sz="1400" dirty="0"/>
          </a:p>
        </p:txBody>
      </p:sp>
      <p:sp>
        <p:nvSpPr>
          <p:cNvPr id="184" name="Tekstvak 183">
            <a:extLst>
              <a:ext uri="{FF2B5EF4-FFF2-40B4-BE49-F238E27FC236}">
                <a16:creationId xmlns:a16="http://schemas.microsoft.com/office/drawing/2014/main" id="{34141B08-D2E7-48DF-B58C-D87E93C117BA}"/>
              </a:ext>
            </a:extLst>
          </p:cNvPr>
          <p:cNvSpPr txBox="1"/>
          <p:nvPr/>
        </p:nvSpPr>
        <p:spPr>
          <a:xfrm>
            <a:off x="8791557" y="5591263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WR39</a:t>
            </a:r>
            <a:endParaRPr lang="en-GB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85" name="Inkt 184">
                <a:extLst>
                  <a:ext uri="{FF2B5EF4-FFF2-40B4-BE49-F238E27FC236}">
                    <a16:creationId xmlns:a16="http://schemas.microsoft.com/office/drawing/2014/main" id="{5DE8B121-166E-4607-87C4-CA8AFA4B0A40}"/>
                  </a:ext>
                </a:extLst>
              </p14:cNvPr>
              <p14:cNvContentPartPr/>
              <p14:nvPr/>
            </p14:nvContentPartPr>
            <p14:xfrm>
              <a:off x="5103760" y="5182867"/>
              <a:ext cx="221040" cy="66960"/>
            </p14:xfrm>
          </p:contentPart>
        </mc:Choice>
        <mc:Fallback xmlns="">
          <p:pic>
            <p:nvPicPr>
              <p:cNvPr id="185" name="Inkt 184">
                <a:extLst>
                  <a:ext uri="{FF2B5EF4-FFF2-40B4-BE49-F238E27FC236}">
                    <a16:creationId xmlns:a16="http://schemas.microsoft.com/office/drawing/2014/main" id="{5DE8B121-166E-4607-87C4-CA8AFA4B0A4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094760" y="5174227"/>
                <a:ext cx="2386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86" name="Inkt 185">
                <a:extLst>
                  <a:ext uri="{FF2B5EF4-FFF2-40B4-BE49-F238E27FC236}">
                    <a16:creationId xmlns:a16="http://schemas.microsoft.com/office/drawing/2014/main" id="{2FF7EE20-8F80-4A0A-81BB-B2C2E11D3BF4}"/>
                  </a:ext>
                </a:extLst>
              </p14:cNvPr>
              <p14:cNvContentPartPr/>
              <p14:nvPr/>
            </p14:nvContentPartPr>
            <p14:xfrm>
              <a:off x="5194120" y="5834827"/>
              <a:ext cx="34920" cy="242280"/>
            </p14:xfrm>
          </p:contentPart>
        </mc:Choice>
        <mc:Fallback xmlns="">
          <p:pic>
            <p:nvPicPr>
              <p:cNvPr id="186" name="Inkt 185">
                <a:extLst>
                  <a:ext uri="{FF2B5EF4-FFF2-40B4-BE49-F238E27FC236}">
                    <a16:creationId xmlns:a16="http://schemas.microsoft.com/office/drawing/2014/main" id="{2FF7EE20-8F80-4A0A-81BB-B2C2E11D3BF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185480" y="5825827"/>
                <a:ext cx="5256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665" name="Inkt 664">
                <a:extLst>
                  <a:ext uri="{FF2B5EF4-FFF2-40B4-BE49-F238E27FC236}">
                    <a16:creationId xmlns:a16="http://schemas.microsoft.com/office/drawing/2014/main" id="{834634E3-DA91-4D42-9F58-AC46B92D0CB7}"/>
                  </a:ext>
                </a:extLst>
              </p14:cNvPr>
              <p14:cNvContentPartPr/>
              <p14:nvPr/>
            </p14:nvContentPartPr>
            <p14:xfrm>
              <a:off x="2676610" y="1568335"/>
              <a:ext cx="7217280" cy="4776120"/>
            </p14:xfrm>
          </p:contentPart>
        </mc:Choice>
        <mc:Fallback xmlns="">
          <p:pic>
            <p:nvPicPr>
              <p:cNvPr id="665" name="Inkt 664">
                <a:extLst>
                  <a:ext uri="{FF2B5EF4-FFF2-40B4-BE49-F238E27FC236}">
                    <a16:creationId xmlns:a16="http://schemas.microsoft.com/office/drawing/2014/main" id="{834634E3-DA91-4D42-9F58-AC46B92D0CB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662210" y="1553934"/>
                <a:ext cx="7245360" cy="4804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666" name="Inkt 665">
                <a:extLst>
                  <a:ext uri="{FF2B5EF4-FFF2-40B4-BE49-F238E27FC236}">
                    <a16:creationId xmlns:a16="http://schemas.microsoft.com/office/drawing/2014/main" id="{16D2950E-D0D9-4241-B9B4-8F3BACE675CB}"/>
                  </a:ext>
                </a:extLst>
              </p14:cNvPr>
              <p14:cNvContentPartPr/>
              <p14:nvPr/>
            </p14:nvContentPartPr>
            <p14:xfrm>
              <a:off x="6788622" y="1623791"/>
              <a:ext cx="3813840" cy="4228560"/>
            </p14:xfrm>
          </p:contentPart>
        </mc:Choice>
        <mc:Fallback xmlns="">
          <p:pic>
            <p:nvPicPr>
              <p:cNvPr id="666" name="Inkt 665">
                <a:extLst>
                  <a:ext uri="{FF2B5EF4-FFF2-40B4-BE49-F238E27FC236}">
                    <a16:creationId xmlns:a16="http://schemas.microsoft.com/office/drawing/2014/main" id="{16D2950E-D0D9-4241-B9B4-8F3BACE675C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774222" y="1609392"/>
                <a:ext cx="3841920" cy="4256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667" name="Inkt 666">
                <a:extLst>
                  <a:ext uri="{FF2B5EF4-FFF2-40B4-BE49-F238E27FC236}">
                    <a16:creationId xmlns:a16="http://schemas.microsoft.com/office/drawing/2014/main" id="{EE603B02-01C7-49FD-89CC-0E1748825DD1}"/>
                  </a:ext>
                </a:extLst>
              </p14:cNvPr>
              <p14:cNvContentPartPr/>
              <p14:nvPr/>
            </p14:nvContentPartPr>
            <p14:xfrm>
              <a:off x="5780465" y="1644258"/>
              <a:ext cx="147240" cy="1964520"/>
            </p14:xfrm>
          </p:contentPart>
        </mc:Choice>
        <mc:Fallback xmlns="">
          <p:pic>
            <p:nvPicPr>
              <p:cNvPr id="667" name="Inkt 666">
                <a:extLst>
                  <a:ext uri="{FF2B5EF4-FFF2-40B4-BE49-F238E27FC236}">
                    <a16:creationId xmlns:a16="http://schemas.microsoft.com/office/drawing/2014/main" id="{EE603B02-01C7-49FD-89CC-0E1748825DD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766065" y="1629858"/>
                <a:ext cx="175320" cy="19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668" name="Inkt 667">
                <a:extLst>
                  <a:ext uri="{FF2B5EF4-FFF2-40B4-BE49-F238E27FC236}">
                    <a16:creationId xmlns:a16="http://schemas.microsoft.com/office/drawing/2014/main" id="{B78AAE8D-293F-48D0-9CDC-D1E2A4ADD2D7}"/>
                  </a:ext>
                </a:extLst>
              </p14:cNvPr>
              <p14:cNvContentPartPr/>
              <p14:nvPr/>
            </p14:nvContentPartPr>
            <p14:xfrm>
              <a:off x="5725025" y="3908658"/>
              <a:ext cx="157320" cy="1569240"/>
            </p14:xfrm>
          </p:contentPart>
        </mc:Choice>
        <mc:Fallback xmlns="">
          <p:pic>
            <p:nvPicPr>
              <p:cNvPr id="668" name="Inkt 667">
                <a:extLst>
                  <a:ext uri="{FF2B5EF4-FFF2-40B4-BE49-F238E27FC236}">
                    <a16:creationId xmlns:a16="http://schemas.microsoft.com/office/drawing/2014/main" id="{B78AAE8D-293F-48D0-9CDC-D1E2A4ADD2D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710625" y="3894258"/>
                <a:ext cx="185400" cy="159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669" name="Inkt 668">
                <a:extLst>
                  <a:ext uri="{FF2B5EF4-FFF2-40B4-BE49-F238E27FC236}">
                    <a16:creationId xmlns:a16="http://schemas.microsoft.com/office/drawing/2014/main" id="{2D980943-1A8D-4110-8D56-509C43F19449}"/>
                  </a:ext>
                </a:extLst>
              </p14:cNvPr>
              <p14:cNvContentPartPr/>
              <p14:nvPr/>
            </p14:nvContentPartPr>
            <p14:xfrm>
              <a:off x="5696585" y="5451618"/>
              <a:ext cx="61920" cy="786240"/>
            </p14:xfrm>
          </p:contentPart>
        </mc:Choice>
        <mc:Fallback xmlns="">
          <p:pic>
            <p:nvPicPr>
              <p:cNvPr id="669" name="Inkt 668">
                <a:extLst>
                  <a:ext uri="{FF2B5EF4-FFF2-40B4-BE49-F238E27FC236}">
                    <a16:creationId xmlns:a16="http://schemas.microsoft.com/office/drawing/2014/main" id="{2D980943-1A8D-4110-8D56-509C43F1944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682185" y="5437211"/>
                <a:ext cx="90000" cy="814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670" name="Inkt 669">
                <a:extLst>
                  <a:ext uri="{FF2B5EF4-FFF2-40B4-BE49-F238E27FC236}">
                    <a16:creationId xmlns:a16="http://schemas.microsoft.com/office/drawing/2014/main" id="{9104991E-9BB0-437D-A733-482D823689E7}"/>
                  </a:ext>
                </a:extLst>
              </p14:cNvPr>
              <p14:cNvContentPartPr/>
              <p14:nvPr/>
            </p14:nvContentPartPr>
            <p14:xfrm>
              <a:off x="6082145" y="1623378"/>
              <a:ext cx="78480" cy="1408680"/>
            </p14:xfrm>
          </p:contentPart>
        </mc:Choice>
        <mc:Fallback xmlns="">
          <p:pic>
            <p:nvPicPr>
              <p:cNvPr id="670" name="Inkt 669">
                <a:extLst>
                  <a:ext uri="{FF2B5EF4-FFF2-40B4-BE49-F238E27FC236}">
                    <a16:creationId xmlns:a16="http://schemas.microsoft.com/office/drawing/2014/main" id="{9104991E-9BB0-437D-A733-482D823689E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067745" y="1608978"/>
                <a:ext cx="106560" cy="14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671" name="Inkt 670">
                <a:extLst>
                  <a:ext uri="{FF2B5EF4-FFF2-40B4-BE49-F238E27FC236}">
                    <a16:creationId xmlns:a16="http://schemas.microsoft.com/office/drawing/2014/main" id="{AC4F5201-B634-4BC5-B910-F02C56F74064}"/>
                  </a:ext>
                </a:extLst>
              </p14:cNvPr>
              <p14:cNvContentPartPr/>
              <p14:nvPr/>
            </p14:nvContentPartPr>
            <p14:xfrm>
              <a:off x="5946291" y="3555788"/>
              <a:ext cx="234360" cy="2704320"/>
            </p14:xfrm>
          </p:contentPart>
        </mc:Choice>
        <mc:Fallback xmlns="">
          <p:pic>
            <p:nvPicPr>
              <p:cNvPr id="671" name="Inkt 670">
                <a:extLst>
                  <a:ext uri="{FF2B5EF4-FFF2-40B4-BE49-F238E27FC236}">
                    <a16:creationId xmlns:a16="http://schemas.microsoft.com/office/drawing/2014/main" id="{AC4F5201-B634-4BC5-B910-F02C56F7406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931891" y="3541388"/>
                <a:ext cx="262440" cy="27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672" name="Inkt 671">
                <a:extLst>
                  <a:ext uri="{FF2B5EF4-FFF2-40B4-BE49-F238E27FC236}">
                    <a16:creationId xmlns:a16="http://schemas.microsoft.com/office/drawing/2014/main" id="{718BE71C-D29E-4495-B305-E913C8EE112D}"/>
                  </a:ext>
                </a:extLst>
              </p14:cNvPr>
              <p14:cNvContentPartPr/>
              <p14:nvPr/>
            </p14:nvContentPartPr>
            <p14:xfrm>
              <a:off x="6096185" y="3207738"/>
              <a:ext cx="1916640" cy="57600"/>
            </p14:xfrm>
          </p:contentPart>
        </mc:Choice>
        <mc:Fallback xmlns="">
          <p:pic>
            <p:nvPicPr>
              <p:cNvPr id="672" name="Inkt 671">
                <a:extLst>
                  <a:ext uri="{FF2B5EF4-FFF2-40B4-BE49-F238E27FC236}">
                    <a16:creationId xmlns:a16="http://schemas.microsoft.com/office/drawing/2014/main" id="{718BE71C-D29E-4495-B305-E913C8EE112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081785" y="3193338"/>
                <a:ext cx="19447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673" name="Inkt 672">
                <a:extLst>
                  <a:ext uri="{FF2B5EF4-FFF2-40B4-BE49-F238E27FC236}">
                    <a16:creationId xmlns:a16="http://schemas.microsoft.com/office/drawing/2014/main" id="{B1D6A1D8-64CF-4724-A42D-8C9A1544130C}"/>
                  </a:ext>
                </a:extLst>
              </p14:cNvPr>
              <p14:cNvContentPartPr/>
              <p14:nvPr/>
            </p14:nvContentPartPr>
            <p14:xfrm>
              <a:off x="4445945" y="1732458"/>
              <a:ext cx="124200" cy="1913400"/>
            </p14:xfrm>
          </p:contentPart>
        </mc:Choice>
        <mc:Fallback xmlns="">
          <p:pic>
            <p:nvPicPr>
              <p:cNvPr id="673" name="Inkt 672">
                <a:extLst>
                  <a:ext uri="{FF2B5EF4-FFF2-40B4-BE49-F238E27FC236}">
                    <a16:creationId xmlns:a16="http://schemas.microsoft.com/office/drawing/2014/main" id="{B1D6A1D8-64CF-4724-A42D-8C9A1544130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431545" y="1718058"/>
                <a:ext cx="152280" cy="19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674" name="Inkt 673">
                <a:extLst>
                  <a:ext uri="{FF2B5EF4-FFF2-40B4-BE49-F238E27FC236}">
                    <a16:creationId xmlns:a16="http://schemas.microsoft.com/office/drawing/2014/main" id="{816B9B60-733D-454F-AE0D-498708D9DFBF}"/>
                  </a:ext>
                </a:extLst>
              </p14:cNvPr>
              <p14:cNvContentPartPr/>
              <p14:nvPr/>
            </p14:nvContentPartPr>
            <p14:xfrm>
              <a:off x="6070265" y="5383218"/>
              <a:ext cx="1262880" cy="73440"/>
            </p14:xfrm>
          </p:contentPart>
        </mc:Choice>
        <mc:Fallback xmlns="">
          <p:pic>
            <p:nvPicPr>
              <p:cNvPr id="674" name="Inkt 673">
                <a:extLst>
                  <a:ext uri="{FF2B5EF4-FFF2-40B4-BE49-F238E27FC236}">
                    <a16:creationId xmlns:a16="http://schemas.microsoft.com/office/drawing/2014/main" id="{816B9B60-733D-454F-AE0D-498708D9DFB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055869" y="5368818"/>
                <a:ext cx="1290952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675" name="Inkt 674">
                <a:extLst>
                  <a:ext uri="{FF2B5EF4-FFF2-40B4-BE49-F238E27FC236}">
                    <a16:creationId xmlns:a16="http://schemas.microsoft.com/office/drawing/2014/main" id="{289F1150-D7B1-4BA0-B85F-1BA7AB5EA0CE}"/>
                  </a:ext>
                </a:extLst>
              </p14:cNvPr>
              <p14:cNvContentPartPr/>
              <p14:nvPr/>
            </p14:nvContentPartPr>
            <p14:xfrm>
              <a:off x="4382945" y="3842058"/>
              <a:ext cx="75240" cy="1927440"/>
            </p14:xfrm>
          </p:contentPart>
        </mc:Choice>
        <mc:Fallback xmlns="">
          <p:pic>
            <p:nvPicPr>
              <p:cNvPr id="675" name="Inkt 674">
                <a:extLst>
                  <a:ext uri="{FF2B5EF4-FFF2-40B4-BE49-F238E27FC236}">
                    <a16:creationId xmlns:a16="http://schemas.microsoft.com/office/drawing/2014/main" id="{289F1150-D7B1-4BA0-B85F-1BA7AB5EA0C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368476" y="3827658"/>
                <a:ext cx="103455" cy="19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676" name="Inkt 675">
                <a:extLst>
                  <a:ext uri="{FF2B5EF4-FFF2-40B4-BE49-F238E27FC236}">
                    <a16:creationId xmlns:a16="http://schemas.microsoft.com/office/drawing/2014/main" id="{7EBFAA30-CB1F-4D81-B63D-A0909135B2C9}"/>
                  </a:ext>
                </a:extLst>
              </p14:cNvPr>
              <p14:cNvContentPartPr/>
              <p14:nvPr/>
            </p14:nvContentPartPr>
            <p14:xfrm>
              <a:off x="5193808" y="3705003"/>
              <a:ext cx="61920" cy="2221200"/>
            </p14:xfrm>
          </p:contentPart>
        </mc:Choice>
        <mc:Fallback xmlns="">
          <p:pic>
            <p:nvPicPr>
              <p:cNvPr id="676" name="Inkt 675">
                <a:extLst>
                  <a:ext uri="{FF2B5EF4-FFF2-40B4-BE49-F238E27FC236}">
                    <a16:creationId xmlns:a16="http://schemas.microsoft.com/office/drawing/2014/main" id="{7EBFAA30-CB1F-4D81-B63D-A0909135B2C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179324" y="3690603"/>
                <a:ext cx="90164" cy="22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677" name="Inkt 676">
                <a:extLst>
                  <a:ext uri="{FF2B5EF4-FFF2-40B4-BE49-F238E27FC236}">
                    <a16:creationId xmlns:a16="http://schemas.microsoft.com/office/drawing/2014/main" id="{7A1581DF-FC08-46E4-8F53-738A76891E70}"/>
                  </a:ext>
                </a:extLst>
              </p14:cNvPr>
              <p14:cNvContentPartPr/>
              <p14:nvPr/>
            </p14:nvContentPartPr>
            <p14:xfrm>
              <a:off x="4456745" y="4915578"/>
              <a:ext cx="1258200" cy="22680"/>
            </p14:xfrm>
          </p:contentPart>
        </mc:Choice>
        <mc:Fallback xmlns="">
          <p:pic>
            <p:nvPicPr>
              <p:cNvPr id="677" name="Inkt 676">
                <a:extLst>
                  <a:ext uri="{FF2B5EF4-FFF2-40B4-BE49-F238E27FC236}">
                    <a16:creationId xmlns:a16="http://schemas.microsoft.com/office/drawing/2014/main" id="{7A1581DF-FC08-46E4-8F53-738A76891E7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442345" y="4901178"/>
                <a:ext cx="12862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678" name="Inkt 677">
                <a:extLst>
                  <a:ext uri="{FF2B5EF4-FFF2-40B4-BE49-F238E27FC236}">
                    <a16:creationId xmlns:a16="http://schemas.microsoft.com/office/drawing/2014/main" id="{FE7C699E-982F-4C2F-A06D-90A0BE8ED97B}"/>
                  </a:ext>
                </a:extLst>
              </p14:cNvPr>
              <p14:cNvContentPartPr/>
              <p14:nvPr/>
            </p14:nvContentPartPr>
            <p14:xfrm>
              <a:off x="3089105" y="4899738"/>
              <a:ext cx="1414440" cy="42120"/>
            </p14:xfrm>
          </p:contentPart>
        </mc:Choice>
        <mc:Fallback xmlns="">
          <p:pic>
            <p:nvPicPr>
              <p:cNvPr id="678" name="Inkt 677">
                <a:extLst>
                  <a:ext uri="{FF2B5EF4-FFF2-40B4-BE49-F238E27FC236}">
                    <a16:creationId xmlns:a16="http://schemas.microsoft.com/office/drawing/2014/main" id="{FE7C699E-982F-4C2F-A06D-90A0BE8ED97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074705" y="4885338"/>
                <a:ext cx="14425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679" name="Inkt 678">
                <a:extLst>
                  <a:ext uri="{FF2B5EF4-FFF2-40B4-BE49-F238E27FC236}">
                    <a16:creationId xmlns:a16="http://schemas.microsoft.com/office/drawing/2014/main" id="{633C6D09-BA47-4255-9F59-B5B3167A9FC3}"/>
                  </a:ext>
                </a:extLst>
              </p14:cNvPr>
              <p14:cNvContentPartPr/>
              <p14:nvPr/>
            </p14:nvContentPartPr>
            <p14:xfrm>
              <a:off x="7699265" y="3455418"/>
              <a:ext cx="322920" cy="29880"/>
            </p14:xfrm>
          </p:contentPart>
        </mc:Choice>
        <mc:Fallback xmlns="">
          <p:pic>
            <p:nvPicPr>
              <p:cNvPr id="679" name="Inkt 678">
                <a:extLst>
                  <a:ext uri="{FF2B5EF4-FFF2-40B4-BE49-F238E27FC236}">
                    <a16:creationId xmlns:a16="http://schemas.microsoft.com/office/drawing/2014/main" id="{633C6D09-BA47-4255-9F59-B5B3167A9FC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684865" y="3441018"/>
                <a:ext cx="35100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680" name="Inkt 679">
                <a:extLst>
                  <a:ext uri="{FF2B5EF4-FFF2-40B4-BE49-F238E27FC236}">
                    <a16:creationId xmlns:a16="http://schemas.microsoft.com/office/drawing/2014/main" id="{10507C0D-B38D-4CFF-BE1F-34ECC0D0FE5C}"/>
                  </a:ext>
                </a:extLst>
              </p14:cNvPr>
              <p14:cNvContentPartPr/>
              <p14:nvPr/>
            </p14:nvContentPartPr>
            <p14:xfrm>
              <a:off x="7711505" y="3801018"/>
              <a:ext cx="253080" cy="20880"/>
            </p14:xfrm>
          </p:contentPart>
        </mc:Choice>
        <mc:Fallback xmlns="">
          <p:pic>
            <p:nvPicPr>
              <p:cNvPr id="680" name="Inkt 679">
                <a:extLst>
                  <a:ext uri="{FF2B5EF4-FFF2-40B4-BE49-F238E27FC236}">
                    <a16:creationId xmlns:a16="http://schemas.microsoft.com/office/drawing/2014/main" id="{10507C0D-B38D-4CFF-BE1F-34ECC0D0FE5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697105" y="3786618"/>
                <a:ext cx="281160" cy="4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81" name="Groep 680">
            <a:extLst>
              <a:ext uri="{FF2B5EF4-FFF2-40B4-BE49-F238E27FC236}">
                <a16:creationId xmlns:a16="http://schemas.microsoft.com/office/drawing/2014/main" id="{A278B846-3B45-44C9-9A61-6461F3A7381B}"/>
              </a:ext>
            </a:extLst>
          </p:cNvPr>
          <p:cNvGrpSpPr/>
          <p:nvPr/>
        </p:nvGrpSpPr>
        <p:grpSpPr>
          <a:xfrm>
            <a:off x="6270425" y="3293778"/>
            <a:ext cx="1684800" cy="616320"/>
            <a:chOff x="6270425" y="3293778"/>
            <a:chExt cx="1684800" cy="61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682" name="Inkt 681">
                  <a:extLst>
                    <a:ext uri="{FF2B5EF4-FFF2-40B4-BE49-F238E27FC236}">
                      <a16:creationId xmlns:a16="http://schemas.microsoft.com/office/drawing/2014/main" id="{D24D9B02-DFA1-4217-8DE8-19C0044C2831}"/>
                    </a:ext>
                  </a:extLst>
                </p14:cNvPr>
                <p14:cNvContentPartPr/>
                <p14:nvPr/>
              </p14:nvContentPartPr>
              <p14:xfrm>
                <a:off x="6270425" y="3328698"/>
                <a:ext cx="111600" cy="157320"/>
              </p14:xfrm>
            </p:contentPart>
          </mc:Choice>
          <mc:Fallback xmlns="">
            <p:pic>
              <p:nvPicPr>
                <p:cNvPr id="110" name="Inkt 109">
                  <a:extLst>
                    <a:ext uri="{FF2B5EF4-FFF2-40B4-BE49-F238E27FC236}">
                      <a16:creationId xmlns:a16="http://schemas.microsoft.com/office/drawing/2014/main" id="{CA9083A9-2512-4D99-B36A-E18A3056A92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261425" y="3319698"/>
                  <a:ext cx="129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683" name="Inkt 682">
                  <a:extLst>
                    <a:ext uri="{FF2B5EF4-FFF2-40B4-BE49-F238E27FC236}">
                      <a16:creationId xmlns:a16="http://schemas.microsoft.com/office/drawing/2014/main" id="{3970245B-BB21-4C8E-AFC8-23781BEB37C0}"/>
                    </a:ext>
                  </a:extLst>
                </p14:cNvPr>
                <p14:cNvContentPartPr/>
                <p14:nvPr/>
              </p14:nvContentPartPr>
              <p14:xfrm>
                <a:off x="6554105" y="3345618"/>
                <a:ext cx="86760" cy="126720"/>
              </p14:xfrm>
            </p:contentPart>
          </mc:Choice>
          <mc:Fallback xmlns="">
            <p:pic>
              <p:nvPicPr>
                <p:cNvPr id="111" name="Inkt 110">
                  <a:extLst>
                    <a:ext uri="{FF2B5EF4-FFF2-40B4-BE49-F238E27FC236}">
                      <a16:creationId xmlns:a16="http://schemas.microsoft.com/office/drawing/2014/main" id="{6305FF28-09DD-4AE7-892D-A7322B82F39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545105" y="3336978"/>
                  <a:ext cx="104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84" name="Inkt 683">
                  <a:extLst>
                    <a:ext uri="{FF2B5EF4-FFF2-40B4-BE49-F238E27FC236}">
                      <a16:creationId xmlns:a16="http://schemas.microsoft.com/office/drawing/2014/main" id="{768BDF22-756E-4067-B88C-EA9710ADB3E8}"/>
                    </a:ext>
                  </a:extLst>
                </p14:cNvPr>
                <p14:cNvContentPartPr/>
                <p14:nvPr/>
              </p14:nvContentPartPr>
              <p14:xfrm>
                <a:off x="6835265" y="3331938"/>
                <a:ext cx="140400" cy="157320"/>
              </p14:xfrm>
            </p:contentPart>
          </mc:Choice>
          <mc:Fallback xmlns="">
            <p:pic>
              <p:nvPicPr>
                <p:cNvPr id="112" name="Inkt 111">
                  <a:extLst>
                    <a:ext uri="{FF2B5EF4-FFF2-40B4-BE49-F238E27FC236}">
                      <a16:creationId xmlns:a16="http://schemas.microsoft.com/office/drawing/2014/main" id="{CF124F4C-D4EF-4A8C-B9C9-D784B6C785D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826625" y="3323298"/>
                  <a:ext cx="158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85" name="Inkt 684">
                  <a:extLst>
                    <a:ext uri="{FF2B5EF4-FFF2-40B4-BE49-F238E27FC236}">
                      <a16:creationId xmlns:a16="http://schemas.microsoft.com/office/drawing/2014/main" id="{2C3D6736-2312-4440-B7AC-D995570EB5AB}"/>
                    </a:ext>
                  </a:extLst>
                </p14:cNvPr>
                <p14:cNvContentPartPr/>
                <p14:nvPr/>
              </p14:nvContentPartPr>
              <p14:xfrm>
                <a:off x="7165385" y="3338418"/>
                <a:ext cx="134280" cy="167760"/>
              </p14:xfrm>
            </p:contentPart>
          </mc:Choice>
          <mc:Fallback xmlns="">
            <p:pic>
              <p:nvPicPr>
                <p:cNvPr id="114" name="Inkt 113">
                  <a:extLst>
                    <a:ext uri="{FF2B5EF4-FFF2-40B4-BE49-F238E27FC236}">
                      <a16:creationId xmlns:a16="http://schemas.microsoft.com/office/drawing/2014/main" id="{A3EC6820-DC16-4B9C-BA4F-A69FE382D35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56745" y="3329418"/>
                  <a:ext cx="1519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86" name="Inkt 685">
                  <a:extLst>
                    <a:ext uri="{FF2B5EF4-FFF2-40B4-BE49-F238E27FC236}">
                      <a16:creationId xmlns:a16="http://schemas.microsoft.com/office/drawing/2014/main" id="{6BB20472-ADC4-43EE-AD3D-EB8EC5B95F7A}"/>
                    </a:ext>
                  </a:extLst>
                </p14:cNvPr>
                <p14:cNvContentPartPr/>
                <p14:nvPr/>
              </p14:nvContentPartPr>
              <p14:xfrm>
                <a:off x="7832825" y="3293778"/>
                <a:ext cx="105120" cy="128160"/>
              </p14:xfrm>
            </p:contentPart>
          </mc:Choice>
          <mc:Fallback xmlns="">
            <p:pic>
              <p:nvPicPr>
                <p:cNvPr id="115" name="Inkt 114">
                  <a:extLst>
                    <a:ext uri="{FF2B5EF4-FFF2-40B4-BE49-F238E27FC236}">
                      <a16:creationId xmlns:a16="http://schemas.microsoft.com/office/drawing/2014/main" id="{660573EE-4657-48BC-9544-0E0DA7DBB07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824185" y="3285138"/>
                  <a:ext cx="1227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87" name="Inkt 686">
                  <a:extLst>
                    <a:ext uri="{FF2B5EF4-FFF2-40B4-BE49-F238E27FC236}">
                      <a16:creationId xmlns:a16="http://schemas.microsoft.com/office/drawing/2014/main" id="{2A71337C-9DA2-4E95-A5D3-AD81B8EE6771}"/>
                    </a:ext>
                  </a:extLst>
                </p14:cNvPr>
                <p14:cNvContentPartPr/>
                <p14:nvPr/>
              </p14:nvContentPartPr>
              <p14:xfrm>
                <a:off x="7859825" y="3513378"/>
                <a:ext cx="95400" cy="102240"/>
              </p14:xfrm>
            </p:contentPart>
          </mc:Choice>
          <mc:Fallback xmlns="">
            <p:pic>
              <p:nvPicPr>
                <p:cNvPr id="116" name="Inkt 115">
                  <a:extLst>
                    <a:ext uri="{FF2B5EF4-FFF2-40B4-BE49-F238E27FC236}">
                      <a16:creationId xmlns:a16="http://schemas.microsoft.com/office/drawing/2014/main" id="{110A762A-740E-485F-8E2C-E9543656A50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851185" y="3504378"/>
                  <a:ext cx="1130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688" name="Inkt 687">
                  <a:extLst>
                    <a:ext uri="{FF2B5EF4-FFF2-40B4-BE49-F238E27FC236}">
                      <a16:creationId xmlns:a16="http://schemas.microsoft.com/office/drawing/2014/main" id="{7B06EAFC-4B37-495C-9E3D-1F918BB07027}"/>
                    </a:ext>
                  </a:extLst>
                </p14:cNvPr>
                <p14:cNvContentPartPr/>
                <p14:nvPr/>
              </p14:nvContentPartPr>
              <p14:xfrm>
                <a:off x="7843625" y="3677178"/>
                <a:ext cx="99360" cy="88200"/>
              </p14:xfrm>
            </p:contentPart>
          </mc:Choice>
          <mc:Fallback xmlns="">
            <p:pic>
              <p:nvPicPr>
                <p:cNvPr id="117" name="Inkt 116">
                  <a:extLst>
                    <a:ext uri="{FF2B5EF4-FFF2-40B4-BE49-F238E27FC236}">
                      <a16:creationId xmlns:a16="http://schemas.microsoft.com/office/drawing/2014/main" id="{D319475B-E1A1-4A30-8754-298B1710008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834985" y="3668178"/>
                  <a:ext cx="117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689" name="Inkt 688">
                  <a:extLst>
                    <a:ext uri="{FF2B5EF4-FFF2-40B4-BE49-F238E27FC236}">
                      <a16:creationId xmlns:a16="http://schemas.microsoft.com/office/drawing/2014/main" id="{CD714D3B-94CF-4C87-9C24-CD782AA3A8E4}"/>
                    </a:ext>
                  </a:extLst>
                </p14:cNvPr>
                <p14:cNvContentPartPr/>
                <p14:nvPr/>
              </p14:nvContentPartPr>
              <p14:xfrm>
                <a:off x="7838585" y="3852858"/>
                <a:ext cx="85320" cy="57240"/>
              </p14:xfrm>
            </p:contentPart>
          </mc:Choice>
          <mc:Fallback xmlns="">
            <p:pic>
              <p:nvPicPr>
                <p:cNvPr id="119" name="Inkt 118">
                  <a:extLst>
                    <a:ext uri="{FF2B5EF4-FFF2-40B4-BE49-F238E27FC236}">
                      <a16:creationId xmlns:a16="http://schemas.microsoft.com/office/drawing/2014/main" id="{D3331A4B-3390-418B-9A1E-8DDB5BBDF5B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29585" y="3844218"/>
                  <a:ext cx="10296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0" name="Groep 689">
            <a:extLst>
              <a:ext uri="{FF2B5EF4-FFF2-40B4-BE49-F238E27FC236}">
                <a16:creationId xmlns:a16="http://schemas.microsoft.com/office/drawing/2014/main" id="{EEB18304-9CA5-4BAA-A352-ED2C378A165C}"/>
              </a:ext>
            </a:extLst>
          </p:cNvPr>
          <p:cNvGrpSpPr/>
          <p:nvPr/>
        </p:nvGrpSpPr>
        <p:grpSpPr>
          <a:xfrm>
            <a:off x="8383625" y="4667178"/>
            <a:ext cx="364680" cy="467640"/>
            <a:chOff x="8383625" y="4667178"/>
            <a:chExt cx="364680" cy="4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91" name="Inkt 690">
                  <a:extLst>
                    <a:ext uri="{FF2B5EF4-FFF2-40B4-BE49-F238E27FC236}">
                      <a16:creationId xmlns:a16="http://schemas.microsoft.com/office/drawing/2014/main" id="{D1FA10B2-00FA-40F4-AC49-F151FECF2C98}"/>
                    </a:ext>
                  </a:extLst>
                </p14:cNvPr>
                <p14:cNvContentPartPr/>
                <p14:nvPr/>
              </p14:nvContentPartPr>
              <p14:xfrm>
                <a:off x="8383625" y="4873458"/>
                <a:ext cx="164880" cy="245520"/>
              </p14:xfrm>
            </p:contentPart>
          </mc:Choice>
          <mc:Fallback xmlns="">
            <p:pic>
              <p:nvPicPr>
                <p:cNvPr id="121" name="Inkt 120">
                  <a:extLst>
                    <a:ext uri="{FF2B5EF4-FFF2-40B4-BE49-F238E27FC236}">
                      <a16:creationId xmlns:a16="http://schemas.microsoft.com/office/drawing/2014/main" id="{6BD2E9A9-20F6-4979-A2B6-151C2A9AC31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374985" y="4864818"/>
                  <a:ext cx="1825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92" name="Inkt 691">
                  <a:extLst>
                    <a:ext uri="{FF2B5EF4-FFF2-40B4-BE49-F238E27FC236}">
                      <a16:creationId xmlns:a16="http://schemas.microsoft.com/office/drawing/2014/main" id="{6E46BE4F-C474-4860-A5FB-61AF2D2735A9}"/>
                    </a:ext>
                  </a:extLst>
                </p14:cNvPr>
                <p14:cNvContentPartPr/>
                <p14:nvPr/>
              </p14:nvContentPartPr>
              <p14:xfrm>
                <a:off x="8596385" y="4910898"/>
                <a:ext cx="151920" cy="223920"/>
              </p14:xfrm>
            </p:contentPart>
          </mc:Choice>
          <mc:Fallback xmlns="">
            <p:pic>
              <p:nvPicPr>
                <p:cNvPr id="122" name="Inkt 121">
                  <a:extLst>
                    <a:ext uri="{FF2B5EF4-FFF2-40B4-BE49-F238E27FC236}">
                      <a16:creationId xmlns:a16="http://schemas.microsoft.com/office/drawing/2014/main" id="{3FA5FDAB-DADC-4180-9001-062EB65722E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587745" y="4902258"/>
                  <a:ext cx="169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93" name="Inkt 692">
                  <a:extLst>
                    <a:ext uri="{FF2B5EF4-FFF2-40B4-BE49-F238E27FC236}">
                      <a16:creationId xmlns:a16="http://schemas.microsoft.com/office/drawing/2014/main" id="{A60C7A6C-C11F-46C0-91B8-9D43032E8B44}"/>
                    </a:ext>
                  </a:extLst>
                </p14:cNvPr>
                <p14:cNvContentPartPr/>
                <p14:nvPr/>
              </p14:nvContentPartPr>
              <p14:xfrm>
                <a:off x="8389385" y="4667178"/>
                <a:ext cx="141840" cy="143640"/>
              </p14:xfrm>
            </p:contentPart>
          </mc:Choice>
          <mc:Fallback xmlns="">
            <p:pic>
              <p:nvPicPr>
                <p:cNvPr id="124" name="Inkt 123">
                  <a:extLst>
                    <a:ext uri="{FF2B5EF4-FFF2-40B4-BE49-F238E27FC236}">
                      <a16:creationId xmlns:a16="http://schemas.microsoft.com/office/drawing/2014/main" id="{C7A28B3B-4902-4357-BBE8-905DABCB445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380385" y="4658538"/>
                  <a:ext cx="15948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4" name="Groep 693">
            <a:extLst>
              <a:ext uri="{FF2B5EF4-FFF2-40B4-BE49-F238E27FC236}">
                <a16:creationId xmlns:a16="http://schemas.microsoft.com/office/drawing/2014/main" id="{BC8B7ECA-CF0E-428F-9A85-1676026B6139}"/>
              </a:ext>
            </a:extLst>
          </p:cNvPr>
          <p:cNvGrpSpPr/>
          <p:nvPr/>
        </p:nvGrpSpPr>
        <p:grpSpPr>
          <a:xfrm>
            <a:off x="4969385" y="2913978"/>
            <a:ext cx="753480" cy="659160"/>
            <a:chOff x="4969385" y="2913978"/>
            <a:chExt cx="753480" cy="65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95" name="Inkt 694">
                  <a:extLst>
                    <a:ext uri="{FF2B5EF4-FFF2-40B4-BE49-F238E27FC236}">
                      <a16:creationId xmlns:a16="http://schemas.microsoft.com/office/drawing/2014/main" id="{A6E3AACF-83BB-40EB-8A8A-C2AA91FAC577}"/>
                    </a:ext>
                  </a:extLst>
                </p14:cNvPr>
                <p14:cNvContentPartPr/>
                <p14:nvPr/>
              </p14:nvContentPartPr>
              <p14:xfrm>
                <a:off x="5524505" y="3216738"/>
                <a:ext cx="198360" cy="298800"/>
              </p14:xfrm>
            </p:contentPart>
          </mc:Choice>
          <mc:Fallback xmlns="">
            <p:pic>
              <p:nvPicPr>
                <p:cNvPr id="126" name="Inkt 125">
                  <a:extLst>
                    <a:ext uri="{FF2B5EF4-FFF2-40B4-BE49-F238E27FC236}">
                      <a16:creationId xmlns:a16="http://schemas.microsoft.com/office/drawing/2014/main" id="{27CD859D-C78F-4117-B8EC-4D096866B84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515505" y="3207738"/>
                  <a:ext cx="216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696" name="Inkt 695">
                  <a:extLst>
                    <a:ext uri="{FF2B5EF4-FFF2-40B4-BE49-F238E27FC236}">
                      <a16:creationId xmlns:a16="http://schemas.microsoft.com/office/drawing/2014/main" id="{9ECE8658-EF39-4A00-8F62-446665EC73C9}"/>
                    </a:ext>
                  </a:extLst>
                </p14:cNvPr>
                <p14:cNvContentPartPr/>
                <p14:nvPr/>
              </p14:nvContentPartPr>
              <p14:xfrm>
                <a:off x="5129585" y="2913978"/>
                <a:ext cx="315360" cy="618120"/>
              </p14:xfrm>
            </p:contentPart>
          </mc:Choice>
          <mc:Fallback xmlns="">
            <p:pic>
              <p:nvPicPr>
                <p:cNvPr id="127" name="Inkt 126">
                  <a:extLst>
                    <a:ext uri="{FF2B5EF4-FFF2-40B4-BE49-F238E27FC236}">
                      <a16:creationId xmlns:a16="http://schemas.microsoft.com/office/drawing/2014/main" id="{FEAC095B-270D-468E-8F3C-4F02EEDDD16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20585" y="2904978"/>
                  <a:ext cx="33300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697" name="Inkt 696">
                  <a:extLst>
                    <a:ext uri="{FF2B5EF4-FFF2-40B4-BE49-F238E27FC236}">
                      <a16:creationId xmlns:a16="http://schemas.microsoft.com/office/drawing/2014/main" id="{64E0CED3-DCCD-4142-ADA3-8B55AF235024}"/>
                    </a:ext>
                  </a:extLst>
                </p14:cNvPr>
                <p14:cNvContentPartPr/>
                <p14:nvPr/>
              </p14:nvContentPartPr>
              <p14:xfrm>
                <a:off x="5206265" y="2989218"/>
                <a:ext cx="177840" cy="583920"/>
              </p14:xfrm>
            </p:contentPart>
          </mc:Choice>
          <mc:Fallback xmlns="">
            <p:pic>
              <p:nvPicPr>
                <p:cNvPr id="128" name="Inkt 127">
                  <a:extLst>
                    <a:ext uri="{FF2B5EF4-FFF2-40B4-BE49-F238E27FC236}">
                      <a16:creationId xmlns:a16="http://schemas.microsoft.com/office/drawing/2014/main" id="{779F82CE-AF34-44CE-9298-106BAF653EB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197625" y="2980578"/>
                  <a:ext cx="19548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698" name="Inkt 697">
                  <a:extLst>
                    <a:ext uri="{FF2B5EF4-FFF2-40B4-BE49-F238E27FC236}">
                      <a16:creationId xmlns:a16="http://schemas.microsoft.com/office/drawing/2014/main" id="{A84C167B-399E-4AA9-83C7-C2ECF0F47CCE}"/>
                    </a:ext>
                  </a:extLst>
                </p14:cNvPr>
                <p14:cNvContentPartPr/>
                <p14:nvPr/>
              </p14:nvContentPartPr>
              <p14:xfrm>
                <a:off x="4969385" y="3428778"/>
                <a:ext cx="130320" cy="119880"/>
              </p14:xfrm>
            </p:contentPart>
          </mc:Choice>
          <mc:Fallback xmlns="">
            <p:pic>
              <p:nvPicPr>
                <p:cNvPr id="129" name="Inkt 128">
                  <a:extLst>
                    <a:ext uri="{FF2B5EF4-FFF2-40B4-BE49-F238E27FC236}">
                      <a16:creationId xmlns:a16="http://schemas.microsoft.com/office/drawing/2014/main" id="{9009B583-EDAA-4C45-A610-B4175F75243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60745" y="3420138"/>
                  <a:ext cx="1479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699" name="Inkt 698">
                  <a:extLst>
                    <a:ext uri="{FF2B5EF4-FFF2-40B4-BE49-F238E27FC236}">
                      <a16:creationId xmlns:a16="http://schemas.microsoft.com/office/drawing/2014/main" id="{1567B857-2BB4-48BA-BF18-0D667B1A3916}"/>
                    </a:ext>
                  </a:extLst>
                </p14:cNvPr>
                <p14:cNvContentPartPr/>
                <p14:nvPr/>
              </p14:nvContentPartPr>
              <p14:xfrm>
                <a:off x="5201945" y="2960418"/>
                <a:ext cx="46080" cy="187200"/>
              </p14:xfrm>
            </p:contentPart>
          </mc:Choice>
          <mc:Fallback xmlns="">
            <p:pic>
              <p:nvPicPr>
                <p:cNvPr id="130" name="Inkt 129">
                  <a:extLst>
                    <a:ext uri="{FF2B5EF4-FFF2-40B4-BE49-F238E27FC236}">
                      <a16:creationId xmlns:a16="http://schemas.microsoft.com/office/drawing/2014/main" id="{A9FBAF74-373D-4FDC-9857-13BF131FECF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93305" y="2951778"/>
                  <a:ext cx="6372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0" name="Groep 699">
            <a:extLst>
              <a:ext uri="{FF2B5EF4-FFF2-40B4-BE49-F238E27FC236}">
                <a16:creationId xmlns:a16="http://schemas.microsoft.com/office/drawing/2014/main" id="{DA0F2BB9-299A-485E-9FF3-112CC3D24C0A}"/>
              </a:ext>
            </a:extLst>
          </p:cNvPr>
          <p:cNvGrpSpPr/>
          <p:nvPr/>
        </p:nvGrpSpPr>
        <p:grpSpPr>
          <a:xfrm>
            <a:off x="3751505" y="2969058"/>
            <a:ext cx="654120" cy="529560"/>
            <a:chOff x="3751505" y="2969058"/>
            <a:chExt cx="65412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701" name="Inkt 700">
                  <a:extLst>
                    <a:ext uri="{FF2B5EF4-FFF2-40B4-BE49-F238E27FC236}">
                      <a16:creationId xmlns:a16="http://schemas.microsoft.com/office/drawing/2014/main" id="{0415C665-84A3-44D3-A0B0-01F6E2D5FAD2}"/>
                    </a:ext>
                  </a:extLst>
                </p14:cNvPr>
                <p14:cNvContentPartPr/>
                <p14:nvPr/>
              </p14:nvContentPartPr>
              <p14:xfrm>
                <a:off x="4099985" y="2973018"/>
                <a:ext cx="49680" cy="464760"/>
              </p14:xfrm>
            </p:contentPart>
          </mc:Choice>
          <mc:Fallback xmlns="">
            <p:pic>
              <p:nvPicPr>
                <p:cNvPr id="132" name="Inkt 131">
                  <a:extLst>
                    <a:ext uri="{FF2B5EF4-FFF2-40B4-BE49-F238E27FC236}">
                      <a16:creationId xmlns:a16="http://schemas.microsoft.com/office/drawing/2014/main" id="{56503DEC-67CA-486C-86A7-9CFD1BB8B1F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090985" y="2964018"/>
                  <a:ext cx="6732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702" name="Inkt 701">
                  <a:extLst>
                    <a:ext uri="{FF2B5EF4-FFF2-40B4-BE49-F238E27FC236}">
                      <a16:creationId xmlns:a16="http://schemas.microsoft.com/office/drawing/2014/main" id="{8C60A3FA-DED4-4582-8B6D-05455575564B}"/>
                    </a:ext>
                  </a:extLst>
                </p14:cNvPr>
                <p14:cNvContentPartPr/>
                <p14:nvPr/>
              </p14:nvContentPartPr>
              <p14:xfrm>
                <a:off x="4087745" y="2969058"/>
                <a:ext cx="317880" cy="529560"/>
              </p14:xfrm>
            </p:contentPart>
          </mc:Choice>
          <mc:Fallback xmlns="">
            <p:pic>
              <p:nvPicPr>
                <p:cNvPr id="133" name="Inkt 132">
                  <a:extLst>
                    <a:ext uri="{FF2B5EF4-FFF2-40B4-BE49-F238E27FC236}">
                      <a16:creationId xmlns:a16="http://schemas.microsoft.com/office/drawing/2014/main" id="{08ACE615-4F62-486C-9B8E-64610772364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079105" y="2960058"/>
                  <a:ext cx="33552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703" name="Inkt 702">
                  <a:extLst>
                    <a:ext uri="{FF2B5EF4-FFF2-40B4-BE49-F238E27FC236}">
                      <a16:creationId xmlns:a16="http://schemas.microsoft.com/office/drawing/2014/main" id="{E18871C0-642F-44FE-9B60-67E729F17BD3}"/>
                    </a:ext>
                  </a:extLst>
                </p14:cNvPr>
                <p14:cNvContentPartPr/>
                <p14:nvPr/>
              </p14:nvContentPartPr>
              <p14:xfrm>
                <a:off x="3751505" y="3340938"/>
                <a:ext cx="169560" cy="148320"/>
              </p14:xfrm>
            </p:contentPart>
          </mc:Choice>
          <mc:Fallback xmlns="">
            <p:pic>
              <p:nvPicPr>
                <p:cNvPr id="134" name="Inkt 133">
                  <a:extLst>
                    <a:ext uri="{FF2B5EF4-FFF2-40B4-BE49-F238E27FC236}">
                      <a16:creationId xmlns:a16="http://schemas.microsoft.com/office/drawing/2014/main" id="{DC6F7351-145C-46AD-8C27-B18C39656DE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742505" y="3332298"/>
                  <a:ext cx="187200" cy="16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704" name="Inkt 703">
                <a:extLst>
                  <a:ext uri="{FF2B5EF4-FFF2-40B4-BE49-F238E27FC236}">
                    <a16:creationId xmlns:a16="http://schemas.microsoft.com/office/drawing/2014/main" id="{9F0EBD12-76B7-4580-9AD6-D2768C2A7532}"/>
                  </a:ext>
                </a:extLst>
              </p14:cNvPr>
              <p14:cNvContentPartPr/>
              <p14:nvPr/>
            </p14:nvContentPartPr>
            <p14:xfrm>
              <a:off x="8212985" y="2507178"/>
              <a:ext cx="180000" cy="302400"/>
            </p14:xfrm>
          </p:contentPart>
        </mc:Choice>
        <mc:Fallback xmlns="">
          <p:pic>
            <p:nvPicPr>
              <p:cNvPr id="704" name="Inkt 703">
                <a:extLst>
                  <a:ext uri="{FF2B5EF4-FFF2-40B4-BE49-F238E27FC236}">
                    <a16:creationId xmlns:a16="http://schemas.microsoft.com/office/drawing/2014/main" id="{9F0EBD12-76B7-4580-9AD6-D2768C2A7532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198585" y="2492778"/>
                <a:ext cx="20808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705" name="Inkt 704">
                <a:extLst>
                  <a:ext uri="{FF2B5EF4-FFF2-40B4-BE49-F238E27FC236}">
                    <a16:creationId xmlns:a16="http://schemas.microsoft.com/office/drawing/2014/main" id="{6B2AA813-210F-4EA3-A388-051FDED167B0}"/>
                  </a:ext>
                </a:extLst>
              </p14:cNvPr>
              <p14:cNvContentPartPr/>
              <p14:nvPr/>
            </p14:nvContentPartPr>
            <p14:xfrm>
              <a:off x="4434278" y="5216919"/>
              <a:ext cx="696960" cy="46080"/>
            </p14:xfrm>
          </p:contentPart>
        </mc:Choice>
        <mc:Fallback xmlns="">
          <p:pic>
            <p:nvPicPr>
              <p:cNvPr id="705" name="Inkt 704">
                <a:extLst>
                  <a:ext uri="{FF2B5EF4-FFF2-40B4-BE49-F238E27FC236}">
                    <a16:creationId xmlns:a16="http://schemas.microsoft.com/office/drawing/2014/main" id="{6B2AA813-210F-4EA3-A388-051FDED167B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419878" y="5202519"/>
                <a:ext cx="725040" cy="74160"/>
              </a:xfrm>
              <a:prstGeom prst="rect">
                <a:avLst/>
              </a:prstGeom>
            </p:spPr>
          </p:pic>
        </mc:Fallback>
      </mc:AlternateContent>
      <p:sp>
        <p:nvSpPr>
          <p:cNvPr id="706" name="Tekstvak 705">
            <a:extLst>
              <a:ext uri="{FF2B5EF4-FFF2-40B4-BE49-F238E27FC236}">
                <a16:creationId xmlns:a16="http://schemas.microsoft.com/office/drawing/2014/main" id="{F66CA09D-F9E1-491F-AE95-E3C5320A13A3}"/>
              </a:ext>
            </a:extLst>
          </p:cNvPr>
          <p:cNvSpPr txBox="1"/>
          <p:nvPr/>
        </p:nvSpPr>
        <p:spPr>
          <a:xfrm>
            <a:off x="3682767" y="2684477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WR01</a:t>
            </a:r>
            <a:endParaRPr lang="en-GB" sz="1400" dirty="0"/>
          </a:p>
        </p:txBody>
      </p:sp>
      <p:sp>
        <p:nvSpPr>
          <p:cNvPr id="707" name="Tekstvak 706">
            <a:extLst>
              <a:ext uri="{FF2B5EF4-FFF2-40B4-BE49-F238E27FC236}">
                <a16:creationId xmlns:a16="http://schemas.microsoft.com/office/drawing/2014/main" id="{D566AF1D-4D21-4BE9-9BF2-2C8CED2FA12E}"/>
              </a:ext>
            </a:extLst>
          </p:cNvPr>
          <p:cNvSpPr txBox="1"/>
          <p:nvPr/>
        </p:nvSpPr>
        <p:spPr>
          <a:xfrm>
            <a:off x="5091785" y="236569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WR02</a:t>
            </a:r>
            <a:endParaRPr lang="en-GB" sz="1400" dirty="0"/>
          </a:p>
        </p:txBody>
      </p:sp>
      <p:sp>
        <p:nvSpPr>
          <p:cNvPr id="708" name="Tekstvak 707">
            <a:extLst>
              <a:ext uri="{FF2B5EF4-FFF2-40B4-BE49-F238E27FC236}">
                <a16:creationId xmlns:a16="http://schemas.microsoft.com/office/drawing/2014/main" id="{5BA7E03A-D7D5-48E3-8DCA-D25467AB1015}"/>
              </a:ext>
            </a:extLst>
          </p:cNvPr>
          <p:cNvSpPr txBox="1"/>
          <p:nvPr/>
        </p:nvSpPr>
        <p:spPr>
          <a:xfrm>
            <a:off x="5800769" y="2978198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WR03</a:t>
            </a:r>
            <a:endParaRPr lang="en-GB" sz="1400" dirty="0"/>
          </a:p>
        </p:txBody>
      </p:sp>
      <p:sp>
        <p:nvSpPr>
          <p:cNvPr id="709" name="Tekstvak 708">
            <a:extLst>
              <a:ext uri="{FF2B5EF4-FFF2-40B4-BE49-F238E27FC236}">
                <a16:creationId xmlns:a16="http://schemas.microsoft.com/office/drawing/2014/main" id="{A954D5F0-410E-4DEF-B2D6-49E34ADB2DF4}"/>
              </a:ext>
            </a:extLst>
          </p:cNvPr>
          <p:cNvSpPr txBox="1"/>
          <p:nvPr/>
        </p:nvSpPr>
        <p:spPr>
          <a:xfrm>
            <a:off x="6640865" y="236569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WR04</a:t>
            </a:r>
            <a:endParaRPr lang="en-GB" sz="1400" dirty="0"/>
          </a:p>
        </p:txBody>
      </p:sp>
      <p:sp>
        <p:nvSpPr>
          <p:cNvPr id="710" name="Tekstvak 709">
            <a:extLst>
              <a:ext uri="{FF2B5EF4-FFF2-40B4-BE49-F238E27FC236}">
                <a16:creationId xmlns:a16="http://schemas.microsoft.com/office/drawing/2014/main" id="{9ABE1281-0890-47B7-BEB7-E0B15617F07E}"/>
              </a:ext>
            </a:extLst>
          </p:cNvPr>
          <p:cNvSpPr txBox="1"/>
          <p:nvPr/>
        </p:nvSpPr>
        <p:spPr>
          <a:xfrm>
            <a:off x="7533314" y="236569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WR05</a:t>
            </a:r>
            <a:endParaRPr lang="en-GB" sz="1400" dirty="0"/>
          </a:p>
        </p:txBody>
      </p:sp>
      <p:sp>
        <p:nvSpPr>
          <p:cNvPr id="711" name="Tekstvak 710">
            <a:extLst>
              <a:ext uri="{FF2B5EF4-FFF2-40B4-BE49-F238E27FC236}">
                <a16:creationId xmlns:a16="http://schemas.microsoft.com/office/drawing/2014/main" id="{FA52791E-32CF-4131-B571-F3E8E17C45A5}"/>
              </a:ext>
            </a:extLst>
          </p:cNvPr>
          <p:cNvSpPr txBox="1"/>
          <p:nvPr/>
        </p:nvSpPr>
        <p:spPr>
          <a:xfrm>
            <a:off x="9093672" y="2534453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WR06</a:t>
            </a:r>
            <a:endParaRPr lang="en-GB" sz="1400" dirty="0"/>
          </a:p>
        </p:txBody>
      </p:sp>
      <p:grpSp>
        <p:nvGrpSpPr>
          <p:cNvPr id="712" name="Groep 711">
            <a:extLst>
              <a:ext uri="{FF2B5EF4-FFF2-40B4-BE49-F238E27FC236}">
                <a16:creationId xmlns:a16="http://schemas.microsoft.com/office/drawing/2014/main" id="{4086DD54-B1B3-4186-9BD7-077FB0F5DD57}"/>
              </a:ext>
            </a:extLst>
          </p:cNvPr>
          <p:cNvGrpSpPr/>
          <p:nvPr/>
        </p:nvGrpSpPr>
        <p:grpSpPr>
          <a:xfrm>
            <a:off x="2584745" y="1882508"/>
            <a:ext cx="7844400" cy="4429080"/>
            <a:chOff x="2614265" y="1808778"/>
            <a:chExt cx="7844400" cy="442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713" name="Inkt 712">
                  <a:extLst>
                    <a:ext uri="{FF2B5EF4-FFF2-40B4-BE49-F238E27FC236}">
                      <a16:creationId xmlns:a16="http://schemas.microsoft.com/office/drawing/2014/main" id="{43995E43-2FD3-4793-90C5-707A90840AA6}"/>
                    </a:ext>
                  </a:extLst>
                </p14:cNvPr>
                <p14:cNvContentPartPr/>
                <p14:nvPr/>
              </p14:nvContentPartPr>
              <p14:xfrm>
                <a:off x="6132185" y="2894178"/>
                <a:ext cx="4026240" cy="135720"/>
              </p14:xfrm>
            </p:contentPart>
          </mc:Choice>
          <mc:Fallback xmlns="">
            <p:pic>
              <p:nvPicPr>
                <p:cNvPr id="14" name="Inkt 13">
                  <a:extLst>
                    <a:ext uri="{FF2B5EF4-FFF2-40B4-BE49-F238E27FC236}">
                      <a16:creationId xmlns:a16="http://schemas.microsoft.com/office/drawing/2014/main" id="{AE792EB5-1B7F-448E-AE42-717D2AB5A5B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123545" y="2885538"/>
                  <a:ext cx="4043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714" name="Inkt 713">
                  <a:extLst>
                    <a:ext uri="{FF2B5EF4-FFF2-40B4-BE49-F238E27FC236}">
                      <a16:creationId xmlns:a16="http://schemas.microsoft.com/office/drawing/2014/main" id="{D2D1C466-F9F2-4A69-B54A-ECC512A44DC6}"/>
                    </a:ext>
                  </a:extLst>
                </p14:cNvPr>
                <p14:cNvContentPartPr/>
                <p14:nvPr/>
              </p14:nvContentPartPr>
              <p14:xfrm>
                <a:off x="6127865" y="3225378"/>
                <a:ext cx="51480" cy="405720"/>
              </p14:xfrm>
            </p:contentPart>
          </mc:Choice>
          <mc:Fallback xmlns="">
            <p:pic>
              <p:nvPicPr>
                <p:cNvPr id="16" name="Inkt 15">
                  <a:extLst>
                    <a:ext uri="{FF2B5EF4-FFF2-40B4-BE49-F238E27FC236}">
                      <a16:creationId xmlns:a16="http://schemas.microsoft.com/office/drawing/2014/main" id="{389187DC-A15C-4BEE-A811-22131C5EC93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119225" y="3216738"/>
                  <a:ext cx="691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715" name="Inkt 714">
                  <a:extLst>
                    <a:ext uri="{FF2B5EF4-FFF2-40B4-BE49-F238E27FC236}">
                      <a16:creationId xmlns:a16="http://schemas.microsoft.com/office/drawing/2014/main" id="{3C6CA4D8-FE7C-4C39-BCD8-26F6755A464A}"/>
                    </a:ext>
                  </a:extLst>
                </p14:cNvPr>
                <p14:cNvContentPartPr/>
                <p14:nvPr/>
              </p14:nvContentPartPr>
              <p14:xfrm>
                <a:off x="7898345" y="3209538"/>
                <a:ext cx="151200" cy="2976840"/>
              </p14:xfrm>
            </p:contentPart>
          </mc:Choice>
          <mc:Fallback xmlns="">
            <p:pic>
              <p:nvPicPr>
                <p:cNvPr id="22" name="Inkt 21">
                  <a:extLst>
                    <a:ext uri="{FF2B5EF4-FFF2-40B4-BE49-F238E27FC236}">
                      <a16:creationId xmlns:a16="http://schemas.microsoft.com/office/drawing/2014/main" id="{3B0F446C-38D7-4064-8F2B-A4549E42D56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889345" y="3200538"/>
                  <a:ext cx="168840" cy="29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716" name="Inkt 715">
                  <a:extLst>
                    <a:ext uri="{FF2B5EF4-FFF2-40B4-BE49-F238E27FC236}">
                      <a16:creationId xmlns:a16="http://schemas.microsoft.com/office/drawing/2014/main" id="{57081CA9-B389-4031-8420-884272349AEF}"/>
                    </a:ext>
                  </a:extLst>
                </p14:cNvPr>
                <p14:cNvContentPartPr/>
                <p14:nvPr/>
              </p14:nvContentPartPr>
              <p14:xfrm>
                <a:off x="8282465" y="3244098"/>
                <a:ext cx="2134080" cy="35280"/>
              </p14:xfrm>
            </p:contentPart>
          </mc:Choice>
          <mc:Fallback xmlns="">
            <p:pic>
              <p:nvPicPr>
                <p:cNvPr id="23" name="Inkt 22">
                  <a:extLst>
                    <a:ext uri="{FF2B5EF4-FFF2-40B4-BE49-F238E27FC236}">
                      <a16:creationId xmlns:a16="http://schemas.microsoft.com/office/drawing/2014/main" id="{D6156A81-A968-4714-9DD0-F9517641442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273825" y="3235098"/>
                  <a:ext cx="21517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717" name="Inkt 716">
                  <a:extLst>
                    <a:ext uri="{FF2B5EF4-FFF2-40B4-BE49-F238E27FC236}">
                      <a16:creationId xmlns:a16="http://schemas.microsoft.com/office/drawing/2014/main" id="{1E6F6D05-1CB8-4A64-BEBA-8721DE475BE5}"/>
                    </a:ext>
                  </a:extLst>
                </p14:cNvPr>
                <p14:cNvContentPartPr/>
                <p14:nvPr/>
              </p14:nvContentPartPr>
              <p14:xfrm>
                <a:off x="8235305" y="3287298"/>
                <a:ext cx="128520" cy="2858040"/>
              </p14:xfrm>
            </p:contentPart>
          </mc:Choice>
          <mc:Fallback xmlns="">
            <p:pic>
              <p:nvPicPr>
                <p:cNvPr id="24" name="Inkt 23">
                  <a:extLst>
                    <a:ext uri="{FF2B5EF4-FFF2-40B4-BE49-F238E27FC236}">
                      <a16:creationId xmlns:a16="http://schemas.microsoft.com/office/drawing/2014/main" id="{D1AB4068-564F-4229-90A5-3C205C6078D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226305" y="3278298"/>
                  <a:ext cx="146160" cy="28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718" name="Inkt 717">
                  <a:extLst>
                    <a:ext uri="{FF2B5EF4-FFF2-40B4-BE49-F238E27FC236}">
                      <a16:creationId xmlns:a16="http://schemas.microsoft.com/office/drawing/2014/main" id="{CA6EC68C-8B53-4439-9758-CEF8B8402DE2}"/>
                    </a:ext>
                  </a:extLst>
                </p14:cNvPr>
                <p14:cNvContentPartPr/>
                <p14:nvPr/>
              </p14:nvContentPartPr>
              <p14:xfrm>
                <a:off x="7239185" y="1808778"/>
                <a:ext cx="124560" cy="1119600"/>
              </p14:xfrm>
            </p:contentPart>
          </mc:Choice>
          <mc:Fallback xmlns="">
            <p:pic>
              <p:nvPicPr>
                <p:cNvPr id="26" name="Inkt 25">
                  <a:extLst>
                    <a:ext uri="{FF2B5EF4-FFF2-40B4-BE49-F238E27FC236}">
                      <a16:creationId xmlns:a16="http://schemas.microsoft.com/office/drawing/2014/main" id="{35ED0044-5BEF-4478-8E8B-9759B3CABB1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230185" y="1799778"/>
                  <a:ext cx="142200" cy="11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719" name="Inkt 718">
                  <a:extLst>
                    <a:ext uri="{FF2B5EF4-FFF2-40B4-BE49-F238E27FC236}">
                      <a16:creationId xmlns:a16="http://schemas.microsoft.com/office/drawing/2014/main" id="{3C2536AB-AA2D-4EA1-96CD-EC6DCCE01B40}"/>
                    </a:ext>
                  </a:extLst>
                </p14:cNvPr>
                <p14:cNvContentPartPr/>
                <p14:nvPr/>
              </p14:nvContentPartPr>
              <p14:xfrm>
                <a:off x="8513945" y="2141778"/>
                <a:ext cx="97920" cy="714600"/>
              </p14:xfrm>
            </p:contentPart>
          </mc:Choice>
          <mc:Fallback xmlns="">
            <p:pic>
              <p:nvPicPr>
                <p:cNvPr id="27" name="Inkt 26">
                  <a:extLst>
                    <a:ext uri="{FF2B5EF4-FFF2-40B4-BE49-F238E27FC236}">
                      <a16:creationId xmlns:a16="http://schemas.microsoft.com/office/drawing/2014/main" id="{86BA1D36-9078-4A5F-B038-9D4AA991C1C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505305" y="2133138"/>
                  <a:ext cx="11556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720" name="Inkt 719">
                  <a:extLst>
                    <a:ext uri="{FF2B5EF4-FFF2-40B4-BE49-F238E27FC236}">
                      <a16:creationId xmlns:a16="http://schemas.microsoft.com/office/drawing/2014/main" id="{3C834F90-6320-4017-8AF8-875C1B1161A2}"/>
                    </a:ext>
                  </a:extLst>
                </p14:cNvPr>
                <p14:cNvContentPartPr/>
                <p14:nvPr/>
              </p14:nvContentPartPr>
              <p14:xfrm>
                <a:off x="8303345" y="3875178"/>
                <a:ext cx="2155320" cy="55800"/>
              </p14:xfrm>
            </p:contentPart>
          </mc:Choice>
          <mc:Fallback xmlns="">
            <p:pic>
              <p:nvPicPr>
                <p:cNvPr id="36" name="Inkt 35">
                  <a:extLst>
                    <a:ext uri="{FF2B5EF4-FFF2-40B4-BE49-F238E27FC236}">
                      <a16:creationId xmlns:a16="http://schemas.microsoft.com/office/drawing/2014/main" id="{321437FF-351F-4D01-B23F-2E48BF7AE85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294345" y="3866538"/>
                  <a:ext cx="2172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721" name="Inkt 720">
                  <a:extLst>
                    <a:ext uri="{FF2B5EF4-FFF2-40B4-BE49-F238E27FC236}">
                      <a16:creationId xmlns:a16="http://schemas.microsoft.com/office/drawing/2014/main" id="{5936B644-62B9-4040-B4F7-E3B8AC63A452}"/>
                    </a:ext>
                  </a:extLst>
                </p14:cNvPr>
                <p14:cNvContentPartPr/>
                <p14:nvPr/>
              </p14:nvContentPartPr>
              <p14:xfrm>
                <a:off x="8922905" y="3270378"/>
                <a:ext cx="58680" cy="597600"/>
              </p14:xfrm>
            </p:contentPart>
          </mc:Choice>
          <mc:Fallback xmlns="">
            <p:pic>
              <p:nvPicPr>
                <p:cNvPr id="37" name="Inkt 36">
                  <a:extLst>
                    <a:ext uri="{FF2B5EF4-FFF2-40B4-BE49-F238E27FC236}">
                      <a16:creationId xmlns:a16="http://schemas.microsoft.com/office/drawing/2014/main" id="{449BB0AF-9332-4053-88C9-77A6515F021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913905" y="3261378"/>
                  <a:ext cx="7632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722" name="Inkt 721">
                  <a:extLst>
                    <a:ext uri="{FF2B5EF4-FFF2-40B4-BE49-F238E27FC236}">
                      <a16:creationId xmlns:a16="http://schemas.microsoft.com/office/drawing/2014/main" id="{117C0C36-1B45-4776-B85C-641785E68BD6}"/>
                    </a:ext>
                  </a:extLst>
                </p14:cNvPr>
                <p14:cNvContentPartPr/>
                <p14:nvPr/>
              </p14:nvContentPartPr>
              <p14:xfrm>
                <a:off x="9497825" y="3285138"/>
                <a:ext cx="132120" cy="664560"/>
              </p14:xfrm>
            </p:contentPart>
          </mc:Choice>
          <mc:Fallback xmlns="">
            <p:pic>
              <p:nvPicPr>
                <p:cNvPr id="38" name="Inkt 37">
                  <a:extLst>
                    <a:ext uri="{FF2B5EF4-FFF2-40B4-BE49-F238E27FC236}">
                      <a16:creationId xmlns:a16="http://schemas.microsoft.com/office/drawing/2014/main" id="{F8D7740B-91BD-4604-A2B9-56DFDFB9E5B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488825" y="3276138"/>
                  <a:ext cx="14976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723" name="Inkt 722">
                  <a:extLst>
                    <a:ext uri="{FF2B5EF4-FFF2-40B4-BE49-F238E27FC236}">
                      <a16:creationId xmlns:a16="http://schemas.microsoft.com/office/drawing/2014/main" id="{B7F2F25F-0750-40E9-8C73-43DE6F5BC9AC}"/>
                    </a:ext>
                  </a:extLst>
                </p14:cNvPr>
                <p14:cNvContentPartPr/>
                <p14:nvPr/>
              </p14:nvContentPartPr>
              <p14:xfrm>
                <a:off x="9934505" y="3284418"/>
                <a:ext cx="113400" cy="621000"/>
              </p14:xfrm>
            </p:contentPart>
          </mc:Choice>
          <mc:Fallback xmlns="">
            <p:pic>
              <p:nvPicPr>
                <p:cNvPr id="39" name="Inkt 38">
                  <a:extLst>
                    <a:ext uri="{FF2B5EF4-FFF2-40B4-BE49-F238E27FC236}">
                      <a16:creationId xmlns:a16="http://schemas.microsoft.com/office/drawing/2014/main" id="{70F5E031-BCDC-44B6-AAAA-D3FDC97C45C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925505" y="3275778"/>
                  <a:ext cx="13104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724" name="Inkt 723">
                  <a:extLst>
                    <a:ext uri="{FF2B5EF4-FFF2-40B4-BE49-F238E27FC236}">
                      <a16:creationId xmlns:a16="http://schemas.microsoft.com/office/drawing/2014/main" id="{19B316BB-513B-4F89-9FCA-634654E611A8}"/>
                    </a:ext>
                  </a:extLst>
                </p14:cNvPr>
                <p14:cNvContentPartPr/>
                <p14:nvPr/>
              </p14:nvContentPartPr>
              <p14:xfrm>
                <a:off x="10170665" y="3015858"/>
                <a:ext cx="120240" cy="23760"/>
              </p14:xfrm>
            </p:contentPart>
          </mc:Choice>
          <mc:Fallback xmlns="">
            <p:pic>
              <p:nvPicPr>
                <p:cNvPr id="41" name="Inkt 40">
                  <a:extLst>
                    <a:ext uri="{FF2B5EF4-FFF2-40B4-BE49-F238E27FC236}">
                      <a16:creationId xmlns:a16="http://schemas.microsoft.com/office/drawing/2014/main" id="{00B67861-E1F6-4A28-88E2-76B460D2CE5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162025" y="3006858"/>
                  <a:ext cx="137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725" name="Inkt 724">
                  <a:extLst>
                    <a:ext uri="{FF2B5EF4-FFF2-40B4-BE49-F238E27FC236}">
                      <a16:creationId xmlns:a16="http://schemas.microsoft.com/office/drawing/2014/main" id="{E59A3E92-CEBB-4E2C-8DB1-9B804635F24E}"/>
                    </a:ext>
                  </a:extLst>
                </p14:cNvPr>
                <p14:cNvContentPartPr/>
                <p14:nvPr/>
              </p14:nvContentPartPr>
              <p14:xfrm>
                <a:off x="6151625" y="3939978"/>
                <a:ext cx="1230120" cy="60840"/>
              </p14:xfrm>
            </p:contentPart>
          </mc:Choice>
          <mc:Fallback xmlns="">
            <p:pic>
              <p:nvPicPr>
                <p:cNvPr id="43" name="Inkt 42">
                  <a:extLst>
                    <a:ext uri="{FF2B5EF4-FFF2-40B4-BE49-F238E27FC236}">
                      <a16:creationId xmlns:a16="http://schemas.microsoft.com/office/drawing/2014/main" id="{58EBA635-7C03-4ED9-BE7D-C7E4B9920C8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142985" y="3930978"/>
                  <a:ext cx="1247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726" name="Inkt 725">
                  <a:extLst>
                    <a:ext uri="{FF2B5EF4-FFF2-40B4-BE49-F238E27FC236}">
                      <a16:creationId xmlns:a16="http://schemas.microsoft.com/office/drawing/2014/main" id="{10C24982-4F07-4077-9E91-BF9A32BAADA9}"/>
                    </a:ext>
                  </a:extLst>
                </p14:cNvPr>
                <p14:cNvContentPartPr/>
                <p14:nvPr/>
              </p14:nvContentPartPr>
              <p14:xfrm>
                <a:off x="7344305" y="3248058"/>
                <a:ext cx="71640" cy="2989800"/>
              </p14:xfrm>
            </p:contentPart>
          </mc:Choice>
          <mc:Fallback xmlns="">
            <p:pic>
              <p:nvPicPr>
                <p:cNvPr id="44" name="Inkt 43">
                  <a:extLst>
                    <a:ext uri="{FF2B5EF4-FFF2-40B4-BE49-F238E27FC236}">
                      <a16:creationId xmlns:a16="http://schemas.microsoft.com/office/drawing/2014/main" id="{447B877D-43CB-41F5-8E86-F43B3031AD2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335305" y="3239418"/>
                  <a:ext cx="89280" cy="30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727" name="Inkt 726">
                  <a:extLst>
                    <a:ext uri="{FF2B5EF4-FFF2-40B4-BE49-F238E27FC236}">
                      <a16:creationId xmlns:a16="http://schemas.microsoft.com/office/drawing/2014/main" id="{C880D3B0-B667-4F16-BDAD-A95CE2F2938B}"/>
                    </a:ext>
                  </a:extLst>
                </p14:cNvPr>
                <p14:cNvContentPartPr/>
                <p14:nvPr/>
              </p14:nvContentPartPr>
              <p14:xfrm>
                <a:off x="6675425" y="3267138"/>
                <a:ext cx="55440" cy="663840"/>
              </p14:xfrm>
            </p:contentPart>
          </mc:Choice>
          <mc:Fallback xmlns="">
            <p:pic>
              <p:nvPicPr>
                <p:cNvPr id="46" name="Inkt 45">
                  <a:extLst>
                    <a:ext uri="{FF2B5EF4-FFF2-40B4-BE49-F238E27FC236}">
                      <a16:creationId xmlns:a16="http://schemas.microsoft.com/office/drawing/2014/main" id="{C74BE80D-A7BF-4EAF-B678-EAF48B257DB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666425" y="3258498"/>
                  <a:ext cx="730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728" name="Inkt 727">
                  <a:extLst>
                    <a:ext uri="{FF2B5EF4-FFF2-40B4-BE49-F238E27FC236}">
                      <a16:creationId xmlns:a16="http://schemas.microsoft.com/office/drawing/2014/main" id="{64A4DC9B-B579-4999-B826-1DA851F5E6E1}"/>
                    </a:ext>
                  </a:extLst>
                </p14:cNvPr>
                <p14:cNvContentPartPr/>
                <p14:nvPr/>
              </p14:nvContentPartPr>
              <p14:xfrm>
                <a:off x="7344665" y="3894258"/>
                <a:ext cx="599400" cy="79560"/>
              </p14:xfrm>
            </p:contentPart>
          </mc:Choice>
          <mc:Fallback xmlns="">
            <p:pic>
              <p:nvPicPr>
                <p:cNvPr id="47" name="Inkt 46">
                  <a:extLst>
                    <a:ext uri="{FF2B5EF4-FFF2-40B4-BE49-F238E27FC236}">
                      <a16:creationId xmlns:a16="http://schemas.microsoft.com/office/drawing/2014/main" id="{A8098D22-CAB7-4A37-B050-91319447C84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336025" y="3885258"/>
                  <a:ext cx="6170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729" name="Inkt 728">
                  <a:extLst>
                    <a:ext uri="{FF2B5EF4-FFF2-40B4-BE49-F238E27FC236}">
                      <a16:creationId xmlns:a16="http://schemas.microsoft.com/office/drawing/2014/main" id="{21E6236C-C144-4619-8281-41D7953AFB22}"/>
                    </a:ext>
                  </a:extLst>
                </p14:cNvPr>
                <p14:cNvContentPartPr/>
                <p14:nvPr/>
              </p14:nvContentPartPr>
              <p14:xfrm>
                <a:off x="7374545" y="4548378"/>
                <a:ext cx="564480" cy="59040"/>
              </p14:xfrm>
            </p:contentPart>
          </mc:Choice>
          <mc:Fallback xmlns="">
            <p:pic>
              <p:nvPicPr>
                <p:cNvPr id="48" name="Inkt 47">
                  <a:extLst>
                    <a:ext uri="{FF2B5EF4-FFF2-40B4-BE49-F238E27FC236}">
                      <a16:creationId xmlns:a16="http://schemas.microsoft.com/office/drawing/2014/main" id="{3DE301F4-05B9-49AF-A8D3-B3C68886382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365545" y="4539738"/>
                  <a:ext cx="5821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730" name="Inkt 729">
                  <a:extLst>
                    <a:ext uri="{FF2B5EF4-FFF2-40B4-BE49-F238E27FC236}">
                      <a16:creationId xmlns:a16="http://schemas.microsoft.com/office/drawing/2014/main" id="{E87BE345-1543-417A-9161-7215265FAB31}"/>
                    </a:ext>
                  </a:extLst>
                </p14:cNvPr>
                <p14:cNvContentPartPr/>
                <p14:nvPr/>
              </p14:nvContentPartPr>
              <p14:xfrm>
                <a:off x="7377785" y="5083698"/>
                <a:ext cx="573120" cy="39960"/>
              </p14:xfrm>
            </p:contentPart>
          </mc:Choice>
          <mc:Fallback xmlns="">
            <p:pic>
              <p:nvPicPr>
                <p:cNvPr id="49" name="Inkt 48">
                  <a:extLst>
                    <a:ext uri="{FF2B5EF4-FFF2-40B4-BE49-F238E27FC236}">
                      <a16:creationId xmlns:a16="http://schemas.microsoft.com/office/drawing/2014/main" id="{37DC8644-1425-4959-B860-FEB625DDC2E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368785" y="5074698"/>
                  <a:ext cx="590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731" name="Inkt 730">
                  <a:extLst>
                    <a:ext uri="{FF2B5EF4-FFF2-40B4-BE49-F238E27FC236}">
                      <a16:creationId xmlns:a16="http://schemas.microsoft.com/office/drawing/2014/main" id="{0C4295F9-4437-4BCE-8FD3-5A8D45F38630}"/>
                    </a:ext>
                  </a:extLst>
                </p14:cNvPr>
                <p14:cNvContentPartPr/>
                <p14:nvPr/>
              </p14:nvContentPartPr>
              <p14:xfrm>
                <a:off x="7383185" y="5547018"/>
                <a:ext cx="537480" cy="47160"/>
              </p14:xfrm>
            </p:contentPart>
          </mc:Choice>
          <mc:Fallback xmlns="">
            <p:pic>
              <p:nvPicPr>
                <p:cNvPr id="50" name="Inkt 49">
                  <a:extLst>
                    <a:ext uri="{FF2B5EF4-FFF2-40B4-BE49-F238E27FC236}">
                      <a16:creationId xmlns:a16="http://schemas.microsoft.com/office/drawing/2014/main" id="{AAE45DFA-ADD9-497A-83B2-7054FD8955B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374545" y="5538378"/>
                  <a:ext cx="5551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732" name="Inkt 731">
                  <a:extLst>
                    <a:ext uri="{FF2B5EF4-FFF2-40B4-BE49-F238E27FC236}">
                      <a16:creationId xmlns:a16="http://schemas.microsoft.com/office/drawing/2014/main" id="{75FD8192-9FA0-4E98-97BF-53E880ABB1B8}"/>
                    </a:ext>
                  </a:extLst>
                </p14:cNvPr>
                <p14:cNvContentPartPr/>
                <p14:nvPr/>
              </p14:nvContentPartPr>
              <p14:xfrm>
                <a:off x="7381385" y="5890818"/>
                <a:ext cx="606600" cy="45000"/>
              </p14:xfrm>
            </p:contentPart>
          </mc:Choice>
          <mc:Fallback xmlns="">
            <p:pic>
              <p:nvPicPr>
                <p:cNvPr id="51" name="Inkt 50">
                  <a:extLst>
                    <a:ext uri="{FF2B5EF4-FFF2-40B4-BE49-F238E27FC236}">
                      <a16:creationId xmlns:a16="http://schemas.microsoft.com/office/drawing/2014/main" id="{E1B20844-7FEB-4AD8-A676-96A9148BAD3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372385" y="5882178"/>
                  <a:ext cx="624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733" name="Inkt 732">
                  <a:extLst>
                    <a:ext uri="{FF2B5EF4-FFF2-40B4-BE49-F238E27FC236}">
                      <a16:creationId xmlns:a16="http://schemas.microsoft.com/office/drawing/2014/main" id="{668AA8BE-09A6-4300-A1E8-23CF352DE97A}"/>
                    </a:ext>
                  </a:extLst>
                </p14:cNvPr>
                <p14:cNvContentPartPr/>
                <p14:nvPr/>
              </p14:nvContentPartPr>
              <p14:xfrm>
                <a:off x="8320625" y="5158578"/>
                <a:ext cx="1920600" cy="26640"/>
              </p14:xfrm>
            </p:contentPart>
          </mc:Choice>
          <mc:Fallback xmlns="">
            <p:pic>
              <p:nvPicPr>
                <p:cNvPr id="57" name="Inkt 56">
                  <a:extLst>
                    <a:ext uri="{FF2B5EF4-FFF2-40B4-BE49-F238E27FC236}">
                      <a16:creationId xmlns:a16="http://schemas.microsoft.com/office/drawing/2014/main" id="{0D56FD48-F4FD-4F6A-821F-1A83EF3527C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311625" y="5149938"/>
                  <a:ext cx="1938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734" name="Inkt 733">
                  <a:extLst>
                    <a:ext uri="{FF2B5EF4-FFF2-40B4-BE49-F238E27FC236}">
                      <a16:creationId xmlns:a16="http://schemas.microsoft.com/office/drawing/2014/main" id="{AC60E339-B6B6-45C2-BDA2-8F4E01E37A5B}"/>
                    </a:ext>
                  </a:extLst>
                </p14:cNvPr>
                <p14:cNvContentPartPr/>
                <p14:nvPr/>
              </p14:nvContentPartPr>
              <p14:xfrm>
                <a:off x="8250065" y="5394378"/>
                <a:ext cx="1905480" cy="27720"/>
              </p14:xfrm>
            </p:contentPart>
          </mc:Choice>
          <mc:Fallback xmlns="">
            <p:pic>
              <p:nvPicPr>
                <p:cNvPr id="59" name="Inkt 58">
                  <a:extLst>
                    <a:ext uri="{FF2B5EF4-FFF2-40B4-BE49-F238E27FC236}">
                      <a16:creationId xmlns:a16="http://schemas.microsoft.com/office/drawing/2014/main" id="{5E9CEF12-1D2B-4C6A-899A-C1B6FD36E29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241065" y="5385738"/>
                  <a:ext cx="1923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735" name="Inkt 734">
                  <a:extLst>
                    <a:ext uri="{FF2B5EF4-FFF2-40B4-BE49-F238E27FC236}">
                      <a16:creationId xmlns:a16="http://schemas.microsoft.com/office/drawing/2014/main" id="{3FF803AD-C8C1-4CFE-8813-EAB6CE443D21}"/>
                    </a:ext>
                  </a:extLst>
                </p14:cNvPr>
                <p14:cNvContentPartPr/>
                <p14:nvPr/>
              </p14:nvContentPartPr>
              <p14:xfrm>
                <a:off x="8265905" y="5630178"/>
                <a:ext cx="1692720" cy="25200"/>
              </p14:xfrm>
            </p:contentPart>
          </mc:Choice>
          <mc:Fallback xmlns="">
            <p:pic>
              <p:nvPicPr>
                <p:cNvPr id="60" name="Inkt 59">
                  <a:extLst>
                    <a:ext uri="{FF2B5EF4-FFF2-40B4-BE49-F238E27FC236}">
                      <a16:creationId xmlns:a16="http://schemas.microsoft.com/office/drawing/2014/main" id="{B562B4BD-3A96-4660-A858-BFF15495A6C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256905" y="5621178"/>
                  <a:ext cx="1710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736" name="Inkt 735">
                  <a:extLst>
                    <a:ext uri="{FF2B5EF4-FFF2-40B4-BE49-F238E27FC236}">
                      <a16:creationId xmlns:a16="http://schemas.microsoft.com/office/drawing/2014/main" id="{3A197272-4132-49B4-A289-3AB53EB3FA72}"/>
                    </a:ext>
                  </a:extLst>
                </p14:cNvPr>
                <p14:cNvContentPartPr/>
                <p14:nvPr/>
              </p14:nvContentPartPr>
              <p14:xfrm>
                <a:off x="9931625" y="5647458"/>
                <a:ext cx="158760" cy="5400"/>
              </p14:xfrm>
            </p:contentPart>
          </mc:Choice>
          <mc:Fallback xmlns="">
            <p:pic>
              <p:nvPicPr>
                <p:cNvPr id="62" name="Inkt 61">
                  <a:extLst>
                    <a:ext uri="{FF2B5EF4-FFF2-40B4-BE49-F238E27FC236}">
                      <a16:creationId xmlns:a16="http://schemas.microsoft.com/office/drawing/2014/main" id="{FA6287D8-89EC-4A8B-B2A7-16636CFB8C6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922985" y="5638818"/>
                  <a:ext cx="1764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737" name="Inkt 736">
                  <a:extLst>
                    <a:ext uri="{FF2B5EF4-FFF2-40B4-BE49-F238E27FC236}">
                      <a16:creationId xmlns:a16="http://schemas.microsoft.com/office/drawing/2014/main" id="{BDF43C7B-C173-4209-A2CD-9D173E9ECF20}"/>
                    </a:ext>
                  </a:extLst>
                </p14:cNvPr>
                <p14:cNvContentPartPr/>
                <p14:nvPr/>
              </p14:nvContentPartPr>
              <p14:xfrm>
                <a:off x="8298665" y="5863458"/>
                <a:ext cx="1424880" cy="43920"/>
              </p14:xfrm>
            </p:contentPart>
          </mc:Choice>
          <mc:Fallback xmlns="">
            <p:pic>
              <p:nvPicPr>
                <p:cNvPr id="63" name="Inkt 62">
                  <a:extLst>
                    <a:ext uri="{FF2B5EF4-FFF2-40B4-BE49-F238E27FC236}">
                      <a16:creationId xmlns:a16="http://schemas.microsoft.com/office/drawing/2014/main" id="{DCDB456E-5D23-496E-B3CA-BE036B9AB48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289665" y="5854818"/>
                  <a:ext cx="1442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738" name="Inkt 737">
                  <a:extLst>
                    <a:ext uri="{FF2B5EF4-FFF2-40B4-BE49-F238E27FC236}">
                      <a16:creationId xmlns:a16="http://schemas.microsoft.com/office/drawing/2014/main" id="{CCD44056-33FC-4604-9743-6F48E7F6A4BE}"/>
                    </a:ext>
                  </a:extLst>
                </p14:cNvPr>
                <p14:cNvContentPartPr/>
                <p14:nvPr/>
              </p14:nvContentPartPr>
              <p14:xfrm>
                <a:off x="6459785" y="3249498"/>
                <a:ext cx="49320" cy="695520"/>
              </p14:xfrm>
            </p:contentPart>
          </mc:Choice>
          <mc:Fallback xmlns="">
            <p:pic>
              <p:nvPicPr>
                <p:cNvPr id="99" name="Inkt 98">
                  <a:extLst>
                    <a:ext uri="{FF2B5EF4-FFF2-40B4-BE49-F238E27FC236}">
                      <a16:creationId xmlns:a16="http://schemas.microsoft.com/office/drawing/2014/main" id="{83475F6A-AB37-4456-AABF-D7A477E3B1C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450785" y="3240498"/>
                  <a:ext cx="6696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739" name="Inkt 738">
                  <a:extLst>
                    <a:ext uri="{FF2B5EF4-FFF2-40B4-BE49-F238E27FC236}">
                      <a16:creationId xmlns:a16="http://schemas.microsoft.com/office/drawing/2014/main" id="{942DABE3-9DBE-4CB9-A893-8B3EC65E6256}"/>
                    </a:ext>
                  </a:extLst>
                </p14:cNvPr>
                <p14:cNvContentPartPr/>
                <p14:nvPr/>
              </p14:nvContentPartPr>
              <p14:xfrm>
                <a:off x="7018865" y="3254538"/>
                <a:ext cx="54360" cy="675360"/>
              </p14:xfrm>
            </p:contentPart>
          </mc:Choice>
          <mc:Fallback xmlns="">
            <p:pic>
              <p:nvPicPr>
                <p:cNvPr id="100" name="Inkt 99">
                  <a:extLst>
                    <a:ext uri="{FF2B5EF4-FFF2-40B4-BE49-F238E27FC236}">
                      <a16:creationId xmlns:a16="http://schemas.microsoft.com/office/drawing/2014/main" id="{D9EC3BA3-6908-4AF5-B0B1-264182F05F0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010225" y="3245538"/>
                  <a:ext cx="7200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740" name="Inkt 739">
                  <a:extLst>
                    <a:ext uri="{FF2B5EF4-FFF2-40B4-BE49-F238E27FC236}">
                      <a16:creationId xmlns:a16="http://schemas.microsoft.com/office/drawing/2014/main" id="{539526C3-B9FC-4780-BA1B-1F1C8B958280}"/>
                    </a:ext>
                  </a:extLst>
                </p14:cNvPr>
                <p14:cNvContentPartPr/>
                <p14:nvPr/>
              </p14:nvContentPartPr>
              <p14:xfrm>
                <a:off x="7679105" y="3258138"/>
                <a:ext cx="24480" cy="656280"/>
              </p14:xfrm>
            </p:contentPart>
          </mc:Choice>
          <mc:Fallback xmlns="">
            <p:pic>
              <p:nvPicPr>
                <p:cNvPr id="102" name="Inkt 101">
                  <a:extLst>
                    <a:ext uri="{FF2B5EF4-FFF2-40B4-BE49-F238E27FC236}">
                      <a16:creationId xmlns:a16="http://schemas.microsoft.com/office/drawing/2014/main" id="{98B1EFC9-4543-45A4-BBF7-73A5EDE754C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670465" y="3249498"/>
                  <a:ext cx="4212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741" name="Inkt 740">
                  <a:extLst>
                    <a:ext uri="{FF2B5EF4-FFF2-40B4-BE49-F238E27FC236}">
                      <a16:creationId xmlns:a16="http://schemas.microsoft.com/office/drawing/2014/main" id="{908A71A1-CE00-488D-9794-87B84B4D4323}"/>
                    </a:ext>
                  </a:extLst>
                </p14:cNvPr>
                <p14:cNvContentPartPr/>
                <p14:nvPr/>
              </p14:nvContentPartPr>
              <p14:xfrm>
                <a:off x="7699985" y="3617778"/>
                <a:ext cx="290880" cy="20520"/>
              </p14:xfrm>
            </p:contentPart>
          </mc:Choice>
          <mc:Fallback xmlns="">
            <p:pic>
              <p:nvPicPr>
                <p:cNvPr id="104" name="Inkt 103">
                  <a:extLst>
                    <a:ext uri="{FF2B5EF4-FFF2-40B4-BE49-F238E27FC236}">
                      <a16:creationId xmlns:a16="http://schemas.microsoft.com/office/drawing/2014/main" id="{7FCE404B-A7C1-44AD-9C61-E21B711350D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691345" y="3608778"/>
                  <a:ext cx="308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742" name="Inkt 741">
                  <a:extLst>
                    <a:ext uri="{FF2B5EF4-FFF2-40B4-BE49-F238E27FC236}">
                      <a16:creationId xmlns:a16="http://schemas.microsoft.com/office/drawing/2014/main" id="{012B5A28-B2BB-466A-8460-993536303DAD}"/>
                    </a:ext>
                  </a:extLst>
                </p14:cNvPr>
                <p14:cNvContentPartPr/>
                <p14:nvPr/>
              </p14:nvContentPartPr>
              <p14:xfrm>
                <a:off x="2733425" y="3616338"/>
                <a:ext cx="3187440" cy="79560"/>
              </p14:xfrm>
            </p:contentPart>
          </mc:Choice>
          <mc:Fallback xmlns="">
            <p:pic>
              <p:nvPicPr>
                <p:cNvPr id="6" name="Inkt 5">
                  <a:extLst>
                    <a:ext uri="{FF2B5EF4-FFF2-40B4-BE49-F238E27FC236}">
                      <a16:creationId xmlns:a16="http://schemas.microsoft.com/office/drawing/2014/main" id="{155B7FA9-53F0-492F-9541-FEF6128792B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724785" y="3607338"/>
                  <a:ext cx="3205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743" name="Inkt 742">
                  <a:extLst>
                    <a:ext uri="{FF2B5EF4-FFF2-40B4-BE49-F238E27FC236}">
                      <a16:creationId xmlns:a16="http://schemas.microsoft.com/office/drawing/2014/main" id="{FE123FDC-C133-4A1E-A344-3A188D6BA7E3}"/>
                    </a:ext>
                  </a:extLst>
                </p14:cNvPr>
                <p14:cNvContentPartPr/>
                <p14:nvPr/>
              </p14:nvContentPartPr>
              <p14:xfrm>
                <a:off x="2614265" y="3803538"/>
                <a:ext cx="3258360" cy="124560"/>
              </p14:xfrm>
            </p:contentPart>
          </mc:Choice>
          <mc:Fallback xmlns="">
            <p:pic>
              <p:nvPicPr>
                <p:cNvPr id="7" name="Inkt 6">
                  <a:extLst>
                    <a:ext uri="{FF2B5EF4-FFF2-40B4-BE49-F238E27FC236}">
                      <a16:creationId xmlns:a16="http://schemas.microsoft.com/office/drawing/2014/main" id="{CD676434-752B-440F-8B14-D5B787044FB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605625" y="3794538"/>
                  <a:ext cx="3276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744" name="Inkt 743">
                  <a:extLst>
                    <a:ext uri="{FF2B5EF4-FFF2-40B4-BE49-F238E27FC236}">
                      <a16:creationId xmlns:a16="http://schemas.microsoft.com/office/drawing/2014/main" id="{F641F0E0-4FAA-4341-9A9D-B277B4A019B5}"/>
                    </a:ext>
                  </a:extLst>
                </p14:cNvPr>
                <p14:cNvContentPartPr/>
                <p14:nvPr/>
              </p14:nvContentPartPr>
              <p14:xfrm>
                <a:off x="5787040" y="3612547"/>
                <a:ext cx="396000" cy="25200"/>
              </p14:xfrm>
            </p:contentPart>
          </mc:Choice>
          <mc:Fallback xmlns="">
            <p:pic>
              <p:nvPicPr>
                <p:cNvPr id="144" name="Inkt 143">
                  <a:extLst>
                    <a:ext uri="{FF2B5EF4-FFF2-40B4-BE49-F238E27FC236}">
                      <a16:creationId xmlns:a16="http://schemas.microsoft.com/office/drawing/2014/main" id="{689683A1-7C61-43C2-8C31-5691036035B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778040" y="3603907"/>
                  <a:ext cx="413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745" name="Inkt 744">
                  <a:extLst>
                    <a:ext uri="{FF2B5EF4-FFF2-40B4-BE49-F238E27FC236}">
                      <a16:creationId xmlns:a16="http://schemas.microsoft.com/office/drawing/2014/main" id="{45C9E115-9F4E-4F9B-A5E5-ADA4D48D8D85}"/>
                    </a:ext>
                  </a:extLst>
                </p14:cNvPr>
                <p14:cNvContentPartPr/>
                <p14:nvPr/>
              </p14:nvContentPartPr>
              <p14:xfrm>
                <a:off x="7921480" y="3221587"/>
                <a:ext cx="483120" cy="41040"/>
              </p14:xfrm>
            </p:contentPart>
          </mc:Choice>
          <mc:Fallback xmlns="">
            <p:pic>
              <p:nvPicPr>
                <p:cNvPr id="146" name="Inkt 145">
                  <a:extLst>
                    <a:ext uri="{FF2B5EF4-FFF2-40B4-BE49-F238E27FC236}">
                      <a16:creationId xmlns:a16="http://schemas.microsoft.com/office/drawing/2014/main" id="{B9C40513-B8FD-408C-97D5-E28D03B5CDA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912840" y="3212947"/>
                  <a:ext cx="500760" cy="58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46" name="Tekstvak 745">
            <a:extLst>
              <a:ext uri="{FF2B5EF4-FFF2-40B4-BE49-F238E27FC236}">
                <a16:creationId xmlns:a16="http://schemas.microsoft.com/office/drawing/2014/main" id="{B534848C-469A-4E6E-BC6F-33F8186A84F4}"/>
              </a:ext>
            </a:extLst>
          </p:cNvPr>
          <p:cNvSpPr txBox="1"/>
          <p:nvPr/>
        </p:nvSpPr>
        <p:spPr>
          <a:xfrm>
            <a:off x="3338446" y="4070658"/>
            <a:ext cx="136808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400" dirty="0"/>
              <a:t>WR07</a:t>
            </a:r>
            <a:endParaRPr lang="en-GB" sz="1400" dirty="0"/>
          </a:p>
        </p:txBody>
      </p:sp>
      <p:sp>
        <p:nvSpPr>
          <p:cNvPr id="747" name="Tekstvak 746">
            <a:extLst>
              <a:ext uri="{FF2B5EF4-FFF2-40B4-BE49-F238E27FC236}">
                <a16:creationId xmlns:a16="http://schemas.microsoft.com/office/drawing/2014/main" id="{225D8D00-8036-43CA-9921-C032C4B01358}"/>
              </a:ext>
            </a:extLst>
          </p:cNvPr>
          <p:cNvSpPr txBox="1"/>
          <p:nvPr/>
        </p:nvSpPr>
        <p:spPr>
          <a:xfrm>
            <a:off x="4589721" y="439532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WR08</a:t>
            </a:r>
            <a:endParaRPr lang="en-GB" sz="1400" dirty="0"/>
          </a:p>
        </p:txBody>
      </p:sp>
      <p:sp>
        <p:nvSpPr>
          <p:cNvPr id="748" name="Tekstvak 747">
            <a:extLst>
              <a:ext uri="{FF2B5EF4-FFF2-40B4-BE49-F238E27FC236}">
                <a16:creationId xmlns:a16="http://schemas.microsoft.com/office/drawing/2014/main" id="{DECE9E65-5A95-4BB4-985B-4F5D0595D9FF}"/>
              </a:ext>
            </a:extLst>
          </p:cNvPr>
          <p:cNvSpPr txBox="1"/>
          <p:nvPr/>
        </p:nvSpPr>
        <p:spPr>
          <a:xfrm>
            <a:off x="6401114" y="3407721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12</a:t>
            </a:r>
            <a:endParaRPr lang="en-GB" sz="1400" dirty="0"/>
          </a:p>
        </p:txBody>
      </p:sp>
      <p:sp>
        <p:nvSpPr>
          <p:cNvPr id="749" name="Tekstvak 748">
            <a:extLst>
              <a:ext uri="{FF2B5EF4-FFF2-40B4-BE49-F238E27FC236}">
                <a16:creationId xmlns:a16="http://schemas.microsoft.com/office/drawing/2014/main" id="{A8D2005D-CB50-4755-807E-9110016A5A25}"/>
              </a:ext>
            </a:extLst>
          </p:cNvPr>
          <p:cNvSpPr txBox="1"/>
          <p:nvPr/>
        </p:nvSpPr>
        <p:spPr>
          <a:xfrm>
            <a:off x="6135727" y="3473064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11</a:t>
            </a:r>
            <a:endParaRPr lang="en-GB" sz="1400" dirty="0"/>
          </a:p>
        </p:txBody>
      </p:sp>
      <p:sp>
        <p:nvSpPr>
          <p:cNvPr id="750" name="Tekstvak 749">
            <a:extLst>
              <a:ext uri="{FF2B5EF4-FFF2-40B4-BE49-F238E27FC236}">
                <a16:creationId xmlns:a16="http://schemas.microsoft.com/office/drawing/2014/main" id="{0435686F-C9F6-405F-9C36-8C75657BB648}"/>
              </a:ext>
            </a:extLst>
          </p:cNvPr>
          <p:cNvSpPr txBox="1"/>
          <p:nvPr/>
        </p:nvSpPr>
        <p:spPr>
          <a:xfrm>
            <a:off x="5730186" y="4585317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10</a:t>
            </a:r>
            <a:endParaRPr lang="en-GB" sz="1400" dirty="0"/>
          </a:p>
        </p:txBody>
      </p:sp>
      <p:sp>
        <p:nvSpPr>
          <p:cNvPr id="751" name="Tekstvak 750">
            <a:extLst>
              <a:ext uri="{FF2B5EF4-FFF2-40B4-BE49-F238E27FC236}">
                <a16:creationId xmlns:a16="http://schemas.microsoft.com/office/drawing/2014/main" id="{A71ED035-5C74-496B-BE56-B6D4564EA2BF}"/>
              </a:ext>
            </a:extLst>
          </p:cNvPr>
          <p:cNvSpPr txBox="1"/>
          <p:nvPr/>
        </p:nvSpPr>
        <p:spPr>
          <a:xfrm>
            <a:off x="5323846" y="4193778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09</a:t>
            </a:r>
            <a:endParaRPr lang="en-GB" sz="1400" dirty="0"/>
          </a:p>
        </p:txBody>
      </p:sp>
      <p:sp>
        <p:nvSpPr>
          <p:cNvPr id="752" name="Tekstvak 751">
            <a:extLst>
              <a:ext uri="{FF2B5EF4-FFF2-40B4-BE49-F238E27FC236}">
                <a16:creationId xmlns:a16="http://schemas.microsoft.com/office/drawing/2014/main" id="{207D8666-82DF-418B-99A3-FBCF89B54C7C}"/>
              </a:ext>
            </a:extLst>
          </p:cNvPr>
          <p:cNvSpPr txBox="1"/>
          <p:nvPr/>
        </p:nvSpPr>
        <p:spPr>
          <a:xfrm>
            <a:off x="7587160" y="3140947"/>
            <a:ext cx="465192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900" dirty="0"/>
              <a:t>WR16</a:t>
            </a:r>
            <a:endParaRPr lang="en-GB" sz="900" dirty="0"/>
          </a:p>
        </p:txBody>
      </p:sp>
      <p:sp>
        <p:nvSpPr>
          <p:cNvPr id="753" name="Tekstvak 752">
            <a:extLst>
              <a:ext uri="{FF2B5EF4-FFF2-40B4-BE49-F238E27FC236}">
                <a16:creationId xmlns:a16="http://schemas.microsoft.com/office/drawing/2014/main" id="{69401E1E-681B-4DEC-A8D1-471F0F2BB1E2}"/>
              </a:ext>
            </a:extLst>
          </p:cNvPr>
          <p:cNvSpPr txBox="1"/>
          <p:nvPr/>
        </p:nvSpPr>
        <p:spPr>
          <a:xfrm>
            <a:off x="7334287" y="3341217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15</a:t>
            </a:r>
            <a:endParaRPr lang="en-GB" sz="1400" dirty="0"/>
          </a:p>
        </p:txBody>
      </p:sp>
      <p:sp>
        <p:nvSpPr>
          <p:cNvPr id="754" name="Tekstvak 753">
            <a:extLst>
              <a:ext uri="{FF2B5EF4-FFF2-40B4-BE49-F238E27FC236}">
                <a16:creationId xmlns:a16="http://schemas.microsoft.com/office/drawing/2014/main" id="{04BA5424-64FD-458D-BC99-4C80280E3714}"/>
              </a:ext>
            </a:extLst>
          </p:cNvPr>
          <p:cNvSpPr txBox="1"/>
          <p:nvPr/>
        </p:nvSpPr>
        <p:spPr>
          <a:xfrm>
            <a:off x="7021249" y="3393976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14</a:t>
            </a:r>
            <a:endParaRPr lang="en-GB" sz="1400" dirty="0"/>
          </a:p>
        </p:txBody>
      </p:sp>
      <p:sp>
        <p:nvSpPr>
          <p:cNvPr id="755" name="Tekstvak 754">
            <a:extLst>
              <a:ext uri="{FF2B5EF4-FFF2-40B4-BE49-F238E27FC236}">
                <a16:creationId xmlns:a16="http://schemas.microsoft.com/office/drawing/2014/main" id="{CA61CCDC-F87E-4CAA-B6A8-9BA710597502}"/>
              </a:ext>
            </a:extLst>
          </p:cNvPr>
          <p:cNvSpPr txBox="1"/>
          <p:nvPr/>
        </p:nvSpPr>
        <p:spPr>
          <a:xfrm>
            <a:off x="6701705" y="3370684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13</a:t>
            </a:r>
            <a:endParaRPr lang="en-GB" sz="1400" dirty="0"/>
          </a:p>
        </p:txBody>
      </p:sp>
      <p:sp>
        <p:nvSpPr>
          <p:cNvPr id="756" name="Tekstvak 755">
            <a:extLst>
              <a:ext uri="{FF2B5EF4-FFF2-40B4-BE49-F238E27FC236}">
                <a16:creationId xmlns:a16="http://schemas.microsoft.com/office/drawing/2014/main" id="{A27265C6-9E72-4524-99ED-57AE8CFBF743}"/>
              </a:ext>
            </a:extLst>
          </p:cNvPr>
          <p:cNvSpPr txBox="1"/>
          <p:nvPr/>
        </p:nvSpPr>
        <p:spPr>
          <a:xfrm>
            <a:off x="8007434" y="3476445"/>
            <a:ext cx="36740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20</a:t>
            </a:r>
            <a:endParaRPr lang="en-GB" sz="1400" dirty="0"/>
          </a:p>
        </p:txBody>
      </p:sp>
      <p:sp>
        <p:nvSpPr>
          <p:cNvPr id="757" name="Tekstvak 756">
            <a:extLst>
              <a:ext uri="{FF2B5EF4-FFF2-40B4-BE49-F238E27FC236}">
                <a16:creationId xmlns:a16="http://schemas.microsoft.com/office/drawing/2014/main" id="{A3C6ACD0-9B62-47C2-A3AC-7F2D8D4BCDFA}"/>
              </a:ext>
            </a:extLst>
          </p:cNvPr>
          <p:cNvSpPr txBox="1"/>
          <p:nvPr/>
        </p:nvSpPr>
        <p:spPr>
          <a:xfrm>
            <a:off x="7572827" y="3721295"/>
            <a:ext cx="625492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900" dirty="0"/>
              <a:t>WR19</a:t>
            </a:r>
            <a:endParaRPr lang="en-GB" sz="900" dirty="0"/>
          </a:p>
        </p:txBody>
      </p:sp>
      <p:sp>
        <p:nvSpPr>
          <p:cNvPr id="758" name="Tekstvak 757">
            <a:extLst>
              <a:ext uri="{FF2B5EF4-FFF2-40B4-BE49-F238E27FC236}">
                <a16:creationId xmlns:a16="http://schemas.microsoft.com/office/drawing/2014/main" id="{498C1941-C169-4CCE-A70B-E609CD196492}"/>
              </a:ext>
            </a:extLst>
          </p:cNvPr>
          <p:cNvSpPr txBox="1"/>
          <p:nvPr/>
        </p:nvSpPr>
        <p:spPr>
          <a:xfrm>
            <a:off x="7627266" y="3574964"/>
            <a:ext cx="465192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900" dirty="0"/>
              <a:t>WR18</a:t>
            </a:r>
            <a:endParaRPr lang="en-GB" sz="900" dirty="0"/>
          </a:p>
        </p:txBody>
      </p:sp>
      <p:sp>
        <p:nvSpPr>
          <p:cNvPr id="759" name="Tekstvak 758">
            <a:extLst>
              <a:ext uri="{FF2B5EF4-FFF2-40B4-BE49-F238E27FC236}">
                <a16:creationId xmlns:a16="http://schemas.microsoft.com/office/drawing/2014/main" id="{49B624CC-8E95-4567-9039-810FFC189FAC}"/>
              </a:ext>
            </a:extLst>
          </p:cNvPr>
          <p:cNvSpPr txBox="1"/>
          <p:nvPr/>
        </p:nvSpPr>
        <p:spPr>
          <a:xfrm>
            <a:off x="7603568" y="3391197"/>
            <a:ext cx="465192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900" dirty="0"/>
              <a:t>WR17</a:t>
            </a:r>
            <a:endParaRPr lang="en-GB" sz="900" dirty="0"/>
          </a:p>
        </p:txBody>
      </p:sp>
      <p:sp>
        <p:nvSpPr>
          <p:cNvPr id="760" name="Tekstvak 759">
            <a:extLst>
              <a:ext uri="{FF2B5EF4-FFF2-40B4-BE49-F238E27FC236}">
                <a16:creationId xmlns:a16="http://schemas.microsoft.com/office/drawing/2014/main" id="{1CF4A70B-71D3-4A57-95DC-9D41A89DEA3B}"/>
              </a:ext>
            </a:extLst>
          </p:cNvPr>
          <p:cNvSpPr txBox="1"/>
          <p:nvPr/>
        </p:nvSpPr>
        <p:spPr>
          <a:xfrm>
            <a:off x="10030228" y="3495761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WR24</a:t>
            </a:r>
            <a:endParaRPr lang="en-GB" sz="1400" dirty="0"/>
          </a:p>
        </p:txBody>
      </p:sp>
      <p:sp>
        <p:nvSpPr>
          <p:cNvPr id="761" name="Tekstvak 760">
            <a:extLst>
              <a:ext uri="{FF2B5EF4-FFF2-40B4-BE49-F238E27FC236}">
                <a16:creationId xmlns:a16="http://schemas.microsoft.com/office/drawing/2014/main" id="{B644F555-8D21-4807-B741-45078E78D221}"/>
              </a:ext>
            </a:extLst>
          </p:cNvPr>
          <p:cNvSpPr txBox="1"/>
          <p:nvPr/>
        </p:nvSpPr>
        <p:spPr>
          <a:xfrm>
            <a:off x="9448565" y="352503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WR23</a:t>
            </a:r>
            <a:endParaRPr lang="en-GB" sz="1400" dirty="0"/>
          </a:p>
        </p:txBody>
      </p:sp>
      <p:sp>
        <p:nvSpPr>
          <p:cNvPr id="762" name="Tekstvak 761">
            <a:extLst>
              <a:ext uri="{FF2B5EF4-FFF2-40B4-BE49-F238E27FC236}">
                <a16:creationId xmlns:a16="http://schemas.microsoft.com/office/drawing/2014/main" id="{CA834A1B-652B-4276-B0C3-2C97C058AED4}"/>
              </a:ext>
            </a:extLst>
          </p:cNvPr>
          <p:cNvSpPr txBox="1"/>
          <p:nvPr/>
        </p:nvSpPr>
        <p:spPr>
          <a:xfrm>
            <a:off x="8986721" y="3432389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WR22</a:t>
            </a:r>
            <a:endParaRPr lang="en-GB" sz="1400" dirty="0"/>
          </a:p>
        </p:txBody>
      </p:sp>
      <p:sp>
        <p:nvSpPr>
          <p:cNvPr id="763" name="Tekstvak 762">
            <a:extLst>
              <a:ext uri="{FF2B5EF4-FFF2-40B4-BE49-F238E27FC236}">
                <a16:creationId xmlns:a16="http://schemas.microsoft.com/office/drawing/2014/main" id="{FE76B0EB-C431-498B-8A14-38151C6F9C9C}"/>
              </a:ext>
            </a:extLst>
          </p:cNvPr>
          <p:cNvSpPr txBox="1"/>
          <p:nvPr/>
        </p:nvSpPr>
        <p:spPr>
          <a:xfrm>
            <a:off x="8383625" y="3457601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WR21</a:t>
            </a:r>
            <a:endParaRPr lang="en-GB" sz="1400" dirty="0"/>
          </a:p>
        </p:txBody>
      </p:sp>
      <p:sp>
        <p:nvSpPr>
          <p:cNvPr id="764" name="Tekstvak 763">
            <a:extLst>
              <a:ext uri="{FF2B5EF4-FFF2-40B4-BE49-F238E27FC236}">
                <a16:creationId xmlns:a16="http://schemas.microsoft.com/office/drawing/2014/main" id="{23212FF4-2A7A-41A6-AF33-65AE9C4918EE}"/>
              </a:ext>
            </a:extLst>
          </p:cNvPr>
          <p:cNvSpPr txBox="1"/>
          <p:nvPr/>
        </p:nvSpPr>
        <p:spPr>
          <a:xfrm>
            <a:off x="5251117" y="5234729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28</a:t>
            </a:r>
            <a:endParaRPr lang="en-GB" sz="1400" dirty="0"/>
          </a:p>
        </p:txBody>
      </p:sp>
      <p:sp>
        <p:nvSpPr>
          <p:cNvPr id="765" name="Tekstvak 764">
            <a:extLst>
              <a:ext uri="{FF2B5EF4-FFF2-40B4-BE49-F238E27FC236}">
                <a16:creationId xmlns:a16="http://schemas.microsoft.com/office/drawing/2014/main" id="{C1055752-6506-4DA8-803A-65AC67EC56BE}"/>
              </a:ext>
            </a:extLst>
          </p:cNvPr>
          <p:cNvSpPr txBox="1"/>
          <p:nvPr/>
        </p:nvSpPr>
        <p:spPr>
          <a:xfrm>
            <a:off x="4588137" y="5300448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WR27</a:t>
            </a:r>
            <a:endParaRPr lang="en-GB" sz="1400" dirty="0"/>
          </a:p>
        </p:txBody>
      </p:sp>
      <p:sp>
        <p:nvSpPr>
          <p:cNvPr id="766" name="Tekstvak 765">
            <a:extLst>
              <a:ext uri="{FF2B5EF4-FFF2-40B4-BE49-F238E27FC236}">
                <a16:creationId xmlns:a16="http://schemas.microsoft.com/office/drawing/2014/main" id="{4D307CE9-82BB-409F-BCC8-7343F4B1BC56}"/>
              </a:ext>
            </a:extLst>
          </p:cNvPr>
          <p:cNvSpPr txBox="1"/>
          <p:nvPr/>
        </p:nvSpPr>
        <p:spPr>
          <a:xfrm>
            <a:off x="4441180" y="4934418"/>
            <a:ext cx="679586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400" dirty="0"/>
              <a:t>WR26</a:t>
            </a:r>
            <a:endParaRPr lang="en-GB" sz="1400" dirty="0"/>
          </a:p>
        </p:txBody>
      </p:sp>
      <p:sp>
        <p:nvSpPr>
          <p:cNvPr id="767" name="Tekstvak 766">
            <a:extLst>
              <a:ext uri="{FF2B5EF4-FFF2-40B4-BE49-F238E27FC236}">
                <a16:creationId xmlns:a16="http://schemas.microsoft.com/office/drawing/2014/main" id="{BA39ABE4-CAD2-4661-A983-7A7176E9E462}"/>
              </a:ext>
            </a:extLst>
          </p:cNvPr>
          <p:cNvSpPr txBox="1"/>
          <p:nvPr/>
        </p:nvSpPr>
        <p:spPr>
          <a:xfrm>
            <a:off x="3584624" y="5039118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WR25</a:t>
            </a:r>
            <a:endParaRPr lang="en-GB" sz="1400" dirty="0"/>
          </a:p>
        </p:txBody>
      </p:sp>
      <p:sp>
        <p:nvSpPr>
          <p:cNvPr id="768" name="Tekstvak 767">
            <a:extLst>
              <a:ext uri="{FF2B5EF4-FFF2-40B4-BE49-F238E27FC236}">
                <a16:creationId xmlns:a16="http://schemas.microsoft.com/office/drawing/2014/main" id="{CDC0653B-5F43-4D45-9D97-4673FBE45F65}"/>
              </a:ext>
            </a:extLst>
          </p:cNvPr>
          <p:cNvSpPr txBox="1"/>
          <p:nvPr/>
        </p:nvSpPr>
        <p:spPr>
          <a:xfrm>
            <a:off x="6495622" y="4521569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WR29</a:t>
            </a:r>
            <a:endParaRPr lang="en-GB" sz="1400" dirty="0"/>
          </a:p>
        </p:txBody>
      </p:sp>
      <p:sp>
        <p:nvSpPr>
          <p:cNvPr id="769" name="Tekstvak 768">
            <a:extLst>
              <a:ext uri="{FF2B5EF4-FFF2-40B4-BE49-F238E27FC236}">
                <a16:creationId xmlns:a16="http://schemas.microsoft.com/office/drawing/2014/main" id="{373260A5-C7CB-4E5C-9CC2-5DC971C932AD}"/>
              </a:ext>
            </a:extLst>
          </p:cNvPr>
          <p:cNvSpPr txBox="1"/>
          <p:nvPr/>
        </p:nvSpPr>
        <p:spPr>
          <a:xfrm>
            <a:off x="9262537" y="4318000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WR32</a:t>
            </a:r>
            <a:endParaRPr lang="en-GB" sz="1400" dirty="0"/>
          </a:p>
        </p:txBody>
      </p:sp>
      <p:sp>
        <p:nvSpPr>
          <p:cNvPr id="770" name="Tekstvak 769">
            <a:extLst>
              <a:ext uri="{FF2B5EF4-FFF2-40B4-BE49-F238E27FC236}">
                <a16:creationId xmlns:a16="http://schemas.microsoft.com/office/drawing/2014/main" id="{F0250DC3-8FEE-4F41-B5E0-0FD093FA780F}"/>
              </a:ext>
            </a:extLst>
          </p:cNvPr>
          <p:cNvSpPr txBox="1"/>
          <p:nvPr/>
        </p:nvSpPr>
        <p:spPr>
          <a:xfrm>
            <a:off x="7372394" y="4717747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WR31</a:t>
            </a:r>
            <a:endParaRPr lang="en-GB" sz="1400" dirty="0"/>
          </a:p>
        </p:txBody>
      </p:sp>
      <p:sp>
        <p:nvSpPr>
          <p:cNvPr id="771" name="Tekstvak 770">
            <a:extLst>
              <a:ext uri="{FF2B5EF4-FFF2-40B4-BE49-F238E27FC236}">
                <a16:creationId xmlns:a16="http://schemas.microsoft.com/office/drawing/2014/main" id="{C1E85549-6E3C-4515-A3E0-AF83836F36DB}"/>
              </a:ext>
            </a:extLst>
          </p:cNvPr>
          <p:cNvSpPr txBox="1"/>
          <p:nvPr/>
        </p:nvSpPr>
        <p:spPr>
          <a:xfrm>
            <a:off x="7363745" y="4163583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WR30</a:t>
            </a:r>
            <a:endParaRPr lang="en-GB" sz="1400" dirty="0"/>
          </a:p>
        </p:txBody>
      </p:sp>
      <p:sp>
        <p:nvSpPr>
          <p:cNvPr id="772" name="Tekstvak 771">
            <a:extLst>
              <a:ext uri="{FF2B5EF4-FFF2-40B4-BE49-F238E27FC236}">
                <a16:creationId xmlns:a16="http://schemas.microsoft.com/office/drawing/2014/main" id="{B67E2828-8384-4533-B923-3A272AC5C874}"/>
              </a:ext>
            </a:extLst>
          </p:cNvPr>
          <p:cNvSpPr txBox="1"/>
          <p:nvPr/>
        </p:nvSpPr>
        <p:spPr>
          <a:xfrm>
            <a:off x="7377253" y="5602321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WR35</a:t>
            </a:r>
            <a:endParaRPr lang="en-GB" sz="1400" dirty="0"/>
          </a:p>
        </p:txBody>
      </p:sp>
      <p:sp>
        <p:nvSpPr>
          <p:cNvPr id="773" name="Tekstvak 772">
            <a:extLst>
              <a:ext uri="{FF2B5EF4-FFF2-40B4-BE49-F238E27FC236}">
                <a16:creationId xmlns:a16="http://schemas.microsoft.com/office/drawing/2014/main" id="{2F90196E-7EAF-4134-8E8E-49343C69C451}"/>
              </a:ext>
            </a:extLst>
          </p:cNvPr>
          <p:cNvSpPr txBox="1"/>
          <p:nvPr/>
        </p:nvSpPr>
        <p:spPr>
          <a:xfrm>
            <a:off x="7422479" y="5202117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WR34</a:t>
            </a:r>
            <a:endParaRPr lang="en-GB" sz="1400" dirty="0"/>
          </a:p>
        </p:txBody>
      </p:sp>
      <p:sp>
        <p:nvSpPr>
          <p:cNvPr id="774" name="Tekstvak 773">
            <a:extLst>
              <a:ext uri="{FF2B5EF4-FFF2-40B4-BE49-F238E27FC236}">
                <a16:creationId xmlns:a16="http://schemas.microsoft.com/office/drawing/2014/main" id="{6A146D1F-5328-4804-BBE6-E3AB2A09B415}"/>
              </a:ext>
            </a:extLst>
          </p:cNvPr>
          <p:cNvSpPr txBox="1"/>
          <p:nvPr/>
        </p:nvSpPr>
        <p:spPr>
          <a:xfrm>
            <a:off x="6591536" y="5690849"/>
            <a:ext cx="36740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33</a:t>
            </a:r>
            <a:endParaRPr lang="en-GB" sz="1400" dirty="0"/>
          </a:p>
        </p:txBody>
      </p:sp>
      <p:sp>
        <p:nvSpPr>
          <p:cNvPr id="775" name="Tekstvak 774">
            <a:extLst>
              <a:ext uri="{FF2B5EF4-FFF2-40B4-BE49-F238E27FC236}">
                <a16:creationId xmlns:a16="http://schemas.microsoft.com/office/drawing/2014/main" id="{8C1A0D68-FBC4-4204-B26F-09B9EFB10B81}"/>
              </a:ext>
            </a:extLst>
          </p:cNvPr>
          <p:cNvSpPr txBox="1"/>
          <p:nvPr/>
        </p:nvSpPr>
        <p:spPr>
          <a:xfrm>
            <a:off x="9073997" y="5386516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WR38</a:t>
            </a:r>
            <a:endParaRPr lang="en-GB" sz="1400" dirty="0"/>
          </a:p>
        </p:txBody>
      </p:sp>
      <p:sp>
        <p:nvSpPr>
          <p:cNvPr id="776" name="Tekstvak 775">
            <a:extLst>
              <a:ext uri="{FF2B5EF4-FFF2-40B4-BE49-F238E27FC236}">
                <a16:creationId xmlns:a16="http://schemas.microsoft.com/office/drawing/2014/main" id="{2C8D8CF4-4397-4445-BB7F-28B4CCEF07DC}"/>
              </a:ext>
            </a:extLst>
          </p:cNvPr>
          <p:cNvSpPr txBox="1"/>
          <p:nvPr/>
        </p:nvSpPr>
        <p:spPr>
          <a:xfrm>
            <a:off x="9104303" y="5142524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WR37</a:t>
            </a:r>
            <a:endParaRPr lang="en-GB" sz="1400" dirty="0"/>
          </a:p>
        </p:txBody>
      </p:sp>
      <p:sp>
        <p:nvSpPr>
          <p:cNvPr id="777" name="Tekstvak 776">
            <a:extLst>
              <a:ext uri="{FF2B5EF4-FFF2-40B4-BE49-F238E27FC236}">
                <a16:creationId xmlns:a16="http://schemas.microsoft.com/office/drawing/2014/main" id="{D051C297-CD1A-47F4-9653-B26F9425F60D}"/>
              </a:ext>
            </a:extLst>
          </p:cNvPr>
          <p:cNvSpPr txBox="1"/>
          <p:nvPr/>
        </p:nvSpPr>
        <p:spPr>
          <a:xfrm>
            <a:off x="7407751" y="5900619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WR36</a:t>
            </a:r>
            <a:endParaRPr lang="en-GB" sz="1400" dirty="0"/>
          </a:p>
        </p:txBody>
      </p:sp>
      <p:sp>
        <p:nvSpPr>
          <p:cNvPr id="778" name="Tekstvak 777">
            <a:extLst>
              <a:ext uri="{FF2B5EF4-FFF2-40B4-BE49-F238E27FC236}">
                <a16:creationId xmlns:a16="http://schemas.microsoft.com/office/drawing/2014/main" id="{570136E8-0848-41DA-894D-EB2375119227}"/>
              </a:ext>
            </a:extLst>
          </p:cNvPr>
          <p:cNvSpPr txBox="1"/>
          <p:nvPr/>
        </p:nvSpPr>
        <p:spPr>
          <a:xfrm>
            <a:off x="8267548" y="5881596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WR40</a:t>
            </a:r>
            <a:endParaRPr lang="en-GB" sz="1400" dirty="0"/>
          </a:p>
        </p:txBody>
      </p:sp>
      <p:sp>
        <p:nvSpPr>
          <p:cNvPr id="779" name="Tekstvak 778">
            <a:extLst>
              <a:ext uri="{FF2B5EF4-FFF2-40B4-BE49-F238E27FC236}">
                <a16:creationId xmlns:a16="http://schemas.microsoft.com/office/drawing/2014/main" id="{9C6AAAE7-D0FF-4100-AF24-6E50F66AE291}"/>
              </a:ext>
            </a:extLst>
          </p:cNvPr>
          <p:cNvSpPr txBox="1"/>
          <p:nvPr/>
        </p:nvSpPr>
        <p:spPr>
          <a:xfrm>
            <a:off x="8791557" y="5591263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WR39</a:t>
            </a:r>
            <a:endParaRPr lang="en-GB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780" name="Inkt 779">
                <a:extLst>
                  <a:ext uri="{FF2B5EF4-FFF2-40B4-BE49-F238E27FC236}">
                    <a16:creationId xmlns:a16="http://schemas.microsoft.com/office/drawing/2014/main" id="{A9DDDD20-21E5-4438-8DE8-04FD85FA93A7}"/>
                  </a:ext>
                </a:extLst>
              </p14:cNvPr>
              <p14:cNvContentPartPr/>
              <p14:nvPr/>
            </p14:nvContentPartPr>
            <p14:xfrm>
              <a:off x="5103760" y="5182867"/>
              <a:ext cx="221040" cy="66960"/>
            </p14:xfrm>
          </p:contentPart>
        </mc:Choice>
        <mc:Fallback xmlns="">
          <p:pic>
            <p:nvPicPr>
              <p:cNvPr id="780" name="Inkt 779">
                <a:extLst>
                  <a:ext uri="{FF2B5EF4-FFF2-40B4-BE49-F238E27FC236}">
                    <a16:creationId xmlns:a16="http://schemas.microsoft.com/office/drawing/2014/main" id="{A9DDDD20-21E5-4438-8DE8-04FD85FA93A7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089383" y="5168467"/>
                <a:ext cx="249074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781" name="Inkt 780">
                <a:extLst>
                  <a:ext uri="{FF2B5EF4-FFF2-40B4-BE49-F238E27FC236}">
                    <a16:creationId xmlns:a16="http://schemas.microsoft.com/office/drawing/2014/main" id="{5038D508-0794-4C5D-86A2-997A0A8BBCAB}"/>
                  </a:ext>
                </a:extLst>
              </p14:cNvPr>
              <p14:cNvContentPartPr/>
              <p14:nvPr/>
            </p14:nvContentPartPr>
            <p14:xfrm>
              <a:off x="5194120" y="5834827"/>
              <a:ext cx="34920" cy="242280"/>
            </p14:xfrm>
          </p:contentPart>
        </mc:Choice>
        <mc:Fallback xmlns="">
          <p:pic>
            <p:nvPicPr>
              <p:cNvPr id="781" name="Inkt 780">
                <a:extLst>
                  <a:ext uri="{FF2B5EF4-FFF2-40B4-BE49-F238E27FC236}">
                    <a16:creationId xmlns:a16="http://schemas.microsoft.com/office/drawing/2014/main" id="{5038D508-0794-4C5D-86A2-997A0A8BBCAB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5179720" y="5820427"/>
                <a:ext cx="63000" cy="270360"/>
              </a:xfrm>
              <a:prstGeom prst="rect">
                <a:avLst/>
              </a:prstGeom>
            </p:spPr>
          </p:pic>
        </mc:Fallback>
      </mc:AlternateContent>
      <p:sp>
        <p:nvSpPr>
          <p:cNvPr id="782" name="Rechthoek 781">
            <a:extLst>
              <a:ext uri="{FF2B5EF4-FFF2-40B4-BE49-F238E27FC236}">
                <a16:creationId xmlns:a16="http://schemas.microsoft.com/office/drawing/2014/main" id="{1BF919EB-E7D5-4123-9023-EECEF32E3D76}"/>
              </a:ext>
            </a:extLst>
          </p:cNvPr>
          <p:cNvSpPr/>
          <p:nvPr/>
        </p:nvSpPr>
        <p:spPr>
          <a:xfrm>
            <a:off x="2614265" y="1380287"/>
            <a:ext cx="1889280" cy="1847698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WR01</a:t>
            </a:r>
          </a:p>
        </p:txBody>
      </p:sp>
      <p:sp>
        <p:nvSpPr>
          <p:cNvPr id="783" name="Rechthoek 782">
            <a:extLst>
              <a:ext uri="{FF2B5EF4-FFF2-40B4-BE49-F238E27FC236}">
                <a16:creationId xmlns:a16="http://schemas.microsoft.com/office/drawing/2014/main" id="{B845CFA7-69BE-4B16-ADCD-F2300ED4F4C7}"/>
              </a:ext>
            </a:extLst>
          </p:cNvPr>
          <p:cNvSpPr/>
          <p:nvPr/>
        </p:nvSpPr>
        <p:spPr>
          <a:xfrm>
            <a:off x="4519311" y="1380404"/>
            <a:ext cx="1317409" cy="184769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WR02</a:t>
            </a:r>
          </a:p>
        </p:txBody>
      </p:sp>
      <p:sp>
        <p:nvSpPr>
          <p:cNvPr id="784" name="Rechthoek 783">
            <a:extLst>
              <a:ext uri="{FF2B5EF4-FFF2-40B4-BE49-F238E27FC236}">
                <a16:creationId xmlns:a16="http://schemas.microsoft.com/office/drawing/2014/main" id="{2B557C02-32C7-4A43-BC06-3E58EE9E6071}"/>
              </a:ext>
            </a:extLst>
          </p:cNvPr>
          <p:cNvSpPr/>
          <p:nvPr/>
        </p:nvSpPr>
        <p:spPr>
          <a:xfrm>
            <a:off x="6081150" y="1362793"/>
            <a:ext cx="1188549" cy="16459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WR04</a:t>
            </a:r>
          </a:p>
        </p:txBody>
      </p:sp>
      <p:sp>
        <p:nvSpPr>
          <p:cNvPr id="785" name="Rechthoek 784">
            <a:extLst>
              <a:ext uri="{FF2B5EF4-FFF2-40B4-BE49-F238E27FC236}">
                <a16:creationId xmlns:a16="http://schemas.microsoft.com/office/drawing/2014/main" id="{F4C1AF48-0086-4BBA-9169-B5B1537AFE35}"/>
              </a:ext>
            </a:extLst>
          </p:cNvPr>
          <p:cNvSpPr/>
          <p:nvPr/>
        </p:nvSpPr>
        <p:spPr>
          <a:xfrm>
            <a:off x="7280991" y="1370008"/>
            <a:ext cx="1188549" cy="162878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WR05</a:t>
            </a:r>
          </a:p>
        </p:txBody>
      </p:sp>
      <p:sp>
        <p:nvSpPr>
          <p:cNvPr id="786" name="Rechthoek 785">
            <a:extLst>
              <a:ext uri="{FF2B5EF4-FFF2-40B4-BE49-F238E27FC236}">
                <a16:creationId xmlns:a16="http://schemas.microsoft.com/office/drawing/2014/main" id="{422D36D5-FEDE-43BE-8DB3-188D0971D2F7}"/>
              </a:ext>
            </a:extLst>
          </p:cNvPr>
          <p:cNvSpPr/>
          <p:nvPr/>
        </p:nvSpPr>
        <p:spPr>
          <a:xfrm>
            <a:off x="8474838" y="1379592"/>
            <a:ext cx="2392151" cy="161920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WR06</a:t>
            </a:r>
          </a:p>
        </p:txBody>
      </p:sp>
      <p:sp>
        <p:nvSpPr>
          <p:cNvPr id="787" name="Rechthoek 786">
            <a:extLst>
              <a:ext uri="{FF2B5EF4-FFF2-40B4-BE49-F238E27FC236}">
                <a16:creationId xmlns:a16="http://schemas.microsoft.com/office/drawing/2014/main" id="{E54C50F0-43AC-47D1-9EDA-1B11280CE80A}"/>
              </a:ext>
            </a:extLst>
          </p:cNvPr>
          <p:cNvSpPr/>
          <p:nvPr/>
        </p:nvSpPr>
        <p:spPr>
          <a:xfrm>
            <a:off x="2628274" y="3455418"/>
            <a:ext cx="1803056" cy="14068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WR08</a:t>
            </a:r>
          </a:p>
        </p:txBody>
      </p:sp>
      <p:sp>
        <p:nvSpPr>
          <p:cNvPr id="788" name="Rechthoek 787">
            <a:extLst>
              <a:ext uri="{FF2B5EF4-FFF2-40B4-BE49-F238E27FC236}">
                <a16:creationId xmlns:a16="http://schemas.microsoft.com/office/drawing/2014/main" id="{9A8930DF-8382-411C-AD4F-B1145C00A224}"/>
              </a:ext>
            </a:extLst>
          </p:cNvPr>
          <p:cNvSpPr/>
          <p:nvPr/>
        </p:nvSpPr>
        <p:spPr>
          <a:xfrm>
            <a:off x="4413455" y="3468609"/>
            <a:ext cx="827318" cy="139367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WR09</a:t>
            </a:r>
          </a:p>
        </p:txBody>
      </p:sp>
      <p:sp>
        <p:nvSpPr>
          <p:cNvPr id="789" name="Rechthoek 788">
            <a:extLst>
              <a:ext uri="{FF2B5EF4-FFF2-40B4-BE49-F238E27FC236}">
                <a16:creationId xmlns:a16="http://schemas.microsoft.com/office/drawing/2014/main" id="{20C80701-D9D7-4F4C-B76C-2072D8560860}"/>
              </a:ext>
            </a:extLst>
          </p:cNvPr>
          <p:cNvSpPr/>
          <p:nvPr/>
        </p:nvSpPr>
        <p:spPr>
          <a:xfrm>
            <a:off x="10154312" y="3225934"/>
            <a:ext cx="724637" cy="32003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</a:t>
            </a:r>
          </a:p>
          <a:p>
            <a:pPr algn="ctr"/>
            <a:r>
              <a:rPr lang="nl-NL" dirty="0"/>
              <a:t>19</a:t>
            </a:r>
          </a:p>
        </p:txBody>
      </p:sp>
      <p:sp>
        <p:nvSpPr>
          <p:cNvPr id="790" name="Rechthoek 789">
            <a:extLst>
              <a:ext uri="{FF2B5EF4-FFF2-40B4-BE49-F238E27FC236}">
                <a16:creationId xmlns:a16="http://schemas.microsoft.com/office/drawing/2014/main" id="{6AEB4BDF-6586-49B7-B609-EDFA5518F94F}"/>
              </a:ext>
            </a:extLst>
          </p:cNvPr>
          <p:cNvSpPr/>
          <p:nvPr/>
        </p:nvSpPr>
        <p:spPr>
          <a:xfrm>
            <a:off x="2631289" y="4865642"/>
            <a:ext cx="3233797" cy="155405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WR21</a:t>
            </a:r>
          </a:p>
        </p:txBody>
      </p:sp>
      <p:sp>
        <p:nvSpPr>
          <p:cNvPr id="791" name="Rechthoek 790">
            <a:extLst>
              <a:ext uri="{FF2B5EF4-FFF2-40B4-BE49-F238E27FC236}">
                <a16:creationId xmlns:a16="http://schemas.microsoft.com/office/drawing/2014/main" id="{7B14BC5E-2083-4815-BC19-C2DF9E767C42}"/>
              </a:ext>
            </a:extLst>
          </p:cNvPr>
          <p:cNvSpPr/>
          <p:nvPr/>
        </p:nvSpPr>
        <p:spPr>
          <a:xfrm>
            <a:off x="5250791" y="3506178"/>
            <a:ext cx="644418" cy="135625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</a:t>
            </a:r>
          </a:p>
          <a:p>
            <a:pPr algn="ctr"/>
            <a:r>
              <a:rPr lang="nl-NL" dirty="0"/>
              <a:t>10</a:t>
            </a:r>
          </a:p>
        </p:txBody>
      </p:sp>
      <p:sp>
        <p:nvSpPr>
          <p:cNvPr id="794" name="Rechthoek 793">
            <a:extLst>
              <a:ext uri="{FF2B5EF4-FFF2-40B4-BE49-F238E27FC236}">
                <a16:creationId xmlns:a16="http://schemas.microsoft.com/office/drawing/2014/main" id="{CA0B6634-6FD5-4EA9-9BDA-D4986CD27FD0}"/>
              </a:ext>
            </a:extLst>
          </p:cNvPr>
          <p:cNvSpPr/>
          <p:nvPr/>
        </p:nvSpPr>
        <p:spPr>
          <a:xfrm>
            <a:off x="6836444" y="3229441"/>
            <a:ext cx="316316" cy="11732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WR</a:t>
            </a:r>
          </a:p>
          <a:p>
            <a:pPr algn="ctr"/>
            <a:r>
              <a:rPr lang="nl-NL" sz="900" dirty="0"/>
              <a:t>12</a:t>
            </a:r>
          </a:p>
        </p:txBody>
      </p:sp>
      <p:sp>
        <p:nvSpPr>
          <p:cNvPr id="795" name="Rechthoek 794">
            <a:extLst>
              <a:ext uri="{FF2B5EF4-FFF2-40B4-BE49-F238E27FC236}">
                <a16:creationId xmlns:a16="http://schemas.microsoft.com/office/drawing/2014/main" id="{6CDEC3F4-AE05-4CEF-86F0-AA37710C239C}"/>
              </a:ext>
            </a:extLst>
          </p:cNvPr>
          <p:cNvSpPr/>
          <p:nvPr/>
        </p:nvSpPr>
        <p:spPr>
          <a:xfrm>
            <a:off x="7141617" y="3229441"/>
            <a:ext cx="316316" cy="11732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WR</a:t>
            </a:r>
          </a:p>
          <a:p>
            <a:pPr algn="ctr"/>
            <a:r>
              <a:rPr lang="nl-NL" sz="900" dirty="0"/>
              <a:t>13</a:t>
            </a:r>
          </a:p>
        </p:txBody>
      </p:sp>
      <p:sp>
        <p:nvSpPr>
          <p:cNvPr id="796" name="Rechthoek 795">
            <a:extLst>
              <a:ext uri="{FF2B5EF4-FFF2-40B4-BE49-F238E27FC236}">
                <a16:creationId xmlns:a16="http://schemas.microsoft.com/office/drawing/2014/main" id="{613B644D-3909-4FB1-BF59-F2CE773E5DAF}"/>
              </a:ext>
            </a:extLst>
          </p:cNvPr>
          <p:cNvSpPr/>
          <p:nvPr/>
        </p:nvSpPr>
        <p:spPr>
          <a:xfrm>
            <a:off x="7455291" y="3220225"/>
            <a:ext cx="467037" cy="11732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WR</a:t>
            </a:r>
          </a:p>
          <a:p>
            <a:pPr algn="ctr"/>
            <a:r>
              <a:rPr lang="nl-NL" sz="900" dirty="0"/>
              <a:t>14</a:t>
            </a:r>
          </a:p>
        </p:txBody>
      </p:sp>
      <p:sp>
        <p:nvSpPr>
          <p:cNvPr id="797" name="Rechthoek 796">
            <a:extLst>
              <a:ext uri="{FF2B5EF4-FFF2-40B4-BE49-F238E27FC236}">
                <a16:creationId xmlns:a16="http://schemas.microsoft.com/office/drawing/2014/main" id="{31E1CE1E-CC88-4157-8796-37CA95E22819}"/>
              </a:ext>
            </a:extLst>
          </p:cNvPr>
          <p:cNvSpPr/>
          <p:nvPr/>
        </p:nvSpPr>
        <p:spPr>
          <a:xfrm>
            <a:off x="7923328" y="3219827"/>
            <a:ext cx="102350" cy="11732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900" dirty="0"/>
          </a:p>
        </p:txBody>
      </p:sp>
      <p:sp>
        <p:nvSpPr>
          <p:cNvPr id="799" name="Rechthoek 798">
            <a:extLst>
              <a:ext uri="{FF2B5EF4-FFF2-40B4-BE49-F238E27FC236}">
                <a16:creationId xmlns:a16="http://schemas.microsoft.com/office/drawing/2014/main" id="{26E46D64-3DAD-4CDC-82E4-AD4528911C4B}"/>
              </a:ext>
            </a:extLst>
          </p:cNvPr>
          <p:cNvSpPr/>
          <p:nvPr/>
        </p:nvSpPr>
        <p:spPr>
          <a:xfrm>
            <a:off x="8858250" y="4287401"/>
            <a:ext cx="1296460" cy="125961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WR20</a:t>
            </a:r>
          </a:p>
        </p:txBody>
      </p:sp>
      <p:sp>
        <p:nvSpPr>
          <p:cNvPr id="800" name="Rechthoek 799">
            <a:extLst>
              <a:ext uri="{FF2B5EF4-FFF2-40B4-BE49-F238E27FC236}">
                <a16:creationId xmlns:a16="http://schemas.microsoft.com/office/drawing/2014/main" id="{CB1FC401-6CA0-4052-A1E6-610DDB66786E}"/>
              </a:ext>
            </a:extLst>
          </p:cNvPr>
          <p:cNvSpPr/>
          <p:nvPr/>
        </p:nvSpPr>
        <p:spPr>
          <a:xfrm>
            <a:off x="8850890" y="3234537"/>
            <a:ext cx="1312331" cy="106118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WR18</a:t>
            </a:r>
          </a:p>
        </p:txBody>
      </p:sp>
      <p:sp>
        <p:nvSpPr>
          <p:cNvPr id="820" name="Rechthoek 819">
            <a:extLst>
              <a:ext uri="{FF2B5EF4-FFF2-40B4-BE49-F238E27FC236}">
                <a16:creationId xmlns:a16="http://schemas.microsoft.com/office/drawing/2014/main" id="{1CE87CF3-41FF-4679-A4C4-1BB5FBFB577A}"/>
              </a:ext>
            </a:extLst>
          </p:cNvPr>
          <p:cNvSpPr/>
          <p:nvPr/>
        </p:nvSpPr>
        <p:spPr>
          <a:xfrm>
            <a:off x="8030611" y="3235749"/>
            <a:ext cx="329635" cy="31802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WR16</a:t>
            </a:r>
          </a:p>
        </p:txBody>
      </p:sp>
      <p:sp>
        <p:nvSpPr>
          <p:cNvPr id="821" name="L-vorm 820">
            <a:extLst>
              <a:ext uri="{FF2B5EF4-FFF2-40B4-BE49-F238E27FC236}">
                <a16:creationId xmlns:a16="http://schemas.microsoft.com/office/drawing/2014/main" id="{AB83DEBE-ECB4-4662-B4C1-E499EDD102DC}"/>
              </a:ext>
            </a:extLst>
          </p:cNvPr>
          <p:cNvSpPr/>
          <p:nvPr/>
        </p:nvSpPr>
        <p:spPr>
          <a:xfrm>
            <a:off x="5852486" y="1368043"/>
            <a:ext cx="4999056" cy="1863746"/>
          </a:xfrm>
          <a:prstGeom prst="corner">
            <a:avLst>
              <a:gd name="adj1" fmla="val 14187"/>
              <a:gd name="adj2" fmla="val 13164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WR03</a:t>
            </a:r>
          </a:p>
        </p:txBody>
      </p:sp>
      <p:sp>
        <p:nvSpPr>
          <p:cNvPr id="822" name="L-vorm 821">
            <a:extLst>
              <a:ext uri="{FF2B5EF4-FFF2-40B4-BE49-F238E27FC236}">
                <a16:creationId xmlns:a16="http://schemas.microsoft.com/office/drawing/2014/main" id="{0EA6A43F-072E-4192-B663-E9B1D619202A}"/>
              </a:ext>
            </a:extLst>
          </p:cNvPr>
          <p:cNvSpPr/>
          <p:nvPr/>
        </p:nvSpPr>
        <p:spPr>
          <a:xfrm rot="10800000">
            <a:off x="2628274" y="3242078"/>
            <a:ext cx="3598034" cy="3164480"/>
          </a:xfrm>
          <a:prstGeom prst="corner">
            <a:avLst>
              <a:gd name="adj1" fmla="val 8592"/>
              <a:gd name="adj2" fmla="val 11002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92" name="Tekstvak 791">
            <a:extLst>
              <a:ext uri="{FF2B5EF4-FFF2-40B4-BE49-F238E27FC236}">
                <a16:creationId xmlns:a16="http://schemas.microsoft.com/office/drawing/2014/main" id="{8D7AB282-8ADA-43CF-93A4-0A3A1A550CD5}"/>
              </a:ext>
            </a:extLst>
          </p:cNvPr>
          <p:cNvSpPr txBox="1"/>
          <p:nvPr/>
        </p:nvSpPr>
        <p:spPr>
          <a:xfrm>
            <a:off x="3839031" y="3171322"/>
            <a:ext cx="748923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WR07</a:t>
            </a:r>
          </a:p>
        </p:txBody>
      </p:sp>
      <p:sp>
        <p:nvSpPr>
          <p:cNvPr id="2" name="L-vorm 1">
            <a:extLst>
              <a:ext uri="{FF2B5EF4-FFF2-40B4-BE49-F238E27FC236}">
                <a16:creationId xmlns:a16="http://schemas.microsoft.com/office/drawing/2014/main" id="{57A3E51F-8BF8-47A3-993D-DB555FBEE82F}"/>
              </a:ext>
            </a:extLst>
          </p:cNvPr>
          <p:cNvSpPr/>
          <p:nvPr/>
        </p:nvSpPr>
        <p:spPr>
          <a:xfrm>
            <a:off x="6235110" y="3249108"/>
            <a:ext cx="1794502" cy="3179557"/>
          </a:xfrm>
          <a:prstGeom prst="corner">
            <a:avLst>
              <a:gd name="adj1" fmla="val 113695"/>
              <a:gd name="adj2" fmla="val 330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WR11</a:t>
            </a:r>
          </a:p>
        </p:txBody>
      </p:sp>
      <p:sp>
        <p:nvSpPr>
          <p:cNvPr id="3" name="L-vorm 2">
            <a:extLst>
              <a:ext uri="{FF2B5EF4-FFF2-40B4-BE49-F238E27FC236}">
                <a16:creationId xmlns:a16="http://schemas.microsoft.com/office/drawing/2014/main" id="{DD395B92-1BAC-44BD-98B1-F88B7DC61B3D}"/>
              </a:ext>
            </a:extLst>
          </p:cNvPr>
          <p:cNvSpPr/>
          <p:nvPr/>
        </p:nvSpPr>
        <p:spPr>
          <a:xfrm>
            <a:off x="8374842" y="3258069"/>
            <a:ext cx="1769883" cy="3185999"/>
          </a:xfrm>
          <a:prstGeom prst="corner">
            <a:avLst>
              <a:gd name="adj1" fmla="val 50000"/>
              <a:gd name="adj2" fmla="val 26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158250E2-D9A2-4055-9818-71827C6470AB}"/>
              </a:ext>
            </a:extLst>
          </p:cNvPr>
          <p:cNvSpPr txBox="1"/>
          <p:nvPr/>
        </p:nvSpPr>
        <p:spPr>
          <a:xfrm>
            <a:off x="8351727" y="4423381"/>
            <a:ext cx="514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WR</a:t>
            </a:r>
          </a:p>
          <a:p>
            <a:pPr algn="ctr"/>
            <a:r>
              <a:rPr lang="nl-NL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717F6987-56BF-41C6-AED1-6DB4078580DB}"/>
              </a:ext>
            </a:extLst>
          </p:cNvPr>
          <p:cNvSpPr/>
          <p:nvPr/>
        </p:nvSpPr>
        <p:spPr>
          <a:xfrm>
            <a:off x="4065652" y="2514103"/>
            <a:ext cx="317446" cy="62684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9" name="Rechthoek 258">
            <a:extLst>
              <a:ext uri="{FF2B5EF4-FFF2-40B4-BE49-F238E27FC236}">
                <a16:creationId xmlns:a16="http://schemas.microsoft.com/office/drawing/2014/main" id="{B5B96EFC-6FB2-4689-85BC-96D7AF08D77B}"/>
              </a:ext>
            </a:extLst>
          </p:cNvPr>
          <p:cNvSpPr/>
          <p:nvPr/>
        </p:nvSpPr>
        <p:spPr>
          <a:xfrm>
            <a:off x="5273014" y="2504581"/>
            <a:ext cx="317446" cy="62684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0" name="Rechthoek 259">
            <a:extLst>
              <a:ext uri="{FF2B5EF4-FFF2-40B4-BE49-F238E27FC236}">
                <a16:creationId xmlns:a16="http://schemas.microsoft.com/office/drawing/2014/main" id="{8D8EF689-D3F3-411F-B0CC-15A444C3E310}"/>
              </a:ext>
            </a:extLst>
          </p:cNvPr>
          <p:cNvSpPr/>
          <p:nvPr/>
        </p:nvSpPr>
        <p:spPr>
          <a:xfrm>
            <a:off x="3741615" y="2960167"/>
            <a:ext cx="230773" cy="190933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1" name="Rechthoek 260">
            <a:extLst>
              <a:ext uri="{FF2B5EF4-FFF2-40B4-BE49-F238E27FC236}">
                <a16:creationId xmlns:a16="http://schemas.microsoft.com/office/drawing/2014/main" id="{B2D99098-561E-4A37-98C2-8C3DF73BE1ED}"/>
              </a:ext>
            </a:extLst>
          </p:cNvPr>
          <p:cNvSpPr/>
          <p:nvPr/>
        </p:nvSpPr>
        <p:spPr>
          <a:xfrm>
            <a:off x="4960552" y="2933160"/>
            <a:ext cx="230773" cy="190933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2" name="Rechthoek 261">
            <a:extLst>
              <a:ext uri="{FF2B5EF4-FFF2-40B4-BE49-F238E27FC236}">
                <a16:creationId xmlns:a16="http://schemas.microsoft.com/office/drawing/2014/main" id="{BED6D7A4-FB53-4F26-BD48-59A96C74B220}"/>
              </a:ext>
            </a:extLst>
          </p:cNvPr>
          <p:cNvSpPr/>
          <p:nvPr/>
        </p:nvSpPr>
        <p:spPr>
          <a:xfrm>
            <a:off x="5699535" y="2822312"/>
            <a:ext cx="143570" cy="2757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3" name="Rechthoek 262">
            <a:extLst>
              <a:ext uri="{FF2B5EF4-FFF2-40B4-BE49-F238E27FC236}">
                <a16:creationId xmlns:a16="http://schemas.microsoft.com/office/drawing/2014/main" id="{4EBC076E-FD8F-4C29-B891-211C61494F1E}"/>
              </a:ext>
            </a:extLst>
          </p:cNvPr>
          <p:cNvSpPr/>
          <p:nvPr/>
        </p:nvSpPr>
        <p:spPr>
          <a:xfrm>
            <a:off x="6941159" y="3272959"/>
            <a:ext cx="115293" cy="1240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4" name="Rechthoek 263">
            <a:extLst>
              <a:ext uri="{FF2B5EF4-FFF2-40B4-BE49-F238E27FC236}">
                <a16:creationId xmlns:a16="http://schemas.microsoft.com/office/drawing/2014/main" id="{EB542094-E5A4-46F6-B2F2-C26BF6F55057}"/>
              </a:ext>
            </a:extLst>
          </p:cNvPr>
          <p:cNvSpPr/>
          <p:nvPr/>
        </p:nvSpPr>
        <p:spPr>
          <a:xfrm>
            <a:off x="7255484" y="3272959"/>
            <a:ext cx="115293" cy="1240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5" name="Rechthoek 264">
            <a:extLst>
              <a:ext uri="{FF2B5EF4-FFF2-40B4-BE49-F238E27FC236}">
                <a16:creationId xmlns:a16="http://schemas.microsoft.com/office/drawing/2014/main" id="{527AE3B0-A01B-4F6C-A3A2-32071D452F42}"/>
              </a:ext>
            </a:extLst>
          </p:cNvPr>
          <p:cNvSpPr/>
          <p:nvPr/>
        </p:nvSpPr>
        <p:spPr>
          <a:xfrm>
            <a:off x="7579334" y="3272959"/>
            <a:ext cx="115293" cy="1240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7" name="Rechthoek 266">
            <a:extLst>
              <a:ext uri="{FF2B5EF4-FFF2-40B4-BE49-F238E27FC236}">
                <a16:creationId xmlns:a16="http://schemas.microsoft.com/office/drawing/2014/main" id="{ED3C1093-C622-4203-B3DE-0083017556B8}"/>
              </a:ext>
            </a:extLst>
          </p:cNvPr>
          <p:cNvSpPr/>
          <p:nvPr/>
        </p:nvSpPr>
        <p:spPr>
          <a:xfrm>
            <a:off x="7492699" y="2695330"/>
            <a:ext cx="121043" cy="17075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8" name="Rechthoek 267">
            <a:extLst>
              <a:ext uri="{FF2B5EF4-FFF2-40B4-BE49-F238E27FC236}">
                <a16:creationId xmlns:a16="http://schemas.microsoft.com/office/drawing/2014/main" id="{A847EE1D-3858-47C6-B3F3-E481597F50B9}"/>
              </a:ext>
            </a:extLst>
          </p:cNvPr>
          <p:cNvSpPr/>
          <p:nvPr/>
        </p:nvSpPr>
        <p:spPr>
          <a:xfrm>
            <a:off x="7694627" y="2534454"/>
            <a:ext cx="269347" cy="33259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9" name="Rechthoek 268">
            <a:extLst>
              <a:ext uri="{FF2B5EF4-FFF2-40B4-BE49-F238E27FC236}">
                <a16:creationId xmlns:a16="http://schemas.microsoft.com/office/drawing/2014/main" id="{B7801A76-5978-4C9B-974C-5D2C63F6FED0}"/>
              </a:ext>
            </a:extLst>
          </p:cNvPr>
          <p:cNvSpPr/>
          <p:nvPr/>
        </p:nvSpPr>
        <p:spPr>
          <a:xfrm>
            <a:off x="9032813" y="4499833"/>
            <a:ext cx="143570" cy="2757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0" name="Rechthoek 269">
            <a:extLst>
              <a:ext uri="{FF2B5EF4-FFF2-40B4-BE49-F238E27FC236}">
                <a16:creationId xmlns:a16="http://schemas.microsoft.com/office/drawing/2014/main" id="{07D56971-2505-426A-B57B-2AFE9A677ED7}"/>
              </a:ext>
            </a:extLst>
          </p:cNvPr>
          <p:cNvSpPr/>
          <p:nvPr/>
        </p:nvSpPr>
        <p:spPr>
          <a:xfrm>
            <a:off x="8931745" y="3334937"/>
            <a:ext cx="1194972" cy="24698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BE2ED3B5-FA8F-4A4E-BEEF-5C636EEE5E47}"/>
              </a:ext>
            </a:extLst>
          </p:cNvPr>
          <p:cNvCxnSpPr>
            <a:cxnSpLocks/>
          </p:cNvCxnSpPr>
          <p:nvPr/>
        </p:nvCxnSpPr>
        <p:spPr>
          <a:xfrm flipH="1">
            <a:off x="7898345" y="4193778"/>
            <a:ext cx="89640" cy="63556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A5F92655-FD19-480F-A506-247E7454076A}"/>
              </a:ext>
            </a:extLst>
          </p:cNvPr>
          <p:cNvSpPr txBox="1"/>
          <p:nvPr/>
        </p:nvSpPr>
        <p:spPr>
          <a:xfrm>
            <a:off x="7264877" y="4821086"/>
            <a:ext cx="74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WR15</a:t>
            </a:r>
          </a:p>
        </p:txBody>
      </p:sp>
      <p:cxnSp>
        <p:nvCxnSpPr>
          <p:cNvPr id="276" name="Rechte verbindingslijn 275">
            <a:extLst>
              <a:ext uri="{FF2B5EF4-FFF2-40B4-BE49-F238E27FC236}">
                <a16:creationId xmlns:a16="http://schemas.microsoft.com/office/drawing/2014/main" id="{5133DDDC-FB93-43E9-A415-CCF11EBD9582}"/>
              </a:ext>
            </a:extLst>
          </p:cNvPr>
          <p:cNvCxnSpPr>
            <a:cxnSpLocks/>
          </p:cNvCxnSpPr>
          <p:nvPr/>
        </p:nvCxnSpPr>
        <p:spPr>
          <a:xfrm>
            <a:off x="10393180" y="5745151"/>
            <a:ext cx="458362" cy="6589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29EC3E36-375B-4BDD-A3AE-9FCDFE591EB0}"/>
              </a:ext>
            </a:extLst>
          </p:cNvPr>
          <p:cNvSpPr txBox="1"/>
          <p:nvPr/>
        </p:nvSpPr>
        <p:spPr>
          <a:xfrm>
            <a:off x="10130026" y="54397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WR22</a:t>
            </a:r>
          </a:p>
        </p:txBody>
      </p:sp>
      <p:sp>
        <p:nvSpPr>
          <p:cNvPr id="284" name="Tekstvak 283">
            <a:extLst>
              <a:ext uri="{FF2B5EF4-FFF2-40B4-BE49-F238E27FC236}">
                <a16:creationId xmlns:a16="http://schemas.microsoft.com/office/drawing/2014/main" id="{92397CF5-56BD-4581-9E10-21DEAD62E397}"/>
              </a:ext>
            </a:extLst>
          </p:cNvPr>
          <p:cNvSpPr txBox="1"/>
          <p:nvPr/>
        </p:nvSpPr>
        <p:spPr>
          <a:xfrm>
            <a:off x="236194" y="2910046"/>
            <a:ext cx="763351" cy="3693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/>
              <a:t>Carlos</a:t>
            </a:r>
            <a:endParaRPr lang="en-GB" dirty="0"/>
          </a:p>
        </p:txBody>
      </p:sp>
      <p:cxnSp>
        <p:nvCxnSpPr>
          <p:cNvPr id="285" name="Rechte verbindingslijn 284">
            <a:extLst>
              <a:ext uri="{FF2B5EF4-FFF2-40B4-BE49-F238E27FC236}">
                <a16:creationId xmlns:a16="http://schemas.microsoft.com/office/drawing/2014/main" id="{8F0033B8-4067-46B9-AC56-154A6B028F1E}"/>
              </a:ext>
            </a:extLst>
          </p:cNvPr>
          <p:cNvCxnSpPr>
            <a:cxnSpLocks/>
          </p:cNvCxnSpPr>
          <p:nvPr/>
        </p:nvCxnSpPr>
        <p:spPr>
          <a:xfrm flipV="1">
            <a:off x="1065374" y="2424909"/>
            <a:ext cx="2189789" cy="671514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kstvak 285">
            <a:extLst>
              <a:ext uri="{FF2B5EF4-FFF2-40B4-BE49-F238E27FC236}">
                <a16:creationId xmlns:a16="http://schemas.microsoft.com/office/drawing/2014/main" id="{575ECEA1-FC00-45C5-9ACE-1BEBE95FF64F}"/>
              </a:ext>
            </a:extLst>
          </p:cNvPr>
          <p:cNvSpPr txBox="1"/>
          <p:nvPr/>
        </p:nvSpPr>
        <p:spPr>
          <a:xfrm>
            <a:off x="1303628" y="2667910"/>
            <a:ext cx="1201804" cy="36933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dirty="0"/>
              <a:t>Ownership</a:t>
            </a:r>
            <a:endParaRPr lang="en-GB" dirty="0"/>
          </a:p>
        </p:txBody>
      </p:sp>
      <p:sp>
        <p:nvSpPr>
          <p:cNvPr id="288" name="L-vorm 287">
            <a:extLst>
              <a:ext uri="{FF2B5EF4-FFF2-40B4-BE49-F238E27FC236}">
                <a16:creationId xmlns:a16="http://schemas.microsoft.com/office/drawing/2014/main" id="{60623617-A4D4-49BA-89E0-918566A3E64A}"/>
              </a:ext>
            </a:extLst>
          </p:cNvPr>
          <p:cNvSpPr/>
          <p:nvPr/>
        </p:nvSpPr>
        <p:spPr>
          <a:xfrm>
            <a:off x="8571937" y="2095106"/>
            <a:ext cx="492215" cy="807857"/>
          </a:xfrm>
          <a:prstGeom prst="corner">
            <a:avLst>
              <a:gd name="adj1" fmla="val 40939"/>
              <a:gd name="adj2" fmla="val 50000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9" name="Rechthoek 288">
            <a:extLst>
              <a:ext uri="{FF2B5EF4-FFF2-40B4-BE49-F238E27FC236}">
                <a16:creationId xmlns:a16="http://schemas.microsoft.com/office/drawing/2014/main" id="{60108E36-408A-47FA-B257-22A6AF5B54DB}"/>
              </a:ext>
            </a:extLst>
          </p:cNvPr>
          <p:cNvSpPr/>
          <p:nvPr/>
        </p:nvSpPr>
        <p:spPr>
          <a:xfrm>
            <a:off x="8016574" y="2704855"/>
            <a:ext cx="121043" cy="17075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0" name="Rechthoek 289">
            <a:extLst>
              <a:ext uri="{FF2B5EF4-FFF2-40B4-BE49-F238E27FC236}">
                <a16:creationId xmlns:a16="http://schemas.microsoft.com/office/drawing/2014/main" id="{D6D61457-2B8B-4CC5-9D80-5914811CBE97}"/>
              </a:ext>
            </a:extLst>
          </p:cNvPr>
          <p:cNvSpPr/>
          <p:nvPr/>
        </p:nvSpPr>
        <p:spPr>
          <a:xfrm>
            <a:off x="8178499" y="2704855"/>
            <a:ext cx="121043" cy="17075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1" name="Rechthoek 290">
            <a:extLst>
              <a:ext uri="{FF2B5EF4-FFF2-40B4-BE49-F238E27FC236}">
                <a16:creationId xmlns:a16="http://schemas.microsoft.com/office/drawing/2014/main" id="{5D3C0BB0-5BBB-40B8-B259-33A2123691A5}"/>
              </a:ext>
            </a:extLst>
          </p:cNvPr>
          <p:cNvSpPr/>
          <p:nvPr/>
        </p:nvSpPr>
        <p:spPr>
          <a:xfrm>
            <a:off x="8340424" y="2695330"/>
            <a:ext cx="121043" cy="17075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4" name="Titel 29">
            <a:extLst>
              <a:ext uri="{FF2B5EF4-FFF2-40B4-BE49-F238E27FC236}">
                <a16:creationId xmlns:a16="http://schemas.microsoft.com/office/drawing/2014/main" id="{426F308A-7C1D-48A8-83EC-072547D0B257}"/>
              </a:ext>
            </a:extLst>
          </p:cNvPr>
          <p:cNvSpPr txBox="1">
            <a:spLocks/>
          </p:cNvSpPr>
          <p:nvPr/>
        </p:nvSpPr>
        <p:spPr>
          <a:xfrm>
            <a:off x="777725" y="14642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Carlos </a:t>
            </a:r>
            <a:r>
              <a:rPr lang="nl-NL" dirty="0" err="1"/>
              <a:t>owns</a:t>
            </a:r>
            <a:r>
              <a:rPr lang="nl-NL" dirty="0"/>
              <a:t> WR01</a:t>
            </a:r>
          </a:p>
        </p:txBody>
      </p:sp>
    </p:spTree>
    <p:extLst>
      <p:ext uri="{BB962C8B-B14F-4D97-AF65-F5344CB8AC3E}">
        <p14:creationId xmlns:p14="http://schemas.microsoft.com/office/powerpoint/2010/main" val="142912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t 1">
                <a:extLst>
                  <a:ext uri="{FF2B5EF4-FFF2-40B4-BE49-F238E27FC236}">
                    <a16:creationId xmlns:a16="http://schemas.microsoft.com/office/drawing/2014/main" id="{A0CA106B-F830-42FA-9D56-30B450EB2E4F}"/>
                  </a:ext>
                </a:extLst>
              </p14:cNvPr>
              <p14:cNvContentPartPr/>
              <p14:nvPr/>
            </p14:nvContentPartPr>
            <p14:xfrm>
              <a:off x="2836417" y="6311964"/>
              <a:ext cx="8207640" cy="126000"/>
            </p14:xfrm>
          </p:contentPart>
        </mc:Choice>
        <mc:Fallback xmlns="">
          <p:pic>
            <p:nvPicPr>
              <p:cNvPr id="2" name="Inkt 1">
                <a:extLst>
                  <a:ext uri="{FF2B5EF4-FFF2-40B4-BE49-F238E27FC236}">
                    <a16:creationId xmlns:a16="http://schemas.microsoft.com/office/drawing/2014/main" id="{A0CA106B-F830-42FA-9D56-30B450EB2E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7057" y="6293244"/>
                <a:ext cx="82263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70161555-4E16-47A2-81B1-F7A73897849E}"/>
                  </a:ext>
                </a:extLst>
              </p14:cNvPr>
              <p14:cNvContentPartPr/>
              <p14:nvPr/>
            </p14:nvContentPartPr>
            <p14:xfrm>
              <a:off x="2858357" y="3403164"/>
              <a:ext cx="3189960" cy="67320"/>
            </p14:xfrm>
          </p:contentPart>
        </mc:Choice>
        <mc:Fallback xmlns=""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70161555-4E16-47A2-81B1-F7A7389784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48997" y="3384084"/>
                <a:ext cx="320868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8E84A95E-1054-46AB-920C-28230128BFE6}"/>
                  </a:ext>
                </a:extLst>
              </p14:cNvPr>
              <p14:cNvContentPartPr/>
              <p14:nvPr/>
            </p14:nvContentPartPr>
            <p14:xfrm>
              <a:off x="5869027" y="3485816"/>
              <a:ext cx="104400" cy="2818440"/>
            </p14:xfrm>
          </p:contentPart>
        </mc:Choice>
        <mc:Fallback xmlns=""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8E84A95E-1054-46AB-920C-28230128BF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59667" y="3467096"/>
                <a:ext cx="123120" cy="28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t 4">
                <a:extLst>
                  <a:ext uri="{FF2B5EF4-FFF2-40B4-BE49-F238E27FC236}">
                    <a16:creationId xmlns:a16="http://schemas.microsoft.com/office/drawing/2014/main" id="{29DA4573-6D06-4527-80D0-CEDBF09C1638}"/>
                  </a:ext>
                </a:extLst>
              </p14:cNvPr>
              <p14:cNvContentPartPr/>
              <p14:nvPr/>
            </p14:nvContentPartPr>
            <p14:xfrm>
              <a:off x="2836417" y="3444204"/>
              <a:ext cx="128880" cy="3004200"/>
            </p14:xfrm>
          </p:contentPart>
        </mc:Choice>
        <mc:Fallback xmlns="">
          <p:pic>
            <p:nvPicPr>
              <p:cNvPr id="5" name="Inkt 4">
                <a:extLst>
                  <a:ext uri="{FF2B5EF4-FFF2-40B4-BE49-F238E27FC236}">
                    <a16:creationId xmlns:a16="http://schemas.microsoft.com/office/drawing/2014/main" id="{29DA4573-6D06-4527-80D0-CEDBF09C16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27057" y="3425124"/>
                <a:ext cx="147600" cy="30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CB3B466C-1CA6-47B7-8A98-C4466162B998}"/>
                  </a:ext>
                </a:extLst>
              </p14:cNvPr>
              <p14:cNvContentPartPr/>
              <p14:nvPr/>
            </p14:nvContentPartPr>
            <p14:xfrm>
              <a:off x="2810159" y="4776924"/>
              <a:ext cx="3186720" cy="83160"/>
            </p14:xfrm>
          </p:contentPart>
        </mc:Choice>
        <mc:Fallback xmlns=""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CB3B466C-1CA6-47B7-8A98-C4466162B99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00799" y="4757844"/>
                <a:ext cx="320544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7460BE7F-6BEF-4AC6-BAF2-37F62D839AF4}"/>
                  </a:ext>
                </a:extLst>
              </p14:cNvPr>
              <p14:cNvContentPartPr/>
              <p14:nvPr/>
            </p14:nvContentPartPr>
            <p14:xfrm>
              <a:off x="4523016" y="3495896"/>
              <a:ext cx="34560" cy="1368000"/>
            </p14:xfrm>
          </p:contentPart>
        </mc:Choice>
        <mc:Fallback xmlns=""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7460BE7F-6BEF-4AC6-BAF2-37F62D839A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13656" y="3476816"/>
                <a:ext cx="53280" cy="14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D00EECF0-2823-4E52-80B7-37A6EBA8085E}"/>
                  </a:ext>
                </a:extLst>
              </p14:cNvPr>
              <p14:cNvContentPartPr/>
              <p14:nvPr/>
            </p14:nvContentPartPr>
            <p14:xfrm>
              <a:off x="5180536" y="3477754"/>
              <a:ext cx="76680" cy="133380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D00EECF0-2823-4E52-80B7-37A6EBA8085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71176" y="3458674"/>
                <a:ext cx="95400" cy="13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t 8">
                <a:extLst>
                  <a:ext uri="{FF2B5EF4-FFF2-40B4-BE49-F238E27FC236}">
                    <a16:creationId xmlns:a16="http://schemas.microsoft.com/office/drawing/2014/main" id="{E409D53A-CF3A-4D38-AF4C-9D7AE5111D0B}"/>
                  </a:ext>
                </a:extLst>
              </p14:cNvPr>
              <p14:cNvContentPartPr/>
              <p14:nvPr/>
            </p14:nvContentPartPr>
            <p14:xfrm>
              <a:off x="2816977" y="1351884"/>
              <a:ext cx="109080" cy="2165760"/>
            </p14:xfrm>
          </p:contentPart>
        </mc:Choice>
        <mc:Fallback xmlns="">
          <p:pic>
            <p:nvPicPr>
              <p:cNvPr id="9" name="Inkt 8">
                <a:extLst>
                  <a:ext uri="{FF2B5EF4-FFF2-40B4-BE49-F238E27FC236}">
                    <a16:creationId xmlns:a16="http://schemas.microsoft.com/office/drawing/2014/main" id="{E409D53A-CF3A-4D38-AF4C-9D7AE5111D0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07617" y="1332804"/>
                <a:ext cx="127800" cy="22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t 9">
                <a:extLst>
                  <a:ext uri="{FF2B5EF4-FFF2-40B4-BE49-F238E27FC236}">
                    <a16:creationId xmlns:a16="http://schemas.microsoft.com/office/drawing/2014/main" id="{AE4A713A-7F41-4829-B0D8-CDEDCE5B6D3F}"/>
                  </a:ext>
                </a:extLst>
              </p14:cNvPr>
              <p14:cNvContentPartPr/>
              <p14:nvPr/>
            </p14:nvContentPartPr>
            <p14:xfrm>
              <a:off x="2779867" y="1318764"/>
              <a:ext cx="8070120" cy="115200"/>
            </p14:xfrm>
          </p:contentPart>
        </mc:Choice>
        <mc:Fallback xmlns="">
          <p:pic>
            <p:nvPicPr>
              <p:cNvPr id="10" name="Inkt 9">
                <a:extLst>
                  <a:ext uri="{FF2B5EF4-FFF2-40B4-BE49-F238E27FC236}">
                    <a16:creationId xmlns:a16="http://schemas.microsoft.com/office/drawing/2014/main" id="{AE4A713A-7F41-4829-B0D8-CDEDCE5B6D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70507" y="1300044"/>
                <a:ext cx="80888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t 10">
                <a:extLst>
                  <a:ext uri="{FF2B5EF4-FFF2-40B4-BE49-F238E27FC236}">
                    <a16:creationId xmlns:a16="http://schemas.microsoft.com/office/drawing/2014/main" id="{4A60E08C-2E47-4E27-80CC-F16251F65B47}"/>
                  </a:ext>
                </a:extLst>
              </p14:cNvPr>
              <p14:cNvContentPartPr/>
              <p14:nvPr/>
            </p14:nvContentPartPr>
            <p14:xfrm>
              <a:off x="10863482" y="1204496"/>
              <a:ext cx="120240" cy="5131440"/>
            </p14:xfrm>
          </p:contentPart>
        </mc:Choice>
        <mc:Fallback xmlns="">
          <p:pic>
            <p:nvPicPr>
              <p:cNvPr id="11" name="Inkt 10">
                <a:extLst>
                  <a:ext uri="{FF2B5EF4-FFF2-40B4-BE49-F238E27FC236}">
                    <a16:creationId xmlns:a16="http://schemas.microsoft.com/office/drawing/2014/main" id="{4A60E08C-2E47-4E27-80CC-F16251F65B4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854122" y="1185776"/>
                <a:ext cx="138960" cy="51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Inkt 12">
                <a:extLst>
                  <a:ext uri="{FF2B5EF4-FFF2-40B4-BE49-F238E27FC236}">
                    <a16:creationId xmlns:a16="http://schemas.microsoft.com/office/drawing/2014/main" id="{7D0CDF6A-2CDD-4883-B9FB-AFC5C017DD15}"/>
                  </a:ext>
                </a:extLst>
              </p14:cNvPr>
              <p14:cNvContentPartPr/>
              <p14:nvPr/>
            </p14:nvContentPartPr>
            <p14:xfrm>
              <a:off x="6263159" y="3221936"/>
              <a:ext cx="141120" cy="3085200"/>
            </p14:xfrm>
          </p:contentPart>
        </mc:Choice>
        <mc:Fallback xmlns="">
          <p:pic>
            <p:nvPicPr>
              <p:cNvPr id="13" name="Inkt 12">
                <a:extLst>
                  <a:ext uri="{FF2B5EF4-FFF2-40B4-BE49-F238E27FC236}">
                    <a16:creationId xmlns:a16="http://schemas.microsoft.com/office/drawing/2014/main" id="{7D0CDF6A-2CDD-4883-B9FB-AFC5C017DD1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53799" y="3202856"/>
                <a:ext cx="159840" cy="31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Inkt 13">
                <a:extLst>
                  <a:ext uri="{FF2B5EF4-FFF2-40B4-BE49-F238E27FC236}">
                    <a16:creationId xmlns:a16="http://schemas.microsoft.com/office/drawing/2014/main" id="{CA7218B0-216A-4179-BC84-32BE582BB73C}"/>
                  </a:ext>
                </a:extLst>
              </p14:cNvPr>
              <p14:cNvContentPartPr/>
              <p14:nvPr/>
            </p14:nvContentPartPr>
            <p14:xfrm>
              <a:off x="6272728" y="3183416"/>
              <a:ext cx="4596840" cy="72000"/>
            </p14:xfrm>
          </p:contentPart>
        </mc:Choice>
        <mc:Fallback xmlns="">
          <p:pic>
            <p:nvPicPr>
              <p:cNvPr id="14" name="Inkt 13">
                <a:extLst>
                  <a:ext uri="{FF2B5EF4-FFF2-40B4-BE49-F238E27FC236}">
                    <a16:creationId xmlns:a16="http://schemas.microsoft.com/office/drawing/2014/main" id="{CA7218B0-216A-4179-BC84-32BE582BB73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63368" y="3164696"/>
                <a:ext cx="461556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87E0572B-00BA-4122-B0B8-B9774CB7CB41}"/>
                  </a:ext>
                </a:extLst>
              </p14:cNvPr>
              <p14:cNvContentPartPr/>
              <p14:nvPr/>
            </p14:nvContentPartPr>
            <p14:xfrm>
              <a:off x="4751957" y="1303644"/>
              <a:ext cx="131040" cy="191376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87E0572B-00BA-4122-B0B8-B9774CB7CB4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42597" y="1284564"/>
                <a:ext cx="149760" cy="19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4D2E1D9A-420C-4C19-8B64-C1EC5AEE6794}"/>
                  </a:ext>
                </a:extLst>
              </p14:cNvPr>
              <p14:cNvContentPartPr/>
              <p14:nvPr/>
            </p14:nvContentPartPr>
            <p14:xfrm>
              <a:off x="6024217" y="1362684"/>
              <a:ext cx="85320" cy="1820880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4D2E1D9A-420C-4C19-8B64-C1EC5AEE679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14857" y="1343964"/>
                <a:ext cx="104040" cy="18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" name="Inkt 16">
                <a:extLst>
                  <a:ext uri="{FF2B5EF4-FFF2-40B4-BE49-F238E27FC236}">
                    <a16:creationId xmlns:a16="http://schemas.microsoft.com/office/drawing/2014/main" id="{05899716-46D2-4E71-A359-2E95AAF63BA7}"/>
                  </a:ext>
                </a:extLst>
              </p14:cNvPr>
              <p14:cNvContentPartPr/>
              <p14:nvPr/>
            </p14:nvContentPartPr>
            <p14:xfrm>
              <a:off x="6323377" y="1331364"/>
              <a:ext cx="49320" cy="1555920"/>
            </p14:xfrm>
          </p:contentPart>
        </mc:Choice>
        <mc:Fallback xmlns="">
          <p:pic>
            <p:nvPicPr>
              <p:cNvPr id="17" name="Inkt 16">
                <a:extLst>
                  <a:ext uri="{FF2B5EF4-FFF2-40B4-BE49-F238E27FC236}">
                    <a16:creationId xmlns:a16="http://schemas.microsoft.com/office/drawing/2014/main" id="{05899716-46D2-4E71-A359-2E95AAF63BA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14017" y="1312284"/>
                <a:ext cx="68040" cy="159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Inkt 17">
                <a:extLst>
                  <a:ext uri="{FF2B5EF4-FFF2-40B4-BE49-F238E27FC236}">
                    <a16:creationId xmlns:a16="http://schemas.microsoft.com/office/drawing/2014/main" id="{E94B47E6-8711-4B10-B94B-DC5E19B1230D}"/>
                  </a:ext>
                </a:extLst>
              </p14:cNvPr>
              <p14:cNvContentPartPr/>
              <p14:nvPr/>
            </p14:nvContentPartPr>
            <p14:xfrm>
              <a:off x="6344977" y="2791164"/>
              <a:ext cx="4699080" cy="109080"/>
            </p14:xfrm>
          </p:contentPart>
        </mc:Choice>
        <mc:Fallback xmlns="">
          <p:pic>
            <p:nvPicPr>
              <p:cNvPr id="18" name="Inkt 17">
                <a:extLst>
                  <a:ext uri="{FF2B5EF4-FFF2-40B4-BE49-F238E27FC236}">
                    <a16:creationId xmlns:a16="http://schemas.microsoft.com/office/drawing/2014/main" id="{E94B47E6-8711-4B10-B94B-DC5E19B1230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35617" y="2772084"/>
                <a:ext cx="471744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" name="Inkt 18">
                <a:extLst>
                  <a:ext uri="{FF2B5EF4-FFF2-40B4-BE49-F238E27FC236}">
                    <a16:creationId xmlns:a16="http://schemas.microsoft.com/office/drawing/2014/main" id="{89ED0883-FBAB-4146-B524-56C6C9D7FE23}"/>
                  </a:ext>
                </a:extLst>
              </p14:cNvPr>
              <p14:cNvContentPartPr/>
              <p14:nvPr/>
            </p14:nvContentPartPr>
            <p14:xfrm>
              <a:off x="7446078" y="1342884"/>
              <a:ext cx="74880" cy="1506960"/>
            </p14:xfrm>
          </p:contentPart>
        </mc:Choice>
        <mc:Fallback xmlns="">
          <p:pic>
            <p:nvPicPr>
              <p:cNvPr id="19" name="Inkt 18">
                <a:extLst>
                  <a:ext uri="{FF2B5EF4-FFF2-40B4-BE49-F238E27FC236}">
                    <a16:creationId xmlns:a16="http://schemas.microsoft.com/office/drawing/2014/main" id="{89ED0883-FBAB-4146-B524-56C6C9D7FE2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436718" y="1323804"/>
                <a:ext cx="93600" cy="154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" name="Inkt 19">
                <a:extLst>
                  <a:ext uri="{FF2B5EF4-FFF2-40B4-BE49-F238E27FC236}">
                    <a16:creationId xmlns:a16="http://schemas.microsoft.com/office/drawing/2014/main" id="{95FF1FFE-6E5F-42BC-B808-B8AB105BF816}"/>
                  </a:ext>
                </a:extLst>
              </p14:cNvPr>
              <p14:cNvContentPartPr/>
              <p14:nvPr/>
            </p14:nvContentPartPr>
            <p14:xfrm>
              <a:off x="8579358" y="1408404"/>
              <a:ext cx="118800" cy="1424160"/>
            </p14:xfrm>
          </p:contentPart>
        </mc:Choice>
        <mc:Fallback xmlns="">
          <p:pic>
            <p:nvPicPr>
              <p:cNvPr id="20" name="Inkt 19">
                <a:extLst>
                  <a:ext uri="{FF2B5EF4-FFF2-40B4-BE49-F238E27FC236}">
                    <a16:creationId xmlns:a16="http://schemas.microsoft.com/office/drawing/2014/main" id="{95FF1FFE-6E5F-42BC-B808-B8AB105BF81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569998" y="1389684"/>
                <a:ext cx="137160" cy="14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" name="Inkt 20">
                <a:extLst>
                  <a:ext uri="{FF2B5EF4-FFF2-40B4-BE49-F238E27FC236}">
                    <a16:creationId xmlns:a16="http://schemas.microsoft.com/office/drawing/2014/main" id="{DD76B236-82DA-4208-9839-F35077ABB211}"/>
                  </a:ext>
                </a:extLst>
              </p14:cNvPr>
              <p14:cNvContentPartPr/>
              <p14:nvPr/>
            </p14:nvContentPartPr>
            <p14:xfrm>
              <a:off x="10257678" y="3211496"/>
              <a:ext cx="148680" cy="3169800"/>
            </p14:xfrm>
          </p:contentPart>
        </mc:Choice>
        <mc:Fallback xmlns="">
          <p:pic>
            <p:nvPicPr>
              <p:cNvPr id="21" name="Inkt 20">
                <a:extLst>
                  <a:ext uri="{FF2B5EF4-FFF2-40B4-BE49-F238E27FC236}">
                    <a16:creationId xmlns:a16="http://schemas.microsoft.com/office/drawing/2014/main" id="{DD76B236-82DA-4208-9839-F35077ABB21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248318" y="3192416"/>
                <a:ext cx="167400" cy="32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EA5C3E94-6C62-4B2B-8CCC-841EF814CA65}"/>
                  </a:ext>
                </a:extLst>
              </p14:cNvPr>
              <p14:cNvContentPartPr/>
              <p14:nvPr/>
            </p14:nvContentPartPr>
            <p14:xfrm>
              <a:off x="8933128" y="3301856"/>
              <a:ext cx="1328760" cy="221544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EA5C3E94-6C62-4B2B-8CCC-841EF814CA6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923768" y="3283136"/>
                <a:ext cx="1347480" cy="22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" name="Inkt 22">
                <a:extLst>
                  <a:ext uri="{FF2B5EF4-FFF2-40B4-BE49-F238E27FC236}">
                    <a16:creationId xmlns:a16="http://schemas.microsoft.com/office/drawing/2014/main" id="{F2D4C77D-0C44-4792-9D84-63C0CE68307C}"/>
                  </a:ext>
                </a:extLst>
              </p14:cNvPr>
              <p14:cNvContentPartPr/>
              <p14:nvPr/>
            </p14:nvContentPartPr>
            <p14:xfrm>
              <a:off x="8974168" y="4238576"/>
              <a:ext cx="1287000" cy="38160"/>
            </p14:xfrm>
          </p:contentPart>
        </mc:Choice>
        <mc:Fallback xmlns="">
          <p:pic>
            <p:nvPicPr>
              <p:cNvPr id="23" name="Inkt 22">
                <a:extLst>
                  <a:ext uri="{FF2B5EF4-FFF2-40B4-BE49-F238E27FC236}">
                    <a16:creationId xmlns:a16="http://schemas.microsoft.com/office/drawing/2014/main" id="{F2D4C77D-0C44-4792-9D84-63C0CE68307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964808" y="4219496"/>
                <a:ext cx="13057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4" name="Inkt 23">
                <a:extLst>
                  <a:ext uri="{FF2B5EF4-FFF2-40B4-BE49-F238E27FC236}">
                    <a16:creationId xmlns:a16="http://schemas.microsoft.com/office/drawing/2014/main" id="{E9D58AD0-2B48-4C8E-91D3-35ED6C19F30A}"/>
                  </a:ext>
                </a:extLst>
              </p14:cNvPr>
              <p14:cNvContentPartPr/>
              <p14:nvPr/>
            </p14:nvContentPartPr>
            <p14:xfrm>
              <a:off x="8464158" y="3207896"/>
              <a:ext cx="73800" cy="3107160"/>
            </p14:xfrm>
          </p:contentPart>
        </mc:Choice>
        <mc:Fallback xmlns="">
          <p:pic>
            <p:nvPicPr>
              <p:cNvPr id="24" name="Inkt 23">
                <a:extLst>
                  <a:ext uri="{FF2B5EF4-FFF2-40B4-BE49-F238E27FC236}">
                    <a16:creationId xmlns:a16="http://schemas.microsoft.com/office/drawing/2014/main" id="{E9D58AD0-2B48-4C8E-91D3-35ED6C19F30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454798" y="3189176"/>
                <a:ext cx="92520" cy="31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5" name="Inkt 24">
                <a:extLst>
                  <a:ext uri="{FF2B5EF4-FFF2-40B4-BE49-F238E27FC236}">
                    <a16:creationId xmlns:a16="http://schemas.microsoft.com/office/drawing/2014/main" id="{1A17756C-D550-4CA4-9FFD-43E8CD8119C7}"/>
                  </a:ext>
                </a:extLst>
              </p14:cNvPr>
              <p14:cNvContentPartPr/>
              <p14:nvPr/>
            </p14:nvContentPartPr>
            <p14:xfrm>
              <a:off x="6902769" y="3253976"/>
              <a:ext cx="1243800" cy="1161720"/>
            </p14:xfrm>
          </p:contentPart>
        </mc:Choice>
        <mc:Fallback xmlns="">
          <p:pic>
            <p:nvPicPr>
              <p:cNvPr id="25" name="Inkt 24">
                <a:extLst>
                  <a:ext uri="{FF2B5EF4-FFF2-40B4-BE49-F238E27FC236}">
                    <a16:creationId xmlns:a16="http://schemas.microsoft.com/office/drawing/2014/main" id="{1A17756C-D550-4CA4-9FFD-43E8CD8119C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893409" y="3234896"/>
                <a:ext cx="1262520" cy="11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6" name="Inkt 25">
                <a:extLst>
                  <a:ext uri="{FF2B5EF4-FFF2-40B4-BE49-F238E27FC236}">
                    <a16:creationId xmlns:a16="http://schemas.microsoft.com/office/drawing/2014/main" id="{7F4FC0C7-216B-4FB5-803A-8A6C40604340}"/>
                  </a:ext>
                </a:extLst>
              </p14:cNvPr>
              <p14:cNvContentPartPr/>
              <p14:nvPr/>
            </p14:nvContentPartPr>
            <p14:xfrm>
              <a:off x="7175736" y="3228056"/>
              <a:ext cx="64800" cy="1181880"/>
            </p14:xfrm>
          </p:contentPart>
        </mc:Choice>
        <mc:Fallback xmlns="">
          <p:pic>
            <p:nvPicPr>
              <p:cNvPr id="26" name="Inkt 25">
                <a:extLst>
                  <a:ext uri="{FF2B5EF4-FFF2-40B4-BE49-F238E27FC236}">
                    <a16:creationId xmlns:a16="http://schemas.microsoft.com/office/drawing/2014/main" id="{7F4FC0C7-216B-4FB5-803A-8A6C4060434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166376" y="3208976"/>
                <a:ext cx="83520" cy="12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7" name="Inkt 26">
                <a:extLst>
                  <a:ext uri="{FF2B5EF4-FFF2-40B4-BE49-F238E27FC236}">
                    <a16:creationId xmlns:a16="http://schemas.microsoft.com/office/drawing/2014/main" id="{7E731C19-4CDD-4803-B9F3-C4DB7EAB61B5}"/>
                  </a:ext>
                </a:extLst>
              </p14:cNvPr>
              <p14:cNvContentPartPr/>
              <p14:nvPr/>
            </p14:nvContentPartPr>
            <p14:xfrm>
              <a:off x="7534539" y="3285656"/>
              <a:ext cx="78480" cy="1013760"/>
            </p14:xfrm>
          </p:contentPart>
        </mc:Choice>
        <mc:Fallback xmlns="">
          <p:pic>
            <p:nvPicPr>
              <p:cNvPr id="27" name="Inkt 26">
                <a:extLst>
                  <a:ext uri="{FF2B5EF4-FFF2-40B4-BE49-F238E27FC236}">
                    <a16:creationId xmlns:a16="http://schemas.microsoft.com/office/drawing/2014/main" id="{7E731C19-4CDD-4803-B9F3-C4DB7EAB61B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525179" y="3266576"/>
                <a:ext cx="97200" cy="10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8" name="Inkt 27">
                <a:extLst>
                  <a:ext uri="{FF2B5EF4-FFF2-40B4-BE49-F238E27FC236}">
                    <a16:creationId xmlns:a16="http://schemas.microsoft.com/office/drawing/2014/main" id="{2A7C532A-7516-4838-88C8-DA0E3871CB04}"/>
                  </a:ext>
                </a:extLst>
              </p14:cNvPr>
              <p14:cNvContentPartPr/>
              <p14:nvPr/>
            </p14:nvContentPartPr>
            <p14:xfrm>
              <a:off x="8144019" y="3223736"/>
              <a:ext cx="190800" cy="1171080"/>
            </p14:xfrm>
          </p:contentPart>
        </mc:Choice>
        <mc:Fallback xmlns="">
          <p:pic>
            <p:nvPicPr>
              <p:cNvPr id="28" name="Inkt 27">
                <a:extLst>
                  <a:ext uri="{FF2B5EF4-FFF2-40B4-BE49-F238E27FC236}">
                    <a16:creationId xmlns:a16="http://schemas.microsoft.com/office/drawing/2014/main" id="{2A7C532A-7516-4838-88C8-DA0E3871CB0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134659" y="3205016"/>
                <a:ext cx="209520" cy="12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9" name="Inkt 28">
                <a:extLst>
                  <a:ext uri="{FF2B5EF4-FFF2-40B4-BE49-F238E27FC236}">
                    <a16:creationId xmlns:a16="http://schemas.microsoft.com/office/drawing/2014/main" id="{43E8776A-0E60-494D-BAE4-8F56A2BF1085}"/>
                  </a:ext>
                </a:extLst>
              </p14:cNvPr>
              <p14:cNvContentPartPr/>
              <p14:nvPr/>
            </p14:nvContentPartPr>
            <p14:xfrm>
              <a:off x="8962408" y="3370976"/>
              <a:ext cx="1130040" cy="268920"/>
            </p14:xfrm>
          </p:contentPart>
        </mc:Choice>
        <mc:Fallback xmlns="">
          <p:pic>
            <p:nvPicPr>
              <p:cNvPr id="29" name="Inkt 28">
                <a:extLst>
                  <a:ext uri="{FF2B5EF4-FFF2-40B4-BE49-F238E27FC236}">
                    <a16:creationId xmlns:a16="http://schemas.microsoft.com/office/drawing/2014/main" id="{43E8776A-0E60-494D-BAE4-8F56A2BF108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953048" y="3351896"/>
                <a:ext cx="114876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0" name="Inkt 29">
                <a:extLst>
                  <a:ext uri="{FF2B5EF4-FFF2-40B4-BE49-F238E27FC236}">
                    <a16:creationId xmlns:a16="http://schemas.microsoft.com/office/drawing/2014/main" id="{788B0D60-11AF-4A4A-92FB-FE74E57FB5EC}"/>
                  </a:ext>
                </a:extLst>
              </p14:cNvPr>
              <p14:cNvContentPartPr/>
              <p14:nvPr/>
            </p14:nvContentPartPr>
            <p14:xfrm>
              <a:off x="9089906" y="3403622"/>
              <a:ext cx="1019520" cy="153360"/>
            </p14:xfrm>
          </p:contentPart>
        </mc:Choice>
        <mc:Fallback xmlns="">
          <p:pic>
            <p:nvPicPr>
              <p:cNvPr id="30" name="Inkt 29">
                <a:extLst>
                  <a:ext uri="{FF2B5EF4-FFF2-40B4-BE49-F238E27FC236}">
                    <a16:creationId xmlns:a16="http://schemas.microsoft.com/office/drawing/2014/main" id="{788B0D60-11AF-4A4A-92FB-FE74E57FB5E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080546" y="3384542"/>
                <a:ext cx="103824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1" name="Inkt 30">
                <a:extLst>
                  <a:ext uri="{FF2B5EF4-FFF2-40B4-BE49-F238E27FC236}">
                    <a16:creationId xmlns:a16="http://schemas.microsoft.com/office/drawing/2014/main" id="{B588A766-2779-474C-8D93-AA951B9F5360}"/>
                  </a:ext>
                </a:extLst>
              </p14:cNvPr>
              <p14:cNvContentPartPr/>
              <p14:nvPr/>
            </p14:nvContentPartPr>
            <p14:xfrm>
              <a:off x="9086726" y="4493456"/>
              <a:ext cx="169200" cy="273240"/>
            </p14:xfrm>
          </p:contentPart>
        </mc:Choice>
        <mc:Fallback xmlns="">
          <p:pic>
            <p:nvPicPr>
              <p:cNvPr id="31" name="Inkt 30">
                <a:extLst>
                  <a:ext uri="{FF2B5EF4-FFF2-40B4-BE49-F238E27FC236}">
                    <a16:creationId xmlns:a16="http://schemas.microsoft.com/office/drawing/2014/main" id="{B588A766-2779-474C-8D93-AA951B9F536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077366" y="4474736"/>
                <a:ext cx="18792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2" name="Inkt 31">
                <a:extLst>
                  <a:ext uri="{FF2B5EF4-FFF2-40B4-BE49-F238E27FC236}">
                    <a16:creationId xmlns:a16="http://schemas.microsoft.com/office/drawing/2014/main" id="{796FD989-7BFB-4E69-87CF-56B963A1723A}"/>
                  </a:ext>
                </a:extLst>
              </p14:cNvPr>
              <p14:cNvContentPartPr/>
              <p14:nvPr/>
            </p14:nvContentPartPr>
            <p14:xfrm>
              <a:off x="8683950" y="1926965"/>
              <a:ext cx="484200" cy="803880"/>
            </p14:xfrm>
          </p:contentPart>
        </mc:Choice>
        <mc:Fallback xmlns="">
          <p:pic>
            <p:nvPicPr>
              <p:cNvPr id="32" name="Inkt 31">
                <a:extLst>
                  <a:ext uri="{FF2B5EF4-FFF2-40B4-BE49-F238E27FC236}">
                    <a16:creationId xmlns:a16="http://schemas.microsoft.com/office/drawing/2014/main" id="{796FD989-7BFB-4E69-87CF-56B963A1723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674590" y="1908245"/>
                <a:ext cx="502920" cy="8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3" name="Inkt 32">
                <a:extLst>
                  <a:ext uri="{FF2B5EF4-FFF2-40B4-BE49-F238E27FC236}">
                    <a16:creationId xmlns:a16="http://schemas.microsoft.com/office/drawing/2014/main" id="{FAA7D4FC-C3F7-43E4-B8D8-8A2BF76FC0F2}"/>
                  </a:ext>
                </a:extLst>
              </p14:cNvPr>
              <p14:cNvContentPartPr/>
              <p14:nvPr/>
            </p14:nvContentPartPr>
            <p14:xfrm>
              <a:off x="7784228" y="2297276"/>
              <a:ext cx="254880" cy="320400"/>
            </p14:xfrm>
          </p:contentPart>
        </mc:Choice>
        <mc:Fallback xmlns="">
          <p:pic>
            <p:nvPicPr>
              <p:cNvPr id="33" name="Inkt 32">
                <a:extLst>
                  <a:ext uri="{FF2B5EF4-FFF2-40B4-BE49-F238E27FC236}">
                    <a16:creationId xmlns:a16="http://schemas.microsoft.com/office/drawing/2014/main" id="{FAA7D4FC-C3F7-43E4-B8D8-8A2BF76FC0F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774868" y="2278556"/>
                <a:ext cx="27360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4" name="Inkt 33">
                <a:extLst>
                  <a:ext uri="{FF2B5EF4-FFF2-40B4-BE49-F238E27FC236}">
                    <a16:creationId xmlns:a16="http://schemas.microsoft.com/office/drawing/2014/main" id="{B1C0EC34-E382-40BE-AD26-A02AF6D477DD}"/>
                  </a:ext>
                </a:extLst>
              </p14:cNvPr>
              <p14:cNvContentPartPr/>
              <p14:nvPr/>
            </p14:nvContentPartPr>
            <p14:xfrm>
              <a:off x="8065254" y="2442483"/>
              <a:ext cx="179640" cy="162360"/>
            </p14:xfrm>
          </p:contentPart>
        </mc:Choice>
        <mc:Fallback xmlns="">
          <p:pic>
            <p:nvPicPr>
              <p:cNvPr id="34" name="Inkt 33">
                <a:extLst>
                  <a:ext uri="{FF2B5EF4-FFF2-40B4-BE49-F238E27FC236}">
                    <a16:creationId xmlns:a16="http://schemas.microsoft.com/office/drawing/2014/main" id="{B1C0EC34-E382-40BE-AD26-A02AF6D477D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055894" y="2423403"/>
                <a:ext cx="19836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5" name="Inkt 34">
                <a:extLst>
                  <a:ext uri="{FF2B5EF4-FFF2-40B4-BE49-F238E27FC236}">
                    <a16:creationId xmlns:a16="http://schemas.microsoft.com/office/drawing/2014/main" id="{124028B4-6AA5-435A-8D18-682F55EC39B7}"/>
                  </a:ext>
                </a:extLst>
              </p14:cNvPr>
              <p14:cNvContentPartPr/>
              <p14:nvPr/>
            </p14:nvContentPartPr>
            <p14:xfrm>
              <a:off x="8270646" y="2456774"/>
              <a:ext cx="157680" cy="177840"/>
            </p14:xfrm>
          </p:contentPart>
        </mc:Choice>
        <mc:Fallback xmlns="">
          <p:pic>
            <p:nvPicPr>
              <p:cNvPr id="35" name="Inkt 34">
                <a:extLst>
                  <a:ext uri="{FF2B5EF4-FFF2-40B4-BE49-F238E27FC236}">
                    <a16:creationId xmlns:a16="http://schemas.microsoft.com/office/drawing/2014/main" id="{124028B4-6AA5-435A-8D18-682F55EC39B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261286" y="2437694"/>
                <a:ext cx="1764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6" name="Inkt 35">
                <a:extLst>
                  <a:ext uri="{FF2B5EF4-FFF2-40B4-BE49-F238E27FC236}">
                    <a16:creationId xmlns:a16="http://schemas.microsoft.com/office/drawing/2014/main" id="{EBCF9354-4867-457D-A931-2B8E338AAA06}"/>
                  </a:ext>
                </a:extLst>
              </p14:cNvPr>
              <p14:cNvContentPartPr/>
              <p14:nvPr/>
            </p14:nvContentPartPr>
            <p14:xfrm>
              <a:off x="8424654" y="2453864"/>
              <a:ext cx="207000" cy="221040"/>
            </p14:xfrm>
          </p:contentPart>
        </mc:Choice>
        <mc:Fallback xmlns="">
          <p:pic>
            <p:nvPicPr>
              <p:cNvPr id="36" name="Inkt 35">
                <a:extLst>
                  <a:ext uri="{FF2B5EF4-FFF2-40B4-BE49-F238E27FC236}">
                    <a16:creationId xmlns:a16="http://schemas.microsoft.com/office/drawing/2014/main" id="{EBCF9354-4867-457D-A931-2B8E338AAA0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415294" y="2435144"/>
                <a:ext cx="22572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7" name="Inkt 36">
                <a:extLst>
                  <a:ext uri="{FF2B5EF4-FFF2-40B4-BE49-F238E27FC236}">
                    <a16:creationId xmlns:a16="http://schemas.microsoft.com/office/drawing/2014/main" id="{8A04A974-813F-492D-8E59-BFF65422E04A}"/>
                  </a:ext>
                </a:extLst>
              </p14:cNvPr>
              <p14:cNvContentPartPr/>
              <p14:nvPr/>
            </p14:nvContentPartPr>
            <p14:xfrm>
              <a:off x="5353919" y="2356269"/>
              <a:ext cx="358920" cy="620280"/>
            </p14:xfrm>
          </p:contentPart>
        </mc:Choice>
        <mc:Fallback xmlns="">
          <p:pic>
            <p:nvPicPr>
              <p:cNvPr id="37" name="Inkt 36">
                <a:extLst>
                  <a:ext uri="{FF2B5EF4-FFF2-40B4-BE49-F238E27FC236}">
                    <a16:creationId xmlns:a16="http://schemas.microsoft.com/office/drawing/2014/main" id="{8A04A974-813F-492D-8E59-BFF65422E04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344559" y="2337549"/>
                <a:ext cx="377640" cy="6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8" name="Inkt 37">
                <a:extLst>
                  <a:ext uri="{FF2B5EF4-FFF2-40B4-BE49-F238E27FC236}">
                    <a16:creationId xmlns:a16="http://schemas.microsoft.com/office/drawing/2014/main" id="{C3688255-F3CA-4973-BA9E-7A8D41CC1E9F}"/>
                  </a:ext>
                </a:extLst>
              </p14:cNvPr>
              <p14:cNvContentPartPr/>
              <p14:nvPr/>
            </p14:nvContentPartPr>
            <p14:xfrm>
              <a:off x="5811153" y="2687617"/>
              <a:ext cx="181440" cy="282240"/>
            </p14:xfrm>
          </p:contentPart>
        </mc:Choice>
        <mc:Fallback xmlns="">
          <p:pic>
            <p:nvPicPr>
              <p:cNvPr id="38" name="Inkt 37">
                <a:extLst>
                  <a:ext uri="{FF2B5EF4-FFF2-40B4-BE49-F238E27FC236}">
                    <a16:creationId xmlns:a16="http://schemas.microsoft.com/office/drawing/2014/main" id="{C3688255-F3CA-4973-BA9E-7A8D41CC1E9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01793" y="2668897"/>
                <a:ext cx="20016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9" name="Inkt 38">
                <a:extLst>
                  <a:ext uri="{FF2B5EF4-FFF2-40B4-BE49-F238E27FC236}">
                    <a16:creationId xmlns:a16="http://schemas.microsoft.com/office/drawing/2014/main" id="{52104DCD-EED5-45F0-AAF3-D6DF90EFDDDA}"/>
                  </a:ext>
                </a:extLst>
              </p14:cNvPr>
              <p14:cNvContentPartPr/>
              <p14:nvPr/>
            </p14:nvContentPartPr>
            <p14:xfrm>
              <a:off x="4982326" y="2816021"/>
              <a:ext cx="331200" cy="175320"/>
            </p14:xfrm>
          </p:contentPart>
        </mc:Choice>
        <mc:Fallback xmlns="">
          <p:pic>
            <p:nvPicPr>
              <p:cNvPr id="39" name="Inkt 38">
                <a:extLst>
                  <a:ext uri="{FF2B5EF4-FFF2-40B4-BE49-F238E27FC236}">
                    <a16:creationId xmlns:a16="http://schemas.microsoft.com/office/drawing/2014/main" id="{52104DCD-EED5-45F0-AAF3-D6DF90EFDDD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972966" y="2797301"/>
                <a:ext cx="3499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0" name="Inkt 39">
                <a:extLst>
                  <a:ext uri="{FF2B5EF4-FFF2-40B4-BE49-F238E27FC236}">
                    <a16:creationId xmlns:a16="http://schemas.microsoft.com/office/drawing/2014/main" id="{B4A5B8A8-5D09-45D5-99A8-B68521483549}"/>
                  </a:ext>
                </a:extLst>
              </p14:cNvPr>
              <p14:cNvContentPartPr/>
              <p14:nvPr/>
            </p14:nvContentPartPr>
            <p14:xfrm>
              <a:off x="4349962" y="2357707"/>
              <a:ext cx="270360" cy="641160"/>
            </p14:xfrm>
          </p:contentPart>
        </mc:Choice>
        <mc:Fallback xmlns="">
          <p:pic>
            <p:nvPicPr>
              <p:cNvPr id="40" name="Inkt 39">
                <a:extLst>
                  <a:ext uri="{FF2B5EF4-FFF2-40B4-BE49-F238E27FC236}">
                    <a16:creationId xmlns:a16="http://schemas.microsoft.com/office/drawing/2014/main" id="{B4A5B8A8-5D09-45D5-99A8-B6852148354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340602" y="2338627"/>
                <a:ext cx="28908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Inkt 41">
                <a:extLst>
                  <a:ext uri="{FF2B5EF4-FFF2-40B4-BE49-F238E27FC236}">
                    <a16:creationId xmlns:a16="http://schemas.microsoft.com/office/drawing/2014/main" id="{A2435A82-6B86-4A47-BA82-0A5EEB80FAC1}"/>
                  </a:ext>
                </a:extLst>
              </p14:cNvPr>
              <p14:cNvContentPartPr/>
              <p14:nvPr/>
            </p14:nvContentPartPr>
            <p14:xfrm>
              <a:off x="6962682" y="3279536"/>
              <a:ext cx="118800" cy="127080"/>
            </p14:xfrm>
          </p:contentPart>
        </mc:Choice>
        <mc:Fallback xmlns="">
          <p:pic>
            <p:nvPicPr>
              <p:cNvPr id="42" name="Inkt 41">
                <a:extLst>
                  <a:ext uri="{FF2B5EF4-FFF2-40B4-BE49-F238E27FC236}">
                    <a16:creationId xmlns:a16="http://schemas.microsoft.com/office/drawing/2014/main" id="{A2435A82-6B86-4A47-BA82-0A5EEB80FAC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953322" y="3260456"/>
                <a:ext cx="1375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Inkt 42">
                <a:extLst>
                  <a:ext uri="{FF2B5EF4-FFF2-40B4-BE49-F238E27FC236}">
                    <a16:creationId xmlns:a16="http://schemas.microsoft.com/office/drawing/2014/main" id="{4A5FA7C0-8850-4603-A6DA-95C58ABEA93E}"/>
                  </a:ext>
                </a:extLst>
              </p14:cNvPr>
              <p14:cNvContentPartPr/>
              <p14:nvPr/>
            </p14:nvContentPartPr>
            <p14:xfrm>
              <a:off x="7250682" y="3260816"/>
              <a:ext cx="181080" cy="159840"/>
            </p14:xfrm>
          </p:contentPart>
        </mc:Choice>
        <mc:Fallback xmlns="">
          <p:pic>
            <p:nvPicPr>
              <p:cNvPr id="43" name="Inkt 42">
                <a:extLst>
                  <a:ext uri="{FF2B5EF4-FFF2-40B4-BE49-F238E27FC236}">
                    <a16:creationId xmlns:a16="http://schemas.microsoft.com/office/drawing/2014/main" id="{4A5FA7C0-8850-4603-A6DA-95C58ABEA93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241322" y="3241736"/>
                <a:ext cx="1998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Inkt 43">
                <a:extLst>
                  <a:ext uri="{FF2B5EF4-FFF2-40B4-BE49-F238E27FC236}">
                    <a16:creationId xmlns:a16="http://schemas.microsoft.com/office/drawing/2014/main" id="{3A800399-4F45-4B61-943B-B7057B7A89CE}"/>
                  </a:ext>
                </a:extLst>
              </p14:cNvPr>
              <p14:cNvContentPartPr/>
              <p14:nvPr/>
            </p14:nvContentPartPr>
            <p14:xfrm>
              <a:off x="7552288" y="3258656"/>
              <a:ext cx="201600" cy="198360"/>
            </p14:xfrm>
          </p:contentPart>
        </mc:Choice>
        <mc:Fallback xmlns="">
          <p:pic>
            <p:nvPicPr>
              <p:cNvPr id="44" name="Inkt 43">
                <a:extLst>
                  <a:ext uri="{FF2B5EF4-FFF2-40B4-BE49-F238E27FC236}">
                    <a16:creationId xmlns:a16="http://schemas.microsoft.com/office/drawing/2014/main" id="{3A800399-4F45-4B61-943B-B7057B7A89C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542928" y="3239936"/>
                <a:ext cx="2203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Inkt 44">
                <a:extLst>
                  <a:ext uri="{FF2B5EF4-FFF2-40B4-BE49-F238E27FC236}">
                    <a16:creationId xmlns:a16="http://schemas.microsoft.com/office/drawing/2014/main" id="{A2B4BA0D-97FF-42FA-A3DD-0ACC59C3B335}"/>
                  </a:ext>
                </a:extLst>
              </p14:cNvPr>
              <p14:cNvContentPartPr/>
              <p14:nvPr/>
            </p14:nvContentPartPr>
            <p14:xfrm>
              <a:off x="2779867" y="3089536"/>
              <a:ext cx="3213000" cy="102600"/>
            </p14:xfrm>
          </p:contentPart>
        </mc:Choice>
        <mc:Fallback xmlns="">
          <p:pic>
            <p:nvPicPr>
              <p:cNvPr id="45" name="Inkt 44">
                <a:extLst>
                  <a:ext uri="{FF2B5EF4-FFF2-40B4-BE49-F238E27FC236}">
                    <a16:creationId xmlns:a16="http://schemas.microsoft.com/office/drawing/2014/main" id="{A2B4BA0D-97FF-42FA-A3DD-0ACC59C3B33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770507" y="3070456"/>
                <a:ext cx="32317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" name="Inkt 11">
                <a:extLst>
                  <a:ext uri="{FF2B5EF4-FFF2-40B4-BE49-F238E27FC236}">
                    <a16:creationId xmlns:a16="http://schemas.microsoft.com/office/drawing/2014/main" id="{674E6522-6B4A-49D2-8925-E23CA8D6508F}"/>
                  </a:ext>
                </a:extLst>
              </p14:cNvPr>
              <p14:cNvContentPartPr/>
              <p14:nvPr/>
            </p14:nvContentPartPr>
            <p14:xfrm>
              <a:off x="7602430" y="2494842"/>
              <a:ext cx="124200" cy="86040"/>
            </p14:xfrm>
          </p:contentPart>
        </mc:Choice>
        <mc:Fallback xmlns="">
          <p:pic>
            <p:nvPicPr>
              <p:cNvPr id="12" name="Inkt 11">
                <a:extLst>
                  <a:ext uri="{FF2B5EF4-FFF2-40B4-BE49-F238E27FC236}">
                    <a16:creationId xmlns:a16="http://schemas.microsoft.com/office/drawing/2014/main" id="{674E6522-6B4A-49D2-8925-E23CA8D6508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593070" y="2475762"/>
                <a:ext cx="14292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6" name="Inkt 45">
                <a:extLst>
                  <a:ext uri="{FF2B5EF4-FFF2-40B4-BE49-F238E27FC236}">
                    <a16:creationId xmlns:a16="http://schemas.microsoft.com/office/drawing/2014/main" id="{933F2398-01CF-42CB-8B01-B4FC7AFF3135}"/>
                  </a:ext>
                </a:extLst>
              </p14:cNvPr>
              <p14:cNvContentPartPr/>
              <p14:nvPr/>
            </p14:nvContentPartPr>
            <p14:xfrm>
              <a:off x="3968296" y="2657896"/>
              <a:ext cx="194400" cy="293760"/>
            </p14:xfrm>
          </p:contentPart>
        </mc:Choice>
        <mc:Fallback xmlns="">
          <p:pic>
            <p:nvPicPr>
              <p:cNvPr id="46" name="Inkt 45">
                <a:extLst>
                  <a:ext uri="{FF2B5EF4-FFF2-40B4-BE49-F238E27FC236}">
                    <a16:creationId xmlns:a16="http://schemas.microsoft.com/office/drawing/2014/main" id="{933F2398-01CF-42CB-8B01-B4FC7AFF313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958936" y="2639176"/>
                <a:ext cx="213120" cy="33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2446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itel 29">
            <a:extLst>
              <a:ext uri="{FF2B5EF4-FFF2-40B4-BE49-F238E27FC236}">
                <a16:creationId xmlns:a16="http://schemas.microsoft.com/office/drawing/2014/main" id="{426F308A-7C1D-48A8-83EC-072547D0B257}"/>
              </a:ext>
            </a:extLst>
          </p:cNvPr>
          <p:cNvSpPr txBox="1">
            <a:spLocks/>
          </p:cNvSpPr>
          <p:nvPr/>
        </p:nvSpPr>
        <p:spPr>
          <a:xfrm>
            <a:off x="777725" y="14642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Carlos </a:t>
            </a:r>
            <a:r>
              <a:rPr lang="nl-NL" dirty="0" err="1"/>
              <a:t>owns</a:t>
            </a:r>
            <a:r>
              <a:rPr lang="nl-NL" dirty="0"/>
              <a:t> WR01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54F3AE-CF69-CB0B-52DD-254106B204BD}"/>
              </a:ext>
            </a:extLst>
          </p:cNvPr>
          <p:cNvGrpSpPr/>
          <p:nvPr/>
        </p:nvGrpSpPr>
        <p:grpSpPr>
          <a:xfrm>
            <a:off x="90847" y="978800"/>
            <a:ext cx="11758523" cy="5402424"/>
            <a:chOff x="90847" y="978800"/>
            <a:chExt cx="11758523" cy="5402424"/>
          </a:xfrm>
        </p:grpSpPr>
        <p:pic>
          <p:nvPicPr>
            <p:cNvPr id="35" name="Picture 34" descr="Treemap chart&#10;&#10;Description automatically generated">
              <a:extLst>
                <a:ext uri="{FF2B5EF4-FFF2-40B4-BE49-F238E27FC236}">
                  <a16:creationId xmlns:a16="http://schemas.microsoft.com/office/drawing/2014/main" id="{594F2E14-F931-C83C-49F6-B3DE25884C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789" b="8435"/>
            <a:stretch/>
          </p:blipFill>
          <p:spPr>
            <a:xfrm>
              <a:off x="2151384" y="978800"/>
              <a:ext cx="9697986" cy="5402424"/>
            </a:xfrm>
            <a:prstGeom prst="rect">
              <a:avLst/>
            </a:prstGeom>
          </p:spPr>
        </p:pic>
        <p:cxnSp>
          <p:nvCxnSpPr>
            <p:cNvPr id="300" name="Rechte verbindingslijn 284">
              <a:extLst>
                <a:ext uri="{FF2B5EF4-FFF2-40B4-BE49-F238E27FC236}">
                  <a16:creationId xmlns:a16="http://schemas.microsoft.com/office/drawing/2014/main" id="{008A6FE8-0580-EF18-4EF9-3EE695202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198" y="2419486"/>
              <a:ext cx="1659165" cy="842149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Tekstvak 283">
              <a:extLst>
                <a:ext uri="{FF2B5EF4-FFF2-40B4-BE49-F238E27FC236}">
                  <a16:creationId xmlns:a16="http://schemas.microsoft.com/office/drawing/2014/main" id="{7F3942E4-3D6B-9446-A06A-11B5B33F7294}"/>
                </a:ext>
              </a:extLst>
            </p:cNvPr>
            <p:cNvSpPr txBox="1"/>
            <p:nvPr/>
          </p:nvSpPr>
          <p:spPr>
            <a:xfrm>
              <a:off x="90847" y="3076969"/>
              <a:ext cx="763351" cy="369332"/>
            </a:xfrm>
            <a:prstGeom prst="rect">
              <a:avLst/>
            </a:prstGeom>
            <a:solidFill>
              <a:srgbClr val="95FF6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dirty="0"/>
                <a:t>Carlos</a:t>
              </a:r>
              <a:endParaRPr lang="en-GB" dirty="0"/>
            </a:p>
          </p:txBody>
        </p:sp>
        <p:sp>
          <p:nvSpPr>
            <p:cNvPr id="304" name="Tekstvak 285">
              <a:extLst>
                <a:ext uri="{FF2B5EF4-FFF2-40B4-BE49-F238E27FC236}">
                  <a16:creationId xmlns:a16="http://schemas.microsoft.com/office/drawing/2014/main" id="{E9AC5FCB-C495-4F32-0963-A594220ABF91}"/>
                </a:ext>
              </a:extLst>
            </p:cNvPr>
            <p:cNvSpPr txBox="1"/>
            <p:nvPr/>
          </p:nvSpPr>
          <p:spPr>
            <a:xfrm>
              <a:off x="949580" y="2655894"/>
              <a:ext cx="1201804" cy="369332"/>
            </a:xfrm>
            <a:prstGeom prst="rect">
              <a:avLst/>
            </a:prstGeom>
            <a:solidFill>
              <a:srgbClr val="FEFF60"/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NL" dirty="0"/>
                <a:t>Ownership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1037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vak 7">
            <a:extLst>
              <a:ext uri="{FF2B5EF4-FFF2-40B4-BE49-F238E27FC236}">
                <a16:creationId xmlns:a16="http://schemas.microsoft.com/office/drawing/2014/main" id="{2D1347AE-7DE1-451D-93B4-A6A7F6DB2C89}"/>
              </a:ext>
            </a:extLst>
          </p:cNvPr>
          <p:cNvSpPr txBox="1"/>
          <p:nvPr/>
        </p:nvSpPr>
        <p:spPr>
          <a:xfrm>
            <a:off x="6855842" y="2298448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4CFF4308-F6A1-4506-B0B9-9393554A080C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354447" y="5308773"/>
            <a:ext cx="1279308" cy="167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278F059A-B195-4169-98A9-73E82409DA46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5709108" y="5325514"/>
            <a:ext cx="1066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A1BB8F48-4B53-43CD-8AE2-F57402A5B220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8850713" y="5325514"/>
            <a:ext cx="11568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hoek 10">
            <a:extLst>
              <a:ext uri="{FF2B5EF4-FFF2-40B4-BE49-F238E27FC236}">
                <a16:creationId xmlns:a16="http://schemas.microsoft.com/office/drawing/2014/main" id="{80BD95B0-F8C1-4A37-B49B-47B2A8F3B1CA}"/>
              </a:ext>
            </a:extLst>
          </p:cNvPr>
          <p:cNvSpPr/>
          <p:nvPr/>
        </p:nvSpPr>
        <p:spPr>
          <a:xfrm>
            <a:off x="6775360" y="5008516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BAU01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6703ED6-343D-4E99-A63B-194F928EC53C}"/>
              </a:ext>
            </a:extLst>
          </p:cNvPr>
          <p:cNvSpPr/>
          <p:nvPr/>
        </p:nvSpPr>
        <p:spPr>
          <a:xfrm>
            <a:off x="10007590" y="5008516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WR01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972EC19A-5D53-40FD-A4C9-F14F9736AC8B}"/>
              </a:ext>
            </a:extLst>
          </p:cNvPr>
          <p:cNvSpPr/>
          <p:nvPr/>
        </p:nvSpPr>
        <p:spPr>
          <a:xfrm>
            <a:off x="279094" y="4991775"/>
            <a:ext cx="2075353" cy="6339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Carlos P01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6DA49CB3-3C21-4D4F-B81A-9598CCFB8727}"/>
              </a:ext>
            </a:extLst>
          </p:cNvPr>
          <p:cNvSpPr/>
          <p:nvPr/>
        </p:nvSpPr>
        <p:spPr>
          <a:xfrm>
            <a:off x="3633755" y="5008516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Ownership Right01</a:t>
            </a:r>
          </a:p>
        </p:txBody>
      </p:sp>
      <p:sp>
        <p:nvSpPr>
          <p:cNvPr id="18" name="Titel 29">
            <a:extLst>
              <a:ext uri="{FF2B5EF4-FFF2-40B4-BE49-F238E27FC236}">
                <a16:creationId xmlns:a16="http://schemas.microsoft.com/office/drawing/2014/main" id="{D9236295-63F3-4134-91C9-AB3C011C7916}"/>
              </a:ext>
            </a:extLst>
          </p:cNvPr>
          <p:cNvSpPr txBox="1">
            <a:spLocks/>
          </p:cNvSpPr>
          <p:nvPr/>
        </p:nvSpPr>
        <p:spPr>
          <a:xfrm>
            <a:off x="777725" y="14642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Carlos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67A25C7B-FB1C-4EDE-A309-CA2F5D7FD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0" y="526597"/>
            <a:ext cx="5510212" cy="272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93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29">
            <a:extLst>
              <a:ext uri="{FF2B5EF4-FFF2-40B4-BE49-F238E27FC236}">
                <a16:creationId xmlns:a16="http://schemas.microsoft.com/office/drawing/2014/main" id="{D9236295-63F3-4134-91C9-AB3C011C7916}"/>
              </a:ext>
            </a:extLst>
          </p:cNvPr>
          <p:cNvSpPr txBox="1">
            <a:spLocks/>
          </p:cNvSpPr>
          <p:nvPr/>
        </p:nvSpPr>
        <p:spPr>
          <a:xfrm>
            <a:off x="777725" y="14642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Carlos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D94B0E-317B-5AD6-75A5-2795FC667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52" y="4855234"/>
            <a:ext cx="10193173" cy="552527"/>
          </a:xfrm>
          <a:prstGeom prst="rect">
            <a:avLst/>
          </a:prstGeom>
        </p:spPr>
      </p:pic>
      <p:pic>
        <p:nvPicPr>
          <p:cNvPr id="30" name="Picture 29" descr="Treemap chart&#10;&#10;Description automatically generated">
            <a:extLst>
              <a:ext uri="{FF2B5EF4-FFF2-40B4-BE49-F238E27FC236}">
                <a16:creationId xmlns:a16="http://schemas.microsoft.com/office/drawing/2014/main" id="{48512E06-955C-478C-B44C-C4DDEC17FD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89" r="11154" b="8435"/>
          <a:stretch/>
        </p:blipFill>
        <p:spPr>
          <a:xfrm>
            <a:off x="4404451" y="353649"/>
            <a:ext cx="6400398" cy="3826466"/>
          </a:xfrm>
          <a:prstGeom prst="rect">
            <a:avLst/>
          </a:prstGeom>
        </p:spPr>
      </p:pic>
      <p:cxnSp>
        <p:nvCxnSpPr>
          <p:cNvPr id="31" name="Rechte verbindingslijn 284">
            <a:extLst>
              <a:ext uri="{FF2B5EF4-FFF2-40B4-BE49-F238E27FC236}">
                <a16:creationId xmlns:a16="http://schemas.microsoft.com/office/drawing/2014/main" id="{034A163E-C04E-2F2D-BCD4-38078D8C8E26}"/>
              </a:ext>
            </a:extLst>
          </p:cNvPr>
          <p:cNvCxnSpPr>
            <a:cxnSpLocks/>
          </p:cNvCxnSpPr>
          <p:nvPr/>
        </p:nvCxnSpPr>
        <p:spPr>
          <a:xfrm flipV="1">
            <a:off x="3440866" y="1374068"/>
            <a:ext cx="1232472" cy="596483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283">
            <a:extLst>
              <a:ext uri="{FF2B5EF4-FFF2-40B4-BE49-F238E27FC236}">
                <a16:creationId xmlns:a16="http://schemas.microsoft.com/office/drawing/2014/main" id="{700BD04D-2FCC-36D5-6B0F-BC6F99D048B8}"/>
              </a:ext>
            </a:extLst>
          </p:cNvPr>
          <p:cNvSpPr txBox="1"/>
          <p:nvPr/>
        </p:nvSpPr>
        <p:spPr>
          <a:xfrm>
            <a:off x="2873829" y="1839755"/>
            <a:ext cx="567037" cy="230832"/>
          </a:xfrm>
          <a:prstGeom prst="rect">
            <a:avLst/>
          </a:prstGeom>
          <a:solidFill>
            <a:srgbClr val="95FF6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900" dirty="0"/>
              <a:t>Carlos</a:t>
            </a:r>
            <a:endParaRPr lang="en-GB" sz="900" dirty="0"/>
          </a:p>
        </p:txBody>
      </p:sp>
      <p:sp>
        <p:nvSpPr>
          <p:cNvPr id="33" name="Tekstvak 285">
            <a:extLst>
              <a:ext uri="{FF2B5EF4-FFF2-40B4-BE49-F238E27FC236}">
                <a16:creationId xmlns:a16="http://schemas.microsoft.com/office/drawing/2014/main" id="{17DC750E-F2F5-3785-D573-24A854D3A30E}"/>
              </a:ext>
            </a:extLst>
          </p:cNvPr>
          <p:cNvSpPr txBox="1"/>
          <p:nvPr/>
        </p:nvSpPr>
        <p:spPr>
          <a:xfrm>
            <a:off x="3511719" y="1541513"/>
            <a:ext cx="696024" cy="230832"/>
          </a:xfrm>
          <a:prstGeom prst="rect">
            <a:avLst/>
          </a:prstGeom>
          <a:solidFill>
            <a:srgbClr val="FEFF60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900" dirty="0"/>
              <a:t>Ownership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759597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vak 7">
            <a:extLst>
              <a:ext uri="{FF2B5EF4-FFF2-40B4-BE49-F238E27FC236}">
                <a16:creationId xmlns:a16="http://schemas.microsoft.com/office/drawing/2014/main" id="{2D1347AE-7DE1-451D-93B4-A6A7F6DB2C89}"/>
              </a:ext>
            </a:extLst>
          </p:cNvPr>
          <p:cNvSpPr txBox="1"/>
          <p:nvPr/>
        </p:nvSpPr>
        <p:spPr>
          <a:xfrm>
            <a:off x="6855842" y="2298448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4CFF4308-F6A1-4506-B0B9-9393554A080C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364607" y="3163339"/>
            <a:ext cx="12691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278F059A-B195-4169-98A9-73E82409DA46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5709108" y="3163339"/>
            <a:ext cx="11115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A1BB8F48-4B53-43CD-8AE2-F57402A5B220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8896025" y="3163339"/>
            <a:ext cx="11115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hoek 10">
            <a:extLst>
              <a:ext uri="{FF2B5EF4-FFF2-40B4-BE49-F238E27FC236}">
                <a16:creationId xmlns:a16="http://schemas.microsoft.com/office/drawing/2014/main" id="{80BD95B0-F8C1-4A37-B49B-47B2A8F3B1CA}"/>
              </a:ext>
            </a:extLst>
          </p:cNvPr>
          <p:cNvSpPr/>
          <p:nvPr/>
        </p:nvSpPr>
        <p:spPr>
          <a:xfrm>
            <a:off x="6820672" y="2846341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BAU01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6703ED6-343D-4E99-A63B-194F928EC53C}"/>
              </a:ext>
            </a:extLst>
          </p:cNvPr>
          <p:cNvSpPr/>
          <p:nvPr/>
        </p:nvSpPr>
        <p:spPr>
          <a:xfrm>
            <a:off x="10007590" y="2846341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WR01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972EC19A-5D53-40FD-A4C9-F14F9736AC8B}"/>
              </a:ext>
            </a:extLst>
          </p:cNvPr>
          <p:cNvSpPr/>
          <p:nvPr/>
        </p:nvSpPr>
        <p:spPr>
          <a:xfrm>
            <a:off x="289254" y="2846341"/>
            <a:ext cx="2075353" cy="6339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Carlos P01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6DA49CB3-3C21-4D4F-B81A-9598CCFB8727}"/>
              </a:ext>
            </a:extLst>
          </p:cNvPr>
          <p:cNvSpPr/>
          <p:nvPr/>
        </p:nvSpPr>
        <p:spPr>
          <a:xfrm>
            <a:off x="3633755" y="2846341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Ownership Right01</a:t>
            </a:r>
          </a:p>
        </p:txBody>
      </p:sp>
      <p:sp>
        <p:nvSpPr>
          <p:cNvPr id="18" name="Titel 29">
            <a:extLst>
              <a:ext uri="{FF2B5EF4-FFF2-40B4-BE49-F238E27FC236}">
                <a16:creationId xmlns:a16="http://schemas.microsoft.com/office/drawing/2014/main" id="{3CA26B37-CB48-45F5-897E-08BC608E0FF3}"/>
              </a:ext>
            </a:extLst>
          </p:cNvPr>
          <p:cNvSpPr txBox="1">
            <a:spLocks/>
          </p:cNvSpPr>
          <p:nvPr/>
        </p:nvSpPr>
        <p:spPr>
          <a:xfrm>
            <a:off x="777725" y="14642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BAU01?</a:t>
            </a:r>
          </a:p>
        </p:txBody>
      </p:sp>
      <p:sp>
        <p:nvSpPr>
          <p:cNvPr id="19" name="Pijl: omlaag 18">
            <a:extLst>
              <a:ext uri="{FF2B5EF4-FFF2-40B4-BE49-F238E27FC236}">
                <a16:creationId xmlns:a16="http://schemas.microsoft.com/office/drawing/2014/main" id="{D4183D50-08E4-4078-838B-ABC4F625B924}"/>
              </a:ext>
            </a:extLst>
          </p:cNvPr>
          <p:cNvSpPr/>
          <p:nvPr/>
        </p:nvSpPr>
        <p:spPr>
          <a:xfrm rot="19796883">
            <a:off x="6709190" y="1615488"/>
            <a:ext cx="879052" cy="113973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07329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vak 7">
            <a:extLst>
              <a:ext uri="{FF2B5EF4-FFF2-40B4-BE49-F238E27FC236}">
                <a16:creationId xmlns:a16="http://schemas.microsoft.com/office/drawing/2014/main" id="{2D1347AE-7DE1-451D-93B4-A6A7F6DB2C89}"/>
              </a:ext>
            </a:extLst>
          </p:cNvPr>
          <p:cNvSpPr txBox="1"/>
          <p:nvPr/>
        </p:nvSpPr>
        <p:spPr>
          <a:xfrm>
            <a:off x="6855842" y="2298448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itel 29">
            <a:extLst>
              <a:ext uri="{FF2B5EF4-FFF2-40B4-BE49-F238E27FC236}">
                <a16:creationId xmlns:a16="http://schemas.microsoft.com/office/drawing/2014/main" id="{3CA26B37-CB48-45F5-897E-08BC608E0FF3}"/>
              </a:ext>
            </a:extLst>
          </p:cNvPr>
          <p:cNvSpPr txBox="1">
            <a:spLocks/>
          </p:cNvSpPr>
          <p:nvPr/>
        </p:nvSpPr>
        <p:spPr>
          <a:xfrm>
            <a:off x="777725" y="14642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BAU01?</a:t>
            </a:r>
          </a:p>
        </p:txBody>
      </p:sp>
      <p:sp>
        <p:nvSpPr>
          <p:cNvPr id="19" name="Pijl: omlaag 18">
            <a:extLst>
              <a:ext uri="{FF2B5EF4-FFF2-40B4-BE49-F238E27FC236}">
                <a16:creationId xmlns:a16="http://schemas.microsoft.com/office/drawing/2014/main" id="{D4183D50-08E4-4078-838B-ABC4F625B924}"/>
              </a:ext>
            </a:extLst>
          </p:cNvPr>
          <p:cNvSpPr/>
          <p:nvPr/>
        </p:nvSpPr>
        <p:spPr>
          <a:xfrm rot="19796883">
            <a:off x="6709190" y="1615488"/>
            <a:ext cx="879052" cy="113973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239787D-D673-BE6A-AD0E-AF167D289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13" y="2934729"/>
            <a:ext cx="10193173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82A9C780-A69F-4918-941C-F6A7A23E64B0}"/>
                  </a:ext>
                </a:extLst>
              </p14:cNvPr>
              <p14:cNvContentPartPr/>
              <p14:nvPr/>
            </p14:nvContentPartPr>
            <p14:xfrm>
              <a:off x="2590240" y="1565587"/>
              <a:ext cx="7217280" cy="4776120"/>
            </p14:xfrm>
          </p:contentPart>
        </mc:Choice>
        <mc:Fallback xmlns=""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82A9C780-A69F-4918-941C-F6A7A23E64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1240" y="1556947"/>
                <a:ext cx="7234920" cy="47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t 4">
                <a:extLst>
                  <a:ext uri="{FF2B5EF4-FFF2-40B4-BE49-F238E27FC236}">
                    <a16:creationId xmlns:a16="http://schemas.microsoft.com/office/drawing/2014/main" id="{B814BE88-94C7-4DB6-8D34-C67BF6CE72AE}"/>
                  </a:ext>
                </a:extLst>
              </p14:cNvPr>
              <p14:cNvContentPartPr/>
              <p14:nvPr/>
            </p14:nvContentPartPr>
            <p14:xfrm>
              <a:off x="6788622" y="1623791"/>
              <a:ext cx="3813840" cy="4228560"/>
            </p14:xfrm>
          </p:contentPart>
        </mc:Choice>
        <mc:Fallback xmlns="">
          <p:pic>
            <p:nvPicPr>
              <p:cNvPr id="5" name="Inkt 4">
                <a:extLst>
                  <a:ext uri="{FF2B5EF4-FFF2-40B4-BE49-F238E27FC236}">
                    <a16:creationId xmlns:a16="http://schemas.microsoft.com/office/drawing/2014/main" id="{B814BE88-94C7-4DB6-8D34-C67BF6CE72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79622" y="1614792"/>
                <a:ext cx="3831480" cy="4246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86A56191-DA9D-4085-993A-89A6808FE266}"/>
                  </a:ext>
                </a:extLst>
              </p14:cNvPr>
              <p14:cNvContentPartPr/>
              <p14:nvPr/>
            </p14:nvContentPartPr>
            <p14:xfrm>
              <a:off x="5780465" y="1644258"/>
              <a:ext cx="147240" cy="196452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86A56191-DA9D-4085-993A-89A6808FE2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71465" y="1635258"/>
                <a:ext cx="164880" cy="19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t 9">
                <a:extLst>
                  <a:ext uri="{FF2B5EF4-FFF2-40B4-BE49-F238E27FC236}">
                    <a16:creationId xmlns:a16="http://schemas.microsoft.com/office/drawing/2014/main" id="{4D10985E-3B0E-4435-AAEF-7AD734135D5E}"/>
                  </a:ext>
                </a:extLst>
              </p14:cNvPr>
              <p14:cNvContentPartPr/>
              <p14:nvPr/>
            </p14:nvContentPartPr>
            <p14:xfrm>
              <a:off x="5725025" y="3908658"/>
              <a:ext cx="157320" cy="1569240"/>
            </p14:xfrm>
          </p:contentPart>
        </mc:Choice>
        <mc:Fallback xmlns="">
          <p:pic>
            <p:nvPicPr>
              <p:cNvPr id="10" name="Inkt 9">
                <a:extLst>
                  <a:ext uri="{FF2B5EF4-FFF2-40B4-BE49-F238E27FC236}">
                    <a16:creationId xmlns:a16="http://schemas.microsoft.com/office/drawing/2014/main" id="{4D10985E-3B0E-4435-AAEF-7AD734135D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16025" y="3899658"/>
                <a:ext cx="174960" cy="15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t 11">
                <a:extLst>
                  <a:ext uri="{FF2B5EF4-FFF2-40B4-BE49-F238E27FC236}">
                    <a16:creationId xmlns:a16="http://schemas.microsoft.com/office/drawing/2014/main" id="{0F241947-81E6-4F79-BC01-7A62C0D46239}"/>
                  </a:ext>
                </a:extLst>
              </p14:cNvPr>
              <p14:cNvContentPartPr/>
              <p14:nvPr/>
            </p14:nvContentPartPr>
            <p14:xfrm>
              <a:off x="5696585" y="5451618"/>
              <a:ext cx="61920" cy="786240"/>
            </p14:xfrm>
          </p:contentPart>
        </mc:Choice>
        <mc:Fallback xmlns="">
          <p:pic>
            <p:nvPicPr>
              <p:cNvPr id="12" name="Inkt 11">
                <a:extLst>
                  <a:ext uri="{FF2B5EF4-FFF2-40B4-BE49-F238E27FC236}">
                    <a16:creationId xmlns:a16="http://schemas.microsoft.com/office/drawing/2014/main" id="{0F241947-81E6-4F79-BC01-7A62C0D462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87585" y="5442978"/>
                <a:ext cx="79560" cy="80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t 12">
                <a:extLst>
                  <a:ext uri="{FF2B5EF4-FFF2-40B4-BE49-F238E27FC236}">
                    <a16:creationId xmlns:a16="http://schemas.microsoft.com/office/drawing/2014/main" id="{45D6ED8E-76BF-4F93-BBA3-B356FB1ADABE}"/>
                  </a:ext>
                </a:extLst>
              </p14:cNvPr>
              <p14:cNvContentPartPr/>
              <p14:nvPr/>
            </p14:nvContentPartPr>
            <p14:xfrm>
              <a:off x="6082145" y="1623378"/>
              <a:ext cx="78480" cy="1408680"/>
            </p14:xfrm>
          </p:contentPart>
        </mc:Choice>
        <mc:Fallback xmlns="">
          <p:pic>
            <p:nvPicPr>
              <p:cNvPr id="13" name="Inkt 12">
                <a:extLst>
                  <a:ext uri="{FF2B5EF4-FFF2-40B4-BE49-F238E27FC236}">
                    <a16:creationId xmlns:a16="http://schemas.microsoft.com/office/drawing/2014/main" id="{45D6ED8E-76BF-4F93-BBA3-B356FB1ADA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73145" y="1614378"/>
                <a:ext cx="96120" cy="14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t 17">
                <a:extLst>
                  <a:ext uri="{FF2B5EF4-FFF2-40B4-BE49-F238E27FC236}">
                    <a16:creationId xmlns:a16="http://schemas.microsoft.com/office/drawing/2014/main" id="{D28442EC-A6A7-4B95-A975-3C4116152C93}"/>
                  </a:ext>
                </a:extLst>
              </p14:cNvPr>
              <p14:cNvContentPartPr/>
              <p14:nvPr/>
            </p14:nvContentPartPr>
            <p14:xfrm>
              <a:off x="5918345" y="3564138"/>
              <a:ext cx="234360" cy="2704320"/>
            </p14:xfrm>
          </p:contentPart>
        </mc:Choice>
        <mc:Fallback xmlns="">
          <p:pic>
            <p:nvPicPr>
              <p:cNvPr id="18" name="Inkt 17">
                <a:extLst>
                  <a:ext uri="{FF2B5EF4-FFF2-40B4-BE49-F238E27FC236}">
                    <a16:creationId xmlns:a16="http://schemas.microsoft.com/office/drawing/2014/main" id="{D28442EC-A6A7-4B95-A975-3C4116152C9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09705" y="3555498"/>
                <a:ext cx="252000" cy="27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t 19">
                <a:extLst>
                  <a:ext uri="{FF2B5EF4-FFF2-40B4-BE49-F238E27FC236}">
                    <a16:creationId xmlns:a16="http://schemas.microsoft.com/office/drawing/2014/main" id="{6A8D0C73-027A-494D-BCA9-DFA4C620C563}"/>
                  </a:ext>
                </a:extLst>
              </p14:cNvPr>
              <p14:cNvContentPartPr/>
              <p14:nvPr/>
            </p14:nvContentPartPr>
            <p14:xfrm>
              <a:off x="6096185" y="3207738"/>
              <a:ext cx="1916640" cy="57600"/>
            </p14:xfrm>
          </p:contentPart>
        </mc:Choice>
        <mc:Fallback xmlns="">
          <p:pic>
            <p:nvPicPr>
              <p:cNvPr id="20" name="Inkt 19">
                <a:extLst>
                  <a:ext uri="{FF2B5EF4-FFF2-40B4-BE49-F238E27FC236}">
                    <a16:creationId xmlns:a16="http://schemas.microsoft.com/office/drawing/2014/main" id="{6A8D0C73-027A-494D-BCA9-DFA4C620C5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87185" y="3199098"/>
                <a:ext cx="19342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t 28">
                <a:extLst>
                  <a:ext uri="{FF2B5EF4-FFF2-40B4-BE49-F238E27FC236}">
                    <a16:creationId xmlns:a16="http://schemas.microsoft.com/office/drawing/2014/main" id="{0DD939F7-EB7C-45C3-A558-9BFDBF866695}"/>
                  </a:ext>
                </a:extLst>
              </p14:cNvPr>
              <p14:cNvContentPartPr/>
              <p14:nvPr/>
            </p14:nvContentPartPr>
            <p14:xfrm>
              <a:off x="4445945" y="1732458"/>
              <a:ext cx="124200" cy="1913400"/>
            </p14:xfrm>
          </p:contentPart>
        </mc:Choice>
        <mc:Fallback xmlns="">
          <p:pic>
            <p:nvPicPr>
              <p:cNvPr id="29" name="Inkt 28">
                <a:extLst>
                  <a:ext uri="{FF2B5EF4-FFF2-40B4-BE49-F238E27FC236}">
                    <a16:creationId xmlns:a16="http://schemas.microsoft.com/office/drawing/2014/main" id="{0DD939F7-EB7C-45C3-A558-9BFDBF86669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36945" y="1723818"/>
                <a:ext cx="141840" cy="19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5" name="Inkt 54">
                <a:extLst>
                  <a:ext uri="{FF2B5EF4-FFF2-40B4-BE49-F238E27FC236}">
                    <a16:creationId xmlns:a16="http://schemas.microsoft.com/office/drawing/2014/main" id="{558009EB-1DB3-4DBB-A7CA-D5EF71D0304C}"/>
                  </a:ext>
                </a:extLst>
              </p14:cNvPr>
              <p14:cNvContentPartPr/>
              <p14:nvPr/>
            </p14:nvContentPartPr>
            <p14:xfrm>
              <a:off x="6070265" y="5383218"/>
              <a:ext cx="1262880" cy="73440"/>
            </p14:xfrm>
          </p:contentPart>
        </mc:Choice>
        <mc:Fallback xmlns="">
          <p:pic>
            <p:nvPicPr>
              <p:cNvPr id="55" name="Inkt 54">
                <a:extLst>
                  <a:ext uri="{FF2B5EF4-FFF2-40B4-BE49-F238E27FC236}">
                    <a16:creationId xmlns:a16="http://schemas.microsoft.com/office/drawing/2014/main" id="{558009EB-1DB3-4DBB-A7CA-D5EF71D030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61265" y="5374578"/>
                <a:ext cx="128052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5" name="Inkt 64">
                <a:extLst>
                  <a:ext uri="{FF2B5EF4-FFF2-40B4-BE49-F238E27FC236}">
                    <a16:creationId xmlns:a16="http://schemas.microsoft.com/office/drawing/2014/main" id="{EEC4BE1A-8B89-4B28-AF31-20BA0839CF60}"/>
                  </a:ext>
                </a:extLst>
              </p14:cNvPr>
              <p14:cNvContentPartPr/>
              <p14:nvPr/>
            </p14:nvContentPartPr>
            <p14:xfrm>
              <a:off x="4382945" y="3842058"/>
              <a:ext cx="75240" cy="1927440"/>
            </p14:xfrm>
          </p:contentPart>
        </mc:Choice>
        <mc:Fallback xmlns="">
          <p:pic>
            <p:nvPicPr>
              <p:cNvPr id="65" name="Inkt 64">
                <a:extLst>
                  <a:ext uri="{FF2B5EF4-FFF2-40B4-BE49-F238E27FC236}">
                    <a16:creationId xmlns:a16="http://schemas.microsoft.com/office/drawing/2014/main" id="{EEC4BE1A-8B89-4B28-AF31-20BA0839CF6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74305" y="3833418"/>
                <a:ext cx="92880" cy="19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7" name="Inkt 66">
                <a:extLst>
                  <a:ext uri="{FF2B5EF4-FFF2-40B4-BE49-F238E27FC236}">
                    <a16:creationId xmlns:a16="http://schemas.microsoft.com/office/drawing/2014/main" id="{ABD7BF5B-EE5C-4E73-8B73-E5BDE2708A9C}"/>
                  </a:ext>
                </a:extLst>
              </p14:cNvPr>
              <p14:cNvContentPartPr/>
              <p14:nvPr/>
            </p14:nvContentPartPr>
            <p14:xfrm>
              <a:off x="5193808" y="3705003"/>
              <a:ext cx="61920" cy="2221200"/>
            </p14:xfrm>
          </p:contentPart>
        </mc:Choice>
        <mc:Fallback xmlns="">
          <p:pic>
            <p:nvPicPr>
              <p:cNvPr id="67" name="Inkt 66">
                <a:extLst>
                  <a:ext uri="{FF2B5EF4-FFF2-40B4-BE49-F238E27FC236}">
                    <a16:creationId xmlns:a16="http://schemas.microsoft.com/office/drawing/2014/main" id="{ABD7BF5B-EE5C-4E73-8B73-E5BDE2708A9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85168" y="3696363"/>
                <a:ext cx="79560" cy="22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9" name="Inkt 68">
                <a:extLst>
                  <a:ext uri="{FF2B5EF4-FFF2-40B4-BE49-F238E27FC236}">
                    <a16:creationId xmlns:a16="http://schemas.microsoft.com/office/drawing/2014/main" id="{EA077946-7437-4B13-88EA-8C17AAD0CE66}"/>
                  </a:ext>
                </a:extLst>
              </p14:cNvPr>
              <p14:cNvContentPartPr/>
              <p14:nvPr/>
            </p14:nvContentPartPr>
            <p14:xfrm>
              <a:off x="4456745" y="4915578"/>
              <a:ext cx="1258200" cy="22680"/>
            </p14:xfrm>
          </p:contentPart>
        </mc:Choice>
        <mc:Fallback xmlns="">
          <p:pic>
            <p:nvPicPr>
              <p:cNvPr id="69" name="Inkt 68">
                <a:extLst>
                  <a:ext uri="{FF2B5EF4-FFF2-40B4-BE49-F238E27FC236}">
                    <a16:creationId xmlns:a16="http://schemas.microsoft.com/office/drawing/2014/main" id="{EA077946-7437-4B13-88EA-8C17AAD0CE6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47745" y="4906938"/>
                <a:ext cx="12758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0" name="Inkt 69">
                <a:extLst>
                  <a:ext uri="{FF2B5EF4-FFF2-40B4-BE49-F238E27FC236}">
                    <a16:creationId xmlns:a16="http://schemas.microsoft.com/office/drawing/2014/main" id="{71EC4CB1-9A23-40B1-9CFD-9F77126ECF62}"/>
                  </a:ext>
                </a:extLst>
              </p14:cNvPr>
              <p14:cNvContentPartPr/>
              <p14:nvPr/>
            </p14:nvContentPartPr>
            <p14:xfrm>
              <a:off x="3089105" y="4899738"/>
              <a:ext cx="1414440" cy="42120"/>
            </p14:xfrm>
          </p:contentPart>
        </mc:Choice>
        <mc:Fallback xmlns="">
          <p:pic>
            <p:nvPicPr>
              <p:cNvPr id="70" name="Inkt 69">
                <a:extLst>
                  <a:ext uri="{FF2B5EF4-FFF2-40B4-BE49-F238E27FC236}">
                    <a16:creationId xmlns:a16="http://schemas.microsoft.com/office/drawing/2014/main" id="{71EC4CB1-9A23-40B1-9CFD-9F77126ECF6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80465" y="4890738"/>
                <a:ext cx="14320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6" name="Inkt 105">
                <a:extLst>
                  <a:ext uri="{FF2B5EF4-FFF2-40B4-BE49-F238E27FC236}">
                    <a16:creationId xmlns:a16="http://schemas.microsoft.com/office/drawing/2014/main" id="{76589150-BAC2-4DC2-BEFA-0086D314BD4A}"/>
                  </a:ext>
                </a:extLst>
              </p14:cNvPr>
              <p14:cNvContentPartPr/>
              <p14:nvPr/>
            </p14:nvContentPartPr>
            <p14:xfrm>
              <a:off x="7699265" y="3455418"/>
              <a:ext cx="322920" cy="29880"/>
            </p14:xfrm>
          </p:contentPart>
        </mc:Choice>
        <mc:Fallback xmlns="">
          <p:pic>
            <p:nvPicPr>
              <p:cNvPr id="106" name="Inkt 105">
                <a:extLst>
                  <a:ext uri="{FF2B5EF4-FFF2-40B4-BE49-F238E27FC236}">
                    <a16:creationId xmlns:a16="http://schemas.microsoft.com/office/drawing/2014/main" id="{76589150-BAC2-4DC2-BEFA-0086D314BD4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90625" y="3446778"/>
                <a:ext cx="3405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8" name="Inkt 107">
                <a:extLst>
                  <a:ext uri="{FF2B5EF4-FFF2-40B4-BE49-F238E27FC236}">
                    <a16:creationId xmlns:a16="http://schemas.microsoft.com/office/drawing/2014/main" id="{80D86140-BB5A-4D08-AE7C-D27F0FAA8415}"/>
                  </a:ext>
                </a:extLst>
              </p14:cNvPr>
              <p14:cNvContentPartPr/>
              <p14:nvPr/>
            </p14:nvContentPartPr>
            <p14:xfrm>
              <a:off x="7711505" y="3801018"/>
              <a:ext cx="253080" cy="20880"/>
            </p14:xfrm>
          </p:contentPart>
        </mc:Choice>
        <mc:Fallback xmlns="">
          <p:pic>
            <p:nvPicPr>
              <p:cNvPr id="108" name="Inkt 107">
                <a:extLst>
                  <a:ext uri="{FF2B5EF4-FFF2-40B4-BE49-F238E27FC236}">
                    <a16:creationId xmlns:a16="http://schemas.microsoft.com/office/drawing/2014/main" id="{80D86140-BB5A-4D08-AE7C-D27F0FAA841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02865" y="3792378"/>
                <a:ext cx="27072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ep 119">
            <a:extLst>
              <a:ext uri="{FF2B5EF4-FFF2-40B4-BE49-F238E27FC236}">
                <a16:creationId xmlns:a16="http://schemas.microsoft.com/office/drawing/2014/main" id="{E8A91F3E-CEDF-4D1B-9D9C-510F7B6AEC00}"/>
              </a:ext>
            </a:extLst>
          </p:cNvPr>
          <p:cNvGrpSpPr/>
          <p:nvPr/>
        </p:nvGrpSpPr>
        <p:grpSpPr>
          <a:xfrm>
            <a:off x="6270425" y="3293778"/>
            <a:ext cx="1684800" cy="616320"/>
            <a:chOff x="6270425" y="3293778"/>
            <a:chExt cx="1684800" cy="61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10" name="Inkt 109">
                  <a:extLst>
                    <a:ext uri="{FF2B5EF4-FFF2-40B4-BE49-F238E27FC236}">
                      <a16:creationId xmlns:a16="http://schemas.microsoft.com/office/drawing/2014/main" id="{CA9083A9-2512-4D99-B36A-E18A3056A928}"/>
                    </a:ext>
                  </a:extLst>
                </p14:cNvPr>
                <p14:cNvContentPartPr/>
                <p14:nvPr/>
              </p14:nvContentPartPr>
              <p14:xfrm>
                <a:off x="6270425" y="3328698"/>
                <a:ext cx="111600" cy="157320"/>
              </p14:xfrm>
            </p:contentPart>
          </mc:Choice>
          <mc:Fallback xmlns="">
            <p:pic>
              <p:nvPicPr>
                <p:cNvPr id="110" name="Inkt 109">
                  <a:extLst>
                    <a:ext uri="{FF2B5EF4-FFF2-40B4-BE49-F238E27FC236}">
                      <a16:creationId xmlns:a16="http://schemas.microsoft.com/office/drawing/2014/main" id="{CA9083A9-2512-4D99-B36A-E18A3056A92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61425" y="3319698"/>
                  <a:ext cx="129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1" name="Inkt 110">
                  <a:extLst>
                    <a:ext uri="{FF2B5EF4-FFF2-40B4-BE49-F238E27FC236}">
                      <a16:creationId xmlns:a16="http://schemas.microsoft.com/office/drawing/2014/main" id="{6305FF28-09DD-4AE7-892D-A7322B82F39A}"/>
                    </a:ext>
                  </a:extLst>
                </p14:cNvPr>
                <p14:cNvContentPartPr/>
                <p14:nvPr/>
              </p14:nvContentPartPr>
              <p14:xfrm>
                <a:off x="6554105" y="3345618"/>
                <a:ext cx="86760" cy="126720"/>
              </p14:xfrm>
            </p:contentPart>
          </mc:Choice>
          <mc:Fallback xmlns="">
            <p:pic>
              <p:nvPicPr>
                <p:cNvPr id="111" name="Inkt 110">
                  <a:extLst>
                    <a:ext uri="{FF2B5EF4-FFF2-40B4-BE49-F238E27FC236}">
                      <a16:creationId xmlns:a16="http://schemas.microsoft.com/office/drawing/2014/main" id="{6305FF28-09DD-4AE7-892D-A7322B82F39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45105" y="3336978"/>
                  <a:ext cx="104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2" name="Inkt 111">
                  <a:extLst>
                    <a:ext uri="{FF2B5EF4-FFF2-40B4-BE49-F238E27FC236}">
                      <a16:creationId xmlns:a16="http://schemas.microsoft.com/office/drawing/2014/main" id="{CF124F4C-D4EF-4A8C-B9C9-D784B6C785DD}"/>
                    </a:ext>
                  </a:extLst>
                </p14:cNvPr>
                <p14:cNvContentPartPr/>
                <p14:nvPr/>
              </p14:nvContentPartPr>
              <p14:xfrm>
                <a:off x="6835265" y="3331938"/>
                <a:ext cx="140400" cy="157320"/>
              </p14:xfrm>
            </p:contentPart>
          </mc:Choice>
          <mc:Fallback xmlns="">
            <p:pic>
              <p:nvPicPr>
                <p:cNvPr id="112" name="Inkt 111">
                  <a:extLst>
                    <a:ext uri="{FF2B5EF4-FFF2-40B4-BE49-F238E27FC236}">
                      <a16:creationId xmlns:a16="http://schemas.microsoft.com/office/drawing/2014/main" id="{CF124F4C-D4EF-4A8C-B9C9-D784B6C785D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26625" y="3323298"/>
                  <a:ext cx="158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4" name="Inkt 113">
                  <a:extLst>
                    <a:ext uri="{FF2B5EF4-FFF2-40B4-BE49-F238E27FC236}">
                      <a16:creationId xmlns:a16="http://schemas.microsoft.com/office/drawing/2014/main" id="{A3EC6820-DC16-4B9C-BA4F-A69FE382D357}"/>
                    </a:ext>
                  </a:extLst>
                </p14:cNvPr>
                <p14:cNvContentPartPr/>
                <p14:nvPr/>
              </p14:nvContentPartPr>
              <p14:xfrm>
                <a:off x="7165385" y="3338418"/>
                <a:ext cx="134280" cy="167760"/>
              </p14:xfrm>
            </p:contentPart>
          </mc:Choice>
          <mc:Fallback xmlns="">
            <p:pic>
              <p:nvPicPr>
                <p:cNvPr id="114" name="Inkt 113">
                  <a:extLst>
                    <a:ext uri="{FF2B5EF4-FFF2-40B4-BE49-F238E27FC236}">
                      <a16:creationId xmlns:a16="http://schemas.microsoft.com/office/drawing/2014/main" id="{A3EC6820-DC16-4B9C-BA4F-A69FE382D35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56745" y="3329418"/>
                  <a:ext cx="1519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5" name="Inkt 114">
                  <a:extLst>
                    <a:ext uri="{FF2B5EF4-FFF2-40B4-BE49-F238E27FC236}">
                      <a16:creationId xmlns:a16="http://schemas.microsoft.com/office/drawing/2014/main" id="{660573EE-4657-48BC-9544-0E0DA7DBB07E}"/>
                    </a:ext>
                  </a:extLst>
                </p14:cNvPr>
                <p14:cNvContentPartPr/>
                <p14:nvPr/>
              </p14:nvContentPartPr>
              <p14:xfrm>
                <a:off x="7832825" y="3293778"/>
                <a:ext cx="105120" cy="128160"/>
              </p14:xfrm>
            </p:contentPart>
          </mc:Choice>
          <mc:Fallback xmlns="">
            <p:pic>
              <p:nvPicPr>
                <p:cNvPr id="115" name="Inkt 114">
                  <a:extLst>
                    <a:ext uri="{FF2B5EF4-FFF2-40B4-BE49-F238E27FC236}">
                      <a16:creationId xmlns:a16="http://schemas.microsoft.com/office/drawing/2014/main" id="{660573EE-4657-48BC-9544-0E0DA7DBB0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24185" y="3285138"/>
                  <a:ext cx="1227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6" name="Inkt 115">
                  <a:extLst>
                    <a:ext uri="{FF2B5EF4-FFF2-40B4-BE49-F238E27FC236}">
                      <a16:creationId xmlns:a16="http://schemas.microsoft.com/office/drawing/2014/main" id="{110A762A-740E-485F-8E2C-E9543656A500}"/>
                    </a:ext>
                  </a:extLst>
                </p14:cNvPr>
                <p14:cNvContentPartPr/>
                <p14:nvPr/>
              </p14:nvContentPartPr>
              <p14:xfrm>
                <a:off x="7859825" y="3513378"/>
                <a:ext cx="95400" cy="102240"/>
              </p14:xfrm>
            </p:contentPart>
          </mc:Choice>
          <mc:Fallback xmlns="">
            <p:pic>
              <p:nvPicPr>
                <p:cNvPr id="116" name="Inkt 115">
                  <a:extLst>
                    <a:ext uri="{FF2B5EF4-FFF2-40B4-BE49-F238E27FC236}">
                      <a16:creationId xmlns:a16="http://schemas.microsoft.com/office/drawing/2014/main" id="{110A762A-740E-485F-8E2C-E9543656A50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51185" y="3504378"/>
                  <a:ext cx="1130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7" name="Inkt 116">
                  <a:extLst>
                    <a:ext uri="{FF2B5EF4-FFF2-40B4-BE49-F238E27FC236}">
                      <a16:creationId xmlns:a16="http://schemas.microsoft.com/office/drawing/2014/main" id="{D319475B-E1A1-4A30-8754-298B1710008B}"/>
                    </a:ext>
                  </a:extLst>
                </p14:cNvPr>
                <p14:cNvContentPartPr/>
                <p14:nvPr/>
              </p14:nvContentPartPr>
              <p14:xfrm>
                <a:off x="7843625" y="3677178"/>
                <a:ext cx="99360" cy="88200"/>
              </p14:xfrm>
            </p:contentPart>
          </mc:Choice>
          <mc:Fallback xmlns="">
            <p:pic>
              <p:nvPicPr>
                <p:cNvPr id="117" name="Inkt 116">
                  <a:extLst>
                    <a:ext uri="{FF2B5EF4-FFF2-40B4-BE49-F238E27FC236}">
                      <a16:creationId xmlns:a16="http://schemas.microsoft.com/office/drawing/2014/main" id="{D319475B-E1A1-4A30-8754-298B1710008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34985" y="3668178"/>
                  <a:ext cx="117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9" name="Inkt 118">
                  <a:extLst>
                    <a:ext uri="{FF2B5EF4-FFF2-40B4-BE49-F238E27FC236}">
                      <a16:creationId xmlns:a16="http://schemas.microsoft.com/office/drawing/2014/main" id="{D3331A4B-3390-418B-9A1E-8DDB5BBDF5BF}"/>
                    </a:ext>
                  </a:extLst>
                </p14:cNvPr>
                <p14:cNvContentPartPr/>
                <p14:nvPr/>
              </p14:nvContentPartPr>
              <p14:xfrm>
                <a:off x="7838585" y="3852858"/>
                <a:ext cx="85320" cy="57240"/>
              </p14:xfrm>
            </p:contentPart>
          </mc:Choice>
          <mc:Fallback xmlns="">
            <p:pic>
              <p:nvPicPr>
                <p:cNvPr id="119" name="Inkt 118">
                  <a:extLst>
                    <a:ext uri="{FF2B5EF4-FFF2-40B4-BE49-F238E27FC236}">
                      <a16:creationId xmlns:a16="http://schemas.microsoft.com/office/drawing/2014/main" id="{D3331A4B-3390-418B-9A1E-8DDB5BBDF5B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29585" y="3844218"/>
                  <a:ext cx="10296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ep 124">
            <a:extLst>
              <a:ext uri="{FF2B5EF4-FFF2-40B4-BE49-F238E27FC236}">
                <a16:creationId xmlns:a16="http://schemas.microsoft.com/office/drawing/2014/main" id="{46C7DABA-5139-4E3D-88ED-21716748FB54}"/>
              </a:ext>
            </a:extLst>
          </p:cNvPr>
          <p:cNvGrpSpPr/>
          <p:nvPr/>
        </p:nvGrpSpPr>
        <p:grpSpPr>
          <a:xfrm>
            <a:off x="8383625" y="4667178"/>
            <a:ext cx="364680" cy="467640"/>
            <a:chOff x="8383625" y="4667178"/>
            <a:chExt cx="364680" cy="4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1" name="Inkt 120">
                  <a:extLst>
                    <a:ext uri="{FF2B5EF4-FFF2-40B4-BE49-F238E27FC236}">
                      <a16:creationId xmlns:a16="http://schemas.microsoft.com/office/drawing/2014/main" id="{6BD2E9A9-20F6-4979-A2B6-151C2A9AC319}"/>
                    </a:ext>
                  </a:extLst>
                </p14:cNvPr>
                <p14:cNvContentPartPr/>
                <p14:nvPr/>
              </p14:nvContentPartPr>
              <p14:xfrm>
                <a:off x="8383625" y="4873458"/>
                <a:ext cx="164880" cy="245520"/>
              </p14:xfrm>
            </p:contentPart>
          </mc:Choice>
          <mc:Fallback xmlns="">
            <p:pic>
              <p:nvPicPr>
                <p:cNvPr id="121" name="Inkt 120">
                  <a:extLst>
                    <a:ext uri="{FF2B5EF4-FFF2-40B4-BE49-F238E27FC236}">
                      <a16:creationId xmlns:a16="http://schemas.microsoft.com/office/drawing/2014/main" id="{6BD2E9A9-20F6-4979-A2B6-151C2A9AC31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74985" y="4864818"/>
                  <a:ext cx="1825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22" name="Inkt 121">
                  <a:extLst>
                    <a:ext uri="{FF2B5EF4-FFF2-40B4-BE49-F238E27FC236}">
                      <a16:creationId xmlns:a16="http://schemas.microsoft.com/office/drawing/2014/main" id="{3FA5FDAB-DADC-4180-9001-062EB65722ED}"/>
                    </a:ext>
                  </a:extLst>
                </p14:cNvPr>
                <p14:cNvContentPartPr/>
                <p14:nvPr/>
              </p14:nvContentPartPr>
              <p14:xfrm>
                <a:off x="8596385" y="4910898"/>
                <a:ext cx="151920" cy="223920"/>
              </p14:xfrm>
            </p:contentPart>
          </mc:Choice>
          <mc:Fallback xmlns="">
            <p:pic>
              <p:nvPicPr>
                <p:cNvPr id="122" name="Inkt 121">
                  <a:extLst>
                    <a:ext uri="{FF2B5EF4-FFF2-40B4-BE49-F238E27FC236}">
                      <a16:creationId xmlns:a16="http://schemas.microsoft.com/office/drawing/2014/main" id="{3FA5FDAB-DADC-4180-9001-062EB65722E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87745" y="4902258"/>
                  <a:ext cx="169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24" name="Inkt 123">
                  <a:extLst>
                    <a:ext uri="{FF2B5EF4-FFF2-40B4-BE49-F238E27FC236}">
                      <a16:creationId xmlns:a16="http://schemas.microsoft.com/office/drawing/2014/main" id="{C7A28B3B-4902-4357-BBE8-905DABCB445E}"/>
                    </a:ext>
                  </a:extLst>
                </p14:cNvPr>
                <p14:cNvContentPartPr/>
                <p14:nvPr/>
              </p14:nvContentPartPr>
              <p14:xfrm>
                <a:off x="8389385" y="4667178"/>
                <a:ext cx="141840" cy="143640"/>
              </p14:xfrm>
            </p:contentPart>
          </mc:Choice>
          <mc:Fallback xmlns="">
            <p:pic>
              <p:nvPicPr>
                <p:cNvPr id="124" name="Inkt 123">
                  <a:extLst>
                    <a:ext uri="{FF2B5EF4-FFF2-40B4-BE49-F238E27FC236}">
                      <a16:creationId xmlns:a16="http://schemas.microsoft.com/office/drawing/2014/main" id="{C7A28B3B-4902-4357-BBE8-905DABCB445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80385" y="4658538"/>
                  <a:ext cx="15948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ep 130">
            <a:extLst>
              <a:ext uri="{FF2B5EF4-FFF2-40B4-BE49-F238E27FC236}">
                <a16:creationId xmlns:a16="http://schemas.microsoft.com/office/drawing/2014/main" id="{01C098EE-4A05-4E6C-81A7-7A509DCB21D6}"/>
              </a:ext>
            </a:extLst>
          </p:cNvPr>
          <p:cNvGrpSpPr/>
          <p:nvPr/>
        </p:nvGrpSpPr>
        <p:grpSpPr>
          <a:xfrm>
            <a:off x="4969385" y="2913978"/>
            <a:ext cx="753480" cy="659160"/>
            <a:chOff x="4969385" y="2913978"/>
            <a:chExt cx="753480" cy="65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6" name="Inkt 125">
                  <a:extLst>
                    <a:ext uri="{FF2B5EF4-FFF2-40B4-BE49-F238E27FC236}">
                      <a16:creationId xmlns:a16="http://schemas.microsoft.com/office/drawing/2014/main" id="{27CD859D-C78F-4117-B8EC-4D096866B849}"/>
                    </a:ext>
                  </a:extLst>
                </p14:cNvPr>
                <p14:cNvContentPartPr/>
                <p14:nvPr/>
              </p14:nvContentPartPr>
              <p14:xfrm>
                <a:off x="5524505" y="3216738"/>
                <a:ext cx="198360" cy="298800"/>
              </p14:xfrm>
            </p:contentPart>
          </mc:Choice>
          <mc:Fallback xmlns="">
            <p:pic>
              <p:nvPicPr>
                <p:cNvPr id="126" name="Inkt 125">
                  <a:extLst>
                    <a:ext uri="{FF2B5EF4-FFF2-40B4-BE49-F238E27FC236}">
                      <a16:creationId xmlns:a16="http://schemas.microsoft.com/office/drawing/2014/main" id="{27CD859D-C78F-4117-B8EC-4D096866B84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15505" y="3207738"/>
                  <a:ext cx="216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7" name="Inkt 126">
                  <a:extLst>
                    <a:ext uri="{FF2B5EF4-FFF2-40B4-BE49-F238E27FC236}">
                      <a16:creationId xmlns:a16="http://schemas.microsoft.com/office/drawing/2014/main" id="{FEAC095B-270D-468E-8F3C-4F02EEDDD165}"/>
                    </a:ext>
                  </a:extLst>
                </p14:cNvPr>
                <p14:cNvContentPartPr/>
                <p14:nvPr/>
              </p14:nvContentPartPr>
              <p14:xfrm>
                <a:off x="5129585" y="2913978"/>
                <a:ext cx="315360" cy="618120"/>
              </p14:xfrm>
            </p:contentPart>
          </mc:Choice>
          <mc:Fallback xmlns="">
            <p:pic>
              <p:nvPicPr>
                <p:cNvPr id="127" name="Inkt 126">
                  <a:extLst>
                    <a:ext uri="{FF2B5EF4-FFF2-40B4-BE49-F238E27FC236}">
                      <a16:creationId xmlns:a16="http://schemas.microsoft.com/office/drawing/2014/main" id="{FEAC095B-270D-468E-8F3C-4F02EEDDD16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20585" y="2904978"/>
                  <a:ext cx="33300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28" name="Inkt 127">
                  <a:extLst>
                    <a:ext uri="{FF2B5EF4-FFF2-40B4-BE49-F238E27FC236}">
                      <a16:creationId xmlns:a16="http://schemas.microsoft.com/office/drawing/2014/main" id="{779F82CE-AF34-44CE-9298-106BAF653EBC}"/>
                    </a:ext>
                  </a:extLst>
                </p14:cNvPr>
                <p14:cNvContentPartPr/>
                <p14:nvPr/>
              </p14:nvContentPartPr>
              <p14:xfrm>
                <a:off x="5206265" y="2989218"/>
                <a:ext cx="177840" cy="583920"/>
              </p14:xfrm>
            </p:contentPart>
          </mc:Choice>
          <mc:Fallback xmlns="">
            <p:pic>
              <p:nvPicPr>
                <p:cNvPr id="128" name="Inkt 127">
                  <a:extLst>
                    <a:ext uri="{FF2B5EF4-FFF2-40B4-BE49-F238E27FC236}">
                      <a16:creationId xmlns:a16="http://schemas.microsoft.com/office/drawing/2014/main" id="{779F82CE-AF34-44CE-9298-106BAF653EB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97625" y="2980578"/>
                  <a:ext cx="19548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29" name="Inkt 128">
                  <a:extLst>
                    <a:ext uri="{FF2B5EF4-FFF2-40B4-BE49-F238E27FC236}">
                      <a16:creationId xmlns:a16="http://schemas.microsoft.com/office/drawing/2014/main" id="{9009B583-EDAA-4C45-A610-B4175F75243B}"/>
                    </a:ext>
                  </a:extLst>
                </p14:cNvPr>
                <p14:cNvContentPartPr/>
                <p14:nvPr/>
              </p14:nvContentPartPr>
              <p14:xfrm>
                <a:off x="4969385" y="3428778"/>
                <a:ext cx="130320" cy="119880"/>
              </p14:xfrm>
            </p:contentPart>
          </mc:Choice>
          <mc:Fallback xmlns="">
            <p:pic>
              <p:nvPicPr>
                <p:cNvPr id="129" name="Inkt 128">
                  <a:extLst>
                    <a:ext uri="{FF2B5EF4-FFF2-40B4-BE49-F238E27FC236}">
                      <a16:creationId xmlns:a16="http://schemas.microsoft.com/office/drawing/2014/main" id="{9009B583-EDAA-4C45-A610-B4175F75243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60745" y="3420138"/>
                  <a:ext cx="1479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30" name="Inkt 129">
                  <a:extLst>
                    <a:ext uri="{FF2B5EF4-FFF2-40B4-BE49-F238E27FC236}">
                      <a16:creationId xmlns:a16="http://schemas.microsoft.com/office/drawing/2014/main" id="{A9FBAF74-373D-4FDC-9857-13BF131FECF4}"/>
                    </a:ext>
                  </a:extLst>
                </p14:cNvPr>
                <p14:cNvContentPartPr/>
                <p14:nvPr/>
              </p14:nvContentPartPr>
              <p14:xfrm>
                <a:off x="5201945" y="2960418"/>
                <a:ext cx="46080" cy="187200"/>
              </p14:xfrm>
            </p:contentPart>
          </mc:Choice>
          <mc:Fallback xmlns="">
            <p:pic>
              <p:nvPicPr>
                <p:cNvPr id="130" name="Inkt 129">
                  <a:extLst>
                    <a:ext uri="{FF2B5EF4-FFF2-40B4-BE49-F238E27FC236}">
                      <a16:creationId xmlns:a16="http://schemas.microsoft.com/office/drawing/2014/main" id="{A9FBAF74-373D-4FDC-9857-13BF131FECF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93305" y="2951778"/>
                  <a:ext cx="6372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ep 134">
            <a:extLst>
              <a:ext uri="{FF2B5EF4-FFF2-40B4-BE49-F238E27FC236}">
                <a16:creationId xmlns:a16="http://schemas.microsoft.com/office/drawing/2014/main" id="{535BF3F9-B13A-48FC-B4A9-F1079652A621}"/>
              </a:ext>
            </a:extLst>
          </p:cNvPr>
          <p:cNvGrpSpPr/>
          <p:nvPr/>
        </p:nvGrpSpPr>
        <p:grpSpPr>
          <a:xfrm>
            <a:off x="3751505" y="2969058"/>
            <a:ext cx="654120" cy="529560"/>
            <a:chOff x="3751505" y="2969058"/>
            <a:chExt cx="65412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32" name="Inkt 131">
                  <a:extLst>
                    <a:ext uri="{FF2B5EF4-FFF2-40B4-BE49-F238E27FC236}">
                      <a16:creationId xmlns:a16="http://schemas.microsoft.com/office/drawing/2014/main" id="{56503DEC-67CA-486C-86A7-9CFD1BB8B1FA}"/>
                    </a:ext>
                  </a:extLst>
                </p14:cNvPr>
                <p14:cNvContentPartPr/>
                <p14:nvPr/>
              </p14:nvContentPartPr>
              <p14:xfrm>
                <a:off x="4099985" y="2973018"/>
                <a:ext cx="49680" cy="464760"/>
              </p14:xfrm>
            </p:contentPart>
          </mc:Choice>
          <mc:Fallback xmlns="">
            <p:pic>
              <p:nvPicPr>
                <p:cNvPr id="132" name="Inkt 131">
                  <a:extLst>
                    <a:ext uri="{FF2B5EF4-FFF2-40B4-BE49-F238E27FC236}">
                      <a16:creationId xmlns:a16="http://schemas.microsoft.com/office/drawing/2014/main" id="{56503DEC-67CA-486C-86A7-9CFD1BB8B1F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90985" y="2964018"/>
                  <a:ext cx="6732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33" name="Inkt 132">
                  <a:extLst>
                    <a:ext uri="{FF2B5EF4-FFF2-40B4-BE49-F238E27FC236}">
                      <a16:creationId xmlns:a16="http://schemas.microsoft.com/office/drawing/2014/main" id="{08ACE615-4F62-486C-9B8E-646107723648}"/>
                    </a:ext>
                  </a:extLst>
                </p14:cNvPr>
                <p14:cNvContentPartPr/>
                <p14:nvPr/>
              </p14:nvContentPartPr>
              <p14:xfrm>
                <a:off x="4087745" y="2969058"/>
                <a:ext cx="317880" cy="529560"/>
              </p14:xfrm>
            </p:contentPart>
          </mc:Choice>
          <mc:Fallback xmlns="">
            <p:pic>
              <p:nvPicPr>
                <p:cNvPr id="133" name="Inkt 132">
                  <a:extLst>
                    <a:ext uri="{FF2B5EF4-FFF2-40B4-BE49-F238E27FC236}">
                      <a16:creationId xmlns:a16="http://schemas.microsoft.com/office/drawing/2014/main" id="{08ACE615-4F62-486C-9B8E-64610772364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079105" y="2960058"/>
                  <a:ext cx="33552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34" name="Inkt 133">
                  <a:extLst>
                    <a:ext uri="{FF2B5EF4-FFF2-40B4-BE49-F238E27FC236}">
                      <a16:creationId xmlns:a16="http://schemas.microsoft.com/office/drawing/2014/main" id="{DC6F7351-145C-46AD-8C27-B18C39656DE7}"/>
                    </a:ext>
                  </a:extLst>
                </p14:cNvPr>
                <p14:cNvContentPartPr/>
                <p14:nvPr/>
              </p14:nvContentPartPr>
              <p14:xfrm>
                <a:off x="3751505" y="3340938"/>
                <a:ext cx="169560" cy="148320"/>
              </p14:xfrm>
            </p:contentPart>
          </mc:Choice>
          <mc:Fallback xmlns="">
            <p:pic>
              <p:nvPicPr>
                <p:cNvPr id="134" name="Inkt 133">
                  <a:extLst>
                    <a:ext uri="{FF2B5EF4-FFF2-40B4-BE49-F238E27FC236}">
                      <a16:creationId xmlns:a16="http://schemas.microsoft.com/office/drawing/2014/main" id="{DC6F7351-145C-46AD-8C27-B18C39656DE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42505" y="3332298"/>
                  <a:ext cx="187200" cy="16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6" name="Inkt 135">
                <a:extLst>
                  <a:ext uri="{FF2B5EF4-FFF2-40B4-BE49-F238E27FC236}">
                    <a16:creationId xmlns:a16="http://schemas.microsoft.com/office/drawing/2014/main" id="{9A1CA978-28D6-4B9E-87AA-E23975260576}"/>
                  </a:ext>
                </a:extLst>
              </p14:cNvPr>
              <p14:cNvContentPartPr/>
              <p14:nvPr/>
            </p14:nvContentPartPr>
            <p14:xfrm>
              <a:off x="8212985" y="2507178"/>
              <a:ext cx="180000" cy="302400"/>
            </p14:xfrm>
          </p:contentPart>
        </mc:Choice>
        <mc:Fallback xmlns="">
          <p:pic>
            <p:nvPicPr>
              <p:cNvPr id="136" name="Inkt 135">
                <a:extLst>
                  <a:ext uri="{FF2B5EF4-FFF2-40B4-BE49-F238E27FC236}">
                    <a16:creationId xmlns:a16="http://schemas.microsoft.com/office/drawing/2014/main" id="{9A1CA978-28D6-4B9E-87AA-E2397526057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04345" y="2498538"/>
                <a:ext cx="1976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7" name="Inkt 136">
                <a:extLst>
                  <a:ext uri="{FF2B5EF4-FFF2-40B4-BE49-F238E27FC236}">
                    <a16:creationId xmlns:a16="http://schemas.microsoft.com/office/drawing/2014/main" id="{AD90FA12-2C47-45F1-B862-3BA1B427E3C8}"/>
                  </a:ext>
                </a:extLst>
              </p14:cNvPr>
              <p14:cNvContentPartPr/>
              <p14:nvPr/>
            </p14:nvContentPartPr>
            <p14:xfrm>
              <a:off x="4434278" y="5216919"/>
              <a:ext cx="696960" cy="46080"/>
            </p14:xfrm>
          </p:contentPart>
        </mc:Choice>
        <mc:Fallback xmlns="">
          <p:pic>
            <p:nvPicPr>
              <p:cNvPr id="137" name="Inkt 136">
                <a:extLst>
                  <a:ext uri="{FF2B5EF4-FFF2-40B4-BE49-F238E27FC236}">
                    <a16:creationId xmlns:a16="http://schemas.microsoft.com/office/drawing/2014/main" id="{AD90FA12-2C47-45F1-B862-3BA1B427E3C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425278" y="5208279"/>
                <a:ext cx="714600" cy="63720"/>
              </a:xfrm>
              <a:prstGeom prst="rect">
                <a:avLst/>
              </a:prstGeom>
            </p:spPr>
          </p:pic>
        </mc:Fallback>
      </mc:AlternateContent>
      <p:sp>
        <p:nvSpPr>
          <p:cNvPr id="138" name="Tekstvak 137">
            <a:extLst>
              <a:ext uri="{FF2B5EF4-FFF2-40B4-BE49-F238E27FC236}">
                <a16:creationId xmlns:a16="http://schemas.microsoft.com/office/drawing/2014/main" id="{677BDA4A-6557-4783-BE90-3A86FE98E61B}"/>
              </a:ext>
            </a:extLst>
          </p:cNvPr>
          <p:cNvSpPr txBox="1"/>
          <p:nvPr/>
        </p:nvSpPr>
        <p:spPr>
          <a:xfrm>
            <a:off x="3682767" y="2684477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WR01</a:t>
            </a:r>
            <a:endParaRPr lang="en-GB" sz="1400" dirty="0"/>
          </a:p>
        </p:txBody>
      </p:sp>
      <p:sp>
        <p:nvSpPr>
          <p:cNvPr id="139" name="Tekstvak 138">
            <a:extLst>
              <a:ext uri="{FF2B5EF4-FFF2-40B4-BE49-F238E27FC236}">
                <a16:creationId xmlns:a16="http://schemas.microsoft.com/office/drawing/2014/main" id="{81B382D9-0C69-4E96-B050-28B7D480F708}"/>
              </a:ext>
            </a:extLst>
          </p:cNvPr>
          <p:cNvSpPr txBox="1"/>
          <p:nvPr/>
        </p:nvSpPr>
        <p:spPr>
          <a:xfrm>
            <a:off x="5091785" y="236569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WR02</a:t>
            </a:r>
            <a:endParaRPr lang="en-GB" sz="1400" dirty="0"/>
          </a:p>
        </p:txBody>
      </p:sp>
      <p:sp>
        <p:nvSpPr>
          <p:cNvPr id="140" name="Tekstvak 139">
            <a:extLst>
              <a:ext uri="{FF2B5EF4-FFF2-40B4-BE49-F238E27FC236}">
                <a16:creationId xmlns:a16="http://schemas.microsoft.com/office/drawing/2014/main" id="{C4D39B5D-287E-41FA-BC3C-02208A1757B2}"/>
              </a:ext>
            </a:extLst>
          </p:cNvPr>
          <p:cNvSpPr txBox="1"/>
          <p:nvPr/>
        </p:nvSpPr>
        <p:spPr>
          <a:xfrm>
            <a:off x="5800769" y="2978198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WR03</a:t>
            </a:r>
            <a:endParaRPr lang="en-GB" sz="1400" dirty="0"/>
          </a:p>
        </p:txBody>
      </p:sp>
      <p:sp>
        <p:nvSpPr>
          <p:cNvPr id="142" name="Tekstvak 141">
            <a:extLst>
              <a:ext uri="{FF2B5EF4-FFF2-40B4-BE49-F238E27FC236}">
                <a16:creationId xmlns:a16="http://schemas.microsoft.com/office/drawing/2014/main" id="{3F07A8E3-628E-4DA5-8491-8CBE9954BB56}"/>
              </a:ext>
            </a:extLst>
          </p:cNvPr>
          <p:cNvSpPr txBox="1"/>
          <p:nvPr/>
        </p:nvSpPr>
        <p:spPr>
          <a:xfrm>
            <a:off x="7533314" y="236569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WR05</a:t>
            </a:r>
            <a:endParaRPr lang="en-GB" sz="1400" dirty="0"/>
          </a:p>
        </p:txBody>
      </p:sp>
      <p:sp>
        <p:nvSpPr>
          <p:cNvPr id="143" name="Tekstvak 142">
            <a:extLst>
              <a:ext uri="{FF2B5EF4-FFF2-40B4-BE49-F238E27FC236}">
                <a16:creationId xmlns:a16="http://schemas.microsoft.com/office/drawing/2014/main" id="{632DC66A-46C6-49A0-8168-DD9C829808FC}"/>
              </a:ext>
            </a:extLst>
          </p:cNvPr>
          <p:cNvSpPr txBox="1"/>
          <p:nvPr/>
        </p:nvSpPr>
        <p:spPr>
          <a:xfrm>
            <a:off x="9093672" y="2534453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WR06</a:t>
            </a:r>
            <a:endParaRPr lang="en-GB" sz="1400" dirty="0"/>
          </a:p>
        </p:txBody>
      </p:sp>
      <p:grpSp>
        <p:nvGrpSpPr>
          <p:cNvPr id="147" name="Groep 146">
            <a:extLst>
              <a:ext uri="{FF2B5EF4-FFF2-40B4-BE49-F238E27FC236}">
                <a16:creationId xmlns:a16="http://schemas.microsoft.com/office/drawing/2014/main" id="{E97737A1-A3A7-4D42-96EF-37D535E623B6}"/>
              </a:ext>
            </a:extLst>
          </p:cNvPr>
          <p:cNvGrpSpPr/>
          <p:nvPr/>
        </p:nvGrpSpPr>
        <p:grpSpPr>
          <a:xfrm>
            <a:off x="2614265" y="1808778"/>
            <a:ext cx="7844400" cy="4429080"/>
            <a:chOff x="2614265" y="1808778"/>
            <a:chExt cx="7844400" cy="442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" name="Inkt 13">
                  <a:extLst>
                    <a:ext uri="{FF2B5EF4-FFF2-40B4-BE49-F238E27FC236}">
                      <a16:creationId xmlns:a16="http://schemas.microsoft.com/office/drawing/2014/main" id="{AE792EB5-1B7F-448E-AE42-717D2AB5A5BD}"/>
                    </a:ext>
                  </a:extLst>
                </p14:cNvPr>
                <p14:cNvContentPartPr/>
                <p14:nvPr/>
              </p14:nvContentPartPr>
              <p14:xfrm>
                <a:off x="6132185" y="2894178"/>
                <a:ext cx="4026240" cy="135720"/>
              </p14:xfrm>
            </p:contentPart>
          </mc:Choice>
          <mc:Fallback xmlns="">
            <p:pic>
              <p:nvPicPr>
                <p:cNvPr id="14" name="Inkt 13">
                  <a:extLst>
                    <a:ext uri="{FF2B5EF4-FFF2-40B4-BE49-F238E27FC236}">
                      <a16:creationId xmlns:a16="http://schemas.microsoft.com/office/drawing/2014/main" id="{AE792EB5-1B7F-448E-AE42-717D2AB5A5B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23545" y="2885538"/>
                  <a:ext cx="4043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6" name="Inkt 15">
                  <a:extLst>
                    <a:ext uri="{FF2B5EF4-FFF2-40B4-BE49-F238E27FC236}">
                      <a16:creationId xmlns:a16="http://schemas.microsoft.com/office/drawing/2014/main" id="{389187DC-A15C-4BEE-A811-22131C5EC934}"/>
                    </a:ext>
                  </a:extLst>
                </p14:cNvPr>
                <p14:cNvContentPartPr/>
                <p14:nvPr/>
              </p14:nvContentPartPr>
              <p14:xfrm>
                <a:off x="6127865" y="3225378"/>
                <a:ext cx="51480" cy="405720"/>
              </p14:xfrm>
            </p:contentPart>
          </mc:Choice>
          <mc:Fallback xmlns="">
            <p:pic>
              <p:nvPicPr>
                <p:cNvPr id="16" name="Inkt 15">
                  <a:extLst>
                    <a:ext uri="{FF2B5EF4-FFF2-40B4-BE49-F238E27FC236}">
                      <a16:creationId xmlns:a16="http://schemas.microsoft.com/office/drawing/2014/main" id="{389187DC-A15C-4BEE-A811-22131C5EC93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19225" y="3216738"/>
                  <a:ext cx="691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2" name="Inkt 21">
                  <a:extLst>
                    <a:ext uri="{FF2B5EF4-FFF2-40B4-BE49-F238E27FC236}">
                      <a16:creationId xmlns:a16="http://schemas.microsoft.com/office/drawing/2014/main" id="{3B0F446C-38D7-4064-8F2B-A4549E42D563}"/>
                    </a:ext>
                  </a:extLst>
                </p14:cNvPr>
                <p14:cNvContentPartPr/>
                <p14:nvPr/>
              </p14:nvContentPartPr>
              <p14:xfrm>
                <a:off x="7898345" y="3209538"/>
                <a:ext cx="151200" cy="2976840"/>
              </p14:xfrm>
            </p:contentPart>
          </mc:Choice>
          <mc:Fallback xmlns="">
            <p:pic>
              <p:nvPicPr>
                <p:cNvPr id="22" name="Inkt 21">
                  <a:extLst>
                    <a:ext uri="{FF2B5EF4-FFF2-40B4-BE49-F238E27FC236}">
                      <a16:creationId xmlns:a16="http://schemas.microsoft.com/office/drawing/2014/main" id="{3B0F446C-38D7-4064-8F2B-A4549E42D56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89345" y="3200538"/>
                  <a:ext cx="168840" cy="29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3" name="Inkt 22">
                  <a:extLst>
                    <a:ext uri="{FF2B5EF4-FFF2-40B4-BE49-F238E27FC236}">
                      <a16:creationId xmlns:a16="http://schemas.microsoft.com/office/drawing/2014/main" id="{D6156A81-A968-4714-9DD0-F95176414422}"/>
                    </a:ext>
                  </a:extLst>
                </p14:cNvPr>
                <p14:cNvContentPartPr/>
                <p14:nvPr/>
              </p14:nvContentPartPr>
              <p14:xfrm>
                <a:off x="8282465" y="3244098"/>
                <a:ext cx="2134080" cy="35280"/>
              </p14:xfrm>
            </p:contentPart>
          </mc:Choice>
          <mc:Fallback xmlns="">
            <p:pic>
              <p:nvPicPr>
                <p:cNvPr id="23" name="Inkt 22">
                  <a:extLst>
                    <a:ext uri="{FF2B5EF4-FFF2-40B4-BE49-F238E27FC236}">
                      <a16:creationId xmlns:a16="http://schemas.microsoft.com/office/drawing/2014/main" id="{D6156A81-A968-4714-9DD0-F9517641442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73825" y="3235098"/>
                  <a:ext cx="21517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4" name="Inkt 23">
                  <a:extLst>
                    <a:ext uri="{FF2B5EF4-FFF2-40B4-BE49-F238E27FC236}">
                      <a16:creationId xmlns:a16="http://schemas.microsoft.com/office/drawing/2014/main" id="{D1AB4068-564F-4229-90A5-3C205C6078DD}"/>
                    </a:ext>
                  </a:extLst>
                </p14:cNvPr>
                <p14:cNvContentPartPr/>
                <p14:nvPr/>
              </p14:nvContentPartPr>
              <p14:xfrm>
                <a:off x="8235305" y="3287298"/>
                <a:ext cx="128520" cy="2858040"/>
              </p14:xfrm>
            </p:contentPart>
          </mc:Choice>
          <mc:Fallback xmlns="">
            <p:pic>
              <p:nvPicPr>
                <p:cNvPr id="24" name="Inkt 23">
                  <a:extLst>
                    <a:ext uri="{FF2B5EF4-FFF2-40B4-BE49-F238E27FC236}">
                      <a16:creationId xmlns:a16="http://schemas.microsoft.com/office/drawing/2014/main" id="{D1AB4068-564F-4229-90A5-3C205C6078D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26305" y="3278298"/>
                  <a:ext cx="146160" cy="28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6" name="Inkt 25">
                  <a:extLst>
                    <a:ext uri="{FF2B5EF4-FFF2-40B4-BE49-F238E27FC236}">
                      <a16:creationId xmlns:a16="http://schemas.microsoft.com/office/drawing/2014/main" id="{35ED0044-5BEF-4478-8E8B-9759B3CABB1A}"/>
                    </a:ext>
                  </a:extLst>
                </p14:cNvPr>
                <p14:cNvContentPartPr/>
                <p14:nvPr/>
              </p14:nvContentPartPr>
              <p14:xfrm>
                <a:off x="7239185" y="1808778"/>
                <a:ext cx="124560" cy="1119600"/>
              </p14:xfrm>
            </p:contentPart>
          </mc:Choice>
          <mc:Fallback xmlns="">
            <p:pic>
              <p:nvPicPr>
                <p:cNvPr id="26" name="Inkt 25">
                  <a:extLst>
                    <a:ext uri="{FF2B5EF4-FFF2-40B4-BE49-F238E27FC236}">
                      <a16:creationId xmlns:a16="http://schemas.microsoft.com/office/drawing/2014/main" id="{35ED0044-5BEF-4478-8E8B-9759B3CABB1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30185" y="1799778"/>
                  <a:ext cx="142200" cy="11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7" name="Inkt 26">
                  <a:extLst>
                    <a:ext uri="{FF2B5EF4-FFF2-40B4-BE49-F238E27FC236}">
                      <a16:creationId xmlns:a16="http://schemas.microsoft.com/office/drawing/2014/main" id="{86BA1D36-9078-4A5F-B038-9D4AA991C1C5}"/>
                    </a:ext>
                  </a:extLst>
                </p14:cNvPr>
                <p14:cNvContentPartPr/>
                <p14:nvPr/>
              </p14:nvContentPartPr>
              <p14:xfrm>
                <a:off x="8513945" y="2141778"/>
                <a:ext cx="97920" cy="714600"/>
              </p14:xfrm>
            </p:contentPart>
          </mc:Choice>
          <mc:Fallback xmlns="">
            <p:pic>
              <p:nvPicPr>
                <p:cNvPr id="27" name="Inkt 26">
                  <a:extLst>
                    <a:ext uri="{FF2B5EF4-FFF2-40B4-BE49-F238E27FC236}">
                      <a16:creationId xmlns:a16="http://schemas.microsoft.com/office/drawing/2014/main" id="{86BA1D36-9078-4A5F-B038-9D4AA991C1C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05305" y="2133138"/>
                  <a:ext cx="11556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6" name="Inkt 35">
                  <a:extLst>
                    <a:ext uri="{FF2B5EF4-FFF2-40B4-BE49-F238E27FC236}">
                      <a16:creationId xmlns:a16="http://schemas.microsoft.com/office/drawing/2014/main" id="{321437FF-351F-4D01-B23F-2E48BF7AE852}"/>
                    </a:ext>
                  </a:extLst>
                </p14:cNvPr>
                <p14:cNvContentPartPr/>
                <p14:nvPr/>
              </p14:nvContentPartPr>
              <p14:xfrm>
                <a:off x="8303345" y="3875178"/>
                <a:ext cx="2155320" cy="55800"/>
              </p14:xfrm>
            </p:contentPart>
          </mc:Choice>
          <mc:Fallback xmlns="">
            <p:pic>
              <p:nvPicPr>
                <p:cNvPr id="36" name="Inkt 35">
                  <a:extLst>
                    <a:ext uri="{FF2B5EF4-FFF2-40B4-BE49-F238E27FC236}">
                      <a16:creationId xmlns:a16="http://schemas.microsoft.com/office/drawing/2014/main" id="{321437FF-351F-4D01-B23F-2E48BF7AE85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294345" y="3866538"/>
                  <a:ext cx="2172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7" name="Inkt 36">
                  <a:extLst>
                    <a:ext uri="{FF2B5EF4-FFF2-40B4-BE49-F238E27FC236}">
                      <a16:creationId xmlns:a16="http://schemas.microsoft.com/office/drawing/2014/main" id="{449BB0AF-9332-4053-88C9-77A6515F0217}"/>
                    </a:ext>
                  </a:extLst>
                </p14:cNvPr>
                <p14:cNvContentPartPr/>
                <p14:nvPr/>
              </p14:nvContentPartPr>
              <p14:xfrm>
                <a:off x="8922905" y="3270378"/>
                <a:ext cx="58680" cy="597600"/>
              </p14:xfrm>
            </p:contentPart>
          </mc:Choice>
          <mc:Fallback xmlns="">
            <p:pic>
              <p:nvPicPr>
                <p:cNvPr id="37" name="Inkt 36">
                  <a:extLst>
                    <a:ext uri="{FF2B5EF4-FFF2-40B4-BE49-F238E27FC236}">
                      <a16:creationId xmlns:a16="http://schemas.microsoft.com/office/drawing/2014/main" id="{449BB0AF-9332-4053-88C9-77A6515F021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13905" y="3261378"/>
                  <a:ext cx="7632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8" name="Inkt 37">
                  <a:extLst>
                    <a:ext uri="{FF2B5EF4-FFF2-40B4-BE49-F238E27FC236}">
                      <a16:creationId xmlns:a16="http://schemas.microsoft.com/office/drawing/2014/main" id="{F8D7740B-91BD-4604-A2B9-56DFDFB9E5B1}"/>
                    </a:ext>
                  </a:extLst>
                </p14:cNvPr>
                <p14:cNvContentPartPr/>
                <p14:nvPr/>
              </p14:nvContentPartPr>
              <p14:xfrm>
                <a:off x="9497825" y="3285138"/>
                <a:ext cx="132120" cy="664560"/>
              </p14:xfrm>
            </p:contentPart>
          </mc:Choice>
          <mc:Fallback xmlns="">
            <p:pic>
              <p:nvPicPr>
                <p:cNvPr id="38" name="Inkt 37">
                  <a:extLst>
                    <a:ext uri="{FF2B5EF4-FFF2-40B4-BE49-F238E27FC236}">
                      <a16:creationId xmlns:a16="http://schemas.microsoft.com/office/drawing/2014/main" id="{F8D7740B-91BD-4604-A2B9-56DFDFB9E5B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88825" y="3276138"/>
                  <a:ext cx="14976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9" name="Inkt 38">
                  <a:extLst>
                    <a:ext uri="{FF2B5EF4-FFF2-40B4-BE49-F238E27FC236}">
                      <a16:creationId xmlns:a16="http://schemas.microsoft.com/office/drawing/2014/main" id="{70F5E031-BCDC-44B6-AAAA-D3FDC97C45CE}"/>
                    </a:ext>
                  </a:extLst>
                </p14:cNvPr>
                <p14:cNvContentPartPr/>
                <p14:nvPr/>
              </p14:nvContentPartPr>
              <p14:xfrm>
                <a:off x="9934505" y="3284418"/>
                <a:ext cx="113400" cy="621000"/>
              </p14:xfrm>
            </p:contentPart>
          </mc:Choice>
          <mc:Fallback xmlns="">
            <p:pic>
              <p:nvPicPr>
                <p:cNvPr id="39" name="Inkt 38">
                  <a:extLst>
                    <a:ext uri="{FF2B5EF4-FFF2-40B4-BE49-F238E27FC236}">
                      <a16:creationId xmlns:a16="http://schemas.microsoft.com/office/drawing/2014/main" id="{70F5E031-BCDC-44B6-AAAA-D3FDC97C45C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25505" y="3275778"/>
                  <a:ext cx="13104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1" name="Inkt 40">
                  <a:extLst>
                    <a:ext uri="{FF2B5EF4-FFF2-40B4-BE49-F238E27FC236}">
                      <a16:creationId xmlns:a16="http://schemas.microsoft.com/office/drawing/2014/main" id="{00B67861-E1F6-4A28-88E2-76B460D2CE5D}"/>
                    </a:ext>
                  </a:extLst>
                </p14:cNvPr>
                <p14:cNvContentPartPr/>
                <p14:nvPr/>
              </p14:nvContentPartPr>
              <p14:xfrm>
                <a:off x="10170665" y="3015858"/>
                <a:ext cx="120240" cy="23760"/>
              </p14:xfrm>
            </p:contentPart>
          </mc:Choice>
          <mc:Fallback xmlns="">
            <p:pic>
              <p:nvPicPr>
                <p:cNvPr id="41" name="Inkt 40">
                  <a:extLst>
                    <a:ext uri="{FF2B5EF4-FFF2-40B4-BE49-F238E27FC236}">
                      <a16:creationId xmlns:a16="http://schemas.microsoft.com/office/drawing/2014/main" id="{00B67861-E1F6-4A28-88E2-76B460D2CE5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162025" y="3006858"/>
                  <a:ext cx="137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3" name="Inkt 42">
                  <a:extLst>
                    <a:ext uri="{FF2B5EF4-FFF2-40B4-BE49-F238E27FC236}">
                      <a16:creationId xmlns:a16="http://schemas.microsoft.com/office/drawing/2014/main" id="{58EBA635-7C03-4ED9-BE7D-C7E4B9920C8E}"/>
                    </a:ext>
                  </a:extLst>
                </p14:cNvPr>
                <p14:cNvContentPartPr/>
                <p14:nvPr/>
              </p14:nvContentPartPr>
              <p14:xfrm>
                <a:off x="6151625" y="3939978"/>
                <a:ext cx="1230120" cy="60840"/>
              </p14:xfrm>
            </p:contentPart>
          </mc:Choice>
          <mc:Fallback xmlns="">
            <p:pic>
              <p:nvPicPr>
                <p:cNvPr id="43" name="Inkt 42">
                  <a:extLst>
                    <a:ext uri="{FF2B5EF4-FFF2-40B4-BE49-F238E27FC236}">
                      <a16:creationId xmlns:a16="http://schemas.microsoft.com/office/drawing/2014/main" id="{58EBA635-7C03-4ED9-BE7D-C7E4B9920C8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42985" y="3930978"/>
                  <a:ext cx="1247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4" name="Inkt 43">
                  <a:extLst>
                    <a:ext uri="{FF2B5EF4-FFF2-40B4-BE49-F238E27FC236}">
                      <a16:creationId xmlns:a16="http://schemas.microsoft.com/office/drawing/2014/main" id="{447B877D-43CB-41F5-8E86-F43B3031AD2F}"/>
                    </a:ext>
                  </a:extLst>
                </p14:cNvPr>
                <p14:cNvContentPartPr/>
                <p14:nvPr/>
              </p14:nvContentPartPr>
              <p14:xfrm>
                <a:off x="7344305" y="3248058"/>
                <a:ext cx="71640" cy="2989800"/>
              </p14:xfrm>
            </p:contentPart>
          </mc:Choice>
          <mc:Fallback xmlns="">
            <p:pic>
              <p:nvPicPr>
                <p:cNvPr id="44" name="Inkt 43">
                  <a:extLst>
                    <a:ext uri="{FF2B5EF4-FFF2-40B4-BE49-F238E27FC236}">
                      <a16:creationId xmlns:a16="http://schemas.microsoft.com/office/drawing/2014/main" id="{447B877D-43CB-41F5-8E86-F43B3031AD2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35305" y="3239418"/>
                  <a:ext cx="89280" cy="30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6" name="Inkt 45">
                  <a:extLst>
                    <a:ext uri="{FF2B5EF4-FFF2-40B4-BE49-F238E27FC236}">
                      <a16:creationId xmlns:a16="http://schemas.microsoft.com/office/drawing/2014/main" id="{C74BE80D-A7BF-4EAF-B678-EAF48B257DB5}"/>
                    </a:ext>
                  </a:extLst>
                </p14:cNvPr>
                <p14:cNvContentPartPr/>
                <p14:nvPr/>
              </p14:nvContentPartPr>
              <p14:xfrm>
                <a:off x="6675425" y="3267138"/>
                <a:ext cx="55440" cy="663840"/>
              </p14:xfrm>
            </p:contentPart>
          </mc:Choice>
          <mc:Fallback xmlns="">
            <p:pic>
              <p:nvPicPr>
                <p:cNvPr id="46" name="Inkt 45">
                  <a:extLst>
                    <a:ext uri="{FF2B5EF4-FFF2-40B4-BE49-F238E27FC236}">
                      <a16:creationId xmlns:a16="http://schemas.microsoft.com/office/drawing/2014/main" id="{C74BE80D-A7BF-4EAF-B678-EAF48B257DB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666425" y="3258498"/>
                  <a:ext cx="730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7" name="Inkt 46">
                  <a:extLst>
                    <a:ext uri="{FF2B5EF4-FFF2-40B4-BE49-F238E27FC236}">
                      <a16:creationId xmlns:a16="http://schemas.microsoft.com/office/drawing/2014/main" id="{A8098D22-CAB7-4A37-B050-91319447C84D}"/>
                    </a:ext>
                  </a:extLst>
                </p14:cNvPr>
                <p14:cNvContentPartPr/>
                <p14:nvPr/>
              </p14:nvContentPartPr>
              <p14:xfrm>
                <a:off x="7344665" y="3894258"/>
                <a:ext cx="599400" cy="79560"/>
              </p14:xfrm>
            </p:contentPart>
          </mc:Choice>
          <mc:Fallback xmlns="">
            <p:pic>
              <p:nvPicPr>
                <p:cNvPr id="47" name="Inkt 46">
                  <a:extLst>
                    <a:ext uri="{FF2B5EF4-FFF2-40B4-BE49-F238E27FC236}">
                      <a16:creationId xmlns:a16="http://schemas.microsoft.com/office/drawing/2014/main" id="{A8098D22-CAB7-4A37-B050-91319447C84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36025" y="3885258"/>
                  <a:ext cx="6170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8" name="Inkt 47">
                  <a:extLst>
                    <a:ext uri="{FF2B5EF4-FFF2-40B4-BE49-F238E27FC236}">
                      <a16:creationId xmlns:a16="http://schemas.microsoft.com/office/drawing/2014/main" id="{3DE301F4-05B9-49AF-A8D3-B3C688863827}"/>
                    </a:ext>
                  </a:extLst>
                </p14:cNvPr>
                <p14:cNvContentPartPr/>
                <p14:nvPr/>
              </p14:nvContentPartPr>
              <p14:xfrm>
                <a:off x="7374545" y="4548378"/>
                <a:ext cx="564480" cy="59040"/>
              </p14:xfrm>
            </p:contentPart>
          </mc:Choice>
          <mc:Fallback xmlns="">
            <p:pic>
              <p:nvPicPr>
                <p:cNvPr id="48" name="Inkt 47">
                  <a:extLst>
                    <a:ext uri="{FF2B5EF4-FFF2-40B4-BE49-F238E27FC236}">
                      <a16:creationId xmlns:a16="http://schemas.microsoft.com/office/drawing/2014/main" id="{3DE301F4-05B9-49AF-A8D3-B3C68886382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365545" y="4539738"/>
                  <a:ext cx="5821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9" name="Inkt 48">
                  <a:extLst>
                    <a:ext uri="{FF2B5EF4-FFF2-40B4-BE49-F238E27FC236}">
                      <a16:creationId xmlns:a16="http://schemas.microsoft.com/office/drawing/2014/main" id="{37DC8644-1425-4959-B860-FEB625DDC2E2}"/>
                    </a:ext>
                  </a:extLst>
                </p14:cNvPr>
                <p14:cNvContentPartPr/>
                <p14:nvPr/>
              </p14:nvContentPartPr>
              <p14:xfrm>
                <a:off x="7377785" y="5083698"/>
                <a:ext cx="573120" cy="39960"/>
              </p14:xfrm>
            </p:contentPart>
          </mc:Choice>
          <mc:Fallback xmlns="">
            <p:pic>
              <p:nvPicPr>
                <p:cNvPr id="49" name="Inkt 48">
                  <a:extLst>
                    <a:ext uri="{FF2B5EF4-FFF2-40B4-BE49-F238E27FC236}">
                      <a16:creationId xmlns:a16="http://schemas.microsoft.com/office/drawing/2014/main" id="{37DC8644-1425-4959-B860-FEB625DDC2E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368785" y="5074698"/>
                  <a:ext cx="590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0" name="Inkt 49">
                  <a:extLst>
                    <a:ext uri="{FF2B5EF4-FFF2-40B4-BE49-F238E27FC236}">
                      <a16:creationId xmlns:a16="http://schemas.microsoft.com/office/drawing/2014/main" id="{AAE45DFA-ADD9-497A-83B2-7054FD8955BC}"/>
                    </a:ext>
                  </a:extLst>
                </p14:cNvPr>
                <p14:cNvContentPartPr/>
                <p14:nvPr/>
              </p14:nvContentPartPr>
              <p14:xfrm>
                <a:off x="7383185" y="5547018"/>
                <a:ext cx="537480" cy="47160"/>
              </p14:xfrm>
            </p:contentPart>
          </mc:Choice>
          <mc:Fallback xmlns="">
            <p:pic>
              <p:nvPicPr>
                <p:cNvPr id="50" name="Inkt 49">
                  <a:extLst>
                    <a:ext uri="{FF2B5EF4-FFF2-40B4-BE49-F238E27FC236}">
                      <a16:creationId xmlns:a16="http://schemas.microsoft.com/office/drawing/2014/main" id="{AAE45DFA-ADD9-497A-83B2-7054FD8955B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74545" y="5538378"/>
                  <a:ext cx="5551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1" name="Inkt 50">
                  <a:extLst>
                    <a:ext uri="{FF2B5EF4-FFF2-40B4-BE49-F238E27FC236}">
                      <a16:creationId xmlns:a16="http://schemas.microsoft.com/office/drawing/2014/main" id="{E1B20844-7FEB-4AD8-A676-96A9148BAD3D}"/>
                    </a:ext>
                  </a:extLst>
                </p14:cNvPr>
                <p14:cNvContentPartPr/>
                <p14:nvPr/>
              </p14:nvContentPartPr>
              <p14:xfrm>
                <a:off x="7381385" y="5890818"/>
                <a:ext cx="606600" cy="45000"/>
              </p14:xfrm>
            </p:contentPart>
          </mc:Choice>
          <mc:Fallback xmlns="">
            <p:pic>
              <p:nvPicPr>
                <p:cNvPr id="51" name="Inkt 50">
                  <a:extLst>
                    <a:ext uri="{FF2B5EF4-FFF2-40B4-BE49-F238E27FC236}">
                      <a16:creationId xmlns:a16="http://schemas.microsoft.com/office/drawing/2014/main" id="{E1B20844-7FEB-4AD8-A676-96A9148BAD3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72385" y="5882178"/>
                  <a:ext cx="624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7" name="Inkt 56">
                  <a:extLst>
                    <a:ext uri="{FF2B5EF4-FFF2-40B4-BE49-F238E27FC236}">
                      <a16:creationId xmlns:a16="http://schemas.microsoft.com/office/drawing/2014/main" id="{0D56FD48-F4FD-4F6A-821F-1A83EF3527CA}"/>
                    </a:ext>
                  </a:extLst>
                </p14:cNvPr>
                <p14:cNvContentPartPr/>
                <p14:nvPr/>
              </p14:nvContentPartPr>
              <p14:xfrm>
                <a:off x="8320625" y="5158578"/>
                <a:ext cx="1920600" cy="26640"/>
              </p14:xfrm>
            </p:contentPart>
          </mc:Choice>
          <mc:Fallback xmlns="">
            <p:pic>
              <p:nvPicPr>
                <p:cNvPr id="57" name="Inkt 56">
                  <a:extLst>
                    <a:ext uri="{FF2B5EF4-FFF2-40B4-BE49-F238E27FC236}">
                      <a16:creationId xmlns:a16="http://schemas.microsoft.com/office/drawing/2014/main" id="{0D56FD48-F4FD-4F6A-821F-1A83EF3527C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311625" y="5149938"/>
                  <a:ext cx="1938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9" name="Inkt 58">
                  <a:extLst>
                    <a:ext uri="{FF2B5EF4-FFF2-40B4-BE49-F238E27FC236}">
                      <a16:creationId xmlns:a16="http://schemas.microsoft.com/office/drawing/2014/main" id="{5E9CEF12-1D2B-4C6A-899A-C1B6FD36E29E}"/>
                    </a:ext>
                  </a:extLst>
                </p14:cNvPr>
                <p14:cNvContentPartPr/>
                <p14:nvPr/>
              </p14:nvContentPartPr>
              <p14:xfrm>
                <a:off x="8250065" y="5394378"/>
                <a:ext cx="1905480" cy="27720"/>
              </p14:xfrm>
            </p:contentPart>
          </mc:Choice>
          <mc:Fallback xmlns="">
            <p:pic>
              <p:nvPicPr>
                <p:cNvPr id="59" name="Inkt 58">
                  <a:extLst>
                    <a:ext uri="{FF2B5EF4-FFF2-40B4-BE49-F238E27FC236}">
                      <a16:creationId xmlns:a16="http://schemas.microsoft.com/office/drawing/2014/main" id="{5E9CEF12-1D2B-4C6A-899A-C1B6FD36E29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241065" y="5385738"/>
                  <a:ext cx="1923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0" name="Inkt 59">
                  <a:extLst>
                    <a:ext uri="{FF2B5EF4-FFF2-40B4-BE49-F238E27FC236}">
                      <a16:creationId xmlns:a16="http://schemas.microsoft.com/office/drawing/2014/main" id="{B562B4BD-3A96-4660-A858-BFF15495A6CD}"/>
                    </a:ext>
                  </a:extLst>
                </p14:cNvPr>
                <p14:cNvContentPartPr/>
                <p14:nvPr/>
              </p14:nvContentPartPr>
              <p14:xfrm>
                <a:off x="8265905" y="5630178"/>
                <a:ext cx="1692720" cy="25200"/>
              </p14:xfrm>
            </p:contentPart>
          </mc:Choice>
          <mc:Fallback xmlns="">
            <p:pic>
              <p:nvPicPr>
                <p:cNvPr id="60" name="Inkt 59">
                  <a:extLst>
                    <a:ext uri="{FF2B5EF4-FFF2-40B4-BE49-F238E27FC236}">
                      <a16:creationId xmlns:a16="http://schemas.microsoft.com/office/drawing/2014/main" id="{B562B4BD-3A96-4660-A858-BFF15495A6C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56905" y="5621178"/>
                  <a:ext cx="1710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2" name="Inkt 61">
                  <a:extLst>
                    <a:ext uri="{FF2B5EF4-FFF2-40B4-BE49-F238E27FC236}">
                      <a16:creationId xmlns:a16="http://schemas.microsoft.com/office/drawing/2014/main" id="{FA6287D8-89EC-4A8B-B2A7-16636CFB8C60}"/>
                    </a:ext>
                  </a:extLst>
                </p14:cNvPr>
                <p14:cNvContentPartPr/>
                <p14:nvPr/>
              </p14:nvContentPartPr>
              <p14:xfrm>
                <a:off x="9931625" y="5647458"/>
                <a:ext cx="158760" cy="5400"/>
              </p14:xfrm>
            </p:contentPart>
          </mc:Choice>
          <mc:Fallback xmlns="">
            <p:pic>
              <p:nvPicPr>
                <p:cNvPr id="62" name="Inkt 61">
                  <a:extLst>
                    <a:ext uri="{FF2B5EF4-FFF2-40B4-BE49-F238E27FC236}">
                      <a16:creationId xmlns:a16="http://schemas.microsoft.com/office/drawing/2014/main" id="{FA6287D8-89EC-4A8B-B2A7-16636CFB8C6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922985" y="5638818"/>
                  <a:ext cx="1764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3" name="Inkt 62">
                  <a:extLst>
                    <a:ext uri="{FF2B5EF4-FFF2-40B4-BE49-F238E27FC236}">
                      <a16:creationId xmlns:a16="http://schemas.microsoft.com/office/drawing/2014/main" id="{DCDB456E-5D23-496E-B3CA-BE036B9AB48F}"/>
                    </a:ext>
                  </a:extLst>
                </p14:cNvPr>
                <p14:cNvContentPartPr/>
                <p14:nvPr/>
              </p14:nvContentPartPr>
              <p14:xfrm>
                <a:off x="8298665" y="5863458"/>
                <a:ext cx="1424880" cy="43920"/>
              </p14:xfrm>
            </p:contentPart>
          </mc:Choice>
          <mc:Fallback xmlns="">
            <p:pic>
              <p:nvPicPr>
                <p:cNvPr id="63" name="Inkt 62">
                  <a:extLst>
                    <a:ext uri="{FF2B5EF4-FFF2-40B4-BE49-F238E27FC236}">
                      <a16:creationId xmlns:a16="http://schemas.microsoft.com/office/drawing/2014/main" id="{DCDB456E-5D23-496E-B3CA-BE036B9AB48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89665" y="5854818"/>
                  <a:ext cx="1442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9" name="Inkt 98">
                  <a:extLst>
                    <a:ext uri="{FF2B5EF4-FFF2-40B4-BE49-F238E27FC236}">
                      <a16:creationId xmlns:a16="http://schemas.microsoft.com/office/drawing/2014/main" id="{83475F6A-AB37-4456-AABF-D7A477E3B1CB}"/>
                    </a:ext>
                  </a:extLst>
                </p14:cNvPr>
                <p14:cNvContentPartPr/>
                <p14:nvPr/>
              </p14:nvContentPartPr>
              <p14:xfrm>
                <a:off x="6459785" y="3249498"/>
                <a:ext cx="49320" cy="695520"/>
              </p14:xfrm>
            </p:contentPart>
          </mc:Choice>
          <mc:Fallback xmlns="">
            <p:pic>
              <p:nvPicPr>
                <p:cNvPr id="99" name="Inkt 98">
                  <a:extLst>
                    <a:ext uri="{FF2B5EF4-FFF2-40B4-BE49-F238E27FC236}">
                      <a16:creationId xmlns:a16="http://schemas.microsoft.com/office/drawing/2014/main" id="{83475F6A-AB37-4456-AABF-D7A477E3B1C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50785" y="3240498"/>
                  <a:ext cx="6696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0" name="Inkt 99">
                  <a:extLst>
                    <a:ext uri="{FF2B5EF4-FFF2-40B4-BE49-F238E27FC236}">
                      <a16:creationId xmlns:a16="http://schemas.microsoft.com/office/drawing/2014/main" id="{D9EC3BA3-6908-4AF5-B0B1-264182F05F04}"/>
                    </a:ext>
                  </a:extLst>
                </p14:cNvPr>
                <p14:cNvContentPartPr/>
                <p14:nvPr/>
              </p14:nvContentPartPr>
              <p14:xfrm>
                <a:off x="7018865" y="3254538"/>
                <a:ext cx="54360" cy="675360"/>
              </p14:xfrm>
            </p:contentPart>
          </mc:Choice>
          <mc:Fallback xmlns="">
            <p:pic>
              <p:nvPicPr>
                <p:cNvPr id="100" name="Inkt 99">
                  <a:extLst>
                    <a:ext uri="{FF2B5EF4-FFF2-40B4-BE49-F238E27FC236}">
                      <a16:creationId xmlns:a16="http://schemas.microsoft.com/office/drawing/2014/main" id="{D9EC3BA3-6908-4AF5-B0B1-264182F05F0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010225" y="3245538"/>
                  <a:ext cx="7200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2" name="Inkt 101">
                  <a:extLst>
                    <a:ext uri="{FF2B5EF4-FFF2-40B4-BE49-F238E27FC236}">
                      <a16:creationId xmlns:a16="http://schemas.microsoft.com/office/drawing/2014/main" id="{98B1EFC9-4543-45A4-BBF7-73A5EDE754CB}"/>
                    </a:ext>
                  </a:extLst>
                </p14:cNvPr>
                <p14:cNvContentPartPr/>
                <p14:nvPr/>
              </p14:nvContentPartPr>
              <p14:xfrm>
                <a:off x="7679105" y="3258138"/>
                <a:ext cx="24480" cy="656280"/>
              </p14:xfrm>
            </p:contentPart>
          </mc:Choice>
          <mc:Fallback xmlns="">
            <p:pic>
              <p:nvPicPr>
                <p:cNvPr id="102" name="Inkt 101">
                  <a:extLst>
                    <a:ext uri="{FF2B5EF4-FFF2-40B4-BE49-F238E27FC236}">
                      <a16:creationId xmlns:a16="http://schemas.microsoft.com/office/drawing/2014/main" id="{98B1EFC9-4543-45A4-BBF7-73A5EDE754C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70465" y="3249498"/>
                  <a:ext cx="4212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4" name="Inkt 103">
                  <a:extLst>
                    <a:ext uri="{FF2B5EF4-FFF2-40B4-BE49-F238E27FC236}">
                      <a16:creationId xmlns:a16="http://schemas.microsoft.com/office/drawing/2014/main" id="{7FCE404B-A7C1-44AD-9C61-E21B711350D7}"/>
                    </a:ext>
                  </a:extLst>
                </p14:cNvPr>
                <p14:cNvContentPartPr/>
                <p14:nvPr/>
              </p14:nvContentPartPr>
              <p14:xfrm>
                <a:off x="7699985" y="3617778"/>
                <a:ext cx="290880" cy="20520"/>
              </p14:xfrm>
            </p:contentPart>
          </mc:Choice>
          <mc:Fallback xmlns="">
            <p:pic>
              <p:nvPicPr>
                <p:cNvPr id="104" name="Inkt 103">
                  <a:extLst>
                    <a:ext uri="{FF2B5EF4-FFF2-40B4-BE49-F238E27FC236}">
                      <a16:creationId xmlns:a16="http://schemas.microsoft.com/office/drawing/2014/main" id="{7FCE404B-A7C1-44AD-9C61-E21B711350D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691345" y="3608778"/>
                  <a:ext cx="308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" name="Inkt 5">
                  <a:extLst>
                    <a:ext uri="{FF2B5EF4-FFF2-40B4-BE49-F238E27FC236}">
                      <a16:creationId xmlns:a16="http://schemas.microsoft.com/office/drawing/2014/main" id="{155B7FA9-53F0-492F-9541-FEF6128792B9}"/>
                    </a:ext>
                  </a:extLst>
                </p14:cNvPr>
                <p14:cNvContentPartPr/>
                <p14:nvPr/>
              </p14:nvContentPartPr>
              <p14:xfrm>
                <a:off x="2733425" y="3616338"/>
                <a:ext cx="3187440" cy="79560"/>
              </p14:xfrm>
            </p:contentPart>
          </mc:Choice>
          <mc:Fallback xmlns="">
            <p:pic>
              <p:nvPicPr>
                <p:cNvPr id="6" name="Inkt 5">
                  <a:extLst>
                    <a:ext uri="{FF2B5EF4-FFF2-40B4-BE49-F238E27FC236}">
                      <a16:creationId xmlns:a16="http://schemas.microsoft.com/office/drawing/2014/main" id="{155B7FA9-53F0-492F-9541-FEF6128792B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24785" y="3607338"/>
                  <a:ext cx="3205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" name="Inkt 6">
                  <a:extLst>
                    <a:ext uri="{FF2B5EF4-FFF2-40B4-BE49-F238E27FC236}">
                      <a16:creationId xmlns:a16="http://schemas.microsoft.com/office/drawing/2014/main" id="{CD676434-752B-440F-8B14-D5B787044FB5}"/>
                    </a:ext>
                  </a:extLst>
                </p14:cNvPr>
                <p14:cNvContentPartPr/>
                <p14:nvPr/>
              </p14:nvContentPartPr>
              <p14:xfrm>
                <a:off x="2614265" y="3803538"/>
                <a:ext cx="3258360" cy="124560"/>
              </p14:xfrm>
            </p:contentPart>
          </mc:Choice>
          <mc:Fallback xmlns="">
            <p:pic>
              <p:nvPicPr>
                <p:cNvPr id="7" name="Inkt 6">
                  <a:extLst>
                    <a:ext uri="{FF2B5EF4-FFF2-40B4-BE49-F238E27FC236}">
                      <a16:creationId xmlns:a16="http://schemas.microsoft.com/office/drawing/2014/main" id="{CD676434-752B-440F-8B14-D5B787044FB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605625" y="3794538"/>
                  <a:ext cx="3276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4" name="Inkt 143">
                  <a:extLst>
                    <a:ext uri="{FF2B5EF4-FFF2-40B4-BE49-F238E27FC236}">
                      <a16:creationId xmlns:a16="http://schemas.microsoft.com/office/drawing/2014/main" id="{689683A1-7C61-43C2-8C31-5691036035B4}"/>
                    </a:ext>
                  </a:extLst>
                </p14:cNvPr>
                <p14:cNvContentPartPr/>
                <p14:nvPr/>
              </p14:nvContentPartPr>
              <p14:xfrm>
                <a:off x="5787040" y="3612547"/>
                <a:ext cx="396000" cy="25200"/>
              </p14:xfrm>
            </p:contentPart>
          </mc:Choice>
          <mc:Fallback xmlns="">
            <p:pic>
              <p:nvPicPr>
                <p:cNvPr id="144" name="Inkt 143">
                  <a:extLst>
                    <a:ext uri="{FF2B5EF4-FFF2-40B4-BE49-F238E27FC236}">
                      <a16:creationId xmlns:a16="http://schemas.microsoft.com/office/drawing/2014/main" id="{689683A1-7C61-43C2-8C31-5691036035B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778040" y="3603907"/>
                  <a:ext cx="413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6" name="Inkt 145">
                  <a:extLst>
                    <a:ext uri="{FF2B5EF4-FFF2-40B4-BE49-F238E27FC236}">
                      <a16:creationId xmlns:a16="http://schemas.microsoft.com/office/drawing/2014/main" id="{B9C40513-B8FD-408C-97D5-E28D03B5CDAC}"/>
                    </a:ext>
                  </a:extLst>
                </p14:cNvPr>
                <p14:cNvContentPartPr/>
                <p14:nvPr/>
              </p14:nvContentPartPr>
              <p14:xfrm>
                <a:off x="7921480" y="3221587"/>
                <a:ext cx="483120" cy="41040"/>
              </p14:xfrm>
            </p:contentPart>
          </mc:Choice>
          <mc:Fallback xmlns="">
            <p:pic>
              <p:nvPicPr>
                <p:cNvPr id="146" name="Inkt 145">
                  <a:extLst>
                    <a:ext uri="{FF2B5EF4-FFF2-40B4-BE49-F238E27FC236}">
                      <a16:creationId xmlns:a16="http://schemas.microsoft.com/office/drawing/2014/main" id="{B9C40513-B8FD-408C-97D5-E28D03B5CDA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12840" y="3212947"/>
                  <a:ext cx="500760" cy="58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8" name="Tekstvak 147">
            <a:extLst>
              <a:ext uri="{FF2B5EF4-FFF2-40B4-BE49-F238E27FC236}">
                <a16:creationId xmlns:a16="http://schemas.microsoft.com/office/drawing/2014/main" id="{177F338B-C4CE-4048-8CAC-437BF697AAF4}"/>
              </a:ext>
            </a:extLst>
          </p:cNvPr>
          <p:cNvSpPr txBox="1"/>
          <p:nvPr/>
        </p:nvSpPr>
        <p:spPr>
          <a:xfrm>
            <a:off x="3338446" y="4070658"/>
            <a:ext cx="1368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WR07</a:t>
            </a:r>
            <a:endParaRPr lang="en-GB" sz="1400" dirty="0"/>
          </a:p>
        </p:txBody>
      </p:sp>
      <p:sp>
        <p:nvSpPr>
          <p:cNvPr id="149" name="Tekstvak 148">
            <a:extLst>
              <a:ext uri="{FF2B5EF4-FFF2-40B4-BE49-F238E27FC236}">
                <a16:creationId xmlns:a16="http://schemas.microsoft.com/office/drawing/2014/main" id="{78A8AE7C-52D9-4AB8-ABEC-324DB7A02E55}"/>
              </a:ext>
            </a:extLst>
          </p:cNvPr>
          <p:cNvSpPr txBox="1"/>
          <p:nvPr/>
        </p:nvSpPr>
        <p:spPr>
          <a:xfrm>
            <a:off x="4589721" y="439532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WR08</a:t>
            </a:r>
            <a:endParaRPr lang="en-GB" sz="1400" dirty="0"/>
          </a:p>
        </p:txBody>
      </p:sp>
      <p:sp>
        <p:nvSpPr>
          <p:cNvPr id="150" name="Tekstvak 149">
            <a:extLst>
              <a:ext uri="{FF2B5EF4-FFF2-40B4-BE49-F238E27FC236}">
                <a16:creationId xmlns:a16="http://schemas.microsoft.com/office/drawing/2014/main" id="{39B8A036-5995-491D-B93E-52260AAEEB86}"/>
              </a:ext>
            </a:extLst>
          </p:cNvPr>
          <p:cNvSpPr txBox="1"/>
          <p:nvPr/>
        </p:nvSpPr>
        <p:spPr>
          <a:xfrm>
            <a:off x="6401114" y="3407721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12</a:t>
            </a:r>
            <a:endParaRPr lang="en-GB" sz="1400" dirty="0"/>
          </a:p>
        </p:txBody>
      </p:sp>
      <p:sp>
        <p:nvSpPr>
          <p:cNvPr id="151" name="Tekstvak 150">
            <a:extLst>
              <a:ext uri="{FF2B5EF4-FFF2-40B4-BE49-F238E27FC236}">
                <a16:creationId xmlns:a16="http://schemas.microsoft.com/office/drawing/2014/main" id="{7510D826-3FE1-40F3-9B11-0F88E2F990D3}"/>
              </a:ext>
            </a:extLst>
          </p:cNvPr>
          <p:cNvSpPr txBox="1"/>
          <p:nvPr/>
        </p:nvSpPr>
        <p:spPr>
          <a:xfrm>
            <a:off x="6135727" y="3473064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11</a:t>
            </a:r>
            <a:endParaRPr lang="en-GB" sz="1400" dirty="0"/>
          </a:p>
        </p:txBody>
      </p:sp>
      <p:sp>
        <p:nvSpPr>
          <p:cNvPr id="152" name="Tekstvak 151">
            <a:extLst>
              <a:ext uri="{FF2B5EF4-FFF2-40B4-BE49-F238E27FC236}">
                <a16:creationId xmlns:a16="http://schemas.microsoft.com/office/drawing/2014/main" id="{7FBF88D8-49AF-4ECA-9686-BBE281CA65CB}"/>
              </a:ext>
            </a:extLst>
          </p:cNvPr>
          <p:cNvSpPr txBox="1"/>
          <p:nvPr/>
        </p:nvSpPr>
        <p:spPr>
          <a:xfrm>
            <a:off x="5730186" y="4585317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10</a:t>
            </a:r>
            <a:endParaRPr lang="en-GB" sz="1400" dirty="0"/>
          </a:p>
        </p:txBody>
      </p:sp>
      <p:sp>
        <p:nvSpPr>
          <p:cNvPr id="153" name="Tekstvak 152">
            <a:extLst>
              <a:ext uri="{FF2B5EF4-FFF2-40B4-BE49-F238E27FC236}">
                <a16:creationId xmlns:a16="http://schemas.microsoft.com/office/drawing/2014/main" id="{BF9804EB-D9E6-472A-A52E-88CBC2D10630}"/>
              </a:ext>
            </a:extLst>
          </p:cNvPr>
          <p:cNvSpPr txBox="1"/>
          <p:nvPr/>
        </p:nvSpPr>
        <p:spPr>
          <a:xfrm>
            <a:off x="5323846" y="4193778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09</a:t>
            </a:r>
            <a:endParaRPr lang="en-GB" sz="1400" dirty="0"/>
          </a:p>
        </p:txBody>
      </p:sp>
      <p:sp>
        <p:nvSpPr>
          <p:cNvPr id="154" name="Tekstvak 153">
            <a:extLst>
              <a:ext uri="{FF2B5EF4-FFF2-40B4-BE49-F238E27FC236}">
                <a16:creationId xmlns:a16="http://schemas.microsoft.com/office/drawing/2014/main" id="{7FF32358-0B7E-4433-8471-C38F546718C6}"/>
              </a:ext>
            </a:extLst>
          </p:cNvPr>
          <p:cNvSpPr txBox="1"/>
          <p:nvPr/>
        </p:nvSpPr>
        <p:spPr>
          <a:xfrm>
            <a:off x="7587160" y="3140947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WR16</a:t>
            </a:r>
            <a:endParaRPr lang="en-GB" sz="900" dirty="0"/>
          </a:p>
        </p:txBody>
      </p:sp>
      <p:sp>
        <p:nvSpPr>
          <p:cNvPr id="155" name="Tekstvak 154">
            <a:extLst>
              <a:ext uri="{FF2B5EF4-FFF2-40B4-BE49-F238E27FC236}">
                <a16:creationId xmlns:a16="http://schemas.microsoft.com/office/drawing/2014/main" id="{C0AD462D-84E0-42D5-BEC1-0475BD33E093}"/>
              </a:ext>
            </a:extLst>
          </p:cNvPr>
          <p:cNvSpPr txBox="1"/>
          <p:nvPr/>
        </p:nvSpPr>
        <p:spPr>
          <a:xfrm>
            <a:off x="7334287" y="3341217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15</a:t>
            </a:r>
            <a:endParaRPr lang="en-GB" sz="1400" dirty="0"/>
          </a:p>
        </p:txBody>
      </p:sp>
      <p:sp>
        <p:nvSpPr>
          <p:cNvPr id="156" name="Tekstvak 155">
            <a:extLst>
              <a:ext uri="{FF2B5EF4-FFF2-40B4-BE49-F238E27FC236}">
                <a16:creationId xmlns:a16="http://schemas.microsoft.com/office/drawing/2014/main" id="{9CE320AE-6EF8-4FF7-ADC1-BEA096A91735}"/>
              </a:ext>
            </a:extLst>
          </p:cNvPr>
          <p:cNvSpPr txBox="1"/>
          <p:nvPr/>
        </p:nvSpPr>
        <p:spPr>
          <a:xfrm>
            <a:off x="7021249" y="3393976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14</a:t>
            </a:r>
            <a:endParaRPr lang="en-GB" sz="1400" dirty="0"/>
          </a:p>
        </p:txBody>
      </p:sp>
      <p:sp>
        <p:nvSpPr>
          <p:cNvPr id="157" name="Tekstvak 156">
            <a:extLst>
              <a:ext uri="{FF2B5EF4-FFF2-40B4-BE49-F238E27FC236}">
                <a16:creationId xmlns:a16="http://schemas.microsoft.com/office/drawing/2014/main" id="{F3357811-9D33-426E-9BBC-C8752C4361DD}"/>
              </a:ext>
            </a:extLst>
          </p:cNvPr>
          <p:cNvSpPr txBox="1"/>
          <p:nvPr/>
        </p:nvSpPr>
        <p:spPr>
          <a:xfrm>
            <a:off x="6701705" y="3370684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13</a:t>
            </a:r>
            <a:endParaRPr lang="en-GB" sz="1400" dirty="0"/>
          </a:p>
        </p:txBody>
      </p:sp>
      <p:sp>
        <p:nvSpPr>
          <p:cNvPr id="158" name="Tekstvak 157">
            <a:extLst>
              <a:ext uri="{FF2B5EF4-FFF2-40B4-BE49-F238E27FC236}">
                <a16:creationId xmlns:a16="http://schemas.microsoft.com/office/drawing/2014/main" id="{0AA4E34D-AAA4-4BCD-B721-8423CC663213}"/>
              </a:ext>
            </a:extLst>
          </p:cNvPr>
          <p:cNvSpPr txBox="1"/>
          <p:nvPr/>
        </p:nvSpPr>
        <p:spPr>
          <a:xfrm>
            <a:off x="8007434" y="34764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20</a:t>
            </a:r>
            <a:endParaRPr lang="en-GB" sz="1400" dirty="0"/>
          </a:p>
        </p:txBody>
      </p:sp>
      <p:sp>
        <p:nvSpPr>
          <p:cNvPr id="159" name="Tekstvak 158">
            <a:extLst>
              <a:ext uri="{FF2B5EF4-FFF2-40B4-BE49-F238E27FC236}">
                <a16:creationId xmlns:a16="http://schemas.microsoft.com/office/drawing/2014/main" id="{3A0E052D-FCF0-4321-ACAC-5C23E7602428}"/>
              </a:ext>
            </a:extLst>
          </p:cNvPr>
          <p:cNvSpPr txBox="1"/>
          <p:nvPr/>
        </p:nvSpPr>
        <p:spPr>
          <a:xfrm>
            <a:off x="7572827" y="3721295"/>
            <a:ext cx="625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WR19</a:t>
            </a:r>
            <a:endParaRPr lang="en-GB" sz="900" dirty="0"/>
          </a:p>
        </p:txBody>
      </p:sp>
      <p:sp>
        <p:nvSpPr>
          <p:cNvPr id="160" name="Tekstvak 159">
            <a:extLst>
              <a:ext uri="{FF2B5EF4-FFF2-40B4-BE49-F238E27FC236}">
                <a16:creationId xmlns:a16="http://schemas.microsoft.com/office/drawing/2014/main" id="{7054D0D6-DBB2-4593-B480-E6C812435413}"/>
              </a:ext>
            </a:extLst>
          </p:cNvPr>
          <p:cNvSpPr txBox="1"/>
          <p:nvPr/>
        </p:nvSpPr>
        <p:spPr>
          <a:xfrm>
            <a:off x="7627266" y="3574964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WR18</a:t>
            </a:r>
            <a:endParaRPr lang="en-GB" sz="900" dirty="0"/>
          </a:p>
        </p:txBody>
      </p:sp>
      <p:sp>
        <p:nvSpPr>
          <p:cNvPr id="161" name="Tekstvak 160">
            <a:extLst>
              <a:ext uri="{FF2B5EF4-FFF2-40B4-BE49-F238E27FC236}">
                <a16:creationId xmlns:a16="http://schemas.microsoft.com/office/drawing/2014/main" id="{06686F35-6C92-4EC5-BE6C-7334C6DD4BF6}"/>
              </a:ext>
            </a:extLst>
          </p:cNvPr>
          <p:cNvSpPr txBox="1"/>
          <p:nvPr/>
        </p:nvSpPr>
        <p:spPr>
          <a:xfrm>
            <a:off x="7603568" y="3391197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WR17</a:t>
            </a:r>
            <a:endParaRPr lang="en-GB" sz="900" dirty="0"/>
          </a:p>
        </p:txBody>
      </p:sp>
      <p:sp>
        <p:nvSpPr>
          <p:cNvPr id="165" name="Tekstvak 164">
            <a:extLst>
              <a:ext uri="{FF2B5EF4-FFF2-40B4-BE49-F238E27FC236}">
                <a16:creationId xmlns:a16="http://schemas.microsoft.com/office/drawing/2014/main" id="{AC6A5969-B536-44ED-A528-5BCFC200566D}"/>
              </a:ext>
            </a:extLst>
          </p:cNvPr>
          <p:cNvSpPr txBox="1"/>
          <p:nvPr/>
        </p:nvSpPr>
        <p:spPr>
          <a:xfrm>
            <a:off x="10030228" y="3495761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WR24</a:t>
            </a:r>
            <a:endParaRPr lang="en-GB" sz="1400" dirty="0"/>
          </a:p>
        </p:txBody>
      </p:sp>
      <p:sp>
        <p:nvSpPr>
          <p:cNvPr id="166" name="Tekstvak 165">
            <a:extLst>
              <a:ext uri="{FF2B5EF4-FFF2-40B4-BE49-F238E27FC236}">
                <a16:creationId xmlns:a16="http://schemas.microsoft.com/office/drawing/2014/main" id="{CDFCCA04-B9F4-4147-9A24-7019E6F4B8D2}"/>
              </a:ext>
            </a:extLst>
          </p:cNvPr>
          <p:cNvSpPr txBox="1"/>
          <p:nvPr/>
        </p:nvSpPr>
        <p:spPr>
          <a:xfrm>
            <a:off x="9448565" y="352503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WR23</a:t>
            </a:r>
            <a:endParaRPr lang="en-GB" sz="1400" dirty="0"/>
          </a:p>
        </p:txBody>
      </p:sp>
      <p:sp>
        <p:nvSpPr>
          <p:cNvPr id="167" name="Tekstvak 166">
            <a:extLst>
              <a:ext uri="{FF2B5EF4-FFF2-40B4-BE49-F238E27FC236}">
                <a16:creationId xmlns:a16="http://schemas.microsoft.com/office/drawing/2014/main" id="{32244525-1402-41D5-A687-83F293CD603B}"/>
              </a:ext>
            </a:extLst>
          </p:cNvPr>
          <p:cNvSpPr txBox="1"/>
          <p:nvPr/>
        </p:nvSpPr>
        <p:spPr>
          <a:xfrm>
            <a:off x="8986721" y="3432389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WR22</a:t>
            </a:r>
            <a:endParaRPr lang="en-GB" sz="1400" dirty="0"/>
          </a:p>
        </p:txBody>
      </p:sp>
      <p:sp>
        <p:nvSpPr>
          <p:cNvPr id="168" name="Tekstvak 167">
            <a:extLst>
              <a:ext uri="{FF2B5EF4-FFF2-40B4-BE49-F238E27FC236}">
                <a16:creationId xmlns:a16="http://schemas.microsoft.com/office/drawing/2014/main" id="{849AF072-14AF-4DC9-9C93-11CD4D782DE0}"/>
              </a:ext>
            </a:extLst>
          </p:cNvPr>
          <p:cNvSpPr txBox="1"/>
          <p:nvPr/>
        </p:nvSpPr>
        <p:spPr>
          <a:xfrm>
            <a:off x="8383625" y="3457601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WR21</a:t>
            </a:r>
            <a:endParaRPr lang="en-GB" sz="1400" dirty="0"/>
          </a:p>
        </p:txBody>
      </p:sp>
      <p:sp>
        <p:nvSpPr>
          <p:cNvPr id="169" name="Tekstvak 168">
            <a:extLst>
              <a:ext uri="{FF2B5EF4-FFF2-40B4-BE49-F238E27FC236}">
                <a16:creationId xmlns:a16="http://schemas.microsoft.com/office/drawing/2014/main" id="{BF10E39F-3B05-40FD-81B2-C1688D415842}"/>
              </a:ext>
            </a:extLst>
          </p:cNvPr>
          <p:cNvSpPr txBox="1"/>
          <p:nvPr/>
        </p:nvSpPr>
        <p:spPr>
          <a:xfrm>
            <a:off x="5251117" y="5234729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28</a:t>
            </a:r>
            <a:endParaRPr lang="en-GB" sz="1400" dirty="0"/>
          </a:p>
        </p:txBody>
      </p:sp>
      <p:sp>
        <p:nvSpPr>
          <p:cNvPr id="170" name="Tekstvak 169">
            <a:extLst>
              <a:ext uri="{FF2B5EF4-FFF2-40B4-BE49-F238E27FC236}">
                <a16:creationId xmlns:a16="http://schemas.microsoft.com/office/drawing/2014/main" id="{6C047328-6F8A-45AF-AEB4-8DB7424408E8}"/>
              </a:ext>
            </a:extLst>
          </p:cNvPr>
          <p:cNvSpPr txBox="1"/>
          <p:nvPr/>
        </p:nvSpPr>
        <p:spPr>
          <a:xfrm>
            <a:off x="4588137" y="5300448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WR27</a:t>
            </a:r>
            <a:endParaRPr lang="en-GB" sz="1400" dirty="0"/>
          </a:p>
        </p:txBody>
      </p:sp>
      <p:sp>
        <p:nvSpPr>
          <p:cNvPr id="171" name="Tekstvak 170">
            <a:extLst>
              <a:ext uri="{FF2B5EF4-FFF2-40B4-BE49-F238E27FC236}">
                <a16:creationId xmlns:a16="http://schemas.microsoft.com/office/drawing/2014/main" id="{FB7C741C-2E30-4E6C-B2C9-429EE1E04258}"/>
              </a:ext>
            </a:extLst>
          </p:cNvPr>
          <p:cNvSpPr txBox="1"/>
          <p:nvPr/>
        </p:nvSpPr>
        <p:spPr>
          <a:xfrm>
            <a:off x="4441180" y="4934418"/>
            <a:ext cx="679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WR26</a:t>
            </a:r>
            <a:endParaRPr lang="en-GB" sz="1400" dirty="0"/>
          </a:p>
        </p:txBody>
      </p:sp>
      <p:sp>
        <p:nvSpPr>
          <p:cNvPr id="172" name="Tekstvak 171">
            <a:extLst>
              <a:ext uri="{FF2B5EF4-FFF2-40B4-BE49-F238E27FC236}">
                <a16:creationId xmlns:a16="http://schemas.microsoft.com/office/drawing/2014/main" id="{DA2E7D99-CF70-48F6-B8AF-E201C32A8D0A}"/>
              </a:ext>
            </a:extLst>
          </p:cNvPr>
          <p:cNvSpPr txBox="1"/>
          <p:nvPr/>
        </p:nvSpPr>
        <p:spPr>
          <a:xfrm>
            <a:off x="3584624" y="5039118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WR25</a:t>
            </a:r>
            <a:endParaRPr lang="en-GB" sz="1400" dirty="0"/>
          </a:p>
        </p:txBody>
      </p:sp>
      <p:sp>
        <p:nvSpPr>
          <p:cNvPr id="173" name="Tekstvak 172">
            <a:extLst>
              <a:ext uri="{FF2B5EF4-FFF2-40B4-BE49-F238E27FC236}">
                <a16:creationId xmlns:a16="http://schemas.microsoft.com/office/drawing/2014/main" id="{5CFE3A47-9C11-4BFD-AE8D-A97392A67E3F}"/>
              </a:ext>
            </a:extLst>
          </p:cNvPr>
          <p:cNvSpPr txBox="1"/>
          <p:nvPr/>
        </p:nvSpPr>
        <p:spPr>
          <a:xfrm>
            <a:off x="6495622" y="4521569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WR29</a:t>
            </a:r>
            <a:endParaRPr lang="en-GB" sz="1400" dirty="0"/>
          </a:p>
        </p:txBody>
      </p:sp>
      <p:sp>
        <p:nvSpPr>
          <p:cNvPr id="174" name="Tekstvak 173">
            <a:extLst>
              <a:ext uri="{FF2B5EF4-FFF2-40B4-BE49-F238E27FC236}">
                <a16:creationId xmlns:a16="http://schemas.microsoft.com/office/drawing/2014/main" id="{8D12D7D2-D3B3-44C9-BC9E-B179C2221BEA}"/>
              </a:ext>
            </a:extLst>
          </p:cNvPr>
          <p:cNvSpPr txBox="1"/>
          <p:nvPr/>
        </p:nvSpPr>
        <p:spPr>
          <a:xfrm>
            <a:off x="9262537" y="431800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WR32</a:t>
            </a:r>
            <a:endParaRPr lang="en-GB" sz="1400" dirty="0"/>
          </a:p>
        </p:txBody>
      </p:sp>
      <p:sp>
        <p:nvSpPr>
          <p:cNvPr id="175" name="Tekstvak 174">
            <a:extLst>
              <a:ext uri="{FF2B5EF4-FFF2-40B4-BE49-F238E27FC236}">
                <a16:creationId xmlns:a16="http://schemas.microsoft.com/office/drawing/2014/main" id="{073D90BC-C193-4312-A642-ED172D3D142D}"/>
              </a:ext>
            </a:extLst>
          </p:cNvPr>
          <p:cNvSpPr txBox="1"/>
          <p:nvPr/>
        </p:nvSpPr>
        <p:spPr>
          <a:xfrm>
            <a:off x="7372394" y="4717747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WR31</a:t>
            </a:r>
            <a:endParaRPr lang="en-GB" sz="1400" dirty="0"/>
          </a:p>
        </p:txBody>
      </p:sp>
      <p:sp>
        <p:nvSpPr>
          <p:cNvPr id="176" name="Tekstvak 175">
            <a:extLst>
              <a:ext uri="{FF2B5EF4-FFF2-40B4-BE49-F238E27FC236}">
                <a16:creationId xmlns:a16="http://schemas.microsoft.com/office/drawing/2014/main" id="{7EA9875F-E2E7-48CC-ADAF-E4AFD71B2446}"/>
              </a:ext>
            </a:extLst>
          </p:cNvPr>
          <p:cNvSpPr txBox="1"/>
          <p:nvPr/>
        </p:nvSpPr>
        <p:spPr>
          <a:xfrm>
            <a:off x="7363745" y="4163583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WR30</a:t>
            </a:r>
            <a:endParaRPr lang="en-GB" sz="1400" dirty="0"/>
          </a:p>
        </p:txBody>
      </p:sp>
      <p:sp>
        <p:nvSpPr>
          <p:cNvPr id="177" name="Tekstvak 176">
            <a:extLst>
              <a:ext uri="{FF2B5EF4-FFF2-40B4-BE49-F238E27FC236}">
                <a16:creationId xmlns:a16="http://schemas.microsoft.com/office/drawing/2014/main" id="{8DC4CC45-F71A-42A5-B356-673C9EFAF46E}"/>
              </a:ext>
            </a:extLst>
          </p:cNvPr>
          <p:cNvSpPr txBox="1"/>
          <p:nvPr/>
        </p:nvSpPr>
        <p:spPr>
          <a:xfrm>
            <a:off x="7377253" y="5602321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WR35</a:t>
            </a:r>
            <a:endParaRPr lang="en-GB" sz="1400" dirty="0"/>
          </a:p>
        </p:txBody>
      </p:sp>
      <p:sp>
        <p:nvSpPr>
          <p:cNvPr id="178" name="Tekstvak 177">
            <a:extLst>
              <a:ext uri="{FF2B5EF4-FFF2-40B4-BE49-F238E27FC236}">
                <a16:creationId xmlns:a16="http://schemas.microsoft.com/office/drawing/2014/main" id="{9BD9CE87-A971-46A1-9AF7-CB1C6EC2B0B3}"/>
              </a:ext>
            </a:extLst>
          </p:cNvPr>
          <p:cNvSpPr txBox="1"/>
          <p:nvPr/>
        </p:nvSpPr>
        <p:spPr>
          <a:xfrm>
            <a:off x="7422479" y="5202117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WR34</a:t>
            </a:r>
            <a:endParaRPr lang="en-GB" sz="1400" dirty="0"/>
          </a:p>
        </p:txBody>
      </p:sp>
      <p:sp>
        <p:nvSpPr>
          <p:cNvPr id="179" name="Tekstvak 178">
            <a:extLst>
              <a:ext uri="{FF2B5EF4-FFF2-40B4-BE49-F238E27FC236}">
                <a16:creationId xmlns:a16="http://schemas.microsoft.com/office/drawing/2014/main" id="{F923E4E5-FD61-4E29-8E2F-A75D491ABD2C}"/>
              </a:ext>
            </a:extLst>
          </p:cNvPr>
          <p:cNvSpPr txBox="1"/>
          <p:nvPr/>
        </p:nvSpPr>
        <p:spPr>
          <a:xfrm>
            <a:off x="6591536" y="569084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33</a:t>
            </a:r>
            <a:endParaRPr lang="en-GB" sz="1400" dirty="0"/>
          </a:p>
        </p:txBody>
      </p:sp>
      <p:sp>
        <p:nvSpPr>
          <p:cNvPr id="180" name="Tekstvak 179">
            <a:extLst>
              <a:ext uri="{FF2B5EF4-FFF2-40B4-BE49-F238E27FC236}">
                <a16:creationId xmlns:a16="http://schemas.microsoft.com/office/drawing/2014/main" id="{73645D84-9BCB-4F66-88B6-5CC9F5EBBF87}"/>
              </a:ext>
            </a:extLst>
          </p:cNvPr>
          <p:cNvSpPr txBox="1"/>
          <p:nvPr/>
        </p:nvSpPr>
        <p:spPr>
          <a:xfrm>
            <a:off x="9073997" y="5386516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WR38</a:t>
            </a:r>
            <a:endParaRPr lang="en-GB" sz="1400" dirty="0"/>
          </a:p>
        </p:txBody>
      </p:sp>
      <p:sp>
        <p:nvSpPr>
          <p:cNvPr id="181" name="Tekstvak 180">
            <a:extLst>
              <a:ext uri="{FF2B5EF4-FFF2-40B4-BE49-F238E27FC236}">
                <a16:creationId xmlns:a16="http://schemas.microsoft.com/office/drawing/2014/main" id="{A9CFCF68-E1A0-4EC9-BA5D-B8E703C3B901}"/>
              </a:ext>
            </a:extLst>
          </p:cNvPr>
          <p:cNvSpPr txBox="1"/>
          <p:nvPr/>
        </p:nvSpPr>
        <p:spPr>
          <a:xfrm>
            <a:off x="9104303" y="5142524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WR37</a:t>
            </a:r>
            <a:endParaRPr lang="en-GB" sz="1400" dirty="0"/>
          </a:p>
        </p:txBody>
      </p:sp>
      <p:sp>
        <p:nvSpPr>
          <p:cNvPr id="182" name="Tekstvak 181">
            <a:extLst>
              <a:ext uri="{FF2B5EF4-FFF2-40B4-BE49-F238E27FC236}">
                <a16:creationId xmlns:a16="http://schemas.microsoft.com/office/drawing/2014/main" id="{DEC758D6-6426-4ECE-84F2-B4B2BFDD8EEB}"/>
              </a:ext>
            </a:extLst>
          </p:cNvPr>
          <p:cNvSpPr txBox="1"/>
          <p:nvPr/>
        </p:nvSpPr>
        <p:spPr>
          <a:xfrm>
            <a:off x="7407751" y="5900619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WR36</a:t>
            </a:r>
            <a:endParaRPr lang="en-GB" sz="1400" dirty="0"/>
          </a:p>
        </p:txBody>
      </p:sp>
      <p:sp>
        <p:nvSpPr>
          <p:cNvPr id="183" name="Tekstvak 182">
            <a:extLst>
              <a:ext uri="{FF2B5EF4-FFF2-40B4-BE49-F238E27FC236}">
                <a16:creationId xmlns:a16="http://schemas.microsoft.com/office/drawing/2014/main" id="{F96BED8F-698F-44B2-8280-00CF919F679A}"/>
              </a:ext>
            </a:extLst>
          </p:cNvPr>
          <p:cNvSpPr txBox="1"/>
          <p:nvPr/>
        </p:nvSpPr>
        <p:spPr>
          <a:xfrm>
            <a:off x="8572242" y="5843801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WR40</a:t>
            </a:r>
            <a:endParaRPr lang="en-GB" sz="1400" dirty="0"/>
          </a:p>
        </p:txBody>
      </p:sp>
      <p:sp>
        <p:nvSpPr>
          <p:cNvPr id="184" name="Tekstvak 183">
            <a:extLst>
              <a:ext uri="{FF2B5EF4-FFF2-40B4-BE49-F238E27FC236}">
                <a16:creationId xmlns:a16="http://schemas.microsoft.com/office/drawing/2014/main" id="{34141B08-D2E7-48DF-B58C-D87E93C117BA}"/>
              </a:ext>
            </a:extLst>
          </p:cNvPr>
          <p:cNvSpPr txBox="1"/>
          <p:nvPr/>
        </p:nvSpPr>
        <p:spPr>
          <a:xfrm>
            <a:off x="8791557" y="5591263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WR39</a:t>
            </a:r>
            <a:endParaRPr lang="en-GB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85" name="Inkt 184">
                <a:extLst>
                  <a:ext uri="{FF2B5EF4-FFF2-40B4-BE49-F238E27FC236}">
                    <a16:creationId xmlns:a16="http://schemas.microsoft.com/office/drawing/2014/main" id="{5DE8B121-166E-4607-87C4-CA8AFA4B0A40}"/>
                  </a:ext>
                </a:extLst>
              </p14:cNvPr>
              <p14:cNvContentPartPr/>
              <p14:nvPr/>
            </p14:nvContentPartPr>
            <p14:xfrm>
              <a:off x="5103760" y="5182867"/>
              <a:ext cx="221040" cy="66960"/>
            </p14:xfrm>
          </p:contentPart>
        </mc:Choice>
        <mc:Fallback xmlns="">
          <p:pic>
            <p:nvPicPr>
              <p:cNvPr id="185" name="Inkt 184">
                <a:extLst>
                  <a:ext uri="{FF2B5EF4-FFF2-40B4-BE49-F238E27FC236}">
                    <a16:creationId xmlns:a16="http://schemas.microsoft.com/office/drawing/2014/main" id="{5DE8B121-166E-4607-87C4-CA8AFA4B0A4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094760" y="5174227"/>
                <a:ext cx="2386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86" name="Inkt 185">
                <a:extLst>
                  <a:ext uri="{FF2B5EF4-FFF2-40B4-BE49-F238E27FC236}">
                    <a16:creationId xmlns:a16="http://schemas.microsoft.com/office/drawing/2014/main" id="{2FF7EE20-8F80-4A0A-81BB-B2C2E11D3BF4}"/>
                  </a:ext>
                </a:extLst>
              </p14:cNvPr>
              <p14:cNvContentPartPr/>
              <p14:nvPr/>
            </p14:nvContentPartPr>
            <p14:xfrm>
              <a:off x="5194120" y="5834827"/>
              <a:ext cx="34920" cy="242280"/>
            </p14:xfrm>
          </p:contentPart>
        </mc:Choice>
        <mc:Fallback xmlns="">
          <p:pic>
            <p:nvPicPr>
              <p:cNvPr id="186" name="Inkt 185">
                <a:extLst>
                  <a:ext uri="{FF2B5EF4-FFF2-40B4-BE49-F238E27FC236}">
                    <a16:creationId xmlns:a16="http://schemas.microsoft.com/office/drawing/2014/main" id="{2FF7EE20-8F80-4A0A-81BB-B2C2E11D3BF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185480" y="5825827"/>
                <a:ext cx="5256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665" name="Inkt 664">
                <a:extLst>
                  <a:ext uri="{FF2B5EF4-FFF2-40B4-BE49-F238E27FC236}">
                    <a16:creationId xmlns:a16="http://schemas.microsoft.com/office/drawing/2014/main" id="{834634E3-DA91-4D42-9F58-AC46B92D0CB7}"/>
                  </a:ext>
                </a:extLst>
              </p14:cNvPr>
              <p14:cNvContentPartPr/>
              <p14:nvPr/>
            </p14:nvContentPartPr>
            <p14:xfrm>
              <a:off x="2676610" y="1568335"/>
              <a:ext cx="7217280" cy="4776120"/>
            </p14:xfrm>
          </p:contentPart>
        </mc:Choice>
        <mc:Fallback xmlns="">
          <p:pic>
            <p:nvPicPr>
              <p:cNvPr id="665" name="Inkt 664">
                <a:extLst>
                  <a:ext uri="{FF2B5EF4-FFF2-40B4-BE49-F238E27FC236}">
                    <a16:creationId xmlns:a16="http://schemas.microsoft.com/office/drawing/2014/main" id="{834634E3-DA91-4D42-9F58-AC46B92D0CB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662210" y="1553934"/>
                <a:ext cx="7245360" cy="4804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666" name="Inkt 665">
                <a:extLst>
                  <a:ext uri="{FF2B5EF4-FFF2-40B4-BE49-F238E27FC236}">
                    <a16:creationId xmlns:a16="http://schemas.microsoft.com/office/drawing/2014/main" id="{16D2950E-D0D9-4241-B9B4-8F3BACE675CB}"/>
                  </a:ext>
                </a:extLst>
              </p14:cNvPr>
              <p14:cNvContentPartPr/>
              <p14:nvPr/>
            </p14:nvContentPartPr>
            <p14:xfrm>
              <a:off x="6788622" y="1623791"/>
              <a:ext cx="3813840" cy="4228560"/>
            </p14:xfrm>
          </p:contentPart>
        </mc:Choice>
        <mc:Fallback xmlns="">
          <p:pic>
            <p:nvPicPr>
              <p:cNvPr id="666" name="Inkt 665">
                <a:extLst>
                  <a:ext uri="{FF2B5EF4-FFF2-40B4-BE49-F238E27FC236}">
                    <a16:creationId xmlns:a16="http://schemas.microsoft.com/office/drawing/2014/main" id="{16D2950E-D0D9-4241-B9B4-8F3BACE675C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774222" y="1609392"/>
                <a:ext cx="3841920" cy="4256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667" name="Inkt 666">
                <a:extLst>
                  <a:ext uri="{FF2B5EF4-FFF2-40B4-BE49-F238E27FC236}">
                    <a16:creationId xmlns:a16="http://schemas.microsoft.com/office/drawing/2014/main" id="{EE603B02-01C7-49FD-89CC-0E1748825DD1}"/>
                  </a:ext>
                </a:extLst>
              </p14:cNvPr>
              <p14:cNvContentPartPr/>
              <p14:nvPr/>
            </p14:nvContentPartPr>
            <p14:xfrm>
              <a:off x="5780465" y="1644258"/>
              <a:ext cx="147240" cy="1964520"/>
            </p14:xfrm>
          </p:contentPart>
        </mc:Choice>
        <mc:Fallback xmlns="">
          <p:pic>
            <p:nvPicPr>
              <p:cNvPr id="667" name="Inkt 666">
                <a:extLst>
                  <a:ext uri="{FF2B5EF4-FFF2-40B4-BE49-F238E27FC236}">
                    <a16:creationId xmlns:a16="http://schemas.microsoft.com/office/drawing/2014/main" id="{EE603B02-01C7-49FD-89CC-0E1748825DD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766065" y="1629858"/>
                <a:ext cx="175320" cy="19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668" name="Inkt 667">
                <a:extLst>
                  <a:ext uri="{FF2B5EF4-FFF2-40B4-BE49-F238E27FC236}">
                    <a16:creationId xmlns:a16="http://schemas.microsoft.com/office/drawing/2014/main" id="{B78AAE8D-293F-48D0-9CDC-D1E2A4ADD2D7}"/>
                  </a:ext>
                </a:extLst>
              </p14:cNvPr>
              <p14:cNvContentPartPr/>
              <p14:nvPr/>
            </p14:nvContentPartPr>
            <p14:xfrm>
              <a:off x="5725025" y="3908658"/>
              <a:ext cx="157320" cy="1569240"/>
            </p14:xfrm>
          </p:contentPart>
        </mc:Choice>
        <mc:Fallback xmlns="">
          <p:pic>
            <p:nvPicPr>
              <p:cNvPr id="668" name="Inkt 667">
                <a:extLst>
                  <a:ext uri="{FF2B5EF4-FFF2-40B4-BE49-F238E27FC236}">
                    <a16:creationId xmlns:a16="http://schemas.microsoft.com/office/drawing/2014/main" id="{B78AAE8D-293F-48D0-9CDC-D1E2A4ADD2D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710625" y="3894258"/>
                <a:ext cx="185400" cy="159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669" name="Inkt 668">
                <a:extLst>
                  <a:ext uri="{FF2B5EF4-FFF2-40B4-BE49-F238E27FC236}">
                    <a16:creationId xmlns:a16="http://schemas.microsoft.com/office/drawing/2014/main" id="{2D980943-1A8D-4110-8D56-509C43F19449}"/>
                  </a:ext>
                </a:extLst>
              </p14:cNvPr>
              <p14:cNvContentPartPr/>
              <p14:nvPr/>
            </p14:nvContentPartPr>
            <p14:xfrm>
              <a:off x="5696585" y="5451618"/>
              <a:ext cx="61920" cy="786240"/>
            </p14:xfrm>
          </p:contentPart>
        </mc:Choice>
        <mc:Fallback xmlns="">
          <p:pic>
            <p:nvPicPr>
              <p:cNvPr id="669" name="Inkt 668">
                <a:extLst>
                  <a:ext uri="{FF2B5EF4-FFF2-40B4-BE49-F238E27FC236}">
                    <a16:creationId xmlns:a16="http://schemas.microsoft.com/office/drawing/2014/main" id="{2D980943-1A8D-4110-8D56-509C43F1944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682185" y="5437211"/>
                <a:ext cx="90000" cy="814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670" name="Inkt 669">
                <a:extLst>
                  <a:ext uri="{FF2B5EF4-FFF2-40B4-BE49-F238E27FC236}">
                    <a16:creationId xmlns:a16="http://schemas.microsoft.com/office/drawing/2014/main" id="{9104991E-9BB0-437D-A733-482D823689E7}"/>
                  </a:ext>
                </a:extLst>
              </p14:cNvPr>
              <p14:cNvContentPartPr/>
              <p14:nvPr/>
            </p14:nvContentPartPr>
            <p14:xfrm>
              <a:off x="6082145" y="1623378"/>
              <a:ext cx="78480" cy="1408680"/>
            </p14:xfrm>
          </p:contentPart>
        </mc:Choice>
        <mc:Fallback xmlns="">
          <p:pic>
            <p:nvPicPr>
              <p:cNvPr id="670" name="Inkt 669">
                <a:extLst>
                  <a:ext uri="{FF2B5EF4-FFF2-40B4-BE49-F238E27FC236}">
                    <a16:creationId xmlns:a16="http://schemas.microsoft.com/office/drawing/2014/main" id="{9104991E-9BB0-437D-A733-482D823689E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067745" y="1608978"/>
                <a:ext cx="106560" cy="14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671" name="Inkt 670">
                <a:extLst>
                  <a:ext uri="{FF2B5EF4-FFF2-40B4-BE49-F238E27FC236}">
                    <a16:creationId xmlns:a16="http://schemas.microsoft.com/office/drawing/2014/main" id="{AC4F5201-B634-4BC5-B910-F02C56F74064}"/>
                  </a:ext>
                </a:extLst>
              </p14:cNvPr>
              <p14:cNvContentPartPr/>
              <p14:nvPr/>
            </p14:nvContentPartPr>
            <p14:xfrm>
              <a:off x="5946291" y="3555788"/>
              <a:ext cx="234360" cy="2704320"/>
            </p14:xfrm>
          </p:contentPart>
        </mc:Choice>
        <mc:Fallback xmlns="">
          <p:pic>
            <p:nvPicPr>
              <p:cNvPr id="671" name="Inkt 670">
                <a:extLst>
                  <a:ext uri="{FF2B5EF4-FFF2-40B4-BE49-F238E27FC236}">
                    <a16:creationId xmlns:a16="http://schemas.microsoft.com/office/drawing/2014/main" id="{AC4F5201-B634-4BC5-B910-F02C56F7406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931891" y="3541388"/>
                <a:ext cx="262440" cy="27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672" name="Inkt 671">
                <a:extLst>
                  <a:ext uri="{FF2B5EF4-FFF2-40B4-BE49-F238E27FC236}">
                    <a16:creationId xmlns:a16="http://schemas.microsoft.com/office/drawing/2014/main" id="{718BE71C-D29E-4495-B305-E913C8EE112D}"/>
                  </a:ext>
                </a:extLst>
              </p14:cNvPr>
              <p14:cNvContentPartPr/>
              <p14:nvPr/>
            </p14:nvContentPartPr>
            <p14:xfrm>
              <a:off x="6096185" y="3207738"/>
              <a:ext cx="1916640" cy="57600"/>
            </p14:xfrm>
          </p:contentPart>
        </mc:Choice>
        <mc:Fallback xmlns="">
          <p:pic>
            <p:nvPicPr>
              <p:cNvPr id="672" name="Inkt 671">
                <a:extLst>
                  <a:ext uri="{FF2B5EF4-FFF2-40B4-BE49-F238E27FC236}">
                    <a16:creationId xmlns:a16="http://schemas.microsoft.com/office/drawing/2014/main" id="{718BE71C-D29E-4495-B305-E913C8EE112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081785" y="3193338"/>
                <a:ext cx="19447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673" name="Inkt 672">
                <a:extLst>
                  <a:ext uri="{FF2B5EF4-FFF2-40B4-BE49-F238E27FC236}">
                    <a16:creationId xmlns:a16="http://schemas.microsoft.com/office/drawing/2014/main" id="{B1D6A1D8-64CF-4724-A42D-8C9A1544130C}"/>
                  </a:ext>
                </a:extLst>
              </p14:cNvPr>
              <p14:cNvContentPartPr/>
              <p14:nvPr/>
            </p14:nvContentPartPr>
            <p14:xfrm>
              <a:off x="4445945" y="1732458"/>
              <a:ext cx="124200" cy="1913400"/>
            </p14:xfrm>
          </p:contentPart>
        </mc:Choice>
        <mc:Fallback xmlns="">
          <p:pic>
            <p:nvPicPr>
              <p:cNvPr id="673" name="Inkt 672">
                <a:extLst>
                  <a:ext uri="{FF2B5EF4-FFF2-40B4-BE49-F238E27FC236}">
                    <a16:creationId xmlns:a16="http://schemas.microsoft.com/office/drawing/2014/main" id="{B1D6A1D8-64CF-4724-A42D-8C9A1544130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431545" y="1718058"/>
                <a:ext cx="152280" cy="19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674" name="Inkt 673">
                <a:extLst>
                  <a:ext uri="{FF2B5EF4-FFF2-40B4-BE49-F238E27FC236}">
                    <a16:creationId xmlns:a16="http://schemas.microsoft.com/office/drawing/2014/main" id="{816B9B60-733D-454F-AE0D-498708D9DFBF}"/>
                  </a:ext>
                </a:extLst>
              </p14:cNvPr>
              <p14:cNvContentPartPr/>
              <p14:nvPr/>
            </p14:nvContentPartPr>
            <p14:xfrm>
              <a:off x="6070265" y="5383218"/>
              <a:ext cx="1262880" cy="73440"/>
            </p14:xfrm>
          </p:contentPart>
        </mc:Choice>
        <mc:Fallback xmlns="">
          <p:pic>
            <p:nvPicPr>
              <p:cNvPr id="674" name="Inkt 673">
                <a:extLst>
                  <a:ext uri="{FF2B5EF4-FFF2-40B4-BE49-F238E27FC236}">
                    <a16:creationId xmlns:a16="http://schemas.microsoft.com/office/drawing/2014/main" id="{816B9B60-733D-454F-AE0D-498708D9DFB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055869" y="5368818"/>
                <a:ext cx="1290952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675" name="Inkt 674">
                <a:extLst>
                  <a:ext uri="{FF2B5EF4-FFF2-40B4-BE49-F238E27FC236}">
                    <a16:creationId xmlns:a16="http://schemas.microsoft.com/office/drawing/2014/main" id="{289F1150-D7B1-4BA0-B85F-1BA7AB5EA0CE}"/>
                  </a:ext>
                </a:extLst>
              </p14:cNvPr>
              <p14:cNvContentPartPr/>
              <p14:nvPr/>
            </p14:nvContentPartPr>
            <p14:xfrm>
              <a:off x="4382945" y="3842058"/>
              <a:ext cx="75240" cy="1927440"/>
            </p14:xfrm>
          </p:contentPart>
        </mc:Choice>
        <mc:Fallback xmlns="">
          <p:pic>
            <p:nvPicPr>
              <p:cNvPr id="675" name="Inkt 674">
                <a:extLst>
                  <a:ext uri="{FF2B5EF4-FFF2-40B4-BE49-F238E27FC236}">
                    <a16:creationId xmlns:a16="http://schemas.microsoft.com/office/drawing/2014/main" id="{289F1150-D7B1-4BA0-B85F-1BA7AB5EA0C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368476" y="3827658"/>
                <a:ext cx="103455" cy="19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676" name="Inkt 675">
                <a:extLst>
                  <a:ext uri="{FF2B5EF4-FFF2-40B4-BE49-F238E27FC236}">
                    <a16:creationId xmlns:a16="http://schemas.microsoft.com/office/drawing/2014/main" id="{7EBFAA30-CB1F-4D81-B63D-A0909135B2C9}"/>
                  </a:ext>
                </a:extLst>
              </p14:cNvPr>
              <p14:cNvContentPartPr/>
              <p14:nvPr/>
            </p14:nvContentPartPr>
            <p14:xfrm>
              <a:off x="5193808" y="3705003"/>
              <a:ext cx="61920" cy="2221200"/>
            </p14:xfrm>
          </p:contentPart>
        </mc:Choice>
        <mc:Fallback xmlns="">
          <p:pic>
            <p:nvPicPr>
              <p:cNvPr id="676" name="Inkt 675">
                <a:extLst>
                  <a:ext uri="{FF2B5EF4-FFF2-40B4-BE49-F238E27FC236}">
                    <a16:creationId xmlns:a16="http://schemas.microsoft.com/office/drawing/2014/main" id="{7EBFAA30-CB1F-4D81-B63D-A0909135B2C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179324" y="3690603"/>
                <a:ext cx="90164" cy="22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677" name="Inkt 676">
                <a:extLst>
                  <a:ext uri="{FF2B5EF4-FFF2-40B4-BE49-F238E27FC236}">
                    <a16:creationId xmlns:a16="http://schemas.microsoft.com/office/drawing/2014/main" id="{7A1581DF-FC08-46E4-8F53-738A76891E70}"/>
                  </a:ext>
                </a:extLst>
              </p14:cNvPr>
              <p14:cNvContentPartPr/>
              <p14:nvPr/>
            </p14:nvContentPartPr>
            <p14:xfrm>
              <a:off x="4456745" y="4915578"/>
              <a:ext cx="1258200" cy="22680"/>
            </p14:xfrm>
          </p:contentPart>
        </mc:Choice>
        <mc:Fallback xmlns="">
          <p:pic>
            <p:nvPicPr>
              <p:cNvPr id="677" name="Inkt 676">
                <a:extLst>
                  <a:ext uri="{FF2B5EF4-FFF2-40B4-BE49-F238E27FC236}">
                    <a16:creationId xmlns:a16="http://schemas.microsoft.com/office/drawing/2014/main" id="{7A1581DF-FC08-46E4-8F53-738A76891E7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442345" y="4901178"/>
                <a:ext cx="12862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678" name="Inkt 677">
                <a:extLst>
                  <a:ext uri="{FF2B5EF4-FFF2-40B4-BE49-F238E27FC236}">
                    <a16:creationId xmlns:a16="http://schemas.microsoft.com/office/drawing/2014/main" id="{FE7C699E-982F-4C2F-A06D-90A0BE8ED97B}"/>
                  </a:ext>
                </a:extLst>
              </p14:cNvPr>
              <p14:cNvContentPartPr/>
              <p14:nvPr/>
            </p14:nvContentPartPr>
            <p14:xfrm>
              <a:off x="3089105" y="4899738"/>
              <a:ext cx="1414440" cy="42120"/>
            </p14:xfrm>
          </p:contentPart>
        </mc:Choice>
        <mc:Fallback xmlns="">
          <p:pic>
            <p:nvPicPr>
              <p:cNvPr id="678" name="Inkt 677">
                <a:extLst>
                  <a:ext uri="{FF2B5EF4-FFF2-40B4-BE49-F238E27FC236}">
                    <a16:creationId xmlns:a16="http://schemas.microsoft.com/office/drawing/2014/main" id="{FE7C699E-982F-4C2F-A06D-90A0BE8ED97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074705" y="4885338"/>
                <a:ext cx="14425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679" name="Inkt 678">
                <a:extLst>
                  <a:ext uri="{FF2B5EF4-FFF2-40B4-BE49-F238E27FC236}">
                    <a16:creationId xmlns:a16="http://schemas.microsoft.com/office/drawing/2014/main" id="{633C6D09-BA47-4255-9F59-B5B3167A9FC3}"/>
                  </a:ext>
                </a:extLst>
              </p14:cNvPr>
              <p14:cNvContentPartPr/>
              <p14:nvPr/>
            </p14:nvContentPartPr>
            <p14:xfrm>
              <a:off x="7699265" y="3455418"/>
              <a:ext cx="322920" cy="29880"/>
            </p14:xfrm>
          </p:contentPart>
        </mc:Choice>
        <mc:Fallback xmlns="">
          <p:pic>
            <p:nvPicPr>
              <p:cNvPr id="679" name="Inkt 678">
                <a:extLst>
                  <a:ext uri="{FF2B5EF4-FFF2-40B4-BE49-F238E27FC236}">
                    <a16:creationId xmlns:a16="http://schemas.microsoft.com/office/drawing/2014/main" id="{633C6D09-BA47-4255-9F59-B5B3167A9FC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684865" y="3441018"/>
                <a:ext cx="35100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680" name="Inkt 679">
                <a:extLst>
                  <a:ext uri="{FF2B5EF4-FFF2-40B4-BE49-F238E27FC236}">
                    <a16:creationId xmlns:a16="http://schemas.microsoft.com/office/drawing/2014/main" id="{10507C0D-B38D-4CFF-BE1F-34ECC0D0FE5C}"/>
                  </a:ext>
                </a:extLst>
              </p14:cNvPr>
              <p14:cNvContentPartPr/>
              <p14:nvPr/>
            </p14:nvContentPartPr>
            <p14:xfrm>
              <a:off x="7711505" y="3801018"/>
              <a:ext cx="253080" cy="20880"/>
            </p14:xfrm>
          </p:contentPart>
        </mc:Choice>
        <mc:Fallback xmlns="">
          <p:pic>
            <p:nvPicPr>
              <p:cNvPr id="680" name="Inkt 679">
                <a:extLst>
                  <a:ext uri="{FF2B5EF4-FFF2-40B4-BE49-F238E27FC236}">
                    <a16:creationId xmlns:a16="http://schemas.microsoft.com/office/drawing/2014/main" id="{10507C0D-B38D-4CFF-BE1F-34ECC0D0FE5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697105" y="3786618"/>
                <a:ext cx="281160" cy="4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81" name="Groep 680">
            <a:extLst>
              <a:ext uri="{FF2B5EF4-FFF2-40B4-BE49-F238E27FC236}">
                <a16:creationId xmlns:a16="http://schemas.microsoft.com/office/drawing/2014/main" id="{A278B846-3B45-44C9-9A61-6461F3A7381B}"/>
              </a:ext>
            </a:extLst>
          </p:cNvPr>
          <p:cNvGrpSpPr/>
          <p:nvPr/>
        </p:nvGrpSpPr>
        <p:grpSpPr>
          <a:xfrm>
            <a:off x="6270425" y="3293778"/>
            <a:ext cx="1684800" cy="616320"/>
            <a:chOff x="6270425" y="3293778"/>
            <a:chExt cx="1684800" cy="61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682" name="Inkt 681">
                  <a:extLst>
                    <a:ext uri="{FF2B5EF4-FFF2-40B4-BE49-F238E27FC236}">
                      <a16:creationId xmlns:a16="http://schemas.microsoft.com/office/drawing/2014/main" id="{D24D9B02-DFA1-4217-8DE8-19C0044C2831}"/>
                    </a:ext>
                  </a:extLst>
                </p14:cNvPr>
                <p14:cNvContentPartPr/>
                <p14:nvPr/>
              </p14:nvContentPartPr>
              <p14:xfrm>
                <a:off x="6270425" y="3328698"/>
                <a:ext cx="111600" cy="157320"/>
              </p14:xfrm>
            </p:contentPart>
          </mc:Choice>
          <mc:Fallback xmlns="">
            <p:pic>
              <p:nvPicPr>
                <p:cNvPr id="110" name="Inkt 109">
                  <a:extLst>
                    <a:ext uri="{FF2B5EF4-FFF2-40B4-BE49-F238E27FC236}">
                      <a16:creationId xmlns:a16="http://schemas.microsoft.com/office/drawing/2014/main" id="{CA9083A9-2512-4D99-B36A-E18A3056A92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261425" y="3319698"/>
                  <a:ext cx="129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683" name="Inkt 682">
                  <a:extLst>
                    <a:ext uri="{FF2B5EF4-FFF2-40B4-BE49-F238E27FC236}">
                      <a16:creationId xmlns:a16="http://schemas.microsoft.com/office/drawing/2014/main" id="{3970245B-BB21-4C8E-AFC8-23781BEB37C0}"/>
                    </a:ext>
                  </a:extLst>
                </p14:cNvPr>
                <p14:cNvContentPartPr/>
                <p14:nvPr/>
              </p14:nvContentPartPr>
              <p14:xfrm>
                <a:off x="6554105" y="3345618"/>
                <a:ext cx="86760" cy="126720"/>
              </p14:xfrm>
            </p:contentPart>
          </mc:Choice>
          <mc:Fallback xmlns="">
            <p:pic>
              <p:nvPicPr>
                <p:cNvPr id="111" name="Inkt 110">
                  <a:extLst>
                    <a:ext uri="{FF2B5EF4-FFF2-40B4-BE49-F238E27FC236}">
                      <a16:creationId xmlns:a16="http://schemas.microsoft.com/office/drawing/2014/main" id="{6305FF28-09DD-4AE7-892D-A7322B82F39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545105" y="3336978"/>
                  <a:ext cx="104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84" name="Inkt 683">
                  <a:extLst>
                    <a:ext uri="{FF2B5EF4-FFF2-40B4-BE49-F238E27FC236}">
                      <a16:creationId xmlns:a16="http://schemas.microsoft.com/office/drawing/2014/main" id="{768BDF22-756E-4067-B88C-EA9710ADB3E8}"/>
                    </a:ext>
                  </a:extLst>
                </p14:cNvPr>
                <p14:cNvContentPartPr/>
                <p14:nvPr/>
              </p14:nvContentPartPr>
              <p14:xfrm>
                <a:off x="6835265" y="3331938"/>
                <a:ext cx="140400" cy="157320"/>
              </p14:xfrm>
            </p:contentPart>
          </mc:Choice>
          <mc:Fallback xmlns="">
            <p:pic>
              <p:nvPicPr>
                <p:cNvPr id="112" name="Inkt 111">
                  <a:extLst>
                    <a:ext uri="{FF2B5EF4-FFF2-40B4-BE49-F238E27FC236}">
                      <a16:creationId xmlns:a16="http://schemas.microsoft.com/office/drawing/2014/main" id="{CF124F4C-D4EF-4A8C-B9C9-D784B6C785D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826625" y="3323298"/>
                  <a:ext cx="158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85" name="Inkt 684">
                  <a:extLst>
                    <a:ext uri="{FF2B5EF4-FFF2-40B4-BE49-F238E27FC236}">
                      <a16:creationId xmlns:a16="http://schemas.microsoft.com/office/drawing/2014/main" id="{2C3D6736-2312-4440-B7AC-D995570EB5AB}"/>
                    </a:ext>
                  </a:extLst>
                </p14:cNvPr>
                <p14:cNvContentPartPr/>
                <p14:nvPr/>
              </p14:nvContentPartPr>
              <p14:xfrm>
                <a:off x="7165385" y="3338418"/>
                <a:ext cx="134280" cy="167760"/>
              </p14:xfrm>
            </p:contentPart>
          </mc:Choice>
          <mc:Fallback xmlns="">
            <p:pic>
              <p:nvPicPr>
                <p:cNvPr id="114" name="Inkt 113">
                  <a:extLst>
                    <a:ext uri="{FF2B5EF4-FFF2-40B4-BE49-F238E27FC236}">
                      <a16:creationId xmlns:a16="http://schemas.microsoft.com/office/drawing/2014/main" id="{A3EC6820-DC16-4B9C-BA4F-A69FE382D35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56745" y="3329418"/>
                  <a:ext cx="1519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86" name="Inkt 685">
                  <a:extLst>
                    <a:ext uri="{FF2B5EF4-FFF2-40B4-BE49-F238E27FC236}">
                      <a16:creationId xmlns:a16="http://schemas.microsoft.com/office/drawing/2014/main" id="{6BB20472-ADC4-43EE-AD3D-EB8EC5B95F7A}"/>
                    </a:ext>
                  </a:extLst>
                </p14:cNvPr>
                <p14:cNvContentPartPr/>
                <p14:nvPr/>
              </p14:nvContentPartPr>
              <p14:xfrm>
                <a:off x="7832825" y="3293778"/>
                <a:ext cx="105120" cy="128160"/>
              </p14:xfrm>
            </p:contentPart>
          </mc:Choice>
          <mc:Fallback xmlns="">
            <p:pic>
              <p:nvPicPr>
                <p:cNvPr id="115" name="Inkt 114">
                  <a:extLst>
                    <a:ext uri="{FF2B5EF4-FFF2-40B4-BE49-F238E27FC236}">
                      <a16:creationId xmlns:a16="http://schemas.microsoft.com/office/drawing/2014/main" id="{660573EE-4657-48BC-9544-0E0DA7DBB07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824185" y="3285138"/>
                  <a:ext cx="1227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87" name="Inkt 686">
                  <a:extLst>
                    <a:ext uri="{FF2B5EF4-FFF2-40B4-BE49-F238E27FC236}">
                      <a16:creationId xmlns:a16="http://schemas.microsoft.com/office/drawing/2014/main" id="{2A71337C-9DA2-4E95-A5D3-AD81B8EE6771}"/>
                    </a:ext>
                  </a:extLst>
                </p14:cNvPr>
                <p14:cNvContentPartPr/>
                <p14:nvPr/>
              </p14:nvContentPartPr>
              <p14:xfrm>
                <a:off x="7859825" y="3513378"/>
                <a:ext cx="95400" cy="102240"/>
              </p14:xfrm>
            </p:contentPart>
          </mc:Choice>
          <mc:Fallback xmlns="">
            <p:pic>
              <p:nvPicPr>
                <p:cNvPr id="116" name="Inkt 115">
                  <a:extLst>
                    <a:ext uri="{FF2B5EF4-FFF2-40B4-BE49-F238E27FC236}">
                      <a16:creationId xmlns:a16="http://schemas.microsoft.com/office/drawing/2014/main" id="{110A762A-740E-485F-8E2C-E9543656A50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851185" y="3504378"/>
                  <a:ext cx="1130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688" name="Inkt 687">
                  <a:extLst>
                    <a:ext uri="{FF2B5EF4-FFF2-40B4-BE49-F238E27FC236}">
                      <a16:creationId xmlns:a16="http://schemas.microsoft.com/office/drawing/2014/main" id="{7B06EAFC-4B37-495C-9E3D-1F918BB07027}"/>
                    </a:ext>
                  </a:extLst>
                </p14:cNvPr>
                <p14:cNvContentPartPr/>
                <p14:nvPr/>
              </p14:nvContentPartPr>
              <p14:xfrm>
                <a:off x="7843625" y="3677178"/>
                <a:ext cx="99360" cy="88200"/>
              </p14:xfrm>
            </p:contentPart>
          </mc:Choice>
          <mc:Fallback xmlns="">
            <p:pic>
              <p:nvPicPr>
                <p:cNvPr id="117" name="Inkt 116">
                  <a:extLst>
                    <a:ext uri="{FF2B5EF4-FFF2-40B4-BE49-F238E27FC236}">
                      <a16:creationId xmlns:a16="http://schemas.microsoft.com/office/drawing/2014/main" id="{D319475B-E1A1-4A30-8754-298B1710008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834985" y="3668178"/>
                  <a:ext cx="117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689" name="Inkt 688">
                  <a:extLst>
                    <a:ext uri="{FF2B5EF4-FFF2-40B4-BE49-F238E27FC236}">
                      <a16:creationId xmlns:a16="http://schemas.microsoft.com/office/drawing/2014/main" id="{CD714D3B-94CF-4C87-9C24-CD782AA3A8E4}"/>
                    </a:ext>
                  </a:extLst>
                </p14:cNvPr>
                <p14:cNvContentPartPr/>
                <p14:nvPr/>
              </p14:nvContentPartPr>
              <p14:xfrm>
                <a:off x="7838585" y="3852858"/>
                <a:ext cx="85320" cy="57240"/>
              </p14:xfrm>
            </p:contentPart>
          </mc:Choice>
          <mc:Fallback xmlns="">
            <p:pic>
              <p:nvPicPr>
                <p:cNvPr id="119" name="Inkt 118">
                  <a:extLst>
                    <a:ext uri="{FF2B5EF4-FFF2-40B4-BE49-F238E27FC236}">
                      <a16:creationId xmlns:a16="http://schemas.microsoft.com/office/drawing/2014/main" id="{D3331A4B-3390-418B-9A1E-8DDB5BBDF5B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29585" y="3844218"/>
                  <a:ext cx="10296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0" name="Groep 689">
            <a:extLst>
              <a:ext uri="{FF2B5EF4-FFF2-40B4-BE49-F238E27FC236}">
                <a16:creationId xmlns:a16="http://schemas.microsoft.com/office/drawing/2014/main" id="{EEB18304-9CA5-4BAA-A352-ED2C378A165C}"/>
              </a:ext>
            </a:extLst>
          </p:cNvPr>
          <p:cNvGrpSpPr/>
          <p:nvPr/>
        </p:nvGrpSpPr>
        <p:grpSpPr>
          <a:xfrm>
            <a:off x="8383625" y="4667178"/>
            <a:ext cx="364680" cy="467640"/>
            <a:chOff x="8383625" y="4667178"/>
            <a:chExt cx="364680" cy="4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91" name="Inkt 690">
                  <a:extLst>
                    <a:ext uri="{FF2B5EF4-FFF2-40B4-BE49-F238E27FC236}">
                      <a16:creationId xmlns:a16="http://schemas.microsoft.com/office/drawing/2014/main" id="{D1FA10B2-00FA-40F4-AC49-F151FECF2C98}"/>
                    </a:ext>
                  </a:extLst>
                </p14:cNvPr>
                <p14:cNvContentPartPr/>
                <p14:nvPr/>
              </p14:nvContentPartPr>
              <p14:xfrm>
                <a:off x="8383625" y="4873458"/>
                <a:ext cx="164880" cy="245520"/>
              </p14:xfrm>
            </p:contentPart>
          </mc:Choice>
          <mc:Fallback xmlns="">
            <p:pic>
              <p:nvPicPr>
                <p:cNvPr id="121" name="Inkt 120">
                  <a:extLst>
                    <a:ext uri="{FF2B5EF4-FFF2-40B4-BE49-F238E27FC236}">
                      <a16:creationId xmlns:a16="http://schemas.microsoft.com/office/drawing/2014/main" id="{6BD2E9A9-20F6-4979-A2B6-151C2A9AC31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374985" y="4864818"/>
                  <a:ext cx="1825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92" name="Inkt 691">
                  <a:extLst>
                    <a:ext uri="{FF2B5EF4-FFF2-40B4-BE49-F238E27FC236}">
                      <a16:creationId xmlns:a16="http://schemas.microsoft.com/office/drawing/2014/main" id="{6E46BE4F-C474-4860-A5FB-61AF2D2735A9}"/>
                    </a:ext>
                  </a:extLst>
                </p14:cNvPr>
                <p14:cNvContentPartPr/>
                <p14:nvPr/>
              </p14:nvContentPartPr>
              <p14:xfrm>
                <a:off x="8596385" y="4910898"/>
                <a:ext cx="151920" cy="223920"/>
              </p14:xfrm>
            </p:contentPart>
          </mc:Choice>
          <mc:Fallback xmlns="">
            <p:pic>
              <p:nvPicPr>
                <p:cNvPr id="122" name="Inkt 121">
                  <a:extLst>
                    <a:ext uri="{FF2B5EF4-FFF2-40B4-BE49-F238E27FC236}">
                      <a16:creationId xmlns:a16="http://schemas.microsoft.com/office/drawing/2014/main" id="{3FA5FDAB-DADC-4180-9001-062EB65722E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587745" y="4902258"/>
                  <a:ext cx="169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93" name="Inkt 692">
                  <a:extLst>
                    <a:ext uri="{FF2B5EF4-FFF2-40B4-BE49-F238E27FC236}">
                      <a16:creationId xmlns:a16="http://schemas.microsoft.com/office/drawing/2014/main" id="{A60C7A6C-C11F-46C0-91B8-9D43032E8B44}"/>
                    </a:ext>
                  </a:extLst>
                </p14:cNvPr>
                <p14:cNvContentPartPr/>
                <p14:nvPr/>
              </p14:nvContentPartPr>
              <p14:xfrm>
                <a:off x="8389385" y="4667178"/>
                <a:ext cx="141840" cy="143640"/>
              </p14:xfrm>
            </p:contentPart>
          </mc:Choice>
          <mc:Fallback xmlns="">
            <p:pic>
              <p:nvPicPr>
                <p:cNvPr id="124" name="Inkt 123">
                  <a:extLst>
                    <a:ext uri="{FF2B5EF4-FFF2-40B4-BE49-F238E27FC236}">
                      <a16:creationId xmlns:a16="http://schemas.microsoft.com/office/drawing/2014/main" id="{C7A28B3B-4902-4357-BBE8-905DABCB445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380385" y="4658538"/>
                  <a:ext cx="15948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4" name="Groep 693">
            <a:extLst>
              <a:ext uri="{FF2B5EF4-FFF2-40B4-BE49-F238E27FC236}">
                <a16:creationId xmlns:a16="http://schemas.microsoft.com/office/drawing/2014/main" id="{BC8B7ECA-CF0E-428F-9A85-1676026B6139}"/>
              </a:ext>
            </a:extLst>
          </p:cNvPr>
          <p:cNvGrpSpPr/>
          <p:nvPr/>
        </p:nvGrpSpPr>
        <p:grpSpPr>
          <a:xfrm>
            <a:off x="4969385" y="2913978"/>
            <a:ext cx="753480" cy="659160"/>
            <a:chOff x="4969385" y="2913978"/>
            <a:chExt cx="753480" cy="65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95" name="Inkt 694">
                  <a:extLst>
                    <a:ext uri="{FF2B5EF4-FFF2-40B4-BE49-F238E27FC236}">
                      <a16:creationId xmlns:a16="http://schemas.microsoft.com/office/drawing/2014/main" id="{A6E3AACF-83BB-40EB-8A8A-C2AA91FAC577}"/>
                    </a:ext>
                  </a:extLst>
                </p14:cNvPr>
                <p14:cNvContentPartPr/>
                <p14:nvPr/>
              </p14:nvContentPartPr>
              <p14:xfrm>
                <a:off x="5524505" y="3216738"/>
                <a:ext cx="198360" cy="298800"/>
              </p14:xfrm>
            </p:contentPart>
          </mc:Choice>
          <mc:Fallback xmlns="">
            <p:pic>
              <p:nvPicPr>
                <p:cNvPr id="126" name="Inkt 125">
                  <a:extLst>
                    <a:ext uri="{FF2B5EF4-FFF2-40B4-BE49-F238E27FC236}">
                      <a16:creationId xmlns:a16="http://schemas.microsoft.com/office/drawing/2014/main" id="{27CD859D-C78F-4117-B8EC-4D096866B84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515505" y="3207738"/>
                  <a:ext cx="216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696" name="Inkt 695">
                  <a:extLst>
                    <a:ext uri="{FF2B5EF4-FFF2-40B4-BE49-F238E27FC236}">
                      <a16:creationId xmlns:a16="http://schemas.microsoft.com/office/drawing/2014/main" id="{9ECE8658-EF39-4A00-8F62-446665EC73C9}"/>
                    </a:ext>
                  </a:extLst>
                </p14:cNvPr>
                <p14:cNvContentPartPr/>
                <p14:nvPr/>
              </p14:nvContentPartPr>
              <p14:xfrm>
                <a:off x="5129585" y="2913978"/>
                <a:ext cx="315360" cy="618120"/>
              </p14:xfrm>
            </p:contentPart>
          </mc:Choice>
          <mc:Fallback xmlns="">
            <p:pic>
              <p:nvPicPr>
                <p:cNvPr id="127" name="Inkt 126">
                  <a:extLst>
                    <a:ext uri="{FF2B5EF4-FFF2-40B4-BE49-F238E27FC236}">
                      <a16:creationId xmlns:a16="http://schemas.microsoft.com/office/drawing/2014/main" id="{FEAC095B-270D-468E-8F3C-4F02EEDDD16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20585" y="2904978"/>
                  <a:ext cx="33300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697" name="Inkt 696">
                  <a:extLst>
                    <a:ext uri="{FF2B5EF4-FFF2-40B4-BE49-F238E27FC236}">
                      <a16:creationId xmlns:a16="http://schemas.microsoft.com/office/drawing/2014/main" id="{64E0CED3-DCCD-4142-ADA3-8B55AF235024}"/>
                    </a:ext>
                  </a:extLst>
                </p14:cNvPr>
                <p14:cNvContentPartPr/>
                <p14:nvPr/>
              </p14:nvContentPartPr>
              <p14:xfrm>
                <a:off x="5206265" y="2989218"/>
                <a:ext cx="177840" cy="583920"/>
              </p14:xfrm>
            </p:contentPart>
          </mc:Choice>
          <mc:Fallback xmlns="">
            <p:pic>
              <p:nvPicPr>
                <p:cNvPr id="128" name="Inkt 127">
                  <a:extLst>
                    <a:ext uri="{FF2B5EF4-FFF2-40B4-BE49-F238E27FC236}">
                      <a16:creationId xmlns:a16="http://schemas.microsoft.com/office/drawing/2014/main" id="{779F82CE-AF34-44CE-9298-106BAF653EB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197625" y="2980578"/>
                  <a:ext cx="19548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698" name="Inkt 697">
                  <a:extLst>
                    <a:ext uri="{FF2B5EF4-FFF2-40B4-BE49-F238E27FC236}">
                      <a16:creationId xmlns:a16="http://schemas.microsoft.com/office/drawing/2014/main" id="{A84C167B-399E-4AA9-83C7-C2ECF0F47CCE}"/>
                    </a:ext>
                  </a:extLst>
                </p14:cNvPr>
                <p14:cNvContentPartPr/>
                <p14:nvPr/>
              </p14:nvContentPartPr>
              <p14:xfrm>
                <a:off x="4969385" y="3428778"/>
                <a:ext cx="130320" cy="119880"/>
              </p14:xfrm>
            </p:contentPart>
          </mc:Choice>
          <mc:Fallback xmlns="">
            <p:pic>
              <p:nvPicPr>
                <p:cNvPr id="129" name="Inkt 128">
                  <a:extLst>
                    <a:ext uri="{FF2B5EF4-FFF2-40B4-BE49-F238E27FC236}">
                      <a16:creationId xmlns:a16="http://schemas.microsoft.com/office/drawing/2014/main" id="{9009B583-EDAA-4C45-A610-B4175F75243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60745" y="3420138"/>
                  <a:ext cx="1479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699" name="Inkt 698">
                  <a:extLst>
                    <a:ext uri="{FF2B5EF4-FFF2-40B4-BE49-F238E27FC236}">
                      <a16:creationId xmlns:a16="http://schemas.microsoft.com/office/drawing/2014/main" id="{1567B857-2BB4-48BA-BF18-0D667B1A3916}"/>
                    </a:ext>
                  </a:extLst>
                </p14:cNvPr>
                <p14:cNvContentPartPr/>
                <p14:nvPr/>
              </p14:nvContentPartPr>
              <p14:xfrm>
                <a:off x="5201945" y="2960418"/>
                <a:ext cx="46080" cy="187200"/>
              </p14:xfrm>
            </p:contentPart>
          </mc:Choice>
          <mc:Fallback xmlns="">
            <p:pic>
              <p:nvPicPr>
                <p:cNvPr id="130" name="Inkt 129">
                  <a:extLst>
                    <a:ext uri="{FF2B5EF4-FFF2-40B4-BE49-F238E27FC236}">
                      <a16:creationId xmlns:a16="http://schemas.microsoft.com/office/drawing/2014/main" id="{A9FBAF74-373D-4FDC-9857-13BF131FECF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93305" y="2951778"/>
                  <a:ext cx="6372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0" name="Groep 699">
            <a:extLst>
              <a:ext uri="{FF2B5EF4-FFF2-40B4-BE49-F238E27FC236}">
                <a16:creationId xmlns:a16="http://schemas.microsoft.com/office/drawing/2014/main" id="{DA0F2BB9-299A-485E-9FF3-112CC3D24C0A}"/>
              </a:ext>
            </a:extLst>
          </p:cNvPr>
          <p:cNvGrpSpPr/>
          <p:nvPr/>
        </p:nvGrpSpPr>
        <p:grpSpPr>
          <a:xfrm>
            <a:off x="3751505" y="2969058"/>
            <a:ext cx="654120" cy="529560"/>
            <a:chOff x="3751505" y="2969058"/>
            <a:chExt cx="65412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701" name="Inkt 700">
                  <a:extLst>
                    <a:ext uri="{FF2B5EF4-FFF2-40B4-BE49-F238E27FC236}">
                      <a16:creationId xmlns:a16="http://schemas.microsoft.com/office/drawing/2014/main" id="{0415C665-84A3-44D3-A0B0-01F6E2D5FAD2}"/>
                    </a:ext>
                  </a:extLst>
                </p14:cNvPr>
                <p14:cNvContentPartPr/>
                <p14:nvPr/>
              </p14:nvContentPartPr>
              <p14:xfrm>
                <a:off x="4099985" y="2973018"/>
                <a:ext cx="49680" cy="464760"/>
              </p14:xfrm>
            </p:contentPart>
          </mc:Choice>
          <mc:Fallback xmlns="">
            <p:pic>
              <p:nvPicPr>
                <p:cNvPr id="132" name="Inkt 131">
                  <a:extLst>
                    <a:ext uri="{FF2B5EF4-FFF2-40B4-BE49-F238E27FC236}">
                      <a16:creationId xmlns:a16="http://schemas.microsoft.com/office/drawing/2014/main" id="{56503DEC-67CA-486C-86A7-9CFD1BB8B1F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090985" y="2964018"/>
                  <a:ext cx="6732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702" name="Inkt 701">
                  <a:extLst>
                    <a:ext uri="{FF2B5EF4-FFF2-40B4-BE49-F238E27FC236}">
                      <a16:creationId xmlns:a16="http://schemas.microsoft.com/office/drawing/2014/main" id="{8C60A3FA-DED4-4582-8B6D-05455575564B}"/>
                    </a:ext>
                  </a:extLst>
                </p14:cNvPr>
                <p14:cNvContentPartPr/>
                <p14:nvPr/>
              </p14:nvContentPartPr>
              <p14:xfrm>
                <a:off x="4087745" y="2969058"/>
                <a:ext cx="317880" cy="529560"/>
              </p14:xfrm>
            </p:contentPart>
          </mc:Choice>
          <mc:Fallback xmlns="">
            <p:pic>
              <p:nvPicPr>
                <p:cNvPr id="133" name="Inkt 132">
                  <a:extLst>
                    <a:ext uri="{FF2B5EF4-FFF2-40B4-BE49-F238E27FC236}">
                      <a16:creationId xmlns:a16="http://schemas.microsoft.com/office/drawing/2014/main" id="{08ACE615-4F62-486C-9B8E-64610772364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079105" y="2960058"/>
                  <a:ext cx="33552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703" name="Inkt 702">
                  <a:extLst>
                    <a:ext uri="{FF2B5EF4-FFF2-40B4-BE49-F238E27FC236}">
                      <a16:creationId xmlns:a16="http://schemas.microsoft.com/office/drawing/2014/main" id="{E18871C0-642F-44FE-9B60-67E729F17BD3}"/>
                    </a:ext>
                  </a:extLst>
                </p14:cNvPr>
                <p14:cNvContentPartPr/>
                <p14:nvPr/>
              </p14:nvContentPartPr>
              <p14:xfrm>
                <a:off x="3751505" y="3340938"/>
                <a:ext cx="169560" cy="148320"/>
              </p14:xfrm>
            </p:contentPart>
          </mc:Choice>
          <mc:Fallback xmlns="">
            <p:pic>
              <p:nvPicPr>
                <p:cNvPr id="134" name="Inkt 133">
                  <a:extLst>
                    <a:ext uri="{FF2B5EF4-FFF2-40B4-BE49-F238E27FC236}">
                      <a16:creationId xmlns:a16="http://schemas.microsoft.com/office/drawing/2014/main" id="{DC6F7351-145C-46AD-8C27-B18C39656DE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742505" y="3332298"/>
                  <a:ext cx="187200" cy="16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704" name="Inkt 703">
                <a:extLst>
                  <a:ext uri="{FF2B5EF4-FFF2-40B4-BE49-F238E27FC236}">
                    <a16:creationId xmlns:a16="http://schemas.microsoft.com/office/drawing/2014/main" id="{9F0EBD12-76B7-4580-9AD6-D2768C2A7532}"/>
                  </a:ext>
                </a:extLst>
              </p14:cNvPr>
              <p14:cNvContentPartPr/>
              <p14:nvPr/>
            </p14:nvContentPartPr>
            <p14:xfrm>
              <a:off x="8212985" y="2507178"/>
              <a:ext cx="180000" cy="302400"/>
            </p14:xfrm>
          </p:contentPart>
        </mc:Choice>
        <mc:Fallback xmlns="">
          <p:pic>
            <p:nvPicPr>
              <p:cNvPr id="704" name="Inkt 703">
                <a:extLst>
                  <a:ext uri="{FF2B5EF4-FFF2-40B4-BE49-F238E27FC236}">
                    <a16:creationId xmlns:a16="http://schemas.microsoft.com/office/drawing/2014/main" id="{9F0EBD12-76B7-4580-9AD6-D2768C2A7532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198585" y="2492778"/>
                <a:ext cx="20808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705" name="Inkt 704">
                <a:extLst>
                  <a:ext uri="{FF2B5EF4-FFF2-40B4-BE49-F238E27FC236}">
                    <a16:creationId xmlns:a16="http://schemas.microsoft.com/office/drawing/2014/main" id="{6B2AA813-210F-4EA3-A388-051FDED167B0}"/>
                  </a:ext>
                </a:extLst>
              </p14:cNvPr>
              <p14:cNvContentPartPr/>
              <p14:nvPr/>
            </p14:nvContentPartPr>
            <p14:xfrm>
              <a:off x="4434278" y="5216919"/>
              <a:ext cx="696960" cy="46080"/>
            </p14:xfrm>
          </p:contentPart>
        </mc:Choice>
        <mc:Fallback xmlns="">
          <p:pic>
            <p:nvPicPr>
              <p:cNvPr id="705" name="Inkt 704">
                <a:extLst>
                  <a:ext uri="{FF2B5EF4-FFF2-40B4-BE49-F238E27FC236}">
                    <a16:creationId xmlns:a16="http://schemas.microsoft.com/office/drawing/2014/main" id="{6B2AA813-210F-4EA3-A388-051FDED167B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419878" y="5202519"/>
                <a:ext cx="725040" cy="74160"/>
              </a:xfrm>
              <a:prstGeom prst="rect">
                <a:avLst/>
              </a:prstGeom>
            </p:spPr>
          </p:pic>
        </mc:Fallback>
      </mc:AlternateContent>
      <p:sp>
        <p:nvSpPr>
          <p:cNvPr id="706" name="Tekstvak 705">
            <a:extLst>
              <a:ext uri="{FF2B5EF4-FFF2-40B4-BE49-F238E27FC236}">
                <a16:creationId xmlns:a16="http://schemas.microsoft.com/office/drawing/2014/main" id="{F66CA09D-F9E1-491F-AE95-E3C5320A13A3}"/>
              </a:ext>
            </a:extLst>
          </p:cNvPr>
          <p:cNvSpPr txBox="1"/>
          <p:nvPr/>
        </p:nvSpPr>
        <p:spPr>
          <a:xfrm>
            <a:off x="3682767" y="2684477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WR01</a:t>
            </a:r>
            <a:endParaRPr lang="en-GB" sz="1400" dirty="0"/>
          </a:p>
        </p:txBody>
      </p:sp>
      <p:sp>
        <p:nvSpPr>
          <p:cNvPr id="707" name="Tekstvak 706">
            <a:extLst>
              <a:ext uri="{FF2B5EF4-FFF2-40B4-BE49-F238E27FC236}">
                <a16:creationId xmlns:a16="http://schemas.microsoft.com/office/drawing/2014/main" id="{D566AF1D-4D21-4BE9-9BF2-2C8CED2FA12E}"/>
              </a:ext>
            </a:extLst>
          </p:cNvPr>
          <p:cNvSpPr txBox="1"/>
          <p:nvPr/>
        </p:nvSpPr>
        <p:spPr>
          <a:xfrm>
            <a:off x="5091785" y="236569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WR02</a:t>
            </a:r>
            <a:endParaRPr lang="en-GB" sz="1400" dirty="0"/>
          </a:p>
        </p:txBody>
      </p:sp>
      <p:sp>
        <p:nvSpPr>
          <p:cNvPr id="708" name="Tekstvak 707">
            <a:extLst>
              <a:ext uri="{FF2B5EF4-FFF2-40B4-BE49-F238E27FC236}">
                <a16:creationId xmlns:a16="http://schemas.microsoft.com/office/drawing/2014/main" id="{5BA7E03A-D7D5-48E3-8DCA-D25467AB1015}"/>
              </a:ext>
            </a:extLst>
          </p:cNvPr>
          <p:cNvSpPr txBox="1"/>
          <p:nvPr/>
        </p:nvSpPr>
        <p:spPr>
          <a:xfrm>
            <a:off x="5800769" y="2978198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WR03</a:t>
            </a:r>
            <a:endParaRPr lang="en-GB" sz="1400" dirty="0"/>
          </a:p>
        </p:txBody>
      </p:sp>
      <p:sp>
        <p:nvSpPr>
          <p:cNvPr id="709" name="Tekstvak 708">
            <a:extLst>
              <a:ext uri="{FF2B5EF4-FFF2-40B4-BE49-F238E27FC236}">
                <a16:creationId xmlns:a16="http://schemas.microsoft.com/office/drawing/2014/main" id="{A954D5F0-410E-4DEF-B2D6-49E34ADB2DF4}"/>
              </a:ext>
            </a:extLst>
          </p:cNvPr>
          <p:cNvSpPr txBox="1"/>
          <p:nvPr/>
        </p:nvSpPr>
        <p:spPr>
          <a:xfrm>
            <a:off x="6640865" y="236569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WR04</a:t>
            </a:r>
            <a:endParaRPr lang="en-GB" sz="1400" dirty="0"/>
          </a:p>
        </p:txBody>
      </p:sp>
      <p:sp>
        <p:nvSpPr>
          <p:cNvPr id="710" name="Tekstvak 709">
            <a:extLst>
              <a:ext uri="{FF2B5EF4-FFF2-40B4-BE49-F238E27FC236}">
                <a16:creationId xmlns:a16="http://schemas.microsoft.com/office/drawing/2014/main" id="{9ABE1281-0890-47B7-BEB7-E0B15617F07E}"/>
              </a:ext>
            </a:extLst>
          </p:cNvPr>
          <p:cNvSpPr txBox="1"/>
          <p:nvPr/>
        </p:nvSpPr>
        <p:spPr>
          <a:xfrm>
            <a:off x="7533314" y="236569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WR05</a:t>
            </a:r>
            <a:endParaRPr lang="en-GB" sz="1400" dirty="0"/>
          </a:p>
        </p:txBody>
      </p:sp>
      <p:sp>
        <p:nvSpPr>
          <p:cNvPr id="711" name="Tekstvak 710">
            <a:extLst>
              <a:ext uri="{FF2B5EF4-FFF2-40B4-BE49-F238E27FC236}">
                <a16:creationId xmlns:a16="http://schemas.microsoft.com/office/drawing/2014/main" id="{FA52791E-32CF-4131-B571-F3E8E17C45A5}"/>
              </a:ext>
            </a:extLst>
          </p:cNvPr>
          <p:cNvSpPr txBox="1"/>
          <p:nvPr/>
        </p:nvSpPr>
        <p:spPr>
          <a:xfrm>
            <a:off x="9093672" y="2534453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WR06</a:t>
            </a:r>
            <a:endParaRPr lang="en-GB" sz="1400" dirty="0"/>
          </a:p>
        </p:txBody>
      </p:sp>
      <p:grpSp>
        <p:nvGrpSpPr>
          <p:cNvPr id="712" name="Groep 711">
            <a:extLst>
              <a:ext uri="{FF2B5EF4-FFF2-40B4-BE49-F238E27FC236}">
                <a16:creationId xmlns:a16="http://schemas.microsoft.com/office/drawing/2014/main" id="{4086DD54-B1B3-4186-9BD7-077FB0F5DD57}"/>
              </a:ext>
            </a:extLst>
          </p:cNvPr>
          <p:cNvGrpSpPr/>
          <p:nvPr/>
        </p:nvGrpSpPr>
        <p:grpSpPr>
          <a:xfrm>
            <a:off x="2584745" y="1882508"/>
            <a:ext cx="7844400" cy="4429080"/>
            <a:chOff x="2614265" y="1808778"/>
            <a:chExt cx="7844400" cy="442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713" name="Inkt 712">
                  <a:extLst>
                    <a:ext uri="{FF2B5EF4-FFF2-40B4-BE49-F238E27FC236}">
                      <a16:creationId xmlns:a16="http://schemas.microsoft.com/office/drawing/2014/main" id="{43995E43-2FD3-4793-90C5-707A90840AA6}"/>
                    </a:ext>
                  </a:extLst>
                </p14:cNvPr>
                <p14:cNvContentPartPr/>
                <p14:nvPr/>
              </p14:nvContentPartPr>
              <p14:xfrm>
                <a:off x="6132185" y="2894178"/>
                <a:ext cx="4026240" cy="135720"/>
              </p14:xfrm>
            </p:contentPart>
          </mc:Choice>
          <mc:Fallback xmlns="">
            <p:pic>
              <p:nvPicPr>
                <p:cNvPr id="14" name="Inkt 13">
                  <a:extLst>
                    <a:ext uri="{FF2B5EF4-FFF2-40B4-BE49-F238E27FC236}">
                      <a16:creationId xmlns:a16="http://schemas.microsoft.com/office/drawing/2014/main" id="{AE792EB5-1B7F-448E-AE42-717D2AB5A5B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123545" y="2885538"/>
                  <a:ext cx="4043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714" name="Inkt 713">
                  <a:extLst>
                    <a:ext uri="{FF2B5EF4-FFF2-40B4-BE49-F238E27FC236}">
                      <a16:creationId xmlns:a16="http://schemas.microsoft.com/office/drawing/2014/main" id="{D2D1C466-F9F2-4A69-B54A-ECC512A44DC6}"/>
                    </a:ext>
                  </a:extLst>
                </p14:cNvPr>
                <p14:cNvContentPartPr/>
                <p14:nvPr/>
              </p14:nvContentPartPr>
              <p14:xfrm>
                <a:off x="6127865" y="3225378"/>
                <a:ext cx="51480" cy="405720"/>
              </p14:xfrm>
            </p:contentPart>
          </mc:Choice>
          <mc:Fallback xmlns="">
            <p:pic>
              <p:nvPicPr>
                <p:cNvPr id="16" name="Inkt 15">
                  <a:extLst>
                    <a:ext uri="{FF2B5EF4-FFF2-40B4-BE49-F238E27FC236}">
                      <a16:creationId xmlns:a16="http://schemas.microsoft.com/office/drawing/2014/main" id="{389187DC-A15C-4BEE-A811-22131C5EC93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119225" y="3216738"/>
                  <a:ext cx="691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715" name="Inkt 714">
                  <a:extLst>
                    <a:ext uri="{FF2B5EF4-FFF2-40B4-BE49-F238E27FC236}">
                      <a16:creationId xmlns:a16="http://schemas.microsoft.com/office/drawing/2014/main" id="{3C6CA4D8-FE7C-4C39-BCD8-26F6755A464A}"/>
                    </a:ext>
                  </a:extLst>
                </p14:cNvPr>
                <p14:cNvContentPartPr/>
                <p14:nvPr/>
              </p14:nvContentPartPr>
              <p14:xfrm>
                <a:off x="7898345" y="3209538"/>
                <a:ext cx="151200" cy="2976840"/>
              </p14:xfrm>
            </p:contentPart>
          </mc:Choice>
          <mc:Fallback xmlns="">
            <p:pic>
              <p:nvPicPr>
                <p:cNvPr id="22" name="Inkt 21">
                  <a:extLst>
                    <a:ext uri="{FF2B5EF4-FFF2-40B4-BE49-F238E27FC236}">
                      <a16:creationId xmlns:a16="http://schemas.microsoft.com/office/drawing/2014/main" id="{3B0F446C-38D7-4064-8F2B-A4549E42D56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889345" y="3200538"/>
                  <a:ext cx="168840" cy="29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716" name="Inkt 715">
                  <a:extLst>
                    <a:ext uri="{FF2B5EF4-FFF2-40B4-BE49-F238E27FC236}">
                      <a16:creationId xmlns:a16="http://schemas.microsoft.com/office/drawing/2014/main" id="{57081CA9-B389-4031-8420-884272349AEF}"/>
                    </a:ext>
                  </a:extLst>
                </p14:cNvPr>
                <p14:cNvContentPartPr/>
                <p14:nvPr/>
              </p14:nvContentPartPr>
              <p14:xfrm>
                <a:off x="8282465" y="3244098"/>
                <a:ext cx="2134080" cy="35280"/>
              </p14:xfrm>
            </p:contentPart>
          </mc:Choice>
          <mc:Fallback xmlns="">
            <p:pic>
              <p:nvPicPr>
                <p:cNvPr id="23" name="Inkt 22">
                  <a:extLst>
                    <a:ext uri="{FF2B5EF4-FFF2-40B4-BE49-F238E27FC236}">
                      <a16:creationId xmlns:a16="http://schemas.microsoft.com/office/drawing/2014/main" id="{D6156A81-A968-4714-9DD0-F9517641442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273825" y="3235098"/>
                  <a:ext cx="21517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717" name="Inkt 716">
                  <a:extLst>
                    <a:ext uri="{FF2B5EF4-FFF2-40B4-BE49-F238E27FC236}">
                      <a16:creationId xmlns:a16="http://schemas.microsoft.com/office/drawing/2014/main" id="{1E6F6D05-1CB8-4A64-BEBA-8721DE475BE5}"/>
                    </a:ext>
                  </a:extLst>
                </p14:cNvPr>
                <p14:cNvContentPartPr/>
                <p14:nvPr/>
              </p14:nvContentPartPr>
              <p14:xfrm>
                <a:off x="8235305" y="3287298"/>
                <a:ext cx="128520" cy="2858040"/>
              </p14:xfrm>
            </p:contentPart>
          </mc:Choice>
          <mc:Fallback xmlns="">
            <p:pic>
              <p:nvPicPr>
                <p:cNvPr id="24" name="Inkt 23">
                  <a:extLst>
                    <a:ext uri="{FF2B5EF4-FFF2-40B4-BE49-F238E27FC236}">
                      <a16:creationId xmlns:a16="http://schemas.microsoft.com/office/drawing/2014/main" id="{D1AB4068-564F-4229-90A5-3C205C6078D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226305" y="3278298"/>
                  <a:ext cx="146160" cy="28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718" name="Inkt 717">
                  <a:extLst>
                    <a:ext uri="{FF2B5EF4-FFF2-40B4-BE49-F238E27FC236}">
                      <a16:creationId xmlns:a16="http://schemas.microsoft.com/office/drawing/2014/main" id="{CA6EC68C-8B53-4439-9758-CEF8B8402DE2}"/>
                    </a:ext>
                  </a:extLst>
                </p14:cNvPr>
                <p14:cNvContentPartPr/>
                <p14:nvPr/>
              </p14:nvContentPartPr>
              <p14:xfrm>
                <a:off x="7239185" y="1808778"/>
                <a:ext cx="124560" cy="1119600"/>
              </p14:xfrm>
            </p:contentPart>
          </mc:Choice>
          <mc:Fallback xmlns="">
            <p:pic>
              <p:nvPicPr>
                <p:cNvPr id="26" name="Inkt 25">
                  <a:extLst>
                    <a:ext uri="{FF2B5EF4-FFF2-40B4-BE49-F238E27FC236}">
                      <a16:creationId xmlns:a16="http://schemas.microsoft.com/office/drawing/2014/main" id="{35ED0044-5BEF-4478-8E8B-9759B3CABB1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230185" y="1799778"/>
                  <a:ext cx="142200" cy="11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719" name="Inkt 718">
                  <a:extLst>
                    <a:ext uri="{FF2B5EF4-FFF2-40B4-BE49-F238E27FC236}">
                      <a16:creationId xmlns:a16="http://schemas.microsoft.com/office/drawing/2014/main" id="{3C2536AB-AA2D-4EA1-96CD-EC6DCCE01B40}"/>
                    </a:ext>
                  </a:extLst>
                </p14:cNvPr>
                <p14:cNvContentPartPr/>
                <p14:nvPr/>
              </p14:nvContentPartPr>
              <p14:xfrm>
                <a:off x="8513945" y="2141778"/>
                <a:ext cx="97920" cy="714600"/>
              </p14:xfrm>
            </p:contentPart>
          </mc:Choice>
          <mc:Fallback xmlns="">
            <p:pic>
              <p:nvPicPr>
                <p:cNvPr id="27" name="Inkt 26">
                  <a:extLst>
                    <a:ext uri="{FF2B5EF4-FFF2-40B4-BE49-F238E27FC236}">
                      <a16:creationId xmlns:a16="http://schemas.microsoft.com/office/drawing/2014/main" id="{86BA1D36-9078-4A5F-B038-9D4AA991C1C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505305" y="2133138"/>
                  <a:ext cx="11556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720" name="Inkt 719">
                  <a:extLst>
                    <a:ext uri="{FF2B5EF4-FFF2-40B4-BE49-F238E27FC236}">
                      <a16:creationId xmlns:a16="http://schemas.microsoft.com/office/drawing/2014/main" id="{3C834F90-6320-4017-8AF8-875C1B1161A2}"/>
                    </a:ext>
                  </a:extLst>
                </p14:cNvPr>
                <p14:cNvContentPartPr/>
                <p14:nvPr/>
              </p14:nvContentPartPr>
              <p14:xfrm>
                <a:off x="8303345" y="3875178"/>
                <a:ext cx="2155320" cy="55800"/>
              </p14:xfrm>
            </p:contentPart>
          </mc:Choice>
          <mc:Fallback xmlns="">
            <p:pic>
              <p:nvPicPr>
                <p:cNvPr id="36" name="Inkt 35">
                  <a:extLst>
                    <a:ext uri="{FF2B5EF4-FFF2-40B4-BE49-F238E27FC236}">
                      <a16:creationId xmlns:a16="http://schemas.microsoft.com/office/drawing/2014/main" id="{321437FF-351F-4D01-B23F-2E48BF7AE85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294345" y="3866538"/>
                  <a:ext cx="2172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721" name="Inkt 720">
                  <a:extLst>
                    <a:ext uri="{FF2B5EF4-FFF2-40B4-BE49-F238E27FC236}">
                      <a16:creationId xmlns:a16="http://schemas.microsoft.com/office/drawing/2014/main" id="{5936B644-62B9-4040-B4F7-E3B8AC63A452}"/>
                    </a:ext>
                  </a:extLst>
                </p14:cNvPr>
                <p14:cNvContentPartPr/>
                <p14:nvPr/>
              </p14:nvContentPartPr>
              <p14:xfrm>
                <a:off x="8922905" y="3270378"/>
                <a:ext cx="58680" cy="597600"/>
              </p14:xfrm>
            </p:contentPart>
          </mc:Choice>
          <mc:Fallback xmlns="">
            <p:pic>
              <p:nvPicPr>
                <p:cNvPr id="37" name="Inkt 36">
                  <a:extLst>
                    <a:ext uri="{FF2B5EF4-FFF2-40B4-BE49-F238E27FC236}">
                      <a16:creationId xmlns:a16="http://schemas.microsoft.com/office/drawing/2014/main" id="{449BB0AF-9332-4053-88C9-77A6515F021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913905" y="3261378"/>
                  <a:ext cx="7632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722" name="Inkt 721">
                  <a:extLst>
                    <a:ext uri="{FF2B5EF4-FFF2-40B4-BE49-F238E27FC236}">
                      <a16:creationId xmlns:a16="http://schemas.microsoft.com/office/drawing/2014/main" id="{117C0C36-1B45-4776-B85C-641785E68BD6}"/>
                    </a:ext>
                  </a:extLst>
                </p14:cNvPr>
                <p14:cNvContentPartPr/>
                <p14:nvPr/>
              </p14:nvContentPartPr>
              <p14:xfrm>
                <a:off x="9497825" y="3285138"/>
                <a:ext cx="132120" cy="664560"/>
              </p14:xfrm>
            </p:contentPart>
          </mc:Choice>
          <mc:Fallback xmlns="">
            <p:pic>
              <p:nvPicPr>
                <p:cNvPr id="38" name="Inkt 37">
                  <a:extLst>
                    <a:ext uri="{FF2B5EF4-FFF2-40B4-BE49-F238E27FC236}">
                      <a16:creationId xmlns:a16="http://schemas.microsoft.com/office/drawing/2014/main" id="{F8D7740B-91BD-4604-A2B9-56DFDFB9E5B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488825" y="3276138"/>
                  <a:ext cx="14976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723" name="Inkt 722">
                  <a:extLst>
                    <a:ext uri="{FF2B5EF4-FFF2-40B4-BE49-F238E27FC236}">
                      <a16:creationId xmlns:a16="http://schemas.microsoft.com/office/drawing/2014/main" id="{B7F2F25F-0750-40E9-8C73-43DE6F5BC9AC}"/>
                    </a:ext>
                  </a:extLst>
                </p14:cNvPr>
                <p14:cNvContentPartPr/>
                <p14:nvPr/>
              </p14:nvContentPartPr>
              <p14:xfrm>
                <a:off x="9934505" y="3284418"/>
                <a:ext cx="113400" cy="621000"/>
              </p14:xfrm>
            </p:contentPart>
          </mc:Choice>
          <mc:Fallback xmlns="">
            <p:pic>
              <p:nvPicPr>
                <p:cNvPr id="39" name="Inkt 38">
                  <a:extLst>
                    <a:ext uri="{FF2B5EF4-FFF2-40B4-BE49-F238E27FC236}">
                      <a16:creationId xmlns:a16="http://schemas.microsoft.com/office/drawing/2014/main" id="{70F5E031-BCDC-44B6-AAAA-D3FDC97C45C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925505" y="3275778"/>
                  <a:ext cx="13104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724" name="Inkt 723">
                  <a:extLst>
                    <a:ext uri="{FF2B5EF4-FFF2-40B4-BE49-F238E27FC236}">
                      <a16:creationId xmlns:a16="http://schemas.microsoft.com/office/drawing/2014/main" id="{19B316BB-513B-4F89-9FCA-634654E611A8}"/>
                    </a:ext>
                  </a:extLst>
                </p14:cNvPr>
                <p14:cNvContentPartPr/>
                <p14:nvPr/>
              </p14:nvContentPartPr>
              <p14:xfrm>
                <a:off x="10170665" y="3015858"/>
                <a:ext cx="120240" cy="23760"/>
              </p14:xfrm>
            </p:contentPart>
          </mc:Choice>
          <mc:Fallback xmlns="">
            <p:pic>
              <p:nvPicPr>
                <p:cNvPr id="41" name="Inkt 40">
                  <a:extLst>
                    <a:ext uri="{FF2B5EF4-FFF2-40B4-BE49-F238E27FC236}">
                      <a16:creationId xmlns:a16="http://schemas.microsoft.com/office/drawing/2014/main" id="{00B67861-E1F6-4A28-88E2-76B460D2CE5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162025" y="3006858"/>
                  <a:ext cx="137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725" name="Inkt 724">
                  <a:extLst>
                    <a:ext uri="{FF2B5EF4-FFF2-40B4-BE49-F238E27FC236}">
                      <a16:creationId xmlns:a16="http://schemas.microsoft.com/office/drawing/2014/main" id="{E59A3E92-CEBB-4E2C-8DB1-9B804635F24E}"/>
                    </a:ext>
                  </a:extLst>
                </p14:cNvPr>
                <p14:cNvContentPartPr/>
                <p14:nvPr/>
              </p14:nvContentPartPr>
              <p14:xfrm>
                <a:off x="6151625" y="3939978"/>
                <a:ext cx="1230120" cy="60840"/>
              </p14:xfrm>
            </p:contentPart>
          </mc:Choice>
          <mc:Fallback xmlns="">
            <p:pic>
              <p:nvPicPr>
                <p:cNvPr id="43" name="Inkt 42">
                  <a:extLst>
                    <a:ext uri="{FF2B5EF4-FFF2-40B4-BE49-F238E27FC236}">
                      <a16:creationId xmlns:a16="http://schemas.microsoft.com/office/drawing/2014/main" id="{58EBA635-7C03-4ED9-BE7D-C7E4B9920C8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142985" y="3930978"/>
                  <a:ext cx="1247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726" name="Inkt 725">
                  <a:extLst>
                    <a:ext uri="{FF2B5EF4-FFF2-40B4-BE49-F238E27FC236}">
                      <a16:creationId xmlns:a16="http://schemas.microsoft.com/office/drawing/2014/main" id="{10C24982-4F07-4077-9E91-BF9A32BAADA9}"/>
                    </a:ext>
                  </a:extLst>
                </p14:cNvPr>
                <p14:cNvContentPartPr/>
                <p14:nvPr/>
              </p14:nvContentPartPr>
              <p14:xfrm>
                <a:off x="7344305" y="3248058"/>
                <a:ext cx="71640" cy="2989800"/>
              </p14:xfrm>
            </p:contentPart>
          </mc:Choice>
          <mc:Fallback xmlns="">
            <p:pic>
              <p:nvPicPr>
                <p:cNvPr id="44" name="Inkt 43">
                  <a:extLst>
                    <a:ext uri="{FF2B5EF4-FFF2-40B4-BE49-F238E27FC236}">
                      <a16:creationId xmlns:a16="http://schemas.microsoft.com/office/drawing/2014/main" id="{447B877D-43CB-41F5-8E86-F43B3031AD2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335305" y="3239418"/>
                  <a:ext cx="89280" cy="30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727" name="Inkt 726">
                  <a:extLst>
                    <a:ext uri="{FF2B5EF4-FFF2-40B4-BE49-F238E27FC236}">
                      <a16:creationId xmlns:a16="http://schemas.microsoft.com/office/drawing/2014/main" id="{C880D3B0-B667-4F16-BDAD-A95CE2F2938B}"/>
                    </a:ext>
                  </a:extLst>
                </p14:cNvPr>
                <p14:cNvContentPartPr/>
                <p14:nvPr/>
              </p14:nvContentPartPr>
              <p14:xfrm>
                <a:off x="6675425" y="3267138"/>
                <a:ext cx="55440" cy="663840"/>
              </p14:xfrm>
            </p:contentPart>
          </mc:Choice>
          <mc:Fallback xmlns="">
            <p:pic>
              <p:nvPicPr>
                <p:cNvPr id="46" name="Inkt 45">
                  <a:extLst>
                    <a:ext uri="{FF2B5EF4-FFF2-40B4-BE49-F238E27FC236}">
                      <a16:creationId xmlns:a16="http://schemas.microsoft.com/office/drawing/2014/main" id="{C74BE80D-A7BF-4EAF-B678-EAF48B257DB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666425" y="3258498"/>
                  <a:ext cx="730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728" name="Inkt 727">
                  <a:extLst>
                    <a:ext uri="{FF2B5EF4-FFF2-40B4-BE49-F238E27FC236}">
                      <a16:creationId xmlns:a16="http://schemas.microsoft.com/office/drawing/2014/main" id="{64A4DC9B-B579-4999-B826-1DA851F5E6E1}"/>
                    </a:ext>
                  </a:extLst>
                </p14:cNvPr>
                <p14:cNvContentPartPr/>
                <p14:nvPr/>
              </p14:nvContentPartPr>
              <p14:xfrm>
                <a:off x="7344665" y="3894258"/>
                <a:ext cx="599400" cy="79560"/>
              </p14:xfrm>
            </p:contentPart>
          </mc:Choice>
          <mc:Fallback xmlns="">
            <p:pic>
              <p:nvPicPr>
                <p:cNvPr id="47" name="Inkt 46">
                  <a:extLst>
                    <a:ext uri="{FF2B5EF4-FFF2-40B4-BE49-F238E27FC236}">
                      <a16:creationId xmlns:a16="http://schemas.microsoft.com/office/drawing/2014/main" id="{A8098D22-CAB7-4A37-B050-91319447C84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336025" y="3885258"/>
                  <a:ext cx="6170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729" name="Inkt 728">
                  <a:extLst>
                    <a:ext uri="{FF2B5EF4-FFF2-40B4-BE49-F238E27FC236}">
                      <a16:creationId xmlns:a16="http://schemas.microsoft.com/office/drawing/2014/main" id="{21E6236C-C144-4619-8281-41D7953AFB22}"/>
                    </a:ext>
                  </a:extLst>
                </p14:cNvPr>
                <p14:cNvContentPartPr/>
                <p14:nvPr/>
              </p14:nvContentPartPr>
              <p14:xfrm>
                <a:off x="7374545" y="4548378"/>
                <a:ext cx="564480" cy="59040"/>
              </p14:xfrm>
            </p:contentPart>
          </mc:Choice>
          <mc:Fallback xmlns="">
            <p:pic>
              <p:nvPicPr>
                <p:cNvPr id="48" name="Inkt 47">
                  <a:extLst>
                    <a:ext uri="{FF2B5EF4-FFF2-40B4-BE49-F238E27FC236}">
                      <a16:creationId xmlns:a16="http://schemas.microsoft.com/office/drawing/2014/main" id="{3DE301F4-05B9-49AF-A8D3-B3C68886382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365545" y="4539738"/>
                  <a:ext cx="5821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730" name="Inkt 729">
                  <a:extLst>
                    <a:ext uri="{FF2B5EF4-FFF2-40B4-BE49-F238E27FC236}">
                      <a16:creationId xmlns:a16="http://schemas.microsoft.com/office/drawing/2014/main" id="{E87BE345-1543-417A-9161-7215265FAB31}"/>
                    </a:ext>
                  </a:extLst>
                </p14:cNvPr>
                <p14:cNvContentPartPr/>
                <p14:nvPr/>
              </p14:nvContentPartPr>
              <p14:xfrm>
                <a:off x="7377785" y="5083698"/>
                <a:ext cx="573120" cy="39960"/>
              </p14:xfrm>
            </p:contentPart>
          </mc:Choice>
          <mc:Fallback xmlns="">
            <p:pic>
              <p:nvPicPr>
                <p:cNvPr id="49" name="Inkt 48">
                  <a:extLst>
                    <a:ext uri="{FF2B5EF4-FFF2-40B4-BE49-F238E27FC236}">
                      <a16:creationId xmlns:a16="http://schemas.microsoft.com/office/drawing/2014/main" id="{37DC8644-1425-4959-B860-FEB625DDC2E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368785" y="5074698"/>
                  <a:ext cx="590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731" name="Inkt 730">
                  <a:extLst>
                    <a:ext uri="{FF2B5EF4-FFF2-40B4-BE49-F238E27FC236}">
                      <a16:creationId xmlns:a16="http://schemas.microsoft.com/office/drawing/2014/main" id="{0C4295F9-4437-4BCE-8FD3-5A8D45F38630}"/>
                    </a:ext>
                  </a:extLst>
                </p14:cNvPr>
                <p14:cNvContentPartPr/>
                <p14:nvPr/>
              </p14:nvContentPartPr>
              <p14:xfrm>
                <a:off x="7383185" y="5547018"/>
                <a:ext cx="537480" cy="47160"/>
              </p14:xfrm>
            </p:contentPart>
          </mc:Choice>
          <mc:Fallback xmlns="">
            <p:pic>
              <p:nvPicPr>
                <p:cNvPr id="50" name="Inkt 49">
                  <a:extLst>
                    <a:ext uri="{FF2B5EF4-FFF2-40B4-BE49-F238E27FC236}">
                      <a16:creationId xmlns:a16="http://schemas.microsoft.com/office/drawing/2014/main" id="{AAE45DFA-ADD9-497A-83B2-7054FD8955B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374545" y="5538378"/>
                  <a:ext cx="5551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732" name="Inkt 731">
                  <a:extLst>
                    <a:ext uri="{FF2B5EF4-FFF2-40B4-BE49-F238E27FC236}">
                      <a16:creationId xmlns:a16="http://schemas.microsoft.com/office/drawing/2014/main" id="{75FD8192-9FA0-4E98-97BF-53E880ABB1B8}"/>
                    </a:ext>
                  </a:extLst>
                </p14:cNvPr>
                <p14:cNvContentPartPr/>
                <p14:nvPr/>
              </p14:nvContentPartPr>
              <p14:xfrm>
                <a:off x="7381385" y="5890818"/>
                <a:ext cx="606600" cy="45000"/>
              </p14:xfrm>
            </p:contentPart>
          </mc:Choice>
          <mc:Fallback xmlns="">
            <p:pic>
              <p:nvPicPr>
                <p:cNvPr id="51" name="Inkt 50">
                  <a:extLst>
                    <a:ext uri="{FF2B5EF4-FFF2-40B4-BE49-F238E27FC236}">
                      <a16:creationId xmlns:a16="http://schemas.microsoft.com/office/drawing/2014/main" id="{E1B20844-7FEB-4AD8-A676-96A9148BAD3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372385" y="5882178"/>
                  <a:ext cx="624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733" name="Inkt 732">
                  <a:extLst>
                    <a:ext uri="{FF2B5EF4-FFF2-40B4-BE49-F238E27FC236}">
                      <a16:creationId xmlns:a16="http://schemas.microsoft.com/office/drawing/2014/main" id="{668AA8BE-09A6-4300-A1E8-23CF352DE97A}"/>
                    </a:ext>
                  </a:extLst>
                </p14:cNvPr>
                <p14:cNvContentPartPr/>
                <p14:nvPr/>
              </p14:nvContentPartPr>
              <p14:xfrm>
                <a:off x="8320625" y="5158578"/>
                <a:ext cx="1920600" cy="26640"/>
              </p14:xfrm>
            </p:contentPart>
          </mc:Choice>
          <mc:Fallback xmlns="">
            <p:pic>
              <p:nvPicPr>
                <p:cNvPr id="57" name="Inkt 56">
                  <a:extLst>
                    <a:ext uri="{FF2B5EF4-FFF2-40B4-BE49-F238E27FC236}">
                      <a16:creationId xmlns:a16="http://schemas.microsoft.com/office/drawing/2014/main" id="{0D56FD48-F4FD-4F6A-821F-1A83EF3527C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311625" y="5149938"/>
                  <a:ext cx="1938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734" name="Inkt 733">
                  <a:extLst>
                    <a:ext uri="{FF2B5EF4-FFF2-40B4-BE49-F238E27FC236}">
                      <a16:creationId xmlns:a16="http://schemas.microsoft.com/office/drawing/2014/main" id="{AC60E339-B6B6-45C2-BDA2-8F4E01E37A5B}"/>
                    </a:ext>
                  </a:extLst>
                </p14:cNvPr>
                <p14:cNvContentPartPr/>
                <p14:nvPr/>
              </p14:nvContentPartPr>
              <p14:xfrm>
                <a:off x="8250065" y="5394378"/>
                <a:ext cx="1905480" cy="27720"/>
              </p14:xfrm>
            </p:contentPart>
          </mc:Choice>
          <mc:Fallback xmlns="">
            <p:pic>
              <p:nvPicPr>
                <p:cNvPr id="59" name="Inkt 58">
                  <a:extLst>
                    <a:ext uri="{FF2B5EF4-FFF2-40B4-BE49-F238E27FC236}">
                      <a16:creationId xmlns:a16="http://schemas.microsoft.com/office/drawing/2014/main" id="{5E9CEF12-1D2B-4C6A-899A-C1B6FD36E29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241065" y="5385738"/>
                  <a:ext cx="1923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735" name="Inkt 734">
                  <a:extLst>
                    <a:ext uri="{FF2B5EF4-FFF2-40B4-BE49-F238E27FC236}">
                      <a16:creationId xmlns:a16="http://schemas.microsoft.com/office/drawing/2014/main" id="{3FF803AD-C8C1-4CFE-8813-EAB6CE443D21}"/>
                    </a:ext>
                  </a:extLst>
                </p14:cNvPr>
                <p14:cNvContentPartPr/>
                <p14:nvPr/>
              </p14:nvContentPartPr>
              <p14:xfrm>
                <a:off x="8265905" y="5630178"/>
                <a:ext cx="1692720" cy="25200"/>
              </p14:xfrm>
            </p:contentPart>
          </mc:Choice>
          <mc:Fallback xmlns="">
            <p:pic>
              <p:nvPicPr>
                <p:cNvPr id="60" name="Inkt 59">
                  <a:extLst>
                    <a:ext uri="{FF2B5EF4-FFF2-40B4-BE49-F238E27FC236}">
                      <a16:creationId xmlns:a16="http://schemas.microsoft.com/office/drawing/2014/main" id="{B562B4BD-3A96-4660-A858-BFF15495A6C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256905" y="5621178"/>
                  <a:ext cx="1710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736" name="Inkt 735">
                  <a:extLst>
                    <a:ext uri="{FF2B5EF4-FFF2-40B4-BE49-F238E27FC236}">
                      <a16:creationId xmlns:a16="http://schemas.microsoft.com/office/drawing/2014/main" id="{3A197272-4132-49B4-A289-3AB53EB3FA72}"/>
                    </a:ext>
                  </a:extLst>
                </p14:cNvPr>
                <p14:cNvContentPartPr/>
                <p14:nvPr/>
              </p14:nvContentPartPr>
              <p14:xfrm>
                <a:off x="9931625" y="5647458"/>
                <a:ext cx="158760" cy="5400"/>
              </p14:xfrm>
            </p:contentPart>
          </mc:Choice>
          <mc:Fallback xmlns="">
            <p:pic>
              <p:nvPicPr>
                <p:cNvPr id="62" name="Inkt 61">
                  <a:extLst>
                    <a:ext uri="{FF2B5EF4-FFF2-40B4-BE49-F238E27FC236}">
                      <a16:creationId xmlns:a16="http://schemas.microsoft.com/office/drawing/2014/main" id="{FA6287D8-89EC-4A8B-B2A7-16636CFB8C6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922985" y="5638818"/>
                  <a:ext cx="1764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737" name="Inkt 736">
                  <a:extLst>
                    <a:ext uri="{FF2B5EF4-FFF2-40B4-BE49-F238E27FC236}">
                      <a16:creationId xmlns:a16="http://schemas.microsoft.com/office/drawing/2014/main" id="{BDF43C7B-C173-4209-A2CD-9D173E9ECF20}"/>
                    </a:ext>
                  </a:extLst>
                </p14:cNvPr>
                <p14:cNvContentPartPr/>
                <p14:nvPr/>
              </p14:nvContentPartPr>
              <p14:xfrm>
                <a:off x="8298665" y="5863458"/>
                <a:ext cx="1424880" cy="43920"/>
              </p14:xfrm>
            </p:contentPart>
          </mc:Choice>
          <mc:Fallback xmlns="">
            <p:pic>
              <p:nvPicPr>
                <p:cNvPr id="63" name="Inkt 62">
                  <a:extLst>
                    <a:ext uri="{FF2B5EF4-FFF2-40B4-BE49-F238E27FC236}">
                      <a16:creationId xmlns:a16="http://schemas.microsoft.com/office/drawing/2014/main" id="{DCDB456E-5D23-496E-B3CA-BE036B9AB48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289665" y="5854818"/>
                  <a:ext cx="1442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738" name="Inkt 737">
                  <a:extLst>
                    <a:ext uri="{FF2B5EF4-FFF2-40B4-BE49-F238E27FC236}">
                      <a16:creationId xmlns:a16="http://schemas.microsoft.com/office/drawing/2014/main" id="{CCD44056-33FC-4604-9743-6F48E7F6A4BE}"/>
                    </a:ext>
                  </a:extLst>
                </p14:cNvPr>
                <p14:cNvContentPartPr/>
                <p14:nvPr/>
              </p14:nvContentPartPr>
              <p14:xfrm>
                <a:off x="6459785" y="3249498"/>
                <a:ext cx="49320" cy="695520"/>
              </p14:xfrm>
            </p:contentPart>
          </mc:Choice>
          <mc:Fallback xmlns="">
            <p:pic>
              <p:nvPicPr>
                <p:cNvPr id="99" name="Inkt 98">
                  <a:extLst>
                    <a:ext uri="{FF2B5EF4-FFF2-40B4-BE49-F238E27FC236}">
                      <a16:creationId xmlns:a16="http://schemas.microsoft.com/office/drawing/2014/main" id="{83475F6A-AB37-4456-AABF-D7A477E3B1C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450785" y="3240498"/>
                  <a:ext cx="6696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739" name="Inkt 738">
                  <a:extLst>
                    <a:ext uri="{FF2B5EF4-FFF2-40B4-BE49-F238E27FC236}">
                      <a16:creationId xmlns:a16="http://schemas.microsoft.com/office/drawing/2014/main" id="{942DABE3-9DBE-4CB9-A893-8B3EC65E6256}"/>
                    </a:ext>
                  </a:extLst>
                </p14:cNvPr>
                <p14:cNvContentPartPr/>
                <p14:nvPr/>
              </p14:nvContentPartPr>
              <p14:xfrm>
                <a:off x="7018865" y="3254538"/>
                <a:ext cx="54360" cy="675360"/>
              </p14:xfrm>
            </p:contentPart>
          </mc:Choice>
          <mc:Fallback xmlns="">
            <p:pic>
              <p:nvPicPr>
                <p:cNvPr id="100" name="Inkt 99">
                  <a:extLst>
                    <a:ext uri="{FF2B5EF4-FFF2-40B4-BE49-F238E27FC236}">
                      <a16:creationId xmlns:a16="http://schemas.microsoft.com/office/drawing/2014/main" id="{D9EC3BA3-6908-4AF5-B0B1-264182F05F0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010225" y="3245538"/>
                  <a:ext cx="7200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740" name="Inkt 739">
                  <a:extLst>
                    <a:ext uri="{FF2B5EF4-FFF2-40B4-BE49-F238E27FC236}">
                      <a16:creationId xmlns:a16="http://schemas.microsoft.com/office/drawing/2014/main" id="{539526C3-B9FC-4780-BA1B-1F1C8B958280}"/>
                    </a:ext>
                  </a:extLst>
                </p14:cNvPr>
                <p14:cNvContentPartPr/>
                <p14:nvPr/>
              </p14:nvContentPartPr>
              <p14:xfrm>
                <a:off x="7679105" y="3258138"/>
                <a:ext cx="24480" cy="656280"/>
              </p14:xfrm>
            </p:contentPart>
          </mc:Choice>
          <mc:Fallback xmlns="">
            <p:pic>
              <p:nvPicPr>
                <p:cNvPr id="102" name="Inkt 101">
                  <a:extLst>
                    <a:ext uri="{FF2B5EF4-FFF2-40B4-BE49-F238E27FC236}">
                      <a16:creationId xmlns:a16="http://schemas.microsoft.com/office/drawing/2014/main" id="{98B1EFC9-4543-45A4-BBF7-73A5EDE754C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670465" y="3249498"/>
                  <a:ext cx="4212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741" name="Inkt 740">
                  <a:extLst>
                    <a:ext uri="{FF2B5EF4-FFF2-40B4-BE49-F238E27FC236}">
                      <a16:creationId xmlns:a16="http://schemas.microsoft.com/office/drawing/2014/main" id="{908A71A1-CE00-488D-9794-87B84B4D4323}"/>
                    </a:ext>
                  </a:extLst>
                </p14:cNvPr>
                <p14:cNvContentPartPr/>
                <p14:nvPr/>
              </p14:nvContentPartPr>
              <p14:xfrm>
                <a:off x="7699985" y="3617778"/>
                <a:ext cx="290880" cy="20520"/>
              </p14:xfrm>
            </p:contentPart>
          </mc:Choice>
          <mc:Fallback xmlns="">
            <p:pic>
              <p:nvPicPr>
                <p:cNvPr id="104" name="Inkt 103">
                  <a:extLst>
                    <a:ext uri="{FF2B5EF4-FFF2-40B4-BE49-F238E27FC236}">
                      <a16:creationId xmlns:a16="http://schemas.microsoft.com/office/drawing/2014/main" id="{7FCE404B-A7C1-44AD-9C61-E21B711350D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691345" y="3608778"/>
                  <a:ext cx="308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742" name="Inkt 741">
                  <a:extLst>
                    <a:ext uri="{FF2B5EF4-FFF2-40B4-BE49-F238E27FC236}">
                      <a16:creationId xmlns:a16="http://schemas.microsoft.com/office/drawing/2014/main" id="{012B5A28-B2BB-466A-8460-993536303DAD}"/>
                    </a:ext>
                  </a:extLst>
                </p14:cNvPr>
                <p14:cNvContentPartPr/>
                <p14:nvPr/>
              </p14:nvContentPartPr>
              <p14:xfrm>
                <a:off x="2733425" y="3616338"/>
                <a:ext cx="3187440" cy="79560"/>
              </p14:xfrm>
            </p:contentPart>
          </mc:Choice>
          <mc:Fallback xmlns="">
            <p:pic>
              <p:nvPicPr>
                <p:cNvPr id="6" name="Inkt 5">
                  <a:extLst>
                    <a:ext uri="{FF2B5EF4-FFF2-40B4-BE49-F238E27FC236}">
                      <a16:creationId xmlns:a16="http://schemas.microsoft.com/office/drawing/2014/main" id="{155B7FA9-53F0-492F-9541-FEF6128792B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724785" y="3607338"/>
                  <a:ext cx="3205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743" name="Inkt 742">
                  <a:extLst>
                    <a:ext uri="{FF2B5EF4-FFF2-40B4-BE49-F238E27FC236}">
                      <a16:creationId xmlns:a16="http://schemas.microsoft.com/office/drawing/2014/main" id="{FE123FDC-C133-4A1E-A344-3A188D6BA7E3}"/>
                    </a:ext>
                  </a:extLst>
                </p14:cNvPr>
                <p14:cNvContentPartPr/>
                <p14:nvPr/>
              </p14:nvContentPartPr>
              <p14:xfrm>
                <a:off x="2614265" y="3803538"/>
                <a:ext cx="3258360" cy="124560"/>
              </p14:xfrm>
            </p:contentPart>
          </mc:Choice>
          <mc:Fallback xmlns="">
            <p:pic>
              <p:nvPicPr>
                <p:cNvPr id="7" name="Inkt 6">
                  <a:extLst>
                    <a:ext uri="{FF2B5EF4-FFF2-40B4-BE49-F238E27FC236}">
                      <a16:creationId xmlns:a16="http://schemas.microsoft.com/office/drawing/2014/main" id="{CD676434-752B-440F-8B14-D5B787044FB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605625" y="3794538"/>
                  <a:ext cx="3276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744" name="Inkt 743">
                  <a:extLst>
                    <a:ext uri="{FF2B5EF4-FFF2-40B4-BE49-F238E27FC236}">
                      <a16:creationId xmlns:a16="http://schemas.microsoft.com/office/drawing/2014/main" id="{F641F0E0-4FAA-4341-9A9D-B277B4A019B5}"/>
                    </a:ext>
                  </a:extLst>
                </p14:cNvPr>
                <p14:cNvContentPartPr/>
                <p14:nvPr/>
              </p14:nvContentPartPr>
              <p14:xfrm>
                <a:off x="5787040" y="3612547"/>
                <a:ext cx="396000" cy="25200"/>
              </p14:xfrm>
            </p:contentPart>
          </mc:Choice>
          <mc:Fallback xmlns="">
            <p:pic>
              <p:nvPicPr>
                <p:cNvPr id="144" name="Inkt 143">
                  <a:extLst>
                    <a:ext uri="{FF2B5EF4-FFF2-40B4-BE49-F238E27FC236}">
                      <a16:creationId xmlns:a16="http://schemas.microsoft.com/office/drawing/2014/main" id="{689683A1-7C61-43C2-8C31-5691036035B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778040" y="3603907"/>
                  <a:ext cx="413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745" name="Inkt 744">
                  <a:extLst>
                    <a:ext uri="{FF2B5EF4-FFF2-40B4-BE49-F238E27FC236}">
                      <a16:creationId xmlns:a16="http://schemas.microsoft.com/office/drawing/2014/main" id="{45C9E115-9F4E-4F9B-A5E5-ADA4D48D8D85}"/>
                    </a:ext>
                  </a:extLst>
                </p14:cNvPr>
                <p14:cNvContentPartPr/>
                <p14:nvPr/>
              </p14:nvContentPartPr>
              <p14:xfrm>
                <a:off x="7921480" y="3221587"/>
                <a:ext cx="483120" cy="41040"/>
              </p14:xfrm>
            </p:contentPart>
          </mc:Choice>
          <mc:Fallback xmlns="">
            <p:pic>
              <p:nvPicPr>
                <p:cNvPr id="146" name="Inkt 145">
                  <a:extLst>
                    <a:ext uri="{FF2B5EF4-FFF2-40B4-BE49-F238E27FC236}">
                      <a16:creationId xmlns:a16="http://schemas.microsoft.com/office/drawing/2014/main" id="{B9C40513-B8FD-408C-97D5-E28D03B5CDA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912840" y="3212947"/>
                  <a:ext cx="500760" cy="58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46" name="Tekstvak 745">
            <a:extLst>
              <a:ext uri="{FF2B5EF4-FFF2-40B4-BE49-F238E27FC236}">
                <a16:creationId xmlns:a16="http://schemas.microsoft.com/office/drawing/2014/main" id="{B534848C-469A-4E6E-BC6F-33F8186A84F4}"/>
              </a:ext>
            </a:extLst>
          </p:cNvPr>
          <p:cNvSpPr txBox="1"/>
          <p:nvPr/>
        </p:nvSpPr>
        <p:spPr>
          <a:xfrm>
            <a:off x="3338446" y="4070658"/>
            <a:ext cx="136808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400" dirty="0"/>
              <a:t>WR07</a:t>
            </a:r>
            <a:endParaRPr lang="en-GB" sz="1400" dirty="0"/>
          </a:p>
        </p:txBody>
      </p:sp>
      <p:sp>
        <p:nvSpPr>
          <p:cNvPr id="747" name="Tekstvak 746">
            <a:extLst>
              <a:ext uri="{FF2B5EF4-FFF2-40B4-BE49-F238E27FC236}">
                <a16:creationId xmlns:a16="http://schemas.microsoft.com/office/drawing/2014/main" id="{225D8D00-8036-43CA-9921-C032C4B01358}"/>
              </a:ext>
            </a:extLst>
          </p:cNvPr>
          <p:cNvSpPr txBox="1"/>
          <p:nvPr/>
        </p:nvSpPr>
        <p:spPr>
          <a:xfrm>
            <a:off x="4589721" y="439532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WR08</a:t>
            </a:r>
            <a:endParaRPr lang="en-GB" sz="1400" dirty="0"/>
          </a:p>
        </p:txBody>
      </p:sp>
      <p:sp>
        <p:nvSpPr>
          <p:cNvPr id="748" name="Tekstvak 747">
            <a:extLst>
              <a:ext uri="{FF2B5EF4-FFF2-40B4-BE49-F238E27FC236}">
                <a16:creationId xmlns:a16="http://schemas.microsoft.com/office/drawing/2014/main" id="{DECE9E65-5A95-4BB4-985B-4F5D0595D9FF}"/>
              </a:ext>
            </a:extLst>
          </p:cNvPr>
          <p:cNvSpPr txBox="1"/>
          <p:nvPr/>
        </p:nvSpPr>
        <p:spPr>
          <a:xfrm>
            <a:off x="6401114" y="3407721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12</a:t>
            </a:r>
            <a:endParaRPr lang="en-GB" sz="1400" dirty="0"/>
          </a:p>
        </p:txBody>
      </p:sp>
      <p:sp>
        <p:nvSpPr>
          <p:cNvPr id="749" name="Tekstvak 748">
            <a:extLst>
              <a:ext uri="{FF2B5EF4-FFF2-40B4-BE49-F238E27FC236}">
                <a16:creationId xmlns:a16="http://schemas.microsoft.com/office/drawing/2014/main" id="{A8D2005D-CB50-4755-807E-9110016A5A25}"/>
              </a:ext>
            </a:extLst>
          </p:cNvPr>
          <p:cNvSpPr txBox="1"/>
          <p:nvPr/>
        </p:nvSpPr>
        <p:spPr>
          <a:xfrm>
            <a:off x="6135727" y="3473064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11</a:t>
            </a:r>
            <a:endParaRPr lang="en-GB" sz="1400" dirty="0"/>
          </a:p>
        </p:txBody>
      </p:sp>
      <p:sp>
        <p:nvSpPr>
          <p:cNvPr id="750" name="Tekstvak 749">
            <a:extLst>
              <a:ext uri="{FF2B5EF4-FFF2-40B4-BE49-F238E27FC236}">
                <a16:creationId xmlns:a16="http://schemas.microsoft.com/office/drawing/2014/main" id="{0435686F-C9F6-405F-9C36-8C75657BB648}"/>
              </a:ext>
            </a:extLst>
          </p:cNvPr>
          <p:cNvSpPr txBox="1"/>
          <p:nvPr/>
        </p:nvSpPr>
        <p:spPr>
          <a:xfrm>
            <a:off x="5730186" y="4585317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10</a:t>
            </a:r>
            <a:endParaRPr lang="en-GB" sz="1400" dirty="0"/>
          </a:p>
        </p:txBody>
      </p:sp>
      <p:sp>
        <p:nvSpPr>
          <p:cNvPr id="751" name="Tekstvak 750">
            <a:extLst>
              <a:ext uri="{FF2B5EF4-FFF2-40B4-BE49-F238E27FC236}">
                <a16:creationId xmlns:a16="http://schemas.microsoft.com/office/drawing/2014/main" id="{A71ED035-5C74-496B-BE56-B6D4564EA2BF}"/>
              </a:ext>
            </a:extLst>
          </p:cNvPr>
          <p:cNvSpPr txBox="1"/>
          <p:nvPr/>
        </p:nvSpPr>
        <p:spPr>
          <a:xfrm>
            <a:off x="5323846" y="4193778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09</a:t>
            </a:r>
            <a:endParaRPr lang="en-GB" sz="1400" dirty="0"/>
          </a:p>
        </p:txBody>
      </p:sp>
      <p:sp>
        <p:nvSpPr>
          <p:cNvPr id="752" name="Tekstvak 751">
            <a:extLst>
              <a:ext uri="{FF2B5EF4-FFF2-40B4-BE49-F238E27FC236}">
                <a16:creationId xmlns:a16="http://schemas.microsoft.com/office/drawing/2014/main" id="{207D8666-82DF-418B-99A3-FBCF89B54C7C}"/>
              </a:ext>
            </a:extLst>
          </p:cNvPr>
          <p:cNvSpPr txBox="1"/>
          <p:nvPr/>
        </p:nvSpPr>
        <p:spPr>
          <a:xfrm>
            <a:off x="7587160" y="3140947"/>
            <a:ext cx="465192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900" dirty="0"/>
              <a:t>WR16</a:t>
            </a:r>
            <a:endParaRPr lang="en-GB" sz="900" dirty="0"/>
          </a:p>
        </p:txBody>
      </p:sp>
      <p:sp>
        <p:nvSpPr>
          <p:cNvPr id="753" name="Tekstvak 752">
            <a:extLst>
              <a:ext uri="{FF2B5EF4-FFF2-40B4-BE49-F238E27FC236}">
                <a16:creationId xmlns:a16="http://schemas.microsoft.com/office/drawing/2014/main" id="{69401E1E-681B-4DEC-A8D1-471F0F2BB1E2}"/>
              </a:ext>
            </a:extLst>
          </p:cNvPr>
          <p:cNvSpPr txBox="1"/>
          <p:nvPr/>
        </p:nvSpPr>
        <p:spPr>
          <a:xfrm>
            <a:off x="7334287" y="3341217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15</a:t>
            </a:r>
            <a:endParaRPr lang="en-GB" sz="1400" dirty="0"/>
          </a:p>
        </p:txBody>
      </p:sp>
      <p:sp>
        <p:nvSpPr>
          <p:cNvPr id="754" name="Tekstvak 753">
            <a:extLst>
              <a:ext uri="{FF2B5EF4-FFF2-40B4-BE49-F238E27FC236}">
                <a16:creationId xmlns:a16="http://schemas.microsoft.com/office/drawing/2014/main" id="{04BA5424-64FD-458D-BC99-4C80280E3714}"/>
              </a:ext>
            </a:extLst>
          </p:cNvPr>
          <p:cNvSpPr txBox="1"/>
          <p:nvPr/>
        </p:nvSpPr>
        <p:spPr>
          <a:xfrm>
            <a:off x="7021249" y="3393976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14</a:t>
            </a:r>
            <a:endParaRPr lang="en-GB" sz="1400" dirty="0"/>
          </a:p>
        </p:txBody>
      </p:sp>
      <p:sp>
        <p:nvSpPr>
          <p:cNvPr id="755" name="Tekstvak 754">
            <a:extLst>
              <a:ext uri="{FF2B5EF4-FFF2-40B4-BE49-F238E27FC236}">
                <a16:creationId xmlns:a16="http://schemas.microsoft.com/office/drawing/2014/main" id="{CA61CCDC-F87E-4CAA-B6A8-9BA710597502}"/>
              </a:ext>
            </a:extLst>
          </p:cNvPr>
          <p:cNvSpPr txBox="1"/>
          <p:nvPr/>
        </p:nvSpPr>
        <p:spPr>
          <a:xfrm>
            <a:off x="6701705" y="3370684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13</a:t>
            </a:r>
            <a:endParaRPr lang="en-GB" sz="1400" dirty="0"/>
          </a:p>
        </p:txBody>
      </p:sp>
      <p:sp>
        <p:nvSpPr>
          <p:cNvPr id="756" name="Tekstvak 755">
            <a:extLst>
              <a:ext uri="{FF2B5EF4-FFF2-40B4-BE49-F238E27FC236}">
                <a16:creationId xmlns:a16="http://schemas.microsoft.com/office/drawing/2014/main" id="{A27265C6-9E72-4524-99ED-57AE8CFBF743}"/>
              </a:ext>
            </a:extLst>
          </p:cNvPr>
          <p:cNvSpPr txBox="1"/>
          <p:nvPr/>
        </p:nvSpPr>
        <p:spPr>
          <a:xfrm>
            <a:off x="8007434" y="3476445"/>
            <a:ext cx="36740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20</a:t>
            </a:r>
            <a:endParaRPr lang="en-GB" sz="1400" dirty="0"/>
          </a:p>
        </p:txBody>
      </p:sp>
      <p:sp>
        <p:nvSpPr>
          <p:cNvPr id="757" name="Tekstvak 756">
            <a:extLst>
              <a:ext uri="{FF2B5EF4-FFF2-40B4-BE49-F238E27FC236}">
                <a16:creationId xmlns:a16="http://schemas.microsoft.com/office/drawing/2014/main" id="{A3C6ACD0-9B62-47C2-A3AC-7F2D8D4BCDFA}"/>
              </a:ext>
            </a:extLst>
          </p:cNvPr>
          <p:cNvSpPr txBox="1"/>
          <p:nvPr/>
        </p:nvSpPr>
        <p:spPr>
          <a:xfrm>
            <a:off x="7572827" y="3721295"/>
            <a:ext cx="625492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900" dirty="0"/>
              <a:t>WR19</a:t>
            </a:r>
            <a:endParaRPr lang="en-GB" sz="900" dirty="0"/>
          </a:p>
        </p:txBody>
      </p:sp>
      <p:sp>
        <p:nvSpPr>
          <p:cNvPr id="758" name="Tekstvak 757">
            <a:extLst>
              <a:ext uri="{FF2B5EF4-FFF2-40B4-BE49-F238E27FC236}">
                <a16:creationId xmlns:a16="http://schemas.microsoft.com/office/drawing/2014/main" id="{498C1941-C169-4CCE-A70B-E609CD196492}"/>
              </a:ext>
            </a:extLst>
          </p:cNvPr>
          <p:cNvSpPr txBox="1"/>
          <p:nvPr/>
        </p:nvSpPr>
        <p:spPr>
          <a:xfrm>
            <a:off x="7627266" y="3574964"/>
            <a:ext cx="465192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900" dirty="0"/>
              <a:t>WR18</a:t>
            </a:r>
            <a:endParaRPr lang="en-GB" sz="900" dirty="0"/>
          </a:p>
        </p:txBody>
      </p:sp>
      <p:sp>
        <p:nvSpPr>
          <p:cNvPr id="759" name="Tekstvak 758">
            <a:extLst>
              <a:ext uri="{FF2B5EF4-FFF2-40B4-BE49-F238E27FC236}">
                <a16:creationId xmlns:a16="http://schemas.microsoft.com/office/drawing/2014/main" id="{49B624CC-8E95-4567-9039-810FFC189FAC}"/>
              </a:ext>
            </a:extLst>
          </p:cNvPr>
          <p:cNvSpPr txBox="1"/>
          <p:nvPr/>
        </p:nvSpPr>
        <p:spPr>
          <a:xfrm>
            <a:off x="7603568" y="3391197"/>
            <a:ext cx="465192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900" dirty="0"/>
              <a:t>WR17</a:t>
            </a:r>
            <a:endParaRPr lang="en-GB" sz="900" dirty="0"/>
          </a:p>
        </p:txBody>
      </p:sp>
      <p:sp>
        <p:nvSpPr>
          <p:cNvPr id="760" name="Tekstvak 759">
            <a:extLst>
              <a:ext uri="{FF2B5EF4-FFF2-40B4-BE49-F238E27FC236}">
                <a16:creationId xmlns:a16="http://schemas.microsoft.com/office/drawing/2014/main" id="{1CF4A70B-71D3-4A57-95DC-9D41A89DEA3B}"/>
              </a:ext>
            </a:extLst>
          </p:cNvPr>
          <p:cNvSpPr txBox="1"/>
          <p:nvPr/>
        </p:nvSpPr>
        <p:spPr>
          <a:xfrm>
            <a:off x="10030228" y="3495761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WR24</a:t>
            </a:r>
            <a:endParaRPr lang="en-GB" sz="1400" dirty="0"/>
          </a:p>
        </p:txBody>
      </p:sp>
      <p:sp>
        <p:nvSpPr>
          <p:cNvPr id="761" name="Tekstvak 760">
            <a:extLst>
              <a:ext uri="{FF2B5EF4-FFF2-40B4-BE49-F238E27FC236}">
                <a16:creationId xmlns:a16="http://schemas.microsoft.com/office/drawing/2014/main" id="{B644F555-8D21-4807-B741-45078E78D221}"/>
              </a:ext>
            </a:extLst>
          </p:cNvPr>
          <p:cNvSpPr txBox="1"/>
          <p:nvPr/>
        </p:nvSpPr>
        <p:spPr>
          <a:xfrm>
            <a:off x="9448565" y="352503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WR23</a:t>
            </a:r>
            <a:endParaRPr lang="en-GB" sz="1400" dirty="0"/>
          </a:p>
        </p:txBody>
      </p:sp>
      <p:sp>
        <p:nvSpPr>
          <p:cNvPr id="762" name="Tekstvak 761">
            <a:extLst>
              <a:ext uri="{FF2B5EF4-FFF2-40B4-BE49-F238E27FC236}">
                <a16:creationId xmlns:a16="http://schemas.microsoft.com/office/drawing/2014/main" id="{CA834A1B-652B-4276-B0C3-2C97C058AED4}"/>
              </a:ext>
            </a:extLst>
          </p:cNvPr>
          <p:cNvSpPr txBox="1"/>
          <p:nvPr/>
        </p:nvSpPr>
        <p:spPr>
          <a:xfrm>
            <a:off x="8986721" y="3432389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WR22</a:t>
            </a:r>
            <a:endParaRPr lang="en-GB" sz="1400" dirty="0"/>
          </a:p>
        </p:txBody>
      </p:sp>
      <p:sp>
        <p:nvSpPr>
          <p:cNvPr id="763" name="Tekstvak 762">
            <a:extLst>
              <a:ext uri="{FF2B5EF4-FFF2-40B4-BE49-F238E27FC236}">
                <a16:creationId xmlns:a16="http://schemas.microsoft.com/office/drawing/2014/main" id="{FE76B0EB-C431-498B-8A14-38151C6F9C9C}"/>
              </a:ext>
            </a:extLst>
          </p:cNvPr>
          <p:cNvSpPr txBox="1"/>
          <p:nvPr/>
        </p:nvSpPr>
        <p:spPr>
          <a:xfrm>
            <a:off x="8383625" y="3457601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WR21</a:t>
            </a:r>
            <a:endParaRPr lang="en-GB" sz="1400" dirty="0"/>
          </a:p>
        </p:txBody>
      </p:sp>
      <p:sp>
        <p:nvSpPr>
          <p:cNvPr id="764" name="Tekstvak 763">
            <a:extLst>
              <a:ext uri="{FF2B5EF4-FFF2-40B4-BE49-F238E27FC236}">
                <a16:creationId xmlns:a16="http://schemas.microsoft.com/office/drawing/2014/main" id="{23212FF4-2A7A-41A6-AF33-65AE9C4918EE}"/>
              </a:ext>
            </a:extLst>
          </p:cNvPr>
          <p:cNvSpPr txBox="1"/>
          <p:nvPr/>
        </p:nvSpPr>
        <p:spPr>
          <a:xfrm>
            <a:off x="5251117" y="5234729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28</a:t>
            </a:r>
            <a:endParaRPr lang="en-GB" sz="1400" dirty="0"/>
          </a:p>
        </p:txBody>
      </p:sp>
      <p:sp>
        <p:nvSpPr>
          <p:cNvPr id="765" name="Tekstvak 764">
            <a:extLst>
              <a:ext uri="{FF2B5EF4-FFF2-40B4-BE49-F238E27FC236}">
                <a16:creationId xmlns:a16="http://schemas.microsoft.com/office/drawing/2014/main" id="{C1055752-6506-4DA8-803A-65AC67EC56BE}"/>
              </a:ext>
            </a:extLst>
          </p:cNvPr>
          <p:cNvSpPr txBox="1"/>
          <p:nvPr/>
        </p:nvSpPr>
        <p:spPr>
          <a:xfrm>
            <a:off x="4588137" y="5300448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WR27</a:t>
            </a:r>
            <a:endParaRPr lang="en-GB" sz="1400" dirty="0"/>
          </a:p>
        </p:txBody>
      </p:sp>
      <p:sp>
        <p:nvSpPr>
          <p:cNvPr id="766" name="Tekstvak 765">
            <a:extLst>
              <a:ext uri="{FF2B5EF4-FFF2-40B4-BE49-F238E27FC236}">
                <a16:creationId xmlns:a16="http://schemas.microsoft.com/office/drawing/2014/main" id="{4D307CE9-82BB-409F-BCC8-7343F4B1BC56}"/>
              </a:ext>
            </a:extLst>
          </p:cNvPr>
          <p:cNvSpPr txBox="1"/>
          <p:nvPr/>
        </p:nvSpPr>
        <p:spPr>
          <a:xfrm>
            <a:off x="4441180" y="4934418"/>
            <a:ext cx="679586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400" dirty="0"/>
              <a:t>WR26</a:t>
            </a:r>
            <a:endParaRPr lang="en-GB" sz="1400" dirty="0"/>
          </a:p>
        </p:txBody>
      </p:sp>
      <p:sp>
        <p:nvSpPr>
          <p:cNvPr id="767" name="Tekstvak 766">
            <a:extLst>
              <a:ext uri="{FF2B5EF4-FFF2-40B4-BE49-F238E27FC236}">
                <a16:creationId xmlns:a16="http://schemas.microsoft.com/office/drawing/2014/main" id="{BA39ABE4-CAD2-4661-A983-7A7176E9E462}"/>
              </a:ext>
            </a:extLst>
          </p:cNvPr>
          <p:cNvSpPr txBox="1"/>
          <p:nvPr/>
        </p:nvSpPr>
        <p:spPr>
          <a:xfrm>
            <a:off x="3584624" y="5039118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WR25</a:t>
            </a:r>
            <a:endParaRPr lang="en-GB" sz="1400" dirty="0"/>
          </a:p>
        </p:txBody>
      </p:sp>
      <p:sp>
        <p:nvSpPr>
          <p:cNvPr id="768" name="Tekstvak 767">
            <a:extLst>
              <a:ext uri="{FF2B5EF4-FFF2-40B4-BE49-F238E27FC236}">
                <a16:creationId xmlns:a16="http://schemas.microsoft.com/office/drawing/2014/main" id="{CDC0653B-5F43-4D45-9D97-4673FBE45F65}"/>
              </a:ext>
            </a:extLst>
          </p:cNvPr>
          <p:cNvSpPr txBox="1"/>
          <p:nvPr/>
        </p:nvSpPr>
        <p:spPr>
          <a:xfrm>
            <a:off x="6495622" y="4521569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WR29</a:t>
            </a:r>
            <a:endParaRPr lang="en-GB" sz="1400" dirty="0"/>
          </a:p>
        </p:txBody>
      </p:sp>
      <p:sp>
        <p:nvSpPr>
          <p:cNvPr id="769" name="Tekstvak 768">
            <a:extLst>
              <a:ext uri="{FF2B5EF4-FFF2-40B4-BE49-F238E27FC236}">
                <a16:creationId xmlns:a16="http://schemas.microsoft.com/office/drawing/2014/main" id="{373260A5-C7CB-4E5C-9CC2-5DC971C932AD}"/>
              </a:ext>
            </a:extLst>
          </p:cNvPr>
          <p:cNvSpPr txBox="1"/>
          <p:nvPr/>
        </p:nvSpPr>
        <p:spPr>
          <a:xfrm>
            <a:off x="9262537" y="4318000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WR32</a:t>
            </a:r>
            <a:endParaRPr lang="en-GB" sz="1400" dirty="0"/>
          </a:p>
        </p:txBody>
      </p:sp>
      <p:sp>
        <p:nvSpPr>
          <p:cNvPr id="770" name="Tekstvak 769">
            <a:extLst>
              <a:ext uri="{FF2B5EF4-FFF2-40B4-BE49-F238E27FC236}">
                <a16:creationId xmlns:a16="http://schemas.microsoft.com/office/drawing/2014/main" id="{F0250DC3-8FEE-4F41-B5E0-0FD093FA780F}"/>
              </a:ext>
            </a:extLst>
          </p:cNvPr>
          <p:cNvSpPr txBox="1"/>
          <p:nvPr/>
        </p:nvSpPr>
        <p:spPr>
          <a:xfrm>
            <a:off x="7372394" y="4717747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WR31</a:t>
            </a:r>
            <a:endParaRPr lang="en-GB" sz="1400" dirty="0"/>
          </a:p>
        </p:txBody>
      </p:sp>
      <p:sp>
        <p:nvSpPr>
          <p:cNvPr id="771" name="Tekstvak 770">
            <a:extLst>
              <a:ext uri="{FF2B5EF4-FFF2-40B4-BE49-F238E27FC236}">
                <a16:creationId xmlns:a16="http://schemas.microsoft.com/office/drawing/2014/main" id="{C1E85549-6E3C-4515-A3E0-AF83836F36DB}"/>
              </a:ext>
            </a:extLst>
          </p:cNvPr>
          <p:cNvSpPr txBox="1"/>
          <p:nvPr/>
        </p:nvSpPr>
        <p:spPr>
          <a:xfrm>
            <a:off x="7363745" y="4163583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WR30</a:t>
            </a:r>
            <a:endParaRPr lang="en-GB" sz="1400" dirty="0"/>
          </a:p>
        </p:txBody>
      </p:sp>
      <p:sp>
        <p:nvSpPr>
          <p:cNvPr id="772" name="Tekstvak 771">
            <a:extLst>
              <a:ext uri="{FF2B5EF4-FFF2-40B4-BE49-F238E27FC236}">
                <a16:creationId xmlns:a16="http://schemas.microsoft.com/office/drawing/2014/main" id="{B67E2828-8384-4533-B923-3A272AC5C874}"/>
              </a:ext>
            </a:extLst>
          </p:cNvPr>
          <p:cNvSpPr txBox="1"/>
          <p:nvPr/>
        </p:nvSpPr>
        <p:spPr>
          <a:xfrm>
            <a:off x="7377253" y="5602321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WR35</a:t>
            </a:r>
            <a:endParaRPr lang="en-GB" sz="1400" dirty="0"/>
          </a:p>
        </p:txBody>
      </p:sp>
      <p:sp>
        <p:nvSpPr>
          <p:cNvPr id="773" name="Tekstvak 772">
            <a:extLst>
              <a:ext uri="{FF2B5EF4-FFF2-40B4-BE49-F238E27FC236}">
                <a16:creationId xmlns:a16="http://schemas.microsoft.com/office/drawing/2014/main" id="{2F90196E-7EAF-4134-8E8E-49343C69C451}"/>
              </a:ext>
            </a:extLst>
          </p:cNvPr>
          <p:cNvSpPr txBox="1"/>
          <p:nvPr/>
        </p:nvSpPr>
        <p:spPr>
          <a:xfrm>
            <a:off x="7422479" y="5202117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WR34</a:t>
            </a:r>
            <a:endParaRPr lang="en-GB" sz="1400" dirty="0"/>
          </a:p>
        </p:txBody>
      </p:sp>
      <p:sp>
        <p:nvSpPr>
          <p:cNvPr id="774" name="Tekstvak 773">
            <a:extLst>
              <a:ext uri="{FF2B5EF4-FFF2-40B4-BE49-F238E27FC236}">
                <a16:creationId xmlns:a16="http://schemas.microsoft.com/office/drawing/2014/main" id="{6A146D1F-5328-4804-BBE6-E3AB2A09B415}"/>
              </a:ext>
            </a:extLst>
          </p:cNvPr>
          <p:cNvSpPr txBox="1"/>
          <p:nvPr/>
        </p:nvSpPr>
        <p:spPr>
          <a:xfrm>
            <a:off x="6591536" y="5690849"/>
            <a:ext cx="36740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33</a:t>
            </a:r>
            <a:endParaRPr lang="en-GB" sz="1400" dirty="0"/>
          </a:p>
        </p:txBody>
      </p:sp>
      <p:sp>
        <p:nvSpPr>
          <p:cNvPr id="775" name="Tekstvak 774">
            <a:extLst>
              <a:ext uri="{FF2B5EF4-FFF2-40B4-BE49-F238E27FC236}">
                <a16:creationId xmlns:a16="http://schemas.microsoft.com/office/drawing/2014/main" id="{8C1A0D68-FBC4-4204-B26F-09B9EFB10B81}"/>
              </a:ext>
            </a:extLst>
          </p:cNvPr>
          <p:cNvSpPr txBox="1"/>
          <p:nvPr/>
        </p:nvSpPr>
        <p:spPr>
          <a:xfrm>
            <a:off x="9073997" y="5386516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WR38</a:t>
            </a:r>
            <a:endParaRPr lang="en-GB" sz="1400" dirty="0"/>
          </a:p>
        </p:txBody>
      </p:sp>
      <p:sp>
        <p:nvSpPr>
          <p:cNvPr id="776" name="Tekstvak 775">
            <a:extLst>
              <a:ext uri="{FF2B5EF4-FFF2-40B4-BE49-F238E27FC236}">
                <a16:creationId xmlns:a16="http://schemas.microsoft.com/office/drawing/2014/main" id="{2C8D8CF4-4397-4445-BB7F-28B4CCEF07DC}"/>
              </a:ext>
            </a:extLst>
          </p:cNvPr>
          <p:cNvSpPr txBox="1"/>
          <p:nvPr/>
        </p:nvSpPr>
        <p:spPr>
          <a:xfrm>
            <a:off x="9104303" y="5142524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WR37</a:t>
            </a:r>
            <a:endParaRPr lang="en-GB" sz="1400" dirty="0"/>
          </a:p>
        </p:txBody>
      </p:sp>
      <p:sp>
        <p:nvSpPr>
          <p:cNvPr id="777" name="Tekstvak 776">
            <a:extLst>
              <a:ext uri="{FF2B5EF4-FFF2-40B4-BE49-F238E27FC236}">
                <a16:creationId xmlns:a16="http://schemas.microsoft.com/office/drawing/2014/main" id="{D051C297-CD1A-47F4-9653-B26F9425F60D}"/>
              </a:ext>
            </a:extLst>
          </p:cNvPr>
          <p:cNvSpPr txBox="1"/>
          <p:nvPr/>
        </p:nvSpPr>
        <p:spPr>
          <a:xfrm>
            <a:off x="7407751" y="5900619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WR36</a:t>
            </a:r>
            <a:endParaRPr lang="en-GB" sz="1400" dirty="0"/>
          </a:p>
        </p:txBody>
      </p:sp>
      <p:sp>
        <p:nvSpPr>
          <p:cNvPr id="778" name="Tekstvak 777">
            <a:extLst>
              <a:ext uri="{FF2B5EF4-FFF2-40B4-BE49-F238E27FC236}">
                <a16:creationId xmlns:a16="http://schemas.microsoft.com/office/drawing/2014/main" id="{570136E8-0848-41DA-894D-EB2375119227}"/>
              </a:ext>
            </a:extLst>
          </p:cNvPr>
          <p:cNvSpPr txBox="1"/>
          <p:nvPr/>
        </p:nvSpPr>
        <p:spPr>
          <a:xfrm>
            <a:off x="8267548" y="5881596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WR40</a:t>
            </a:r>
            <a:endParaRPr lang="en-GB" sz="1400" dirty="0"/>
          </a:p>
        </p:txBody>
      </p:sp>
      <p:sp>
        <p:nvSpPr>
          <p:cNvPr id="779" name="Tekstvak 778">
            <a:extLst>
              <a:ext uri="{FF2B5EF4-FFF2-40B4-BE49-F238E27FC236}">
                <a16:creationId xmlns:a16="http://schemas.microsoft.com/office/drawing/2014/main" id="{9C6AAAE7-D0FF-4100-AF24-6E50F66AE291}"/>
              </a:ext>
            </a:extLst>
          </p:cNvPr>
          <p:cNvSpPr txBox="1"/>
          <p:nvPr/>
        </p:nvSpPr>
        <p:spPr>
          <a:xfrm>
            <a:off x="8791557" y="5591263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WR39</a:t>
            </a:r>
            <a:endParaRPr lang="en-GB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780" name="Inkt 779">
                <a:extLst>
                  <a:ext uri="{FF2B5EF4-FFF2-40B4-BE49-F238E27FC236}">
                    <a16:creationId xmlns:a16="http://schemas.microsoft.com/office/drawing/2014/main" id="{A9DDDD20-21E5-4438-8DE8-04FD85FA93A7}"/>
                  </a:ext>
                </a:extLst>
              </p14:cNvPr>
              <p14:cNvContentPartPr/>
              <p14:nvPr/>
            </p14:nvContentPartPr>
            <p14:xfrm>
              <a:off x="5103760" y="5182867"/>
              <a:ext cx="221040" cy="66960"/>
            </p14:xfrm>
          </p:contentPart>
        </mc:Choice>
        <mc:Fallback xmlns="">
          <p:pic>
            <p:nvPicPr>
              <p:cNvPr id="780" name="Inkt 779">
                <a:extLst>
                  <a:ext uri="{FF2B5EF4-FFF2-40B4-BE49-F238E27FC236}">
                    <a16:creationId xmlns:a16="http://schemas.microsoft.com/office/drawing/2014/main" id="{A9DDDD20-21E5-4438-8DE8-04FD85FA93A7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089383" y="5168467"/>
                <a:ext cx="249074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781" name="Inkt 780">
                <a:extLst>
                  <a:ext uri="{FF2B5EF4-FFF2-40B4-BE49-F238E27FC236}">
                    <a16:creationId xmlns:a16="http://schemas.microsoft.com/office/drawing/2014/main" id="{5038D508-0794-4C5D-86A2-997A0A8BBCAB}"/>
                  </a:ext>
                </a:extLst>
              </p14:cNvPr>
              <p14:cNvContentPartPr/>
              <p14:nvPr/>
            </p14:nvContentPartPr>
            <p14:xfrm>
              <a:off x="5194120" y="5834827"/>
              <a:ext cx="34920" cy="242280"/>
            </p14:xfrm>
          </p:contentPart>
        </mc:Choice>
        <mc:Fallback xmlns="">
          <p:pic>
            <p:nvPicPr>
              <p:cNvPr id="781" name="Inkt 780">
                <a:extLst>
                  <a:ext uri="{FF2B5EF4-FFF2-40B4-BE49-F238E27FC236}">
                    <a16:creationId xmlns:a16="http://schemas.microsoft.com/office/drawing/2014/main" id="{5038D508-0794-4C5D-86A2-997A0A8BBCAB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5179720" y="5820427"/>
                <a:ext cx="63000" cy="270360"/>
              </a:xfrm>
              <a:prstGeom prst="rect">
                <a:avLst/>
              </a:prstGeom>
            </p:spPr>
          </p:pic>
        </mc:Fallback>
      </mc:AlternateContent>
      <p:sp>
        <p:nvSpPr>
          <p:cNvPr id="782" name="Rechthoek 781">
            <a:extLst>
              <a:ext uri="{FF2B5EF4-FFF2-40B4-BE49-F238E27FC236}">
                <a16:creationId xmlns:a16="http://schemas.microsoft.com/office/drawing/2014/main" id="{1BF919EB-E7D5-4123-9023-EECEF32E3D76}"/>
              </a:ext>
            </a:extLst>
          </p:cNvPr>
          <p:cNvSpPr/>
          <p:nvPr/>
        </p:nvSpPr>
        <p:spPr>
          <a:xfrm>
            <a:off x="2614265" y="1380405"/>
            <a:ext cx="1889280" cy="18476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83" name="Rechthoek 782">
            <a:extLst>
              <a:ext uri="{FF2B5EF4-FFF2-40B4-BE49-F238E27FC236}">
                <a16:creationId xmlns:a16="http://schemas.microsoft.com/office/drawing/2014/main" id="{B845CFA7-69BE-4B16-ADCD-F2300ED4F4C7}"/>
              </a:ext>
            </a:extLst>
          </p:cNvPr>
          <p:cNvSpPr/>
          <p:nvPr/>
        </p:nvSpPr>
        <p:spPr>
          <a:xfrm>
            <a:off x="4519311" y="1380404"/>
            <a:ext cx="1317409" cy="18476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84" name="Rechthoek 783">
            <a:extLst>
              <a:ext uri="{FF2B5EF4-FFF2-40B4-BE49-F238E27FC236}">
                <a16:creationId xmlns:a16="http://schemas.microsoft.com/office/drawing/2014/main" id="{2B557C02-32C7-4A43-BC06-3E58EE9E6071}"/>
              </a:ext>
            </a:extLst>
          </p:cNvPr>
          <p:cNvSpPr/>
          <p:nvPr/>
        </p:nvSpPr>
        <p:spPr>
          <a:xfrm>
            <a:off x="6081150" y="1362793"/>
            <a:ext cx="1188549" cy="16459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85" name="Rechthoek 784">
            <a:extLst>
              <a:ext uri="{FF2B5EF4-FFF2-40B4-BE49-F238E27FC236}">
                <a16:creationId xmlns:a16="http://schemas.microsoft.com/office/drawing/2014/main" id="{F4C1AF48-0086-4BBA-9169-B5B1537AFE35}"/>
              </a:ext>
            </a:extLst>
          </p:cNvPr>
          <p:cNvSpPr/>
          <p:nvPr/>
        </p:nvSpPr>
        <p:spPr>
          <a:xfrm>
            <a:off x="7280991" y="1370008"/>
            <a:ext cx="1188549" cy="16287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86" name="Rechthoek 785">
            <a:extLst>
              <a:ext uri="{FF2B5EF4-FFF2-40B4-BE49-F238E27FC236}">
                <a16:creationId xmlns:a16="http://schemas.microsoft.com/office/drawing/2014/main" id="{422D36D5-FEDE-43BE-8DB3-188D0971D2F7}"/>
              </a:ext>
            </a:extLst>
          </p:cNvPr>
          <p:cNvSpPr/>
          <p:nvPr/>
        </p:nvSpPr>
        <p:spPr>
          <a:xfrm>
            <a:off x="8474838" y="1379592"/>
            <a:ext cx="2392151" cy="16192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87" name="Rechthoek 786">
            <a:extLst>
              <a:ext uri="{FF2B5EF4-FFF2-40B4-BE49-F238E27FC236}">
                <a16:creationId xmlns:a16="http://schemas.microsoft.com/office/drawing/2014/main" id="{E54C50F0-43AC-47D1-9EDA-1B11280CE80A}"/>
              </a:ext>
            </a:extLst>
          </p:cNvPr>
          <p:cNvSpPr/>
          <p:nvPr/>
        </p:nvSpPr>
        <p:spPr>
          <a:xfrm>
            <a:off x="2628274" y="3455418"/>
            <a:ext cx="1803056" cy="14068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88" name="Rechthoek 787">
            <a:extLst>
              <a:ext uri="{FF2B5EF4-FFF2-40B4-BE49-F238E27FC236}">
                <a16:creationId xmlns:a16="http://schemas.microsoft.com/office/drawing/2014/main" id="{9A8930DF-8382-411C-AD4F-B1145C00A224}"/>
              </a:ext>
            </a:extLst>
          </p:cNvPr>
          <p:cNvSpPr/>
          <p:nvPr/>
        </p:nvSpPr>
        <p:spPr>
          <a:xfrm>
            <a:off x="4413455" y="3468609"/>
            <a:ext cx="827318" cy="1393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89" name="Rechthoek 788">
            <a:extLst>
              <a:ext uri="{FF2B5EF4-FFF2-40B4-BE49-F238E27FC236}">
                <a16:creationId xmlns:a16="http://schemas.microsoft.com/office/drawing/2014/main" id="{20C80701-D9D7-4F4C-B76C-2072D8560860}"/>
              </a:ext>
            </a:extLst>
          </p:cNvPr>
          <p:cNvSpPr/>
          <p:nvPr/>
        </p:nvSpPr>
        <p:spPr>
          <a:xfrm>
            <a:off x="10154312" y="3225934"/>
            <a:ext cx="724637" cy="320037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90" name="Rechthoek 789">
            <a:extLst>
              <a:ext uri="{FF2B5EF4-FFF2-40B4-BE49-F238E27FC236}">
                <a16:creationId xmlns:a16="http://schemas.microsoft.com/office/drawing/2014/main" id="{6AEB4BDF-6586-49B7-B609-EDFA5518F94F}"/>
              </a:ext>
            </a:extLst>
          </p:cNvPr>
          <p:cNvSpPr/>
          <p:nvPr/>
        </p:nvSpPr>
        <p:spPr>
          <a:xfrm>
            <a:off x="2649967" y="4885553"/>
            <a:ext cx="3233797" cy="15540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91" name="Rechthoek 790">
            <a:extLst>
              <a:ext uri="{FF2B5EF4-FFF2-40B4-BE49-F238E27FC236}">
                <a16:creationId xmlns:a16="http://schemas.microsoft.com/office/drawing/2014/main" id="{7B14BC5E-2083-4815-BC19-C2DF9E767C42}"/>
              </a:ext>
            </a:extLst>
          </p:cNvPr>
          <p:cNvSpPr/>
          <p:nvPr/>
        </p:nvSpPr>
        <p:spPr>
          <a:xfrm>
            <a:off x="5250791" y="3506178"/>
            <a:ext cx="644418" cy="135625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94" name="Rechthoek 793">
            <a:extLst>
              <a:ext uri="{FF2B5EF4-FFF2-40B4-BE49-F238E27FC236}">
                <a16:creationId xmlns:a16="http://schemas.microsoft.com/office/drawing/2014/main" id="{CA0B6634-6FD5-4EA9-9BDA-D4986CD27FD0}"/>
              </a:ext>
            </a:extLst>
          </p:cNvPr>
          <p:cNvSpPr/>
          <p:nvPr/>
        </p:nvSpPr>
        <p:spPr>
          <a:xfrm>
            <a:off x="6836444" y="3229441"/>
            <a:ext cx="316316" cy="11732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795" name="Rechthoek 794">
            <a:extLst>
              <a:ext uri="{FF2B5EF4-FFF2-40B4-BE49-F238E27FC236}">
                <a16:creationId xmlns:a16="http://schemas.microsoft.com/office/drawing/2014/main" id="{6CDEC3F4-AE05-4CEF-86F0-AA37710C239C}"/>
              </a:ext>
            </a:extLst>
          </p:cNvPr>
          <p:cNvSpPr/>
          <p:nvPr/>
        </p:nvSpPr>
        <p:spPr>
          <a:xfrm>
            <a:off x="7141617" y="3229441"/>
            <a:ext cx="316316" cy="11732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796" name="Rechthoek 795">
            <a:extLst>
              <a:ext uri="{FF2B5EF4-FFF2-40B4-BE49-F238E27FC236}">
                <a16:creationId xmlns:a16="http://schemas.microsoft.com/office/drawing/2014/main" id="{613B644D-3909-4FB1-BF59-F2CE773E5DAF}"/>
              </a:ext>
            </a:extLst>
          </p:cNvPr>
          <p:cNvSpPr/>
          <p:nvPr/>
        </p:nvSpPr>
        <p:spPr>
          <a:xfrm>
            <a:off x="7455291" y="3220225"/>
            <a:ext cx="467037" cy="11732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797" name="Rechthoek 796">
            <a:extLst>
              <a:ext uri="{FF2B5EF4-FFF2-40B4-BE49-F238E27FC236}">
                <a16:creationId xmlns:a16="http://schemas.microsoft.com/office/drawing/2014/main" id="{31E1CE1E-CC88-4157-8796-37CA95E22819}"/>
              </a:ext>
            </a:extLst>
          </p:cNvPr>
          <p:cNvSpPr/>
          <p:nvPr/>
        </p:nvSpPr>
        <p:spPr>
          <a:xfrm>
            <a:off x="7923328" y="3219827"/>
            <a:ext cx="102350" cy="1173221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799" name="Rechthoek 798">
            <a:extLst>
              <a:ext uri="{FF2B5EF4-FFF2-40B4-BE49-F238E27FC236}">
                <a16:creationId xmlns:a16="http://schemas.microsoft.com/office/drawing/2014/main" id="{26E46D64-3DAD-4CDC-82E4-AD4528911C4B}"/>
              </a:ext>
            </a:extLst>
          </p:cNvPr>
          <p:cNvSpPr/>
          <p:nvPr/>
        </p:nvSpPr>
        <p:spPr>
          <a:xfrm>
            <a:off x="8858250" y="4287401"/>
            <a:ext cx="1296460" cy="12596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00" name="Rechthoek 799">
            <a:extLst>
              <a:ext uri="{FF2B5EF4-FFF2-40B4-BE49-F238E27FC236}">
                <a16:creationId xmlns:a16="http://schemas.microsoft.com/office/drawing/2014/main" id="{CB1FC401-6CA0-4052-A1E6-610DDB66786E}"/>
              </a:ext>
            </a:extLst>
          </p:cNvPr>
          <p:cNvSpPr/>
          <p:nvPr/>
        </p:nvSpPr>
        <p:spPr>
          <a:xfrm>
            <a:off x="8850890" y="3234537"/>
            <a:ext cx="1312331" cy="10611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20" name="Rechthoek 819">
            <a:extLst>
              <a:ext uri="{FF2B5EF4-FFF2-40B4-BE49-F238E27FC236}">
                <a16:creationId xmlns:a16="http://schemas.microsoft.com/office/drawing/2014/main" id="{1CE87CF3-41FF-4679-A4C4-1BB5FBFB577A}"/>
              </a:ext>
            </a:extLst>
          </p:cNvPr>
          <p:cNvSpPr/>
          <p:nvPr/>
        </p:nvSpPr>
        <p:spPr>
          <a:xfrm>
            <a:off x="8030611" y="3235749"/>
            <a:ext cx="329635" cy="318024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21" name="L-vorm 820">
            <a:extLst>
              <a:ext uri="{FF2B5EF4-FFF2-40B4-BE49-F238E27FC236}">
                <a16:creationId xmlns:a16="http://schemas.microsoft.com/office/drawing/2014/main" id="{AB83DEBE-ECB4-4662-B4C1-E499EDD102DC}"/>
              </a:ext>
            </a:extLst>
          </p:cNvPr>
          <p:cNvSpPr/>
          <p:nvPr/>
        </p:nvSpPr>
        <p:spPr>
          <a:xfrm>
            <a:off x="5852486" y="1368043"/>
            <a:ext cx="4999056" cy="1863746"/>
          </a:xfrm>
          <a:prstGeom prst="corner">
            <a:avLst>
              <a:gd name="adj1" fmla="val 14187"/>
              <a:gd name="adj2" fmla="val 13164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22" name="L-vorm 821">
            <a:extLst>
              <a:ext uri="{FF2B5EF4-FFF2-40B4-BE49-F238E27FC236}">
                <a16:creationId xmlns:a16="http://schemas.microsoft.com/office/drawing/2014/main" id="{0EA6A43F-072E-4192-B663-E9B1D619202A}"/>
              </a:ext>
            </a:extLst>
          </p:cNvPr>
          <p:cNvSpPr/>
          <p:nvPr/>
        </p:nvSpPr>
        <p:spPr>
          <a:xfrm rot="10800000">
            <a:off x="2628274" y="3242078"/>
            <a:ext cx="3598034" cy="3164480"/>
          </a:xfrm>
          <a:prstGeom prst="corner">
            <a:avLst>
              <a:gd name="adj1" fmla="val 8592"/>
              <a:gd name="adj2" fmla="val 11002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" name="L-vorm 1">
            <a:extLst>
              <a:ext uri="{FF2B5EF4-FFF2-40B4-BE49-F238E27FC236}">
                <a16:creationId xmlns:a16="http://schemas.microsoft.com/office/drawing/2014/main" id="{57A3E51F-8BF8-47A3-993D-DB555FBEE82F}"/>
              </a:ext>
            </a:extLst>
          </p:cNvPr>
          <p:cNvSpPr/>
          <p:nvPr/>
        </p:nvSpPr>
        <p:spPr>
          <a:xfrm>
            <a:off x="6235110" y="3249108"/>
            <a:ext cx="1794502" cy="3179557"/>
          </a:xfrm>
          <a:prstGeom prst="corner">
            <a:avLst>
              <a:gd name="adj1" fmla="val 113695"/>
              <a:gd name="adj2" fmla="val 3301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L-vorm 2">
            <a:extLst>
              <a:ext uri="{FF2B5EF4-FFF2-40B4-BE49-F238E27FC236}">
                <a16:creationId xmlns:a16="http://schemas.microsoft.com/office/drawing/2014/main" id="{DD395B92-1BAC-44BD-98B1-F88B7DC61B3D}"/>
              </a:ext>
            </a:extLst>
          </p:cNvPr>
          <p:cNvSpPr/>
          <p:nvPr/>
        </p:nvSpPr>
        <p:spPr>
          <a:xfrm>
            <a:off x="8374265" y="3248058"/>
            <a:ext cx="1769883" cy="3185999"/>
          </a:xfrm>
          <a:prstGeom prst="corner">
            <a:avLst>
              <a:gd name="adj1" fmla="val 50000"/>
              <a:gd name="adj2" fmla="val 26859"/>
            </a:avLst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717F6987-56BF-41C6-AED1-6DB4078580DB}"/>
              </a:ext>
            </a:extLst>
          </p:cNvPr>
          <p:cNvSpPr/>
          <p:nvPr/>
        </p:nvSpPr>
        <p:spPr>
          <a:xfrm>
            <a:off x="4065652" y="2514103"/>
            <a:ext cx="317446" cy="62684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59" name="Rechthoek 258">
            <a:extLst>
              <a:ext uri="{FF2B5EF4-FFF2-40B4-BE49-F238E27FC236}">
                <a16:creationId xmlns:a16="http://schemas.microsoft.com/office/drawing/2014/main" id="{B5B96EFC-6FB2-4689-85BC-96D7AF08D77B}"/>
              </a:ext>
            </a:extLst>
          </p:cNvPr>
          <p:cNvSpPr/>
          <p:nvPr/>
        </p:nvSpPr>
        <p:spPr>
          <a:xfrm>
            <a:off x="5273014" y="2504581"/>
            <a:ext cx="317446" cy="62684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60" name="Rechthoek 259">
            <a:extLst>
              <a:ext uri="{FF2B5EF4-FFF2-40B4-BE49-F238E27FC236}">
                <a16:creationId xmlns:a16="http://schemas.microsoft.com/office/drawing/2014/main" id="{8D8EF689-D3F3-411F-B0CC-15A444C3E310}"/>
              </a:ext>
            </a:extLst>
          </p:cNvPr>
          <p:cNvSpPr/>
          <p:nvPr/>
        </p:nvSpPr>
        <p:spPr>
          <a:xfrm>
            <a:off x="3741615" y="2960167"/>
            <a:ext cx="230773" cy="190933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61" name="Rechthoek 260">
            <a:extLst>
              <a:ext uri="{FF2B5EF4-FFF2-40B4-BE49-F238E27FC236}">
                <a16:creationId xmlns:a16="http://schemas.microsoft.com/office/drawing/2014/main" id="{B2D99098-561E-4A37-98C2-8C3DF73BE1ED}"/>
              </a:ext>
            </a:extLst>
          </p:cNvPr>
          <p:cNvSpPr/>
          <p:nvPr/>
        </p:nvSpPr>
        <p:spPr>
          <a:xfrm>
            <a:off x="4960552" y="2933160"/>
            <a:ext cx="230773" cy="190933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62" name="Rechthoek 261">
            <a:extLst>
              <a:ext uri="{FF2B5EF4-FFF2-40B4-BE49-F238E27FC236}">
                <a16:creationId xmlns:a16="http://schemas.microsoft.com/office/drawing/2014/main" id="{BED6D7A4-FB53-4F26-BD48-59A96C74B220}"/>
              </a:ext>
            </a:extLst>
          </p:cNvPr>
          <p:cNvSpPr/>
          <p:nvPr/>
        </p:nvSpPr>
        <p:spPr>
          <a:xfrm>
            <a:off x="5699535" y="2822312"/>
            <a:ext cx="143570" cy="2757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63" name="Rechthoek 262">
            <a:extLst>
              <a:ext uri="{FF2B5EF4-FFF2-40B4-BE49-F238E27FC236}">
                <a16:creationId xmlns:a16="http://schemas.microsoft.com/office/drawing/2014/main" id="{4EBC076E-FD8F-4C29-B891-211C61494F1E}"/>
              </a:ext>
            </a:extLst>
          </p:cNvPr>
          <p:cNvSpPr/>
          <p:nvPr/>
        </p:nvSpPr>
        <p:spPr>
          <a:xfrm>
            <a:off x="6941159" y="3272959"/>
            <a:ext cx="115293" cy="1240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64" name="Rechthoek 263">
            <a:extLst>
              <a:ext uri="{FF2B5EF4-FFF2-40B4-BE49-F238E27FC236}">
                <a16:creationId xmlns:a16="http://schemas.microsoft.com/office/drawing/2014/main" id="{EB542094-E5A4-46F6-B2F2-C26BF6F55057}"/>
              </a:ext>
            </a:extLst>
          </p:cNvPr>
          <p:cNvSpPr/>
          <p:nvPr/>
        </p:nvSpPr>
        <p:spPr>
          <a:xfrm>
            <a:off x="7255484" y="3272959"/>
            <a:ext cx="115293" cy="1240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65" name="Rechthoek 264">
            <a:extLst>
              <a:ext uri="{FF2B5EF4-FFF2-40B4-BE49-F238E27FC236}">
                <a16:creationId xmlns:a16="http://schemas.microsoft.com/office/drawing/2014/main" id="{527AE3B0-A01B-4F6C-A3A2-32071D452F42}"/>
              </a:ext>
            </a:extLst>
          </p:cNvPr>
          <p:cNvSpPr/>
          <p:nvPr/>
        </p:nvSpPr>
        <p:spPr>
          <a:xfrm>
            <a:off x="7579334" y="3272959"/>
            <a:ext cx="115293" cy="1240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67" name="Rechthoek 266">
            <a:extLst>
              <a:ext uri="{FF2B5EF4-FFF2-40B4-BE49-F238E27FC236}">
                <a16:creationId xmlns:a16="http://schemas.microsoft.com/office/drawing/2014/main" id="{ED3C1093-C622-4203-B3DE-0083017556B8}"/>
              </a:ext>
            </a:extLst>
          </p:cNvPr>
          <p:cNvSpPr/>
          <p:nvPr/>
        </p:nvSpPr>
        <p:spPr>
          <a:xfrm>
            <a:off x="7492699" y="2695330"/>
            <a:ext cx="121043" cy="17075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68" name="Rechthoek 267">
            <a:extLst>
              <a:ext uri="{FF2B5EF4-FFF2-40B4-BE49-F238E27FC236}">
                <a16:creationId xmlns:a16="http://schemas.microsoft.com/office/drawing/2014/main" id="{A847EE1D-3858-47C6-B3F3-E481597F50B9}"/>
              </a:ext>
            </a:extLst>
          </p:cNvPr>
          <p:cNvSpPr/>
          <p:nvPr/>
        </p:nvSpPr>
        <p:spPr>
          <a:xfrm>
            <a:off x="7694627" y="2534454"/>
            <a:ext cx="269347" cy="33259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69" name="Rechthoek 268">
            <a:extLst>
              <a:ext uri="{FF2B5EF4-FFF2-40B4-BE49-F238E27FC236}">
                <a16:creationId xmlns:a16="http://schemas.microsoft.com/office/drawing/2014/main" id="{B7801A76-5978-4C9B-974C-5D2C63F6FED0}"/>
              </a:ext>
            </a:extLst>
          </p:cNvPr>
          <p:cNvSpPr/>
          <p:nvPr/>
        </p:nvSpPr>
        <p:spPr>
          <a:xfrm>
            <a:off x="9032813" y="4499833"/>
            <a:ext cx="143570" cy="2757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74" name="Rechthoek 273">
            <a:extLst>
              <a:ext uri="{FF2B5EF4-FFF2-40B4-BE49-F238E27FC236}">
                <a16:creationId xmlns:a16="http://schemas.microsoft.com/office/drawing/2014/main" id="{6C8E99AA-7385-4872-8AB5-CFC17A206395}"/>
              </a:ext>
            </a:extLst>
          </p:cNvPr>
          <p:cNvSpPr/>
          <p:nvPr/>
        </p:nvSpPr>
        <p:spPr>
          <a:xfrm>
            <a:off x="8931745" y="3334937"/>
            <a:ext cx="1194972" cy="24698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75" name="L-vorm 274">
            <a:extLst>
              <a:ext uri="{FF2B5EF4-FFF2-40B4-BE49-F238E27FC236}">
                <a16:creationId xmlns:a16="http://schemas.microsoft.com/office/drawing/2014/main" id="{B95165D6-F689-4E88-A066-FBA4E6907AFF}"/>
              </a:ext>
            </a:extLst>
          </p:cNvPr>
          <p:cNvSpPr/>
          <p:nvPr/>
        </p:nvSpPr>
        <p:spPr>
          <a:xfrm>
            <a:off x="8571937" y="2095106"/>
            <a:ext cx="492215" cy="807857"/>
          </a:xfrm>
          <a:prstGeom prst="corner">
            <a:avLst>
              <a:gd name="adj1" fmla="val 40939"/>
              <a:gd name="adj2" fmla="val 50000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7" name="Rechthoek 276">
            <a:extLst>
              <a:ext uri="{FF2B5EF4-FFF2-40B4-BE49-F238E27FC236}">
                <a16:creationId xmlns:a16="http://schemas.microsoft.com/office/drawing/2014/main" id="{786E1E06-2E28-4EEE-ACF7-1E58599FB9F1}"/>
              </a:ext>
            </a:extLst>
          </p:cNvPr>
          <p:cNvSpPr/>
          <p:nvPr/>
        </p:nvSpPr>
        <p:spPr>
          <a:xfrm>
            <a:off x="8016574" y="2704855"/>
            <a:ext cx="121043" cy="17075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9" name="Rechthoek 278">
            <a:extLst>
              <a:ext uri="{FF2B5EF4-FFF2-40B4-BE49-F238E27FC236}">
                <a16:creationId xmlns:a16="http://schemas.microsoft.com/office/drawing/2014/main" id="{FC3D2649-EFB0-4981-BD77-0291FA81F869}"/>
              </a:ext>
            </a:extLst>
          </p:cNvPr>
          <p:cNvSpPr/>
          <p:nvPr/>
        </p:nvSpPr>
        <p:spPr>
          <a:xfrm>
            <a:off x="8178499" y="2704855"/>
            <a:ext cx="121043" cy="17075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0" name="Rechthoek 279">
            <a:extLst>
              <a:ext uri="{FF2B5EF4-FFF2-40B4-BE49-F238E27FC236}">
                <a16:creationId xmlns:a16="http://schemas.microsoft.com/office/drawing/2014/main" id="{C5A29CDC-5500-416C-ABF1-7C81301E7350}"/>
              </a:ext>
            </a:extLst>
          </p:cNvPr>
          <p:cNvSpPr/>
          <p:nvPr/>
        </p:nvSpPr>
        <p:spPr>
          <a:xfrm>
            <a:off x="8340424" y="2695330"/>
            <a:ext cx="121043" cy="17075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98" name="Picture 2" descr="Wind power free icon">
            <a:extLst>
              <a:ext uri="{FF2B5EF4-FFF2-40B4-BE49-F238E27FC236}">
                <a16:creationId xmlns:a16="http://schemas.microsoft.com/office/drawing/2014/main" id="{6EBB775C-1998-4A5B-95C4-D9875124D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33425" y="5136956"/>
            <a:ext cx="566952" cy="56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9" name="Picture 2" descr="Wind power free icon">
            <a:extLst>
              <a:ext uri="{FF2B5EF4-FFF2-40B4-BE49-F238E27FC236}">
                <a16:creationId xmlns:a16="http://schemas.microsoft.com/office/drawing/2014/main" id="{44A47636-B9A8-4420-8637-A0BAD5C0F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03847" y="5005752"/>
            <a:ext cx="566952" cy="56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0" name="Titel 29">
            <a:extLst>
              <a:ext uri="{FF2B5EF4-FFF2-40B4-BE49-F238E27FC236}">
                <a16:creationId xmlns:a16="http://schemas.microsoft.com/office/drawing/2014/main" id="{89CEF0D9-4497-43A7-9839-6D01D1D68C2E}"/>
              </a:ext>
            </a:extLst>
          </p:cNvPr>
          <p:cNvSpPr txBox="1">
            <a:spLocks/>
          </p:cNvSpPr>
          <p:nvPr/>
        </p:nvSpPr>
        <p:spPr>
          <a:xfrm>
            <a:off x="812465" y="13633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/>
              <a:t>Welcome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Municipality</a:t>
            </a:r>
            <a:r>
              <a:rPr lang="nl-NL" dirty="0"/>
              <a:t> </a:t>
            </a:r>
            <a:r>
              <a:rPr lang="nl-NL" dirty="0" err="1"/>
              <a:t>Waterriver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89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itel 29">
            <a:extLst>
              <a:ext uri="{FF2B5EF4-FFF2-40B4-BE49-F238E27FC236}">
                <a16:creationId xmlns:a16="http://schemas.microsoft.com/office/drawing/2014/main" id="{89CEF0D9-4497-43A7-9839-6D01D1D68C2E}"/>
              </a:ext>
            </a:extLst>
          </p:cNvPr>
          <p:cNvSpPr txBox="1">
            <a:spLocks/>
          </p:cNvSpPr>
          <p:nvPr/>
        </p:nvSpPr>
        <p:spPr>
          <a:xfrm>
            <a:off x="812465" y="13633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/>
              <a:t>Welcome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Municipality</a:t>
            </a:r>
            <a:r>
              <a:rPr lang="nl-NL" dirty="0"/>
              <a:t> </a:t>
            </a:r>
            <a:r>
              <a:rPr lang="nl-NL" dirty="0" err="1"/>
              <a:t>Waterriver</a:t>
            </a:r>
            <a:endParaRPr lang="nl-NL" dirty="0"/>
          </a:p>
        </p:txBody>
      </p:sp>
      <p:pic>
        <p:nvPicPr>
          <p:cNvPr id="281" name="Picture 280" descr="Chart, waterfall chart&#10;&#10;Description automatically generated">
            <a:extLst>
              <a:ext uri="{FF2B5EF4-FFF2-40B4-BE49-F238E27FC236}">
                <a16:creationId xmlns:a16="http://schemas.microsoft.com/office/drawing/2014/main" id="{BC64036F-C1EB-6114-1316-CB21C04FD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45" t="41315" r="98" b="31202"/>
          <a:stretch/>
        </p:blipFill>
        <p:spPr>
          <a:xfrm>
            <a:off x="10235681" y="2691880"/>
            <a:ext cx="1014122" cy="1884784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047D1876-47F2-9C59-C52A-60EE0F9260ED}"/>
              </a:ext>
            </a:extLst>
          </p:cNvPr>
          <p:cNvGrpSpPr/>
          <p:nvPr/>
        </p:nvGrpSpPr>
        <p:grpSpPr>
          <a:xfrm>
            <a:off x="1340313" y="970382"/>
            <a:ext cx="8680764" cy="5327779"/>
            <a:chOff x="1340313" y="970382"/>
            <a:chExt cx="8680764" cy="5327779"/>
          </a:xfrm>
        </p:grpSpPr>
        <p:pic>
          <p:nvPicPr>
            <p:cNvPr id="25" name="Picture 24" descr="Chart, waterfall chart&#10;&#10;Description automatically generated">
              <a:extLst>
                <a:ext uri="{FF2B5EF4-FFF2-40B4-BE49-F238E27FC236}">
                  <a16:creationId xmlns:a16="http://schemas.microsoft.com/office/drawing/2014/main" id="{C09138FE-4D2A-AD66-AC83-A22F958AA0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932" r="10489" b="12381"/>
            <a:stretch/>
          </p:blipFill>
          <p:spPr>
            <a:xfrm>
              <a:off x="1340313" y="970382"/>
              <a:ext cx="8680764" cy="5327779"/>
            </a:xfrm>
            <a:prstGeom prst="rect">
              <a:avLst/>
            </a:prstGeom>
          </p:spPr>
        </p:pic>
        <p:pic>
          <p:nvPicPr>
            <p:cNvPr id="282" name="Picture 2" descr="Wind power free icon">
              <a:extLst>
                <a:ext uri="{FF2B5EF4-FFF2-40B4-BE49-F238E27FC236}">
                  <a16:creationId xmlns:a16="http://schemas.microsoft.com/office/drawing/2014/main" id="{34EBCCAD-2E97-C3CF-539B-8AE9556675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97372" y="5320666"/>
              <a:ext cx="566952" cy="566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3" name="Picture 2" descr="Wind power free icon">
              <a:extLst>
                <a:ext uri="{FF2B5EF4-FFF2-40B4-BE49-F238E27FC236}">
                  <a16:creationId xmlns:a16="http://schemas.microsoft.com/office/drawing/2014/main" id="{23E01CBA-AC37-5F35-F689-09668049C0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564324" y="5320666"/>
              <a:ext cx="566952" cy="566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6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82A9C780-A69F-4918-941C-F6A7A23E64B0}"/>
                  </a:ext>
                </a:extLst>
              </p14:cNvPr>
              <p14:cNvContentPartPr/>
              <p14:nvPr/>
            </p14:nvContentPartPr>
            <p14:xfrm>
              <a:off x="3039356" y="1425627"/>
              <a:ext cx="7217280" cy="4776120"/>
            </p14:xfrm>
          </p:contentPart>
        </mc:Choice>
        <mc:Fallback xmlns=""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82A9C780-A69F-4918-941C-F6A7A23E64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0356" y="1416626"/>
                <a:ext cx="7234920" cy="4793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t 4">
                <a:extLst>
                  <a:ext uri="{FF2B5EF4-FFF2-40B4-BE49-F238E27FC236}">
                    <a16:creationId xmlns:a16="http://schemas.microsoft.com/office/drawing/2014/main" id="{B814BE88-94C7-4DB6-8D34-C67BF6CE72AE}"/>
                  </a:ext>
                </a:extLst>
              </p14:cNvPr>
              <p14:cNvContentPartPr/>
              <p14:nvPr/>
            </p14:nvContentPartPr>
            <p14:xfrm>
              <a:off x="7237738" y="1483831"/>
              <a:ext cx="3813840" cy="4228560"/>
            </p14:xfrm>
          </p:contentPart>
        </mc:Choice>
        <mc:Fallback xmlns="">
          <p:pic>
            <p:nvPicPr>
              <p:cNvPr id="5" name="Inkt 4">
                <a:extLst>
                  <a:ext uri="{FF2B5EF4-FFF2-40B4-BE49-F238E27FC236}">
                    <a16:creationId xmlns:a16="http://schemas.microsoft.com/office/drawing/2014/main" id="{B814BE88-94C7-4DB6-8D34-C67BF6CE72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8738" y="1474832"/>
                <a:ext cx="3831480" cy="4246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86A56191-DA9D-4085-993A-89A6808FE266}"/>
                  </a:ext>
                </a:extLst>
              </p14:cNvPr>
              <p14:cNvContentPartPr/>
              <p14:nvPr/>
            </p14:nvContentPartPr>
            <p14:xfrm>
              <a:off x="6229581" y="1504298"/>
              <a:ext cx="147240" cy="196452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86A56191-DA9D-4085-993A-89A6808FE2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20581" y="1495298"/>
                <a:ext cx="164880" cy="19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t 9">
                <a:extLst>
                  <a:ext uri="{FF2B5EF4-FFF2-40B4-BE49-F238E27FC236}">
                    <a16:creationId xmlns:a16="http://schemas.microsoft.com/office/drawing/2014/main" id="{4D10985E-3B0E-4435-AAEF-7AD734135D5E}"/>
                  </a:ext>
                </a:extLst>
              </p14:cNvPr>
              <p14:cNvContentPartPr/>
              <p14:nvPr/>
            </p14:nvContentPartPr>
            <p14:xfrm>
              <a:off x="6174141" y="3768698"/>
              <a:ext cx="157320" cy="1569240"/>
            </p14:xfrm>
          </p:contentPart>
        </mc:Choice>
        <mc:Fallback xmlns="">
          <p:pic>
            <p:nvPicPr>
              <p:cNvPr id="10" name="Inkt 9">
                <a:extLst>
                  <a:ext uri="{FF2B5EF4-FFF2-40B4-BE49-F238E27FC236}">
                    <a16:creationId xmlns:a16="http://schemas.microsoft.com/office/drawing/2014/main" id="{4D10985E-3B0E-4435-AAEF-7AD734135D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65141" y="3759698"/>
                <a:ext cx="174960" cy="15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t 11">
                <a:extLst>
                  <a:ext uri="{FF2B5EF4-FFF2-40B4-BE49-F238E27FC236}">
                    <a16:creationId xmlns:a16="http://schemas.microsoft.com/office/drawing/2014/main" id="{0F241947-81E6-4F79-BC01-7A62C0D46239}"/>
                  </a:ext>
                </a:extLst>
              </p14:cNvPr>
              <p14:cNvContentPartPr/>
              <p14:nvPr/>
            </p14:nvContentPartPr>
            <p14:xfrm>
              <a:off x="6145701" y="5311658"/>
              <a:ext cx="61920" cy="786240"/>
            </p14:xfrm>
          </p:contentPart>
        </mc:Choice>
        <mc:Fallback xmlns="">
          <p:pic>
            <p:nvPicPr>
              <p:cNvPr id="12" name="Inkt 11">
                <a:extLst>
                  <a:ext uri="{FF2B5EF4-FFF2-40B4-BE49-F238E27FC236}">
                    <a16:creationId xmlns:a16="http://schemas.microsoft.com/office/drawing/2014/main" id="{0F241947-81E6-4F79-BC01-7A62C0D462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36701" y="5302654"/>
                <a:ext cx="79560" cy="803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t 12">
                <a:extLst>
                  <a:ext uri="{FF2B5EF4-FFF2-40B4-BE49-F238E27FC236}">
                    <a16:creationId xmlns:a16="http://schemas.microsoft.com/office/drawing/2014/main" id="{45D6ED8E-76BF-4F93-BBA3-B356FB1ADABE}"/>
                  </a:ext>
                </a:extLst>
              </p14:cNvPr>
              <p14:cNvContentPartPr/>
              <p14:nvPr/>
            </p14:nvContentPartPr>
            <p14:xfrm>
              <a:off x="6531261" y="1483418"/>
              <a:ext cx="78480" cy="1408680"/>
            </p14:xfrm>
          </p:contentPart>
        </mc:Choice>
        <mc:Fallback xmlns="">
          <p:pic>
            <p:nvPicPr>
              <p:cNvPr id="13" name="Inkt 12">
                <a:extLst>
                  <a:ext uri="{FF2B5EF4-FFF2-40B4-BE49-F238E27FC236}">
                    <a16:creationId xmlns:a16="http://schemas.microsoft.com/office/drawing/2014/main" id="{45D6ED8E-76BF-4F93-BBA3-B356FB1ADA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22261" y="1474418"/>
                <a:ext cx="96120" cy="14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t 17">
                <a:extLst>
                  <a:ext uri="{FF2B5EF4-FFF2-40B4-BE49-F238E27FC236}">
                    <a16:creationId xmlns:a16="http://schemas.microsoft.com/office/drawing/2014/main" id="{D28442EC-A6A7-4B95-A975-3C4116152C93}"/>
                  </a:ext>
                </a:extLst>
              </p14:cNvPr>
              <p14:cNvContentPartPr/>
              <p14:nvPr/>
            </p14:nvContentPartPr>
            <p14:xfrm>
              <a:off x="6367461" y="3424178"/>
              <a:ext cx="234360" cy="2704320"/>
            </p14:xfrm>
          </p:contentPart>
        </mc:Choice>
        <mc:Fallback xmlns="">
          <p:pic>
            <p:nvPicPr>
              <p:cNvPr id="18" name="Inkt 17">
                <a:extLst>
                  <a:ext uri="{FF2B5EF4-FFF2-40B4-BE49-F238E27FC236}">
                    <a16:creationId xmlns:a16="http://schemas.microsoft.com/office/drawing/2014/main" id="{D28442EC-A6A7-4B95-A975-3C4116152C9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58461" y="3415178"/>
                <a:ext cx="252000" cy="27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t 19">
                <a:extLst>
                  <a:ext uri="{FF2B5EF4-FFF2-40B4-BE49-F238E27FC236}">
                    <a16:creationId xmlns:a16="http://schemas.microsoft.com/office/drawing/2014/main" id="{6A8D0C73-027A-494D-BCA9-DFA4C620C563}"/>
                  </a:ext>
                </a:extLst>
              </p14:cNvPr>
              <p14:cNvContentPartPr/>
              <p14:nvPr/>
            </p14:nvContentPartPr>
            <p14:xfrm>
              <a:off x="6545301" y="3067778"/>
              <a:ext cx="1916640" cy="57600"/>
            </p14:xfrm>
          </p:contentPart>
        </mc:Choice>
        <mc:Fallback xmlns="">
          <p:pic>
            <p:nvPicPr>
              <p:cNvPr id="20" name="Inkt 19">
                <a:extLst>
                  <a:ext uri="{FF2B5EF4-FFF2-40B4-BE49-F238E27FC236}">
                    <a16:creationId xmlns:a16="http://schemas.microsoft.com/office/drawing/2014/main" id="{6A8D0C73-027A-494D-BCA9-DFA4C620C5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36301" y="3058778"/>
                <a:ext cx="19342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t 28">
                <a:extLst>
                  <a:ext uri="{FF2B5EF4-FFF2-40B4-BE49-F238E27FC236}">
                    <a16:creationId xmlns:a16="http://schemas.microsoft.com/office/drawing/2014/main" id="{0DD939F7-EB7C-45C3-A558-9BFDBF866695}"/>
                  </a:ext>
                </a:extLst>
              </p14:cNvPr>
              <p14:cNvContentPartPr/>
              <p14:nvPr/>
            </p14:nvContentPartPr>
            <p14:xfrm>
              <a:off x="4895061" y="1592498"/>
              <a:ext cx="124200" cy="1913400"/>
            </p14:xfrm>
          </p:contentPart>
        </mc:Choice>
        <mc:Fallback xmlns="">
          <p:pic>
            <p:nvPicPr>
              <p:cNvPr id="29" name="Inkt 28">
                <a:extLst>
                  <a:ext uri="{FF2B5EF4-FFF2-40B4-BE49-F238E27FC236}">
                    <a16:creationId xmlns:a16="http://schemas.microsoft.com/office/drawing/2014/main" id="{0DD939F7-EB7C-45C3-A558-9BFDBF86669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86061" y="1583498"/>
                <a:ext cx="141840" cy="19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5" name="Inkt 54">
                <a:extLst>
                  <a:ext uri="{FF2B5EF4-FFF2-40B4-BE49-F238E27FC236}">
                    <a16:creationId xmlns:a16="http://schemas.microsoft.com/office/drawing/2014/main" id="{558009EB-1DB3-4DBB-A7CA-D5EF71D0304C}"/>
                  </a:ext>
                </a:extLst>
              </p14:cNvPr>
              <p14:cNvContentPartPr/>
              <p14:nvPr/>
            </p14:nvContentPartPr>
            <p14:xfrm>
              <a:off x="6519381" y="5243258"/>
              <a:ext cx="1262880" cy="73440"/>
            </p14:xfrm>
          </p:contentPart>
        </mc:Choice>
        <mc:Fallback xmlns="">
          <p:pic>
            <p:nvPicPr>
              <p:cNvPr id="55" name="Inkt 54">
                <a:extLst>
                  <a:ext uri="{FF2B5EF4-FFF2-40B4-BE49-F238E27FC236}">
                    <a16:creationId xmlns:a16="http://schemas.microsoft.com/office/drawing/2014/main" id="{558009EB-1DB3-4DBB-A7CA-D5EF71D030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10384" y="5234258"/>
                <a:ext cx="1280515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5" name="Inkt 64">
                <a:extLst>
                  <a:ext uri="{FF2B5EF4-FFF2-40B4-BE49-F238E27FC236}">
                    <a16:creationId xmlns:a16="http://schemas.microsoft.com/office/drawing/2014/main" id="{EEC4BE1A-8B89-4B28-AF31-20BA0839CF60}"/>
                  </a:ext>
                </a:extLst>
              </p14:cNvPr>
              <p14:cNvContentPartPr/>
              <p14:nvPr/>
            </p14:nvContentPartPr>
            <p14:xfrm>
              <a:off x="4832061" y="3702098"/>
              <a:ext cx="75240" cy="1927440"/>
            </p14:xfrm>
          </p:contentPart>
        </mc:Choice>
        <mc:Fallback xmlns="">
          <p:pic>
            <p:nvPicPr>
              <p:cNvPr id="65" name="Inkt 64">
                <a:extLst>
                  <a:ext uri="{FF2B5EF4-FFF2-40B4-BE49-F238E27FC236}">
                    <a16:creationId xmlns:a16="http://schemas.microsoft.com/office/drawing/2014/main" id="{EEC4BE1A-8B89-4B28-AF31-20BA0839CF6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23018" y="3693098"/>
                <a:ext cx="92965" cy="19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7" name="Inkt 66">
                <a:extLst>
                  <a:ext uri="{FF2B5EF4-FFF2-40B4-BE49-F238E27FC236}">
                    <a16:creationId xmlns:a16="http://schemas.microsoft.com/office/drawing/2014/main" id="{ABD7BF5B-EE5C-4E73-8B73-E5BDE2708A9C}"/>
                  </a:ext>
                </a:extLst>
              </p14:cNvPr>
              <p14:cNvContentPartPr/>
              <p14:nvPr/>
            </p14:nvContentPartPr>
            <p14:xfrm>
              <a:off x="5642924" y="3565043"/>
              <a:ext cx="61920" cy="2221200"/>
            </p14:xfrm>
          </p:contentPart>
        </mc:Choice>
        <mc:Fallback xmlns="">
          <p:pic>
            <p:nvPicPr>
              <p:cNvPr id="67" name="Inkt 66">
                <a:extLst>
                  <a:ext uri="{FF2B5EF4-FFF2-40B4-BE49-F238E27FC236}">
                    <a16:creationId xmlns:a16="http://schemas.microsoft.com/office/drawing/2014/main" id="{ABD7BF5B-EE5C-4E73-8B73-E5BDE2708A9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33871" y="3556043"/>
                <a:ext cx="79663" cy="22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9" name="Inkt 68">
                <a:extLst>
                  <a:ext uri="{FF2B5EF4-FFF2-40B4-BE49-F238E27FC236}">
                    <a16:creationId xmlns:a16="http://schemas.microsoft.com/office/drawing/2014/main" id="{EA077946-7437-4B13-88EA-8C17AAD0CE66}"/>
                  </a:ext>
                </a:extLst>
              </p14:cNvPr>
              <p14:cNvContentPartPr/>
              <p14:nvPr/>
            </p14:nvContentPartPr>
            <p14:xfrm>
              <a:off x="4905861" y="4775618"/>
              <a:ext cx="1258200" cy="22680"/>
            </p14:xfrm>
          </p:contentPart>
        </mc:Choice>
        <mc:Fallback xmlns="">
          <p:pic>
            <p:nvPicPr>
              <p:cNvPr id="69" name="Inkt 68">
                <a:extLst>
                  <a:ext uri="{FF2B5EF4-FFF2-40B4-BE49-F238E27FC236}">
                    <a16:creationId xmlns:a16="http://schemas.microsoft.com/office/drawing/2014/main" id="{EA077946-7437-4B13-88EA-8C17AAD0CE6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96861" y="4766618"/>
                <a:ext cx="12758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0" name="Inkt 69">
                <a:extLst>
                  <a:ext uri="{FF2B5EF4-FFF2-40B4-BE49-F238E27FC236}">
                    <a16:creationId xmlns:a16="http://schemas.microsoft.com/office/drawing/2014/main" id="{71EC4CB1-9A23-40B1-9CFD-9F77126ECF62}"/>
                  </a:ext>
                </a:extLst>
              </p14:cNvPr>
              <p14:cNvContentPartPr/>
              <p14:nvPr/>
            </p14:nvContentPartPr>
            <p14:xfrm>
              <a:off x="3538221" y="4759778"/>
              <a:ext cx="1414440" cy="42120"/>
            </p14:xfrm>
          </p:contentPart>
        </mc:Choice>
        <mc:Fallback xmlns="">
          <p:pic>
            <p:nvPicPr>
              <p:cNvPr id="70" name="Inkt 69">
                <a:extLst>
                  <a:ext uri="{FF2B5EF4-FFF2-40B4-BE49-F238E27FC236}">
                    <a16:creationId xmlns:a16="http://schemas.microsoft.com/office/drawing/2014/main" id="{71EC4CB1-9A23-40B1-9CFD-9F77126ECF6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29221" y="4750778"/>
                <a:ext cx="14320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6" name="Inkt 105">
                <a:extLst>
                  <a:ext uri="{FF2B5EF4-FFF2-40B4-BE49-F238E27FC236}">
                    <a16:creationId xmlns:a16="http://schemas.microsoft.com/office/drawing/2014/main" id="{76589150-BAC2-4DC2-BEFA-0086D314BD4A}"/>
                  </a:ext>
                </a:extLst>
              </p14:cNvPr>
              <p14:cNvContentPartPr/>
              <p14:nvPr/>
            </p14:nvContentPartPr>
            <p14:xfrm>
              <a:off x="8148381" y="3315458"/>
              <a:ext cx="322920" cy="29880"/>
            </p14:xfrm>
          </p:contentPart>
        </mc:Choice>
        <mc:Fallback xmlns="">
          <p:pic>
            <p:nvPicPr>
              <p:cNvPr id="106" name="Inkt 105">
                <a:extLst>
                  <a:ext uri="{FF2B5EF4-FFF2-40B4-BE49-F238E27FC236}">
                    <a16:creationId xmlns:a16="http://schemas.microsoft.com/office/drawing/2014/main" id="{76589150-BAC2-4DC2-BEFA-0086D314BD4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39381" y="3306458"/>
                <a:ext cx="3405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8" name="Inkt 107">
                <a:extLst>
                  <a:ext uri="{FF2B5EF4-FFF2-40B4-BE49-F238E27FC236}">
                    <a16:creationId xmlns:a16="http://schemas.microsoft.com/office/drawing/2014/main" id="{80D86140-BB5A-4D08-AE7C-D27F0FAA8415}"/>
                  </a:ext>
                </a:extLst>
              </p14:cNvPr>
              <p14:cNvContentPartPr/>
              <p14:nvPr/>
            </p14:nvContentPartPr>
            <p14:xfrm>
              <a:off x="8160621" y="3661058"/>
              <a:ext cx="253080" cy="20880"/>
            </p14:xfrm>
          </p:contentPart>
        </mc:Choice>
        <mc:Fallback xmlns="">
          <p:pic>
            <p:nvPicPr>
              <p:cNvPr id="108" name="Inkt 107">
                <a:extLst>
                  <a:ext uri="{FF2B5EF4-FFF2-40B4-BE49-F238E27FC236}">
                    <a16:creationId xmlns:a16="http://schemas.microsoft.com/office/drawing/2014/main" id="{80D86140-BB5A-4D08-AE7C-D27F0FAA841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151621" y="3652058"/>
                <a:ext cx="27072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ep 119">
            <a:extLst>
              <a:ext uri="{FF2B5EF4-FFF2-40B4-BE49-F238E27FC236}">
                <a16:creationId xmlns:a16="http://schemas.microsoft.com/office/drawing/2014/main" id="{E8A91F3E-CEDF-4D1B-9D9C-510F7B6AEC00}"/>
              </a:ext>
            </a:extLst>
          </p:cNvPr>
          <p:cNvGrpSpPr/>
          <p:nvPr/>
        </p:nvGrpSpPr>
        <p:grpSpPr>
          <a:xfrm>
            <a:off x="6719541" y="3153818"/>
            <a:ext cx="1684800" cy="616320"/>
            <a:chOff x="6270425" y="3293778"/>
            <a:chExt cx="1684800" cy="61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10" name="Inkt 109">
                  <a:extLst>
                    <a:ext uri="{FF2B5EF4-FFF2-40B4-BE49-F238E27FC236}">
                      <a16:creationId xmlns:a16="http://schemas.microsoft.com/office/drawing/2014/main" id="{CA9083A9-2512-4D99-B36A-E18A3056A928}"/>
                    </a:ext>
                  </a:extLst>
                </p14:cNvPr>
                <p14:cNvContentPartPr/>
                <p14:nvPr/>
              </p14:nvContentPartPr>
              <p14:xfrm>
                <a:off x="6270425" y="3328698"/>
                <a:ext cx="111600" cy="157320"/>
              </p14:xfrm>
            </p:contentPart>
          </mc:Choice>
          <mc:Fallback xmlns="">
            <p:pic>
              <p:nvPicPr>
                <p:cNvPr id="110" name="Inkt 109">
                  <a:extLst>
                    <a:ext uri="{FF2B5EF4-FFF2-40B4-BE49-F238E27FC236}">
                      <a16:creationId xmlns:a16="http://schemas.microsoft.com/office/drawing/2014/main" id="{CA9083A9-2512-4D99-B36A-E18A3056A92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61425" y="3319698"/>
                  <a:ext cx="129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1" name="Inkt 110">
                  <a:extLst>
                    <a:ext uri="{FF2B5EF4-FFF2-40B4-BE49-F238E27FC236}">
                      <a16:creationId xmlns:a16="http://schemas.microsoft.com/office/drawing/2014/main" id="{6305FF28-09DD-4AE7-892D-A7322B82F39A}"/>
                    </a:ext>
                  </a:extLst>
                </p14:cNvPr>
                <p14:cNvContentPartPr/>
                <p14:nvPr/>
              </p14:nvContentPartPr>
              <p14:xfrm>
                <a:off x="6554105" y="3345618"/>
                <a:ext cx="86760" cy="126720"/>
              </p14:xfrm>
            </p:contentPart>
          </mc:Choice>
          <mc:Fallback xmlns="">
            <p:pic>
              <p:nvPicPr>
                <p:cNvPr id="111" name="Inkt 110">
                  <a:extLst>
                    <a:ext uri="{FF2B5EF4-FFF2-40B4-BE49-F238E27FC236}">
                      <a16:creationId xmlns:a16="http://schemas.microsoft.com/office/drawing/2014/main" id="{6305FF28-09DD-4AE7-892D-A7322B82F39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45105" y="3336978"/>
                  <a:ext cx="104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2" name="Inkt 111">
                  <a:extLst>
                    <a:ext uri="{FF2B5EF4-FFF2-40B4-BE49-F238E27FC236}">
                      <a16:creationId xmlns:a16="http://schemas.microsoft.com/office/drawing/2014/main" id="{CF124F4C-D4EF-4A8C-B9C9-D784B6C785DD}"/>
                    </a:ext>
                  </a:extLst>
                </p14:cNvPr>
                <p14:cNvContentPartPr/>
                <p14:nvPr/>
              </p14:nvContentPartPr>
              <p14:xfrm>
                <a:off x="6835265" y="3331938"/>
                <a:ext cx="140400" cy="157320"/>
              </p14:xfrm>
            </p:contentPart>
          </mc:Choice>
          <mc:Fallback xmlns="">
            <p:pic>
              <p:nvPicPr>
                <p:cNvPr id="112" name="Inkt 111">
                  <a:extLst>
                    <a:ext uri="{FF2B5EF4-FFF2-40B4-BE49-F238E27FC236}">
                      <a16:creationId xmlns:a16="http://schemas.microsoft.com/office/drawing/2014/main" id="{CF124F4C-D4EF-4A8C-B9C9-D784B6C785D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26625" y="3323298"/>
                  <a:ext cx="158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4" name="Inkt 113">
                  <a:extLst>
                    <a:ext uri="{FF2B5EF4-FFF2-40B4-BE49-F238E27FC236}">
                      <a16:creationId xmlns:a16="http://schemas.microsoft.com/office/drawing/2014/main" id="{A3EC6820-DC16-4B9C-BA4F-A69FE382D357}"/>
                    </a:ext>
                  </a:extLst>
                </p14:cNvPr>
                <p14:cNvContentPartPr/>
                <p14:nvPr/>
              </p14:nvContentPartPr>
              <p14:xfrm>
                <a:off x="7165385" y="3338418"/>
                <a:ext cx="134280" cy="167760"/>
              </p14:xfrm>
            </p:contentPart>
          </mc:Choice>
          <mc:Fallback xmlns="">
            <p:pic>
              <p:nvPicPr>
                <p:cNvPr id="114" name="Inkt 113">
                  <a:extLst>
                    <a:ext uri="{FF2B5EF4-FFF2-40B4-BE49-F238E27FC236}">
                      <a16:creationId xmlns:a16="http://schemas.microsoft.com/office/drawing/2014/main" id="{A3EC6820-DC16-4B9C-BA4F-A69FE382D35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56745" y="3329418"/>
                  <a:ext cx="1519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5" name="Inkt 114">
                  <a:extLst>
                    <a:ext uri="{FF2B5EF4-FFF2-40B4-BE49-F238E27FC236}">
                      <a16:creationId xmlns:a16="http://schemas.microsoft.com/office/drawing/2014/main" id="{660573EE-4657-48BC-9544-0E0DA7DBB07E}"/>
                    </a:ext>
                  </a:extLst>
                </p14:cNvPr>
                <p14:cNvContentPartPr/>
                <p14:nvPr/>
              </p14:nvContentPartPr>
              <p14:xfrm>
                <a:off x="7832825" y="3293778"/>
                <a:ext cx="105120" cy="128160"/>
              </p14:xfrm>
            </p:contentPart>
          </mc:Choice>
          <mc:Fallback xmlns="">
            <p:pic>
              <p:nvPicPr>
                <p:cNvPr id="115" name="Inkt 114">
                  <a:extLst>
                    <a:ext uri="{FF2B5EF4-FFF2-40B4-BE49-F238E27FC236}">
                      <a16:creationId xmlns:a16="http://schemas.microsoft.com/office/drawing/2014/main" id="{660573EE-4657-48BC-9544-0E0DA7DBB0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24185" y="3285138"/>
                  <a:ext cx="1227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6" name="Inkt 115">
                  <a:extLst>
                    <a:ext uri="{FF2B5EF4-FFF2-40B4-BE49-F238E27FC236}">
                      <a16:creationId xmlns:a16="http://schemas.microsoft.com/office/drawing/2014/main" id="{110A762A-740E-485F-8E2C-E9543656A500}"/>
                    </a:ext>
                  </a:extLst>
                </p14:cNvPr>
                <p14:cNvContentPartPr/>
                <p14:nvPr/>
              </p14:nvContentPartPr>
              <p14:xfrm>
                <a:off x="7859825" y="3513378"/>
                <a:ext cx="95400" cy="102240"/>
              </p14:xfrm>
            </p:contentPart>
          </mc:Choice>
          <mc:Fallback xmlns="">
            <p:pic>
              <p:nvPicPr>
                <p:cNvPr id="116" name="Inkt 115">
                  <a:extLst>
                    <a:ext uri="{FF2B5EF4-FFF2-40B4-BE49-F238E27FC236}">
                      <a16:creationId xmlns:a16="http://schemas.microsoft.com/office/drawing/2014/main" id="{110A762A-740E-485F-8E2C-E9543656A50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51185" y="3504378"/>
                  <a:ext cx="1130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7" name="Inkt 116">
                  <a:extLst>
                    <a:ext uri="{FF2B5EF4-FFF2-40B4-BE49-F238E27FC236}">
                      <a16:creationId xmlns:a16="http://schemas.microsoft.com/office/drawing/2014/main" id="{D319475B-E1A1-4A30-8754-298B1710008B}"/>
                    </a:ext>
                  </a:extLst>
                </p14:cNvPr>
                <p14:cNvContentPartPr/>
                <p14:nvPr/>
              </p14:nvContentPartPr>
              <p14:xfrm>
                <a:off x="7843625" y="3677178"/>
                <a:ext cx="99360" cy="88200"/>
              </p14:xfrm>
            </p:contentPart>
          </mc:Choice>
          <mc:Fallback xmlns="">
            <p:pic>
              <p:nvPicPr>
                <p:cNvPr id="117" name="Inkt 116">
                  <a:extLst>
                    <a:ext uri="{FF2B5EF4-FFF2-40B4-BE49-F238E27FC236}">
                      <a16:creationId xmlns:a16="http://schemas.microsoft.com/office/drawing/2014/main" id="{D319475B-E1A1-4A30-8754-298B1710008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34985" y="3668178"/>
                  <a:ext cx="117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9" name="Inkt 118">
                  <a:extLst>
                    <a:ext uri="{FF2B5EF4-FFF2-40B4-BE49-F238E27FC236}">
                      <a16:creationId xmlns:a16="http://schemas.microsoft.com/office/drawing/2014/main" id="{D3331A4B-3390-418B-9A1E-8DDB5BBDF5BF}"/>
                    </a:ext>
                  </a:extLst>
                </p14:cNvPr>
                <p14:cNvContentPartPr/>
                <p14:nvPr/>
              </p14:nvContentPartPr>
              <p14:xfrm>
                <a:off x="7838585" y="3852858"/>
                <a:ext cx="85320" cy="57240"/>
              </p14:xfrm>
            </p:contentPart>
          </mc:Choice>
          <mc:Fallback xmlns="">
            <p:pic>
              <p:nvPicPr>
                <p:cNvPr id="119" name="Inkt 118">
                  <a:extLst>
                    <a:ext uri="{FF2B5EF4-FFF2-40B4-BE49-F238E27FC236}">
                      <a16:creationId xmlns:a16="http://schemas.microsoft.com/office/drawing/2014/main" id="{D3331A4B-3390-418B-9A1E-8DDB5BBDF5B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29585" y="3844218"/>
                  <a:ext cx="10296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ep 124">
            <a:extLst>
              <a:ext uri="{FF2B5EF4-FFF2-40B4-BE49-F238E27FC236}">
                <a16:creationId xmlns:a16="http://schemas.microsoft.com/office/drawing/2014/main" id="{46C7DABA-5139-4E3D-88ED-21716748FB54}"/>
              </a:ext>
            </a:extLst>
          </p:cNvPr>
          <p:cNvGrpSpPr/>
          <p:nvPr/>
        </p:nvGrpSpPr>
        <p:grpSpPr>
          <a:xfrm>
            <a:off x="8832741" y="4527218"/>
            <a:ext cx="364680" cy="467640"/>
            <a:chOff x="8383625" y="4667178"/>
            <a:chExt cx="364680" cy="4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1" name="Inkt 120">
                  <a:extLst>
                    <a:ext uri="{FF2B5EF4-FFF2-40B4-BE49-F238E27FC236}">
                      <a16:creationId xmlns:a16="http://schemas.microsoft.com/office/drawing/2014/main" id="{6BD2E9A9-20F6-4979-A2B6-151C2A9AC319}"/>
                    </a:ext>
                  </a:extLst>
                </p14:cNvPr>
                <p14:cNvContentPartPr/>
                <p14:nvPr/>
              </p14:nvContentPartPr>
              <p14:xfrm>
                <a:off x="8383625" y="4873458"/>
                <a:ext cx="164880" cy="245520"/>
              </p14:xfrm>
            </p:contentPart>
          </mc:Choice>
          <mc:Fallback xmlns="">
            <p:pic>
              <p:nvPicPr>
                <p:cNvPr id="121" name="Inkt 120">
                  <a:extLst>
                    <a:ext uri="{FF2B5EF4-FFF2-40B4-BE49-F238E27FC236}">
                      <a16:creationId xmlns:a16="http://schemas.microsoft.com/office/drawing/2014/main" id="{6BD2E9A9-20F6-4979-A2B6-151C2A9AC31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74985" y="4864818"/>
                  <a:ext cx="1825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22" name="Inkt 121">
                  <a:extLst>
                    <a:ext uri="{FF2B5EF4-FFF2-40B4-BE49-F238E27FC236}">
                      <a16:creationId xmlns:a16="http://schemas.microsoft.com/office/drawing/2014/main" id="{3FA5FDAB-DADC-4180-9001-062EB65722ED}"/>
                    </a:ext>
                  </a:extLst>
                </p14:cNvPr>
                <p14:cNvContentPartPr/>
                <p14:nvPr/>
              </p14:nvContentPartPr>
              <p14:xfrm>
                <a:off x="8596385" y="4910898"/>
                <a:ext cx="151920" cy="223920"/>
              </p14:xfrm>
            </p:contentPart>
          </mc:Choice>
          <mc:Fallback xmlns="">
            <p:pic>
              <p:nvPicPr>
                <p:cNvPr id="122" name="Inkt 121">
                  <a:extLst>
                    <a:ext uri="{FF2B5EF4-FFF2-40B4-BE49-F238E27FC236}">
                      <a16:creationId xmlns:a16="http://schemas.microsoft.com/office/drawing/2014/main" id="{3FA5FDAB-DADC-4180-9001-062EB65722E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87745" y="4902258"/>
                  <a:ext cx="169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24" name="Inkt 123">
                  <a:extLst>
                    <a:ext uri="{FF2B5EF4-FFF2-40B4-BE49-F238E27FC236}">
                      <a16:creationId xmlns:a16="http://schemas.microsoft.com/office/drawing/2014/main" id="{C7A28B3B-4902-4357-BBE8-905DABCB445E}"/>
                    </a:ext>
                  </a:extLst>
                </p14:cNvPr>
                <p14:cNvContentPartPr/>
                <p14:nvPr/>
              </p14:nvContentPartPr>
              <p14:xfrm>
                <a:off x="8389385" y="4667178"/>
                <a:ext cx="141840" cy="143640"/>
              </p14:xfrm>
            </p:contentPart>
          </mc:Choice>
          <mc:Fallback xmlns="">
            <p:pic>
              <p:nvPicPr>
                <p:cNvPr id="124" name="Inkt 123">
                  <a:extLst>
                    <a:ext uri="{FF2B5EF4-FFF2-40B4-BE49-F238E27FC236}">
                      <a16:creationId xmlns:a16="http://schemas.microsoft.com/office/drawing/2014/main" id="{C7A28B3B-4902-4357-BBE8-905DABCB445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80385" y="4658538"/>
                  <a:ext cx="15948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ep 130">
            <a:extLst>
              <a:ext uri="{FF2B5EF4-FFF2-40B4-BE49-F238E27FC236}">
                <a16:creationId xmlns:a16="http://schemas.microsoft.com/office/drawing/2014/main" id="{01C098EE-4A05-4E6C-81A7-7A509DCB21D6}"/>
              </a:ext>
            </a:extLst>
          </p:cNvPr>
          <p:cNvGrpSpPr/>
          <p:nvPr/>
        </p:nvGrpSpPr>
        <p:grpSpPr>
          <a:xfrm>
            <a:off x="5418501" y="2774018"/>
            <a:ext cx="753480" cy="659160"/>
            <a:chOff x="4969385" y="2913978"/>
            <a:chExt cx="753480" cy="65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6" name="Inkt 125">
                  <a:extLst>
                    <a:ext uri="{FF2B5EF4-FFF2-40B4-BE49-F238E27FC236}">
                      <a16:creationId xmlns:a16="http://schemas.microsoft.com/office/drawing/2014/main" id="{27CD859D-C78F-4117-B8EC-4D096866B849}"/>
                    </a:ext>
                  </a:extLst>
                </p14:cNvPr>
                <p14:cNvContentPartPr/>
                <p14:nvPr/>
              </p14:nvContentPartPr>
              <p14:xfrm>
                <a:off x="5524505" y="3216738"/>
                <a:ext cx="198360" cy="298800"/>
              </p14:xfrm>
            </p:contentPart>
          </mc:Choice>
          <mc:Fallback xmlns="">
            <p:pic>
              <p:nvPicPr>
                <p:cNvPr id="126" name="Inkt 125">
                  <a:extLst>
                    <a:ext uri="{FF2B5EF4-FFF2-40B4-BE49-F238E27FC236}">
                      <a16:creationId xmlns:a16="http://schemas.microsoft.com/office/drawing/2014/main" id="{27CD859D-C78F-4117-B8EC-4D096866B84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15505" y="3207738"/>
                  <a:ext cx="216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7" name="Inkt 126">
                  <a:extLst>
                    <a:ext uri="{FF2B5EF4-FFF2-40B4-BE49-F238E27FC236}">
                      <a16:creationId xmlns:a16="http://schemas.microsoft.com/office/drawing/2014/main" id="{FEAC095B-270D-468E-8F3C-4F02EEDDD165}"/>
                    </a:ext>
                  </a:extLst>
                </p14:cNvPr>
                <p14:cNvContentPartPr/>
                <p14:nvPr/>
              </p14:nvContentPartPr>
              <p14:xfrm>
                <a:off x="5129585" y="2913978"/>
                <a:ext cx="315360" cy="618120"/>
              </p14:xfrm>
            </p:contentPart>
          </mc:Choice>
          <mc:Fallback xmlns="">
            <p:pic>
              <p:nvPicPr>
                <p:cNvPr id="127" name="Inkt 126">
                  <a:extLst>
                    <a:ext uri="{FF2B5EF4-FFF2-40B4-BE49-F238E27FC236}">
                      <a16:creationId xmlns:a16="http://schemas.microsoft.com/office/drawing/2014/main" id="{FEAC095B-270D-468E-8F3C-4F02EEDDD16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20585" y="2904978"/>
                  <a:ext cx="33300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28" name="Inkt 127">
                  <a:extLst>
                    <a:ext uri="{FF2B5EF4-FFF2-40B4-BE49-F238E27FC236}">
                      <a16:creationId xmlns:a16="http://schemas.microsoft.com/office/drawing/2014/main" id="{779F82CE-AF34-44CE-9298-106BAF653EBC}"/>
                    </a:ext>
                  </a:extLst>
                </p14:cNvPr>
                <p14:cNvContentPartPr/>
                <p14:nvPr/>
              </p14:nvContentPartPr>
              <p14:xfrm>
                <a:off x="5206265" y="2989218"/>
                <a:ext cx="177840" cy="583920"/>
              </p14:xfrm>
            </p:contentPart>
          </mc:Choice>
          <mc:Fallback xmlns="">
            <p:pic>
              <p:nvPicPr>
                <p:cNvPr id="128" name="Inkt 127">
                  <a:extLst>
                    <a:ext uri="{FF2B5EF4-FFF2-40B4-BE49-F238E27FC236}">
                      <a16:creationId xmlns:a16="http://schemas.microsoft.com/office/drawing/2014/main" id="{779F82CE-AF34-44CE-9298-106BAF653EB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97625" y="2980578"/>
                  <a:ext cx="19548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29" name="Inkt 128">
                  <a:extLst>
                    <a:ext uri="{FF2B5EF4-FFF2-40B4-BE49-F238E27FC236}">
                      <a16:creationId xmlns:a16="http://schemas.microsoft.com/office/drawing/2014/main" id="{9009B583-EDAA-4C45-A610-B4175F75243B}"/>
                    </a:ext>
                  </a:extLst>
                </p14:cNvPr>
                <p14:cNvContentPartPr/>
                <p14:nvPr/>
              </p14:nvContentPartPr>
              <p14:xfrm>
                <a:off x="4969385" y="3428778"/>
                <a:ext cx="130320" cy="119880"/>
              </p14:xfrm>
            </p:contentPart>
          </mc:Choice>
          <mc:Fallback xmlns="">
            <p:pic>
              <p:nvPicPr>
                <p:cNvPr id="129" name="Inkt 128">
                  <a:extLst>
                    <a:ext uri="{FF2B5EF4-FFF2-40B4-BE49-F238E27FC236}">
                      <a16:creationId xmlns:a16="http://schemas.microsoft.com/office/drawing/2014/main" id="{9009B583-EDAA-4C45-A610-B4175F75243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60745" y="3420138"/>
                  <a:ext cx="1479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30" name="Inkt 129">
                  <a:extLst>
                    <a:ext uri="{FF2B5EF4-FFF2-40B4-BE49-F238E27FC236}">
                      <a16:creationId xmlns:a16="http://schemas.microsoft.com/office/drawing/2014/main" id="{A9FBAF74-373D-4FDC-9857-13BF131FECF4}"/>
                    </a:ext>
                  </a:extLst>
                </p14:cNvPr>
                <p14:cNvContentPartPr/>
                <p14:nvPr/>
              </p14:nvContentPartPr>
              <p14:xfrm>
                <a:off x="5201945" y="2960418"/>
                <a:ext cx="46080" cy="187200"/>
              </p14:xfrm>
            </p:contentPart>
          </mc:Choice>
          <mc:Fallback xmlns="">
            <p:pic>
              <p:nvPicPr>
                <p:cNvPr id="130" name="Inkt 129">
                  <a:extLst>
                    <a:ext uri="{FF2B5EF4-FFF2-40B4-BE49-F238E27FC236}">
                      <a16:creationId xmlns:a16="http://schemas.microsoft.com/office/drawing/2014/main" id="{A9FBAF74-373D-4FDC-9857-13BF131FECF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93305" y="2951778"/>
                  <a:ext cx="6372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ep 134">
            <a:extLst>
              <a:ext uri="{FF2B5EF4-FFF2-40B4-BE49-F238E27FC236}">
                <a16:creationId xmlns:a16="http://schemas.microsoft.com/office/drawing/2014/main" id="{535BF3F9-B13A-48FC-B4A9-F1079652A621}"/>
              </a:ext>
            </a:extLst>
          </p:cNvPr>
          <p:cNvGrpSpPr/>
          <p:nvPr/>
        </p:nvGrpSpPr>
        <p:grpSpPr>
          <a:xfrm>
            <a:off x="4200621" y="2829098"/>
            <a:ext cx="654120" cy="529560"/>
            <a:chOff x="3751505" y="2969058"/>
            <a:chExt cx="65412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32" name="Inkt 131">
                  <a:extLst>
                    <a:ext uri="{FF2B5EF4-FFF2-40B4-BE49-F238E27FC236}">
                      <a16:creationId xmlns:a16="http://schemas.microsoft.com/office/drawing/2014/main" id="{56503DEC-67CA-486C-86A7-9CFD1BB8B1FA}"/>
                    </a:ext>
                  </a:extLst>
                </p14:cNvPr>
                <p14:cNvContentPartPr/>
                <p14:nvPr/>
              </p14:nvContentPartPr>
              <p14:xfrm>
                <a:off x="4099985" y="2973018"/>
                <a:ext cx="49680" cy="464760"/>
              </p14:xfrm>
            </p:contentPart>
          </mc:Choice>
          <mc:Fallback xmlns="">
            <p:pic>
              <p:nvPicPr>
                <p:cNvPr id="132" name="Inkt 131">
                  <a:extLst>
                    <a:ext uri="{FF2B5EF4-FFF2-40B4-BE49-F238E27FC236}">
                      <a16:creationId xmlns:a16="http://schemas.microsoft.com/office/drawing/2014/main" id="{56503DEC-67CA-486C-86A7-9CFD1BB8B1F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90985" y="2964018"/>
                  <a:ext cx="6732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33" name="Inkt 132">
                  <a:extLst>
                    <a:ext uri="{FF2B5EF4-FFF2-40B4-BE49-F238E27FC236}">
                      <a16:creationId xmlns:a16="http://schemas.microsoft.com/office/drawing/2014/main" id="{08ACE615-4F62-486C-9B8E-646107723648}"/>
                    </a:ext>
                  </a:extLst>
                </p14:cNvPr>
                <p14:cNvContentPartPr/>
                <p14:nvPr/>
              </p14:nvContentPartPr>
              <p14:xfrm>
                <a:off x="4087745" y="2969058"/>
                <a:ext cx="317880" cy="529560"/>
              </p14:xfrm>
            </p:contentPart>
          </mc:Choice>
          <mc:Fallback xmlns="">
            <p:pic>
              <p:nvPicPr>
                <p:cNvPr id="133" name="Inkt 132">
                  <a:extLst>
                    <a:ext uri="{FF2B5EF4-FFF2-40B4-BE49-F238E27FC236}">
                      <a16:creationId xmlns:a16="http://schemas.microsoft.com/office/drawing/2014/main" id="{08ACE615-4F62-486C-9B8E-64610772364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079105" y="2960058"/>
                  <a:ext cx="33552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34" name="Inkt 133">
                  <a:extLst>
                    <a:ext uri="{FF2B5EF4-FFF2-40B4-BE49-F238E27FC236}">
                      <a16:creationId xmlns:a16="http://schemas.microsoft.com/office/drawing/2014/main" id="{DC6F7351-145C-46AD-8C27-B18C39656DE7}"/>
                    </a:ext>
                  </a:extLst>
                </p14:cNvPr>
                <p14:cNvContentPartPr/>
                <p14:nvPr/>
              </p14:nvContentPartPr>
              <p14:xfrm>
                <a:off x="3751505" y="3340938"/>
                <a:ext cx="169560" cy="148320"/>
              </p14:xfrm>
            </p:contentPart>
          </mc:Choice>
          <mc:Fallback xmlns="">
            <p:pic>
              <p:nvPicPr>
                <p:cNvPr id="134" name="Inkt 133">
                  <a:extLst>
                    <a:ext uri="{FF2B5EF4-FFF2-40B4-BE49-F238E27FC236}">
                      <a16:creationId xmlns:a16="http://schemas.microsoft.com/office/drawing/2014/main" id="{DC6F7351-145C-46AD-8C27-B18C39656DE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42505" y="3332298"/>
                  <a:ext cx="187200" cy="16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6" name="Inkt 135">
                <a:extLst>
                  <a:ext uri="{FF2B5EF4-FFF2-40B4-BE49-F238E27FC236}">
                    <a16:creationId xmlns:a16="http://schemas.microsoft.com/office/drawing/2014/main" id="{9A1CA978-28D6-4B9E-87AA-E23975260576}"/>
                  </a:ext>
                </a:extLst>
              </p14:cNvPr>
              <p14:cNvContentPartPr/>
              <p14:nvPr/>
            </p14:nvContentPartPr>
            <p14:xfrm>
              <a:off x="8662101" y="2367218"/>
              <a:ext cx="180000" cy="302400"/>
            </p14:xfrm>
          </p:contentPart>
        </mc:Choice>
        <mc:Fallback xmlns="">
          <p:pic>
            <p:nvPicPr>
              <p:cNvPr id="136" name="Inkt 135">
                <a:extLst>
                  <a:ext uri="{FF2B5EF4-FFF2-40B4-BE49-F238E27FC236}">
                    <a16:creationId xmlns:a16="http://schemas.microsoft.com/office/drawing/2014/main" id="{9A1CA978-28D6-4B9E-87AA-E2397526057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653101" y="2358218"/>
                <a:ext cx="1976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7" name="Inkt 136">
                <a:extLst>
                  <a:ext uri="{FF2B5EF4-FFF2-40B4-BE49-F238E27FC236}">
                    <a16:creationId xmlns:a16="http://schemas.microsoft.com/office/drawing/2014/main" id="{AD90FA12-2C47-45F1-B862-3BA1B427E3C8}"/>
                  </a:ext>
                </a:extLst>
              </p14:cNvPr>
              <p14:cNvContentPartPr/>
              <p14:nvPr/>
            </p14:nvContentPartPr>
            <p14:xfrm>
              <a:off x="4883394" y="5076959"/>
              <a:ext cx="696960" cy="46080"/>
            </p14:xfrm>
          </p:contentPart>
        </mc:Choice>
        <mc:Fallback xmlns="">
          <p:pic>
            <p:nvPicPr>
              <p:cNvPr id="137" name="Inkt 136">
                <a:extLst>
                  <a:ext uri="{FF2B5EF4-FFF2-40B4-BE49-F238E27FC236}">
                    <a16:creationId xmlns:a16="http://schemas.microsoft.com/office/drawing/2014/main" id="{AD90FA12-2C47-45F1-B862-3BA1B427E3C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874394" y="5067959"/>
                <a:ext cx="714600" cy="63720"/>
              </a:xfrm>
              <a:prstGeom prst="rect">
                <a:avLst/>
              </a:prstGeom>
            </p:spPr>
          </p:pic>
        </mc:Fallback>
      </mc:AlternateContent>
      <p:sp>
        <p:nvSpPr>
          <p:cNvPr id="138" name="Tekstvak 137">
            <a:extLst>
              <a:ext uri="{FF2B5EF4-FFF2-40B4-BE49-F238E27FC236}">
                <a16:creationId xmlns:a16="http://schemas.microsoft.com/office/drawing/2014/main" id="{677BDA4A-6557-4783-BE90-3A86FE98E61B}"/>
              </a:ext>
            </a:extLst>
          </p:cNvPr>
          <p:cNvSpPr txBox="1"/>
          <p:nvPr/>
        </p:nvSpPr>
        <p:spPr>
          <a:xfrm>
            <a:off x="4131883" y="2544517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WR01</a:t>
            </a:r>
            <a:endParaRPr lang="en-GB" sz="1400" dirty="0"/>
          </a:p>
        </p:txBody>
      </p:sp>
      <p:sp>
        <p:nvSpPr>
          <p:cNvPr id="139" name="Tekstvak 138">
            <a:extLst>
              <a:ext uri="{FF2B5EF4-FFF2-40B4-BE49-F238E27FC236}">
                <a16:creationId xmlns:a16="http://schemas.microsoft.com/office/drawing/2014/main" id="{81B382D9-0C69-4E96-B050-28B7D480F708}"/>
              </a:ext>
            </a:extLst>
          </p:cNvPr>
          <p:cNvSpPr txBox="1"/>
          <p:nvPr/>
        </p:nvSpPr>
        <p:spPr>
          <a:xfrm>
            <a:off x="5540901" y="222573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WR02</a:t>
            </a:r>
            <a:endParaRPr lang="en-GB" sz="1400" dirty="0"/>
          </a:p>
        </p:txBody>
      </p:sp>
      <p:sp>
        <p:nvSpPr>
          <p:cNvPr id="140" name="Tekstvak 139">
            <a:extLst>
              <a:ext uri="{FF2B5EF4-FFF2-40B4-BE49-F238E27FC236}">
                <a16:creationId xmlns:a16="http://schemas.microsoft.com/office/drawing/2014/main" id="{C4D39B5D-287E-41FA-BC3C-02208A1757B2}"/>
              </a:ext>
            </a:extLst>
          </p:cNvPr>
          <p:cNvSpPr txBox="1"/>
          <p:nvPr/>
        </p:nvSpPr>
        <p:spPr>
          <a:xfrm>
            <a:off x="6249885" y="2838238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WR03</a:t>
            </a:r>
            <a:endParaRPr lang="en-GB" sz="1400" dirty="0"/>
          </a:p>
        </p:txBody>
      </p:sp>
      <p:sp>
        <p:nvSpPr>
          <p:cNvPr id="142" name="Tekstvak 141">
            <a:extLst>
              <a:ext uri="{FF2B5EF4-FFF2-40B4-BE49-F238E27FC236}">
                <a16:creationId xmlns:a16="http://schemas.microsoft.com/office/drawing/2014/main" id="{3F07A8E3-628E-4DA5-8491-8CBE9954BB56}"/>
              </a:ext>
            </a:extLst>
          </p:cNvPr>
          <p:cNvSpPr txBox="1"/>
          <p:nvPr/>
        </p:nvSpPr>
        <p:spPr>
          <a:xfrm>
            <a:off x="7982430" y="222573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WR05</a:t>
            </a:r>
            <a:endParaRPr lang="en-GB" sz="1400" dirty="0"/>
          </a:p>
        </p:txBody>
      </p:sp>
      <p:sp>
        <p:nvSpPr>
          <p:cNvPr id="143" name="Tekstvak 142">
            <a:extLst>
              <a:ext uri="{FF2B5EF4-FFF2-40B4-BE49-F238E27FC236}">
                <a16:creationId xmlns:a16="http://schemas.microsoft.com/office/drawing/2014/main" id="{632DC66A-46C6-49A0-8168-DD9C829808FC}"/>
              </a:ext>
            </a:extLst>
          </p:cNvPr>
          <p:cNvSpPr txBox="1"/>
          <p:nvPr/>
        </p:nvSpPr>
        <p:spPr>
          <a:xfrm>
            <a:off x="9542788" y="2394493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WR06</a:t>
            </a:r>
            <a:endParaRPr lang="en-GB" sz="1400" dirty="0"/>
          </a:p>
        </p:txBody>
      </p:sp>
      <p:grpSp>
        <p:nvGrpSpPr>
          <p:cNvPr id="147" name="Groep 146">
            <a:extLst>
              <a:ext uri="{FF2B5EF4-FFF2-40B4-BE49-F238E27FC236}">
                <a16:creationId xmlns:a16="http://schemas.microsoft.com/office/drawing/2014/main" id="{E97737A1-A3A7-4D42-96EF-37D535E623B6}"/>
              </a:ext>
            </a:extLst>
          </p:cNvPr>
          <p:cNvGrpSpPr/>
          <p:nvPr/>
        </p:nvGrpSpPr>
        <p:grpSpPr>
          <a:xfrm>
            <a:off x="3063381" y="1668818"/>
            <a:ext cx="7844400" cy="4429080"/>
            <a:chOff x="2614265" y="1808778"/>
            <a:chExt cx="7844400" cy="442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" name="Inkt 13">
                  <a:extLst>
                    <a:ext uri="{FF2B5EF4-FFF2-40B4-BE49-F238E27FC236}">
                      <a16:creationId xmlns:a16="http://schemas.microsoft.com/office/drawing/2014/main" id="{AE792EB5-1B7F-448E-AE42-717D2AB5A5BD}"/>
                    </a:ext>
                  </a:extLst>
                </p14:cNvPr>
                <p14:cNvContentPartPr/>
                <p14:nvPr/>
              </p14:nvContentPartPr>
              <p14:xfrm>
                <a:off x="6132185" y="2894178"/>
                <a:ext cx="4026240" cy="135720"/>
              </p14:xfrm>
            </p:contentPart>
          </mc:Choice>
          <mc:Fallback xmlns="">
            <p:pic>
              <p:nvPicPr>
                <p:cNvPr id="14" name="Inkt 13">
                  <a:extLst>
                    <a:ext uri="{FF2B5EF4-FFF2-40B4-BE49-F238E27FC236}">
                      <a16:creationId xmlns:a16="http://schemas.microsoft.com/office/drawing/2014/main" id="{AE792EB5-1B7F-448E-AE42-717D2AB5A5B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23545" y="2885538"/>
                  <a:ext cx="4043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6" name="Inkt 15">
                  <a:extLst>
                    <a:ext uri="{FF2B5EF4-FFF2-40B4-BE49-F238E27FC236}">
                      <a16:creationId xmlns:a16="http://schemas.microsoft.com/office/drawing/2014/main" id="{389187DC-A15C-4BEE-A811-22131C5EC934}"/>
                    </a:ext>
                  </a:extLst>
                </p14:cNvPr>
                <p14:cNvContentPartPr/>
                <p14:nvPr/>
              </p14:nvContentPartPr>
              <p14:xfrm>
                <a:off x="6127865" y="3225378"/>
                <a:ext cx="51480" cy="405720"/>
              </p14:xfrm>
            </p:contentPart>
          </mc:Choice>
          <mc:Fallback xmlns="">
            <p:pic>
              <p:nvPicPr>
                <p:cNvPr id="16" name="Inkt 15">
                  <a:extLst>
                    <a:ext uri="{FF2B5EF4-FFF2-40B4-BE49-F238E27FC236}">
                      <a16:creationId xmlns:a16="http://schemas.microsoft.com/office/drawing/2014/main" id="{389187DC-A15C-4BEE-A811-22131C5EC93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19225" y="3216738"/>
                  <a:ext cx="691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2" name="Inkt 21">
                  <a:extLst>
                    <a:ext uri="{FF2B5EF4-FFF2-40B4-BE49-F238E27FC236}">
                      <a16:creationId xmlns:a16="http://schemas.microsoft.com/office/drawing/2014/main" id="{3B0F446C-38D7-4064-8F2B-A4549E42D563}"/>
                    </a:ext>
                  </a:extLst>
                </p14:cNvPr>
                <p14:cNvContentPartPr/>
                <p14:nvPr/>
              </p14:nvContentPartPr>
              <p14:xfrm>
                <a:off x="7898345" y="3209538"/>
                <a:ext cx="151200" cy="2976840"/>
              </p14:xfrm>
            </p:contentPart>
          </mc:Choice>
          <mc:Fallback xmlns="">
            <p:pic>
              <p:nvPicPr>
                <p:cNvPr id="22" name="Inkt 21">
                  <a:extLst>
                    <a:ext uri="{FF2B5EF4-FFF2-40B4-BE49-F238E27FC236}">
                      <a16:creationId xmlns:a16="http://schemas.microsoft.com/office/drawing/2014/main" id="{3B0F446C-38D7-4064-8F2B-A4549E42D56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89345" y="3200538"/>
                  <a:ext cx="168840" cy="29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3" name="Inkt 22">
                  <a:extLst>
                    <a:ext uri="{FF2B5EF4-FFF2-40B4-BE49-F238E27FC236}">
                      <a16:creationId xmlns:a16="http://schemas.microsoft.com/office/drawing/2014/main" id="{D6156A81-A968-4714-9DD0-F95176414422}"/>
                    </a:ext>
                  </a:extLst>
                </p14:cNvPr>
                <p14:cNvContentPartPr/>
                <p14:nvPr/>
              </p14:nvContentPartPr>
              <p14:xfrm>
                <a:off x="8282465" y="3244098"/>
                <a:ext cx="2134080" cy="35280"/>
              </p14:xfrm>
            </p:contentPart>
          </mc:Choice>
          <mc:Fallback xmlns="">
            <p:pic>
              <p:nvPicPr>
                <p:cNvPr id="23" name="Inkt 22">
                  <a:extLst>
                    <a:ext uri="{FF2B5EF4-FFF2-40B4-BE49-F238E27FC236}">
                      <a16:creationId xmlns:a16="http://schemas.microsoft.com/office/drawing/2014/main" id="{D6156A81-A968-4714-9DD0-F9517641442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73825" y="3235098"/>
                  <a:ext cx="21517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4" name="Inkt 23">
                  <a:extLst>
                    <a:ext uri="{FF2B5EF4-FFF2-40B4-BE49-F238E27FC236}">
                      <a16:creationId xmlns:a16="http://schemas.microsoft.com/office/drawing/2014/main" id="{D1AB4068-564F-4229-90A5-3C205C6078DD}"/>
                    </a:ext>
                  </a:extLst>
                </p14:cNvPr>
                <p14:cNvContentPartPr/>
                <p14:nvPr/>
              </p14:nvContentPartPr>
              <p14:xfrm>
                <a:off x="8235305" y="3287298"/>
                <a:ext cx="128520" cy="2858040"/>
              </p14:xfrm>
            </p:contentPart>
          </mc:Choice>
          <mc:Fallback xmlns="">
            <p:pic>
              <p:nvPicPr>
                <p:cNvPr id="24" name="Inkt 23">
                  <a:extLst>
                    <a:ext uri="{FF2B5EF4-FFF2-40B4-BE49-F238E27FC236}">
                      <a16:creationId xmlns:a16="http://schemas.microsoft.com/office/drawing/2014/main" id="{D1AB4068-564F-4229-90A5-3C205C6078D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26305" y="3278298"/>
                  <a:ext cx="146160" cy="28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6" name="Inkt 25">
                  <a:extLst>
                    <a:ext uri="{FF2B5EF4-FFF2-40B4-BE49-F238E27FC236}">
                      <a16:creationId xmlns:a16="http://schemas.microsoft.com/office/drawing/2014/main" id="{35ED0044-5BEF-4478-8E8B-9759B3CABB1A}"/>
                    </a:ext>
                  </a:extLst>
                </p14:cNvPr>
                <p14:cNvContentPartPr/>
                <p14:nvPr/>
              </p14:nvContentPartPr>
              <p14:xfrm>
                <a:off x="7239185" y="1808778"/>
                <a:ext cx="124560" cy="1119600"/>
              </p14:xfrm>
            </p:contentPart>
          </mc:Choice>
          <mc:Fallback xmlns="">
            <p:pic>
              <p:nvPicPr>
                <p:cNvPr id="26" name="Inkt 25">
                  <a:extLst>
                    <a:ext uri="{FF2B5EF4-FFF2-40B4-BE49-F238E27FC236}">
                      <a16:creationId xmlns:a16="http://schemas.microsoft.com/office/drawing/2014/main" id="{35ED0044-5BEF-4478-8E8B-9759B3CABB1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30185" y="1799778"/>
                  <a:ext cx="142200" cy="11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7" name="Inkt 26">
                  <a:extLst>
                    <a:ext uri="{FF2B5EF4-FFF2-40B4-BE49-F238E27FC236}">
                      <a16:creationId xmlns:a16="http://schemas.microsoft.com/office/drawing/2014/main" id="{86BA1D36-9078-4A5F-B038-9D4AA991C1C5}"/>
                    </a:ext>
                  </a:extLst>
                </p14:cNvPr>
                <p14:cNvContentPartPr/>
                <p14:nvPr/>
              </p14:nvContentPartPr>
              <p14:xfrm>
                <a:off x="8513945" y="2141778"/>
                <a:ext cx="97920" cy="714600"/>
              </p14:xfrm>
            </p:contentPart>
          </mc:Choice>
          <mc:Fallback xmlns="">
            <p:pic>
              <p:nvPicPr>
                <p:cNvPr id="27" name="Inkt 26">
                  <a:extLst>
                    <a:ext uri="{FF2B5EF4-FFF2-40B4-BE49-F238E27FC236}">
                      <a16:creationId xmlns:a16="http://schemas.microsoft.com/office/drawing/2014/main" id="{86BA1D36-9078-4A5F-B038-9D4AA991C1C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05305" y="2133138"/>
                  <a:ext cx="11556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6" name="Inkt 35">
                  <a:extLst>
                    <a:ext uri="{FF2B5EF4-FFF2-40B4-BE49-F238E27FC236}">
                      <a16:creationId xmlns:a16="http://schemas.microsoft.com/office/drawing/2014/main" id="{321437FF-351F-4D01-B23F-2E48BF7AE852}"/>
                    </a:ext>
                  </a:extLst>
                </p14:cNvPr>
                <p14:cNvContentPartPr/>
                <p14:nvPr/>
              </p14:nvContentPartPr>
              <p14:xfrm>
                <a:off x="8303345" y="3875178"/>
                <a:ext cx="2155320" cy="55800"/>
              </p14:xfrm>
            </p:contentPart>
          </mc:Choice>
          <mc:Fallback xmlns="">
            <p:pic>
              <p:nvPicPr>
                <p:cNvPr id="36" name="Inkt 35">
                  <a:extLst>
                    <a:ext uri="{FF2B5EF4-FFF2-40B4-BE49-F238E27FC236}">
                      <a16:creationId xmlns:a16="http://schemas.microsoft.com/office/drawing/2014/main" id="{321437FF-351F-4D01-B23F-2E48BF7AE85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294345" y="3866538"/>
                  <a:ext cx="2172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7" name="Inkt 36">
                  <a:extLst>
                    <a:ext uri="{FF2B5EF4-FFF2-40B4-BE49-F238E27FC236}">
                      <a16:creationId xmlns:a16="http://schemas.microsoft.com/office/drawing/2014/main" id="{449BB0AF-9332-4053-88C9-77A6515F0217}"/>
                    </a:ext>
                  </a:extLst>
                </p14:cNvPr>
                <p14:cNvContentPartPr/>
                <p14:nvPr/>
              </p14:nvContentPartPr>
              <p14:xfrm>
                <a:off x="8922905" y="3270378"/>
                <a:ext cx="58680" cy="597600"/>
              </p14:xfrm>
            </p:contentPart>
          </mc:Choice>
          <mc:Fallback xmlns="">
            <p:pic>
              <p:nvPicPr>
                <p:cNvPr id="37" name="Inkt 36">
                  <a:extLst>
                    <a:ext uri="{FF2B5EF4-FFF2-40B4-BE49-F238E27FC236}">
                      <a16:creationId xmlns:a16="http://schemas.microsoft.com/office/drawing/2014/main" id="{449BB0AF-9332-4053-88C9-77A6515F021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13905" y="3261378"/>
                  <a:ext cx="7632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8" name="Inkt 37">
                  <a:extLst>
                    <a:ext uri="{FF2B5EF4-FFF2-40B4-BE49-F238E27FC236}">
                      <a16:creationId xmlns:a16="http://schemas.microsoft.com/office/drawing/2014/main" id="{F8D7740B-91BD-4604-A2B9-56DFDFB9E5B1}"/>
                    </a:ext>
                  </a:extLst>
                </p14:cNvPr>
                <p14:cNvContentPartPr/>
                <p14:nvPr/>
              </p14:nvContentPartPr>
              <p14:xfrm>
                <a:off x="9497825" y="3285138"/>
                <a:ext cx="132120" cy="664560"/>
              </p14:xfrm>
            </p:contentPart>
          </mc:Choice>
          <mc:Fallback xmlns="">
            <p:pic>
              <p:nvPicPr>
                <p:cNvPr id="38" name="Inkt 37">
                  <a:extLst>
                    <a:ext uri="{FF2B5EF4-FFF2-40B4-BE49-F238E27FC236}">
                      <a16:creationId xmlns:a16="http://schemas.microsoft.com/office/drawing/2014/main" id="{F8D7740B-91BD-4604-A2B9-56DFDFB9E5B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88825" y="3276138"/>
                  <a:ext cx="14976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9" name="Inkt 38">
                  <a:extLst>
                    <a:ext uri="{FF2B5EF4-FFF2-40B4-BE49-F238E27FC236}">
                      <a16:creationId xmlns:a16="http://schemas.microsoft.com/office/drawing/2014/main" id="{70F5E031-BCDC-44B6-AAAA-D3FDC97C45CE}"/>
                    </a:ext>
                  </a:extLst>
                </p14:cNvPr>
                <p14:cNvContentPartPr/>
                <p14:nvPr/>
              </p14:nvContentPartPr>
              <p14:xfrm>
                <a:off x="9934505" y="3284418"/>
                <a:ext cx="113400" cy="621000"/>
              </p14:xfrm>
            </p:contentPart>
          </mc:Choice>
          <mc:Fallback xmlns="">
            <p:pic>
              <p:nvPicPr>
                <p:cNvPr id="39" name="Inkt 38">
                  <a:extLst>
                    <a:ext uri="{FF2B5EF4-FFF2-40B4-BE49-F238E27FC236}">
                      <a16:creationId xmlns:a16="http://schemas.microsoft.com/office/drawing/2014/main" id="{70F5E031-BCDC-44B6-AAAA-D3FDC97C45C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25505" y="3275778"/>
                  <a:ext cx="13104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1" name="Inkt 40">
                  <a:extLst>
                    <a:ext uri="{FF2B5EF4-FFF2-40B4-BE49-F238E27FC236}">
                      <a16:creationId xmlns:a16="http://schemas.microsoft.com/office/drawing/2014/main" id="{00B67861-E1F6-4A28-88E2-76B460D2CE5D}"/>
                    </a:ext>
                  </a:extLst>
                </p14:cNvPr>
                <p14:cNvContentPartPr/>
                <p14:nvPr/>
              </p14:nvContentPartPr>
              <p14:xfrm>
                <a:off x="10170665" y="3015858"/>
                <a:ext cx="120240" cy="23760"/>
              </p14:xfrm>
            </p:contentPart>
          </mc:Choice>
          <mc:Fallback xmlns="">
            <p:pic>
              <p:nvPicPr>
                <p:cNvPr id="41" name="Inkt 40">
                  <a:extLst>
                    <a:ext uri="{FF2B5EF4-FFF2-40B4-BE49-F238E27FC236}">
                      <a16:creationId xmlns:a16="http://schemas.microsoft.com/office/drawing/2014/main" id="{00B67861-E1F6-4A28-88E2-76B460D2CE5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162025" y="3006858"/>
                  <a:ext cx="137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3" name="Inkt 42">
                  <a:extLst>
                    <a:ext uri="{FF2B5EF4-FFF2-40B4-BE49-F238E27FC236}">
                      <a16:creationId xmlns:a16="http://schemas.microsoft.com/office/drawing/2014/main" id="{58EBA635-7C03-4ED9-BE7D-C7E4B9920C8E}"/>
                    </a:ext>
                  </a:extLst>
                </p14:cNvPr>
                <p14:cNvContentPartPr/>
                <p14:nvPr/>
              </p14:nvContentPartPr>
              <p14:xfrm>
                <a:off x="6151625" y="3939978"/>
                <a:ext cx="1230120" cy="60840"/>
              </p14:xfrm>
            </p:contentPart>
          </mc:Choice>
          <mc:Fallback xmlns="">
            <p:pic>
              <p:nvPicPr>
                <p:cNvPr id="43" name="Inkt 42">
                  <a:extLst>
                    <a:ext uri="{FF2B5EF4-FFF2-40B4-BE49-F238E27FC236}">
                      <a16:creationId xmlns:a16="http://schemas.microsoft.com/office/drawing/2014/main" id="{58EBA635-7C03-4ED9-BE7D-C7E4B9920C8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42985" y="3930978"/>
                  <a:ext cx="1247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4" name="Inkt 43">
                  <a:extLst>
                    <a:ext uri="{FF2B5EF4-FFF2-40B4-BE49-F238E27FC236}">
                      <a16:creationId xmlns:a16="http://schemas.microsoft.com/office/drawing/2014/main" id="{447B877D-43CB-41F5-8E86-F43B3031AD2F}"/>
                    </a:ext>
                  </a:extLst>
                </p14:cNvPr>
                <p14:cNvContentPartPr/>
                <p14:nvPr/>
              </p14:nvContentPartPr>
              <p14:xfrm>
                <a:off x="7344305" y="3248058"/>
                <a:ext cx="71640" cy="2989800"/>
              </p14:xfrm>
            </p:contentPart>
          </mc:Choice>
          <mc:Fallback xmlns="">
            <p:pic>
              <p:nvPicPr>
                <p:cNvPr id="44" name="Inkt 43">
                  <a:extLst>
                    <a:ext uri="{FF2B5EF4-FFF2-40B4-BE49-F238E27FC236}">
                      <a16:creationId xmlns:a16="http://schemas.microsoft.com/office/drawing/2014/main" id="{447B877D-43CB-41F5-8E86-F43B3031AD2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35305" y="3239418"/>
                  <a:ext cx="89280" cy="30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6" name="Inkt 45">
                  <a:extLst>
                    <a:ext uri="{FF2B5EF4-FFF2-40B4-BE49-F238E27FC236}">
                      <a16:creationId xmlns:a16="http://schemas.microsoft.com/office/drawing/2014/main" id="{C74BE80D-A7BF-4EAF-B678-EAF48B257DB5}"/>
                    </a:ext>
                  </a:extLst>
                </p14:cNvPr>
                <p14:cNvContentPartPr/>
                <p14:nvPr/>
              </p14:nvContentPartPr>
              <p14:xfrm>
                <a:off x="6675425" y="3267138"/>
                <a:ext cx="55440" cy="663840"/>
              </p14:xfrm>
            </p:contentPart>
          </mc:Choice>
          <mc:Fallback xmlns="">
            <p:pic>
              <p:nvPicPr>
                <p:cNvPr id="46" name="Inkt 45">
                  <a:extLst>
                    <a:ext uri="{FF2B5EF4-FFF2-40B4-BE49-F238E27FC236}">
                      <a16:creationId xmlns:a16="http://schemas.microsoft.com/office/drawing/2014/main" id="{C74BE80D-A7BF-4EAF-B678-EAF48B257DB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666425" y="3258498"/>
                  <a:ext cx="730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7" name="Inkt 46">
                  <a:extLst>
                    <a:ext uri="{FF2B5EF4-FFF2-40B4-BE49-F238E27FC236}">
                      <a16:creationId xmlns:a16="http://schemas.microsoft.com/office/drawing/2014/main" id="{A8098D22-CAB7-4A37-B050-91319447C84D}"/>
                    </a:ext>
                  </a:extLst>
                </p14:cNvPr>
                <p14:cNvContentPartPr/>
                <p14:nvPr/>
              </p14:nvContentPartPr>
              <p14:xfrm>
                <a:off x="7344665" y="3894258"/>
                <a:ext cx="599400" cy="79560"/>
              </p14:xfrm>
            </p:contentPart>
          </mc:Choice>
          <mc:Fallback xmlns="">
            <p:pic>
              <p:nvPicPr>
                <p:cNvPr id="47" name="Inkt 46">
                  <a:extLst>
                    <a:ext uri="{FF2B5EF4-FFF2-40B4-BE49-F238E27FC236}">
                      <a16:creationId xmlns:a16="http://schemas.microsoft.com/office/drawing/2014/main" id="{A8098D22-CAB7-4A37-B050-91319447C84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36025" y="3885258"/>
                  <a:ext cx="6170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8" name="Inkt 47">
                  <a:extLst>
                    <a:ext uri="{FF2B5EF4-FFF2-40B4-BE49-F238E27FC236}">
                      <a16:creationId xmlns:a16="http://schemas.microsoft.com/office/drawing/2014/main" id="{3DE301F4-05B9-49AF-A8D3-B3C688863827}"/>
                    </a:ext>
                  </a:extLst>
                </p14:cNvPr>
                <p14:cNvContentPartPr/>
                <p14:nvPr/>
              </p14:nvContentPartPr>
              <p14:xfrm>
                <a:off x="7374545" y="4548378"/>
                <a:ext cx="564480" cy="59040"/>
              </p14:xfrm>
            </p:contentPart>
          </mc:Choice>
          <mc:Fallback xmlns="">
            <p:pic>
              <p:nvPicPr>
                <p:cNvPr id="48" name="Inkt 47">
                  <a:extLst>
                    <a:ext uri="{FF2B5EF4-FFF2-40B4-BE49-F238E27FC236}">
                      <a16:creationId xmlns:a16="http://schemas.microsoft.com/office/drawing/2014/main" id="{3DE301F4-05B9-49AF-A8D3-B3C68886382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365545" y="4539738"/>
                  <a:ext cx="5821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9" name="Inkt 48">
                  <a:extLst>
                    <a:ext uri="{FF2B5EF4-FFF2-40B4-BE49-F238E27FC236}">
                      <a16:creationId xmlns:a16="http://schemas.microsoft.com/office/drawing/2014/main" id="{37DC8644-1425-4959-B860-FEB625DDC2E2}"/>
                    </a:ext>
                  </a:extLst>
                </p14:cNvPr>
                <p14:cNvContentPartPr/>
                <p14:nvPr/>
              </p14:nvContentPartPr>
              <p14:xfrm>
                <a:off x="7377785" y="5083698"/>
                <a:ext cx="573120" cy="39960"/>
              </p14:xfrm>
            </p:contentPart>
          </mc:Choice>
          <mc:Fallback xmlns="">
            <p:pic>
              <p:nvPicPr>
                <p:cNvPr id="49" name="Inkt 48">
                  <a:extLst>
                    <a:ext uri="{FF2B5EF4-FFF2-40B4-BE49-F238E27FC236}">
                      <a16:creationId xmlns:a16="http://schemas.microsoft.com/office/drawing/2014/main" id="{37DC8644-1425-4959-B860-FEB625DDC2E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368785" y="5074698"/>
                  <a:ext cx="590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0" name="Inkt 49">
                  <a:extLst>
                    <a:ext uri="{FF2B5EF4-FFF2-40B4-BE49-F238E27FC236}">
                      <a16:creationId xmlns:a16="http://schemas.microsoft.com/office/drawing/2014/main" id="{AAE45DFA-ADD9-497A-83B2-7054FD8955BC}"/>
                    </a:ext>
                  </a:extLst>
                </p14:cNvPr>
                <p14:cNvContentPartPr/>
                <p14:nvPr/>
              </p14:nvContentPartPr>
              <p14:xfrm>
                <a:off x="7383185" y="5547018"/>
                <a:ext cx="537480" cy="47160"/>
              </p14:xfrm>
            </p:contentPart>
          </mc:Choice>
          <mc:Fallback xmlns="">
            <p:pic>
              <p:nvPicPr>
                <p:cNvPr id="50" name="Inkt 49">
                  <a:extLst>
                    <a:ext uri="{FF2B5EF4-FFF2-40B4-BE49-F238E27FC236}">
                      <a16:creationId xmlns:a16="http://schemas.microsoft.com/office/drawing/2014/main" id="{AAE45DFA-ADD9-497A-83B2-7054FD8955B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74545" y="5538378"/>
                  <a:ext cx="5551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1" name="Inkt 50">
                  <a:extLst>
                    <a:ext uri="{FF2B5EF4-FFF2-40B4-BE49-F238E27FC236}">
                      <a16:creationId xmlns:a16="http://schemas.microsoft.com/office/drawing/2014/main" id="{E1B20844-7FEB-4AD8-A676-96A9148BAD3D}"/>
                    </a:ext>
                  </a:extLst>
                </p14:cNvPr>
                <p14:cNvContentPartPr/>
                <p14:nvPr/>
              </p14:nvContentPartPr>
              <p14:xfrm>
                <a:off x="7381385" y="5890818"/>
                <a:ext cx="606600" cy="45000"/>
              </p14:xfrm>
            </p:contentPart>
          </mc:Choice>
          <mc:Fallback xmlns="">
            <p:pic>
              <p:nvPicPr>
                <p:cNvPr id="51" name="Inkt 50">
                  <a:extLst>
                    <a:ext uri="{FF2B5EF4-FFF2-40B4-BE49-F238E27FC236}">
                      <a16:creationId xmlns:a16="http://schemas.microsoft.com/office/drawing/2014/main" id="{E1B20844-7FEB-4AD8-A676-96A9148BAD3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72385" y="5882178"/>
                  <a:ext cx="624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7" name="Inkt 56">
                  <a:extLst>
                    <a:ext uri="{FF2B5EF4-FFF2-40B4-BE49-F238E27FC236}">
                      <a16:creationId xmlns:a16="http://schemas.microsoft.com/office/drawing/2014/main" id="{0D56FD48-F4FD-4F6A-821F-1A83EF3527CA}"/>
                    </a:ext>
                  </a:extLst>
                </p14:cNvPr>
                <p14:cNvContentPartPr/>
                <p14:nvPr/>
              </p14:nvContentPartPr>
              <p14:xfrm>
                <a:off x="8320625" y="5158578"/>
                <a:ext cx="1920600" cy="26640"/>
              </p14:xfrm>
            </p:contentPart>
          </mc:Choice>
          <mc:Fallback xmlns="">
            <p:pic>
              <p:nvPicPr>
                <p:cNvPr id="57" name="Inkt 56">
                  <a:extLst>
                    <a:ext uri="{FF2B5EF4-FFF2-40B4-BE49-F238E27FC236}">
                      <a16:creationId xmlns:a16="http://schemas.microsoft.com/office/drawing/2014/main" id="{0D56FD48-F4FD-4F6A-821F-1A83EF3527C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311625" y="5149938"/>
                  <a:ext cx="1938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9" name="Inkt 58">
                  <a:extLst>
                    <a:ext uri="{FF2B5EF4-FFF2-40B4-BE49-F238E27FC236}">
                      <a16:creationId xmlns:a16="http://schemas.microsoft.com/office/drawing/2014/main" id="{5E9CEF12-1D2B-4C6A-899A-C1B6FD36E29E}"/>
                    </a:ext>
                  </a:extLst>
                </p14:cNvPr>
                <p14:cNvContentPartPr/>
                <p14:nvPr/>
              </p14:nvContentPartPr>
              <p14:xfrm>
                <a:off x="8250065" y="5394378"/>
                <a:ext cx="1905480" cy="27720"/>
              </p14:xfrm>
            </p:contentPart>
          </mc:Choice>
          <mc:Fallback xmlns="">
            <p:pic>
              <p:nvPicPr>
                <p:cNvPr id="59" name="Inkt 58">
                  <a:extLst>
                    <a:ext uri="{FF2B5EF4-FFF2-40B4-BE49-F238E27FC236}">
                      <a16:creationId xmlns:a16="http://schemas.microsoft.com/office/drawing/2014/main" id="{5E9CEF12-1D2B-4C6A-899A-C1B6FD36E29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241065" y="5385738"/>
                  <a:ext cx="1923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0" name="Inkt 59">
                  <a:extLst>
                    <a:ext uri="{FF2B5EF4-FFF2-40B4-BE49-F238E27FC236}">
                      <a16:creationId xmlns:a16="http://schemas.microsoft.com/office/drawing/2014/main" id="{B562B4BD-3A96-4660-A858-BFF15495A6CD}"/>
                    </a:ext>
                  </a:extLst>
                </p14:cNvPr>
                <p14:cNvContentPartPr/>
                <p14:nvPr/>
              </p14:nvContentPartPr>
              <p14:xfrm>
                <a:off x="8265905" y="5630178"/>
                <a:ext cx="1692720" cy="25200"/>
              </p14:xfrm>
            </p:contentPart>
          </mc:Choice>
          <mc:Fallback xmlns="">
            <p:pic>
              <p:nvPicPr>
                <p:cNvPr id="60" name="Inkt 59">
                  <a:extLst>
                    <a:ext uri="{FF2B5EF4-FFF2-40B4-BE49-F238E27FC236}">
                      <a16:creationId xmlns:a16="http://schemas.microsoft.com/office/drawing/2014/main" id="{B562B4BD-3A96-4660-A858-BFF15495A6C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56905" y="5621178"/>
                  <a:ext cx="1710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2" name="Inkt 61">
                  <a:extLst>
                    <a:ext uri="{FF2B5EF4-FFF2-40B4-BE49-F238E27FC236}">
                      <a16:creationId xmlns:a16="http://schemas.microsoft.com/office/drawing/2014/main" id="{FA6287D8-89EC-4A8B-B2A7-16636CFB8C60}"/>
                    </a:ext>
                  </a:extLst>
                </p14:cNvPr>
                <p14:cNvContentPartPr/>
                <p14:nvPr/>
              </p14:nvContentPartPr>
              <p14:xfrm>
                <a:off x="9931625" y="5647458"/>
                <a:ext cx="158760" cy="5400"/>
              </p14:xfrm>
            </p:contentPart>
          </mc:Choice>
          <mc:Fallback xmlns="">
            <p:pic>
              <p:nvPicPr>
                <p:cNvPr id="62" name="Inkt 61">
                  <a:extLst>
                    <a:ext uri="{FF2B5EF4-FFF2-40B4-BE49-F238E27FC236}">
                      <a16:creationId xmlns:a16="http://schemas.microsoft.com/office/drawing/2014/main" id="{FA6287D8-89EC-4A8B-B2A7-16636CFB8C6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922985" y="5638818"/>
                  <a:ext cx="1764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3" name="Inkt 62">
                  <a:extLst>
                    <a:ext uri="{FF2B5EF4-FFF2-40B4-BE49-F238E27FC236}">
                      <a16:creationId xmlns:a16="http://schemas.microsoft.com/office/drawing/2014/main" id="{DCDB456E-5D23-496E-B3CA-BE036B9AB48F}"/>
                    </a:ext>
                  </a:extLst>
                </p14:cNvPr>
                <p14:cNvContentPartPr/>
                <p14:nvPr/>
              </p14:nvContentPartPr>
              <p14:xfrm>
                <a:off x="8298665" y="5863458"/>
                <a:ext cx="1424880" cy="43920"/>
              </p14:xfrm>
            </p:contentPart>
          </mc:Choice>
          <mc:Fallback xmlns="">
            <p:pic>
              <p:nvPicPr>
                <p:cNvPr id="63" name="Inkt 62">
                  <a:extLst>
                    <a:ext uri="{FF2B5EF4-FFF2-40B4-BE49-F238E27FC236}">
                      <a16:creationId xmlns:a16="http://schemas.microsoft.com/office/drawing/2014/main" id="{DCDB456E-5D23-496E-B3CA-BE036B9AB48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89665" y="5854818"/>
                  <a:ext cx="1442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9" name="Inkt 98">
                  <a:extLst>
                    <a:ext uri="{FF2B5EF4-FFF2-40B4-BE49-F238E27FC236}">
                      <a16:creationId xmlns:a16="http://schemas.microsoft.com/office/drawing/2014/main" id="{83475F6A-AB37-4456-AABF-D7A477E3B1CB}"/>
                    </a:ext>
                  </a:extLst>
                </p14:cNvPr>
                <p14:cNvContentPartPr/>
                <p14:nvPr/>
              </p14:nvContentPartPr>
              <p14:xfrm>
                <a:off x="6459785" y="3249498"/>
                <a:ext cx="49320" cy="695520"/>
              </p14:xfrm>
            </p:contentPart>
          </mc:Choice>
          <mc:Fallback xmlns="">
            <p:pic>
              <p:nvPicPr>
                <p:cNvPr id="99" name="Inkt 98">
                  <a:extLst>
                    <a:ext uri="{FF2B5EF4-FFF2-40B4-BE49-F238E27FC236}">
                      <a16:creationId xmlns:a16="http://schemas.microsoft.com/office/drawing/2014/main" id="{83475F6A-AB37-4456-AABF-D7A477E3B1C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50785" y="3240498"/>
                  <a:ext cx="6696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0" name="Inkt 99">
                  <a:extLst>
                    <a:ext uri="{FF2B5EF4-FFF2-40B4-BE49-F238E27FC236}">
                      <a16:creationId xmlns:a16="http://schemas.microsoft.com/office/drawing/2014/main" id="{D9EC3BA3-6908-4AF5-B0B1-264182F05F04}"/>
                    </a:ext>
                  </a:extLst>
                </p14:cNvPr>
                <p14:cNvContentPartPr/>
                <p14:nvPr/>
              </p14:nvContentPartPr>
              <p14:xfrm>
                <a:off x="7018865" y="3254538"/>
                <a:ext cx="54360" cy="675360"/>
              </p14:xfrm>
            </p:contentPart>
          </mc:Choice>
          <mc:Fallback xmlns="">
            <p:pic>
              <p:nvPicPr>
                <p:cNvPr id="100" name="Inkt 99">
                  <a:extLst>
                    <a:ext uri="{FF2B5EF4-FFF2-40B4-BE49-F238E27FC236}">
                      <a16:creationId xmlns:a16="http://schemas.microsoft.com/office/drawing/2014/main" id="{D9EC3BA3-6908-4AF5-B0B1-264182F05F0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010225" y="3245538"/>
                  <a:ext cx="7200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2" name="Inkt 101">
                  <a:extLst>
                    <a:ext uri="{FF2B5EF4-FFF2-40B4-BE49-F238E27FC236}">
                      <a16:creationId xmlns:a16="http://schemas.microsoft.com/office/drawing/2014/main" id="{98B1EFC9-4543-45A4-BBF7-73A5EDE754CB}"/>
                    </a:ext>
                  </a:extLst>
                </p14:cNvPr>
                <p14:cNvContentPartPr/>
                <p14:nvPr/>
              </p14:nvContentPartPr>
              <p14:xfrm>
                <a:off x="7679105" y="3258138"/>
                <a:ext cx="24480" cy="656280"/>
              </p14:xfrm>
            </p:contentPart>
          </mc:Choice>
          <mc:Fallback xmlns="">
            <p:pic>
              <p:nvPicPr>
                <p:cNvPr id="102" name="Inkt 101">
                  <a:extLst>
                    <a:ext uri="{FF2B5EF4-FFF2-40B4-BE49-F238E27FC236}">
                      <a16:creationId xmlns:a16="http://schemas.microsoft.com/office/drawing/2014/main" id="{98B1EFC9-4543-45A4-BBF7-73A5EDE754C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70465" y="3249498"/>
                  <a:ext cx="4212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4" name="Inkt 103">
                  <a:extLst>
                    <a:ext uri="{FF2B5EF4-FFF2-40B4-BE49-F238E27FC236}">
                      <a16:creationId xmlns:a16="http://schemas.microsoft.com/office/drawing/2014/main" id="{7FCE404B-A7C1-44AD-9C61-E21B711350D7}"/>
                    </a:ext>
                  </a:extLst>
                </p14:cNvPr>
                <p14:cNvContentPartPr/>
                <p14:nvPr/>
              </p14:nvContentPartPr>
              <p14:xfrm>
                <a:off x="7699985" y="3617778"/>
                <a:ext cx="290880" cy="20520"/>
              </p14:xfrm>
            </p:contentPart>
          </mc:Choice>
          <mc:Fallback xmlns="">
            <p:pic>
              <p:nvPicPr>
                <p:cNvPr id="104" name="Inkt 103">
                  <a:extLst>
                    <a:ext uri="{FF2B5EF4-FFF2-40B4-BE49-F238E27FC236}">
                      <a16:creationId xmlns:a16="http://schemas.microsoft.com/office/drawing/2014/main" id="{7FCE404B-A7C1-44AD-9C61-E21B711350D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691345" y="3608778"/>
                  <a:ext cx="308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" name="Inkt 5">
                  <a:extLst>
                    <a:ext uri="{FF2B5EF4-FFF2-40B4-BE49-F238E27FC236}">
                      <a16:creationId xmlns:a16="http://schemas.microsoft.com/office/drawing/2014/main" id="{155B7FA9-53F0-492F-9541-FEF6128792B9}"/>
                    </a:ext>
                  </a:extLst>
                </p14:cNvPr>
                <p14:cNvContentPartPr/>
                <p14:nvPr/>
              </p14:nvContentPartPr>
              <p14:xfrm>
                <a:off x="2733425" y="3616338"/>
                <a:ext cx="3187440" cy="79560"/>
              </p14:xfrm>
            </p:contentPart>
          </mc:Choice>
          <mc:Fallback xmlns="">
            <p:pic>
              <p:nvPicPr>
                <p:cNvPr id="6" name="Inkt 5">
                  <a:extLst>
                    <a:ext uri="{FF2B5EF4-FFF2-40B4-BE49-F238E27FC236}">
                      <a16:creationId xmlns:a16="http://schemas.microsoft.com/office/drawing/2014/main" id="{155B7FA9-53F0-492F-9541-FEF6128792B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24785" y="3607338"/>
                  <a:ext cx="3205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" name="Inkt 6">
                  <a:extLst>
                    <a:ext uri="{FF2B5EF4-FFF2-40B4-BE49-F238E27FC236}">
                      <a16:creationId xmlns:a16="http://schemas.microsoft.com/office/drawing/2014/main" id="{CD676434-752B-440F-8B14-D5B787044FB5}"/>
                    </a:ext>
                  </a:extLst>
                </p14:cNvPr>
                <p14:cNvContentPartPr/>
                <p14:nvPr/>
              </p14:nvContentPartPr>
              <p14:xfrm>
                <a:off x="2614265" y="3803538"/>
                <a:ext cx="3258360" cy="124560"/>
              </p14:xfrm>
            </p:contentPart>
          </mc:Choice>
          <mc:Fallback xmlns="">
            <p:pic>
              <p:nvPicPr>
                <p:cNvPr id="7" name="Inkt 6">
                  <a:extLst>
                    <a:ext uri="{FF2B5EF4-FFF2-40B4-BE49-F238E27FC236}">
                      <a16:creationId xmlns:a16="http://schemas.microsoft.com/office/drawing/2014/main" id="{CD676434-752B-440F-8B14-D5B787044FB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605625" y="3794538"/>
                  <a:ext cx="3276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4" name="Inkt 143">
                  <a:extLst>
                    <a:ext uri="{FF2B5EF4-FFF2-40B4-BE49-F238E27FC236}">
                      <a16:creationId xmlns:a16="http://schemas.microsoft.com/office/drawing/2014/main" id="{689683A1-7C61-43C2-8C31-5691036035B4}"/>
                    </a:ext>
                  </a:extLst>
                </p14:cNvPr>
                <p14:cNvContentPartPr/>
                <p14:nvPr/>
              </p14:nvContentPartPr>
              <p14:xfrm>
                <a:off x="5787040" y="3612547"/>
                <a:ext cx="396000" cy="25200"/>
              </p14:xfrm>
            </p:contentPart>
          </mc:Choice>
          <mc:Fallback xmlns="">
            <p:pic>
              <p:nvPicPr>
                <p:cNvPr id="144" name="Inkt 143">
                  <a:extLst>
                    <a:ext uri="{FF2B5EF4-FFF2-40B4-BE49-F238E27FC236}">
                      <a16:creationId xmlns:a16="http://schemas.microsoft.com/office/drawing/2014/main" id="{689683A1-7C61-43C2-8C31-5691036035B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778040" y="3603907"/>
                  <a:ext cx="413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6" name="Inkt 145">
                  <a:extLst>
                    <a:ext uri="{FF2B5EF4-FFF2-40B4-BE49-F238E27FC236}">
                      <a16:creationId xmlns:a16="http://schemas.microsoft.com/office/drawing/2014/main" id="{B9C40513-B8FD-408C-97D5-E28D03B5CDAC}"/>
                    </a:ext>
                  </a:extLst>
                </p14:cNvPr>
                <p14:cNvContentPartPr/>
                <p14:nvPr/>
              </p14:nvContentPartPr>
              <p14:xfrm>
                <a:off x="7921480" y="3221587"/>
                <a:ext cx="483120" cy="41040"/>
              </p14:xfrm>
            </p:contentPart>
          </mc:Choice>
          <mc:Fallback xmlns="">
            <p:pic>
              <p:nvPicPr>
                <p:cNvPr id="146" name="Inkt 145">
                  <a:extLst>
                    <a:ext uri="{FF2B5EF4-FFF2-40B4-BE49-F238E27FC236}">
                      <a16:creationId xmlns:a16="http://schemas.microsoft.com/office/drawing/2014/main" id="{B9C40513-B8FD-408C-97D5-E28D03B5CDA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12840" y="3212947"/>
                  <a:ext cx="500760" cy="58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8" name="Tekstvak 147">
            <a:extLst>
              <a:ext uri="{FF2B5EF4-FFF2-40B4-BE49-F238E27FC236}">
                <a16:creationId xmlns:a16="http://schemas.microsoft.com/office/drawing/2014/main" id="{177F338B-C4CE-4048-8CAC-437BF697AAF4}"/>
              </a:ext>
            </a:extLst>
          </p:cNvPr>
          <p:cNvSpPr txBox="1"/>
          <p:nvPr/>
        </p:nvSpPr>
        <p:spPr>
          <a:xfrm>
            <a:off x="3787562" y="3930698"/>
            <a:ext cx="1368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WR07</a:t>
            </a:r>
            <a:endParaRPr lang="en-GB" sz="1400" dirty="0"/>
          </a:p>
        </p:txBody>
      </p:sp>
      <p:sp>
        <p:nvSpPr>
          <p:cNvPr id="149" name="Tekstvak 148">
            <a:extLst>
              <a:ext uri="{FF2B5EF4-FFF2-40B4-BE49-F238E27FC236}">
                <a16:creationId xmlns:a16="http://schemas.microsoft.com/office/drawing/2014/main" id="{78A8AE7C-52D9-4AB8-ABEC-324DB7A02E55}"/>
              </a:ext>
            </a:extLst>
          </p:cNvPr>
          <p:cNvSpPr txBox="1"/>
          <p:nvPr/>
        </p:nvSpPr>
        <p:spPr>
          <a:xfrm>
            <a:off x="5038837" y="425536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WR08</a:t>
            </a:r>
            <a:endParaRPr lang="en-GB" sz="1400" dirty="0"/>
          </a:p>
        </p:txBody>
      </p:sp>
      <p:sp>
        <p:nvSpPr>
          <p:cNvPr id="150" name="Tekstvak 149">
            <a:extLst>
              <a:ext uri="{FF2B5EF4-FFF2-40B4-BE49-F238E27FC236}">
                <a16:creationId xmlns:a16="http://schemas.microsoft.com/office/drawing/2014/main" id="{39B8A036-5995-491D-B93E-52260AAEEB86}"/>
              </a:ext>
            </a:extLst>
          </p:cNvPr>
          <p:cNvSpPr txBox="1"/>
          <p:nvPr/>
        </p:nvSpPr>
        <p:spPr>
          <a:xfrm>
            <a:off x="6850230" y="3267761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12</a:t>
            </a:r>
            <a:endParaRPr lang="en-GB" sz="1400" dirty="0"/>
          </a:p>
        </p:txBody>
      </p:sp>
      <p:sp>
        <p:nvSpPr>
          <p:cNvPr id="151" name="Tekstvak 150">
            <a:extLst>
              <a:ext uri="{FF2B5EF4-FFF2-40B4-BE49-F238E27FC236}">
                <a16:creationId xmlns:a16="http://schemas.microsoft.com/office/drawing/2014/main" id="{7510D826-3FE1-40F3-9B11-0F88E2F990D3}"/>
              </a:ext>
            </a:extLst>
          </p:cNvPr>
          <p:cNvSpPr txBox="1"/>
          <p:nvPr/>
        </p:nvSpPr>
        <p:spPr>
          <a:xfrm>
            <a:off x="6584843" y="3333104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11</a:t>
            </a:r>
            <a:endParaRPr lang="en-GB" sz="1400" dirty="0"/>
          </a:p>
        </p:txBody>
      </p:sp>
      <p:sp>
        <p:nvSpPr>
          <p:cNvPr id="152" name="Tekstvak 151">
            <a:extLst>
              <a:ext uri="{FF2B5EF4-FFF2-40B4-BE49-F238E27FC236}">
                <a16:creationId xmlns:a16="http://schemas.microsoft.com/office/drawing/2014/main" id="{7FBF88D8-49AF-4ECA-9686-BBE281CA65CB}"/>
              </a:ext>
            </a:extLst>
          </p:cNvPr>
          <p:cNvSpPr txBox="1"/>
          <p:nvPr/>
        </p:nvSpPr>
        <p:spPr>
          <a:xfrm>
            <a:off x="6179302" y="4445357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10</a:t>
            </a:r>
            <a:endParaRPr lang="en-GB" sz="1400" dirty="0"/>
          </a:p>
        </p:txBody>
      </p:sp>
      <p:sp>
        <p:nvSpPr>
          <p:cNvPr id="153" name="Tekstvak 152">
            <a:extLst>
              <a:ext uri="{FF2B5EF4-FFF2-40B4-BE49-F238E27FC236}">
                <a16:creationId xmlns:a16="http://schemas.microsoft.com/office/drawing/2014/main" id="{BF9804EB-D9E6-472A-A52E-88CBC2D10630}"/>
              </a:ext>
            </a:extLst>
          </p:cNvPr>
          <p:cNvSpPr txBox="1"/>
          <p:nvPr/>
        </p:nvSpPr>
        <p:spPr>
          <a:xfrm>
            <a:off x="5772962" y="4053818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09</a:t>
            </a:r>
            <a:endParaRPr lang="en-GB" sz="1400" dirty="0"/>
          </a:p>
        </p:txBody>
      </p:sp>
      <p:sp>
        <p:nvSpPr>
          <p:cNvPr id="154" name="Tekstvak 153">
            <a:extLst>
              <a:ext uri="{FF2B5EF4-FFF2-40B4-BE49-F238E27FC236}">
                <a16:creationId xmlns:a16="http://schemas.microsoft.com/office/drawing/2014/main" id="{7FF32358-0B7E-4433-8471-C38F546718C6}"/>
              </a:ext>
            </a:extLst>
          </p:cNvPr>
          <p:cNvSpPr txBox="1"/>
          <p:nvPr/>
        </p:nvSpPr>
        <p:spPr>
          <a:xfrm>
            <a:off x="8036276" y="3000987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WR16</a:t>
            </a:r>
            <a:endParaRPr lang="en-GB" sz="900" dirty="0"/>
          </a:p>
        </p:txBody>
      </p:sp>
      <p:sp>
        <p:nvSpPr>
          <p:cNvPr id="155" name="Tekstvak 154">
            <a:extLst>
              <a:ext uri="{FF2B5EF4-FFF2-40B4-BE49-F238E27FC236}">
                <a16:creationId xmlns:a16="http://schemas.microsoft.com/office/drawing/2014/main" id="{C0AD462D-84E0-42D5-BEC1-0475BD33E093}"/>
              </a:ext>
            </a:extLst>
          </p:cNvPr>
          <p:cNvSpPr txBox="1"/>
          <p:nvPr/>
        </p:nvSpPr>
        <p:spPr>
          <a:xfrm>
            <a:off x="7783403" y="3201257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15</a:t>
            </a:r>
            <a:endParaRPr lang="en-GB" sz="1400" dirty="0"/>
          </a:p>
        </p:txBody>
      </p:sp>
      <p:sp>
        <p:nvSpPr>
          <p:cNvPr id="156" name="Tekstvak 155">
            <a:extLst>
              <a:ext uri="{FF2B5EF4-FFF2-40B4-BE49-F238E27FC236}">
                <a16:creationId xmlns:a16="http://schemas.microsoft.com/office/drawing/2014/main" id="{9CE320AE-6EF8-4FF7-ADC1-BEA096A91735}"/>
              </a:ext>
            </a:extLst>
          </p:cNvPr>
          <p:cNvSpPr txBox="1"/>
          <p:nvPr/>
        </p:nvSpPr>
        <p:spPr>
          <a:xfrm>
            <a:off x="7470365" y="3254016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14</a:t>
            </a:r>
            <a:endParaRPr lang="en-GB" sz="1400" dirty="0"/>
          </a:p>
        </p:txBody>
      </p:sp>
      <p:sp>
        <p:nvSpPr>
          <p:cNvPr id="157" name="Tekstvak 156">
            <a:extLst>
              <a:ext uri="{FF2B5EF4-FFF2-40B4-BE49-F238E27FC236}">
                <a16:creationId xmlns:a16="http://schemas.microsoft.com/office/drawing/2014/main" id="{F3357811-9D33-426E-9BBC-C8752C4361DD}"/>
              </a:ext>
            </a:extLst>
          </p:cNvPr>
          <p:cNvSpPr txBox="1"/>
          <p:nvPr/>
        </p:nvSpPr>
        <p:spPr>
          <a:xfrm>
            <a:off x="7150821" y="3230724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13</a:t>
            </a:r>
            <a:endParaRPr lang="en-GB" sz="1400" dirty="0"/>
          </a:p>
        </p:txBody>
      </p:sp>
      <p:sp>
        <p:nvSpPr>
          <p:cNvPr id="158" name="Tekstvak 157">
            <a:extLst>
              <a:ext uri="{FF2B5EF4-FFF2-40B4-BE49-F238E27FC236}">
                <a16:creationId xmlns:a16="http://schemas.microsoft.com/office/drawing/2014/main" id="{0AA4E34D-AAA4-4BCD-B721-8423CC663213}"/>
              </a:ext>
            </a:extLst>
          </p:cNvPr>
          <p:cNvSpPr txBox="1"/>
          <p:nvPr/>
        </p:nvSpPr>
        <p:spPr>
          <a:xfrm>
            <a:off x="8456550" y="33364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20</a:t>
            </a:r>
            <a:endParaRPr lang="en-GB" sz="1400" dirty="0"/>
          </a:p>
        </p:txBody>
      </p:sp>
      <p:sp>
        <p:nvSpPr>
          <p:cNvPr id="159" name="Tekstvak 158">
            <a:extLst>
              <a:ext uri="{FF2B5EF4-FFF2-40B4-BE49-F238E27FC236}">
                <a16:creationId xmlns:a16="http://schemas.microsoft.com/office/drawing/2014/main" id="{3A0E052D-FCF0-4321-ACAC-5C23E7602428}"/>
              </a:ext>
            </a:extLst>
          </p:cNvPr>
          <p:cNvSpPr txBox="1"/>
          <p:nvPr/>
        </p:nvSpPr>
        <p:spPr>
          <a:xfrm>
            <a:off x="8021943" y="3581335"/>
            <a:ext cx="625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WR19</a:t>
            </a:r>
            <a:endParaRPr lang="en-GB" sz="900" dirty="0"/>
          </a:p>
        </p:txBody>
      </p:sp>
      <p:sp>
        <p:nvSpPr>
          <p:cNvPr id="160" name="Tekstvak 159">
            <a:extLst>
              <a:ext uri="{FF2B5EF4-FFF2-40B4-BE49-F238E27FC236}">
                <a16:creationId xmlns:a16="http://schemas.microsoft.com/office/drawing/2014/main" id="{7054D0D6-DBB2-4593-B480-E6C812435413}"/>
              </a:ext>
            </a:extLst>
          </p:cNvPr>
          <p:cNvSpPr txBox="1"/>
          <p:nvPr/>
        </p:nvSpPr>
        <p:spPr>
          <a:xfrm>
            <a:off x="8076382" y="3435004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WR18</a:t>
            </a:r>
            <a:endParaRPr lang="en-GB" sz="900" dirty="0"/>
          </a:p>
        </p:txBody>
      </p:sp>
      <p:sp>
        <p:nvSpPr>
          <p:cNvPr id="161" name="Tekstvak 160">
            <a:extLst>
              <a:ext uri="{FF2B5EF4-FFF2-40B4-BE49-F238E27FC236}">
                <a16:creationId xmlns:a16="http://schemas.microsoft.com/office/drawing/2014/main" id="{06686F35-6C92-4EC5-BE6C-7334C6DD4BF6}"/>
              </a:ext>
            </a:extLst>
          </p:cNvPr>
          <p:cNvSpPr txBox="1"/>
          <p:nvPr/>
        </p:nvSpPr>
        <p:spPr>
          <a:xfrm>
            <a:off x="8052684" y="3251237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WR17</a:t>
            </a:r>
            <a:endParaRPr lang="en-GB" sz="900" dirty="0"/>
          </a:p>
        </p:txBody>
      </p:sp>
      <p:sp>
        <p:nvSpPr>
          <p:cNvPr id="165" name="Tekstvak 164">
            <a:extLst>
              <a:ext uri="{FF2B5EF4-FFF2-40B4-BE49-F238E27FC236}">
                <a16:creationId xmlns:a16="http://schemas.microsoft.com/office/drawing/2014/main" id="{AC6A5969-B536-44ED-A528-5BCFC200566D}"/>
              </a:ext>
            </a:extLst>
          </p:cNvPr>
          <p:cNvSpPr txBox="1"/>
          <p:nvPr/>
        </p:nvSpPr>
        <p:spPr>
          <a:xfrm>
            <a:off x="10479344" y="3355801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WR24</a:t>
            </a:r>
            <a:endParaRPr lang="en-GB" sz="1400" dirty="0"/>
          </a:p>
        </p:txBody>
      </p:sp>
      <p:sp>
        <p:nvSpPr>
          <p:cNvPr id="166" name="Tekstvak 165">
            <a:extLst>
              <a:ext uri="{FF2B5EF4-FFF2-40B4-BE49-F238E27FC236}">
                <a16:creationId xmlns:a16="http://schemas.microsoft.com/office/drawing/2014/main" id="{CDFCCA04-B9F4-4147-9A24-7019E6F4B8D2}"/>
              </a:ext>
            </a:extLst>
          </p:cNvPr>
          <p:cNvSpPr txBox="1"/>
          <p:nvPr/>
        </p:nvSpPr>
        <p:spPr>
          <a:xfrm>
            <a:off x="9897681" y="338507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WR23</a:t>
            </a:r>
            <a:endParaRPr lang="en-GB" sz="1400" dirty="0"/>
          </a:p>
        </p:txBody>
      </p:sp>
      <p:sp>
        <p:nvSpPr>
          <p:cNvPr id="167" name="Tekstvak 166">
            <a:extLst>
              <a:ext uri="{FF2B5EF4-FFF2-40B4-BE49-F238E27FC236}">
                <a16:creationId xmlns:a16="http://schemas.microsoft.com/office/drawing/2014/main" id="{32244525-1402-41D5-A687-83F293CD603B}"/>
              </a:ext>
            </a:extLst>
          </p:cNvPr>
          <p:cNvSpPr txBox="1"/>
          <p:nvPr/>
        </p:nvSpPr>
        <p:spPr>
          <a:xfrm>
            <a:off x="9435837" y="3292429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WR22</a:t>
            </a:r>
            <a:endParaRPr lang="en-GB" sz="1400" dirty="0"/>
          </a:p>
        </p:txBody>
      </p:sp>
      <p:sp>
        <p:nvSpPr>
          <p:cNvPr id="168" name="Tekstvak 167">
            <a:extLst>
              <a:ext uri="{FF2B5EF4-FFF2-40B4-BE49-F238E27FC236}">
                <a16:creationId xmlns:a16="http://schemas.microsoft.com/office/drawing/2014/main" id="{849AF072-14AF-4DC9-9C93-11CD4D782DE0}"/>
              </a:ext>
            </a:extLst>
          </p:cNvPr>
          <p:cNvSpPr txBox="1"/>
          <p:nvPr/>
        </p:nvSpPr>
        <p:spPr>
          <a:xfrm>
            <a:off x="8832741" y="3317641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WR21</a:t>
            </a:r>
            <a:endParaRPr lang="en-GB" sz="1400" dirty="0"/>
          </a:p>
        </p:txBody>
      </p:sp>
      <p:sp>
        <p:nvSpPr>
          <p:cNvPr id="169" name="Tekstvak 168">
            <a:extLst>
              <a:ext uri="{FF2B5EF4-FFF2-40B4-BE49-F238E27FC236}">
                <a16:creationId xmlns:a16="http://schemas.microsoft.com/office/drawing/2014/main" id="{BF10E39F-3B05-40FD-81B2-C1688D415842}"/>
              </a:ext>
            </a:extLst>
          </p:cNvPr>
          <p:cNvSpPr txBox="1"/>
          <p:nvPr/>
        </p:nvSpPr>
        <p:spPr>
          <a:xfrm>
            <a:off x="5700233" y="5094769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28</a:t>
            </a:r>
            <a:endParaRPr lang="en-GB" sz="1400" dirty="0"/>
          </a:p>
        </p:txBody>
      </p:sp>
      <p:sp>
        <p:nvSpPr>
          <p:cNvPr id="170" name="Tekstvak 169">
            <a:extLst>
              <a:ext uri="{FF2B5EF4-FFF2-40B4-BE49-F238E27FC236}">
                <a16:creationId xmlns:a16="http://schemas.microsoft.com/office/drawing/2014/main" id="{6C047328-6F8A-45AF-AEB4-8DB7424408E8}"/>
              </a:ext>
            </a:extLst>
          </p:cNvPr>
          <p:cNvSpPr txBox="1"/>
          <p:nvPr/>
        </p:nvSpPr>
        <p:spPr>
          <a:xfrm>
            <a:off x="5037253" y="5160488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WR27</a:t>
            </a:r>
            <a:endParaRPr lang="en-GB" sz="1400" dirty="0"/>
          </a:p>
        </p:txBody>
      </p:sp>
      <p:sp>
        <p:nvSpPr>
          <p:cNvPr id="171" name="Tekstvak 170">
            <a:extLst>
              <a:ext uri="{FF2B5EF4-FFF2-40B4-BE49-F238E27FC236}">
                <a16:creationId xmlns:a16="http://schemas.microsoft.com/office/drawing/2014/main" id="{FB7C741C-2E30-4E6C-B2C9-429EE1E04258}"/>
              </a:ext>
            </a:extLst>
          </p:cNvPr>
          <p:cNvSpPr txBox="1"/>
          <p:nvPr/>
        </p:nvSpPr>
        <p:spPr>
          <a:xfrm>
            <a:off x="4890296" y="4794458"/>
            <a:ext cx="679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WR26</a:t>
            </a:r>
            <a:endParaRPr lang="en-GB" sz="1400" dirty="0"/>
          </a:p>
        </p:txBody>
      </p:sp>
      <p:sp>
        <p:nvSpPr>
          <p:cNvPr id="172" name="Tekstvak 171">
            <a:extLst>
              <a:ext uri="{FF2B5EF4-FFF2-40B4-BE49-F238E27FC236}">
                <a16:creationId xmlns:a16="http://schemas.microsoft.com/office/drawing/2014/main" id="{DA2E7D99-CF70-48F6-B8AF-E201C32A8D0A}"/>
              </a:ext>
            </a:extLst>
          </p:cNvPr>
          <p:cNvSpPr txBox="1"/>
          <p:nvPr/>
        </p:nvSpPr>
        <p:spPr>
          <a:xfrm>
            <a:off x="4033740" y="4899158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WR25</a:t>
            </a:r>
            <a:endParaRPr lang="en-GB" sz="1400" dirty="0"/>
          </a:p>
        </p:txBody>
      </p:sp>
      <p:sp>
        <p:nvSpPr>
          <p:cNvPr id="173" name="Tekstvak 172">
            <a:extLst>
              <a:ext uri="{FF2B5EF4-FFF2-40B4-BE49-F238E27FC236}">
                <a16:creationId xmlns:a16="http://schemas.microsoft.com/office/drawing/2014/main" id="{5CFE3A47-9C11-4BFD-AE8D-A97392A67E3F}"/>
              </a:ext>
            </a:extLst>
          </p:cNvPr>
          <p:cNvSpPr txBox="1"/>
          <p:nvPr/>
        </p:nvSpPr>
        <p:spPr>
          <a:xfrm>
            <a:off x="6944738" y="4381609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WR29</a:t>
            </a:r>
            <a:endParaRPr lang="en-GB" sz="1400" dirty="0"/>
          </a:p>
        </p:txBody>
      </p:sp>
      <p:sp>
        <p:nvSpPr>
          <p:cNvPr id="174" name="Tekstvak 173">
            <a:extLst>
              <a:ext uri="{FF2B5EF4-FFF2-40B4-BE49-F238E27FC236}">
                <a16:creationId xmlns:a16="http://schemas.microsoft.com/office/drawing/2014/main" id="{8D12D7D2-D3B3-44C9-BC9E-B179C2221BEA}"/>
              </a:ext>
            </a:extLst>
          </p:cNvPr>
          <p:cNvSpPr txBox="1"/>
          <p:nvPr/>
        </p:nvSpPr>
        <p:spPr>
          <a:xfrm>
            <a:off x="9711653" y="417804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WR32</a:t>
            </a:r>
            <a:endParaRPr lang="en-GB" sz="1400" dirty="0"/>
          </a:p>
        </p:txBody>
      </p:sp>
      <p:sp>
        <p:nvSpPr>
          <p:cNvPr id="175" name="Tekstvak 174">
            <a:extLst>
              <a:ext uri="{FF2B5EF4-FFF2-40B4-BE49-F238E27FC236}">
                <a16:creationId xmlns:a16="http://schemas.microsoft.com/office/drawing/2014/main" id="{073D90BC-C193-4312-A642-ED172D3D142D}"/>
              </a:ext>
            </a:extLst>
          </p:cNvPr>
          <p:cNvSpPr txBox="1"/>
          <p:nvPr/>
        </p:nvSpPr>
        <p:spPr>
          <a:xfrm>
            <a:off x="7821510" y="4577787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WR31</a:t>
            </a:r>
            <a:endParaRPr lang="en-GB" sz="1400" dirty="0"/>
          </a:p>
        </p:txBody>
      </p:sp>
      <p:sp>
        <p:nvSpPr>
          <p:cNvPr id="176" name="Tekstvak 175">
            <a:extLst>
              <a:ext uri="{FF2B5EF4-FFF2-40B4-BE49-F238E27FC236}">
                <a16:creationId xmlns:a16="http://schemas.microsoft.com/office/drawing/2014/main" id="{7EA9875F-E2E7-48CC-ADAF-E4AFD71B2446}"/>
              </a:ext>
            </a:extLst>
          </p:cNvPr>
          <p:cNvSpPr txBox="1"/>
          <p:nvPr/>
        </p:nvSpPr>
        <p:spPr>
          <a:xfrm>
            <a:off x="7812861" y="4023623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WR30</a:t>
            </a:r>
            <a:endParaRPr lang="en-GB" sz="1400" dirty="0"/>
          </a:p>
        </p:txBody>
      </p:sp>
      <p:sp>
        <p:nvSpPr>
          <p:cNvPr id="177" name="Tekstvak 176">
            <a:extLst>
              <a:ext uri="{FF2B5EF4-FFF2-40B4-BE49-F238E27FC236}">
                <a16:creationId xmlns:a16="http://schemas.microsoft.com/office/drawing/2014/main" id="{8DC4CC45-F71A-42A5-B356-673C9EFAF46E}"/>
              </a:ext>
            </a:extLst>
          </p:cNvPr>
          <p:cNvSpPr txBox="1"/>
          <p:nvPr/>
        </p:nvSpPr>
        <p:spPr>
          <a:xfrm>
            <a:off x="7826369" y="5462361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WR35</a:t>
            </a:r>
            <a:endParaRPr lang="en-GB" sz="1400" dirty="0"/>
          </a:p>
        </p:txBody>
      </p:sp>
      <p:sp>
        <p:nvSpPr>
          <p:cNvPr id="178" name="Tekstvak 177">
            <a:extLst>
              <a:ext uri="{FF2B5EF4-FFF2-40B4-BE49-F238E27FC236}">
                <a16:creationId xmlns:a16="http://schemas.microsoft.com/office/drawing/2014/main" id="{9BD9CE87-A971-46A1-9AF7-CB1C6EC2B0B3}"/>
              </a:ext>
            </a:extLst>
          </p:cNvPr>
          <p:cNvSpPr txBox="1"/>
          <p:nvPr/>
        </p:nvSpPr>
        <p:spPr>
          <a:xfrm>
            <a:off x="7871595" y="5062157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WR34</a:t>
            </a:r>
            <a:endParaRPr lang="en-GB" sz="1400" dirty="0"/>
          </a:p>
        </p:txBody>
      </p:sp>
      <p:sp>
        <p:nvSpPr>
          <p:cNvPr id="179" name="Tekstvak 178">
            <a:extLst>
              <a:ext uri="{FF2B5EF4-FFF2-40B4-BE49-F238E27FC236}">
                <a16:creationId xmlns:a16="http://schemas.microsoft.com/office/drawing/2014/main" id="{F923E4E5-FD61-4E29-8E2F-A75D491ABD2C}"/>
              </a:ext>
            </a:extLst>
          </p:cNvPr>
          <p:cNvSpPr txBox="1"/>
          <p:nvPr/>
        </p:nvSpPr>
        <p:spPr>
          <a:xfrm>
            <a:off x="7040652" y="555088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33</a:t>
            </a:r>
            <a:endParaRPr lang="en-GB" sz="1400" dirty="0"/>
          </a:p>
        </p:txBody>
      </p:sp>
      <p:sp>
        <p:nvSpPr>
          <p:cNvPr id="180" name="Tekstvak 179">
            <a:extLst>
              <a:ext uri="{FF2B5EF4-FFF2-40B4-BE49-F238E27FC236}">
                <a16:creationId xmlns:a16="http://schemas.microsoft.com/office/drawing/2014/main" id="{73645D84-9BCB-4F66-88B6-5CC9F5EBBF87}"/>
              </a:ext>
            </a:extLst>
          </p:cNvPr>
          <p:cNvSpPr txBox="1"/>
          <p:nvPr/>
        </p:nvSpPr>
        <p:spPr>
          <a:xfrm>
            <a:off x="9523113" y="5246556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WR38</a:t>
            </a:r>
            <a:endParaRPr lang="en-GB" sz="1400" dirty="0"/>
          </a:p>
        </p:txBody>
      </p:sp>
      <p:sp>
        <p:nvSpPr>
          <p:cNvPr id="181" name="Tekstvak 180">
            <a:extLst>
              <a:ext uri="{FF2B5EF4-FFF2-40B4-BE49-F238E27FC236}">
                <a16:creationId xmlns:a16="http://schemas.microsoft.com/office/drawing/2014/main" id="{A9CFCF68-E1A0-4EC9-BA5D-B8E703C3B901}"/>
              </a:ext>
            </a:extLst>
          </p:cNvPr>
          <p:cNvSpPr txBox="1"/>
          <p:nvPr/>
        </p:nvSpPr>
        <p:spPr>
          <a:xfrm>
            <a:off x="9553419" y="5002564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WR37</a:t>
            </a:r>
            <a:endParaRPr lang="en-GB" sz="1400" dirty="0"/>
          </a:p>
        </p:txBody>
      </p:sp>
      <p:sp>
        <p:nvSpPr>
          <p:cNvPr id="182" name="Tekstvak 181">
            <a:extLst>
              <a:ext uri="{FF2B5EF4-FFF2-40B4-BE49-F238E27FC236}">
                <a16:creationId xmlns:a16="http://schemas.microsoft.com/office/drawing/2014/main" id="{DEC758D6-6426-4ECE-84F2-B4B2BFDD8EEB}"/>
              </a:ext>
            </a:extLst>
          </p:cNvPr>
          <p:cNvSpPr txBox="1"/>
          <p:nvPr/>
        </p:nvSpPr>
        <p:spPr>
          <a:xfrm>
            <a:off x="7856867" y="5760659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WR36</a:t>
            </a:r>
            <a:endParaRPr lang="en-GB" sz="1400" dirty="0"/>
          </a:p>
        </p:txBody>
      </p:sp>
      <p:sp>
        <p:nvSpPr>
          <p:cNvPr id="183" name="Tekstvak 182">
            <a:extLst>
              <a:ext uri="{FF2B5EF4-FFF2-40B4-BE49-F238E27FC236}">
                <a16:creationId xmlns:a16="http://schemas.microsoft.com/office/drawing/2014/main" id="{F96BED8F-698F-44B2-8280-00CF919F679A}"/>
              </a:ext>
            </a:extLst>
          </p:cNvPr>
          <p:cNvSpPr txBox="1"/>
          <p:nvPr/>
        </p:nvSpPr>
        <p:spPr>
          <a:xfrm>
            <a:off x="9021358" y="5703841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WR40</a:t>
            </a:r>
            <a:endParaRPr lang="en-GB" sz="1400" dirty="0"/>
          </a:p>
        </p:txBody>
      </p:sp>
      <p:sp>
        <p:nvSpPr>
          <p:cNvPr id="184" name="Tekstvak 183">
            <a:extLst>
              <a:ext uri="{FF2B5EF4-FFF2-40B4-BE49-F238E27FC236}">
                <a16:creationId xmlns:a16="http://schemas.microsoft.com/office/drawing/2014/main" id="{34141B08-D2E7-48DF-B58C-D87E93C117BA}"/>
              </a:ext>
            </a:extLst>
          </p:cNvPr>
          <p:cNvSpPr txBox="1"/>
          <p:nvPr/>
        </p:nvSpPr>
        <p:spPr>
          <a:xfrm>
            <a:off x="9240673" y="5451303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WR39</a:t>
            </a:r>
            <a:endParaRPr lang="en-GB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85" name="Inkt 184">
                <a:extLst>
                  <a:ext uri="{FF2B5EF4-FFF2-40B4-BE49-F238E27FC236}">
                    <a16:creationId xmlns:a16="http://schemas.microsoft.com/office/drawing/2014/main" id="{5DE8B121-166E-4607-87C4-CA8AFA4B0A40}"/>
                  </a:ext>
                </a:extLst>
              </p14:cNvPr>
              <p14:cNvContentPartPr/>
              <p14:nvPr/>
            </p14:nvContentPartPr>
            <p14:xfrm>
              <a:off x="5552876" y="5042907"/>
              <a:ext cx="221040" cy="66960"/>
            </p14:xfrm>
          </p:contentPart>
        </mc:Choice>
        <mc:Fallback xmlns="">
          <p:pic>
            <p:nvPicPr>
              <p:cNvPr id="185" name="Inkt 184">
                <a:extLst>
                  <a:ext uri="{FF2B5EF4-FFF2-40B4-BE49-F238E27FC236}">
                    <a16:creationId xmlns:a16="http://schemas.microsoft.com/office/drawing/2014/main" id="{5DE8B121-166E-4607-87C4-CA8AFA4B0A4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543891" y="5033907"/>
                <a:ext cx="238651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86" name="Inkt 185">
                <a:extLst>
                  <a:ext uri="{FF2B5EF4-FFF2-40B4-BE49-F238E27FC236}">
                    <a16:creationId xmlns:a16="http://schemas.microsoft.com/office/drawing/2014/main" id="{2FF7EE20-8F80-4A0A-81BB-B2C2E11D3BF4}"/>
                  </a:ext>
                </a:extLst>
              </p14:cNvPr>
              <p14:cNvContentPartPr/>
              <p14:nvPr/>
            </p14:nvContentPartPr>
            <p14:xfrm>
              <a:off x="5643236" y="5694867"/>
              <a:ext cx="34920" cy="242280"/>
            </p14:xfrm>
          </p:contentPart>
        </mc:Choice>
        <mc:Fallback xmlns="">
          <p:pic>
            <p:nvPicPr>
              <p:cNvPr id="186" name="Inkt 185">
                <a:extLst>
                  <a:ext uri="{FF2B5EF4-FFF2-40B4-BE49-F238E27FC236}">
                    <a16:creationId xmlns:a16="http://schemas.microsoft.com/office/drawing/2014/main" id="{2FF7EE20-8F80-4A0A-81BB-B2C2E11D3BF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634236" y="5685867"/>
                <a:ext cx="5256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665" name="Inkt 664">
                <a:extLst>
                  <a:ext uri="{FF2B5EF4-FFF2-40B4-BE49-F238E27FC236}">
                    <a16:creationId xmlns:a16="http://schemas.microsoft.com/office/drawing/2014/main" id="{834634E3-DA91-4D42-9F58-AC46B92D0CB7}"/>
                  </a:ext>
                </a:extLst>
              </p14:cNvPr>
              <p14:cNvContentPartPr/>
              <p14:nvPr/>
            </p14:nvContentPartPr>
            <p14:xfrm>
              <a:off x="3125726" y="1428375"/>
              <a:ext cx="7217280" cy="4776120"/>
            </p14:xfrm>
          </p:contentPart>
        </mc:Choice>
        <mc:Fallback xmlns="">
          <p:pic>
            <p:nvPicPr>
              <p:cNvPr id="665" name="Inkt 664">
                <a:extLst>
                  <a:ext uri="{FF2B5EF4-FFF2-40B4-BE49-F238E27FC236}">
                    <a16:creationId xmlns:a16="http://schemas.microsoft.com/office/drawing/2014/main" id="{834634E3-DA91-4D42-9F58-AC46B92D0CB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111326" y="1413974"/>
                <a:ext cx="7245360" cy="4804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666" name="Inkt 665">
                <a:extLst>
                  <a:ext uri="{FF2B5EF4-FFF2-40B4-BE49-F238E27FC236}">
                    <a16:creationId xmlns:a16="http://schemas.microsoft.com/office/drawing/2014/main" id="{16D2950E-D0D9-4241-B9B4-8F3BACE675CB}"/>
                  </a:ext>
                </a:extLst>
              </p14:cNvPr>
              <p14:cNvContentPartPr/>
              <p14:nvPr/>
            </p14:nvContentPartPr>
            <p14:xfrm>
              <a:off x="7237738" y="1483831"/>
              <a:ext cx="3813840" cy="4228560"/>
            </p14:xfrm>
          </p:contentPart>
        </mc:Choice>
        <mc:Fallback xmlns="">
          <p:pic>
            <p:nvPicPr>
              <p:cNvPr id="666" name="Inkt 665">
                <a:extLst>
                  <a:ext uri="{FF2B5EF4-FFF2-40B4-BE49-F238E27FC236}">
                    <a16:creationId xmlns:a16="http://schemas.microsoft.com/office/drawing/2014/main" id="{16D2950E-D0D9-4241-B9B4-8F3BACE675C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223338" y="1469432"/>
                <a:ext cx="3841920" cy="4256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667" name="Inkt 666">
                <a:extLst>
                  <a:ext uri="{FF2B5EF4-FFF2-40B4-BE49-F238E27FC236}">
                    <a16:creationId xmlns:a16="http://schemas.microsoft.com/office/drawing/2014/main" id="{EE603B02-01C7-49FD-89CC-0E1748825DD1}"/>
                  </a:ext>
                </a:extLst>
              </p14:cNvPr>
              <p14:cNvContentPartPr/>
              <p14:nvPr/>
            </p14:nvContentPartPr>
            <p14:xfrm>
              <a:off x="6229581" y="1504298"/>
              <a:ext cx="147240" cy="1964520"/>
            </p14:xfrm>
          </p:contentPart>
        </mc:Choice>
        <mc:Fallback xmlns="">
          <p:pic>
            <p:nvPicPr>
              <p:cNvPr id="667" name="Inkt 666">
                <a:extLst>
                  <a:ext uri="{FF2B5EF4-FFF2-40B4-BE49-F238E27FC236}">
                    <a16:creationId xmlns:a16="http://schemas.microsoft.com/office/drawing/2014/main" id="{EE603B02-01C7-49FD-89CC-0E1748825DD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215181" y="1489898"/>
                <a:ext cx="175320" cy="19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668" name="Inkt 667">
                <a:extLst>
                  <a:ext uri="{FF2B5EF4-FFF2-40B4-BE49-F238E27FC236}">
                    <a16:creationId xmlns:a16="http://schemas.microsoft.com/office/drawing/2014/main" id="{B78AAE8D-293F-48D0-9CDC-D1E2A4ADD2D7}"/>
                  </a:ext>
                </a:extLst>
              </p14:cNvPr>
              <p14:cNvContentPartPr/>
              <p14:nvPr/>
            </p14:nvContentPartPr>
            <p14:xfrm>
              <a:off x="6174141" y="3768698"/>
              <a:ext cx="157320" cy="1569240"/>
            </p14:xfrm>
          </p:contentPart>
        </mc:Choice>
        <mc:Fallback xmlns="">
          <p:pic>
            <p:nvPicPr>
              <p:cNvPr id="668" name="Inkt 667">
                <a:extLst>
                  <a:ext uri="{FF2B5EF4-FFF2-40B4-BE49-F238E27FC236}">
                    <a16:creationId xmlns:a16="http://schemas.microsoft.com/office/drawing/2014/main" id="{B78AAE8D-293F-48D0-9CDC-D1E2A4ADD2D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159741" y="3754298"/>
                <a:ext cx="185400" cy="159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669" name="Inkt 668">
                <a:extLst>
                  <a:ext uri="{FF2B5EF4-FFF2-40B4-BE49-F238E27FC236}">
                    <a16:creationId xmlns:a16="http://schemas.microsoft.com/office/drawing/2014/main" id="{2D980943-1A8D-4110-8D56-509C43F19449}"/>
                  </a:ext>
                </a:extLst>
              </p14:cNvPr>
              <p14:cNvContentPartPr/>
              <p14:nvPr/>
            </p14:nvContentPartPr>
            <p14:xfrm>
              <a:off x="6145701" y="5311658"/>
              <a:ext cx="61920" cy="786240"/>
            </p14:xfrm>
          </p:contentPart>
        </mc:Choice>
        <mc:Fallback xmlns="">
          <p:pic>
            <p:nvPicPr>
              <p:cNvPr id="669" name="Inkt 668">
                <a:extLst>
                  <a:ext uri="{FF2B5EF4-FFF2-40B4-BE49-F238E27FC236}">
                    <a16:creationId xmlns:a16="http://schemas.microsoft.com/office/drawing/2014/main" id="{2D980943-1A8D-4110-8D56-509C43F1944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131301" y="5297251"/>
                <a:ext cx="90000" cy="814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670" name="Inkt 669">
                <a:extLst>
                  <a:ext uri="{FF2B5EF4-FFF2-40B4-BE49-F238E27FC236}">
                    <a16:creationId xmlns:a16="http://schemas.microsoft.com/office/drawing/2014/main" id="{9104991E-9BB0-437D-A733-482D823689E7}"/>
                  </a:ext>
                </a:extLst>
              </p14:cNvPr>
              <p14:cNvContentPartPr/>
              <p14:nvPr/>
            </p14:nvContentPartPr>
            <p14:xfrm>
              <a:off x="6531261" y="1483418"/>
              <a:ext cx="78480" cy="1408680"/>
            </p14:xfrm>
          </p:contentPart>
        </mc:Choice>
        <mc:Fallback xmlns="">
          <p:pic>
            <p:nvPicPr>
              <p:cNvPr id="670" name="Inkt 669">
                <a:extLst>
                  <a:ext uri="{FF2B5EF4-FFF2-40B4-BE49-F238E27FC236}">
                    <a16:creationId xmlns:a16="http://schemas.microsoft.com/office/drawing/2014/main" id="{9104991E-9BB0-437D-A733-482D823689E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516861" y="1469018"/>
                <a:ext cx="106560" cy="14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671" name="Inkt 670">
                <a:extLst>
                  <a:ext uri="{FF2B5EF4-FFF2-40B4-BE49-F238E27FC236}">
                    <a16:creationId xmlns:a16="http://schemas.microsoft.com/office/drawing/2014/main" id="{AC4F5201-B634-4BC5-B910-F02C56F74064}"/>
                  </a:ext>
                </a:extLst>
              </p14:cNvPr>
              <p14:cNvContentPartPr/>
              <p14:nvPr/>
            </p14:nvContentPartPr>
            <p14:xfrm>
              <a:off x="6395407" y="3415828"/>
              <a:ext cx="234360" cy="2704320"/>
            </p14:xfrm>
          </p:contentPart>
        </mc:Choice>
        <mc:Fallback xmlns="">
          <p:pic>
            <p:nvPicPr>
              <p:cNvPr id="671" name="Inkt 670">
                <a:extLst>
                  <a:ext uri="{FF2B5EF4-FFF2-40B4-BE49-F238E27FC236}">
                    <a16:creationId xmlns:a16="http://schemas.microsoft.com/office/drawing/2014/main" id="{AC4F5201-B634-4BC5-B910-F02C56F7406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381007" y="3401428"/>
                <a:ext cx="262440" cy="27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672" name="Inkt 671">
                <a:extLst>
                  <a:ext uri="{FF2B5EF4-FFF2-40B4-BE49-F238E27FC236}">
                    <a16:creationId xmlns:a16="http://schemas.microsoft.com/office/drawing/2014/main" id="{718BE71C-D29E-4495-B305-E913C8EE112D}"/>
                  </a:ext>
                </a:extLst>
              </p14:cNvPr>
              <p14:cNvContentPartPr/>
              <p14:nvPr/>
            </p14:nvContentPartPr>
            <p14:xfrm>
              <a:off x="6545301" y="3067778"/>
              <a:ext cx="1916640" cy="57600"/>
            </p14:xfrm>
          </p:contentPart>
        </mc:Choice>
        <mc:Fallback xmlns="">
          <p:pic>
            <p:nvPicPr>
              <p:cNvPr id="672" name="Inkt 671">
                <a:extLst>
                  <a:ext uri="{FF2B5EF4-FFF2-40B4-BE49-F238E27FC236}">
                    <a16:creationId xmlns:a16="http://schemas.microsoft.com/office/drawing/2014/main" id="{718BE71C-D29E-4495-B305-E913C8EE112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530901" y="3053378"/>
                <a:ext cx="19447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673" name="Inkt 672">
                <a:extLst>
                  <a:ext uri="{FF2B5EF4-FFF2-40B4-BE49-F238E27FC236}">
                    <a16:creationId xmlns:a16="http://schemas.microsoft.com/office/drawing/2014/main" id="{B1D6A1D8-64CF-4724-A42D-8C9A1544130C}"/>
                  </a:ext>
                </a:extLst>
              </p14:cNvPr>
              <p14:cNvContentPartPr/>
              <p14:nvPr/>
            </p14:nvContentPartPr>
            <p14:xfrm>
              <a:off x="4895061" y="1592498"/>
              <a:ext cx="124200" cy="1913400"/>
            </p14:xfrm>
          </p:contentPart>
        </mc:Choice>
        <mc:Fallback xmlns="">
          <p:pic>
            <p:nvPicPr>
              <p:cNvPr id="673" name="Inkt 672">
                <a:extLst>
                  <a:ext uri="{FF2B5EF4-FFF2-40B4-BE49-F238E27FC236}">
                    <a16:creationId xmlns:a16="http://schemas.microsoft.com/office/drawing/2014/main" id="{B1D6A1D8-64CF-4724-A42D-8C9A1544130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880661" y="1578098"/>
                <a:ext cx="152280" cy="19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674" name="Inkt 673">
                <a:extLst>
                  <a:ext uri="{FF2B5EF4-FFF2-40B4-BE49-F238E27FC236}">
                    <a16:creationId xmlns:a16="http://schemas.microsoft.com/office/drawing/2014/main" id="{816B9B60-733D-454F-AE0D-498708D9DFBF}"/>
                  </a:ext>
                </a:extLst>
              </p14:cNvPr>
              <p14:cNvContentPartPr/>
              <p14:nvPr/>
            </p14:nvContentPartPr>
            <p14:xfrm>
              <a:off x="6519381" y="5243258"/>
              <a:ext cx="1262880" cy="73440"/>
            </p14:xfrm>
          </p:contentPart>
        </mc:Choice>
        <mc:Fallback xmlns="">
          <p:pic>
            <p:nvPicPr>
              <p:cNvPr id="674" name="Inkt 673">
                <a:extLst>
                  <a:ext uri="{FF2B5EF4-FFF2-40B4-BE49-F238E27FC236}">
                    <a16:creationId xmlns:a16="http://schemas.microsoft.com/office/drawing/2014/main" id="{816B9B60-733D-454F-AE0D-498708D9DFB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504985" y="5228858"/>
                <a:ext cx="1290952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675" name="Inkt 674">
                <a:extLst>
                  <a:ext uri="{FF2B5EF4-FFF2-40B4-BE49-F238E27FC236}">
                    <a16:creationId xmlns:a16="http://schemas.microsoft.com/office/drawing/2014/main" id="{289F1150-D7B1-4BA0-B85F-1BA7AB5EA0CE}"/>
                  </a:ext>
                </a:extLst>
              </p14:cNvPr>
              <p14:cNvContentPartPr/>
              <p14:nvPr/>
            </p14:nvContentPartPr>
            <p14:xfrm>
              <a:off x="4832061" y="3702098"/>
              <a:ext cx="75240" cy="1927440"/>
            </p14:xfrm>
          </p:contentPart>
        </mc:Choice>
        <mc:Fallback xmlns="">
          <p:pic>
            <p:nvPicPr>
              <p:cNvPr id="675" name="Inkt 674">
                <a:extLst>
                  <a:ext uri="{FF2B5EF4-FFF2-40B4-BE49-F238E27FC236}">
                    <a16:creationId xmlns:a16="http://schemas.microsoft.com/office/drawing/2014/main" id="{289F1150-D7B1-4BA0-B85F-1BA7AB5EA0C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817592" y="3687698"/>
                <a:ext cx="103455" cy="19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676" name="Inkt 675">
                <a:extLst>
                  <a:ext uri="{FF2B5EF4-FFF2-40B4-BE49-F238E27FC236}">
                    <a16:creationId xmlns:a16="http://schemas.microsoft.com/office/drawing/2014/main" id="{7EBFAA30-CB1F-4D81-B63D-A0909135B2C9}"/>
                  </a:ext>
                </a:extLst>
              </p14:cNvPr>
              <p14:cNvContentPartPr/>
              <p14:nvPr/>
            </p14:nvContentPartPr>
            <p14:xfrm>
              <a:off x="5642924" y="3565043"/>
              <a:ext cx="61920" cy="2221200"/>
            </p14:xfrm>
          </p:contentPart>
        </mc:Choice>
        <mc:Fallback xmlns="">
          <p:pic>
            <p:nvPicPr>
              <p:cNvPr id="676" name="Inkt 675">
                <a:extLst>
                  <a:ext uri="{FF2B5EF4-FFF2-40B4-BE49-F238E27FC236}">
                    <a16:creationId xmlns:a16="http://schemas.microsoft.com/office/drawing/2014/main" id="{7EBFAA30-CB1F-4D81-B63D-A0909135B2C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628440" y="3550643"/>
                <a:ext cx="90164" cy="22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677" name="Inkt 676">
                <a:extLst>
                  <a:ext uri="{FF2B5EF4-FFF2-40B4-BE49-F238E27FC236}">
                    <a16:creationId xmlns:a16="http://schemas.microsoft.com/office/drawing/2014/main" id="{7A1581DF-FC08-46E4-8F53-738A76891E70}"/>
                  </a:ext>
                </a:extLst>
              </p14:cNvPr>
              <p14:cNvContentPartPr/>
              <p14:nvPr/>
            </p14:nvContentPartPr>
            <p14:xfrm>
              <a:off x="4905861" y="4775618"/>
              <a:ext cx="1258200" cy="22680"/>
            </p14:xfrm>
          </p:contentPart>
        </mc:Choice>
        <mc:Fallback xmlns="">
          <p:pic>
            <p:nvPicPr>
              <p:cNvPr id="677" name="Inkt 676">
                <a:extLst>
                  <a:ext uri="{FF2B5EF4-FFF2-40B4-BE49-F238E27FC236}">
                    <a16:creationId xmlns:a16="http://schemas.microsoft.com/office/drawing/2014/main" id="{7A1581DF-FC08-46E4-8F53-738A76891E7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891461" y="4761218"/>
                <a:ext cx="12862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678" name="Inkt 677">
                <a:extLst>
                  <a:ext uri="{FF2B5EF4-FFF2-40B4-BE49-F238E27FC236}">
                    <a16:creationId xmlns:a16="http://schemas.microsoft.com/office/drawing/2014/main" id="{FE7C699E-982F-4C2F-A06D-90A0BE8ED97B}"/>
                  </a:ext>
                </a:extLst>
              </p14:cNvPr>
              <p14:cNvContentPartPr/>
              <p14:nvPr/>
            </p14:nvContentPartPr>
            <p14:xfrm>
              <a:off x="3538221" y="4759778"/>
              <a:ext cx="1414440" cy="42120"/>
            </p14:xfrm>
          </p:contentPart>
        </mc:Choice>
        <mc:Fallback xmlns="">
          <p:pic>
            <p:nvPicPr>
              <p:cNvPr id="678" name="Inkt 677">
                <a:extLst>
                  <a:ext uri="{FF2B5EF4-FFF2-40B4-BE49-F238E27FC236}">
                    <a16:creationId xmlns:a16="http://schemas.microsoft.com/office/drawing/2014/main" id="{FE7C699E-982F-4C2F-A06D-90A0BE8ED97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523821" y="4745378"/>
                <a:ext cx="14425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679" name="Inkt 678">
                <a:extLst>
                  <a:ext uri="{FF2B5EF4-FFF2-40B4-BE49-F238E27FC236}">
                    <a16:creationId xmlns:a16="http://schemas.microsoft.com/office/drawing/2014/main" id="{633C6D09-BA47-4255-9F59-B5B3167A9FC3}"/>
                  </a:ext>
                </a:extLst>
              </p14:cNvPr>
              <p14:cNvContentPartPr/>
              <p14:nvPr/>
            </p14:nvContentPartPr>
            <p14:xfrm>
              <a:off x="8148381" y="3315458"/>
              <a:ext cx="322920" cy="29880"/>
            </p14:xfrm>
          </p:contentPart>
        </mc:Choice>
        <mc:Fallback xmlns="">
          <p:pic>
            <p:nvPicPr>
              <p:cNvPr id="679" name="Inkt 678">
                <a:extLst>
                  <a:ext uri="{FF2B5EF4-FFF2-40B4-BE49-F238E27FC236}">
                    <a16:creationId xmlns:a16="http://schemas.microsoft.com/office/drawing/2014/main" id="{633C6D09-BA47-4255-9F59-B5B3167A9FC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133981" y="3301058"/>
                <a:ext cx="35100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680" name="Inkt 679">
                <a:extLst>
                  <a:ext uri="{FF2B5EF4-FFF2-40B4-BE49-F238E27FC236}">
                    <a16:creationId xmlns:a16="http://schemas.microsoft.com/office/drawing/2014/main" id="{10507C0D-B38D-4CFF-BE1F-34ECC0D0FE5C}"/>
                  </a:ext>
                </a:extLst>
              </p14:cNvPr>
              <p14:cNvContentPartPr/>
              <p14:nvPr/>
            </p14:nvContentPartPr>
            <p14:xfrm>
              <a:off x="8160621" y="3661058"/>
              <a:ext cx="253080" cy="20880"/>
            </p14:xfrm>
          </p:contentPart>
        </mc:Choice>
        <mc:Fallback xmlns="">
          <p:pic>
            <p:nvPicPr>
              <p:cNvPr id="680" name="Inkt 679">
                <a:extLst>
                  <a:ext uri="{FF2B5EF4-FFF2-40B4-BE49-F238E27FC236}">
                    <a16:creationId xmlns:a16="http://schemas.microsoft.com/office/drawing/2014/main" id="{10507C0D-B38D-4CFF-BE1F-34ECC0D0FE5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146221" y="3646658"/>
                <a:ext cx="281160" cy="4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81" name="Groep 680">
            <a:extLst>
              <a:ext uri="{FF2B5EF4-FFF2-40B4-BE49-F238E27FC236}">
                <a16:creationId xmlns:a16="http://schemas.microsoft.com/office/drawing/2014/main" id="{A278B846-3B45-44C9-9A61-6461F3A7381B}"/>
              </a:ext>
            </a:extLst>
          </p:cNvPr>
          <p:cNvGrpSpPr/>
          <p:nvPr/>
        </p:nvGrpSpPr>
        <p:grpSpPr>
          <a:xfrm>
            <a:off x="6719541" y="3153818"/>
            <a:ext cx="1684800" cy="616320"/>
            <a:chOff x="6270425" y="3293778"/>
            <a:chExt cx="1684800" cy="61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682" name="Inkt 681">
                  <a:extLst>
                    <a:ext uri="{FF2B5EF4-FFF2-40B4-BE49-F238E27FC236}">
                      <a16:creationId xmlns:a16="http://schemas.microsoft.com/office/drawing/2014/main" id="{D24D9B02-DFA1-4217-8DE8-19C0044C2831}"/>
                    </a:ext>
                  </a:extLst>
                </p14:cNvPr>
                <p14:cNvContentPartPr/>
                <p14:nvPr/>
              </p14:nvContentPartPr>
              <p14:xfrm>
                <a:off x="6270425" y="3328698"/>
                <a:ext cx="111600" cy="157320"/>
              </p14:xfrm>
            </p:contentPart>
          </mc:Choice>
          <mc:Fallback xmlns="">
            <p:pic>
              <p:nvPicPr>
                <p:cNvPr id="110" name="Inkt 109">
                  <a:extLst>
                    <a:ext uri="{FF2B5EF4-FFF2-40B4-BE49-F238E27FC236}">
                      <a16:creationId xmlns:a16="http://schemas.microsoft.com/office/drawing/2014/main" id="{CA9083A9-2512-4D99-B36A-E18A3056A92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261425" y="3319698"/>
                  <a:ext cx="129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683" name="Inkt 682">
                  <a:extLst>
                    <a:ext uri="{FF2B5EF4-FFF2-40B4-BE49-F238E27FC236}">
                      <a16:creationId xmlns:a16="http://schemas.microsoft.com/office/drawing/2014/main" id="{3970245B-BB21-4C8E-AFC8-23781BEB37C0}"/>
                    </a:ext>
                  </a:extLst>
                </p14:cNvPr>
                <p14:cNvContentPartPr/>
                <p14:nvPr/>
              </p14:nvContentPartPr>
              <p14:xfrm>
                <a:off x="6554105" y="3345618"/>
                <a:ext cx="86760" cy="126720"/>
              </p14:xfrm>
            </p:contentPart>
          </mc:Choice>
          <mc:Fallback xmlns="">
            <p:pic>
              <p:nvPicPr>
                <p:cNvPr id="111" name="Inkt 110">
                  <a:extLst>
                    <a:ext uri="{FF2B5EF4-FFF2-40B4-BE49-F238E27FC236}">
                      <a16:creationId xmlns:a16="http://schemas.microsoft.com/office/drawing/2014/main" id="{6305FF28-09DD-4AE7-892D-A7322B82F39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545105" y="3336978"/>
                  <a:ext cx="104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84" name="Inkt 683">
                  <a:extLst>
                    <a:ext uri="{FF2B5EF4-FFF2-40B4-BE49-F238E27FC236}">
                      <a16:creationId xmlns:a16="http://schemas.microsoft.com/office/drawing/2014/main" id="{768BDF22-756E-4067-B88C-EA9710ADB3E8}"/>
                    </a:ext>
                  </a:extLst>
                </p14:cNvPr>
                <p14:cNvContentPartPr/>
                <p14:nvPr/>
              </p14:nvContentPartPr>
              <p14:xfrm>
                <a:off x="6835265" y="3331938"/>
                <a:ext cx="140400" cy="157320"/>
              </p14:xfrm>
            </p:contentPart>
          </mc:Choice>
          <mc:Fallback xmlns="">
            <p:pic>
              <p:nvPicPr>
                <p:cNvPr id="112" name="Inkt 111">
                  <a:extLst>
                    <a:ext uri="{FF2B5EF4-FFF2-40B4-BE49-F238E27FC236}">
                      <a16:creationId xmlns:a16="http://schemas.microsoft.com/office/drawing/2014/main" id="{CF124F4C-D4EF-4A8C-B9C9-D784B6C785D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826625" y="3323298"/>
                  <a:ext cx="158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85" name="Inkt 684">
                  <a:extLst>
                    <a:ext uri="{FF2B5EF4-FFF2-40B4-BE49-F238E27FC236}">
                      <a16:creationId xmlns:a16="http://schemas.microsoft.com/office/drawing/2014/main" id="{2C3D6736-2312-4440-B7AC-D995570EB5AB}"/>
                    </a:ext>
                  </a:extLst>
                </p14:cNvPr>
                <p14:cNvContentPartPr/>
                <p14:nvPr/>
              </p14:nvContentPartPr>
              <p14:xfrm>
                <a:off x="7165385" y="3338418"/>
                <a:ext cx="134280" cy="167760"/>
              </p14:xfrm>
            </p:contentPart>
          </mc:Choice>
          <mc:Fallback xmlns="">
            <p:pic>
              <p:nvPicPr>
                <p:cNvPr id="114" name="Inkt 113">
                  <a:extLst>
                    <a:ext uri="{FF2B5EF4-FFF2-40B4-BE49-F238E27FC236}">
                      <a16:creationId xmlns:a16="http://schemas.microsoft.com/office/drawing/2014/main" id="{A3EC6820-DC16-4B9C-BA4F-A69FE382D35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56745" y="3329418"/>
                  <a:ext cx="1519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86" name="Inkt 685">
                  <a:extLst>
                    <a:ext uri="{FF2B5EF4-FFF2-40B4-BE49-F238E27FC236}">
                      <a16:creationId xmlns:a16="http://schemas.microsoft.com/office/drawing/2014/main" id="{6BB20472-ADC4-43EE-AD3D-EB8EC5B95F7A}"/>
                    </a:ext>
                  </a:extLst>
                </p14:cNvPr>
                <p14:cNvContentPartPr/>
                <p14:nvPr/>
              </p14:nvContentPartPr>
              <p14:xfrm>
                <a:off x="7832825" y="3293778"/>
                <a:ext cx="105120" cy="128160"/>
              </p14:xfrm>
            </p:contentPart>
          </mc:Choice>
          <mc:Fallback xmlns="">
            <p:pic>
              <p:nvPicPr>
                <p:cNvPr id="115" name="Inkt 114">
                  <a:extLst>
                    <a:ext uri="{FF2B5EF4-FFF2-40B4-BE49-F238E27FC236}">
                      <a16:creationId xmlns:a16="http://schemas.microsoft.com/office/drawing/2014/main" id="{660573EE-4657-48BC-9544-0E0DA7DBB07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824185" y="3285138"/>
                  <a:ext cx="1227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87" name="Inkt 686">
                  <a:extLst>
                    <a:ext uri="{FF2B5EF4-FFF2-40B4-BE49-F238E27FC236}">
                      <a16:creationId xmlns:a16="http://schemas.microsoft.com/office/drawing/2014/main" id="{2A71337C-9DA2-4E95-A5D3-AD81B8EE6771}"/>
                    </a:ext>
                  </a:extLst>
                </p14:cNvPr>
                <p14:cNvContentPartPr/>
                <p14:nvPr/>
              </p14:nvContentPartPr>
              <p14:xfrm>
                <a:off x="7859825" y="3513378"/>
                <a:ext cx="95400" cy="102240"/>
              </p14:xfrm>
            </p:contentPart>
          </mc:Choice>
          <mc:Fallback xmlns="">
            <p:pic>
              <p:nvPicPr>
                <p:cNvPr id="116" name="Inkt 115">
                  <a:extLst>
                    <a:ext uri="{FF2B5EF4-FFF2-40B4-BE49-F238E27FC236}">
                      <a16:creationId xmlns:a16="http://schemas.microsoft.com/office/drawing/2014/main" id="{110A762A-740E-485F-8E2C-E9543656A50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851185" y="3504378"/>
                  <a:ext cx="1130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688" name="Inkt 687">
                  <a:extLst>
                    <a:ext uri="{FF2B5EF4-FFF2-40B4-BE49-F238E27FC236}">
                      <a16:creationId xmlns:a16="http://schemas.microsoft.com/office/drawing/2014/main" id="{7B06EAFC-4B37-495C-9E3D-1F918BB07027}"/>
                    </a:ext>
                  </a:extLst>
                </p14:cNvPr>
                <p14:cNvContentPartPr/>
                <p14:nvPr/>
              </p14:nvContentPartPr>
              <p14:xfrm>
                <a:off x="7843625" y="3677178"/>
                <a:ext cx="99360" cy="88200"/>
              </p14:xfrm>
            </p:contentPart>
          </mc:Choice>
          <mc:Fallback xmlns="">
            <p:pic>
              <p:nvPicPr>
                <p:cNvPr id="117" name="Inkt 116">
                  <a:extLst>
                    <a:ext uri="{FF2B5EF4-FFF2-40B4-BE49-F238E27FC236}">
                      <a16:creationId xmlns:a16="http://schemas.microsoft.com/office/drawing/2014/main" id="{D319475B-E1A1-4A30-8754-298B1710008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834985" y="3668178"/>
                  <a:ext cx="117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689" name="Inkt 688">
                  <a:extLst>
                    <a:ext uri="{FF2B5EF4-FFF2-40B4-BE49-F238E27FC236}">
                      <a16:creationId xmlns:a16="http://schemas.microsoft.com/office/drawing/2014/main" id="{CD714D3B-94CF-4C87-9C24-CD782AA3A8E4}"/>
                    </a:ext>
                  </a:extLst>
                </p14:cNvPr>
                <p14:cNvContentPartPr/>
                <p14:nvPr/>
              </p14:nvContentPartPr>
              <p14:xfrm>
                <a:off x="7838585" y="3852858"/>
                <a:ext cx="85320" cy="57240"/>
              </p14:xfrm>
            </p:contentPart>
          </mc:Choice>
          <mc:Fallback xmlns="">
            <p:pic>
              <p:nvPicPr>
                <p:cNvPr id="119" name="Inkt 118">
                  <a:extLst>
                    <a:ext uri="{FF2B5EF4-FFF2-40B4-BE49-F238E27FC236}">
                      <a16:creationId xmlns:a16="http://schemas.microsoft.com/office/drawing/2014/main" id="{D3331A4B-3390-418B-9A1E-8DDB5BBDF5B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29585" y="3844218"/>
                  <a:ext cx="10296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0" name="Groep 689">
            <a:extLst>
              <a:ext uri="{FF2B5EF4-FFF2-40B4-BE49-F238E27FC236}">
                <a16:creationId xmlns:a16="http://schemas.microsoft.com/office/drawing/2014/main" id="{EEB18304-9CA5-4BAA-A352-ED2C378A165C}"/>
              </a:ext>
            </a:extLst>
          </p:cNvPr>
          <p:cNvGrpSpPr/>
          <p:nvPr/>
        </p:nvGrpSpPr>
        <p:grpSpPr>
          <a:xfrm>
            <a:off x="8832741" y="4527218"/>
            <a:ext cx="364680" cy="467640"/>
            <a:chOff x="8383625" y="4667178"/>
            <a:chExt cx="364680" cy="4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91" name="Inkt 690">
                  <a:extLst>
                    <a:ext uri="{FF2B5EF4-FFF2-40B4-BE49-F238E27FC236}">
                      <a16:creationId xmlns:a16="http://schemas.microsoft.com/office/drawing/2014/main" id="{D1FA10B2-00FA-40F4-AC49-F151FECF2C98}"/>
                    </a:ext>
                  </a:extLst>
                </p14:cNvPr>
                <p14:cNvContentPartPr/>
                <p14:nvPr/>
              </p14:nvContentPartPr>
              <p14:xfrm>
                <a:off x="8383625" y="4873458"/>
                <a:ext cx="164880" cy="245520"/>
              </p14:xfrm>
            </p:contentPart>
          </mc:Choice>
          <mc:Fallback xmlns="">
            <p:pic>
              <p:nvPicPr>
                <p:cNvPr id="121" name="Inkt 120">
                  <a:extLst>
                    <a:ext uri="{FF2B5EF4-FFF2-40B4-BE49-F238E27FC236}">
                      <a16:creationId xmlns:a16="http://schemas.microsoft.com/office/drawing/2014/main" id="{6BD2E9A9-20F6-4979-A2B6-151C2A9AC31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374985" y="4864818"/>
                  <a:ext cx="1825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92" name="Inkt 691">
                  <a:extLst>
                    <a:ext uri="{FF2B5EF4-FFF2-40B4-BE49-F238E27FC236}">
                      <a16:creationId xmlns:a16="http://schemas.microsoft.com/office/drawing/2014/main" id="{6E46BE4F-C474-4860-A5FB-61AF2D2735A9}"/>
                    </a:ext>
                  </a:extLst>
                </p14:cNvPr>
                <p14:cNvContentPartPr/>
                <p14:nvPr/>
              </p14:nvContentPartPr>
              <p14:xfrm>
                <a:off x="8596385" y="4910898"/>
                <a:ext cx="151920" cy="223920"/>
              </p14:xfrm>
            </p:contentPart>
          </mc:Choice>
          <mc:Fallback xmlns="">
            <p:pic>
              <p:nvPicPr>
                <p:cNvPr id="122" name="Inkt 121">
                  <a:extLst>
                    <a:ext uri="{FF2B5EF4-FFF2-40B4-BE49-F238E27FC236}">
                      <a16:creationId xmlns:a16="http://schemas.microsoft.com/office/drawing/2014/main" id="{3FA5FDAB-DADC-4180-9001-062EB65722E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587745" y="4902258"/>
                  <a:ext cx="169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93" name="Inkt 692">
                  <a:extLst>
                    <a:ext uri="{FF2B5EF4-FFF2-40B4-BE49-F238E27FC236}">
                      <a16:creationId xmlns:a16="http://schemas.microsoft.com/office/drawing/2014/main" id="{A60C7A6C-C11F-46C0-91B8-9D43032E8B44}"/>
                    </a:ext>
                  </a:extLst>
                </p14:cNvPr>
                <p14:cNvContentPartPr/>
                <p14:nvPr/>
              </p14:nvContentPartPr>
              <p14:xfrm>
                <a:off x="8389385" y="4667178"/>
                <a:ext cx="141840" cy="143640"/>
              </p14:xfrm>
            </p:contentPart>
          </mc:Choice>
          <mc:Fallback xmlns="">
            <p:pic>
              <p:nvPicPr>
                <p:cNvPr id="124" name="Inkt 123">
                  <a:extLst>
                    <a:ext uri="{FF2B5EF4-FFF2-40B4-BE49-F238E27FC236}">
                      <a16:creationId xmlns:a16="http://schemas.microsoft.com/office/drawing/2014/main" id="{C7A28B3B-4902-4357-BBE8-905DABCB445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380385" y="4658538"/>
                  <a:ext cx="15948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4" name="Groep 693">
            <a:extLst>
              <a:ext uri="{FF2B5EF4-FFF2-40B4-BE49-F238E27FC236}">
                <a16:creationId xmlns:a16="http://schemas.microsoft.com/office/drawing/2014/main" id="{BC8B7ECA-CF0E-428F-9A85-1676026B6139}"/>
              </a:ext>
            </a:extLst>
          </p:cNvPr>
          <p:cNvGrpSpPr/>
          <p:nvPr/>
        </p:nvGrpSpPr>
        <p:grpSpPr>
          <a:xfrm>
            <a:off x="5418501" y="2774018"/>
            <a:ext cx="753480" cy="659160"/>
            <a:chOff x="4969385" y="2913978"/>
            <a:chExt cx="753480" cy="65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95" name="Inkt 694">
                  <a:extLst>
                    <a:ext uri="{FF2B5EF4-FFF2-40B4-BE49-F238E27FC236}">
                      <a16:creationId xmlns:a16="http://schemas.microsoft.com/office/drawing/2014/main" id="{A6E3AACF-83BB-40EB-8A8A-C2AA91FAC577}"/>
                    </a:ext>
                  </a:extLst>
                </p14:cNvPr>
                <p14:cNvContentPartPr/>
                <p14:nvPr/>
              </p14:nvContentPartPr>
              <p14:xfrm>
                <a:off x="5524505" y="3216738"/>
                <a:ext cx="198360" cy="298800"/>
              </p14:xfrm>
            </p:contentPart>
          </mc:Choice>
          <mc:Fallback xmlns="">
            <p:pic>
              <p:nvPicPr>
                <p:cNvPr id="126" name="Inkt 125">
                  <a:extLst>
                    <a:ext uri="{FF2B5EF4-FFF2-40B4-BE49-F238E27FC236}">
                      <a16:creationId xmlns:a16="http://schemas.microsoft.com/office/drawing/2014/main" id="{27CD859D-C78F-4117-B8EC-4D096866B84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515505" y="3207738"/>
                  <a:ext cx="216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696" name="Inkt 695">
                  <a:extLst>
                    <a:ext uri="{FF2B5EF4-FFF2-40B4-BE49-F238E27FC236}">
                      <a16:creationId xmlns:a16="http://schemas.microsoft.com/office/drawing/2014/main" id="{9ECE8658-EF39-4A00-8F62-446665EC73C9}"/>
                    </a:ext>
                  </a:extLst>
                </p14:cNvPr>
                <p14:cNvContentPartPr/>
                <p14:nvPr/>
              </p14:nvContentPartPr>
              <p14:xfrm>
                <a:off x="5129585" y="2913978"/>
                <a:ext cx="315360" cy="618120"/>
              </p14:xfrm>
            </p:contentPart>
          </mc:Choice>
          <mc:Fallback xmlns="">
            <p:pic>
              <p:nvPicPr>
                <p:cNvPr id="127" name="Inkt 126">
                  <a:extLst>
                    <a:ext uri="{FF2B5EF4-FFF2-40B4-BE49-F238E27FC236}">
                      <a16:creationId xmlns:a16="http://schemas.microsoft.com/office/drawing/2014/main" id="{FEAC095B-270D-468E-8F3C-4F02EEDDD16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20585" y="2904978"/>
                  <a:ext cx="33300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697" name="Inkt 696">
                  <a:extLst>
                    <a:ext uri="{FF2B5EF4-FFF2-40B4-BE49-F238E27FC236}">
                      <a16:creationId xmlns:a16="http://schemas.microsoft.com/office/drawing/2014/main" id="{64E0CED3-DCCD-4142-ADA3-8B55AF235024}"/>
                    </a:ext>
                  </a:extLst>
                </p14:cNvPr>
                <p14:cNvContentPartPr/>
                <p14:nvPr/>
              </p14:nvContentPartPr>
              <p14:xfrm>
                <a:off x="5206265" y="2989218"/>
                <a:ext cx="177840" cy="583920"/>
              </p14:xfrm>
            </p:contentPart>
          </mc:Choice>
          <mc:Fallback xmlns="">
            <p:pic>
              <p:nvPicPr>
                <p:cNvPr id="128" name="Inkt 127">
                  <a:extLst>
                    <a:ext uri="{FF2B5EF4-FFF2-40B4-BE49-F238E27FC236}">
                      <a16:creationId xmlns:a16="http://schemas.microsoft.com/office/drawing/2014/main" id="{779F82CE-AF34-44CE-9298-106BAF653EB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197625" y="2980578"/>
                  <a:ext cx="19548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698" name="Inkt 697">
                  <a:extLst>
                    <a:ext uri="{FF2B5EF4-FFF2-40B4-BE49-F238E27FC236}">
                      <a16:creationId xmlns:a16="http://schemas.microsoft.com/office/drawing/2014/main" id="{A84C167B-399E-4AA9-83C7-C2ECF0F47CCE}"/>
                    </a:ext>
                  </a:extLst>
                </p14:cNvPr>
                <p14:cNvContentPartPr/>
                <p14:nvPr/>
              </p14:nvContentPartPr>
              <p14:xfrm>
                <a:off x="4969385" y="3428778"/>
                <a:ext cx="130320" cy="119880"/>
              </p14:xfrm>
            </p:contentPart>
          </mc:Choice>
          <mc:Fallback xmlns="">
            <p:pic>
              <p:nvPicPr>
                <p:cNvPr id="129" name="Inkt 128">
                  <a:extLst>
                    <a:ext uri="{FF2B5EF4-FFF2-40B4-BE49-F238E27FC236}">
                      <a16:creationId xmlns:a16="http://schemas.microsoft.com/office/drawing/2014/main" id="{9009B583-EDAA-4C45-A610-B4175F75243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60745" y="3420138"/>
                  <a:ext cx="1479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699" name="Inkt 698">
                  <a:extLst>
                    <a:ext uri="{FF2B5EF4-FFF2-40B4-BE49-F238E27FC236}">
                      <a16:creationId xmlns:a16="http://schemas.microsoft.com/office/drawing/2014/main" id="{1567B857-2BB4-48BA-BF18-0D667B1A3916}"/>
                    </a:ext>
                  </a:extLst>
                </p14:cNvPr>
                <p14:cNvContentPartPr/>
                <p14:nvPr/>
              </p14:nvContentPartPr>
              <p14:xfrm>
                <a:off x="5201945" y="2960418"/>
                <a:ext cx="46080" cy="187200"/>
              </p14:xfrm>
            </p:contentPart>
          </mc:Choice>
          <mc:Fallback xmlns="">
            <p:pic>
              <p:nvPicPr>
                <p:cNvPr id="130" name="Inkt 129">
                  <a:extLst>
                    <a:ext uri="{FF2B5EF4-FFF2-40B4-BE49-F238E27FC236}">
                      <a16:creationId xmlns:a16="http://schemas.microsoft.com/office/drawing/2014/main" id="{A9FBAF74-373D-4FDC-9857-13BF131FECF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93305" y="2951778"/>
                  <a:ext cx="6372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0" name="Groep 699">
            <a:extLst>
              <a:ext uri="{FF2B5EF4-FFF2-40B4-BE49-F238E27FC236}">
                <a16:creationId xmlns:a16="http://schemas.microsoft.com/office/drawing/2014/main" id="{DA0F2BB9-299A-485E-9FF3-112CC3D24C0A}"/>
              </a:ext>
            </a:extLst>
          </p:cNvPr>
          <p:cNvGrpSpPr/>
          <p:nvPr/>
        </p:nvGrpSpPr>
        <p:grpSpPr>
          <a:xfrm>
            <a:off x="4200621" y="2829098"/>
            <a:ext cx="654120" cy="529560"/>
            <a:chOff x="3751505" y="2969058"/>
            <a:chExt cx="65412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701" name="Inkt 700">
                  <a:extLst>
                    <a:ext uri="{FF2B5EF4-FFF2-40B4-BE49-F238E27FC236}">
                      <a16:creationId xmlns:a16="http://schemas.microsoft.com/office/drawing/2014/main" id="{0415C665-84A3-44D3-A0B0-01F6E2D5FAD2}"/>
                    </a:ext>
                  </a:extLst>
                </p14:cNvPr>
                <p14:cNvContentPartPr/>
                <p14:nvPr/>
              </p14:nvContentPartPr>
              <p14:xfrm>
                <a:off x="4099985" y="2973018"/>
                <a:ext cx="49680" cy="464760"/>
              </p14:xfrm>
            </p:contentPart>
          </mc:Choice>
          <mc:Fallback xmlns="">
            <p:pic>
              <p:nvPicPr>
                <p:cNvPr id="132" name="Inkt 131">
                  <a:extLst>
                    <a:ext uri="{FF2B5EF4-FFF2-40B4-BE49-F238E27FC236}">
                      <a16:creationId xmlns:a16="http://schemas.microsoft.com/office/drawing/2014/main" id="{56503DEC-67CA-486C-86A7-9CFD1BB8B1F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090985" y="2964018"/>
                  <a:ext cx="6732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702" name="Inkt 701">
                  <a:extLst>
                    <a:ext uri="{FF2B5EF4-FFF2-40B4-BE49-F238E27FC236}">
                      <a16:creationId xmlns:a16="http://schemas.microsoft.com/office/drawing/2014/main" id="{8C60A3FA-DED4-4582-8B6D-05455575564B}"/>
                    </a:ext>
                  </a:extLst>
                </p14:cNvPr>
                <p14:cNvContentPartPr/>
                <p14:nvPr/>
              </p14:nvContentPartPr>
              <p14:xfrm>
                <a:off x="4087745" y="2969058"/>
                <a:ext cx="317880" cy="529560"/>
              </p14:xfrm>
            </p:contentPart>
          </mc:Choice>
          <mc:Fallback xmlns="">
            <p:pic>
              <p:nvPicPr>
                <p:cNvPr id="133" name="Inkt 132">
                  <a:extLst>
                    <a:ext uri="{FF2B5EF4-FFF2-40B4-BE49-F238E27FC236}">
                      <a16:creationId xmlns:a16="http://schemas.microsoft.com/office/drawing/2014/main" id="{08ACE615-4F62-486C-9B8E-64610772364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079105" y="2960058"/>
                  <a:ext cx="33552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703" name="Inkt 702">
                  <a:extLst>
                    <a:ext uri="{FF2B5EF4-FFF2-40B4-BE49-F238E27FC236}">
                      <a16:creationId xmlns:a16="http://schemas.microsoft.com/office/drawing/2014/main" id="{E18871C0-642F-44FE-9B60-67E729F17BD3}"/>
                    </a:ext>
                  </a:extLst>
                </p14:cNvPr>
                <p14:cNvContentPartPr/>
                <p14:nvPr/>
              </p14:nvContentPartPr>
              <p14:xfrm>
                <a:off x="3751505" y="3340938"/>
                <a:ext cx="169560" cy="148320"/>
              </p14:xfrm>
            </p:contentPart>
          </mc:Choice>
          <mc:Fallback xmlns="">
            <p:pic>
              <p:nvPicPr>
                <p:cNvPr id="134" name="Inkt 133">
                  <a:extLst>
                    <a:ext uri="{FF2B5EF4-FFF2-40B4-BE49-F238E27FC236}">
                      <a16:creationId xmlns:a16="http://schemas.microsoft.com/office/drawing/2014/main" id="{DC6F7351-145C-46AD-8C27-B18C39656DE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742505" y="3332298"/>
                  <a:ext cx="187200" cy="16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704" name="Inkt 703">
                <a:extLst>
                  <a:ext uri="{FF2B5EF4-FFF2-40B4-BE49-F238E27FC236}">
                    <a16:creationId xmlns:a16="http://schemas.microsoft.com/office/drawing/2014/main" id="{9F0EBD12-76B7-4580-9AD6-D2768C2A7532}"/>
                  </a:ext>
                </a:extLst>
              </p14:cNvPr>
              <p14:cNvContentPartPr/>
              <p14:nvPr/>
            </p14:nvContentPartPr>
            <p14:xfrm>
              <a:off x="8662101" y="2367218"/>
              <a:ext cx="180000" cy="302400"/>
            </p14:xfrm>
          </p:contentPart>
        </mc:Choice>
        <mc:Fallback xmlns="">
          <p:pic>
            <p:nvPicPr>
              <p:cNvPr id="704" name="Inkt 703">
                <a:extLst>
                  <a:ext uri="{FF2B5EF4-FFF2-40B4-BE49-F238E27FC236}">
                    <a16:creationId xmlns:a16="http://schemas.microsoft.com/office/drawing/2014/main" id="{9F0EBD12-76B7-4580-9AD6-D2768C2A7532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647701" y="2352818"/>
                <a:ext cx="20808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705" name="Inkt 704">
                <a:extLst>
                  <a:ext uri="{FF2B5EF4-FFF2-40B4-BE49-F238E27FC236}">
                    <a16:creationId xmlns:a16="http://schemas.microsoft.com/office/drawing/2014/main" id="{6B2AA813-210F-4EA3-A388-051FDED167B0}"/>
                  </a:ext>
                </a:extLst>
              </p14:cNvPr>
              <p14:cNvContentPartPr/>
              <p14:nvPr/>
            </p14:nvContentPartPr>
            <p14:xfrm>
              <a:off x="4883394" y="5076959"/>
              <a:ext cx="696960" cy="46080"/>
            </p14:xfrm>
          </p:contentPart>
        </mc:Choice>
        <mc:Fallback xmlns="">
          <p:pic>
            <p:nvPicPr>
              <p:cNvPr id="705" name="Inkt 704">
                <a:extLst>
                  <a:ext uri="{FF2B5EF4-FFF2-40B4-BE49-F238E27FC236}">
                    <a16:creationId xmlns:a16="http://schemas.microsoft.com/office/drawing/2014/main" id="{6B2AA813-210F-4EA3-A388-051FDED167B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868994" y="5062559"/>
                <a:ext cx="725040" cy="74160"/>
              </a:xfrm>
              <a:prstGeom prst="rect">
                <a:avLst/>
              </a:prstGeom>
            </p:spPr>
          </p:pic>
        </mc:Fallback>
      </mc:AlternateContent>
      <p:sp>
        <p:nvSpPr>
          <p:cNvPr id="706" name="Tekstvak 705">
            <a:extLst>
              <a:ext uri="{FF2B5EF4-FFF2-40B4-BE49-F238E27FC236}">
                <a16:creationId xmlns:a16="http://schemas.microsoft.com/office/drawing/2014/main" id="{F66CA09D-F9E1-491F-AE95-E3C5320A13A3}"/>
              </a:ext>
            </a:extLst>
          </p:cNvPr>
          <p:cNvSpPr txBox="1"/>
          <p:nvPr/>
        </p:nvSpPr>
        <p:spPr>
          <a:xfrm>
            <a:off x="4131883" y="2544517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WR01</a:t>
            </a:r>
            <a:endParaRPr lang="en-GB" sz="1400" dirty="0"/>
          </a:p>
        </p:txBody>
      </p:sp>
      <p:sp>
        <p:nvSpPr>
          <p:cNvPr id="707" name="Tekstvak 706">
            <a:extLst>
              <a:ext uri="{FF2B5EF4-FFF2-40B4-BE49-F238E27FC236}">
                <a16:creationId xmlns:a16="http://schemas.microsoft.com/office/drawing/2014/main" id="{D566AF1D-4D21-4BE9-9BF2-2C8CED2FA12E}"/>
              </a:ext>
            </a:extLst>
          </p:cNvPr>
          <p:cNvSpPr txBox="1"/>
          <p:nvPr/>
        </p:nvSpPr>
        <p:spPr>
          <a:xfrm>
            <a:off x="5540901" y="222573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WR02</a:t>
            </a:r>
            <a:endParaRPr lang="en-GB" sz="1400" dirty="0"/>
          </a:p>
        </p:txBody>
      </p:sp>
      <p:sp>
        <p:nvSpPr>
          <p:cNvPr id="708" name="Tekstvak 707">
            <a:extLst>
              <a:ext uri="{FF2B5EF4-FFF2-40B4-BE49-F238E27FC236}">
                <a16:creationId xmlns:a16="http://schemas.microsoft.com/office/drawing/2014/main" id="{5BA7E03A-D7D5-48E3-8DCA-D25467AB1015}"/>
              </a:ext>
            </a:extLst>
          </p:cNvPr>
          <p:cNvSpPr txBox="1"/>
          <p:nvPr/>
        </p:nvSpPr>
        <p:spPr>
          <a:xfrm>
            <a:off x="6249885" y="2838238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WR03</a:t>
            </a:r>
            <a:endParaRPr lang="en-GB" sz="1400" dirty="0"/>
          </a:p>
        </p:txBody>
      </p:sp>
      <p:sp>
        <p:nvSpPr>
          <p:cNvPr id="709" name="Tekstvak 708">
            <a:extLst>
              <a:ext uri="{FF2B5EF4-FFF2-40B4-BE49-F238E27FC236}">
                <a16:creationId xmlns:a16="http://schemas.microsoft.com/office/drawing/2014/main" id="{A954D5F0-410E-4DEF-B2D6-49E34ADB2DF4}"/>
              </a:ext>
            </a:extLst>
          </p:cNvPr>
          <p:cNvSpPr txBox="1"/>
          <p:nvPr/>
        </p:nvSpPr>
        <p:spPr>
          <a:xfrm>
            <a:off x="7089981" y="222573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WR04</a:t>
            </a:r>
            <a:endParaRPr lang="en-GB" sz="1400" dirty="0"/>
          </a:p>
        </p:txBody>
      </p:sp>
      <p:sp>
        <p:nvSpPr>
          <p:cNvPr id="710" name="Tekstvak 709">
            <a:extLst>
              <a:ext uri="{FF2B5EF4-FFF2-40B4-BE49-F238E27FC236}">
                <a16:creationId xmlns:a16="http://schemas.microsoft.com/office/drawing/2014/main" id="{9ABE1281-0890-47B7-BEB7-E0B15617F07E}"/>
              </a:ext>
            </a:extLst>
          </p:cNvPr>
          <p:cNvSpPr txBox="1"/>
          <p:nvPr/>
        </p:nvSpPr>
        <p:spPr>
          <a:xfrm>
            <a:off x="7982430" y="222573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WR05</a:t>
            </a:r>
            <a:endParaRPr lang="en-GB" sz="1400" dirty="0"/>
          </a:p>
        </p:txBody>
      </p:sp>
      <p:sp>
        <p:nvSpPr>
          <p:cNvPr id="711" name="Tekstvak 710">
            <a:extLst>
              <a:ext uri="{FF2B5EF4-FFF2-40B4-BE49-F238E27FC236}">
                <a16:creationId xmlns:a16="http://schemas.microsoft.com/office/drawing/2014/main" id="{FA52791E-32CF-4131-B571-F3E8E17C45A5}"/>
              </a:ext>
            </a:extLst>
          </p:cNvPr>
          <p:cNvSpPr txBox="1"/>
          <p:nvPr/>
        </p:nvSpPr>
        <p:spPr>
          <a:xfrm>
            <a:off x="9542788" y="2394493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WR06</a:t>
            </a:r>
            <a:endParaRPr lang="en-GB" sz="1400" dirty="0"/>
          </a:p>
        </p:txBody>
      </p:sp>
      <p:grpSp>
        <p:nvGrpSpPr>
          <p:cNvPr id="712" name="Groep 711">
            <a:extLst>
              <a:ext uri="{FF2B5EF4-FFF2-40B4-BE49-F238E27FC236}">
                <a16:creationId xmlns:a16="http://schemas.microsoft.com/office/drawing/2014/main" id="{4086DD54-B1B3-4186-9BD7-077FB0F5DD57}"/>
              </a:ext>
            </a:extLst>
          </p:cNvPr>
          <p:cNvGrpSpPr/>
          <p:nvPr/>
        </p:nvGrpSpPr>
        <p:grpSpPr>
          <a:xfrm>
            <a:off x="3033861" y="1742548"/>
            <a:ext cx="7844400" cy="4429080"/>
            <a:chOff x="2614265" y="1808778"/>
            <a:chExt cx="7844400" cy="442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713" name="Inkt 712">
                  <a:extLst>
                    <a:ext uri="{FF2B5EF4-FFF2-40B4-BE49-F238E27FC236}">
                      <a16:creationId xmlns:a16="http://schemas.microsoft.com/office/drawing/2014/main" id="{43995E43-2FD3-4793-90C5-707A90840AA6}"/>
                    </a:ext>
                  </a:extLst>
                </p14:cNvPr>
                <p14:cNvContentPartPr/>
                <p14:nvPr/>
              </p14:nvContentPartPr>
              <p14:xfrm>
                <a:off x="6132185" y="2894178"/>
                <a:ext cx="4026240" cy="135720"/>
              </p14:xfrm>
            </p:contentPart>
          </mc:Choice>
          <mc:Fallback xmlns="">
            <p:pic>
              <p:nvPicPr>
                <p:cNvPr id="14" name="Inkt 13">
                  <a:extLst>
                    <a:ext uri="{FF2B5EF4-FFF2-40B4-BE49-F238E27FC236}">
                      <a16:creationId xmlns:a16="http://schemas.microsoft.com/office/drawing/2014/main" id="{AE792EB5-1B7F-448E-AE42-717D2AB5A5B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123545" y="2885538"/>
                  <a:ext cx="4043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714" name="Inkt 713">
                  <a:extLst>
                    <a:ext uri="{FF2B5EF4-FFF2-40B4-BE49-F238E27FC236}">
                      <a16:creationId xmlns:a16="http://schemas.microsoft.com/office/drawing/2014/main" id="{D2D1C466-F9F2-4A69-B54A-ECC512A44DC6}"/>
                    </a:ext>
                  </a:extLst>
                </p14:cNvPr>
                <p14:cNvContentPartPr/>
                <p14:nvPr/>
              </p14:nvContentPartPr>
              <p14:xfrm>
                <a:off x="6127865" y="3225378"/>
                <a:ext cx="51480" cy="405720"/>
              </p14:xfrm>
            </p:contentPart>
          </mc:Choice>
          <mc:Fallback xmlns="">
            <p:pic>
              <p:nvPicPr>
                <p:cNvPr id="16" name="Inkt 15">
                  <a:extLst>
                    <a:ext uri="{FF2B5EF4-FFF2-40B4-BE49-F238E27FC236}">
                      <a16:creationId xmlns:a16="http://schemas.microsoft.com/office/drawing/2014/main" id="{389187DC-A15C-4BEE-A811-22131C5EC93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119225" y="3216738"/>
                  <a:ext cx="691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715" name="Inkt 714">
                  <a:extLst>
                    <a:ext uri="{FF2B5EF4-FFF2-40B4-BE49-F238E27FC236}">
                      <a16:creationId xmlns:a16="http://schemas.microsoft.com/office/drawing/2014/main" id="{3C6CA4D8-FE7C-4C39-BCD8-26F6755A464A}"/>
                    </a:ext>
                  </a:extLst>
                </p14:cNvPr>
                <p14:cNvContentPartPr/>
                <p14:nvPr/>
              </p14:nvContentPartPr>
              <p14:xfrm>
                <a:off x="7898345" y="3209538"/>
                <a:ext cx="151200" cy="2976840"/>
              </p14:xfrm>
            </p:contentPart>
          </mc:Choice>
          <mc:Fallback xmlns="">
            <p:pic>
              <p:nvPicPr>
                <p:cNvPr id="22" name="Inkt 21">
                  <a:extLst>
                    <a:ext uri="{FF2B5EF4-FFF2-40B4-BE49-F238E27FC236}">
                      <a16:creationId xmlns:a16="http://schemas.microsoft.com/office/drawing/2014/main" id="{3B0F446C-38D7-4064-8F2B-A4549E42D56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889345" y="3200538"/>
                  <a:ext cx="168840" cy="29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716" name="Inkt 715">
                  <a:extLst>
                    <a:ext uri="{FF2B5EF4-FFF2-40B4-BE49-F238E27FC236}">
                      <a16:creationId xmlns:a16="http://schemas.microsoft.com/office/drawing/2014/main" id="{57081CA9-B389-4031-8420-884272349AEF}"/>
                    </a:ext>
                  </a:extLst>
                </p14:cNvPr>
                <p14:cNvContentPartPr/>
                <p14:nvPr/>
              </p14:nvContentPartPr>
              <p14:xfrm>
                <a:off x="8282465" y="3244098"/>
                <a:ext cx="2134080" cy="35280"/>
              </p14:xfrm>
            </p:contentPart>
          </mc:Choice>
          <mc:Fallback xmlns="">
            <p:pic>
              <p:nvPicPr>
                <p:cNvPr id="23" name="Inkt 22">
                  <a:extLst>
                    <a:ext uri="{FF2B5EF4-FFF2-40B4-BE49-F238E27FC236}">
                      <a16:creationId xmlns:a16="http://schemas.microsoft.com/office/drawing/2014/main" id="{D6156A81-A968-4714-9DD0-F9517641442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273825" y="3235098"/>
                  <a:ext cx="21517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717" name="Inkt 716">
                  <a:extLst>
                    <a:ext uri="{FF2B5EF4-FFF2-40B4-BE49-F238E27FC236}">
                      <a16:creationId xmlns:a16="http://schemas.microsoft.com/office/drawing/2014/main" id="{1E6F6D05-1CB8-4A64-BEBA-8721DE475BE5}"/>
                    </a:ext>
                  </a:extLst>
                </p14:cNvPr>
                <p14:cNvContentPartPr/>
                <p14:nvPr/>
              </p14:nvContentPartPr>
              <p14:xfrm>
                <a:off x="8235305" y="3287298"/>
                <a:ext cx="128520" cy="2858040"/>
              </p14:xfrm>
            </p:contentPart>
          </mc:Choice>
          <mc:Fallback xmlns="">
            <p:pic>
              <p:nvPicPr>
                <p:cNvPr id="24" name="Inkt 23">
                  <a:extLst>
                    <a:ext uri="{FF2B5EF4-FFF2-40B4-BE49-F238E27FC236}">
                      <a16:creationId xmlns:a16="http://schemas.microsoft.com/office/drawing/2014/main" id="{D1AB4068-564F-4229-90A5-3C205C6078D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226305" y="3278298"/>
                  <a:ext cx="146160" cy="28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718" name="Inkt 717">
                  <a:extLst>
                    <a:ext uri="{FF2B5EF4-FFF2-40B4-BE49-F238E27FC236}">
                      <a16:creationId xmlns:a16="http://schemas.microsoft.com/office/drawing/2014/main" id="{CA6EC68C-8B53-4439-9758-CEF8B8402DE2}"/>
                    </a:ext>
                  </a:extLst>
                </p14:cNvPr>
                <p14:cNvContentPartPr/>
                <p14:nvPr/>
              </p14:nvContentPartPr>
              <p14:xfrm>
                <a:off x="7239185" y="1808778"/>
                <a:ext cx="124560" cy="1119600"/>
              </p14:xfrm>
            </p:contentPart>
          </mc:Choice>
          <mc:Fallback xmlns="">
            <p:pic>
              <p:nvPicPr>
                <p:cNvPr id="26" name="Inkt 25">
                  <a:extLst>
                    <a:ext uri="{FF2B5EF4-FFF2-40B4-BE49-F238E27FC236}">
                      <a16:creationId xmlns:a16="http://schemas.microsoft.com/office/drawing/2014/main" id="{35ED0044-5BEF-4478-8E8B-9759B3CABB1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230185" y="1799778"/>
                  <a:ext cx="142200" cy="11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719" name="Inkt 718">
                  <a:extLst>
                    <a:ext uri="{FF2B5EF4-FFF2-40B4-BE49-F238E27FC236}">
                      <a16:creationId xmlns:a16="http://schemas.microsoft.com/office/drawing/2014/main" id="{3C2536AB-AA2D-4EA1-96CD-EC6DCCE01B40}"/>
                    </a:ext>
                  </a:extLst>
                </p14:cNvPr>
                <p14:cNvContentPartPr/>
                <p14:nvPr/>
              </p14:nvContentPartPr>
              <p14:xfrm>
                <a:off x="8513945" y="2141778"/>
                <a:ext cx="97920" cy="714600"/>
              </p14:xfrm>
            </p:contentPart>
          </mc:Choice>
          <mc:Fallback xmlns="">
            <p:pic>
              <p:nvPicPr>
                <p:cNvPr id="27" name="Inkt 26">
                  <a:extLst>
                    <a:ext uri="{FF2B5EF4-FFF2-40B4-BE49-F238E27FC236}">
                      <a16:creationId xmlns:a16="http://schemas.microsoft.com/office/drawing/2014/main" id="{86BA1D36-9078-4A5F-B038-9D4AA991C1C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505305" y="2133138"/>
                  <a:ext cx="11556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720" name="Inkt 719">
                  <a:extLst>
                    <a:ext uri="{FF2B5EF4-FFF2-40B4-BE49-F238E27FC236}">
                      <a16:creationId xmlns:a16="http://schemas.microsoft.com/office/drawing/2014/main" id="{3C834F90-6320-4017-8AF8-875C1B1161A2}"/>
                    </a:ext>
                  </a:extLst>
                </p14:cNvPr>
                <p14:cNvContentPartPr/>
                <p14:nvPr/>
              </p14:nvContentPartPr>
              <p14:xfrm>
                <a:off x="8303345" y="3875178"/>
                <a:ext cx="2155320" cy="55800"/>
              </p14:xfrm>
            </p:contentPart>
          </mc:Choice>
          <mc:Fallback xmlns="">
            <p:pic>
              <p:nvPicPr>
                <p:cNvPr id="36" name="Inkt 35">
                  <a:extLst>
                    <a:ext uri="{FF2B5EF4-FFF2-40B4-BE49-F238E27FC236}">
                      <a16:creationId xmlns:a16="http://schemas.microsoft.com/office/drawing/2014/main" id="{321437FF-351F-4D01-B23F-2E48BF7AE85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294345" y="3866538"/>
                  <a:ext cx="2172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721" name="Inkt 720">
                  <a:extLst>
                    <a:ext uri="{FF2B5EF4-FFF2-40B4-BE49-F238E27FC236}">
                      <a16:creationId xmlns:a16="http://schemas.microsoft.com/office/drawing/2014/main" id="{5936B644-62B9-4040-B4F7-E3B8AC63A452}"/>
                    </a:ext>
                  </a:extLst>
                </p14:cNvPr>
                <p14:cNvContentPartPr/>
                <p14:nvPr/>
              </p14:nvContentPartPr>
              <p14:xfrm>
                <a:off x="8922905" y="3270378"/>
                <a:ext cx="58680" cy="597600"/>
              </p14:xfrm>
            </p:contentPart>
          </mc:Choice>
          <mc:Fallback xmlns="">
            <p:pic>
              <p:nvPicPr>
                <p:cNvPr id="37" name="Inkt 36">
                  <a:extLst>
                    <a:ext uri="{FF2B5EF4-FFF2-40B4-BE49-F238E27FC236}">
                      <a16:creationId xmlns:a16="http://schemas.microsoft.com/office/drawing/2014/main" id="{449BB0AF-9332-4053-88C9-77A6515F021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913905" y="3261378"/>
                  <a:ext cx="7632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722" name="Inkt 721">
                  <a:extLst>
                    <a:ext uri="{FF2B5EF4-FFF2-40B4-BE49-F238E27FC236}">
                      <a16:creationId xmlns:a16="http://schemas.microsoft.com/office/drawing/2014/main" id="{117C0C36-1B45-4776-B85C-641785E68BD6}"/>
                    </a:ext>
                  </a:extLst>
                </p14:cNvPr>
                <p14:cNvContentPartPr/>
                <p14:nvPr/>
              </p14:nvContentPartPr>
              <p14:xfrm>
                <a:off x="9497825" y="3285138"/>
                <a:ext cx="132120" cy="664560"/>
              </p14:xfrm>
            </p:contentPart>
          </mc:Choice>
          <mc:Fallback xmlns="">
            <p:pic>
              <p:nvPicPr>
                <p:cNvPr id="38" name="Inkt 37">
                  <a:extLst>
                    <a:ext uri="{FF2B5EF4-FFF2-40B4-BE49-F238E27FC236}">
                      <a16:creationId xmlns:a16="http://schemas.microsoft.com/office/drawing/2014/main" id="{F8D7740B-91BD-4604-A2B9-56DFDFB9E5B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488825" y="3276138"/>
                  <a:ext cx="14976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723" name="Inkt 722">
                  <a:extLst>
                    <a:ext uri="{FF2B5EF4-FFF2-40B4-BE49-F238E27FC236}">
                      <a16:creationId xmlns:a16="http://schemas.microsoft.com/office/drawing/2014/main" id="{B7F2F25F-0750-40E9-8C73-43DE6F5BC9AC}"/>
                    </a:ext>
                  </a:extLst>
                </p14:cNvPr>
                <p14:cNvContentPartPr/>
                <p14:nvPr/>
              </p14:nvContentPartPr>
              <p14:xfrm>
                <a:off x="9934505" y="3284418"/>
                <a:ext cx="113400" cy="621000"/>
              </p14:xfrm>
            </p:contentPart>
          </mc:Choice>
          <mc:Fallback xmlns="">
            <p:pic>
              <p:nvPicPr>
                <p:cNvPr id="39" name="Inkt 38">
                  <a:extLst>
                    <a:ext uri="{FF2B5EF4-FFF2-40B4-BE49-F238E27FC236}">
                      <a16:creationId xmlns:a16="http://schemas.microsoft.com/office/drawing/2014/main" id="{70F5E031-BCDC-44B6-AAAA-D3FDC97C45C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925505" y="3275778"/>
                  <a:ext cx="13104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724" name="Inkt 723">
                  <a:extLst>
                    <a:ext uri="{FF2B5EF4-FFF2-40B4-BE49-F238E27FC236}">
                      <a16:creationId xmlns:a16="http://schemas.microsoft.com/office/drawing/2014/main" id="{19B316BB-513B-4F89-9FCA-634654E611A8}"/>
                    </a:ext>
                  </a:extLst>
                </p14:cNvPr>
                <p14:cNvContentPartPr/>
                <p14:nvPr/>
              </p14:nvContentPartPr>
              <p14:xfrm>
                <a:off x="10170665" y="3015858"/>
                <a:ext cx="120240" cy="23760"/>
              </p14:xfrm>
            </p:contentPart>
          </mc:Choice>
          <mc:Fallback xmlns="">
            <p:pic>
              <p:nvPicPr>
                <p:cNvPr id="41" name="Inkt 40">
                  <a:extLst>
                    <a:ext uri="{FF2B5EF4-FFF2-40B4-BE49-F238E27FC236}">
                      <a16:creationId xmlns:a16="http://schemas.microsoft.com/office/drawing/2014/main" id="{00B67861-E1F6-4A28-88E2-76B460D2CE5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162025" y="3006858"/>
                  <a:ext cx="137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725" name="Inkt 724">
                  <a:extLst>
                    <a:ext uri="{FF2B5EF4-FFF2-40B4-BE49-F238E27FC236}">
                      <a16:creationId xmlns:a16="http://schemas.microsoft.com/office/drawing/2014/main" id="{E59A3E92-CEBB-4E2C-8DB1-9B804635F24E}"/>
                    </a:ext>
                  </a:extLst>
                </p14:cNvPr>
                <p14:cNvContentPartPr/>
                <p14:nvPr/>
              </p14:nvContentPartPr>
              <p14:xfrm>
                <a:off x="6151625" y="3939978"/>
                <a:ext cx="1230120" cy="60840"/>
              </p14:xfrm>
            </p:contentPart>
          </mc:Choice>
          <mc:Fallback xmlns="">
            <p:pic>
              <p:nvPicPr>
                <p:cNvPr id="43" name="Inkt 42">
                  <a:extLst>
                    <a:ext uri="{FF2B5EF4-FFF2-40B4-BE49-F238E27FC236}">
                      <a16:creationId xmlns:a16="http://schemas.microsoft.com/office/drawing/2014/main" id="{58EBA635-7C03-4ED9-BE7D-C7E4B9920C8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142985" y="3930978"/>
                  <a:ext cx="1247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726" name="Inkt 725">
                  <a:extLst>
                    <a:ext uri="{FF2B5EF4-FFF2-40B4-BE49-F238E27FC236}">
                      <a16:creationId xmlns:a16="http://schemas.microsoft.com/office/drawing/2014/main" id="{10C24982-4F07-4077-9E91-BF9A32BAADA9}"/>
                    </a:ext>
                  </a:extLst>
                </p14:cNvPr>
                <p14:cNvContentPartPr/>
                <p14:nvPr/>
              </p14:nvContentPartPr>
              <p14:xfrm>
                <a:off x="7344305" y="3248058"/>
                <a:ext cx="71640" cy="2989800"/>
              </p14:xfrm>
            </p:contentPart>
          </mc:Choice>
          <mc:Fallback xmlns="">
            <p:pic>
              <p:nvPicPr>
                <p:cNvPr id="44" name="Inkt 43">
                  <a:extLst>
                    <a:ext uri="{FF2B5EF4-FFF2-40B4-BE49-F238E27FC236}">
                      <a16:creationId xmlns:a16="http://schemas.microsoft.com/office/drawing/2014/main" id="{447B877D-43CB-41F5-8E86-F43B3031AD2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335305" y="3239418"/>
                  <a:ext cx="89280" cy="30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727" name="Inkt 726">
                  <a:extLst>
                    <a:ext uri="{FF2B5EF4-FFF2-40B4-BE49-F238E27FC236}">
                      <a16:creationId xmlns:a16="http://schemas.microsoft.com/office/drawing/2014/main" id="{C880D3B0-B667-4F16-BDAD-A95CE2F2938B}"/>
                    </a:ext>
                  </a:extLst>
                </p14:cNvPr>
                <p14:cNvContentPartPr/>
                <p14:nvPr/>
              </p14:nvContentPartPr>
              <p14:xfrm>
                <a:off x="6675425" y="3267138"/>
                <a:ext cx="55440" cy="663840"/>
              </p14:xfrm>
            </p:contentPart>
          </mc:Choice>
          <mc:Fallback xmlns="">
            <p:pic>
              <p:nvPicPr>
                <p:cNvPr id="46" name="Inkt 45">
                  <a:extLst>
                    <a:ext uri="{FF2B5EF4-FFF2-40B4-BE49-F238E27FC236}">
                      <a16:creationId xmlns:a16="http://schemas.microsoft.com/office/drawing/2014/main" id="{C74BE80D-A7BF-4EAF-B678-EAF48B257DB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666425" y="3258498"/>
                  <a:ext cx="730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728" name="Inkt 727">
                  <a:extLst>
                    <a:ext uri="{FF2B5EF4-FFF2-40B4-BE49-F238E27FC236}">
                      <a16:creationId xmlns:a16="http://schemas.microsoft.com/office/drawing/2014/main" id="{64A4DC9B-B579-4999-B826-1DA851F5E6E1}"/>
                    </a:ext>
                  </a:extLst>
                </p14:cNvPr>
                <p14:cNvContentPartPr/>
                <p14:nvPr/>
              </p14:nvContentPartPr>
              <p14:xfrm>
                <a:off x="7344665" y="3894258"/>
                <a:ext cx="599400" cy="79560"/>
              </p14:xfrm>
            </p:contentPart>
          </mc:Choice>
          <mc:Fallback xmlns="">
            <p:pic>
              <p:nvPicPr>
                <p:cNvPr id="47" name="Inkt 46">
                  <a:extLst>
                    <a:ext uri="{FF2B5EF4-FFF2-40B4-BE49-F238E27FC236}">
                      <a16:creationId xmlns:a16="http://schemas.microsoft.com/office/drawing/2014/main" id="{A8098D22-CAB7-4A37-B050-91319447C84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336025" y="3885258"/>
                  <a:ext cx="6170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729" name="Inkt 728">
                  <a:extLst>
                    <a:ext uri="{FF2B5EF4-FFF2-40B4-BE49-F238E27FC236}">
                      <a16:creationId xmlns:a16="http://schemas.microsoft.com/office/drawing/2014/main" id="{21E6236C-C144-4619-8281-41D7953AFB22}"/>
                    </a:ext>
                  </a:extLst>
                </p14:cNvPr>
                <p14:cNvContentPartPr/>
                <p14:nvPr/>
              </p14:nvContentPartPr>
              <p14:xfrm>
                <a:off x="7374545" y="4548378"/>
                <a:ext cx="564480" cy="59040"/>
              </p14:xfrm>
            </p:contentPart>
          </mc:Choice>
          <mc:Fallback xmlns="">
            <p:pic>
              <p:nvPicPr>
                <p:cNvPr id="48" name="Inkt 47">
                  <a:extLst>
                    <a:ext uri="{FF2B5EF4-FFF2-40B4-BE49-F238E27FC236}">
                      <a16:creationId xmlns:a16="http://schemas.microsoft.com/office/drawing/2014/main" id="{3DE301F4-05B9-49AF-A8D3-B3C68886382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365545" y="4539738"/>
                  <a:ext cx="5821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730" name="Inkt 729">
                  <a:extLst>
                    <a:ext uri="{FF2B5EF4-FFF2-40B4-BE49-F238E27FC236}">
                      <a16:creationId xmlns:a16="http://schemas.microsoft.com/office/drawing/2014/main" id="{E87BE345-1543-417A-9161-7215265FAB31}"/>
                    </a:ext>
                  </a:extLst>
                </p14:cNvPr>
                <p14:cNvContentPartPr/>
                <p14:nvPr/>
              </p14:nvContentPartPr>
              <p14:xfrm>
                <a:off x="7377785" y="5083698"/>
                <a:ext cx="573120" cy="39960"/>
              </p14:xfrm>
            </p:contentPart>
          </mc:Choice>
          <mc:Fallback xmlns="">
            <p:pic>
              <p:nvPicPr>
                <p:cNvPr id="49" name="Inkt 48">
                  <a:extLst>
                    <a:ext uri="{FF2B5EF4-FFF2-40B4-BE49-F238E27FC236}">
                      <a16:creationId xmlns:a16="http://schemas.microsoft.com/office/drawing/2014/main" id="{37DC8644-1425-4959-B860-FEB625DDC2E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368785" y="5074698"/>
                  <a:ext cx="590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731" name="Inkt 730">
                  <a:extLst>
                    <a:ext uri="{FF2B5EF4-FFF2-40B4-BE49-F238E27FC236}">
                      <a16:creationId xmlns:a16="http://schemas.microsoft.com/office/drawing/2014/main" id="{0C4295F9-4437-4BCE-8FD3-5A8D45F38630}"/>
                    </a:ext>
                  </a:extLst>
                </p14:cNvPr>
                <p14:cNvContentPartPr/>
                <p14:nvPr/>
              </p14:nvContentPartPr>
              <p14:xfrm>
                <a:off x="7383185" y="5547018"/>
                <a:ext cx="537480" cy="47160"/>
              </p14:xfrm>
            </p:contentPart>
          </mc:Choice>
          <mc:Fallback xmlns="">
            <p:pic>
              <p:nvPicPr>
                <p:cNvPr id="50" name="Inkt 49">
                  <a:extLst>
                    <a:ext uri="{FF2B5EF4-FFF2-40B4-BE49-F238E27FC236}">
                      <a16:creationId xmlns:a16="http://schemas.microsoft.com/office/drawing/2014/main" id="{AAE45DFA-ADD9-497A-83B2-7054FD8955B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374545" y="5538378"/>
                  <a:ext cx="5551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732" name="Inkt 731">
                  <a:extLst>
                    <a:ext uri="{FF2B5EF4-FFF2-40B4-BE49-F238E27FC236}">
                      <a16:creationId xmlns:a16="http://schemas.microsoft.com/office/drawing/2014/main" id="{75FD8192-9FA0-4E98-97BF-53E880ABB1B8}"/>
                    </a:ext>
                  </a:extLst>
                </p14:cNvPr>
                <p14:cNvContentPartPr/>
                <p14:nvPr/>
              </p14:nvContentPartPr>
              <p14:xfrm>
                <a:off x="7381385" y="5890818"/>
                <a:ext cx="606600" cy="45000"/>
              </p14:xfrm>
            </p:contentPart>
          </mc:Choice>
          <mc:Fallback xmlns="">
            <p:pic>
              <p:nvPicPr>
                <p:cNvPr id="51" name="Inkt 50">
                  <a:extLst>
                    <a:ext uri="{FF2B5EF4-FFF2-40B4-BE49-F238E27FC236}">
                      <a16:creationId xmlns:a16="http://schemas.microsoft.com/office/drawing/2014/main" id="{E1B20844-7FEB-4AD8-A676-96A9148BAD3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372385" y="5882178"/>
                  <a:ext cx="624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733" name="Inkt 732">
                  <a:extLst>
                    <a:ext uri="{FF2B5EF4-FFF2-40B4-BE49-F238E27FC236}">
                      <a16:creationId xmlns:a16="http://schemas.microsoft.com/office/drawing/2014/main" id="{668AA8BE-09A6-4300-A1E8-23CF352DE97A}"/>
                    </a:ext>
                  </a:extLst>
                </p14:cNvPr>
                <p14:cNvContentPartPr/>
                <p14:nvPr/>
              </p14:nvContentPartPr>
              <p14:xfrm>
                <a:off x="8320625" y="5158578"/>
                <a:ext cx="1920600" cy="26640"/>
              </p14:xfrm>
            </p:contentPart>
          </mc:Choice>
          <mc:Fallback xmlns="">
            <p:pic>
              <p:nvPicPr>
                <p:cNvPr id="57" name="Inkt 56">
                  <a:extLst>
                    <a:ext uri="{FF2B5EF4-FFF2-40B4-BE49-F238E27FC236}">
                      <a16:creationId xmlns:a16="http://schemas.microsoft.com/office/drawing/2014/main" id="{0D56FD48-F4FD-4F6A-821F-1A83EF3527C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311625" y="5149938"/>
                  <a:ext cx="1938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734" name="Inkt 733">
                  <a:extLst>
                    <a:ext uri="{FF2B5EF4-FFF2-40B4-BE49-F238E27FC236}">
                      <a16:creationId xmlns:a16="http://schemas.microsoft.com/office/drawing/2014/main" id="{AC60E339-B6B6-45C2-BDA2-8F4E01E37A5B}"/>
                    </a:ext>
                  </a:extLst>
                </p14:cNvPr>
                <p14:cNvContentPartPr/>
                <p14:nvPr/>
              </p14:nvContentPartPr>
              <p14:xfrm>
                <a:off x="8250065" y="5394378"/>
                <a:ext cx="1905480" cy="27720"/>
              </p14:xfrm>
            </p:contentPart>
          </mc:Choice>
          <mc:Fallback xmlns="">
            <p:pic>
              <p:nvPicPr>
                <p:cNvPr id="59" name="Inkt 58">
                  <a:extLst>
                    <a:ext uri="{FF2B5EF4-FFF2-40B4-BE49-F238E27FC236}">
                      <a16:creationId xmlns:a16="http://schemas.microsoft.com/office/drawing/2014/main" id="{5E9CEF12-1D2B-4C6A-899A-C1B6FD36E29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241065" y="5385738"/>
                  <a:ext cx="1923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735" name="Inkt 734">
                  <a:extLst>
                    <a:ext uri="{FF2B5EF4-FFF2-40B4-BE49-F238E27FC236}">
                      <a16:creationId xmlns:a16="http://schemas.microsoft.com/office/drawing/2014/main" id="{3FF803AD-C8C1-4CFE-8813-EAB6CE443D21}"/>
                    </a:ext>
                  </a:extLst>
                </p14:cNvPr>
                <p14:cNvContentPartPr/>
                <p14:nvPr/>
              </p14:nvContentPartPr>
              <p14:xfrm>
                <a:off x="8265905" y="5630178"/>
                <a:ext cx="1692720" cy="25200"/>
              </p14:xfrm>
            </p:contentPart>
          </mc:Choice>
          <mc:Fallback xmlns="">
            <p:pic>
              <p:nvPicPr>
                <p:cNvPr id="60" name="Inkt 59">
                  <a:extLst>
                    <a:ext uri="{FF2B5EF4-FFF2-40B4-BE49-F238E27FC236}">
                      <a16:creationId xmlns:a16="http://schemas.microsoft.com/office/drawing/2014/main" id="{B562B4BD-3A96-4660-A858-BFF15495A6C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256905" y="5621178"/>
                  <a:ext cx="1710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736" name="Inkt 735">
                  <a:extLst>
                    <a:ext uri="{FF2B5EF4-FFF2-40B4-BE49-F238E27FC236}">
                      <a16:creationId xmlns:a16="http://schemas.microsoft.com/office/drawing/2014/main" id="{3A197272-4132-49B4-A289-3AB53EB3FA72}"/>
                    </a:ext>
                  </a:extLst>
                </p14:cNvPr>
                <p14:cNvContentPartPr/>
                <p14:nvPr/>
              </p14:nvContentPartPr>
              <p14:xfrm>
                <a:off x="9931625" y="5647458"/>
                <a:ext cx="158760" cy="5400"/>
              </p14:xfrm>
            </p:contentPart>
          </mc:Choice>
          <mc:Fallback xmlns="">
            <p:pic>
              <p:nvPicPr>
                <p:cNvPr id="62" name="Inkt 61">
                  <a:extLst>
                    <a:ext uri="{FF2B5EF4-FFF2-40B4-BE49-F238E27FC236}">
                      <a16:creationId xmlns:a16="http://schemas.microsoft.com/office/drawing/2014/main" id="{FA6287D8-89EC-4A8B-B2A7-16636CFB8C6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922985" y="5638818"/>
                  <a:ext cx="1764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737" name="Inkt 736">
                  <a:extLst>
                    <a:ext uri="{FF2B5EF4-FFF2-40B4-BE49-F238E27FC236}">
                      <a16:creationId xmlns:a16="http://schemas.microsoft.com/office/drawing/2014/main" id="{BDF43C7B-C173-4209-A2CD-9D173E9ECF20}"/>
                    </a:ext>
                  </a:extLst>
                </p14:cNvPr>
                <p14:cNvContentPartPr/>
                <p14:nvPr/>
              </p14:nvContentPartPr>
              <p14:xfrm>
                <a:off x="8298665" y="5863458"/>
                <a:ext cx="1424880" cy="43920"/>
              </p14:xfrm>
            </p:contentPart>
          </mc:Choice>
          <mc:Fallback xmlns="">
            <p:pic>
              <p:nvPicPr>
                <p:cNvPr id="63" name="Inkt 62">
                  <a:extLst>
                    <a:ext uri="{FF2B5EF4-FFF2-40B4-BE49-F238E27FC236}">
                      <a16:creationId xmlns:a16="http://schemas.microsoft.com/office/drawing/2014/main" id="{DCDB456E-5D23-496E-B3CA-BE036B9AB48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289665" y="5854818"/>
                  <a:ext cx="1442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738" name="Inkt 737">
                  <a:extLst>
                    <a:ext uri="{FF2B5EF4-FFF2-40B4-BE49-F238E27FC236}">
                      <a16:creationId xmlns:a16="http://schemas.microsoft.com/office/drawing/2014/main" id="{CCD44056-33FC-4604-9743-6F48E7F6A4BE}"/>
                    </a:ext>
                  </a:extLst>
                </p14:cNvPr>
                <p14:cNvContentPartPr/>
                <p14:nvPr/>
              </p14:nvContentPartPr>
              <p14:xfrm>
                <a:off x="6459785" y="3249498"/>
                <a:ext cx="49320" cy="695520"/>
              </p14:xfrm>
            </p:contentPart>
          </mc:Choice>
          <mc:Fallback xmlns="">
            <p:pic>
              <p:nvPicPr>
                <p:cNvPr id="99" name="Inkt 98">
                  <a:extLst>
                    <a:ext uri="{FF2B5EF4-FFF2-40B4-BE49-F238E27FC236}">
                      <a16:creationId xmlns:a16="http://schemas.microsoft.com/office/drawing/2014/main" id="{83475F6A-AB37-4456-AABF-D7A477E3B1C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450785" y="3240498"/>
                  <a:ext cx="6696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739" name="Inkt 738">
                  <a:extLst>
                    <a:ext uri="{FF2B5EF4-FFF2-40B4-BE49-F238E27FC236}">
                      <a16:creationId xmlns:a16="http://schemas.microsoft.com/office/drawing/2014/main" id="{942DABE3-9DBE-4CB9-A893-8B3EC65E6256}"/>
                    </a:ext>
                  </a:extLst>
                </p14:cNvPr>
                <p14:cNvContentPartPr/>
                <p14:nvPr/>
              </p14:nvContentPartPr>
              <p14:xfrm>
                <a:off x="7018865" y="3254538"/>
                <a:ext cx="54360" cy="675360"/>
              </p14:xfrm>
            </p:contentPart>
          </mc:Choice>
          <mc:Fallback xmlns="">
            <p:pic>
              <p:nvPicPr>
                <p:cNvPr id="100" name="Inkt 99">
                  <a:extLst>
                    <a:ext uri="{FF2B5EF4-FFF2-40B4-BE49-F238E27FC236}">
                      <a16:creationId xmlns:a16="http://schemas.microsoft.com/office/drawing/2014/main" id="{D9EC3BA3-6908-4AF5-B0B1-264182F05F0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010225" y="3245538"/>
                  <a:ext cx="7200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740" name="Inkt 739">
                  <a:extLst>
                    <a:ext uri="{FF2B5EF4-FFF2-40B4-BE49-F238E27FC236}">
                      <a16:creationId xmlns:a16="http://schemas.microsoft.com/office/drawing/2014/main" id="{539526C3-B9FC-4780-BA1B-1F1C8B958280}"/>
                    </a:ext>
                  </a:extLst>
                </p14:cNvPr>
                <p14:cNvContentPartPr/>
                <p14:nvPr/>
              </p14:nvContentPartPr>
              <p14:xfrm>
                <a:off x="7679105" y="3258138"/>
                <a:ext cx="24480" cy="656280"/>
              </p14:xfrm>
            </p:contentPart>
          </mc:Choice>
          <mc:Fallback xmlns="">
            <p:pic>
              <p:nvPicPr>
                <p:cNvPr id="102" name="Inkt 101">
                  <a:extLst>
                    <a:ext uri="{FF2B5EF4-FFF2-40B4-BE49-F238E27FC236}">
                      <a16:creationId xmlns:a16="http://schemas.microsoft.com/office/drawing/2014/main" id="{98B1EFC9-4543-45A4-BBF7-73A5EDE754C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670465" y="3249498"/>
                  <a:ext cx="4212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741" name="Inkt 740">
                  <a:extLst>
                    <a:ext uri="{FF2B5EF4-FFF2-40B4-BE49-F238E27FC236}">
                      <a16:creationId xmlns:a16="http://schemas.microsoft.com/office/drawing/2014/main" id="{908A71A1-CE00-488D-9794-87B84B4D4323}"/>
                    </a:ext>
                  </a:extLst>
                </p14:cNvPr>
                <p14:cNvContentPartPr/>
                <p14:nvPr/>
              </p14:nvContentPartPr>
              <p14:xfrm>
                <a:off x="7699985" y="3617778"/>
                <a:ext cx="290880" cy="20520"/>
              </p14:xfrm>
            </p:contentPart>
          </mc:Choice>
          <mc:Fallback xmlns="">
            <p:pic>
              <p:nvPicPr>
                <p:cNvPr id="104" name="Inkt 103">
                  <a:extLst>
                    <a:ext uri="{FF2B5EF4-FFF2-40B4-BE49-F238E27FC236}">
                      <a16:creationId xmlns:a16="http://schemas.microsoft.com/office/drawing/2014/main" id="{7FCE404B-A7C1-44AD-9C61-E21B711350D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691345" y="3608778"/>
                  <a:ext cx="308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742" name="Inkt 741">
                  <a:extLst>
                    <a:ext uri="{FF2B5EF4-FFF2-40B4-BE49-F238E27FC236}">
                      <a16:creationId xmlns:a16="http://schemas.microsoft.com/office/drawing/2014/main" id="{012B5A28-B2BB-466A-8460-993536303DAD}"/>
                    </a:ext>
                  </a:extLst>
                </p14:cNvPr>
                <p14:cNvContentPartPr/>
                <p14:nvPr/>
              </p14:nvContentPartPr>
              <p14:xfrm>
                <a:off x="2733425" y="3616338"/>
                <a:ext cx="3187440" cy="79560"/>
              </p14:xfrm>
            </p:contentPart>
          </mc:Choice>
          <mc:Fallback xmlns="">
            <p:pic>
              <p:nvPicPr>
                <p:cNvPr id="6" name="Inkt 5">
                  <a:extLst>
                    <a:ext uri="{FF2B5EF4-FFF2-40B4-BE49-F238E27FC236}">
                      <a16:creationId xmlns:a16="http://schemas.microsoft.com/office/drawing/2014/main" id="{155B7FA9-53F0-492F-9541-FEF6128792B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724785" y="3607338"/>
                  <a:ext cx="3205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743" name="Inkt 742">
                  <a:extLst>
                    <a:ext uri="{FF2B5EF4-FFF2-40B4-BE49-F238E27FC236}">
                      <a16:creationId xmlns:a16="http://schemas.microsoft.com/office/drawing/2014/main" id="{FE123FDC-C133-4A1E-A344-3A188D6BA7E3}"/>
                    </a:ext>
                  </a:extLst>
                </p14:cNvPr>
                <p14:cNvContentPartPr/>
                <p14:nvPr/>
              </p14:nvContentPartPr>
              <p14:xfrm>
                <a:off x="2614265" y="3803538"/>
                <a:ext cx="3258360" cy="124560"/>
              </p14:xfrm>
            </p:contentPart>
          </mc:Choice>
          <mc:Fallback xmlns="">
            <p:pic>
              <p:nvPicPr>
                <p:cNvPr id="7" name="Inkt 6">
                  <a:extLst>
                    <a:ext uri="{FF2B5EF4-FFF2-40B4-BE49-F238E27FC236}">
                      <a16:creationId xmlns:a16="http://schemas.microsoft.com/office/drawing/2014/main" id="{CD676434-752B-440F-8B14-D5B787044FB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605625" y="3794538"/>
                  <a:ext cx="3276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744" name="Inkt 743">
                  <a:extLst>
                    <a:ext uri="{FF2B5EF4-FFF2-40B4-BE49-F238E27FC236}">
                      <a16:creationId xmlns:a16="http://schemas.microsoft.com/office/drawing/2014/main" id="{F641F0E0-4FAA-4341-9A9D-B277B4A019B5}"/>
                    </a:ext>
                  </a:extLst>
                </p14:cNvPr>
                <p14:cNvContentPartPr/>
                <p14:nvPr/>
              </p14:nvContentPartPr>
              <p14:xfrm>
                <a:off x="5787040" y="3612547"/>
                <a:ext cx="396000" cy="25200"/>
              </p14:xfrm>
            </p:contentPart>
          </mc:Choice>
          <mc:Fallback xmlns="">
            <p:pic>
              <p:nvPicPr>
                <p:cNvPr id="144" name="Inkt 143">
                  <a:extLst>
                    <a:ext uri="{FF2B5EF4-FFF2-40B4-BE49-F238E27FC236}">
                      <a16:creationId xmlns:a16="http://schemas.microsoft.com/office/drawing/2014/main" id="{689683A1-7C61-43C2-8C31-5691036035B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778040" y="3603907"/>
                  <a:ext cx="413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745" name="Inkt 744">
                  <a:extLst>
                    <a:ext uri="{FF2B5EF4-FFF2-40B4-BE49-F238E27FC236}">
                      <a16:creationId xmlns:a16="http://schemas.microsoft.com/office/drawing/2014/main" id="{45C9E115-9F4E-4F9B-A5E5-ADA4D48D8D85}"/>
                    </a:ext>
                  </a:extLst>
                </p14:cNvPr>
                <p14:cNvContentPartPr/>
                <p14:nvPr/>
              </p14:nvContentPartPr>
              <p14:xfrm>
                <a:off x="7921480" y="3221587"/>
                <a:ext cx="483120" cy="41040"/>
              </p14:xfrm>
            </p:contentPart>
          </mc:Choice>
          <mc:Fallback xmlns="">
            <p:pic>
              <p:nvPicPr>
                <p:cNvPr id="146" name="Inkt 145">
                  <a:extLst>
                    <a:ext uri="{FF2B5EF4-FFF2-40B4-BE49-F238E27FC236}">
                      <a16:creationId xmlns:a16="http://schemas.microsoft.com/office/drawing/2014/main" id="{B9C40513-B8FD-408C-97D5-E28D03B5CDA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912840" y="3212947"/>
                  <a:ext cx="500760" cy="58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46" name="Tekstvak 745">
            <a:extLst>
              <a:ext uri="{FF2B5EF4-FFF2-40B4-BE49-F238E27FC236}">
                <a16:creationId xmlns:a16="http://schemas.microsoft.com/office/drawing/2014/main" id="{B534848C-469A-4E6E-BC6F-33F8186A84F4}"/>
              </a:ext>
            </a:extLst>
          </p:cNvPr>
          <p:cNvSpPr txBox="1"/>
          <p:nvPr/>
        </p:nvSpPr>
        <p:spPr>
          <a:xfrm>
            <a:off x="3787562" y="3930698"/>
            <a:ext cx="136808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400" dirty="0"/>
              <a:t>WR07</a:t>
            </a:r>
            <a:endParaRPr lang="en-GB" sz="1400" dirty="0"/>
          </a:p>
        </p:txBody>
      </p:sp>
      <p:sp>
        <p:nvSpPr>
          <p:cNvPr id="747" name="Tekstvak 746">
            <a:extLst>
              <a:ext uri="{FF2B5EF4-FFF2-40B4-BE49-F238E27FC236}">
                <a16:creationId xmlns:a16="http://schemas.microsoft.com/office/drawing/2014/main" id="{225D8D00-8036-43CA-9921-C032C4B01358}"/>
              </a:ext>
            </a:extLst>
          </p:cNvPr>
          <p:cNvSpPr txBox="1"/>
          <p:nvPr/>
        </p:nvSpPr>
        <p:spPr>
          <a:xfrm>
            <a:off x="5038837" y="425536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WR08</a:t>
            </a:r>
            <a:endParaRPr lang="en-GB" sz="1400" dirty="0"/>
          </a:p>
        </p:txBody>
      </p:sp>
      <p:sp>
        <p:nvSpPr>
          <p:cNvPr id="748" name="Tekstvak 747">
            <a:extLst>
              <a:ext uri="{FF2B5EF4-FFF2-40B4-BE49-F238E27FC236}">
                <a16:creationId xmlns:a16="http://schemas.microsoft.com/office/drawing/2014/main" id="{DECE9E65-5A95-4BB4-985B-4F5D0595D9FF}"/>
              </a:ext>
            </a:extLst>
          </p:cNvPr>
          <p:cNvSpPr txBox="1"/>
          <p:nvPr/>
        </p:nvSpPr>
        <p:spPr>
          <a:xfrm>
            <a:off x="6850230" y="3267761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12</a:t>
            </a:r>
            <a:endParaRPr lang="en-GB" sz="1400" dirty="0"/>
          </a:p>
        </p:txBody>
      </p:sp>
      <p:sp>
        <p:nvSpPr>
          <p:cNvPr id="749" name="Tekstvak 748">
            <a:extLst>
              <a:ext uri="{FF2B5EF4-FFF2-40B4-BE49-F238E27FC236}">
                <a16:creationId xmlns:a16="http://schemas.microsoft.com/office/drawing/2014/main" id="{A8D2005D-CB50-4755-807E-9110016A5A25}"/>
              </a:ext>
            </a:extLst>
          </p:cNvPr>
          <p:cNvSpPr txBox="1"/>
          <p:nvPr/>
        </p:nvSpPr>
        <p:spPr>
          <a:xfrm>
            <a:off x="6584843" y="3333104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11</a:t>
            </a:r>
            <a:endParaRPr lang="en-GB" sz="1400" dirty="0"/>
          </a:p>
        </p:txBody>
      </p:sp>
      <p:sp>
        <p:nvSpPr>
          <p:cNvPr id="750" name="Tekstvak 749">
            <a:extLst>
              <a:ext uri="{FF2B5EF4-FFF2-40B4-BE49-F238E27FC236}">
                <a16:creationId xmlns:a16="http://schemas.microsoft.com/office/drawing/2014/main" id="{0435686F-C9F6-405F-9C36-8C75657BB648}"/>
              </a:ext>
            </a:extLst>
          </p:cNvPr>
          <p:cNvSpPr txBox="1"/>
          <p:nvPr/>
        </p:nvSpPr>
        <p:spPr>
          <a:xfrm>
            <a:off x="6179302" y="4445357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10</a:t>
            </a:r>
            <a:endParaRPr lang="en-GB" sz="1400" dirty="0"/>
          </a:p>
        </p:txBody>
      </p:sp>
      <p:sp>
        <p:nvSpPr>
          <p:cNvPr id="751" name="Tekstvak 750">
            <a:extLst>
              <a:ext uri="{FF2B5EF4-FFF2-40B4-BE49-F238E27FC236}">
                <a16:creationId xmlns:a16="http://schemas.microsoft.com/office/drawing/2014/main" id="{A71ED035-5C74-496B-BE56-B6D4564EA2BF}"/>
              </a:ext>
            </a:extLst>
          </p:cNvPr>
          <p:cNvSpPr txBox="1"/>
          <p:nvPr/>
        </p:nvSpPr>
        <p:spPr>
          <a:xfrm>
            <a:off x="5772962" y="4053818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09</a:t>
            </a:r>
            <a:endParaRPr lang="en-GB" sz="1400" dirty="0"/>
          </a:p>
        </p:txBody>
      </p:sp>
      <p:sp>
        <p:nvSpPr>
          <p:cNvPr id="752" name="Tekstvak 751">
            <a:extLst>
              <a:ext uri="{FF2B5EF4-FFF2-40B4-BE49-F238E27FC236}">
                <a16:creationId xmlns:a16="http://schemas.microsoft.com/office/drawing/2014/main" id="{207D8666-82DF-418B-99A3-FBCF89B54C7C}"/>
              </a:ext>
            </a:extLst>
          </p:cNvPr>
          <p:cNvSpPr txBox="1"/>
          <p:nvPr/>
        </p:nvSpPr>
        <p:spPr>
          <a:xfrm>
            <a:off x="8036276" y="3000987"/>
            <a:ext cx="465192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900" dirty="0"/>
              <a:t>WR16</a:t>
            </a:r>
            <a:endParaRPr lang="en-GB" sz="900" dirty="0"/>
          </a:p>
        </p:txBody>
      </p:sp>
      <p:sp>
        <p:nvSpPr>
          <p:cNvPr id="753" name="Tekstvak 752">
            <a:extLst>
              <a:ext uri="{FF2B5EF4-FFF2-40B4-BE49-F238E27FC236}">
                <a16:creationId xmlns:a16="http://schemas.microsoft.com/office/drawing/2014/main" id="{69401E1E-681B-4DEC-A8D1-471F0F2BB1E2}"/>
              </a:ext>
            </a:extLst>
          </p:cNvPr>
          <p:cNvSpPr txBox="1"/>
          <p:nvPr/>
        </p:nvSpPr>
        <p:spPr>
          <a:xfrm>
            <a:off x="7783403" y="3201257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15</a:t>
            </a:r>
            <a:endParaRPr lang="en-GB" sz="1400" dirty="0"/>
          </a:p>
        </p:txBody>
      </p:sp>
      <p:sp>
        <p:nvSpPr>
          <p:cNvPr id="754" name="Tekstvak 753">
            <a:extLst>
              <a:ext uri="{FF2B5EF4-FFF2-40B4-BE49-F238E27FC236}">
                <a16:creationId xmlns:a16="http://schemas.microsoft.com/office/drawing/2014/main" id="{04BA5424-64FD-458D-BC99-4C80280E3714}"/>
              </a:ext>
            </a:extLst>
          </p:cNvPr>
          <p:cNvSpPr txBox="1"/>
          <p:nvPr/>
        </p:nvSpPr>
        <p:spPr>
          <a:xfrm>
            <a:off x="7470365" y="3254016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14</a:t>
            </a:r>
            <a:endParaRPr lang="en-GB" sz="1400" dirty="0"/>
          </a:p>
        </p:txBody>
      </p:sp>
      <p:sp>
        <p:nvSpPr>
          <p:cNvPr id="755" name="Tekstvak 754">
            <a:extLst>
              <a:ext uri="{FF2B5EF4-FFF2-40B4-BE49-F238E27FC236}">
                <a16:creationId xmlns:a16="http://schemas.microsoft.com/office/drawing/2014/main" id="{CA61CCDC-F87E-4CAA-B6A8-9BA710597502}"/>
              </a:ext>
            </a:extLst>
          </p:cNvPr>
          <p:cNvSpPr txBox="1"/>
          <p:nvPr/>
        </p:nvSpPr>
        <p:spPr>
          <a:xfrm>
            <a:off x="7150821" y="3230724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13</a:t>
            </a:r>
            <a:endParaRPr lang="en-GB" sz="1400" dirty="0"/>
          </a:p>
        </p:txBody>
      </p:sp>
      <p:sp>
        <p:nvSpPr>
          <p:cNvPr id="756" name="Tekstvak 755">
            <a:extLst>
              <a:ext uri="{FF2B5EF4-FFF2-40B4-BE49-F238E27FC236}">
                <a16:creationId xmlns:a16="http://schemas.microsoft.com/office/drawing/2014/main" id="{A27265C6-9E72-4524-99ED-57AE8CFBF743}"/>
              </a:ext>
            </a:extLst>
          </p:cNvPr>
          <p:cNvSpPr txBox="1"/>
          <p:nvPr/>
        </p:nvSpPr>
        <p:spPr>
          <a:xfrm>
            <a:off x="8456550" y="3336485"/>
            <a:ext cx="36740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20</a:t>
            </a:r>
            <a:endParaRPr lang="en-GB" sz="1400" dirty="0"/>
          </a:p>
        </p:txBody>
      </p:sp>
      <p:sp>
        <p:nvSpPr>
          <p:cNvPr id="757" name="Tekstvak 756">
            <a:extLst>
              <a:ext uri="{FF2B5EF4-FFF2-40B4-BE49-F238E27FC236}">
                <a16:creationId xmlns:a16="http://schemas.microsoft.com/office/drawing/2014/main" id="{A3C6ACD0-9B62-47C2-A3AC-7F2D8D4BCDFA}"/>
              </a:ext>
            </a:extLst>
          </p:cNvPr>
          <p:cNvSpPr txBox="1"/>
          <p:nvPr/>
        </p:nvSpPr>
        <p:spPr>
          <a:xfrm>
            <a:off x="8021943" y="3581335"/>
            <a:ext cx="625492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900" dirty="0"/>
              <a:t>WR19</a:t>
            </a:r>
            <a:endParaRPr lang="en-GB" sz="900" dirty="0"/>
          </a:p>
        </p:txBody>
      </p:sp>
      <p:sp>
        <p:nvSpPr>
          <p:cNvPr id="758" name="Tekstvak 757">
            <a:extLst>
              <a:ext uri="{FF2B5EF4-FFF2-40B4-BE49-F238E27FC236}">
                <a16:creationId xmlns:a16="http://schemas.microsoft.com/office/drawing/2014/main" id="{498C1941-C169-4CCE-A70B-E609CD196492}"/>
              </a:ext>
            </a:extLst>
          </p:cNvPr>
          <p:cNvSpPr txBox="1"/>
          <p:nvPr/>
        </p:nvSpPr>
        <p:spPr>
          <a:xfrm>
            <a:off x="8076382" y="3435004"/>
            <a:ext cx="465192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900" dirty="0"/>
              <a:t>WR18</a:t>
            </a:r>
            <a:endParaRPr lang="en-GB" sz="900" dirty="0"/>
          </a:p>
        </p:txBody>
      </p:sp>
      <p:sp>
        <p:nvSpPr>
          <p:cNvPr id="759" name="Tekstvak 758">
            <a:extLst>
              <a:ext uri="{FF2B5EF4-FFF2-40B4-BE49-F238E27FC236}">
                <a16:creationId xmlns:a16="http://schemas.microsoft.com/office/drawing/2014/main" id="{49B624CC-8E95-4567-9039-810FFC189FAC}"/>
              </a:ext>
            </a:extLst>
          </p:cNvPr>
          <p:cNvSpPr txBox="1"/>
          <p:nvPr/>
        </p:nvSpPr>
        <p:spPr>
          <a:xfrm>
            <a:off x="8052684" y="3251237"/>
            <a:ext cx="465192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900" dirty="0"/>
              <a:t>WR17</a:t>
            </a:r>
            <a:endParaRPr lang="en-GB" sz="900" dirty="0"/>
          </a:p>
        </p:txBody>
      </p:sp>
      <p:sp>
        <p:nvSpPr>
          <p:cNvPr id="760" name="Tekstvak 759">
            <a:extLst>
              <a:ext uri="{FF2B5EF4-FFF2-40B4-BE49-F238E27FC236}">
                <a16:creationId xmlns:a16="http://schemas.microsoft.com/office/drawing/2014/main" id="{1CF4A70B-71D3-4A57-95DC-9D41A89DEA3B}"/>
              </a:ext>
            </a:extLst>
          </p:cNvPr>
          <p:cNvSpPr txBox="1"/>
          <p:nvPr/>
        </p:nvSpPr>
        <p:spPr>
          <a:xfrm>
            <a:off x="10479344" y="3355801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WR24</a:t>
            </a:r>
            <a:endParaRPr lang="en-GB" sz="1400" dirty="0"/>
          </a:p>
        </p:txBody>
      </p:sp>
      <p:sp>
        <p:nvSpPr>
          <p:cNvPr id="761" name="Tekstvak 760">
            <a:extLst>
              <a:ext uri="{FF2B5EF4-FFF2-40B4-BE49-F238E27FC236}">
                <a16:creationId xmlns:a16="http://schemas.microsoft.com/office/drawing/2014/main" id="{B644F555-8D21-4807-B741-45078E78D221}"/>
              </a:ext>
            </a:extLst>
          </p:cNvPr>
          <p:cNvSpPr txBox="1"/>
          <p:nvPr/>
        </p:nvSpPr>
        <p:spPr>
          <a:xfrm>
            <a:off x="9897681" y="338507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WR23</a:t>
            </a:r>
            <a:endParaRPr lang="en-GB" sz="1400" dirty="0"/>
          </a:p>
        </p:txBody>
      </p:sp>
      <p:sp>
        <p:nvSpPr>
          <p:cNvPr id="762" name="Tekstvak 761">
            <a:extLst>
              <a:ext uri="{FF2B5EF4-FFF2-40B4-BE49-F238E27FC236}">
                <a16:creationId xmlns:a16="http://schemas.microsoft.com/office/drawing/2014/main" id="{CA834A1B-652B-4276-B0C3-2C97C058AED4}"/>
              </a:ext>
            </a:extLst>
          </p:cNvPr>
          <p:cNvSpPr txBox="1"/>
          <p:nvPr/>
        </p:nvSpPr>
        <p:spPr>
          <a:xfrm>
            <a:off x="9435837" y="3292429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WR22</a:t>
            </a:r>
            <a:endParaRPr lang="en-GB" sz="1400" dirty="0"/>
          </a:p>
        </p:txBody>
      </p:sp>
      <p:sp>
        <p:nvSpPr>
          <p:cNvPr id="763" name="Tekstvak 762">
            <a:extLst>
              <a:ext uri="{FF2B5EF4-FFF2-40B4-BE49-F238E27FC236}">
                <a16:creationId xmlns:a16="http://schemas.microsoft.com/office/drawing/2014/main" id="{FE76B0EB-C431-498B-8A14-38151C6F9C9C}"/>
              </a:ext>
            </a:extLst>
          </p:cNvPr>
          <p:cNvSpPr txBox="1"/>
          <p:nvPr/>
        </p:nvSpPr>
        <p:spPr>
          <a:xfrm>
            <a:off x="8832741" y="3317641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WR21</a:t>
            </a:r>
            <a:endParaRPr lang="en-GB" sz="1400" dirty="0"/>
          </a:p>
        </p:txBody>
      </p:sp>
      <p:sp>
        <p:nvSpPr>
          <p:cNvPr id="764" name="Tekstvak 763">
            <a:extLst>
              <a:ext uri="{FF2B5EF4-FFF2-40B4-BE49-F238E27FC236}">
                <a16:creationId xmlns:a16="http://schemas.microsoft.com/office/drawing/2014/main" id="{23212FF4-2A7A-41A6-AF33-65AE9C4918EE}"/>
              </a:ext>
            </a:extLst>
          </p:cNvPr>
          <p:cNvSpPr txBox="1"/>
          <p:nvPr/>
        </p:nvSpPr>
        <p:spPr>
          <a:xfrm>
            <a:off x="5700233" y="5094769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28</a:t>
            </a:r>
            <a:endParaRPr lang="en-GB" sz="1400" dirty="0"/>
          </a:p>
        </p:txBody>
      </p:sp>
      <p:sp>
        <p:nvSpPr>
          <p:cNvPr id="765" name="Tekstvak 764">
            <a:extLst>
              <a:ext uri="{FF2B5EF4-FFF2-40B4-BE49-F238E27FC236}">
                <a16:creationId xmlns:a16="http://schemas.microsoft.com/office/drawing/2014/main" id="{C1055752-6506-4DA8-803A-65AC67EC56BE}"/>
              </a:ext>
            </a:extLst>
          </p:cNvPr>
          <p:cNvSpPr txBox="1"/>
          <p:nvPr/>
        </p:nvSpPr>
        <p:spPr>
          <a:xfrm>
            <a:off x="5037253" y="5160488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WR27</a:t>
            </a:r>
            <a:endParaRPr lang="en-GB" sz="1400" dirty="0"/>
          </a:p>
        </p:txBody>
      </p:sp>
      <p:sp>
        <p:nvSpPr>
          <p:cNvPr id="766" name="Tekstvak 765">
            <a:extLst>
              <a:ext uri="{FF2B5EF4-FFF2-40B4-BE49-F238E27FC236}">
                <a16:creationId xmlns:a16="http://schemas.microsoft.com/office/drawing/2014/main" id="{4D307CE9-82BB-409F-BCC8-7343F4B1BC56}"/>
              </a:ext>
            </a:extLst>
          </p:cNvPr>
          <p:cNvSpPr txBox="1"/>
          <p:nvPr/>
        </p:nvSpPr>
        <p:spPr>
          <a:xfrm>
            <a:off x="4890296" y="4794458"/>
            <a:ext cx="679586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400" dirty="0"/>
              <a:t>WR26</a:t>
            </a:r>
            <a:endParaRPr lang="en-GB" sz="1400" dirty="0"/>
          </a:p>
        </p:txBody>
      </p:sp>
      <p:sp>
        <p:nvSpPr>
          <p:cNvPr id="767" name="Tekstvak 766">
            <a:extLst>
              <a:ext uri="{FF2B5EF4-FFF2-40B4-BE49-F238E27FC236}">
                <a16:creationId xmlns:a16="http://schemas.microsoft.com/office/drawing/2014/main" id="{BA39ABE4-CAD2-4661-A983-7A7176E9E462}"/>
              </a:ext>
            </a:extLst>
          </p:cNvPr>
          <p:cNvSpPr txBox="1"/>
          <p:nvPr/>
        </p:nvSpPr>
        <p:spPr>
          <a:xfrm>
            <a:off x="4033740" y="4899158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WR25</a:t>
            </a:r>
            <a:endParaRPr lang="en-GB" sz="1400" dirty="0"/>
          </a:p>
        </p:txBody>
      </p:sp>
      <p:sp>
        <p:nvSpPr>
          <p:cNvPr id="768" name="Tekstvak 767">
            <a:extLst>
              <a:ext uri="{FF2B5EF4-FFF2-40B4-BE49-F238E27FC236}">
                <a16:creationId xmlns:a16="http://schemas.microsoft.com/office/drawing/2014/main" id="{CDC0653B-5F43-4D45-9D97-4673FBE45F65}"/>
              </a:ext>
            </a:extLst>
          </p:cNvPr>
          <p:cNvSpPr txBox="1"/>
          <p:nvPr/>
        </p:nvSpPr>
        <p:spPr>
          <a:xfrm>
            <a:off x="6944738" y="4381609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WR29</a:t>
            </a:r>
            <a:endParaRPr lang="en-GB" sz="1400" dirty="0"/>
          </a:p>
        </p:txBody>
      </p:sp>
      <p:sp>
        <p:nvSpPr>
          <p:cNvPr id="769" name="Tekstvak 768">
            <a:extLst>
              <a:ext uri="{FF2B5EF4-FFF2-40B4-BE49-F238E27FC236}">
                <a16:creationId xmlns:a16="http://schemas.microsoft.com/office/drawing/2014/main" id="{373260A5-C7CB-4E5C-9CC2-5DC971C932AD}"/>
              </a:ext>
            </a:extLst>
          </p:cNvPr>
          <p:cNvSpPr txBox="1"/>
          <p:nvPr/>
        </p:nvSpPr>
        <p:spPr>
          <a:xfrm>
            <a:off x="9711653" y="4178040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WR32</a:t>
            </a:r>
            <a:endParaRPr lang="en-GB" sz="1400" dirty="0"/>
          </a:p>
        </p:txBody>
      </p:sp>
      <p:sp>
        <p:nvSpPr>
          <p:cNvPr id="770" name="Tekstvak 769">
            <a:extLst>
              <a:ext uri="{FF2B5EF4-FFF2-40B4-BE49-F238E27FC236}">
                <a16:creationId xmlns:a16="http://schemas.microsoft.com/office/drawing/2014/main" id="{F0250DC3-8FEE-4F41-B5E0-0FD093FA780F}"/>
              </a:ext>
            </a:extLst>
          </p:cNvPr>
          <p:cNvSpPr txBox="1"/>
          <p:nvPr/>
        </p:nvSpPr>
        <p:spPr>
          <a:xfrm>
            <a:off x="7821510" y="4577787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WR31</a:t>
            </a:r>
            <a:endParaRPr lang="en-GB" sz="1400" dirty="0"/>
          </a:p>
        </p:txBody>
      </p:sp>
      <p:sp>
        <p:nvSpPr>
          <p:cNvPr id="771" name="Tekstvak 770">
            <a:extLst>
              <a:ext uri="{FF2B5EF4-FFF2-40B4-BE49-F238E27FC236}">
                <a16:creationId xmlns:a16="http://schemas.microsoft.com/office/drawing/2014/main" id="{C1E85549-6E3C-4515-A3E0-AF83836F36DB}"/>
              </a:ext>
            </a:extLst>
          </p:cNvPr>
          <p:cNvSpPr txBox="1"/>
          <p:nvPr/>
        </p:nvSpPr>
        <p:spPr>
          <a:xfrm>
            <a:off x="7812861" y="4023623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WR30</a:t>
            </a:r>
            <a:endParaRPr lang="en-GB" sz="1400" dirty="0"/>
          </a:p>
        </p:txBody>
      </p:sp>
      <p:sp>
        <p:nvSpPr>
          <p:cNvPr id="772" name="Tekstvak 771">
            <a:extLst>
              <a:ext uri="{FF2B5EF4-FFF2-40B4-BE49-F238E27FC236}">
                <a16:creationId xmlns:a16="http://schemas.microsoft.com/office/drawing/2014/main" id="{B67E2828-8384-4533-B923-3A272AC5C874}"/>
              </a:ext>
            </a:extLst>
          </p:cNvPr>
          <p:cNvSpPr txBox="1"/>
          <p:nvPr/>
        </p:nvSpPr>
        <p:spPr>
          <a:xfrm>
            <a:off x="7826369" y="5462361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WR35</a:t>
            </a:r>
            <a:endParaRPr lang="en-GB" sz="1400" dirty="0"/>
          </a:p>
        </p:txBody>
      </p:sp>
      <p:sp>
        <p:nvSpPr>
          <p:cNvPr id="773" name="Tekstvak 772">
            <a:extLst>
              <a:ext uri="{FF2B5EF4-FFF2-40B4-BE49-F238E27FC236}">
                <a16:creationId xmlns:a16="http://schemas.microsoft.com/office/drawing/2014/main" id="{2F90196E-7EAF-4134-8E8E-49343C69C451}"/>
              </a:ext>
            </a:extLst>
          </p:cNvPr>
          <p:cNvSpPr txBox="1"/>
          <p:nvPr/>
        </p:nvSpPr>
        <p:spPr>
          <a:xfrm>
            <a:off x="7871595" y="5062157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WR34</a:t>
            </a:r>
            <a:endParaRPr lang="en-GB" sz="1400" dirty="0"/>
          </a:p>
        </p:txBody>
      </p:sp>
      <p:sp>
        <p:nvSpPr>
          <p:cNvPr id="774" name="Tekstvak 773">
            <a:extLst>
              <a:ext uri="{FF2B5EF4-FFF2-40B4-BE49-F238E27FC236}">
                <a16:creationId xmlns:a16="http://schemas.microsoft.com/office/drawing/2014/main" id="{6A146D1F-5328-4804-BBE6-E3AB2A09B415}"/>
              </a:ext>
            </a:extLst>
          </p:cNvPr>
          <p:cNvSpPr txBox="1"/>
          <p:nvPr/>
        </p:nvSpPr>
        <p:spPr>
          <a:xfrm>
            <a:off x="7040652" y="5550889"/>
            <a:ext cx="36740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33</a:t>
            </a:r>
            <a:endParaRPr lang="en-GB" sz="1400" dirty="0"/>
          </a:p>
        </p:txBody>
      </p:sp>
      <p:sp>
        <p:nvSpPr>
          <p:cNvPr id="775" name="Tekstvak 774">
            <a:extLst>
              <a:ext uri="{FF2B5EF4-FFF2-40B4-BE49-F238E27FC236}">
                <a16:creationId xmlns:a16="http://schemas.microsoft.com/office/drawing/2014/main" id="{8C1A0D68-FBC4-4204-B26F-09B9EFB10B81}"/>
              </a:ext>
            </a:extLst>
          </p:cNvPr>
          <p:cNvSpPr txBox="1"/>
          <p:nvPr/>
        </p:nvSpPr>
        <p:spPr>
          <a:xfrm>
            <a:off x="9523113" y="5246556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WR38</a:t>
            </a:r>
            <a:endParaRPr lang="en-GB" sz="1400" dirty="0"/>
          </a:p>
        </p:txBody>
      </p:sp>
      <p:sp>
        <p:nvSpPr>
          <p:cNvPr id="776" name="Tekstvak 775">
            <a:extLst>
              <a:ext uri="{FF2B5EF4-FFF2-40B4-BE49-F238E27FC236}">
                <a16:creationId xmlns:a16="http://schemas.microsoft.com/office/drawing/2014/main" id="{2C8D8CF4-4397-4445-BB7F-28B4CCEF07DC}"/>
              </a:ext>
            </a:extLst>
          </p:cNvPr>
          <p:cNvSpPr txBox="1"/>
          <p:nvPr/>
        </p:nvSpPr>
        <p:spPr>
          <a:xfrm>
            <a:off x="9553419" y="5002564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WR37</a:t>
            </a:r>
            <a:endParaRPr lang="en-GB" sz="1400" dirty="0"/>
          </a:p>
        </p:txBody>
      </p:sp>
      <p:sp>
        <p:nvSpPr>
          <p:cNvPr id="777" name="Tekstvak 776">
            <a:extLst>
              <a:ext uri="{FF2B5EF4-FFF2-40B4-BE49-F238E27FC236}">
                <a16:creationId xmlns:a16="http://schemas.microsoft.com/office/drawing/2014/main" id="{D051C297-CD1A-47F4-9653-B26F9425F60D}"/>
              </a:ext>
            </a:extLst>
          </p:cNvPr>
          <p:cNvSpPr txBox="1"/>
          <p:nvPr/>
        </p:nvSpPr>
        <p:spPr>
          <a:xfrm>
            <a:off x="7856867" y="5760659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WR36</a:t>
            </a:r>
            <a:endParaRPr lang="en-GB" sz="1400" dirty="0"/>
          </a:p>
        </p:txBody>
      </p:sp>
      <p:sp>
        <p:nvSpPr>
          <p:cNvPr id="778" name="Tekstvak 777">
            <a:extLst>
              <a:ext uri="{FF2B5EF4-FFF2-40B4-BE49-F238E27FC236}">
                <a16:creationId xmlns:a16="http://schemas.microsoft.com/office/drawing/2014/main" id="{570136E8-0848-41DA-894D-EB2375119227}"/>
              </a:ext>
            </a:extLst>
          </p:cNvPr>
          <p:cNvSpPr txBox="1"/>
          <p:nvPr/>
        </p:nvSpPr>
        <p:spPr>
          <a:xfrm>
            <a:off x="8716664" y="5741636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WR40</a:t>
            </a:r>
            <a:endParaRPr lang="en-GB" sz="1400" dirty="0"/>
          </a:p>
        </p:txBody>
      </p:sp>
      <p:sp>
        <p:nvSpPr>
          <p:cNvPr id="779" name="Tekstvak 778">
            <a:extLst>
              <a:ext uri="{FF2B5EF4-FFF2-40B4-BE49-F238E27FC236}">
                <a16:creationId xmlns:a16="http://schemas.microsoft.com/office/drawing/2014/main" id="{9C6AAAE7-D0FF-4100-AF24-6E50F66AE291}"/>
              </a:ext>
            </a:extLst>
          </p:cNvPr>
          <p:cNvSpPr txBox="1"/>
          <p:nvPr/>
        </p:nvSpPr>
        <p:spPr>
          <a:xfrm>
            <a:off x="9240673" y="5451303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WR39</a:t>
            </a:r>
            <a:endParaRPr lang="en-GB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780" name="Inkt 779">
                <a:extLst>
                  <a:ext uri="{FF2B5EF4-FFF2-40B4-BE49-F238E27FC236}">
                    <a16:creationId xmlns:a16="http://schemas.microsoft.com/office/drawing/2014/main" id="{A9DDDD20-21E5-4438-8DE8-04FD85FA93A7}"/>
                  </a:ext>
                </a:extLst>
              </p14:cNvPr>
              <p14:cNvContentPartPr/>
              <p14:nvPr/>
            </p14:nvContentPartPr>
            <p14:xfrm>
              <a:off x="5552876" y="5042907"/>
              <a:ext cx="221040" cy="66960"/>
            </p14:xfrm>
          </p:contentPart>
        </mc:Choice>
        <mc:Fallback xmlns="">
          <p:pic>
            <p:nvPicPr>
              <p:cNvPr id="780" name="Inkt 779">
                <a:extLst>
                  <a:ext uri="{FF2B5EF4-FFF2-40B4-BE49-F238E27FC236}">
                    <a16:creationId xmlns:a16="http://schemas.microsoft.com/office/drawing/2014/main" id="{A9DDDD20-21E5-4438-8DE8-04FD85FA93A7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538499" y="5028507"/>
                <a:ext cx="249074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781" name="Inkt 780">
                <a:extLst>
                  <a:ext uri="{FF2B5EF4-FFF2-40B4-BE49-F238E27FC236}">
                    <a16:creationId xmlns:a16="http://schemas.microsoft.com/office/drawing/2014/main" id="{5038D508-0794-4C5D-86A2-997A0A8BBCAB}"/>
                  </a:ext>
                </a:extLst>
              </p14:cNvPr>
              <p14:cNvContentPartPr/>
              <p14:nvPr/>
            </p14:nvContentPartPr>
            <p14:xfrm>
              <a:off x="5643236" y="5694867"/>
              <a:ext cx="34920" cy="242280"/>
            </p14:xfrm>
          </p:contentPart>
        </mc:Choice>
        <mc:Fallback xmlns="">
          <p:pic>
            <p:nvPicPr>
              <p:cNvPr id="781" name="Inkt 780">
                <a:extLst>
                  <a:ext uri="{FF2B5EF4-FFF2-40B4-BE49-F238E27FC236}">
                    <a16:creationId xmlns:a16="http://schemas.microsoft.com/office/drawing/2014/main" id="{5038D508-0794-4C5D-86A2-997A0A8BBCAB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5628836" y="5680467"/>
                <a:ext cx="63000" cy="270360"/>
              </a:xfrm>
              <a:prstGeom prst="rect">
                <a:avLst/>
              </a:prstGeom>
            </p:spPr>
          </p:pic>
        </mc:Fallback>
      </mc:AlternateContent>
      <p:sp>
        <p:nvSpPr>
          <p:cNvPr id="782" name="Rechthoek 781">
            <a:extLst>
              <a:ext uri="{FF2B5EF4-FFF2-40B4-BE49-F238E27FC236}">
                <a16:creationId xmlns:a16="http://schemas.microsoft.com/office/drawing/2014/main" id="{1BF919EB-E7D5-4123-9023-EECEF32E3D76}"/>
              </a:ext>
            </a:extLst>
          </p:cNvPr>
          <p:cNvSpPr/>
          <p:nvPr/>
        </p:nvSpPr>
        <p:spPr>
          <a:xfrm>
            <a:off x="3063381" y="1240445"/>
            <a:ext cx="1889280" cy="184769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WR01</a:t>
            </a:r>
          </a:p>
        </p:txBody>
      </p:sp>
      <p:sp>
        <p:nvSpPr>
          <p:cNvPr id="783" name="Rechthoek 782">
            <a:extLst>
              <a:ext uri="{FF2B5EF4-FFF2-40B4-BE49-F238E27FC236}">
                <a16:creationId xmlns:a16="http://schemas.microsoft.com/office/drawing/2014/main" id="{B845CFA7-69BE-4B16-ADCD-F2300ED4F4C7}"/>
              </a:ext>
            </a:extLst>
          </p:cNvPr>
          <p:cNvSpPr/>
          <p:nvPr/>
        </p:nvSpPr>
        <p:spPr>
          <a:xfrm>
            <a:off x="4968427" y="1240444"/>
            <a:ext cx="1317409" cy="184769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WR02</a:t>
            </a:r>
          </a:p>
        </p:txBody>
      </p:sp>
      <p:sp>
        <p:nvSpPr>
          <p:cNvPr id="784" name="Rechthoek 783">
            <a:extLst>
              <a:ext uri="{FF2B5EF4-FFF2-40B4-BE49-F238E27FC236}">
                <a16:creationId xmlns:a16="http://schemas.microsoft.com/office/drawing/2014/main" id="{2B557C02-32C7-4A43-BC06-3E58EE9E6071}"/>
              </a:ext>
            </a:extLst>
          </p:cNvPr>
          <p:cNvSpPr/>
          <p:nvPr/>
        </p:nvSpPr>
        <p:spPr>
          <a:xfrm>
            <a:off x="6530266" y="1222833"/>
            <a:ext cx="1188549" cy="16459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WR04</a:t>
            </a:r>
          </a:p>
        </p:txBody>
      </p:sp>
      <p:sp>
        <p:nvSpPr>
          <p:cNvPr id="785" name="Rechthoek 784">
            <a:extLst>
              <a:ext uri="{FF2B5EF4-FFF2-40B4-BE49-F238E27FC236}">
                <a16:creationId xmlns:a16="http://schemas.microsoft.com/office/drawing/2014/main" id="{F4C1AF48-0086-4BBA-9169-B5B1537AFE35}"/>
              </a:ext>
            </a:extLst>
          </p:cNvPr>
          <p:cNvSpPr/>
          <p:nvPr/>
        </p:nvSpPr>
        <p:spPr>
          <a:xfrm>
            <a:off x="7730107" y="1230048"/>
            <a:ext cx="1188549" cy="162878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WR05</a:t>
            </a:r>
          </a:p>
        </p:txBody>
      </p:sp>
      <p:sp>
        <p:nvSpPr>
          <p:cNvPr id="786" name="Rechthoek 785">
            <a:extLst>
              <a:ext uri="{FF2B5EF4-FFF2-40B4-BE49-F238E27FC236}">
                <a16:creationId xmlns:a16="http://schemas.microsoft.com/office/drawing/2014/main" id="{422D36D5-FEDE-43BE-8DB3-188D0971D2F7}"/>
              </a:ext>
            </a:extLst>
          </p:cNvPr>
          <p:cNvSpPr/>
          <p:nvPr/>
        </p:nvSpPr>
        <p:spPr>
          <a:xfrm>
            <a:off x="8923954" y="1239632"/>
            <a:ext cx="2392151" cy="161920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WR06</a:t>
            </a:r>
          </a:p>
        </p:txBody>
      </p:sp>
      <p:sp>
        <p:nvSpPr>
          <p:cNvPr id="787" name="Rechthoek 786">
            <a:extLst>
              <a:ext uri="{FF2B5EF4-FFF2-40B4-BE49-F238E27FC236}">
                <a16:creationId xmlns:a16="http://schemas.microsoft.com/office/drawing/2014/main" id="{E54C50F0-43AC-47D1-9EDA-1B11280CE80A}"/>
              </a:ext>
            </a:extLst>
          </p:cNvPr>
          <p:cNvSpPr/>
          <p:nvPr/>
        </p:nvSpPr>
        <p:spPr>
          <a:xfrm>
            <a:off x="3077390" y="3315458"/>
            <a:ext cx="1803056" cy="14068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WR08</a:t>
            </a:r>
          </a:p>
        </p:txBody>
      </p:sp>
      <p:sp>
        <p:nvSpPr>
          <p:cNvPr id="788" name="Rechthoek 787">
            <a:extLst>
              <a:ext uri="{FF2B5EF4-FFF2-40B4-BE49-F238E27FC236}">
                <a16:creationId xmlns:a16="http://schemas.microsoft.com/office/drawing/2014/main" id="{9A8930DF-8382-411C-AD4F-B1145C00A224}"/>
              </a:ext>
            </a:extLst>
          </p:cNvPr>
          <p:cNvSpPr/>
          <p:nvPr/>
        </p:nvSpPr>
        <p:spPr>
          <a:xfrm>
            <a:off x="4862571" y="3328649"/>
            <a:ext cx="827318" cy="139367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WR09</a:t>
            </a:r>
          </a:p>
        </p:txBody>
      </p:sp>
      <p:sp>
        <p:nvSpPr>
          <p:cNvPr id="789" name="Rechthoek 788">
            <a:extLst>
              <a:ext uri="{FF2B5EF4-FFF2-40B4-BE49-F238E27FC236}">
                <a16:creationId xmlns:a16="http://schemas.microsoft.com/office/drawing/2014/main" id="{20C80701-D9D7-4F4C-B76C-2072D8560860}"/>
              </a:ext>
            </a:extLst>
          </p:cNvPr>
          <p:cNvSpPr/>
          <p:nvPr/>
        </p:nvSpPr>
        <p:spPr>
          <a:xfrm>
            <a:off x="10603428" y="3085974"/>
            <a:ext cx="724637" cy="32003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</a:t>
            </a:r>
          </a:p>
          <a:p>
            <a:pPr algn="ctr"/>
            <a:r>
              <a:rPr lang="nl-NL" dirty="0"/>
              <a:t>19</a:t>
            </a:r>
          </a:p>
        </p:txBody>
      </p:sp>
      <p:sp>
        <p:nvSpPr>
          <p:cNvPr id="790" name="Rechthoek 789">
            <a:extLst>
              <a:ext uri="{FF2B5EF4-FFF2-40B4-BE49-F238E27FC236}">
                <a16:creationId xmlns:a16="http://schemas.microsoft.com/office/drawing/2014/main" id="{6AEB4BDF-6586-49B7-B609-EDFA5518F94F}"/>
              </a:ext>
            </a:extLst>
          </p:cNvPr>
          <p:cNvSpPr/>
          <p:nvPr/>
        </p:nvSpPr>
        <p:spPr>
          <a:xfrm>
            <a:off x="3080405" y="4725682"/>
            <a:ext cx="3233797" cy="155405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WR21</a:t>
            </a:r>
          </a:p>
        </p:txBody>
      </p:sp>
      <p:sp>
        <p:nvSpPr>
          <p:cNvPr id="791" name="Rechthoek 790">
            <a:extLst>
              <a:ext uri="{FF2B5EF4-FFF2-40B4-BE49-F238E27FC236}">
                <a16:creationId xmlns:a16="http://schemas.microsoft.com/office/drawing/2014/main" id="{7B14BC5E-2083-4815-BC19-C2DF9E767C42}"/>
              </a:ext>
            </a:extLst>
          </p:cNvPr>
          <p:cNvSpPr/>
          <p:nvPr/>
        </p:nvSpPr>
        <p:spPr>
          <a:xfrm>
            <a:off x="5699907" y="3366218"/>
            <a:ext cx="644418" cy="135625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</a:t>
            </a:r>
          </a:p>
          <a:p>
            <a:pPr algn="ctr"/>
            <a:r>
              <a:rPr lang="nl-NL" dirty="0"/>
              <a:t>10</a:t>
            </a:r>
          </a:p>
        </p:txBody>
      </p:sp>
      <p:sp>
        <p:nvSpPr>
          <p:cNvPr id="794" name="Rechthoek 793">
            <a:extLst>
              <a:ext uri="{FF2B5EF4-FFF2-40B4-BE49-F238E27FC236}">
                <a16:creationId xmlns:a16="http://schemas.microsoft.com/office/drawing/2014/main" id="{CA0B6634-6FD5-4EA9-9BDA-D4986CD27FD0}"/>
              </a:ext>
            </a:extLst>
          </p:cNvPr>
          <p:cNvSpPr/>
          <p:nvPr/>
        </p:nvSpPr>
        <p:spPr>
          <a:xfrm>
            <a:off x="7285560" y="3089481"/>
            <a:ext cx="316316" cy="11732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WR</a:t>
            </a:r>
          </a:p>
          <a:p>
            <a:pPr algn="ctr"/>
            <a:r>
              <a:rPr lang="nl-NL" sz="900" dirty="0"/>
              <a:t>12</a:t>
            </a:r>
          </a:p>
        </p:txBody>
      </p:sp>
      <p:sp>
        <p:nvSpPr>
          <p:cNvPr id="795" name="Rechthoek 794">
            <a:extLst>
              <a:ext uri="{FF2B5EF4-FFF2-40B4-BE49-F238E27FC236}">
                <a16:creationId xmlns:a16="http://schemas.microsoft.com/office/drawing/2014/main" id="{6CDEC3F4-AE05-4CEF-86F0-AA37710C239C}"/>
              </a:ext>
            </a:extLst>
          </p:cNvPr>
          <p:cNvSpPr/>
          <p:nvPr/>
        </p:nvSpPr>
        <p:spPr>
          <a:xfrm>
            <a:off x="7590733" y="3089481"/>
            <a:ext cx="316316" cy="11732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WR</a:t>
            </a:r>
          </a:p>
          <a:p>
            <a:pPr algn="ctr"/>
            <a:r>
              <a:rPr lang="nl-NL" sz="900" dirty="0"/>
              <a:t>13</a:t>
            </a:r>
          </a:p>
        </p:txBody>
      </p:sp>
      <p:sp>
        <p:nvSpPr>
          <p:cNvPr id="796" name="Rechthoek 795">
            <a:extLst>
              <a:ext uri="{FF2B5EF4-FFF2-40B4-BE49-F238E27FC236}">
                <a16:creationId xmlns:a16="http://schemas.microsoft.com/office/drawing/2014/main" id="{613B644D-3909-4FB1-BF59-F2CE773E5DAF}"/>
              </a:ext>
            </a:extLst>
          </p:cNvPr>
          <p:cNvSpPr/>
          <p:nvPr/>
        </p:nvSpPr>
        <p:spPr>
          <a:xfrm>
            <a:off x="7904407" y="3080265"/>
            <a:ext cx="467037" cy="11732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WR</a:t>
            </a:r>
          </a:p>
          <a:p>
            <a:pPr algn="ctr"/>
            <a:r>
              <a:rPr lang="nl-NL" sz="900" dirty="0"/>
              <a:t>14</a:t>
            </a:r>
          </a:p>
        </p:txBody>
      </p:sp>
      <p:sp>
        <p:nvSpPr>
          <p:cNvPr id="797" name="Rechthoek 796">
            <a:extLst>
              <a:ext uri="{FF2B5EF4-FFF2-40B4-BE49-F238E27FC236}">
                <a16:creationId xmlns:a16="http://schemas.microsoft.com/office/drawing/2014/main" id="{31E1CE1E-CC88-4157-8796-37CA95E22819}"/>
              </a:ext>
            </a:extLst>
          </p:cNvPr>
          <p:cNvSpPr/>
          <p:nvPr/>
        </p:nvSpPr>
        <p:spPr>
          <a:xfrm>
            <a:off x="8372444" y="3079867"/>
            <a:ext cx="102350" cy="11732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900" dirty="0"/>
          </a:p>
        </p:txBody>
      </p:sp>
      <p:sp>
        <p:nvSpPr>
          <p:cNvPr id="799" name="Rechthoek 798">
            <a:extLst>
              <a:ext uri="{FF2B5EF4-FFF2-40B4-BE49-F238E27FC236}">
                <a16:creationId xmlns:a16="http://schemas.microsoft.com/office/drawing/2014/main" id="{26E46D64-3DAD-4CDC-82E4-AD4528911C4B}"/>
              </a:ext>
            </a:extLst>
          </p:cNvPr>
          <p:cNvSpPr/>
          <p:nvPr/>
        </p:nvSpPr>
        <p:spPr>
          <a:xfrm>
            <a:off x="9306658" y="4165942"/>
            <a:ext cx="1296460" cy="125961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WR20</a:t>
            </a:r>
          </a:p>
        </p:txBody>
      </p:sp>
      <p:sp>
        <p:nvSpPr>
          <p:cNvPr id="800" name="Rechthoek 799">
            <a:extLst>
              <a:ext uri="{FF2B5EF4-FFF2-40B4-BE49-F238E27FC236}">
                <a16:creationId xmlns:a16="http://schemas.microsoft.com/office/drawing/2014/main" id="{CB1FC401-6CA0-4052-A1E6-610DDB66786E}"/>
              </a:ext>
            </a:extLst>
          </p:cNvPr>
          <p:cNvSpPr/>
          <p:nvPr/>
        </p:nvSpPr>
        <p:spPr>
          <a:xfrm>
            <a:off x="9300006" y="3094577"/>
            <a:ext cx="1312331" cy="106118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WR18</a:t>
            </a:r>
          </a:p>
        </p:txBody>
      </p:sp>
      <p:sp>
        <p:nvSpPr>
          <p:cNvPr id="820" name="Rechthoek 819">
            <a:extLst>
              <a:ext uri="{FF2B5EF4-FFF2-40B4-BE49-F238E27FC236}">
                <a16:creationId xmlns:a16="http://schemas.microsoft.com/office/drawing/2014/main" id="{1CE87CF3-41FF-4679-A4C4-1BB5FBFB577A}"/>
              </a:ext>
            </a:extLst>
          </p:cNvPr>
          <p:cNvSpPr/>
          <p:nvPr/>
        </p:nvSpPr>
        <p:spPr>
          <a:xfrm>
            <a:off x="8479727" y="3095789"/>
            <a:ext cx="329635" cy="31802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WR16</a:t>
            </a:r>
          </a:p>
        </p:txBody>
      </p:sp>
      <p:sp>
        <p:nvSpPr>
          <p:cNvPr id="821" name="L-vorm 820">
            <a:extLst>
              <a:ext uri="{FF2B5EF4-FFF2-40B4-BE49-F238E27FC236}">
                <a16:creationId xmlns:a16="http://schemas.microsoft.com/office/drawing/2014/main" id="{AB83DEBE-ECB4-4662-B4C1-E499EDD102DC}"/>
              </a:ext>
            </a:extLst>
          </p:cNvPr>
          <p:cNvSpPr/>
          <p:nvPr/>
        </p:nvSpPr>
        <p:spPr>
          <a:xfrm>
            <a:off x="6301602" y="1228083"/>
            <a:ext cx="4999056" cy="1863746"/>
          </a:xfrm>
          <a:prstGeom prst="corner">
            <a:avLst>
              <a:gd name="adj1" fmla="val 14187"/>
              <a:gd name="adj2" fmla="val 13164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WR03</a:t>
            </a:r>
          </a:p>
        </p:txBody>
      </p:sp>
      <p:sp>
        <p:nvSpPr>
          <p:cNvPr id="822" name="L-vorm 821">
            <a:extLst>
              <a:ext uri="{FF2B5EF4-FFF2-40B4-BE49-F238E27FC236}">
                <a16:creationId xmlns:a16="http://schemas.microsoft.com/office/drawing/2014/main" id="{0EA6A43F-072E-4192-B663-E9B1D619202A}"/>
              </a:ext>
            </a:extLst>
          </p:cNvPr>
          <p:cNvSpPr/>
          <p:nvPr/>
        </p:nvSpPr>
        <p:spPr>
          <a:xfrm rot="10800000">
            <a:off x="3077390" y="3102118"/>
            <a:ext cx="3598034" cy="3164480"/>
          </a:xfrm>
          <a:prstGeom prst="corner">
            <a:avLst>
              <a:gd name="adj1" fmla="val 8592"/>
              <a:gd name="adj2" fmla="val 11002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92" name="Tekstvak 791">
            <a:extLst>
              <a:ext uri="{FF2B5EF4-FFF2-40B4-BE49-F238E27FC236}">
                <a16:creationId xmlns:a16="http://schemas.microsoft.com/office/drawing/2014/main" id="{8D7AB282-8ADA-43CF-93A4-0A3A1A550CD5}"/>
              </a:ext>
            </a:extLst>
          </p:cNvPr>
          <p:cNvSpPr txBox="1"/>
          <p:nvPr/>
        </p:nvSpPr>
        <p:spPr>
          <a:xfrm>
            <a:off x="4288147" y="3031362"/>
            <a:ext cx="748923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WR07</a:t>
            </a:r>
          </a:p>
        </p:txBody>
      </p:sp>
      <p:sp>
        <p:nvSpPr>
          <p:cNvPr id="2" name="L-vorm 1">
            <a:extLst>
              <a:ext uri="{FF2B5EF4-FFF2-40B4-BE49-F238E27FC236}">
                <a16:creationId xmlns:a16="http://schemas.microsoft.com/office/drawing/2014/main" id="{57A3E51F-8BF8-47A3-993D-DB555FBEE82F}"/>
              </a:ext>
            </a:extLst>
          </p:cNvPr>
          <p:cNvSpPr/>
          <p:nvPr/>
        </p:nvSpPr>
        <p:spPr>
          <a:xfrm>
            <a:off x="6684226" y="3109148"/>
            <a:ext cx="1794502" cy="3179557"/>
          </a:xfrm>
          <a:prstGeom prst="corner">
            <a:avLst>
              <a:gd name="adj1" fmla="val 113695"/>
              <a:gd name="adj2" fmla="val 330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WR11</a:t>
            </a:r>
          </a:p>
        </p:txBody>
      </p:sp>
      <p:sp>
        <p:nvSpPr>
          <p:cNvPr id="3" name="L-vorm 2">
            <a:extLst>
              <a:ext uri="{FF2B5EF4-FFF2-40B4-BE49-F238E27FC236}">
                <a16:creationId xmlns:a16="http://schemas.microsoft.com/office/drawing/2014/main" id="{DD395B92-1BAC-44BD-98B1-F88B7DC61B3D}"/>
              </a:ext>
            </a:extLst>
          </p:cNvPr>
          <p:cNvSpPr/>
          <p:nvPr/>
        </p:nvSpPr>
        <p:spPr>
          <a:xfrm>
            <a:off x="8823958" y="3118109"/>
            <a:ext cx="1769883" cy="3185999"/>
          </a:xfrm>
          <a:prstGeom prst="corner">
            <a:avLst>
              <a:gd name="adj1" fmla="val 50000"/>
              <a:gd name="adj2" fmla="val 26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158250E2-D9A2-4055-9818-71827C6470AB}"/>
              </a:ext>
            </a:extLst>
          </p:cNvPr>
          <p:cNvSpPr txBox="1"/>
          <p:nvPr/>
        </p:nvSpPr>
        <p:spPr>
          <a:xfrm>
            <a:off x="8800843" y="4283421"/>
            <a:ext cx="514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WR</a:t>
            </a:r>
          </a:p>
          <a:p>
            <a:pPr algn="ctr"/>
            <a:r>
              <a:rPr lang="nl-NL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717F6987-56BF-41C6-AED1-6DB4078580DB}"/>
              </a:ext>
            </a:extLst>
          </p:cNvPr>
          <p:cNvSpPr/>
          <p:nvPr/>
        </p:nvSpPr>
        <p:spPr>
          <a:xfrm>
            <a:off x="4514768" y="2374143"/>
            <a:ext cx="317446" cy="62684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9" name="Rechthoek 258">
            <a:extLst>
              <a:ext uri="{FF2B5EF4-FFF2-40B4-BE49-F238E27FC236}">
                <a16:creationId xmlns:a16="http://schemas.microsoft.com/office/drawing/2014/main" id="{B5B96EFC-6FB2-4689-85BC-96D7AF08D77B}"/>
              </a:ext>
            </a:extLst>
          </p:cNvPr>
          <p:cNvSpPr/>
          <p:nvPr/>
        </p:nvSpPr>
        <p:spPr>
          <a:xfrm>
            <a:off x="5722130" y="2364621"/>
            <a:ext cx="317446" cy="62684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0" name="Rechthoek 259">
            <a:extLst>
              <a:ext uri="{FF2B5EF4-FFF2-40B4-BE49-F238E27FC236}">
                <a16:creationId xmlns:a16="http://schemas.microsoft.com/office/drawing/2014/main" id="{8D8EF689-D3F3-411F-B0CC-15A444C3E310}"/>
              </a:ext>
            </a:extLst>
          </p:cNvPr>
          <p:cNvSpPr/>
          <p:nvPr/>
        </p:nvSpPr>
        <p:spPr>
          <a:xfrm>
            <a:off x="4190731" y="2820207"/>
            <a:ext cx="230773" cy="190933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1" name="Rechthoek 260">
            <a:extLst>
              <a:ext uri="{FF2B5EF4-FFF2-40B4-BE49-F238E27FC236}">
                <a16:creationId xmlns:a16="http://schemas.microsoft.com/office/drawing/2014/main" id="{B2D99098-561E-4A37-98C2-8C3DF73BE1ED}"/>
              </a:ext>
            </a:extLst>
          </p:cNvPr>
          <p:cNvSpPr/>
          <p:nvPr/>
        </p:nvSpPr>
        <p:spPr>
          <a:xfrm>
            <a:off x="5409668" y="2793200"/>
            <a:ext cx="230773" cy="190933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2" name="Rechthoek 261">
            <a:extLst>
              <a:ext uri="{FF2B5EF4-FFF2-40B4-BE49-F238E27FC236}">
                <a16:creationId xmlns:a16="http://schemas.microsoft.com/office/drawing/2014/main" id="{BED6D7A4-FB53-4F26-BD48-59A96C74B220}"/>
              </a:ext>
            </a:extLst>
          </p:cNvPr>
          <p:cNvSpPr/>
          <p:nvPr/>
        </p:nvSpPr>
        <p:spPr>
          <a:xfrm>
            <a:off x="6148651" y="2682352"/>
            <a:ext cx="143570" cy="2757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3" name="Rechthoek 262">
            <a:extLst>
              <a:ext uri="{FF2B5EF4-FFF2-40B4-BE49-F238E27FC236}">
                <a16:creationId xmlns:a16="http://schemas.microsoft.com/office/drawing/2014/main" id="{4EBC076E-FD8F-4C29-B891-211C61494F1E}"/>
              </a:ext>
            </a:extLst>
          </p:cNvPr>
          <p:cNvSpPr/>
          <p:nvPr/>
        </p:nvSpPr>
        <p:spPr>
          <a:xfrm>
            <a:off x="7390275" y="3132999"/>
            <a:ext cx="115293" cy="1240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4" name="Rechthoek 263">
            <a:extLst>
              <a:ext uri="{FF2B5EF4-FFF2-40B4-BE49-F238E27FC236}">
                <a16:creationId xmlns:a16="http://schemas.microsoft.com/office/drawing/2014/main" id="{EB542094-E5A4-46F6-B2F2-C26BF6F55057}"/>
              </a:ext>
            </a:extLst>
          </p:cNvPr>
          <p:cNvSpPr/>
          <p:nvPr/>
        </p:nvSpPr>
        <p:spPr>
          <a:xfrm>
            <a:off x="7704600" y="3132999"/>
            <a:ext cx="115293" cy="1240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5" name="Rechthoek 264">
            <a:extLst>
              <a:ext uri="{FF2B5EF4-FFF2-40B4-BE49-F238E27FC236}">
                <a16:creationId xmlns:a16="http://schemas.microsoft.com/office/drawing/2014/main" id="{527AE3B0-A01B-4F6C-A3A2-32071D452F42}"/>
              </a:ext>
            </a:extLst>
          </p:cNvPr>
          <p:cNvSpPr/>
          <p:nvPr/>
        </p:nvSpPr>
        <p:spPr>
          <a:xfrm>
            <a:off x="8028450" y="3132999"/>
            <a:ext cx="115293" cy="1240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7" name="Rechthoek 266">
            <a:extLst>
              <a:ext uri="{FF2B5EF4-FFF2-40B4-BE49-F238E27FC236}">
                <a16:creationId xmlns:a16="http://schemas.microsoft.com/office/drawing/2014/main" id="{ED3C1093-C622-4203-B3DE-0083017556B8}"/>
              </a:ext>
            </a:extLst>
          </p:cNvPr>
          <p:cNvSpPr/>
          <p:nvPr/>
        </p:nvSpPr>
        <p:spPr>
          <a:xfrm>
            <a:off x="7941815" y="2555370"/>
            <a:ext cx="121043" cy="17075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8" name="Rechthoek 267">
            <a:extLst>
              <a:ext uri="{FF2B5EF4-FFF2-40B4-BE49-F238E27FC236}">
                <a16:creationId xmlns:a16="http://schemas.microsoft.com/office/drawing/2014/main" id="{A847EE1D-3858-47C6-B3F3-E481597F50B9}"/>
              </a:ext>
            </a:extLst>
          </p:cNvPr>
          <p:cNvSpPr/>
          <p:nvPr/>
        </p:nvSpPr>
        <p:spPr>
          <a:xfrm>
            <a:off x="8143743" y="2394494"/>
            <a:ext cx="269347" cy="33259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9" name="Rechthoek 268">
            <a:extLst>
              <a:ext uri="{FF2B5EF4-FFF2-40B4-BE49-F238E27FC236}">
                <a16:creationId xmlns:a16="http://schemas.microsoft.com/office/drawing/2014/main" id="{B7801A76-5978-4C9B-974C-5D2C63F6FED0}"/>
              </a:ext>
            </a:extLst>
          </p:cNvPr>
          <p:cNvSpPr/>
          <p:nvPr/>
        </p:nvSpPr>
        <p:spPr>
          <a:xfrm>
            <a:off x="9481929" y="4359873"/>
            <a:ext cx="143570" cy="2757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BE2ED3B5-FA8F-4A4E-BEEF-5C636EEE5E47}"/>
              </a:ext>
            </a:extLst>
          </p:cNvPr>
          <p:cNvCxnSpPr>
            <a:cxnSpLocks/>
          </p:cNvCxnSpPr>
          <p:nvPr/>
        </p:nvCxnSpPr>
        <p:spPr>
          <a:xfrm flipH="1">
            <a:off x="8347461" y="4053818"/>
            <a:ext cx="89640" cy="63556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A5F92655-FD19-480F-A506-247E7454076A}"/>
              </a:ext>
            </a:extLst>
          </p:cNvPr>
          <p:cNvSpPr txBox="1"/>
          <p:nvPr/>
        </p:nvSpPr>
        <p:spPr>
          <a:xfrm>
            <a:off x="7713993" y="4681126"/>
            <a:ext cx="74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WR15</a:t>
            </a:r>
          </a:p>
        </p:txBody>
      </p:sp>
      <p:cxnSp>
        <p:nvCxnSpPr>
          <p:cNvPr id="276" name="Rechte verbindingslijn 275">
            <a:extLst>
              <a:ext uri="{FF2B5EF4-FFF2-40B4-BE49-F238E27FC236}">
                <a16:creationId xmlns:a16="http://schemas.microsoft.com/office/drawing/2014/main" id="{5133DDDC-FB93-43E9-A415-CCF11EBD9582}"/>
              </a:ext>
            </a:extLst>
          </p:cNvPr>
          <p:cNvCxnSpPr>
            <a:cxnSpLocks/>
          </p:cNvCxnSpPr>
          <p:nvPr/>
        </p:nvCxnSpPr>
        <p:spPr>
          <a:xfrm>
            <a:off x="10842296" y="5605191"/>
            <a:ext cx="458362" cy="6589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29EC3E36-375B-4BDD-A3AE-9FCDFE591EB0}"/>
              </a:ext>
            </a:extLst>
          </p:cNvPr>
          <p:cNvSpPr txBox="1"/>
          <p:nvPr/>
        </p:nvSpPr>
        <p:spPr>
          <a:xfrm>
            <a:off x="10579142" y="529974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WR22</a:t>
            </a:r>
          </a:p>
        </p:txBody>
      </p:sp>
      <p:sp>
        <p:nvSpPr>
          <p:cNvPr id="281" name="Rechthoek 280">
            <a:extLst>
              <a:ext uri="{FF2B5EF4-FFF2-40B4-BE49-F238E27FC236}">
                <a16:creationId xmlns:a16="http://schemas.microsoft.com/office/drawing/2014/main" id="{258A7828-CC99-48DB-9EC9-B97A202B3335}"/>
              </a:ext>
            </a:extLst>
          </p:cNvPr>
          <p:cNvSpPr/>
          <p:nvPr/>
        </p:nvSpPr>
        <p:spPr>
          <a:xfrm>
            <a:off x="9380861" y="3194977"/>
            <a:ext cx="1194972" cy="24698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4" name="L-vorm 273">
            <a:extLst>
              <a:ext uri="{FF2B5EF4-FFF2-40B4-BE49-F238E27FC236}">
                <a16:creationId xmlns:a16="http://schemas.microsoft.com/office/drawing/2014/main" id="{DA0EE837-8052-4845-913D-36B2F54F91AB}"/>
              </a:ext>
            </a:extLst>
          </p:cNvPr>
          <p:cNvSpPr/>
          <p:nvPr/>
        </p:nvSpPr>
        <p:spPr>
          <a:xfrm>
            <a:off x="9021053" y="1955146"/>
            <a:ext cx="492215" cy="807857"/>
          </a:xfrm>
          <a:prstGeom prst="corner">
            <a:avLst>
              <a:gd name="adj1" fmla="val 40939"/>
              <a:gd name="adj2" fmla="val 50000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5" name="Rechthoek 274">
            <a:extLst>
              <a:ext uri="{FF2B5EF4-FFF2-40B4-BE49-F238E27FC236}">
                <a16:creationId xmlns:a16="http://schemas.microsoft.com/office/drawing/2014/main" id="{E4CA5053-4326-4FFD-B13F-956423D336A8}"/>
              </a:ext>
            </a:extLst>
          </p:cNvPr>
          <p:cNvSpPr/>
          <p:nvPr/>
        </p:nvSpPr>
        <p:spPr>
          <a:xfrm>
            <a:off x="8465690" y="2564895"/>
            <a:ext cx="121043" cy="17075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7" name="Rechthoek 276">
            <a:extLst>
              <a:ext uri="{FF2B5EF4-FFF2-40B4-BE49-F238E27FC236}">
                <a16:creationId xmlns:a16="http://schemas.microsoft.com/office/drawing/2014/main" id="{A72BB060-03AE-40EF-B85A-2DD00E364801}"/>
              </a:ext>
            </a:extLst>
          </p:cNvPr>
          <p:cNvSpPr/>
          <p:nvPr/>
        </p:nvSpPr>
        <p:spPr>
          <a:xfrm>
            <a:off x="8627615" y="2564895"/>
            <a:ext cx="121043" cy="17075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8" name="Rechthoek 277">
            <a:extLst>
              <a:ext uri="{FF2B5EF4-FFF2-40B4-BE49-F238E27FC236}">
                <a16:creationId xmlns:a16="http://schemas.microsoft.com/office/drawing/2014/main" id="{4BD8B916-ACE2-4468-B047-ABCF65D90CAB}"/>
              </a:ext>
            </a:extLst>
          </p:cNvPr>
          <p:cNvSpPr/>
          <p:nvPr/>
        </p:nvSpPr>
        <p:spPr>
          <a:xfrm>
            <a:off x="8789540" y="2555370"/>
            <a:ext cx="121043" cy="17075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9" name="Titel 29">
            <a:extLst>
              <a:ext uri="{FF2B5EF4-FFF2-40B4-BE49-F238E27FC236}">
                <a16:creationId xmlns:a16="http://schemas.microsoft.com/office/drawing/2014/main" id="{BF97D381-9830-4EAE-A921-0E2B9509D159}"/>
              </a:ext>
            </a:extLst>
          </p:cNvPr>
          <p:cNvSpPr txBox="1">
            <a:spLocks/>
          </p:cNvSpPr>
          <p:nvPr/>
        </p:nvSpPr>
        <p:spPr>
          <a:xfrm>
            <a:off x="812465" y="13633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/>
              <a:t>Cadastral</a:t>
            </a:r>
            <a:r>
              <a:rPr lang="nl-NL" dirty="0"/>
              <a:t> Map </a:t>
            </a:r>
            <a:r>
              <a:rPr lang="nl-NL" dirty="0" err="1"/>
              <a:t>Municipality</a:t>
            </a:r>
            <a:r>
              <a:rPr lang="nl-NL" dirty="0"/>
              <a:t> </a:t>
            </a:r>
            <a:r>
              <a:rPr lang="nl-NL" dirty="0" err="1"/>
              <a:t>Waterriver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824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itel 29">
            <a:extLst>
              <a:ext uri="{FF2B5EF4-FFF2-40B4-BE49-F238E27FC236}">
                <a16:creationId xmlns:a16="http://schemas.microsoft.com/office/drawing/2014/main" id="{BF97D381-9830-4EAE-A921-0E2B9509D159}"/>
              </a:ext>
            </a:extLst>
          </p:cNvPr>
          <p:cNvSpPr txBox="1">
            <a:spLocks/>
          </p:cNvSpPr>
          <p:nvPr/>
        </p:nvSpPr>
        <p:spPr>
          <a:xfrm>
            <a:off x="812465" y="13633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/>
              <a:t>Cadastral</a:t>
            </a:r>
            <a:r>
              <a:rPr lang="nl-NL" dirty="0"/>
              <a:t> Map </a:t>
            </a:r>
            <a:r>
              <a:rPr lang="nl-NL" dirty="0" err="1"/>
              <a:t>Municipality</a:t>
            </a:r>
            <a:r>
              <a:rPr lang="nl-NL" dirty="0"/>
              <a:t> </a:t>
            </a:r>
            <a:r>
              <a:rPr lang="nl-NL" dirty="0" err="1"/>
              <a:t>Waterriver</a:t>
            </a:r>
            <a:endParaRPr lang="nl-NL" dirty="0"/>
          </a:p>
        </p:txBody>
      </p:sp>
      <p:pic>
        <p:nvPicPr>
          <p:cNvPr id="31" name="Picture 30" descr="Treemap chart&#10;&#10;Description automatically generated">
            <a:extLst>
              <a:ext uri="{FF2B5EF4-FFF2-40B4-BE49-F238E27FC236}">
                <a16:creationId xmlns:a16="http://schemas.microsoft.com/office/drawing/2014/main" id="{9EAD4528-24CE-76B4-21A2-86ACBE5C7F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5" b="8844"/>
          <a:stretch/>
        </p:blipFill>
        <p:spPr>
          <a:xfrm>
            <a:off x="1424288" y="799112"/>
            <a:ext cx="9697986" cy="541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8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82A9C780-A69F-4918-941C-F6A7A23E64B0}"/>
                  </a:ext>
                </a:extLst>
              </p14:cNvPr>
              <p14:cNvContentPartPr/>
              <p14:nvPr/>
            </p14:nvContentPartPr>
            <p14:xfrm>
              <a:off x="2590240" y="1565587"/>
              <a:ext cx="7217280" cy="4776120"/>
            </p14:xfrm>
          </p:contentPart>
        </mc:Choice>
        <mc:Fallback xmlns=""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82A9C780-A69F-4918-941C-F6A7A23E64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1240" y="1556947"/>
                <a:ext cx="7234920" cy="47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t 4">
                <a:extLst>
                  <a:ext uri="{FF2B5EF4-FFF2-40B4-BE49-F238E27FC236}">
                    <a16:creationId xmlns:a16="http://schemas.microsoft.com/office/drawing/2014/main" id="{B814BE88-94C7-4DB6-8D34-C67BF6CE72AE}"/>
                  </a:ext>
                </a:extLst>
              </p14:cNvPr>
              <p14:cNvContentPartPr/>
              <p14:nvPr/>
            </p14:nvContentPartPr>
            <p14:xfrm>
              <a:off x="6788622" y="1623791"/>
              <a:ext cx="3813840" cy="4228560"/>
            </p14:xfrm>
          </p:contentPart>
        </mc:Choice>
        <mc:Fallback xmlns="">
          <p:pic>
            <p:nvPicPr>
              <p:cNvPr id="5" name="Inkt 4">
                <a:extLst>
                  <a:ext uri="{FF2B5EF4-FFF2-40B4-BE49-F238E27FC236}">
                    <a16:creationId xmlns:a16="http://schemas.microsoft.com/office/drawing/2014/main" id="{B814BE88-94C7-4DB6-8D34-C67BF6CE72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79622" y="1614792"/>
                <a:ext cx="3831480" cy="4246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86A56191-DA9D-4085-993A-89A6808FE266}"/>
                  </a:ext>
                </a:extLst>
              </p14:cNvPr>
              <p14:cNvContentPartPr/>
              <p14:nvPr/>
            </p14:nvContentPartPr>
            <p14:xfrm>
              <a:off x="5780465" y="1644258"/>
              <a:ext cx="147240" cy="196452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86A56191-DA9D-4085-993A-89A6808FE2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71465" y="1635258"/>
                <a:ext cx="164880" cy="19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t 9">
                <a:extLst>
                  <a:ext uri="{FF2B5EF4-FFF2-40B4-BE49-F238E27FC236}">
                    <a16:creationId xmlns:a16="http://schemas.microsoft.com/office/drawing/2014/main" id="{4D10985E-3B0E-4435-AAEF-7AD734135D5E}"/>
                  </a:ext>
                </a:extLst>
              </p14:cNvPr>
              <p14:cNvContentPartPr/>
              <p14:nvPr/>
            </p14:nvContentPartPr>
            <p14:xfrm>
              <a:off x="5725025" y="3908658"/>
              <a:ext cx="157320" cy="1569240"/>
            </p14:xfrm>
          </p:contentPart>
        </mc:Choice>
        <mc:Fallback xmlns="">
          <p:pic>
            <p:nvPicPr>
              <p:cNvPr id="10" name="Inkt 9">
                <a:extLst>
                  <a:ext uri="{FF2B5EF4-FFF2-40B4-BE49-F238E27FC236}">
                    <a16:creationId xmlns:a16="http://schemas.microsoft.com/office/drawing/2014/main" id="{4D10985E-3B0E-4435-AAEF-7AD734135D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16025" y="3899658"/>
                <a:ext cx="174960" cy="15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t 11">
                <a:extLst>
                  <a:ext uri="{FF2B5EF4-FFF2-40B4-BE49-F238E27FC236}">
                    <a16:creationId xmlns:a16="http://schemas.microsoft.com/office/drawing/2014/main" id="{0F241947-81E6-4F79-BC01-7A62C0D46239}"/>
                  </a:ext>
                </a:extLst>
              </p14:cNvPr>
              <p14:cNvContentPartPr/>
              <p14:nvPr/>
            </p14:nvContentPartPr>
            <p14:xfrm>
              <a:off x="5696585" y="5451618"/>
              <a:ext cx="61920" cy="786240"/>
            </p14:xfrm>
          </p:contentPart>
        </mc:Choice>
        <mc:Fallback xmlns="">
          <p:pic>
            <p:nvPicPr>
              <p:cNvPr id="12" name="Inkt 11">
                <a:extLst>
                  <a:ext uri="{FF2B5EF4-FFF2-40B4-BE49-F238E27FC236}">
                    <a16:creationId xmlns:a16="http://schemas.microsoft.com/office/drawing/2014/main" id="{0F241947-81E6-4F79-BC01-7A62C0D462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87585" y="5442978"/>
                <a:ext cx="79560" cy="80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t 12">
                <a:extLst>
                  <a:ext uri="{FF2B5EF4-FFF2-40B4-BE49-F238E27FC236}">
                    <a16:creationId xmlns:a16="http://schemas.microsoft.com/office/drawing/2014/main" id="{45D6ED8E-76BF-4F93-BBA3-B356FB1ADABE}"/>
                  </a:ext>
                </a:extLst>
              </p14:cNvPr>
              <p14:cNvContentPartPr/>
              <p14:nvPr/>
            </p14:nvContentPartPr>
            <p14:xfrm>
              <a:off x="6082145" y="1623378"/>
              <a:ext cx="78480" cy="1408680"/>
            </p14:xfrm>
          </p:contentPart>
        </mc:Choice>
        <mc:Fallback xmlns="">
          <p:pic>
            <p:nvPicPr>
              <p:cNvPr id="13" name="Inkt 12">
                <a:extLst>
                  <a:ext uri="{FF2B5EF4-FFF2-40B4-BE49-F238E27FC236}">
                    <a16:creationId xmlns:a16="http://schemas.microsoft.com/office/drawing/2014/main" id="{45D6ED8E-76BF-4F93-BBA3-B356FB1ADA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73145" y="1614378"/>
                <a:ext cx="96120" cy="14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t 17">
                <a:extLst>
                  <a:ext uri="{FF2B5EF4-FFF2-40B4-BE49-F238E27FC236}">
                    <a16:creationId xmlns:a16="http://schemas.microsoft.com/office/drawing/2014/main" id="{D28442EC-A6A7-4B95-A975-3C4116152C93}"/>
                  </a:ext>
                </a:extLst>
              </p14:cNvPr>
              <p14:cNvContentPartPr/>
              <p14:nvPr/>
            </p14:nvContentPartPr>
            <p14:xfrm>
              <a:off x="5918345" y="3564138"/>
              <a:ext cx="234360" cy="2704320"/>
            </p14:xfrm>
          </p:contentPart>
        </mc:Choice>
        <mc:Fallback xmlns="">
          <p:pic>
            <p:nvPicPr>
              <p:cNvPr id="18" name="Inkt 17">
                <a:extLst>
                  <a:ext uri="{FF2B5EF4-FFF2-40B4-BE49-F238E27FC236}">
                    <a16:creationId xmlns:a16="http://schemas.microsoft.com/office/drawing/2014/main" id="{D28442EC-A6A7-4B95-A975-3C4116152C9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09705" y="3555498"/>
                <a:ext cx="252000" cy="27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t 19">
                <a:extLst>
                  <a:ext uri="{FF2B5EF4-FFF2-40B4-BE49-F238E27FC236}">
                    <a16:creationId xmlns:a16="http://schemas.microsoft.com/office/drawing/2014/main" id="{6A8D0C73-027A-494D-BCA9-DFA4C620C563}"/>
                  </a:ext>
                </a:extLst>
              </p14:cNvPr>
              <p14:cNvContentPartPr/>
              <p14:nvPr/>
            </p14:nvContentPartPr>
            <p14:xfrm>
              <a:off x="6096185" y="3207738"/>
              <a:ext cx="1916640" cy="57600"/>
            </p14:xfrm>
          </p:contentPart>
        </mc:Choice>
        <mc:Fallback xmlns="">
          <p:pic>
            <p:nvPicPr>
              <p:cNvPr id="20" name="Inkt 19">
                <a:extLst>
                  <a:ext uri="{FF2B5EF4-FFF2-40B4-BE49-F238E27FC236}">
                    <a16:creationId xmlns:a16="http://schemas.microsoft.com/office/drawing/2014/main" id="{6A8D0C73-027A-494D-BCA9-DFA4C620C5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87185" y="3199098"/>
                <a:ext cx="19342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t 28">
                <a:extLst>
                  <a:ext uri="{FF2B5EF4-FFF2-40B4-BE49-F238E27FC236}">
                    <a16:creationId xmlns:a16="http://schemas.microsoft.com/office/drawing/2014/main" id="{0DD939F7-EB7C-45C3-A558-9BFDBF866695}"/>
                  </a:ext>
                </a:extLst>
              </p14:cNvPr>
              <p14:cNvContentPartPr/>
              <p14:nvPr/>
            </p14:nvContentPartPr>
            <p14:xfrm>
              <a:off x="4445945" y="1732458"/>
              <a:ext cx="124200" cy="1913400"/>
            </p14:xfrm>
          </p:contentPart>
        </mc:Choice>
        <mc:Fallback xmlns="">
          <p:pic>
            <p:nvPicPr>
              <p:cNvPr id="29" name="Inkt 28">
                <a:extLst>
                  <a:ext uri="{FF2B5EF4-FFF2-40B4-BE49-F238E27FC236}">
                    <a16:creationId xmlns:a16="http://schemas.microsoft.com/office/drawing/2014/main" id="{0DD939F7-EB7C-45C3-A558-9BFDBF86669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36945" y="1723818"/>
                <a:ext cx="141840" cy="19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5" name="Inkt 54">
                <a:extLst>
                  <a:ext uri="{FF2B5EF4-FFF2-40B4-BE49-F238E27FC236}">
                    <a16:creationId xmlns:a16="http://schemas.microsoft.com/office/drawing/2014/main" id="{558009EB-1DB3-4DBB-A7CA-D5EF71D0304C}"/>
                  </a:ext>
                </a:extLst>
              </p14:cNvPr>
              <p14:cNvContentPartPr/>
              <p14:nvPr/>
            </p14:nvContentPartPr>
            <p14:xfrm>
              <a:off x="6070265" y="5383218"/>
              <a:ext cx="1262880" cy="73440"/>
            </p14:xfrm>
          </p:contentPart>
        </mc:Choice>
        <mc:Fallback xmlns="">
          <p:pic>
            <p:nvPicPr>
              <p:cNvPr id="55" name="Inkt 54">
                <a:extLst>
                  <a:ext uri="{FF2B5EF4-FFF2-40B4-BE49-F238E27FC236}">
                    <a16:creationId xmlns:a16="http://schemas.microsoft.com/office/drawing/2014/main" id="{558009EB-1DB3-4DBB-A7CA-D5EF71D030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61265" y="5374578"/>
                <a:ext cx="128052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5" name="Inkt 64">
                <a:extLst>
                  <a:ext uri="{FF2B5EF4-FFF2-40B4-BE49-F238E27FC236}">
                    <a16:creationId xmlns:a16="http://schemas.microsoft.com/office/drawing/2014/main" id="{EEC4BE1A-8B89-4B28-AF31-20BA0839CF60}"/>
                  </a:ext>
                </a:extLst>
              </p14:cNvPr>
              <p14:cNvContentPartPr/>
              <p14:nvPr/>
            </p14:nvContentPartPr>
            <p14:xfrm>
              <a:off x="4382945" y="3842058"/>
              <a:ext cx="75240" cy="1927440"/>
            </p14:xfrm>
          </p:contentPart>
        </mc:Choice>
        <mc:Fallback xmlns="">
          <p:pic>
            <p:nvPicPr>
              <p:cNvPr id="65" name="Inkt 64">
                <a:extLst>
                  <a:ext uri="{FF2B5EF4-FFF2-40B4-BE49-F238E27FC236}">
                    <a16:creationId xmlns:a16="http://schemas.microsoft.com/office/drawing/2014/main" id="{EEC4BE1A-8B89-4B28-AF31-20BA0839CF6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74305" y="3833418"/>
                <a:ext cx="92880" cy="19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7" name="Inkt 66">
                <a:extLst>
                  <a:ext uri="{FF2B5EF4-FFF2-40B4-BE49-F238E27FC236}">
                    <a16:creationId xmlns:a16="http://schemas.microsoft.com/office/drawing/2014/main" id="{ABD7BF5B-EE5C-4E73-8B73-E5BDE2708A9C}"/>
                  </a:ext>
                </a:extLst>
              </p14:cNvPr>
              <p14:cNvContentPartPr/>
              <p14:nvPr/>
            </p14:nvContentPartPr>
            <p14:xfrm>
              <a:off x="5193808" y="3705003"/>
              <a:ext cx="61920" cy="2221200"/>
            </p14:xfrm>
          </p:contentPart>
        </mc:Choice>
        <mc:Fallback xmlns="">
          <p:pic>
            <p:nvPicPr>
              <p:cNvPr id="67" name="Inkt 66">
                <a:extLst>
                  <a:ext uri="{FF2B5EF4-FFF2-40B4-BE49-F238E27FC236}">
                    <a16:creationId xmlns:a16="http://schemas.microsoft.com/office/drawing/2014/main" id="{ABD7BF5B-EE5C-4E73-8B73-E5BDE2708A9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85168" y="3696363"/>
                <a:ext cx="79560" cy="22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9" name="Inkt 68">
                <a:extLst>
                  <a:ext uri="{FF2B5EF4-FFF2-40B4-BE49-F238E27FC236}">
                    <a16:creationId xmlns:a16="http://schemas.microsoft.com/office/drawing/2014/main" id="{EA077946-7437-4B13-88EA-8C17AAD0CE66}"/>
                  </a:ext>
                </a:extLst>
              </p14:cNvPr>
              <p14:cNvContentPartPr/>
              <p14:nvPr/>
            </p14:nvContentPartPr>
            <p14:xfrm>
              <a:off x="4456745" y="4915578"/>
              <a:ext cx="1258200" cy="22680"/>
            </p14:xfrm>
          </p:contentPart>
        </mc:Choice>
        <mc:Fallback xmlns="">
          <p:pic>
            <p:nvPicPr>
              <p:cNvPr id="69" name="Inkt 68">
                <a:extLst>
                  <a:ext uri="{FF2B5EF4-FFF2-40B4-BE49-F238E27FC236}">
                    <a16:creationId xmlns:a16="http://schemas.microsoft.com/office/drawing/2014/main" id="{EA077946-7437-4B13-88EA-8C17AAD0CE6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47745" y="4906938"/>
                <a:ext cx="12758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0" name="Inkt 69">
                <a:extLst>
                  <a:ext uri="{FF2B5EF4-FFF2-40B4-BE49-F238E27FC236}">
                    <a16:creationId xmlns:a16="http://schemas.microsoft.com/office/drawing/2014/main" id="{71EC4CB1-9A23-40B1-9CFD-9F77126ECF62}"/>
                  </a:ext>
                </a:extLst>
              </p14:cNvPr>
              <p14:cNvContentPartPr/>
              <p14:nvPr/>
            </p14:nvContentPartPr>
            <p14:xfrm>
              <a:off x="3089105" y="4899738"/>
              <a:ext cx="1414440" cy="42120"/>
            </p14:xfrm>
          </p:contentPart>
        </mc:Choice>
        <mc:Fallback xmlns="">
          <p:pic>
            <p:nvPicPr>
              <p:cNvPr id="70" name="Inkt 69">
                <a:extLst>
                  <a:ext uri="{FF2B5EF4-FFF2-40B4-BE49-F238E27FC236}">
                    <a16:creationId xmlns:a16="http://schemas.microsoft.com/office/drawing/2014/main" id="{71EC4CB1-9A23-40B1-9CFD-9F77126ECF6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80465" y="4890738"/>
                <a:ext cx="14320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6" name="Inkt 105">
                <a:extLst>
                  <a:ext uri="{FF2B5EF4-FFF2-40B4-BE49-F238E27FC236}">
                    <a16:creationId xmlns:a16="http://schemas.microsoft.com/office/drawing/2014/main" id="{76589150-BAC2-4DC2-BEFA-0086D314BD4A}"/>
                  </a:ext>
                </a:extLst>
              </p14:cNvPr>
              <p14:cNvContentPartPr/>
              <p14:nvPr/>
            </p14:nvContentPartPr>
            <p14:xfrm>
              <a:off x="7699265" y="3455418"/>
              <a:ext cx="322920" cy="29880"/>
            </p14:xfrm>
          </p:contentPart>
        </mc:Choice>
        <mc:Fallback xmlns="">
          <p:pic>
            <p:nvPicPr>
              <p:cNvPr id="106" name="Inkt 105">
                <a:extLst>
                  <a:ext uri="{FF2B5EF4-FFF2-40B4-BE49-F238E27FC236}">
                    <a16:creationId xmlns:a16="http://schemas.microsoft.com/office/drawing/2014/main" id="{76589150-BAC2-4DC2-BEFA-0086D314BD4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90625" y="3446778"/>
                <a:ext cx="3405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8" name="Inkt 107">
                <a:extLst>
                  <a:ext uri="{FF2B5EF4-FFF2-40B4-BE49-F238E27FC236}">
                    <a16:creationId xmlns:a16="http://schemas.microsoft.com/office/drawing/2014/main" id="{80D86140-BB5A-4D08-AE7C-D27F0FAA8415}"/>
                  </a:ext>
                </a:extLst>
              </p14:cNvPr>
              <p14:cNvContentPartPr/>
              <p14:nvPr/>
            </p14:nvContentPartPr>
            <p14:xfrm>
              <a:off x="7711505" y="3801018"/>
              <a:ext cx="253080" cy="20880"/>
            </p14:xfrm>
          </p:contentPart>
        </mc:Choice>
        <mc:Fallback xmlns="">
          <p:pic>
            <p:nvPicPr>
              <p:cNvPr id="108" name="Inkt 107">
                <a:extLst>
                  <a:ext uri="{FF2B5EF4-FFF2-40B4-BE49-F238E27FC236}">
                    <a16:creationId xmlns:a16="http://schemas.microsoft.com/office/drawing/2014/main" id="{80D86140-BB5A-4D08-AE7C-D27F0FAA841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02865" y="3792378"/>
                <a:ext cx="27072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ep 119">
            <a:extLst>
              <a:ext uri="{FF2B5EF4-FFF2-40B4-BE49-F238E27FC236}">
                <a16:creationId xmlns:a16="http://schemas.microsoft.com/office/drawing/2014/main" id="{E8A91F3E-CEDF-4D1B-9D9C-510F7B6AEC00}"/>
              </a:ext>
            </a:extLst>
          </p:cNvPr>
          <p:cNvGrpSpPr/>
          <p:nvPr/>
        </p:nvGrpSpPr>
        <p:grpSpPr>
          <a:xfrm>
            <a:off x="6270425" y="3293778"/>
            <a:ext cx="1684800" cy="616320"/>
            <a:chOff x="6270425" y="3293778"/>
            <a:chExt cx="1684800" cy="61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10" name="Inkt 109">
                  <a:extLst>
                    <a:ext uri="{FF2B5EF4-FFF2-40B4-BE49-F238E27FC236}">
                      <a16:creationId xmlns:a16="http://schemas.microsoft.com/office/drawing/2014/main" id="{CA9083A9-2512-4D99-B36A-E18A3056A928}"/>
                    </a:ext>
                  </a:extLst>
                </p14:cNvPr>
                <p14:cNvContentPartPr/>
                <p14:nvPr/>
              </p14:nvContentPartPr>
              <p14:xfrm>
                <a:off x="6270425" y="3328698"/>
                <a:ext cx="111600" cy="157320"/>
              </p14:xfrm>
            </p:contentPart>
          </mc:Choice>
          <mc:Fallback xmlns="">
            <p:pic>
              <p:nvPicPr>
                <p:cNvPr id="110" name="Inkt 109">
                  <a:extLst>
                    <a:ext uri="{FF2B5EF4-FFF2-40B4-BE49-F238E27FC236}">
                      <a16:creationId xmlns:a16="http://schemas.microsoft.com/office/drawing/2014/main" id="{CA9083A9-2512-4D99-B36A-E18A3056A92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61425" y="3319698"/>
                  <a:ext cx="129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1" name="Inkt 110">
                  <a:extLst>
                    <a:ext uri="{FF2B5EF4-FFF2-40B4-BE49-F238E27FC236}">
                      <a16:creationId xmlns:a16="http://schemas.microsoft.com/office/drawing/2014/main" id="{6305FF28-09DD-4AE7-892D-A7322B82F39A}"/>
                    </a:ext>
                  </a:extLst>
                </p14:cNvPr>
                <p14:cNvContentPartPr/>
                <p14:nvPr/>
              </p14:nvContentPartPr>
              <p14:xfrm>
                <a:off x="6554105" y="3345618"/>
                <a:ext cx="86760" cy="126720"/>
              </p14:xfrm>
            </p:contentPart>
          </mc:Choice>
          <mc:Fallback xmlns="">
            <p:pic>
              <p:nvPicPr>
                <p:cNvPr id="111" name="Inkt 110">
                  <a:extLst>
                    <a:ext uri="{FF2B5EF4-FFF2-40B4-BE49-F238E27FC236}">
                      <a16:creationId xmlns:a16="http://schemas.microsoft.com/office/drawing/2014/main" id="{6305FF28-09DD-4AE7-892D-A7322B82F39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45105" y="3336978"/>
                  <a:ext cx="104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2" name="Inkt 111">
                  <a:extLst>
                    <a:ext uri="{FF2B5EF4-FFF2-40B4-BE49-F238E27FC236}">
                      <a16:creationId xmlns:a16="http://schemas.microsoft.com/office/drawing/2014/main" id="{CF124F4C-D4EF-4A8C-B9C9-D784B6C785DD}"/>
                    </a:ext>
                  </a:extLst>
                </p14:cNvPr>
                <p14:cNvContentPartPr/>
                <p14:nvPr/>
              </p14:nvContentPartPr>
              <p14:xfrm>
                <a:off x="6835265" y="3331938"/>
                <a:ext cx="140400" cy="157320"/>
              </p14:xfrm>
            </p:contentPart>
          </mc:Choice>
          <mc:Fallback xmlns="">
            <p:pic>
              <p:nvPicPr>
                <p:cNvPr id="112" name="Inkt 111">
                  <a:extLst>
                    <a:ext uri="{FF2B5EF4-FFF2-40B4-BE49-F238E27FC236}">
                      <a16:creationId xmlns:a16="http://schemas.microsoft.com/office/drawing/2014/main" id="{CF124F4C-D4EF-4A8C-B9C9-D784B6C785D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26625" y="3323298"/>
                  <a:ext cx="158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4" name="Inkt 113">
                  <a:extLst>
                    <a:ext uri="{FF2B5EF4-FFF2-40B4-BE49-F238E27FC236}">
                      <a16:creationId xmlns:a16="http://schemas.microsoft.com/office/drawing/2014/main" id="{A3EC6820-DC16-4B9C-BA4F-A69FE382D357}"/>
                    </a:ext>
                  </a:extLst>
                </p14:cNvPr>
                <p14:cNvContentPartPr/>
                <p14:nvPr/>
              </p14:nvContentPartPr>
              <p14:xfrm>
                <a:off x="7165385" y="3338418"/>
                <a:ext cx="134280" cy="167760"/>
              </p14:xfrm>
            </p:contentPart>
          </mc:Choice>
          <mc:Fallback xmlns="">
            <p:pic>
              <p:nvPicPr>
                <p:cNvPr id="114" name="Inkt 113">
                  <a:extLst>
                    <a:ext uri="{FF2B5EF4-FFF2-40B4-BE49-F238E27FC236}">
                      <a16:creationId xmlns:a16="http://schemas.microsoft.com/office/drawing/2014/main" id="{A3EC6820-DC16-4B9C-BA4F-A69FE382D35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56745" y="3329418"/>
                  <a:ext cx="1519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5" name="Inkt 114">
                  <a:extLst>
                    <a:ext uri="{FF2B5EF4-FFF2-40B4-BE49-F238E27FC236}">
                      <a16:creationId xmlns:a16="http://schemas.microsoft.com/office/drawing/2014/main" id="{660573EE-4657-48BC-9544-0E0DA7DBB07E}"/>
                    </a:ext>
                  </a:extLst>
                </p14:cNvPr>
                <p14:cNvContentPartPr/>
                <p14:nvPr/>
              </p14:nvContentPartPr>
              <p14:xfrm>
                <a:off x="7832825" y="3293778"/>
                <a:ext cx="105120" cy="128160"/>
              </p14:xfrm>
            </p:contentPart>
          </mc:Choice>
          <mc:Fallback xmlns="">
            <p:pic>
              <p:nvPicPr>
                <p:cNvPr id="115" name="Inkt 114">
                  <a:extLst>
                    <a:ext uri="{FF2B5EF4-FFF2-40B4-BE49-F238E27FC236}">
                      <a16:creationId xmlns:a16="http://schemas.microsoft.com/office/drawing/2014/main" id="{660573EE-4657-48BC-9544-0E0DA7DBB0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24185" y="3285138"/>
                  <a:ext cx="1227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6" name="Inkt 115">
                  <a:extLst>
                    <a:ext uri="{FF2B5EF4-FFF2-40B4-BE49-F238E27FC236}">
                      <a16:creationId xmlns:a16="http://schemas.microsoft.com/office/drawing/2014/main" id="{110A762A-740E-485F-8E2C-E9543656A500}"/>
                    </a:ext>
                  </a:extLst>
                </p14:cNvPr>
                <p14:cNvContentPartPr/>
                <p14:nvPr/>
              </p14:nvContentPartPr>
              <p14:xfrm>
                <a:off x="7859825" y="3513378"/>
                <a:ext cx="95400" cy="102240"/>
              </p14:xfrm>
            </p:contentPart>
          </mc:Choice>
          <mc:Fallback xmlns="">
            <p:pic>
              <p:nvPicPr>
                <p:cNvPr id="116" name="Inkt 115">
                  <a:extLst>
                    <a:ext uri="{FF2B5EF4-FFF2-40B4-BE49-F238E27FC236}">
                      <a16:creationId xmlns:a16="http://schemas.microsoft.com/office/drawing/2014/main" id="{110A762A-740E-485F-8E2C-E9543656A50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51185" y="3504378"/>
                  <a:ext cx="1130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7" name="Inkt 116">
                  <a:extLst>
                    <a:ext uri="{FF2B5EF4-FFF2-40B4-BE49-F238E27FC236}">
                      <a16:creationId xmlns:a16="http://schemas.microsoft.com/office/drawing/2014/main" id="{D319475B-E1A1-4A30-8754-298B1710008B}"/>
                    </a:ext>
                  </a:extLst>
                </p14:cNvPr>
                <p14:cNvContentPartPr/>
                <p14:nvPr/>
              </p14:nvContentPartPr>
              <p14:xfrm>
                <a:off x="7843625" y="3677178"/>
                <a:ext cx="99360" cy="88200"/>
              </p14:xfrm>
            </p:contentPart>
          </mc:Choice>
          <mc:Fallback xmlns="">
            <p:pic>
              <p:nvPicPr>
                <p:cNvPr id="117" name="Inkt 116">
                  <a:extLst>
                    <a:ext uri="{FF2B5EF4-FFF2-40B4-BE49-F238E27FC236}">
                      <a16:creationId xmlns:a16="http://schemas.microsoft.com/office/drawing/2014/main" id="{D319475B-E1A1-4A30-8754-298B1710008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34985" y="3668178"/>
                  <a:ext cx="117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9" name="Inkt 118">
                  <a:extLst>
                    <a:ext uri="{FF2B5EF4-FFF2-40B4-BE49-F238E27FC236}">
                      <a16:creationId xmlns:a16="http://schemas.microsoft.com/office/drawing/2014/main" id="{D3331A4B-3390-418B-9A1E-8DDB5BBDF5BF}"/>
                    </a:ext>
                  </a:extLst>
                </p14:cNvPr>
                <p14:cNvContentPartPr/>
                <p14:nvPr/>
              </p14:nvContentPartPr>
              <p14:xfrm>
                <a:off x="7838585" y="3852858"/>
                <a:ext cx="85320" cy="57240"/>
              </p14:xfrm>
            </p:contentPart>
          </mc:Choice>
          <mc:Fallback xmlns="">
            <p:pic>
              <p:nvPicPr>
                <p:cNvPr id="119" name="Inkt 118">
                  <a:extLst>
                    <a:ext uri="{FF2B5EF4-FFF2-40B4-BE49-F238E27FC236}">
                      <a16:creationId xmlns:a16="http://schemas.microsoft.com/office/drawing/2014/main" id="{D3331A4B-3390-418B-9A1E-8DDB5BBDF5B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29585" y="3844218"/>
                  <a:ext cx="10296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ep 124">
            <a:extLst>
              <a:ext uri="{FF2B5EF4-FFF2-40B4-BE49-F238E27FC236}">
                <a16:creationId xmlns:a16="http://schemas.microsoft.com/office/drawing/2014/main" id="{46C7DABA-5139-4E3D-88ED-21716748FB54}"/>
              </a:ext>
            </a:extLst>
          </p:cNvPr>
          <p:cNvGrpSpPr/>
          <p:nvPr/>
        </p:nvGrpSpPr>
        <p:grpSpPr>
          <a:xfrm>
            <a:off x="8383625" y="4667178"/>
            <a:ext cx="364680" cy="467640"/>
            <a:chOff x="8383625" y="4667178"/>
            <a:chExt cx="364680" cy="4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1" name="Inkt 120">
                  <a:extLst>
                    <a:ext uri="{FF2B5EF4-FFF2-40B4-BE49-F238E27FC236}">
                      <a16:creationId xmlns:a16="http://schemas.microsoft.com/office/drawing/2014/main" id="{6BD2E9A9-20F6-4979-A2B6-151C2A9AC319}"/>
                    </a:ext>
                  </a:extLst>
                </p14:cNvPr>
                <p14:cNvContentPartPr/>
                <p14:nvPr/>
              </p14:nvContentPartPr>
              <p14:xfrm>
                <a:off x="8383625" y="4873458"/>
                <a:ext cx="164880" cy="245520"/>
              </p14:xfrm>
            </p:contentPart>
          </mc:Choice>
          <mc:Fallback xmlns="">
            <p:pic>
              <p:nvPicPr>
                <p:cNvPr id="121" name="Inkt 120">
                  <a:extLst>
                    <a:ext uri="{FF2B5EF4-FFF2-40B4-BE49-F238E27FC236}">
                      <a16:creationId xmlns:a16="http://schemas.microsoft.com/office/drawing/2014/main" id="{6BD2E9A9-20F6-4979-A2B6-151C2A9AC31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74985" y="4864818"/>
                  <a:ext cx="1825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22" name="Inkt 121">
                  <a:extLst>
                    <a:ext uri="{FF2B5EF4-FFF2-40B4-BE49-F238E27FC236}">
                      <a16:creationId xmlns:a16="http://schemas.microsoft.com/office/drawing/2014/main" id="{3FA5FDAB-DADC-4180-9001-062EB65722ED}"/>
                    </a:ext>
                  </a:extLst>
                </p14:cNvPr>
                <p14:cNvContentPartPr/>
                <p14:nvPr/>
              </p14:nvContentPartPr>
              <p14:xfrm>
                <a:off x="8596385" y="4910898"/>
                <a:ext cx="151920" cy="223920"/>
              </p14:xfrm>
            </p:contentPart>
          </mc:Choice>
          <mc:Fallback xmlns="">
            <p:pic>
              <p:nvPicPr>
                <p:cNvPr id="122" name="Inkt 121">
                  <a:extLst>
                    <a:ext uri="{FF2B5EF4-FFF2-40B4-BE49-F238E27FC236}">
                      <a16:creationId xmlns:a16="http://schemas.microsoft.com/office/drawing/2014/main" id="{3FA5FDAB-DADC-4180-9001-062EB65722E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87745" y="4902258"/>
                  <a:ext cx="169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24" name="Inkt 123">
                  <a:extLst>
                    <a:ext uri="{FF2B5EF4-FFF2-40B4-BE49-F238E27FC236}">
                      <a16:creationId xmlns:a16="http://schemas.microsoft.com/office/drawing/2014/main" id="{C7A28B3B-4902-4357-BBE8-905DABCB445E}"/>
                    </a:ext>
                  </a:extLst>
                </p14:cNvPr>
                <p14:cNvContentPartPr/>
                <p14:nvPr/>
              </p14:nvContentPartPr>
              <p14:xfrm>
                <a:off x="8389385" y="4667178"/>
                <a:ext cx="141840" cy="143640"/>
              </p14:xfrm>
            </p:contentPart>
          </mc:Choice>
          <mc:Fallback xmlns="">
            <p:pic>
              <p:nvPicPr>
                <p:cNvPr id="124" name="Inkt 123">
                  <a:extLst>
                    <a:ext uri="{FF2B5EF4-FFF2-40B4-BE49-F238E27FC236}">
                      <a16:creationId xmlns:a16="http://schemas.microsoft.com/office/drawing/2014/main" id="{C7A28B3B-4902-4357-BBE8-905DABCB445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80385" y="4658538"/>
                  <a:ext cx="15948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ep 130">
            <a:extLst>
              <a:ext uri="{FF2B5EF4-FFF2-40B4-BE49-F238E27FC236}">
                <a16:creationId xmlns:a16="http://schemas.microsoft.com/office/drawing/2014/main" id="{01C098EE-4A05-4E6C-81A7-7A509DCB21D6}"/>
              </a:ext>
            </a:extLst>
          </p:cNvPr>
          <p:cNvGrpSpPr/>
          <p:nvPr/>
        </p:nvGrpSpPr>
        <p:grpSpPr>
          <a:xfrm>
            <a:off x="4969385" y="2913978"/>
            <a:ext cx="753480" cy="659160"/>
            <a:chOff x="4969385" y="2913978"/>
            <a:chExt cx="753480" cy="65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6" name="Inkt 125">
                  <a:extLst>
                    <a:ext uri="{FF2B5EF4-FFF2-40B4-BE49-F238E27FC236}">
                      <a16:creationId xmlns:a16="http://schemas.microsoft.com/office/drawing/2014/main" id="{27CD859D-C78F-4117-B8EC-4D096866B849}"/>
                    </a:ext>
                  </a:extLst>
                </p14:cNvPr>
                <p14:cNvContentPartPr/>
                <p14:nvPr/>
              </p14:nvContentPartPr>
              <p14:xfrm>
                <a:off x="5524505" y="3216738"/>
                <a:ext cx="198360" cy="298800"/>
              </p14:xfrm>
            </p:contentPart>
          </mc:Choice>
          <mc:Fallback xmlns="">
            <p:pic>
              <p:nvPicPr>
                <p:cNvPr id="126" name="Inkt 125">
                  <a:extLst>
                    <a:ext uri="{FF2B5EF4-FFF2-40B4-BE49-F238E27FC236}">
                      <a16:creationId xmlns:a16="http://schemas.microsoft.com/office/drawing/2014/main" id="{27CD859D-C78F-4117-B8EC-4D096866B84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15505" y="3207738"/>
                  <a:ext cx="216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7" name="Inkt 126">
                  <a:extLst>
                    <a:ext uri="{FF2B5EF4-FFF2-40B4-BE49-F238E27FC236}">
                      <a16:creationId xmlns:a16="http://schemas.microsoft.com/office/drawing/2014/main" id="{FEAC095B-270D-468E-8F3C-4F02EEDDD165}"/>
                    </a:ext>
                  </a:extLst>
                </p14:cNvPr>
                <p14:cNvContentPartPr/>
                <p14:nvPr/>
              </p14:nvContentPartPr>
              <p14:xfrm>
                <a:off x="5129585" y="2913978"/>
                <a:ext cx="315360" cy="618120"/>
              </p14:xfrm>
            </p:contentPart>
          </mc:Choice>
          <mc:Fallback xmlns="">
            <p:pic>
              <p:nvPicPr>
                <p:cNvPr id="127" name="Inkt 126">
                  <a:extLst>
                    <a:ext uri="{FF2B5EF4-FFF2-40B4-BE49-F238E27FC236}">
                      <a16:creationId xmlns:a16="http://schemas.microsoft.com/office/drawing/2014/main" id="{FEAC095B-270D-468E-8F3C-4F02EEDDD16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20585" y="2904978"/>
                  <a:ext cx="33300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28" name="Inkt 127">
                  <a:extLst>
                    <a:ext uri="{FF2B5EF4-FFF2-40B4-BE49-F238E27FC236}">
                      <a16:creationId xmlns:a16="http://schemas.microsoft.com/office/drawing/2014/main" id="{779F82CE-AF34-44CE-9298-106BAF653EBC}"/>
                    </a:ext>
                  </a:extLst>
                </p14:cNvPr>
                <p14:cNvContentPartPr/>
                <p14:nvPr/>
              </p14:nvContentPartPr>
              <p14:xfrm>
                <a:off x="5206265" y="2989218"/>
                <a:ext cx="177840" cy="583920"/>
              </p14:xfrm>
            </p:contentPart>
          </mc:Choice>
          <mc:Fallback xmlns="">
            <p:pic>
              <p:nvPicPr>
                <p:cNvPr id="128" name="Inkt 127">
                  <a:extLst>
                    <a:ext uri="{FF2B5EF4-FFF2-40B4-BE49-F238E27FC236}">
                      <a16:creationId xmlns:a16="http://schemas.microsoft.com/office/drawing/2014/main" id="{779F82CE-AF34-44CE-9298-106BAF653EB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97625" y="2980578"/>
                  <a:ext cx="19548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29" name="Inkt 128">
                  <a:extLst>
                    <a:ext uri="{FF2B5EF4-FFF2-40B4-BE49-F238E27FC236}">
                      <a16:creationId xmlns:a16="http://schemas.microsoft.com/office/drawing/2014/main" id="{9009B583-EDAA-4C45-A610-B4175F75243B}"/>
                    </a:ext>
                  </a:extLst>
                </p14:cNvPr>
                <p14:cNvContentPartPr/>
                <p14:nvPr/>
              </p14:nvContentPartPr>
              <p14:xfrm>
                <a:off x="4969385" y="3428778"/>
                <a:ext cx="130320" cy="119880"/>
              </p14:xfrm>
            </p:contentPart>
          </mc:Choice>
          <mc:Fallback xmlns="">
            <p:pic>
              <p:nvPicPr>
                <p:cNvPr id="129" name="Inkt 128">
                  <a:extLst>
                    <a:ext uri="{FF2B5EF4-FFF2-40B4-BE49-F238E27FC236}">
                      <a16:creationId xmlns:a16="http://schemas.microsoft.com/office/drawing/2014/main" id="{9009B583-EDAA-4C45-A610-B4175F75243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60745" y="3420138"/>
                  <a:ext cx="1479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30" name="Inkt 129">
                  <a:extLst>
                    <a:ext uri="{FF2B5EF4-FFF2-40B4-BE49-F238E27FC236}">
                      <a16:creationId xmlns:a16="http://schemas.microsoft.com/office/drawing/2014/main" id="{A9FBAF74-373D-4FDC-9857-13BF131FECF4}"/>
                    </a:ext>
                  </a:extLst>
                </p14:cNvPr>
                <p14:cNvContentPartPr/>
                <p14:nvPr/>
              </p14:nvContentPartPr>
              <p14:xfrm>
                <a:off x="5201945" y="2960418"/>
                <a:ext cx="46080" cy="187200"/>
              </p14:xfrm>
            </p:contentPart>
          </mc:Choice>
          <mc:Fallback xmlns="">
            <p:pic>
              <p:nvPicPr>
                <p:cNvPr id="130" name="Inkt 129">
                  <a:extLst>
                    <a:ext uri="{FF2B5EF4-FFF2-40B4-BE49-F238E27FC236}">
                      <a16:creationId xmlns:a16="http://schemas.microsoft.com/office/drawing/2014/main" id="{A9FBAF74-373D-4FDC-9857-13BF131FECF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93305" y="2951778"/>
                  <a:ext cx="6372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ep 134">
            <a:extLst>
              <a:ext uri="{FF2B5EF4-FFF2-40B4-BE49-F238E27FC236}">
                <a16:creationId xmlns:a16="http://schemas.microsoft.com/office/drawing/2014/main" id="{535BF3F9-B13A-48FC-B4A9-F1079652A621}"/>
              </a:ext>
            </a:extLst>
          </p:cNvPr>
          <p:cNvGrpSpPr/>
          <p:nvPr/>
        </p:nvGrpSpPr>
        <p:grpSpPr>
          <a:xfrm>
            <a:off x="3751505" y="2969058"/>
            <a:ext cx="654120" cy="529560"/>
            <a:chOff x="3751505" y="2969058"/>
            <a:chExt cx="65412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32" name="Inkt 131">
                  <a:extLst>
                    <a:ext uri="{FF2B5EF4-FFF2-40B4-BE49-F238E27FC236}">
                      <a16:creationId xmlns:a16="http://schemas.microsoft.com/office/drawing/2014/main" id="{56503DEC-67CA-486C-86A7-9CFD1BB8B1FA}"/>
                    </a:ext>
                  </a:extLst>
                </p14:cNvPr>
                <p14:cNvContentPartPr/>
                <p14:nvPr/>
              </p14:nvContentPartPr>
              <p14:xfrm>
                <a:off x="4099985" y="2973018"/>
                <a:ext cx="49680" cy="464760"/>
              </p14:xfrm>
            </p:contentPart>
          </mc:Choice>
          <mc:Fallback xmlns="">
            <p:pic>
              <p:nvPicPr>
                <p:cNvPr id="132" name="Inkt 131">
                  <a:extLst>
                    <a:ext uri="{FF2B5EF4-FFF2-40B4-BE49-F238E27FC236}">
                      <a16:creationId xmlns:a16="http://schemas.microsoft.com/office/drawing/2014/main" id="{56503DEC-67CA-486C-86A7-9CFD1BB8B1F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90985" y="2964018"/>
                  <a:ext cx="6732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33" name="Inkt 132">
                  <a:extLst>
                    <a:ext uri="{FF2B5EF4-FFF2-40B4-BE49-F238E27FC236}">
                      <a16:creationId xmlns:a16="http://schemas.microsoft.com/office/drawing/2014/main" id="{08ACE615-4F62-486C-9B8E-646107723648}"/>
                    </a:ext>
                  </a:extLst>
                </p14:cNvPr>
                <p14:cNvContentPartPr/>
                <p14:nvPr/>
              </p14:nvContentPartPr>
              <p14:xfrm>
                <a:off x="4087745" y="2969058"/>
                <a:ext cx="317880" cy="529560"/>
              </p14:xfrm>
            </p:contentPart>
          </mc:Choice>
          <mc:Fallback xmlns="">
            <p:pic>
              <p:nvPicPr>
                <p:cNvPr id="133" name="Inkt 132">
                  <a:extLst>
                    <a:ext uri="{FF2B5EF4-FFF2-40B4-BE49-F238E27FC236}">
                      <a16:creationId xmlns:a16="http://schemas.microsoft.com/office/drawing/2014/main" id="{08ACE615-4F62-486C-9B8E-64610772364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079105" y="2960058"/>
                  <a:ext cx="33552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34" name="Inkt 133">
                  <a:extLst>
                    <a:ext uri="{FF2B5EF4-FFF2-40B4-BE49-F238E27FC236}">
                      <a16:creationId xmlns:a16="http://schemas.microsoft.com/office/drawing/2014/main" id="{DC6F7351-145C-46AD-8C27-B18C39656DE7}"/>
                    </a:ext>
                  </a:extLst>
                </p14:cNvPr>
                <p14:cNvContentPartPr/>
                <p14:nvPr/>
              </p14:nvContentPartPr>
              <p14:xfrm>
                <a:off x="3751505" y="3340938"/>
                <a:ext cx="169560" cy="148320"/>
              </p14:xfrm>
            </p:contentPart>
          </mc:Choice>
          <mc:Fallback xmlns="">
            <p:pic>
              <p:nvPicPr>
                <p:cNvPr id="134" name="Inkt 133">
                  <a:extLst>
                    <a:ext uri="{FF2B5EF4-FFF2-40B4-BE49-F238E27FC236}">
                      <a16:creationId xmlns:a16="http://schemas.microsoft.com/office/drawing/2014/main" id="{DC6F7351-145C-46AD-8C27-B18C39656DE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42505" y="3332298"/>
                  <a:ext cx="187200" cy="16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6" name="Inkt 135">
                <a:extLst>
                  <a:ext uri="{FF2B5EF4-FFF2-40B4-BE49-F238E27FC236}">
                    <a16:creationId xmlns:a16="http://schemas.microsoft.com/office/drawing/2014/main" id="{9A1CA978-28D6-4B9E-87AA-E23975260576}"/>
                  </a:ext>
                </a:extLst>
              </p14:cNvPr>
              <p14:cNvContentPartPr/>
              <p14:nvPr/>
            </p14:nvContentPartPr>
            <p14:xfrm>
              <a:off x="8212985" y="2507178"/>
              <a:ext cx="180000" cy="302400"/>
            </p14:xfrm>
          </p:contentPart>
        </mc:Choice>
        <mc:Fallback xmlns="">
          <p:pic>
            <p:nvPicPr>
              <p:cNvPr id="136" name="Inkt 135">
                <a:extLst>
                  <a:ext uri="{FF2B5EF4-FFF2-40B4-BE49-F238E27FC236}">
                    <a16:creationId xmlns:a16="http://schemas.microsoft.com/office/drawing/2014/main" id="{9A1CA978-28D6-4B9E-87AA-E2397526057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04345" y="2498538"/>
                <a:ext cx="1976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7" name="Inkt 136">
                <a:extLst>
                  <a:ext uri="{FF2B5EF4-FFF2-40B4-BE49-F238E27FC236}">
                    <a16:creationId xmlns:a16="http://schemas.microsoft.com/office/drawing/2014/main" id="{AD90FA12-2C47-45F1-B862-3BA1B427E3C8}"/>
                  </a:ext>
                </a:extLst>
              </p14:cNvPr>
              <p14:cNvContentPartPr/>
              <p14:nvPr/>
            </p14:nvContentPartPr>
            <p14:xfrm>
              <a:off x="4434278" y="5216919"/>
              <a:ext cx="696960" cy="46080"/>
            </p14:xfrm>
          </p:contentPart>
        </mc:Choice>
        <mc:Fallback xmlns="">
          <p:pic>
            <p:nvPicPr>
              <p:cNvPr id="137" name="Inkt 136">
                <a:extLst>
                  <a:ext uri="{FF2B5EF4-FFF2-40B4-BE49-F238E27FC236}">
                    <a16:creationId xmlns:a16="http://schemas.microsoft.com/office/drawing/2014/main" id="{AD90FA12-2C47-45F1-B862-3BA1B427E3C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425278" y="5208279"/>
                <a:ext cx="714600" cy="63720"/>
              </a:xfrm>
              <a:prstGeom prst="rect">
                <a:avLst/>
              </a:prstGeom>
            </p:spPr>
          </p:pic>
        </mc:Fallback>
      </mc:AlternateContent>
      <p:sp>
        <p:nvSpPr>
          <p:cNvPr id="138" name="Tekstvak 137">
            <a:extLst>
              <a:ext uri="{FF2B5EF4-FFF2-40B4-BE49-F238E27FC236}">
                <a16:creationId xmlns:a16="http://schemas.microsoft.com/office/drawing/2014/main" id="{677BDA4A-6557-4783-BE90-3A86FE98E61B}"/>
              </a:ext>
            </a:extLst>
          </p:cNvPr>
          <p:cNvSpPr txBox="1"/>
          <p:nvPr/>
        </p:nvSpPr>
        <p:spPr>
          <a:xfrm>
            <a:off x="3682767" y="2684477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WR01</a:t>
            </a:r>
            <a:endParaRPr lang="en-GB" sz="1400" dirty="0"/>
          </a:p>
        </p:txBody>
      </p:sp>
      <p:sp>
        <p:nvSpPr>
          <p:cNvPr id="139" name="Tekstvak 138">
            <a:extLst>
              <a:ext uri="{FF2B5EF4-FFF2-40B4-BE49-F238E27FC236}">
                <a16:creationId xmlns:a16="http://schemas.microsoft.com/office/drawing/2014/main" id="{81B382D9-0C69-4E96-B050-28B7D480F708}"/>
              </a:ext>
            </a:extLst>
          </p:cNvPr>
          <p:cNvSpPr txBox="1"/>
          <p:nvPr/>
        </p:nvSpPr>
        <p:spPr>
          <a:xfrm>
            <a:off x="5091785" y="236569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WR02</a:t>
            </a:r>
            <a:endParaRPr lang="en-GB" sz="1400" dirty="0"/>
          </a:p>
        </p:txBody>
      </p:sp>
      <p:sp>
        <p:nvSpPr>
          <p:cNvPr id="140" name="Tekstvak 139">
            <a:extLst>
              <a:ext uri="{FF2B5EF4-FFF2-40B4-BE49-F238E27FC236}">
                <a16:creationId xmlns:a16="http://schemas.microsoft.com/office/drawing/2014/main" id="{C4D39B5D-287E-41FA-BC3C-02208A1757B2}"/>
              </a:ext>
            </a:extLst>
          </p:cNvPr>
          <p:cNvSpPr txBox="1"/>
          <p:nvPr/>
        </p:nvSpPr>
        <p:spPr>
          <a:xfrm>
            <a:off x="5800769" y="2978198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WR03</a:t>
            </a:r>
            <a:endParaRPr lang="en-GB" sz="1400" dirty="0"/>
          </a:p>
        </p:txBody>
      </p:sp>
      <p:sp>
        <p:nvSpPr>
          <p:cNvPr id="142" name="Tekstvak 141">
            <a:extLst>
              <a:ext uri="{FF2B5EF4-FFF2-40B4-BE49-F238E27FC236}">
                <a16:creationId xmlns:a16="http://schemas.microsoft.com/office/drawing/2014/main" id="{3F07A8E3-628E-4DA5-8491-8CBE9954BB56}"/>
              </a:ext>
            </a:extLst>
          </p:cNvPr>
          <p:cNvSpPr txBox="1"/>
          <p:nvPr/>
        </p:nvSpPr>
        <p:spPr>
          <a:xfrm>
            <a:off x="7533314" y="236569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WR05</a:t>
            </a:r>
            <a:endParaRPr lang="en-GB" sz="1400" dirty="0"/>
          </a:p>
        </p:txBody>
      </p:sp>
      <p:sp>
        <p:nvSpPr>
          <p:cNvPr id="143" name="Tekstvak 142">
            <a:extLst>
              <a:ext uri="{FF2B5EF4-FFF2-40B4-BE49-F238E27FC236}">
                <a16:creationId xmlns:a16="http://schemas.microsoft.com/office/drawing/2014/main" id="{632DC66A-46C6-49A0-8168-DD9C829808FC}"/>
              </a:ext>
            </a:extLst>
          </p:cNvPr>
          <p:cNvSpPr txBox="1"/>
          <p:nvPr/>
        </p:nvSpPr>
        <p:spPr>
          <a:xfrm>
            <a:off x="9093672" y="2534453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WR06</a:t>
            </a:r>
            <a:endParaRPr lang="en-GB" sz="1400" dirty="0"/>
          </a:p>
        </p:txBody>
      </p:sp>
      <p:grpSp>
        <p:nvGrpSpPr>
          <p:cNvPr id="147" name="Groep 146">
            <a:extLst>
              <a:ext uri="{FF2B5EF4-FFF2-40B4-BE49-F238E27FC236}">
                <a16:creationId xmlns:a16="http://schemas.microsoft.com/office/drawing/2014/main" id="{E97737A1-A3A7-4D42-96EF-37D535E623B6}"/>
              </a:ext>
            </a:extLst>
          </p:cNvPr>
          <p:cNvGrpSpPr/>
          <p:nvPr/>
        </p:nvGrpSpPr>
        <p:grpSpPr>
          <a:xfrm>
            <a:off x="2614265" y="1808778"/>
            <a:ext cx="7844400" cy="4429080"/>
            <a:chOff x="2614265" y="1808778"/>
            <a:chExt cx="7844400" cy="442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" name="Inkt 13">
                  <a:extLst>
                    <a:ext uri="{FF2B5EF4-FFF2-40B4-BE49-F238E27FC236}">
                      <a16:creationId xmlns:a16="http://schemas.microsoft.com/office/drawing/2014/main" id="{AE792EB5-1B7F-448E-AE42-717D2AB5A5BD}"/>
                    </a:ext>
                  </a:extLst>
                </p14:cNvPr>
                <p14:cNvContentPartPr/>
                <p14:nvPr/>
              </p14:nvContentPartPr>
              <p14:xfrm>
                <a:off x="6132185" y="2894178"/>
                <a:ext cx="4026240" cy="135720"/>
              </p14:xfrm>
            </p:contentPart>
          </mc:Choice>
          <mc:Fallback xmlns="">
            <p:pic>
              <p:nvPicPr>
                <p:cNvPr id="14" name="Inkt 13">
                  <a:extLst>
                    <a:ext uri="{FF2B5EF4-FFF2-40B4-BE49-F238E27FC236}">
                      <a16:creationId xmlns:a16="http://schemas.microsoft.com/office/drawing/2014/main" id="{AE792EB5-1B7F-448E-AE42-717D2AB5A5B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23545" y="2885538"/>
                  <a:ext cx="4043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6" name="Inkt 15">
                  <a:extLst>
                    <a:ext uri="{FF2B5EF4-FFF2-40B4-BE49-F238E27FC236}">
                      <a16:creationId xmlns:a16="http://schemas.microsoft.com/office/drawing/2014/main" id="{389187DC-A15C-4BEE-A811-22131C5EC934}"/>
                    </a:ext>
                  </a:extLst>
                </p14:cNvPr>
                <p14:cNvContentPartPr/>
                <p14:nvPr/>
              </p14:nvContentPartPr>
              <p14:xfrm>
                <a:off x="6127865" y="3225378"/>
                <a:ext cx="51480" cy="405720"/>
              </p14:xfrm>
            </p:contentPart>
          </mc:Choice>
          <mc:Fallback xmlns="">
            <p:pic>
              <p:nvPicPr>
                <p:cNvPr id="16" name="Inkt 15">
                  <a:extLst>
                    <a:ext uri="{FF2B5EF4-FFF2-40B4-BE49-F238E27FC236}">
                      <a16:creationId xmlns:a16="http://schemas.microsoft.com/office/drawing/2014/main" id="{389187DC-A15C-4BEE-A811-22131C5EC93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19225" y="3216738"/>
                  <a:ext cx="691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2" name="Inkt 21">
                  <a:extLst>
                    <a:ext uri="{FF2B5EF4-FFF2-40B4-BE49-F238E27FC236}">
                      <a16:creationId xmlns:a16="http://schemas.microsoft.com/office/drawing/2014/main" id="{3B0F446C-38D7-4064-8F2B-A4549E42D563}"/>
                    </a:ext>
                  </a:extLst>
                </p14:cNvPr>
                <p14:cNvContentPartPr/>
                <p14:nvPr/>
              </p14:nvContentPartPr>
              <p14:xfrm>
                <a:off x="7898345" y="3209538"/>
                <a:ext cx="151200" cy="2976840"/>
              </p14:xfrm>
            </p:contentPart>
          </mc:Choice>
          <mc:Fallback xmlns="">
            <p:pic>
              <p:nvPicPr>
                <p:cNvPr id="22" name="Inkt 21">
                  <a:extLst>
                    <a:ext uri="{FF2B5EF4-FFF2-40B4-BE49-F238E27FC236}">
                      <a16:creationId xmlns:a16="http://schemas.microsoft.com/office/drawing/2014/main" id="{3B0F446C-38D7-4064-8F2B-A4549E42D56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89345" y="3200538"/>
                  <a:ext cx="168840" cy="29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3" name="Inkt 22">
                  <a:extLst>
                    <a:ext uri="{FF2B5EF4-FFF2-40B4-BE49-F238E27FC236}">
                      <a16:creationId xmlns:a16="http://schemas.microsoft.com/office/drawing/2014/main" id="{D6156A81-A968-4714-9DD0-F95176414422}"/>
                    </a:ext>
                  </a:extLst>
                </p14:cNvPr>
                <p14:cNvContentPartPr/>
                <p14:nvPr/>
              </p14:nvContentPartPr>
              <p14:xfrm>
                <a:off x="8282465" y="3244098"/>
                <a:ext cx="2134080" cy="35280"/>
              </p14:xfrm>
            </p:contentPart>
          </mc:Choice>
          <mc:Fallback xmlns="">
            <p:pic>
              <p:nvPicPr>
                <p:cNvPr id="23" name="Inkt 22">
                  <a:extLst>
                    <a:ext uri="{FF2B5EF4-FFF2-40B4-BE49-F238E27FC236}">
                      <a16:creationId xmlns:a16="http://schemas.microsoft.com/office/drawing/2014/main" id="{D6156A81-A968-4714-9DD0-F9517641442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73825" y="3235098"/>
                  <a:ext cx="21517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4" name="Inkt 23">
                  <a:extLst>
                    <a:ext uri="{FF2B5EF4-FFF2-40B4-BE49-F238E27FC236}">
                      <a16:creationId xmlns:a16="http://schemas.microsoft.com/office/drawing/2014/main" id="{D1AB4068-564F-4229-90A5-3C205C6078DD}"/>
                    </a:ext>
                  </a:extLst>
                </p14:cNvPr>
                <p14:cNvContentPartPr/>
                <p14:nvPr/>
              </p14:nvContentPartPr>
              <p14:xfrm>
                <a:off x="8235305" y="3287298"/>
                <a:ext cx="128520" cy="2858040"/>
              </p14:xfrm>
            </p:contentPart>
          </mc:Choice>
          <mc:Fallback xmlns="">
            <p:pic>
              <p:nvPicPr>
                <p:cNvPr id="24" name="Inkt 23">
                  <a:extLst>
                    <a:ext uri="{FF2B5EF4-FFF2-40B4-BE49-F238E27FC236}">
                      <a16:creationId xmlns:a16="http://schemas.microsoft.com/office/drawing/2014/main" id="{D1AB4068-564F-4229-90A5-3C205C6078D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26305" y="3278298"/>
                  <a:ext cx="146160" cy="28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6" name="Inkt 25">
                  <a:extLst>
                    <a:ext uri="{FF2B5EF4-FFF2-40B4-BE49-F238E27FC236}">
                      <a16:creationId xmlns:a16="http://schemas.microsoft.com/office/drawing/2014/main" id="{35ED0044-5BEF-4478-8E8B-9759B3CABB1A}"/>
                    </a:ext>
                  </a:extLst>
                </p14:cNvPr>
                <p14:cNvContentPartPr/>
                <p14:nvPr/>
              </p14:nvContentPartPr>
              <p14:xfrm>
                <a:off x="7239185" y="1808778"/>
                <a:ext cx="124560" cy="1119600"/>
              </p14:xfrm>
            </p:contentPart>
          </mc:Choice>
          <mc:Fallback xmlns="">
            <p:pic>
              <p:nvPicPr>
                <p:cNvPr id="26" name="Inkt 25">
                  <a:extLst>
                    <a:ext uri="{FF2B5EF4-FFF2-40B4-BE49-F238E27FC236}">
                      <a16:creationId xmlns:a16="http://schemas.microsoft.com/office/drawing/2014/main" id="{35ED0044-5BEF-4478-8E8B-9759B3CABB1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30185" y="1799778"/>
                  <a:ext cx="142200" cy="11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7" name="Inkt 26">
                  <a:extLst>
                    <a:ext uri="{FF2B5EF4-FFF2-40B4-BE49-F238E27FC236}">
                      <a16:creationId xmlns:a16="http://schemas.microsoft.com/office/drawing/2014/main" id="{86BA1D36-9078-4A5F-B038-9D4AA991C1C5}"/>
                    </a:ext>
                  </a:extLst>
                </p14:cNvPr>
                <p14:cNvContentPartPr/>
                <p14:nvPr/>
              </p14:nvContentPartPr>
              <p14:xfrm>
                <a:off x="8513945" y="2141778"/>
                <a:ext cx="97920" cy="714600"/>
              </p14:xfrm>
            </p:contentPart>
          </mc:Choice>
          <mc:Fallback xmlns="">
            <p:pic>
              <p:nvPicPr>
                <p:cNvPr id="27" name="Inkt 26">
                  <a:extLst>
                    <a:ext uri="{FF2B5EF4-FFF2-40B4-BE49-F238E27FC236}">
                      <a16:creationId xmlns:a16="http://schemas.microsoft.com/office/drawing/2014/main" id="{86BA1D36-9078-4A5F-B038-9D4AA991C1C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05305" y="2133138"/>
                  <a:ext cx="11556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6" name="Inkt 35">
                  <a:extLst>
                    <a:ext uri="{FF2B5EF4-FFF2-40B4-BE49-F238E27FC236}">
                      <a16:creationId xmlns:a16="http://schemas.microsoft.com/office/drawing/2014/main" id="{321437FF-351F-4D01-B23F-2E48BF7AE852}"/>
                    </a:ext>
                  </a:extLst>
                </p14:cNvPr>
                <p14:cNvContentPartPr/>
                <p14:nvPr/>
              </p14:nvContentPartPr>
              <p14:xfrm>
                <a:off x="8303345" y="3875178"/>
                <a:ext cx="2155320" cy="55800"/>
              </p14:xfrm>
            </p:contentPart>
          </mc:Choice>
          <mc:Fallback xmlns="">
            <p:pic>
              <p:nvPicPr>
                <p:cNvPr id="36" name="Inkt 35">
                  <a:extLst>
                    <a:ext uri="{FF2B5EF4-FFF2-40B4-BE49-F238E27FC236}">
                      <a16:creationId xmlns:a16="http://schemas.microsoft.com/office/drawing/2014/main" id="{321437FF-351F-4D01-B23F-2E48BF7AE85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294345" y="3866538"/>
                  <a:ext cx="2172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7" name="Inkt 36">
                  <a:extLst>
                    <a:ext uri="{FF2B5EF4-FFF2-40B4-BE49-F238E27FC236}">
                      <a16:creationId xmlns:a16="http://schemas.microsoft.com/office/drawing/2014/main" id="{449BB0AF-9332-4053-88C9-77A6515F0217}"/>
                    </a:ext>
                  </a:extLst>
                </p14:cNvPr>
                <p14:cNvContentPartPr/>
                <p14:nvPr/>
              </p14:nvContentPartPr>
              <p14:xfrm>
                <a:off x="8922905" y="3270378"/>
                <a:ext cx="58680" cy="597600"/>
              </p14:xfrm>
            </p:contentPart>
          </mc:Choice>
          <mc:Fallback xmlns="">
            <p:pic>
              <p:nvPicPr>
                <p:cNvPr id="37" name="Inkt 36">
                  <a:extLst>
                    <a:ext uri="{FF2B5EF4-FFF2-40B4-BE49-F238E27FC236}">
                      <a16:creationId xmlns:a16="http://schemas.microsoft.com/office/drawing/2014/main" id="{449BB0AF-9332-4053-88C9-77A6515F021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13905" y="3261378"/>
                  <a:ext cx="7632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8" name="Inkt 37">
                  <a:extLst>
                    <a:ext uri="{FF2B5EF4-FFF2-40B4-BE49-F238E27FC236}">
                      <a16:creationId xmlns:a16="http://schemas.microsoft.com/office/drawing/2014/main" id="{F8D7740B-91BD-4604-A2B9-56DFDFB9E5B1}"/>
                    </a:ext>
                  </a:extLst>
                </p14:cNvPr>
                <p14:cNvContentPartPr/>
                <p14:nvPr/>
              </p14:nvContentPartPr>
              <p14:xfrm>
                <a:off x="9497825" y="3285138"/>
                <a:ext cx="132120" cy="664560"/>
              </p14:xfrm>
            </p:contentPart>
          </mc:Choice>
          <mc:Fallback xmlns="">
            <p:pic>
              <p:nvPicPr>
                <p:cNvPr id="38" name="Inkt 37">
                  <a:extLst>
                    <a:ext uri="{FF2B5EF4-FFF2-40B4-BE49-F238E27FC236}">
                      <a16:creationId xmlns:a16="http://schemas.microsoft.com/office/drawing/2014/main" id="{F8D7740B-91BD-4604-A2B9-56DFDFB9E5B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88825" y="3276138"/>
                  <a:ext cx="14976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9" name="Inkt 38">
                  <a:extLst>
                    <a:ext uri="{FF2B5EF4-FFF2-40B4-BE49-F238E27FC236}">
                      <a16:creationId xmlns:a16="http://schemas.microsoft.com/office/drawing/2014/main" id="{70F5E031-BCDC-44B6-AAAA-D3FDC97C45CE}"/>
                    </a:ext>
                  </a:extLst>
                </p14:cNvPr>
                <p14:cNvContentPartPr/>
                <p14:nvPr/>
              </p14:nvContentPartPr>
              <p14:xfrm>
                <a:off x="9934505" y="3284418"/>
                <a:ext cx="113400" cy="621000"/>
              </p14:xfrm>
            </p:contentPart>
          </mc:Choice>
          <mc:Fallback xmlns="">
            <p:pic>
              <p:nvPicPr>
                <p:cNvPr id="39" name="Inkt 38">
                  <a:extLst>
                    <a:ext uri="{FF2B5EF4-FFF2-40B4-BE49-F238E27FC236}">
                      <a16:creationId xmlns:a16="http://schemas.microsoft.com/office/drawing/2014/main" id="{70F5E031-BCDC-44B6-AAAA-D3FDC97C45C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25505" y="3275778"/>
                  <a:ext cx="13104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1" name="Inkt 40">
                  <a:extLst>
                    <a:ext uri="{FF2B5EF4-FFF2-40B4-BE49-F238E27FC236}">
                      <a16:creationId xmlns:a16="http://schemas.microsoft.com/office/drawing/2014/main" id="{00B67861-E1F6-4A28-88E2-76B460D2CE5D}"/>
                    </a:ext>
                  </a:extLst>
                </p14:cNvPr>
                <p14:cNvContentPartPr/>
                <p14:nvPr/>
              </p14:nvContentPartPr>
              <p14:xfrm>
                <a:off x="10170665" y="3015858"/>
                <a:ext cx="120240" cy="23760"/>
              </p14:xfrm>
            </p:contentPart>
          </mc:Choice>
          <mc:Fallback xmlns="">
            <p:pic>
              <p:nvPicPr>
                <p:cNvPr id="41" name="Inkt 40">
                  <a:extLst>
                    <a:ext uri="{FF2B5EF4-FFF2-40B4-BE49-F238E27FC236}">
                      <a16:creationId xmlns:a16="http://schemas.microsoft.com/office/drawing/2014/main" id="{00B67861-E1F6-4A28-88E2-76B460D2CE5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162025" y="3006858"/>
                  <a:ext cx="137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3" name="Inkt 42">
                  <a:extLst>
                    <a:ext uri="{FF2B5EF4-FFF2-40B4-BE49-F238E27FC236}">
                      <a16:creationId xmlns:a16="http://schemas.microsoft.com/office/drawing/2014/main" id="{58EBA635-7C03-4ED9-BE7D-C7E4B9920C8E}"/>
                    </a:ext>
                  </a:extLst>
                </p14:cNvPr>
                <p14:cNvContentPartPr/>
                <p14:nvPr/>
              </p14:nvContentPartPr>
              <p14:xfrm>
                <a:off x="6151625" y="3939978"/>
                <a:ext cx="1230120" cy="60840"/>
              </p14:xfrm>
            </p:contentPart>
          </mc:Choice>
          <mc:Fallback xmlns="">
            <p:pic>
              <p:nvPicPr>
                <p:cNvPr id="43" name="Inkt 42">
                  <a:extLst>
                    <a:ext uri="{FF2B5EF4-FFF2-40B4-BE49-F238E27FC236}">
                      <a16:creationId xmlns:a16="http://schemas.microsoft.com/office/drawing/2014/main" id="{58EBA635-7C03-4ED9-BE7D-C7E4B9920C8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42985" y="3930978"/>
                  <a:ext cx="1247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4" name="Inkt 43">
                  <a:extLst>
                    <a:ext uri="{FF2B5EF4-FFF2-40B4-BE49-F238E27FC236}">
                      <a16:creationId xmlns:a16="http://schemas.microsoft.com/office/drawing/2014/main" id="{447B877D-43CB-41F5-8E86-F43B3031AD2F}"/>
                    </a:ext>
                  </a:extLst>
                </p14:cNvPr>
                <p14:cNvContentPartPr/>
                <p14:nvPr/>
              </p14:nvContentPartPr>
              <p14:xfrm>
                <a:off x="7344305" y="3248058"/>
                <a:ext cx="71640" cy="2989800"/>
              </p14:xfrm>
            </p:contentPart>
          </mc:Choice>
          <mc:Fallback xmlns="">
            <p:pic>
              <p:nvPicPr>
                <p:cNvPr id="44" name="Inkt 43">
                  <a:extLst>
                    <a:ext uri="{FF2B5EF4-FFF2-40B4-BE49-F238E27FC236}">
                      <a16:creationId xmlns:a16="http://schemas.microsoft.com/office/drawing/2014/main" id="{447B877D-43CB-41F5-8E86-F43B3031AD2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35305" y="3239418"/>
                  <a:ext cx="89280" cy="30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6" name="Inkt 45">
                  <a:extLst>
                    <a:ext uri="{FF2B5EF4-FFF2-40B4-BE49-F238E27FC236}">
                      <a16:creationId xmlns:a16="http://schemas.microsoft.com/office/drawing/2014/main" id="{C74BE80D-A7BF-4EAF-B678-EAF48B257DB5}"/>
                    </a:ext>
                  </a:extLst>
                </p14:cNvPr>
                <p14:cNvContentPartPr/>
                <p14:nvPr/>
              </p14:nvContentPartPr>
              <p14:xfrm>
                <a:off x="6675425" y="3267138"/>
                <a:ext cx="55440" cy="663840"/>
              </p14:xfrm>
            </p:contentPart>
          </mc:Choice>
          <mc:Fallback xmlns="">
            <p:pic>
              <p:nvPicPr>
                <p:cNvPr id="46" name="Inkt 45">
                  <a:extLst>
                    <a:ext uri="{FF2B5EF4-FFF2-40B4-BE49-F238E27FC236}">
                      <a16:creationId xmlns:a16="http://schemas.microsoft.com/office/drawing/2014/main" id="{C74BE80D-A7BF-4EAF-B678-EAF48B257DB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666425" y="3258498"/>
                  <a:ext cx="730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7" name="Inkt 46">
                  <a:extLst>
                    <a:ext uri="{FF2B5EF4-FFF2-40B4-BE49-F238E27FC236}">
                      <a16:creationId xmlns:a16="http://schemas.microsoft.com/office/drawing/2014/main" id="{A8098D22-CAB7-4A37-B050-91319447C84D}"/>
                    </a:ext>
                  </a:extLst>
                </p14:cNvPr>
                <p14:cNvContentPartPr/>
                <p14:nvPr/>
              </p14:nvContentPartPr>
              <p14:xfrm>
                <a:off x="7344665" y="3894258"/>
                <a:ext cx="599400" cy="79560"/>
              </p14:xfrm>
            </p:contentPart>
          </mc:Choice>
          <mc:Fallback xmlns="">
            <p:pic>
              <p:nvPicPr>
                <p:cNvPr id="47" name="Inkt 46">
                  <a:extLst>
                    <a:ext uri="{FF2B5EF4-FFF2-40B4-BE49-F238E27FC236}">
                      <a16:creationId xmlns:a16="http://schemas.microsoft.com/office/drawing/2014/main" id="{A8098D22-CAB7-4A37-B050-91319447C84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36025" y="3885258"/>
                  <a:ext cx="6170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8" name="Inkt 47">
                  <a:extLst>
                    <a:ext uri="{FF2B5EF4-FFF2-40B4-BE49-F238E27FC236}">
                      <a16:creationId xmlns:a16="http://schemas.microsoft.com/office/drawing/2014/main" id="{3DE301F4-05B9-49AF-A8D3-B3C688863827}"/>
                    </a:ext>
                  </a:extLst>
                </p14:cNvPr>
                <p14:cNvContentPartPr/>
                <p14:nvPr/>
              </p14:nvContentPartPr>
              <p14:xfrm>
                <a:off x="7374545" y="4548378"/>
                <a:ext cx="564480" cy="59040"/>
              </p14:xfrm>
            </p:contentPart>
          </mc:Choice>
          <mc:Fallback xmlns="">
            <p:pic>
              <p:nvPicPr>
                <p:cNvPr id="48" name="Inkt 47">
                  <a:extLst>
                    <a:ext uri="{FF2B5EF4-FFF2-40B4-BE49-F238E27FC236}">
                      <a16:creationId xmlns:a16="http://schemas.microsoft.com/office/drawing/2014/main" id="{3DE301F4-05B9-49AF-A8D3-B3C68886382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365545" y="4539738"/>
                  <a:ext cx="5821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9" name="Inkt 48">
                  <a:extLst>
                    <a:ext uri="{FF2B5EF4-FFF2-40B4-BE49-F238E27FC236}">
                      <a16:creationId xmlns:a16="http://schemas.microsoft.com/office/drawing/2014/main" id="{37DC8644-1425-4959-B860-FEB625DDC2E2}"/>
                    </a:ext>
                  </a:extLst>
                </p14:cNvPr>
                <p14:cNvContentPartPr/>
                <p14:nvPr/>
              </p14:nvContentPartPr>
              <p14:xfrm>
                <a:off x="7377785" y="5083698"/>
                <a:ext cx="573120" cy="39960"/>
              </p14:xfrm>
            </p:contentPart>
          </mc:Choice>
          <mc:Fallback xmlns="">
            <p:pic>
              <p:nvPicPr>
                <p:cNvPr id="49" name="Inkt 48">
                  <a:extLst>
                    <a:ext uri="{FF2B5EF4-FFF2-40B4-BE49-F238E27FC236}">
                      <a16:creationId xmlns:a16="http://schemas.microsoft.com/office/drawing/2014/main" id="{37DC8644-1425-4959-B860-FEB625DDC2E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368785" y="5074698"/>
                  <a:ext cx="590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0" name="Inkt 49">
                  <a:extLst>
                    <a:ext uri="{FF2B5EF4-FFF2-40B4-BE49-F238E27FC236}">
                      <a16:creationId xmlns:a16="http://schemas.microsoft.com/office/drawing/2014/main" id="{AAE45DFA-ADD9-497A-83B2-7054FD8955BC}"/>
                    </a:ext>
                  </a:extLst>
                </p14:cNvPr>
                <p14:cNvContentPartPr/>
                <p14:nvPr/>
              </p14:nvContentPartPr>
              <p14:xfrm>
                <a:off x="7383185" y="5547018"/>
                <a:ext cx="537480" cy="47160"/>
              </p14:xfrm>
            </p:contentPart>
          </mc:Choice>
          <mc:Fallback xmlns="">
            <p:pic>
              <p:nvPicPr>
                <p:cNvPr id="50" name="Inkt 49">
                  <a:extLst>
                    <a:ext uri="{FF2B5EF4-FFF2-40B4-BE49-F238E27FC236}">
                      <a16:creationId xmlns:a16="http://schemas.microsoft.com/office/drawing/2014/main" id="{AAE45DFA-ADD9-497A-83B2-7054FD8955B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74545" y="5538378"/>
                  <a:ext cx="5551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1" name="Inkt 50">
                  <a:extLst>
                    <a:ext uri="{FF2B5EF4-FFF2-40B4-BE49-F238E27FC236}">
                      <a16:creationId xmlns:a16="http://schemas.microsoft.com/office/drawing/2014/main" id="{E1B20844-7FEB-4AD8-A676-96A9148BAD3D}"/>
                    </a:ext>
                  </a:extLst>
                </p14:cNvPr>
                <p14:cNvContentPartPr/>
                <p14:nvPr/>
              </p14:nvContentPartPr>
              <p14:xfrm>
                <a:off x="7381385" y="5890818"/>
                <a:ext cx="606600" cy="45000"/>
              </p14:xfrm>
            </p:contentPart>
          </mc:Choice>
          <mc:Fallback xmlns="">
            <p:pic>
              <p:nvPicPr>
                <p:cNvPr id="51" name="Inkt 50">
                  <a:extLst>
                    <a:ext uri="{FF2B5EF4-FFF2-40B4-BE49-F238E27FC236}">
                      <a16:creationId xmlns:a16="http://schemas.microsoft.com/office/drawing/2014/main" id="{E1B20844-7FEB-4AD8-A676-96A9148BAD3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72385" y="5882178"/>
                  <a:ext cx="624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7" name="Inkt 56">
                  <a:extLst>
                    <a:ext uri="{FF2B5EF4-FFF2-40B4-BE49-F238E27FC236}">
                      <a16:creationId xmlns:a16="http://schemas.microsoft.com/office/drawing/2014/main" id="{0D56FD48-F4FD-4F6A-821F-1A83EF3527CA}"/>
                    </a:ext>
                  </a:extLst>
                </p14:cNvPr>
                <p14:cNvContentPartPr/>
                <p14:nvPr/>
              </p14:nvContentPartPr>
              <p14:xfrm>
                <a:off x="8320625" y="5158578"/>
                <a:ext cx="1920600" cy="26640"/>
              </p14:xfrm>
            </p:contentPart>
          </mc:Choice>
          <mc:Fallback xmlns="">
            <p:pic>
              <p:nvPicPr>
                <p:cNvPr id="57" name="Inkt 56">
                  <a:extLst>
                    <a:ext uri="{FF2B5EF4-FFF2-40B4-BE49-F238E27FC236}">
                      <a16:creationId xmlns:a16="http://schemas.microsoft.com/office/drawing/2014/main" id="{0D56FD48-F4FD-4F6A-821F-1A83EF3527C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311625" y="5149938"/>
                  <a:ext cx="1938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9" name="Inkt 58">
                  <a:extLst>
                    <a:ext uri="{FF2B5EF4-FFF2-40B4-BE49-F238E27FC236}">
                      <a16:creationId xmlns:a16="http://schemas.microsoft.com/office/drawing/2014/main" id="{5E9CEF12-1D2B-4C6A-899A-C1B6FD36E29E}"/>
                    </a:ext>
                  </a:extLst>
                </p14:cNvPr>
                <p14:cNvContentPartPr/>
                <p14:nvPr/>
              </p14:nvContentPartPr>
              <p14:xfrm>
                <a:off x="8250065" y="5394378"/>
                <a:ext cx="1905480" cy="27720"/>
              </p14:xfrm>
            </p:contentPart>
          </mc:Choice>
          <mc:Fallback xmlns="">
            <p:pic>
              <p:nvPicPr>
                <p:cNvPr id="59" name="Inkt 58">
                  <a:extLst>
                    <a:ext uri="{FF2B5EF4-FFF2-40B4-BE49-F238E27FC236}">
                      <a16:creationId xmlns:a16="http://schemas.microsoft.com/office/drawing/2014/main" id="{5E9CEF12-1D2B-4C6A-899A-C1B6FD36E29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241065" y="5385738"/>
                  <a:ext cx="1923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0" name="Inkt 59">
                  <a:extLst>
                    <a:ext uri="{FF2B5EF4-FFF2-40B4-BE49-F238E27FC236}">
                      <a16:creationId xmlns:a16="http://schemas.microsoft.com/office/drawing/2014/main" id="{B562B4BD-3A96-4660-A858-BFF15495A6CD}"/>
                    </a:ext>
                  </a:extLst>
                </p14:cNvPr>
                <p14:cNvContentPartPr/>
                <p14:nvPr/>
              </p14:nvContentPartPr>
              <p14:xfrm>
                <a:off x="8265905" y="5630178"/>
                <a:ext cx="1692720" cy="25200"/>
              </p14:xfrm>
            </p:contentPart>
          </mc:Choice>
          <mc:Fallback xmlns="">
            <p:pic>
              <p:nvPicPr>
                <p:cNvPr id="60" name="Inkt 59">
                  <a:extLst>
                    <a:ext uri="{FF2B5EF4-FFF2-40B4-BE49-F238E27FC236}">
                      <a16:creationId xmlns:a16="http://schemas.microsoft.com/office/drawing/2014/main" id="{B562B4BD-3A96-4660-A858-BFF15495A6C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56905" y="5621178"/>
                  <a:ext cx="1710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2" name="Inkt 61">
                  <a:extLst>
                    <a:ext uri="{FF2B5EF4-FFF2-40B4-BE49-F238E27FC236}">
                      <a16:creationId xmlns:a16="http://schemas.microsoft.com/office/drawing/2014/main" id="{FA6287D8-89EC-4A8B-B2A7-16636CFB8C60}"/>
                    </a:ext>
                  </a:extLst>
                </p14:cNvPr>
                <p14:cNvContentPartPr/>
                <p14:nvPr/>
              </p14:nvContentPartPr>
              <p14:xfrm>
                <a:off x="9931625" y="5647458"/>
                <a:ext cx="158760" cy="5400"/>
              </p14:xfrm>
            </p:contentPart>
          </mc:Choice>
          <mc:Fallback xmlns="">
            <p:pic>
              <p:nvPicPr>
                <p:cNvPr id="62" name="Inkt 61">
                  <a:extLst>
                    <a:ext uri="{FF2B5EF4-FFF2-40B4-BE49-F238E27FC236}">
                      <a16:creationId xmlns:a16="http://schemas.microsoft.com/office/drawing/2014/main" id="{FA6287D8-89EC-4A8B-B2A7-16636CFB8C6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922985" y="5638818"/>
                  <a:ext cx="1764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3" name="Inkt 62">
                  <a:extLst>
                    <a:ext uri="{FF2B5EF4-FFF2-40B4-BE49-F238E27FC236}">
                      <a16:creationId xmlns:a16="http://schemas.microsoft.com/office/drawing/2014/main" id="{DCDB456E-5D23-496E-B3CA-BE036B9AB48F}"/>
                    </a:ext>
                  </a:extLst>
                </p14:cNvPr>
                <p14:cNvContentPartPr/>
                <p14:nvPr/>
              </p14:nvContentPartPr>
              <p14:xfrm>
                <a:off x="8298665" y="5863458"/>
                <a:ext cx="1424880" cy="43920"/>
              </p14:xfrm>
            </p:contentPart>
          </mc:Choice>
          <mc:Fallback xmlns="">
            <p:pic>
              <p:nvPicPr>
                <p:cNvPr id="63" name="Inkt 62">
                  <a:extLst>
                    <a:ext uri="{FF2B5EF4-FFF2-40B4-BE49-F238E27FC236}">
                      <a16:creationId xmlns:a16="http://schemas.microsoft.com/office/drawing/2014/main" id="{DCDB456E-5D23-496E-B3CA-BE036B9AB48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89665" y="5854818"/>
                  <a:ext cx="1442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9" name="Inkt 98">
                  <a:extLst>
                    <a:ext uri="{FF2B5EF4-FFF2-40B4-BE49-F238E27FC236}">
                      <a16:creationId xmlns:a16="http://schemas.microsoft.com/office/drawing/2014/main" id="{83475F6A-AB37-4456-AABF-D7A477E3B1CB}"/>
                    </a:ext>
                  </a:extLst>
                </p14:cNvPr>
                <p14:cNvContentPartPr/>
                <p14:nvPr/>
              </p14:nvContentPartPr>
              <p14:xfrm>
                <a:off x="6459785" y="3249498"/>
                <a:ext cx="49320" cy="695520"/>
              </p14:xfrm>
            </p:contentPart>
          </mc:Choice>
          <mc:Fallback xmlns="">
            <p:pic>
              <p:nvPicPr>
                <p:cNvPr id="99" name="Inkt 98">
                  <a:extLst>
                    <a:ext uri="{FF2B5EF4-FFF2-40B4-BE49-F238E27FC236}">
                      <a16:creationId xmlns:a16="http://schemas.microsoft.com/office/drawing/2014/main" id="{83475F6A-AB37-4456-AABF-D7A477E3B1C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50785" y="3240498"/>
                  <a:ext cx="6696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0" name="Inkt 99">
                  <a:extLst>
                    <a:ext uri="{FF2B5EF4-FFF2-40B4-BE49-F238E27FC236}">
                      <a16:creationId xmlns:a16="http://schemas.microsoft.com/office/drawing/2014/main" id="{D9EC3BA3-6908-4AF5-B0B1-264182F05F04}"/>
                    </a:ext>
                  </a:extLst>
                </p14:cNvPr>
                <p14:cNvContentPartPr/>
                <p14:nvPr/>
              </p14:nvContentPartPr>
              <p14:xfrm>
                <a:off x="7018865" y="3254538"/>
                <a:ext cx="54360" cy="675360"/>
              </p14:xfrm>
            </p:contentPart>
          </mc:Choice>
          <mc:Fallback xmlns="">
            <p:pic>
              <p:nvPicPr>
                <p:cNvPr id="100" name="Inkt 99">
                  <a:extLst>
                    <a:ext uri="{FF2B5EF4-FFF2-40B4-BE49-F238E27FC236}">
                      <a16:creationId xmlns:a16="http://schemas.microsoft.com/office/drawing/2014/main" id="{D9EC3BA3-6908-4AF5-B0B1-264182F05F0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010225" y="3245538"/>
                  <a:ext cx="7200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2" name="Inkt 101">
                  <a:extLst>
                    <a:ext uri="{FF2B5EF4-FFF2-40B4-BE49-F238E27FC236}">
                      <a16:creationId xmlns:a16="http://schemas.microsoft.com/office/drawing/2014/main" id="{98B1EFC9-4543-45A4-BBF7-73A5EDE754CB}"/>
                    </a:ext>
                  </a:extLst>
                </p14:cNvPr>
                <p14:cNvContentPartPr/>
                <p14:nvPr/>
              </p14:nvContentPartPr>
              <p14:xfrm>
                <a:off x="7679105" y="3258138"/>
                <a:ext cx="24480" cy="656280"/>
              </p14:xfrm>
            </p:contentPart>
          </mc:Choice>
          <mc:Fallback xmlns="">
            <p:pic>
              <p:nvPicPr>
                <p:cNvPr id="102" name="Inkt 101">
                  <a:extLst>
                    <a:ext uri="{FF2B5EF4-FFF2-40B4-BE49-F238E27FC236}">
                      <a16:creationId xmlns:a16="http://schemas.microsoft.com/office/drawing/2014/main" id="{98B1EFC9-4543-45A4-BBF7-73A5EDE754C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70465" y="3249498"/>
                  <a:ext cx="4212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4" name="Inkt 103">
                  <a:extLst>
                    <a:ext uri="{FF2B5EF4-FFF2-40B4-BE49-F238E27FC236}">
                      <a16:creationId xmlns:a16="http://schemas.microsoft.com/office/drawing/2014/main" id="{7FCE404B-A7C1-44AD-9C61-E21B711350D7}"/>
                    </a:ext>
                  </a:extLst>
                </p14:cNvPr>
                <p14:cNvContentPartPr/>
                <p14:nvPr/>
              </p14:nvContentPartPr>
              <p14:xfrm>
                <a:off x="7699985" y="3617778"/>
                <a:ext cx="290880" cy="20520"/>
              </p14:xfrm>
            </p:contentPart>
          </mc:Choice>
          <mc:Fallback xmlns="">
            <p:pic>
              <p:nvPicPr>
                <p:cNvPr id="104" name="Inkt 103">
                  <a:extLst>
                    <a:ext uri="{FF2B5EF4-FFF2-40B4-BE49-F238E27FC236}">
                      <a16:creationId xmlns:a16="http://schemas.microsoft.com/office/drawing/2014/main" id="{7FCE404B-A7C1-44AD-9C61-E21B711350D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691345" y="3608778"/>
                  <a:ext cx="308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" name="Inkt 5">
                  <a:extLst>
                    <a:ext uri="{FF2B5EF4-FFF2-40B4-BE49-F238E27FC236}">
                      <a16:creationId xmlns:a16="http://schemas.microsoft.com/office/drawing/2014/main" id="{155B7FA9-53F0-492F-9541-FEF6128792B9}"/>
                    </a:ext>
                  </a:extLst>
                </p14:cNvPr>
                <p14:cNvContentPartPr/>
                <p14:nvPr/>
              </p14:nvContentPartPr>
              <p14:xfrm>
                <a:off x="2733425" y="3616338"/>
                <a:ext cx="3187440" cy="79560"/>
              </p14:xfrm>
            </p:contentPart>
          </mc:Choice>
          <mc:Fallback xmlns="">
            <p:pic>
              <p:nvPicPr>
                <p:cNvPr id="6" name="Inkt 5">
                  <a:extLst>
                    <a:ext uri="{FF2B5EF4-FFF2-40B4-BE49-F238E27FC236}">
                      <a16:creationId xmlns:a16="http://schemas.microsoft.com/office/drawing/2014/main" id="{155B7FA9-53F0-492F-9541-FEF6128792B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24785" y="3607338"/>
                  <a:ext cx="3205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" name="Inkt 6">
                  <a:extLst>
                    <a:ext uri="{FF2B5EF4-FFF2-40B4-BE49-F238E27FC236}">
                      <a16:creationId xmlns:a16="http://schemas.microsoft.com/office/drawing/2014/main" id="{CD676434-752B-440F-8B14-D5B787044FB5}"/>
                    </a:ext>
                  </a:extLst>
                </p14:cNvPr>
                <p14:cNvContentPartPr/>
                <p14:nvPr/>
              </p14:nvContentPartPr>
              <p14:xfrm>
                <a:off x="2614265" y="3803538"/>
                <a:ext cx="3258360" cy="124560"/>
              </p14:xfrm>
            </p:contentPart>
          </mc:Choice>
          <mc:Fallback xmlns="">
            <p:pic>
              <p:nvPicPr>
                <p:cNvPr id="7" name="Inkt 6">
                  <a:extLst>
                    <a:ext uri="{FF2B5EF4-FFF2-40B4-BE49-F238E27FC236}">
                      <a16:creationId xmlns:a16="http://schemas.microsoft.com/office/drawing/2014/main" id="{CD676434-752B-440F-8B14-D5B787044FB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605625" y="3794538"/>
                  <a:ext cx="3276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4" name="Inkt 143">
                  <a:extLst>
                    <a:ext uri="{FF2B5EF4-FFF2-40B4-BE49-F238E27FC236}">
                      <a16:creationId xmlns:a16="http://schemas.microsoft.com/office/drawing/2014/main" id="{689683A1-7C61-43C2-8C31-5691036035B4}"/>
                    </a:ext>
                  </a:extLst>
                </p14:cNvPr>
                <p14:cNvContentPartPr/>
                <p14:nvPr/>
              </p14:nvContentPartPr>
              <p14:xfrm>
                <a:off x="5787040" y="3612547"/>
                <a:ext cx="396000" cy="25200"/>
              </p14:xfrm>
            </p:contentPart>
          </mc:Choice>
          <mc:Fallback xmlns="">
            <p:pic>
              <p:nvPicPr>
                <p:cNvPr id="144" name="Inkt 143">
                  <a:extLst>
                    <a:ext uri="{FF2B5EF4-FFF2-40B4-BE49-F238E27FC236}">
                      <a16:creationId xmlns:a16="http://schemas.microsoft.com/office/drawing/2014/main" id="{689683A1-7C61-43C2-8C31-5691036035B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778040" y="3603907"/>
                  <a:ext cx="413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6" name="Inkt 145">
                  <a:extLst>
                    <a:ext uri="{FF2B5EF4-FFF2-40B4-BE49-F238E27FC236}">
                      <a16:creationId xmlns:a16="http://schemas.microsoft.com/office/drawing/2014/main" id="{B9C40513-B8FD-408C-97D5-E28D03B5CDAC}"/>
                    </a:ext>
                  </a:extLst>
                </p14:cNvPr>
                <p14:cNvContentPartPr/>
                <p14:nvPr/>
              </p14:nvContentPartPr>
              <p14:xfrm>
                <a:off x="7921480" y="3221587"/>
                <a:ext cx="483120" cy="41040"/>
              </p14:xfrm>
            </p:contentPart>
          </mc:Choice>
          <mc:Fallback xmlns="">
            <p:pic>
              <p:nvPicPr>
                <p:cNvPr id="146" name="Inkt 145">
                  <a:extLst>
                    <a:ext uri="{FF2B5EF4-FFF2-40B4-BE49-F238E27FC236}">
                      <a16:creationId xmlns:a16="http://schemas.microsoft.com/office/drawing/2014/main" id="{B9C40513-B8FD-408C-97D5-E28D03B5CDA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12840" y="3212947"/>
                  <a:ext cx="500760" cy="58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8" name="Tekstvak 147">
            <a:extLst>
              <a:ext uri="{FF2B5EF4-FFF2-40B4-BE49-F238E27FC236}">
                <a16:creationId xmlns:a16="http://schemas.microsoft.com/office/drawing/2014/main" id="{177F338B-C4CE-4048-8CAC-437BF697AAF4}"/>
              </a:ext>
            </a:extLst>
          </p:cNvPr>
          <p:cNvSpPr txBox="1"/>
          <p:nvPr/>
        </p:nvSpPr>
        <p:spPr>
          <a:xfrm>
            <a:off x="3338446" y="4070658"/>
            <a:ext cx="1368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WR07</a:t>
            </a:r>
            <a:endParaRPr lang="en-GB" sz="1400" dirty="0"/>
          </a:p>
        </p:txBody>
      </p:sp>
      <p:sp>
        <p:nvSpPr>
          <p:cNvPr id="149" name="Tekstvak 148">
            <a:extLst>
              <a:ext uri="{FF2B5EF4-FFF2-40B4-BE49-F238E27FC236}">
                <a16:creationId xmlns:a16="http://schemas.microsoft.com/office/drawing/2014/main" id="{78A8AE7C-52D9-4AB8-ABEC-324DB7A02E55}"/>
              </a:ext>
            </a:extLst>
          </p:cNvPr>
          <p:cNvSpPr txBox="1"/>
          <p:nvPr/>
        </p:nvSpPr>
        <p:spPr>
          <a:xfrm>
            <a:off x="4589721" y="439532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WR08</a:t>
            </a:r>
            <a:endParaRPr lang="en-GB" sz="1400" dirty="0"/>
          </a:p>
        </p:txBody>
      </p:sp>
      <p:sp>
        <p:nvSpPr>
          <p:cNvPr id="150" name="Tekstvak 149">
            <a:extLst>
              <a:ext uri="{FF2B5EF4-FFF2-40B4-BE49-F238E27FC236}">
                <a16:creationId xmlns:a16="http://schemas.microsoft.com/office/drawing/2014/main" id="{39B8A036-5995-491D-B93E-52260AAEEB86}"/>
              </a:ext>
            </a:extLst>
          </p:cNvPr>
          <p:cNvSpPr txBox="1"/>
          <p:nvPr/>
        </p:nvSpPr>
        <p:spPr>
          <a:xfrm>
            <a:off x="6401114" y="3407721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12</a:t>
            </a:r>
            <a:endParaRPr lang="en-GB" sz="1400" dirty="0"/>
          </a:p>
        </p:txBody>
      </p:sp>
      <p:sp>
        <p:nvSpPr>
          <p:cNvPr id="151" name="Tekstvak 150">
            <a:extLst>
              <a:ext uri="{FF2B5EF4-FFF2-40B4-BE49-F238E27FC236}">
                <a16:creationId xmlns:a16="http://schemas.microsoft.com/office/drawing/2014/main" id="{7510D826-3FE1-40F3-9B11-0F88E2F990D3}"/>
              </a:ext>
            </a:extLst>
          </p:cNvPr>
          <p:cNvSpPr txBox="1"/>
          <p:nvPr/>
        </p:nvSpPr>
        <p:spPr>
          <a:xfrm>
            <a:off x="6135727" y="3473064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11</a:t>
            </a:r>
            <a:endParaRPr lang="en-GB" sz="1400" dirty="0"/>
          </a:p>
        </p:txBody>
      </p:sp>
      <p:sp>
        <p:nvSpPr>
          <p:cNvPr id="152" name="Tekstvak 151">
            <a:extLst>
              <a:ext uri="{FF2B5EF4-FFF2-40B4-BE49-F238E27FC236}">
                <a16:creationId xmlns:a16="http://schemas.microsoft.com/office/drawing/2014/main" id="{7FBF88D8-49AF-4ECA-9686-BBE281CA65CB}"/>
              </a:ext>
            </a:extLst>
          </p:cNvPr>
          <p:cNvSpPr txBox="1"/>
          <p:nvPr/>
        </p:nvSpPr>
        <p:spPr>
          <a:xfrm>
            <a:off x="5730186" y="4585317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10</a:t>
            </a:r>
            <a:endParaRPr lang="en-GB" sz="1400" dirty="0"/>
          </a:p>
        </p:txBody>
      </p:sp>
      <p:sp>
        <p:nvSpPr>
          <p:cNvPr id="153" name="Tekstvak 152">
            <a:extLst>
              <a:ext uri="{FF2B5EF4-FFF2-40B4-BE49-F238E27FC236}">
                <a16:creationId xmlns:a16="http://schemas.microsoft.com/office/drawing/2014/main" id="{BF9804EB-D9E6-472A-A52E-88CBC2D10630}"/>
              </a:ext>
            </a:extLst>
          </p:cNvPr>
          <p:cNvSpPr txBox="1"/>
          <p:nvPr/>
        </p:nvSpPr>
        <p:spPr>
          <a:xfrm>
            <a:off x="5323846" y="4193778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09</a:t>
            </a:r>
            <a:endParaRPr lang="en-GB" sz="1400" dirty="0"/>
          </a:p>
        </p:txBody>
      </p:sp>
      <p:sp>
        <p:nvSpPr>
          <p:cNvPr id="154" name="Tekstvak 153">
            <a:extLst>
              <a:ext uri="{FF2B5EF4-FFF2-40B4-BE49-F238E27FC236}">
                <a16:creationId xmlns:a16="http://schemas.microsoft.com/office/drawing/2014/main" id="{7FF32358-0B7E-4433-8471-C38F546718C6}"/>
              </a:ext>
            </a:extLst>
          </p:cNvPr>
          <p:cNvSpPr txBox="1"/>
          <p:nvPr/>
        </p:nvSpPr>
        <p:spPr>
          <a:xfrm>
            <a:off x="7587160" y="3140947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WR16</a:t>
            </a:r>
            <a:endParaRPr lang="en-GB" sz="900" dirty="0"/>
          </a:p>
        </p:txBody>
      </p:sp>
      <p:sp>
        <p:nvSpPr>
          <p:cNvPr id="155" name="Tekstvak 154">
            <a:extLst>
              <a:ext uri="{FF2B5EF4-FFF2-40B4-BE49-F238E27FC236}">
                <a16:creationId xmlns:a16="http://schemas.microsoft.com/office/drawing/2014/main" id="{C0AD462D-84E0-42D5-BEC1-0475BD33E093}"/>
              </a:ext>
            </a:extLst>
          </p:cNvPr>
          <p:cNvSpPr txBox="1"/>
          <p:nvPr/>
        </p:nvSpPr>
        <p:spPr>
          <a:xfrm>
            <a:off x="7334287" y="3341217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15</a:t>
            </a:r>
            <a:endParaRPr lang="en-GB" sz="1400" dirty="0"/>
          </a:p>
        </p:txBody>
      </p:sp>
      <p:sp>
        <p:nvSpPr>
          <p:cNvPr id="156" name="Tekstvak 155">
            <a:extLst>
              <a:ext uri="{FF2B5EF4-FFF2-40B4-BE49-F238E27FC236}">
                <a16:creationId xmlns:a16="http://schemas.microsoft.com/office/drawing/2014/main" id="{9CE320AE-6EF8-4FF7-ADC1-BEA096A91735}"/>
              </a:ext>
            </a:extLst>
          </p:cNvPr>
          <p:cNvSpPr txBox="1"/>
          <p:nvPr/>
        </p:nvSpPr>
        <p:spPr>
          <a:xfrm>
            <a:off x="7021249" y="3393976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14</a:t>
            </a:r>
            <a:endParaRPr lang="en-GB" sz="1400" dirty="0"/>
          </a:p>
        </p:txBody>
      </p:sp>
      <p:sp>
        <p:nvSpPr>
          <p:cNvPr id="157" name="Tekstvak 156">
            <a:extLst>
              <a:ext uri="{FF2B5EF4-FFF2-40B4-BE49-F238E27FC236}">
                <a16:creationId xmlns:a16="http://schemas.microsoft.com/office/drawing/2014/main" id="{F3357811-9D33-426E-9BBC-C8752C4361DD}"/>
              </a:ext>
            </a:extLst>
          </p:cNvPr>
          <p:cNvSpPr txBox="1"/>
          <p:nvPr/>
        </p:nvSpPr>
        <p:spPr>
          <a:xfrm>
            <a:off x="6701705" y="3370684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13</a:t>
            </a:r>
            <a:endParaRPr lang="en-GB" sz="1400" dirty="0"/>
          </a:p>
        </p:txBody>
      </p:sp>
      <p:sp>
        <p:nvSpPr>
          <p:cNvPr id="158" name="Tekstvak 157">
            <a:extLst>
              <a:ext uri="{FF2B5EF4-FFF2-40B4-BE49-F238E27FC236}">
                <a16:creationId xmlns:a16="http://schemas.microsoft.com/office/drawing/2014/main" id="{0AA4E34D-AAA4-4BCD-B721-8423CC663213}"/>
              </a:ext>
            </a:extLst>
          </p:cNvPr>
          <p:cNvSpPr txBox="1"/>
          <p:nvPr/>
        </p:nvSpPr>
        <p:spPr>
          <a:xfrm>
            <a:off x="8007434" y="34764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20</a:t>
            </a:r>
            <a:endParaRPr lang="en-GB" sz="1400" dirty="0"/>
          </a:p>
        </p:txBody>
      </p:sp>
      <p:sp>
        <p:nvSpPr>
          <p:cNvPr id="159" name="Tekstvak 158">
            <a:extLst>
              <a:ext uri="{FF2B5EF4-FFF2-40B4-BE49-F238E27FC236}">
                <a16:creationId xmlns:a16="http://schemas.microsoft.com/office/drawing/2014/main" id="{3A0E052D-FCF0-4321-ACAC-5C23E7602428}"/>
              </a:ext>
            </a:extLst>
          </p:cNvPr>
          <p:cNvSpPr txBox="1"/>
          <p:nvPr/>
        </p:nvSpPr>
        <p:spPr>
          <a:xfrm>
            <a:off x="7572827" y="3721295"/>
            <a:ext cx="625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WR19</a:t>
            </a:r>
            <a:endParaRPr lang="en-GB" sz="900" dirty="0"/>
          </a:p>
        </p:txBody>
      </p:sp>
      <p:sp>
        <p:nvSpPr>
          <p:cNvPr id="160" name="Tekstvak 159">
            <a:extLst>
              <a:ext uri="{FF2B5EF4-FFF2-40B4-BE49-F238E27FC236}">
                <a16:creationId xmlns:a16="http://schemas.microsoft.com/office/drawing/2014/main" id="{7054D0D6-DBB2-4593-B480-E6C812435413}"/>
              </a:ext>
            </a:extLst>
          </p:cNvPr>
          <p:cNvSpPr txBox="1"/>
          <p:nvPr/>
        </p:nvSpPr>
        <p:spPr>
          <a:xfrm>
            <a:off x="7627266" y="3574964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WR18</a:t>
            </a:r>
            <a:endParaRPr lang="en-GB" sz="900" dirty="0"/>
          </a:p>
        </p:txBody>
      </p:sp>
      <p:sp>
        <p:nvSpPr>
          <p:cNvPr id="161" name="Tekstvak 160">
            <a:extLst>
              <a:ext uri="{FF2B5EF4-FFF2-40B4-BE49-F238E27FC236}">
                <a16:creationId xmlns:a16="http://schemas.microsoft.com/office/drawing/2014/main" id="{06686F35-6C92-4EC5-BE6C-7334C6DD4BF6}"/>
              </a:ext>
            </a:extLst>
          </p:cNvPr>
          <p:cNvSpPr txBox="1"/>
          <p:nvPr/>
        </p:nvSpPr>
        <p:spPr>
          <a:xfrm>
            <a:off x="7603568" y="3391197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WR17</a:t>
            </a:r>
            <a:endParaRPr lang="en-GB" sz="900" dirty="0"/>
          </a:p>
        </p:txBody>
      </p:sp>
      <p:sp>
        <p:nvSpPr>
          <p:cNvPr id="165" name="Tekstvak 164">
            <a:extLst>
              <a:ext uri="{FF2B5EF4-FFF2-40B4-BE49-F238E27FC236}">
                <a16:creationId xmlns:a16="http://schemas.microsoft.com/office/drawing/2014/main" id="{AC6A5969-B536-44ED-A528-5BCFC200566D}"/>
              </a:ext>
            </a:extLst>
          </p:cNvPr>
          <p:cNvSpPr txBox="1"/>
          <p:nvPr/>
        </p:nvSpPr>
        <p:spPr>
          <a:xfrm>
            <a:off x="10030228" y="3495761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WR24</a:t>
            </a:r>
            <a:endParaRPr lang="en-GB" sz="1400" dirty="0"/>
          </a:p>
        </p:txBody>
      </p:sp>
      <p:sp>
        <p:nvSpPr>
          <p:cNvPr id="166" name="Tekstvak 165">
            <a:extLst>
              <a:ext uri="{FF2B5EF4-FFF2-40B4-BE49-F238E27FC236}">
                <a16:creationId xmlns:a16="http://schemas.microsoft.com/office/drawing/2014/main" id="{CDFCCA04-B9F4-4147-9A24-7019E6F4B8D2}"/>
              </a:ext>
            </a:extLst>
          </p:cNvPr>
          <p:cNvSpPr txBox="1"/>
          <p:nvPr/>
        </p:nvSpPr>
        <p:spPr>
          <a:xfrm>
            <a:off x="9448565" y="352503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WR23</a:t>
            </a:r>
            <a:endParaRPr lang="en-GB" sz="1400" dirty="0"/>
          </a:p>
        </p:txBody>
      </p:sp>
      <p:sp>
        <p:nvSpPr>
          <p:cNvPr id="167" name="Tekstvak 166">
            <a:extLst>
              <a:ext uri="{FF2B5EF4-FFF2-40B4-BE49-F238E27FC236}">
                <a16:creationId xmlns:a16="http://schemas.microsoft.com/office/drawing/2014/main" id="{32244525-1402-41D5-A687-83F293CD603B}"/>
              </a:ext>
            </a:extLst>
          </p:cNvPr>
          <p:cNvSpPr txBox="1"/>
          <p:nvPr/>
        </p:nvSpPr>
        <p:spPr>
          <a:xfrm>
            <a:off x="8986721" y="3432389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WR22</a:t>
            </a:r>
            <a:endParaRPr lang="en-GB" sz="1400" dirty="0"/>
          </a:p>
        </p:txBody>
      </p:sp>
      <p:sp>
        <p:nvSpPr>
          <p:cNvPr id="168" name="Tekstvak 167">
            <a:extLst>
              <a:ext uri="{FF2B5EF4-FFF2-40B4-BE49-F238E27FC236}">
                <a16:creationId xmlns:a16="http://schemas.microsoft.com/office/drawing/2014/main" id="{849AF072-14AF-4DC9-9C93-11CD4D782DE0}"/>
              </a:ext>
            </a:extLst>
          </p:cNvPr>
          <p:cNvSpPr txBox="1"/>
          <p:nvPr/>
        </p:nvSpPr>
        <p:spPr>
          <a:xfrm>
            <a:off x="8383625" y="3457601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WR21</a:t>
            </a:r>
            <a:endParaRPr lang="en-GB" sz="1400" dirty="0"/>
          </a:p>
        </p:txBody>
      </p:sp>
      <p:sp>
        <p:nvSpPr>
          <p:cNvPr id="169" name="Tekstvak 168">
            <a:extLst>
              <a:ext uri="{FF2B5EF4-FFF2-40B4-BE49-F238E27FC236}">
                <a16:creationId xmlns:a16="http://schemas.microsoft.com/office/drawing/2014/main" id="{BF10E39F-3B05-40FD-81B2-C1688D415842}"/>
              </a:ext>
            </a:extLst>
          </p:cNvPr>
          <p:cNvSpPr txBox="1"/>
          <p:nvPr/>
        </p:nvSpPr>
        <p:spPr>
          <a:xfrm>
            <a:off x="5251117" y="5234729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28</a:t>
            </a:r>
            <a:endParaRPr lang="en-GB" sz="1400" dirty="0"/>
          </a:p>
        </p:txBody>
      </p:sp>
      <p:sp>
        <p:nvSpPr>
          <p:cNvPr id="170" name="Tekstvak 169">
            <a:extLst>
              <a:ext uri="{FF2B5EF4-FFF2-40B4-BE49-F238E27FC236}">
                <a16:creationId xmlns:a16="http://schemas.microsoft.com/office/drawing/2014/main" id="{6C047328-6F8A-45AF-AEB4-8DB7424408E8}"/>
              </a:ext>
            </a:extLst>
          </p:cNvPr>
          <p:cNvSpPr txBox="1"/>
          <p:nvPr/>
        </p:nvSpPr>
        <p:spPr>
          <a:xfrm>
            <a:off x="4588137" y="5300448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WR27</a:t>
            </a:r>
            <a:endParaRPr lang="en-GB" sz="1400" dirty="0"/>
          </a:p>
        </p:txBody>
      </p:sp>
      <p:sp>
        <p:nvSpPr>
          <p:cNvPr id="171" name="Tekstvak 170">
            <a:extLst>
              <a:ext uri="{FF2B5EF4-FFF2-40B4-BE49-F238E27FC236}">
                <a16:creationId xmlns:a16="http://schemas.microsoft.com/office/drawing/2014/main" id="{FB7C741C-2E30-4E6C-B2C9-429EE1E04258}"/>
              </a:ext>
            </a:extLst>
          </p:cNvPr>
          <p:cNvSpPr txBox="1"/>
          <p:nvPr/>
        </p:nvSpPr>
        <p:spPr>
          <a:xfrm>
            <a:off x="4441180" y="4934418"/>
            <a:ext cx="679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WR26</a:t>
            </a:r>
            <a:endParaRPr lang="en-GB" sz="1400" dirty="0"/>
          </a:p>
        </p:txBody>
      </p:sp>
      <p:sp>
        <p:nvSpPr>
          <p:cNvPr id="172" name="Tekstvak 171">
            <a:extLst>
              <a:ext uri="{FF2B5EF4-FFF2-40B4-BE49-F238E27FC236}">
                <a16:creationId xmlns:a16="http://schemas.microsoft.com/office/drawing/2014/main" id="{DA2E7D99-CF70-48F6-B8AF-E201C32A8D0A}"/>
              </a:ext>
            </a:extLst>
          </p:cNvPr>
          <p:cNvSpPr txBox="1"/>
          <p:nvPr/>
        </p:nvSpPr>
        <p:spPr>
          <a:xfrm>
            <a:off x="3584624" y="5039118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WR25</a:t>
            </a:r>
            <a:endParaRPr lang="en-GB" sz="1400" dirty="0"/>
          </a:p>
        </p:txBody>
      </p:sp>
      <p:sp>
        <p:nvSpPr>
          <p:cNvPr id="173" name="Tekstvak 172">
            <a:extLst>
              <a:ext uri="{FF2B5EF4-FFF2-40B4-BE49-F238E27FC236}">
                <a16:creationId xmlns:a16="http://schemas.microsoft.com/office/drawing/2014/main" id="{5CFE3A47-9C11-4BFD-AE8D-A97392A67E3F}"/>
              </a:ext>
            </a:extLst>
          </p:cNvPr>
          <p:cNvSpPr txBox="1"/>
          <p:nvPr/>
        </p:nvSpPr>
        <p:spPr>
          <a:xfrm>
            <a:off x="6495622" y="4521569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WR29</a:t>
            </a:r>
            <a:endParaRPr lang="en-GB" sz="1400" dirty="0"/>
          </a:p>
        </p:txBody>
      </p:sp>
      <p:sp>
        <p:nvSpPr>
          <p:cNvPr id="174" name="Tekstvak 173">
            <a:extLst>
              <a:ext uri="{FF2B5EF4-FFF2-40B4-BE49-F238E27FC236}">
                <a16:creationId xmlns:a16="http://schemas.microsoft.com/office/drawing/2014/main" id="{8D12D7D2-D3B3-44C9-BC9E-B179C2221BEA}"/>
              </a:ext>
            </a:extLst>
          </p:cNvPr>
          <p:cNvSpPr txBox="1"/>
          <p:nvPr/>
        </p:nvSpPr>
        <p:spPr>
          <a:xfrm>
            <a:off x="9262537" y="431800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WR32</a:t>
            </a:r>
            <a:endParaRPr lang="en-GB" sz="1400" dirty="0"/>
          </a:p>
        </p:txBody>
      </p:sp>
      <p:sp>
        <p:nvSpPr>
          <p:cNvPr id="175" name="Tekstvak 174">
            <a:extLst>
              <a:ext uri="{FF2B5EF4-FFF2-40B4-BE49-F238E27FC236}">
                <a16:creationId xmlns:a16="http://schemas.microsoft.com/office/drawing/2014/main" id="{073D90BC-C193-4312-A642-ED172D3D142D}"/>
              </a:ext>
            </a:extLst>
          </p:cNvPr>
          <p:cNvSpPr txBox="1"/>
          <p:nvPr/>
        </p:nvSpPr>
        <p:spPr>
          <a:xfrm>
            <a:off x="7372394" y="4717747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WR31</a:t>
            </a:r>
            <a:endParaRPr lang="en-GB" sz="1400" dirty="0"/>
          </a:p>
        </p:txBody>
      </p:sp>
      <p:sp>
        <p:nvSpPr>
          <p:cNvPr id="176" name="Tekstvak 175">
            <a:extLst>
              <a:ext uri="{FF2B5EF4-FFF2-40B4-BE49-F238E27FC236}">
                <a16:creationId xmlns:a16="http://schemas.microsoft.com/office/drawing/2014/main" id="{7EA9875F-E2E7-48CC-ADAF-E4AFD71B2446}"/>
              </a:ext>
            </a:extLst>
          </p:cNvPr>
          <p:cNvSpPr txBox="1"/>
          <p:nvPr/>
        </p:nvSpPr>
        <p:spPr>
          <a:xfrm>
            <a:off x="7363745" y="4163583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WR30</a:t>
            </a:r>
            <a:endParaRPr lang="en-GB" sz="1400" dirty="0"/>
          </a:p>
        </p:txBody>
      </p:sp>
      <p:sp>
        <p:nvSpPr>
          <p:cNvPr id="177" name="Tekstvak 176">
            <a:extLst>
              <a:ext uri="{FF2B5EF4-FFF2-40B4-BE49-F238E27FC236}">
                <a16:creationId xmlns:a16="http://schemas.microsoft.com/office/drawing/2014/main" id="{8DC4CC45-F71A-42A5-B356-673C9EFAF46E}"/>
              </a:ext>
            </a:extLst>
          </p:cNvPr>
          <p:cNvSpPr txBox="1"/>
          <p:nvPr/>
        </p:nvSpPr>
        <p:spPr>
          <a:xfrm>
            <a:off x="7377253" y="5602321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WR35</a:t>
            </a:r>
            <a:endParaRPr lang="en-GB" sz="1400" dirty="0"/>
          </a:p>
        </p:txBody>
      </p:sp>
      <p:sp>
        <p:nvSpPr>
          <p:cNvPr id="178" name="Tekstvak 177">
            <a:extLst>
              <a:ext uri="{FF2B5EF4-FFF2-40B4-BE49-F238E27FC236}">
                <a16:creationId xmlns:a16="http://schemas.microsoft.com/office/drawing/2014/main" id="{9BD9CE87-A971-46A1-9AF7-CB1C6EC2B0B3}"/>
              </a:ext>
            </a:extLst>
          </p:cNvPr>
          <p:cNvSpPr txBox="1"/>
          <p:nvPr/>
        </p:nvSpPr>
        <p:spPr>
          <a:xfrm>
            <a:off x="7422479" y="5202117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WR34</a:t>
            </a:r>
            <a:endParaRPr lang="en-GB" sz="1400" dirty="0"/>
          </a:p>
        </p:txBody>
      </p:sp>
      <p:sp>
        <p:nvSpPr>
          <p:cNvPr id="179" name="Tekstvak 178">
            <a:extLst>
              <a:ext uri="{FF2B5EF4-FFF2-40B4-BE49-F238E27FC236}">
                <a16:creationId xmlns:a16="http://schemas.microsoft.com/office/drawing/2014/main" id="{F923E4E5-FD61-4E29-8E2F-A75D491ABD2C}"/>
              </a:ext>
            </a:extLst>
          </p:cNvPr>
          <p:cNvSpPr txBox="1"/>
          <p:nvPr/>
        </p:nvSpPr>
        <p:spPr>
          <a:xfrm>
            <a:off x="6591536" y="569084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33</a:t>
            </a:r>
            <a:endParaRPr lang="en-GB" sz="1400" dirty="0"/>
          </a:p>
        </p:txBody>
      </p:sp>
      <p:sp>
        <p:nvSpPr>
          <p:cNvPr id="180" name="Tekstvak 179">
            <a:extLst>
              <a:ext uri="{FF2B5EF4-FFF2-40B4-BE49-F238E27FC236}">
                <a16:creationId xmlns:a16="http://schemas.microsoft.com/office/drawing/2014/main" id="{73645D84-9BCB-4F66-88B6-5CC9F5EBBF87}"/>
              </a:ext>
            </a:extLst>
          </p:cNvPr>
          <p:cNvSpPr txBox="1"/>
          <p:nvPr/>
        </p:nvSpPr>
        <p:spPr>
          <a:xfrm>
            <a:off x="9073997" y="5386516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WR38</a:t>
            </a:r>
            <a:endParaRPr lang="en-GB" sz="1400" dirty="0"/>
          </a:p>
        </p:txBody>
      </p:sp>
      <p:sp>
        <p:nvSpPr>
          <p:cNvPr id="181" name="Tekstvak 180">
            <a:extLst>
              <a:ext uri="{FF2B5EF4-FFF2-40B4-BE49-F238E27FC236}">
                <a16:creationId xmlns:a16="http://schemas.microsoft.com/office/drawing/2014/main" id="{A9CFCF68-E1A0-4EC9-BA5D-B8E703C3B901}"/>
              </a:ext>
            </a:extLst>
          </p:cNvPr>
          <p:cNvSpPr txBox="1"/>
          <p:nvPr/>
        </p:nvSpPr>
        <p:spPr>
          <a:xfrm>
            <a:off x="9104303" y="5142524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WR37</a:t>
            </a:r>
            <a:endParaRPr lang="en-GB" sz="1400" dirty="0"/>
          </a:p>
        </p:txBody>
      </p:sp>
      <p:sp>
        <p:nvSpPr>
          <p:cNvPr id="182" name="Tekstvak 181">
            <a:extLst>
              <a:ext uri="{FF2B5EF4-FFF2-40B4-BE49-F238E27FC236}">
                <a16:creationId xmlns:a16="http://schemas.microsoft.com/office/drawing/2014/main" id="{DEC758D6-6426-4ECE-84F2-B4B2BFDD8EEB}"/>
              </a:ext>
            </a:extLst>
          </p:cNvPr>
          <p:cNvSpPr txBox="1"/>
          <p:nvPr/>
        </p:nvSpPr>
        <p:spPr>
          <a:xfrm>
            <a:off x="7407751" y="5900619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WR36</a:t>
            </a:r>
            <a:endParaRPr lang="en-GB" sz="1400" dirty="0"/>
          </a:p>
        </p:txBody>
      </p:sp>
      <p:sp>
        <p:nvSpPr>
          <p:cNvPr id="183" name="Tekstvak 182">
            <a:extLst>
              <a:ext uri="{FF2B5EF4-FFF2-40B4-BE49-F238E27FC236}">
                <a16:creationId xmlns:a16="http://schemas.microsoft.com/office/drawing/2014/main" id="{F96BED8F-698F-44B2-8280-00CF919F679A}"/>
              </a:ext>
            </a:extLst>
          </p:cNvPr>
          <p:cNvSpPr txBox="1"/>
          <p:nvPr/>
        </p:nvSpPr>
        <p:spPr>
          <a:xfrm>
            <a:off x="8572242" y="5843801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WR40</a:t>
            </a:r>
            <a:endParaRPr lang="en-GB" sz="1400" dirty="0"/>
          </a:p>
        </p:txBody>
      </p:sp>
      <p:sp>
        <p:nvSpPr>
          <p:cNvPr id="184" name="Tekstvak 183">
            <a:extLst>
              <a:ext uri="{FF2B5EF4-FFF2-40B4-BE49-F238E27FC236}">
                <a16:creationId xmlns:a16="http://schemas.microsoft.com/office/drawing/2014/main" id="{34141B08-D2E7-48DF-B58C-D87E93C117BA}"/>
              </a:ext>
            </a:extLst>
          </p:cNvPr>
          <p:cNvSpPr txBox="1"/>
          <p:nvPr/>
        </p:nvSpPr>
        <p:spPr>
          <a:xfrm>
            <a:off x="8791557" y="5591263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WR39</a:t>
            </a:r>
            <a:endParaRPr lang="en-GB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85" name="Inkt 184">
                <a:extLst>
                  <a:ext uri="{FF2B5EF4-FFF2-40B4-BE49-F238E27FC236}">
                    <a16:creationId xmlns:a16="http://schemas.microsoft.com/office/drawing/2014/main" id="{5DE8B121-166E-4607-87C4-CA8AFA4B0A40}"/>
                  </a:ext>
                </a:extLst>
              </p14:cNvPr>
              <p14:cNvContentPartPr/>
              <p14:nvPr/>
            </p14:nvContentPartPr>
            <p14:xfrm>
              <a:off x="5103760" y="5182867"/>
              <a:ext cx="221040" cy="66960"/>
            </p14:xfrm>
          </p:contentPart>
        </mc:Choice>
        <mc:Fallback xmlns="">
          <p:pic>
            <p:nvPicPr>
              <p:cNvPr id="185" name="Inkt 184">
                <a:extLst>
                  <a:ext uri="{FF2B5EF4-FFF2-40B4-BE49-F238E27FC236}">
                    <a16:creationId xmlns:a16="http://schemas.microsoft.com/office/drawing/2014/main" id="{5DE8B121-166E-4607-87C4-CA8AFA4B0A4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094760" y="5174227"/>
                <a:ext cx="2386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86" name="Inkt 185">
                <a:extLst>
                  <a:ext uri="{FF2B5EF4-FFF2-40B4-BE49-F238E27FC236}">
                    <a16:creationId xmlns:a16="http://schemas.microsoft.com/office/drawing/2014/main" id="{2FF7EE20-8F80-4A0A-81BB-B2C2E11D3BF4}"/>
                  </a:ext>
                </a:extLst>
              </p14:cNvPr>
              <p14:cNvContentPartPr/>
              <p14:nvPr/>
            </p14:nvContentPartPr>
            <p14:xfrm>
              <a:off x="5194120" y="5834827"/>
              <a:ext cx="34920" cy="242280"/>
            </p14:xfrm>
          </p:contentPart>
        </mc:Choice>
        <mc:Fallback xmlns="">
          <p:pic>
            <p:nvPicPr>
              <p:cNvPr id="186" name="Inkt 185">
                <a:extLst>
                  <a:ext uri="{FF2B5EF4-FFF2-40B4-BE49-F238E27FC236}">
                    <a16:creationId xmlns:a16="http://schemas.microsoft.com/office/drawing/2014/main" id="{2FF7EE20-8F80-4A0A-81BB-B2C2E11D3BF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185480" y="5825827"/>
                <a:ext cx="5256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665" name="Inkt 664">
                <a:extLst>
                  <a:ext uri="{FF2B5EF4-FFF2-40B4-BE49-F238E27FC236}">
                    <a16:creationId xmlns:a16="http://schemas.microsoft.com/office/drawing/2014/main" id="{834634E3-DA91-4D42-9F58-AC46B92D0CB7}"/>
                  </a:ext>
                </a:extLst>
              </p14:cNvPr>
              <p14:cNvContentPartPr/>
              <p14:nvPr/>
            </p14:nvContentPartPr>
            <p14:xfrm>
              <a:off x="2676610" y="1568335"/>
              <a:ext cx="7217280" cy="4776120"/>
            </p14:xfrm>
          </p:contentPart>
        </mc:Choice>
        <mc:Fallback xmlns="">
          <p:pic>
            <p:nvPicPr>
              <p:cNvPr id="665" name="Inkt 664">
                <a:extLst>
                  <a:ext uri="{FF2B5EF4-FFF2-40B4-BE49-F238E27FC236}">
                    <a16:creationId xmlns:a16="http://schemas.microsoft.com/office/drawing/2014/main" id="{834634E3-DA91-4D42-9F58-AC46B92D0CB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662210" y="1553934"/>
                <a:ext cx="7245360" cy="4804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666" name="Inkt 665">
                <a:extLst>
                  <a:ext uri="{FF2B5EF4-FFF2-40B4-BE49-F238E27FC236}">
                    <a16:creationId xmlns:a16="http://schemas.microsoft.com/office/drawing/2014/main" id="{16D2950E-D0D9-4241-B9B4-8F3BACE675CB}"/>
                  </a:ext>
                </a:extLst>
              </p14:cNvPr>
              <p14:cNvContentPartPr/>
              <p14:nvPr/>
            </p14:nvContentPartPr>
            <p14:xfrm>
              <a:off x="6788622" y="1623791"/>
              <a:ext cx="3813840" cy="4228560"/>
            </p14:xfrm>
          </p:contentPart>
        </mc:Choice>
        <mc:Fallback xmlns="">
          <p:pic>
            <p:nvPicPr>
              <p:cNvPr id="666" name="Inkt 665">
                <a:extLst>
                  <a:ext uri="{FF2B5EF4-FFF2-40B4-BE49-F238E27FC236}">
                    <a16:creationId xmlns:a16="http://schemas.microsoft.com/office/drawing/2014/main" id="{16D2950E-D0D9-4241-B9B4-8F3BACE675C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774222" y="1609392"/>
                <a:ext cx="3841920" cy="4256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667" name="Inkt 666">
                <a:extLst>
                  <a:ext uri="{FF2B5EF4-FFF2-40B4-BE49-F238E27FC236}">
                    <a16:creationId xmlns:a16="http://schemas.microsoft.com/office/drawing/2014/main" id="{EE603B02-01C7-49FD-89CC-0E1748825DD1}"/>
                  </a:ext>
                </a:extLst>
              </p14:cNvPr>
              <p14:cNvContentPartPr/>
              <p14:nvPr/>
            </p14:nvContentPartPr>
            <p14:xfrm>
              <a:off x="5780465" y="1644258"/>
              <a:ext cx="147240" cy="1964520"/>
            </p14:xfrm>
          </p:contentPart>
        </mc:Choice>
        <mc:Fallback xmlns="">
          <p:pic>
            <p:nvPicPr>
              <p:cNvPr id="667" name="Inkt 666">
                <a:extLst>
                  <a:ext uri="{FF2B5EF4-FFF2-40B4-BE49-F238E27FC236}">
                    <a16:creationId xmlns:a16="http://schemas.microsoft.com/office/drawing/2014/main" id="{EE603B02-01C7-49FD-89CC-0E1748825DD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766065" y="1629858"/>
                <a:ext cx="175320" cy="19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668" name="Inkt 667">
                <a:extLst>
                  <a:ext uri="{FF2B5EF4-FFF2-40B4-BE49-F238E27FC236}">
                    <a16:creationId xmlns:a16="http://schemas.microsoft.com/office/drawing/2014/main" id="{B78AAE8D-293F-48D0-9CDC-D1E2A4ADD2D7}"/>
                  </a:ext>
                </a:extLst>
              </p14:cNvPr>
              <p14:cNvContentPartPr/>
              <p14:nvPr/>
            </p14:nvContentPartPr>
            <p14:xfrm>
              <a:off x="5725025" y="3908658"/>
              <a:ext cx="157320" cy="1569240"/>
            </p14:xfrm>
          </p:contentPart>
        </mc:Choice>
        <mc:Fallback xmlns="">
          <p:pic>
            <p:nvPicPr>
              <p:cNvPr id="668" name="Inkt 667">
                <a:extLst>
                  <a:ext uri="{FF2B5EF4-FFF2-40B4-BE49-F238E27FC236}">
                    <a16:creationId xmlns:a16="http://schemas.microsoft.com/office/drawing/2014/main" id="{B78AAE8D-293F-48D0-9CDC-D1E2A4ADD2D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710625" y="3894258"/>
                <a:ext cx="185400" cy="159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669" name="Inkt 668">
                <a:extLst>
                  <a:ext uri="{FF2B5EF4-FFF2-40B4-BE49-F238E27FC236}">
                    <a16:creationId xmlns:a16="http://schemas.microsoft.com/office/drawing/2014/main" id="{2D980943-1A8D-4110-8D56-509C43F19449}"/>
                  </a:ext>
                </a:extLst>
              </p14:cNvPr>
              <p14:cNvContentPartPr/>
              <p14:nvPr/>
            </p14:nvContentPartPr>
            <p14:xfrm>
              <a:off x="5696585" y="5451618"/>
              <a:ext cx="61920" cy="786240"/>
            </p14:xfrm>
          </p:contentPart>
        </mc:Choice>
        <mc:Fallback xmlns="">
          <p:pic>
            <p:nvPicPr>
              <p:cNvPr id="669" name="Inkt 668">
                <a:extLst>
                  <a:ext uri="{FF2B5EF4-FFF2-40B4-BE49-F238E27FC236}">
                    <a16:creationId xmlns:a16="http://schemas.microsoft.com/office/drawing/2014/main" id="{2D980943-1A8D-4110-8D56-509C43F1944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682185" y="5437211"/>
                <a:ext cx="90000" cy="814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670" name="Inkt 669">
                <a:extLst>
                  <a:ext uri="{FF2B5EF4-FFF2-40B4-BE49-F238E27FC236}">
                    <a16:creationId xmlns:a16="http://schemas.microsoft.com/office/drawing/2014/main" id="{9104991E-9BB0-437D-A733-482D823689E7}"/>
                  </a:ext>
                </a:extLst>
              </p14:cNvPr>
              <p14:cNvContentPartPr/>
              <p14:nvPr/>
            </p14:nvContentPartPr>
            <p14:xfrm>
              <a:off x="6082145" y="1623378"/>
              <a:ext cx="78480" cy="1408680"/>
            </p14:xfrm>
          </p:contentPart>
        </mc:Choice>
        <mc:Fallback xmlns="">
          <p:pic>
            <p:nvPicPr>
              <p:cNvPr id="670" name="Inkt 669">
                <a:extLst>
                  <a:ext uri="{FF2B5EF4-FFF2-40B4-BE49-F238E27FC236}">
                    <a16:creationId xmlns:a16="http://schemas.microsoft.com/office/drawing/2014/main" id="{9104991E-9BB0-437D-A733-482D823689E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067745" y="1608978"/>
                <a:ext cx="106560" cy="14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671" name="Inkt 670">
                <a:extLst>
                  <a:ext uri="{FF2B5EF4-FFF2-40B4-BE49-F238E27FC236}">
                    <a16:creationId xmlns:a16="http://schemas.microsoft.com/office/drawing/2014/main" id="{AC4F5201-B634-4BC5-B910-F02C56F74064}"/>
                  </a:ext>
                </a:extLst>
              </p14:cNvPr>
              <p14:cNvContentPartPr/>
              <p14:nvPr/>
            </p14:nvContentPartPr>
            <p14:xfrm>
              <a:off x="5946291" y="3555788"/>
              <a:ext cx="234360" cy="2704320"/>
            </p14:xfrm>
          </p:contentPart>
        </mc:Choice>
        <mc:Fallback xmlns="">
          <p:pic>
            <p:nvPicPr>
              <p:cNvPr id="671" name="Inkt 670">
                <a:extLst>
                  <a:ext uri="{FF2B5EF4-FFF2-40B4-BE49-F238E27FC236}">
                    <a16:creationId xmlns:a16="http://schemas.microsoft.com/office/drawing/2014/main" id="{AC4F5201-B634-4BC5-B910-F02C56F7406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931891" y="3541388"/>
                <a:ext cx="262440" cy="27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672" name="Inkt 671">
                <a:extLst>
                  <a:ext uri="{FF2B5EF4-FFF2-40B4-BE49-F238E27FC236}">
                    <a16:creationId xmlns:a16="http://schemas.microsoft.com/office/drawing/2014/main" id="{718BE71C-D29E-4495-B305-E913C8EE112D}"/>
                  </a:ext>
                </a:extLst>
              </p14:cNvPr>
              <p14:cNvContentPartPr/>
              <p14:nvPr/>
            </p14:nvContentPartPr>
            <p14:xfrm>
              <a:off x="6096185" y="3207738"/>
              <a:ext cx="1916640" cy="57600"/>
            </p14:xfrm>
          </p:contentPart>
        </mc:Choice>
        <mc:Fallback xmlns="">
          <p:pic>
            <p:nvPicPr>
              <p:cNvPr id="672" name="Inkt 671">
                <a:extLst>
                  <a:ext uri="{FF2B5EF4-FFF2-40B4-BE49-F238E27FC236}">
                    <a16:creationId xmlns:a16="http://schemas.microsoft.com/office/drawing/2014/main" id="{718BE71C-D29E-4495-B305-E913C8EE112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081785" y="3193338"/>
                <a:ext cx="19447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673" name="Inkt 672">
                <a:extLst>
                  <a:ext uri="{FF2B5EF4-FFF2-40B4-BE49-F238E27FC236}">
                    <a16:creationId xmlns:a16="http://schemas.microsoft.com/office/drawing/2014/main" id="{B1D6A1D8-64CF-4724-A42D-8C9A1544130C}"/>
                  </a:ext>
                </a:extLst>
              </p14:cNvPr>
              <p14:cNvContentPartPr/>
              <p14:nvPr/>
            </p14:nvContentPartPr>
            <p14:xfrm>
              <a:off x="4445945" y="1732458"/>
              <a:ext cx="124200" cy="1913400"/>
            </p14:xfrm>
          </p:contentPart>
        </mc:Choice>
        <mc:Fallback xmlns="">
          <p:pic>
            <p:nvPicPr>
              <p:cNvPr id="673" name="Inkt 672">
                <a:extLst>
                  <a:ext uri="{FF2B5EF4-FFF2-40B4-BE49-F238E27FC236}">
                    <a16:creationId xmlns:a16="http://schemas.microsoft.com/office/drawing/2014/main" id="{B1D6A1D8-64CF-4724-A42D-8C9A1544130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431545" y="1718058"/>
                <a:ext cx="152280" cy="19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674" name="Inkt 673">
                <a:extLst>
                  <a:ext uri="{FF2B5EF4-FFF2-40B4-BE49-F238E27FC236}">
                    <a16:creationId xmlns:a16="http://schemas.microsoft.com/office/drawing/2014/main" id="{816B9B60-733D-454F-AE0D-498708D9DFBF}"/>
                  </a:ext>
                </a:extLst>
              </p14:cNvPr>
              <p14:cNvContentPartPr/>
              <p14:nvPr/>
            </p14:nvContentPartPr>
            <p14:xfrm>
              <a:off x="6070265" y="5383218"/>
              <a:ext cx="1262880" cy="73440"/>
            </p14:xfrm>
          </p:contentPart>
        </mc:Choice>
        <mc:Fallback xmlns="">
          <p:pic>
            <p:nvPicPr>
              <p:cNvPr id="674" name="Inkt 673">
                <a:extLst>
                  <a:ext uri="{FF2B5EF4-FFF2-40B4-BE49-F238E27FC236}">
                    <a16:creationId xmlns:a16="http://schemas.microsoft.com/office/drawing/2014/main" id="{816B9B60-733D-454F-AE0D-498708D9DFB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055869" y="5368818"/>
                <a:ext cx="1290952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675" name="Inkt 674">
                <a:extLst>
                  <a:ext uri="{FF2B5EF4-FFF2-40B4-BE49-F238E27FC236}">
                    <a16:creationId xmlns:a16="http://schemas.microsoft.com/office/drawing/2014/main" id="{289F1150-D7B1-4BA0-B85F-1BA7AB5EA0CE}"/>
                  </a:ext>
                </a:extLst>
              </p14:cNvPr>
              <p14:cNvContentPartPr/>
              <p14:nvPr/>
            </p14:nvContentPartPr>
            <p14:xfrm>
              <a:off x="4382945" y="3842058"/>
              <a:ext cx="75240" cy="1927440"/>
            </p14:xfrm>
          </p:contentPart>
        </mc:Choice>
        <mc:Fallback xmlns="">
          <p:pic>
            <p:nvPicPr>
              <p:cNvPr id="675" name="Inkt 674">
                <a:extLst>
                  <a:ext uri="{FF2B5EF4-FFF2-40B4-BE49-F238E27FC236}">
                    <a16:creationId xmlns:a16="http://schemas.microsoft.com/office/drawing/2014/main" id="{289F1150-D7B1-4BA0-B85F-1BA7AB5EA0C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368476" y="3827658"/>
                <a:ext cx="103455" cy="19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676" name="Inkt 675">
                <a:extLst>
                  <a:ext uri="{FF2B5EF4-FFF2-40B4-BE49-F238E27FC236}">
                    <a16:creationId xmlns:a16="http://schemas.microsoft.com/office/drawing/2014/main" id="{7EBFAA30-CB1F-4D81-B63D-A0909135B2C9}"/>
                  </a:ext>
                </a:extLst>
              </p14:cNvPr>
              <p14:cNvContentPartPr/>
              <p14:nvPr/>
            </p14:nvContentPartPr>
            <p14:xfrm>
              <a:off x="5193808" y="3705003"/>
              <a:ext cx="61920" cy="2221200"/>
            </p14:xfrm>
          </p:contentPart>
        </mc:Choice>
        <mc:Fallback xmlns="">
          <p:pic>
            <p:nvPicPr>
              <p:cNvPr id="676" name="Inkt 675">
                <a:extLst>
                  <a:ext uri="{FF2B5EF4-FFF2-40B4-BE49-F238E27FC236}">
                    <a16:creationId xmlns:a16="http://schemas.microsoft.com/office/drawing/2014/main" id="{7EBFAA30-CB1F-4D81-B63D-A0909135B2C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179324" y="3690603"/>
                <a:ext cx="90164" cy="22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677" name="Inkt 676">
                <a:extLst>
                  <a:ext uri="{FF2B5EF4-FFF2-40B4-BE49-F238E27FC236}">
                    <a16:creationId xmlns:a16="http://schemas.microsoft.com/office/drawing/2014/main" id="{7A1581DF-FC08-46E4-8F53-738A76891E70}"/>
                  </a:ext>
                </a:extLst>
              </p14:cNvPr>
              <p14:cNvContentPartPr/>
              <p14:nvPr/>
            </p14:nvContentPartPr>
            <p14:xfrm>
              <a:off x="4456745" y="4915578"/>
              <a:ext cx="1258200" cy="22680"/>
            </p14:xfrm>
          </p:contentPart>
        </mc:Choice>
        <mc:Fallback xmlns="">
          <p:pic>
            <p:nvPicPr>
              <p:cNvPr id="677" name="Inkt 676">
                <a:extLst>
                  <a:ext uri="{FF2B5EF4-FFF2-40B4-BE49-F238E27FC236}">
                    <a16:creationId xmlns:a16="http://schemas.microsoft.com/office/drawing/2014/main" id="{7A1581DF-FC08-46E4-8F53-738A76891E7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442345" y="4901178"/>
                <a:ext cx="12862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678" name="Inkt 677">
                <a:extLst>
                  <a:ext uri="{FF2B5EF4-FFF2-40B4-BE49-F238E27FC236}">
                    <a16:creationId xmlns:a16="http://schemas.microsoft.com/office/drawing/2014/main" id="{FE7C699E-982F-4C2F-A06D-90A0BE8ED97B}"/>
                  </a:ext>
                </a:extLst>
              </p14:cNvPr>
              <p14:cNvContentPartPr/>
              <p14:nvPr/>
            </p14:nvContentPartPr>
            <p14:xfrm>
              <a:off x="3089105" y="4899738"/>
              <a:ext cx="1414440" cy="42120"/>
            </p14:xfrm>
          </p:contentPart>
        </mc:Choice>
        <mc:Fallback xmlns="">
          <p:pic>
            <p:nvPicPr>
              <p:cNvPr id="678" name="Inkt 677">
                <a:extLst>
                  <a:ext uri="{FF2B5EF4-FFF2-40B4-BE49-F238E27FC236}">
                    <a16:creationId xmlns:a16="http://schemas.microsoft.com/office/drawing/2014/main" id="{FE7C699E-982F-4C2F-A06D-90A0BE8ED97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074705" y="4885338"/>
                <a:ext cx="14425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679" name="Inkt 678">
                <a:extLst>
                  <a:ext uri="{FF2B5EF4-FFF2-40B4-BE49-F238E27FC236}">
                    <a16:creationId xmlns:a16="http://schemas.microsoft.com/office/drawing/2014/main" id="{633C6D09-BA47-4255-9F59-B5B3167A9FC3}"/>
                  </a:ext>
                </a:extLst>
              </p14:cNvPr>
              <p14:cNvContentPartPr/>
              <p14:nvPr/>
            </p14:nvContentPartPr>
            <p14:xfrm>
              <a:off x="7699265" y="3455418"/>
              <a:ext cx="322920" cy="29880"/>
            </p14:xfrm>
          </p:contentPart>
        </mc:Choice>
        <mc:Fallback xmlns="">
          <p:pic>
            <p:nvPicPr>
              <p:cNvPr id="679" name="Inkt 678">
                <a:extLst>
                  <a:ext uri="{FF2B5EF4-FFF2-40B4-BE49-F238E27FC236}">
                    <a16:creationId xmlns:a16="http://schemas.microsoft.com/office/drawing/2014/main" id="{633C6D09-BA47-4255-9F59-B5B3167A9FC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684865" y="3441018"/>
                <a:ext cx="35100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680" name="Inkt 679">
                <a:extLst>
                  <a:ext uri="{FF2B5EF4-FFF2-40B4-BE49-F238E27FC236}">
                    <a16:creationId xmlns:a16="http://schemas.microsoft.com/office/drawing/2014/main" id="{10507C0D-B38D-4CFF-BE1F-34ECC0D0FE5C}"/>
                  </a:ext>
                </a:extLst>
              </p14:cNvPr>
              <p14:cNvContentPartPr/>
              <p14:nvPr/>
            </p14:nvContentPartPr>
            <p14:xfrm>
              <a:off x="7711505" y="3801018"/>
              <a:ext cx="253080" cy="20880"/>
            </p14:xfrm>
          </p:contentPart>
        </mc:Choice>
        <mc:Fallback xmlns="">
          <p:pic>
            <p:nvPicPr>
              <p:cNvPr id="680" name="Inkt 679">
                <a:extLst>
                  <a:ext uri="{FF2B5EF4-FFF2-40B4-BE49-F238E27FC236}">
                    <a16:creationId xmlns:a16="http://schemas.microsoft.com/office/drawing/2014/main" id="{10507C0D-B38D-4CFF-BE1F-34ECC0D0FE5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697105" y="3786618"/>
                <a:ext cx="281160" cy="4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81" name="Groep 680">
            <a:extLst>
              <a:ext uri="{FF2B5EF4-FFF2-40B4-BE49-F238E27FC236}">
                <a16:creationId xmlns:a16="http://schemas.microsoft.com/office/drawing/2014/main" id="{A278B846-3B45-44C9-9A61-6461F3A7381B}"/>
              </a:ext>
            </a:extLst>
          </p:cNvPr>
          <p:cNvGrpSpPr/>
          <p:nvPr/>
        </p:nvGrpSpPr>
        <p:grpSpPr>
          <a:xfrm>
            <a:off x="6270425" y="3293778"/>
            <a:ext cx="1684800" cy="616320"/>
            <a:chOff x="6270425" y="3293778"/>
            <a:chExt cx="1684800" cy="61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682" name="Inkt 681">
                  <a:extLst>
                    <a:ext uri="{FF2B5EF4-FFF2-40B4-BE49-F238E27FC236}">
                      <a16:creationId xmlns:a16="http://schemas.microsoft.com/office/drawing/2014/main" id="{D24D9B02-DFA1-4217-8DE8-19C0044C2831}"/>
                    </a:ext>
                  </a:extLst>
                </p14:cNvPr>
                <p14:cNvContentPartPr/>
                <p14:nvPr/>
              </p14:nvContentPartPr>
              <p14:xfrm>
                <a:off x="6270425" y="3328698"/>
                <a:ext cx="111600" cy="157320"/>
              </p14:xfrm>
            </p:contentPart>
          </mc:Choice>
          <mc:Fallback xmlns="">
            <p:pic>
              <p:nvPicPr>
                <p:cNvPr id="110" name="Inkt 109">
                  <a:extLst>
                    <a:ext uri="{FF2B5EF4-FFF2-40B4-BE49-F238E27FC236}">
                      <a16:creationId xmlns:a16="http://schemas.microsoft.com/office/drawing/2014/main" id="{CA9083A9-2512-4D99-B36A-E18A3056A92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261425" y="3319698"/>
                  <a:ext cx="129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683" name="Inkt 682">
                  <a:extLst>
                    <a:ext uri="{FF2B5EF4-FFF2-40B4-BE49-F238E27FC236}">
                      <a16:creationId xmlns:a16="http://schemas.microsoft.com/office/drawing/2014/main" id="{3970245B-BB21-4C8E-AFC8-23781BEB37C0}"/>
                    </a:ext>
                  </a:extLst>
                </p14:cNvPr>
                <p14:cNvContentPartPr/>
                <p14:nvPr/>
              </p14:nvContentPartPr>
              <p14:xfrm>
                <a:off x="6554105" y="3345618"/>
                <a:ext cx="86760" cy="126720"/>
              </p14:xfrm>
            </p:contentPart>
          </mc:Choice>
          <mc:Fallback xmlns="">
            <p:pic>
              <p:nvPicPr>
                <p:cNvPr id="111" name="Inkt 110">
                  <a:extLst>
                    <a:ext uri="{FF2B5EF4-FFF2-40B4-BE49-F238E27FC236}">
                      <a16:creationId xmlns:a16="http://schemas.microsoft.com/office/drawing/2014/main" id="{6305FF28-09DD-4AE7-892D-A7322B82F39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545105" y="3336978"/>
                  <a:ext cx="104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84" name="Inkt 683">
                  <a:extLst>
                    <a:ext uri="{FF2B5EF4-FFF2-40B4-BE49-F238E27FC236}">
                      <a16:creationId xmlns:a16="http://schemas.microsoft.com/office/drawing/2014/main" id="{768BDF22-756E-4067-B88C-EA9710ADB3E8}"/>
                    </a:ext>
                  </a:extLst>
                </p14:cNvPr>
                <p14:cNvContentPartPr/>
                <p14:nvPr/>
              </p14:nvContentPartPr>
              <p14:xfrm>
                <a:off x="6835265" y="3331938"/>
                <a:ext cx="140400" cy="157320"/>
              </p14:xfrm>
            </p:contentPart>
          </mc:Choice>
          <mc:Fallback xmlns="">
            <p:pic>
              <p:nvPicPr>
                <p:cNvPr id="112" name="Inkt 111">
                  <a:extLst>
                    <a:ext uri="{FF2B5EF4-FFF2-40B4-BE49-F238E27FC236}">
                      <a16:creationId xmlns:a16="http://schemas.microsoft.com/office/drawing/2014/main" id="{CF124F4C-D4EF-4A8C-B9C9-D784B6C785D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826625" y="3323298"/>
                  <a:ext cx="158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85" name="Inkt 684">
                  <a:extLst>
                    <a:ext uri="{FF2B5EF4-FFF2-40B4-BE49-F238E27FC236}">
                      <a16:creationId xmlns:a16="http://schemas.microsoft.com/office/drawing/2014/main" id="{2C3D6736-2312-4440-B7AC-D995570EB5AB}"/>
                    </a:ext>
                  </a:extLst>
                </p14:cNvPr>
                <p14:cNvContentPartPr/>
                <p14:nvPr/>
              </p14:nvContentPartPr>
              <p14:xfrm>
                <a:off x="7165385" y="3338418"/>
                <a:ext cx="134280" cy="167760"/>
              </p14:xfrm>
            </p:contentPart>
          </mc:Choice>
          <mc:Fallback xmlns="">
            <p:pic>
              <p:nvPicPr>
                <p:cNvPr id="114" name="Inkt 113">
                  <a:extLst>
                    <a:ext uri="{FF2B5EF4-FFF2-40B4-BE49-F238E27FC236}">
                      <a16:creationId xmlns:a16="http://schemas.microsoft.com/office/drawing/2014/main" id="{A3EC6820-DC16-4B9C-BA4F-A69FE382D35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56745" y="3329418"/>
                  <a:ext cx="1519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86" name="Inkt 685">
                  <a:extLst>
                    <a:ext uri="{FF2B5EF4-FFF2-40B4-BE49-F238E27FC236}">
                      <a16:creationId xmlns:a16="http://schemas.microsoft.com/office/drawing/2014/main" id="{6BB20472-ADC4-43EE-AD3D-EB8EC5B95F7A}"/>
                    </a:ext>
                  </a:extLst>
                </p14:cNvPr>
                <p14:cNvContentPartPr/>
                <p14:nvPr/>
              </p14:nvContentPartPr>
              <p14:xfrm>
                <a:off x="7832825" y="3293778"/>
                <a:ext cx="105120" cy="128160"/>
              </p14:xfrm>
            </p:contentPart>
          </mc:Choice>
          <mc:Fallback xmlns="">
            <p:pic>
              <p:nvPicPr>
                <p:cNvPr id="115" name="Inkt 114">
                  <a:extLst>
                    <a:ext uri="{FF2B5EF4-FFF2-40B4-BE49-F238E27FC236}">
                      <a16:creationId xmlns:a16="http://schemas.microsoft.com/office/drawing/2014/main" id="{660573EE-4657-48BC-9544-0E0DA7DBB07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824185" y="3285138"/>
                  <a:ext cx="1227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87" name="Inkt 686">
                  <a:extLst>
                    <a:ext uri="{FF2B5EF4-FFF2-40B4-BE49-F238E27FC236}">
                      <a16:creationId xmlns:a16="http://schemas.microsoft.com/office/drawing/2014/main" id="{2A71337C-9DA2-4E95-A5D3-AD81B8EE6771}"/>
                    </a:ext>
                  </a:extLst>
                </p14:cNvPr>
                <p14:cNvContentPartPr/>
                <p14:nvPr/>
              </p14:nvContentPartPr>
              <p14:xfrm>
                <a:off x="7859825" y="3513378"/>
                <a:ext cx="95400" cy="102240"/>
              </p14:xfrm>
            </p:contentPart>
          </mc:Choice>
          <mc:Fallback xmlns="">
            <p:pic>
              <p:nvPicPr>
                <p:cNvPr id="116" name="Inkt 115">
                  <a:extLst>
                    <a:ext uri="{FF2B5EF4-FFF2-40B4-BE49-F238E27FC236}">
                      <a16:creationId xmlns:a16="http://schemas.microsoft.com/office/drawing/2014/main" id="{110A762A-740E-485F-8E2C-E9543656A50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851185" y="3504378"/>
                  <a:ext cx="1130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688" name="Inkt 687">
                  <a:extLst>
                    <a:ext uri="{FF2B5EF4-FFF2-40B4-BE49-F238E27FC236}">
                      <a16:creationId xmlns:a16="http://schemas.microsoft.com/office/drawing/2014/main" id="{7B06EAFC-4B37-495C-9E3D-1F918BB07027}"/>
                    </a:ext>
                  </a:extLst>
                </p14:cNvPr>
                <p14:cNvContentPartPr/>
                <p14:nvPr/>
              </p14:nvContentPartPr>
              <p14:xfrm>
                <a:off x="7843625" y="3677178"/>
                <a:ext cx="99360" cy="88200"/>
              </p14:xfrm>
            </p:contentPart>
          </mc:Choice>
          <mc:Fallback xmlns="">
            <p:pic>
              <p:nvPicPr>
                <p:cNvPr id="117" name="Inkt 116">
                  <a:extLst>
                    <a:ext uri="{FF2B5EF4-FFF2-40B4-BE49-F238E27FC236}">
                      <a16:creationId xmlns:a16="http://schemas.microsoft.com/office/drawing/2014/main" id="{D319475B-E1A1-4A30-8754-298B1710008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834985" y="3668178"/>
                  <a:ext cx="117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689" name="Inkt 688">
                  <a:extLst>
                    <a:ext uri="{FF2B5EF4-FFF2-40B4-BE49-F238E27FC236}">
                      <a16:creationId xmlns:a16="http://schemas.microsoft.com/office/drawing/2014/main" id="{CD714D3B-94CF-4C87-9C24-CD782AA3A8E4}"/>
                    </a:ext>
                  </a:extLst>
                </p14:cNvPr>
                <p14:cNvContentPartPr/>
                <p14:nvPr/>
              </p14:nvContentPartPr>
              <p14:xfrm>
                <a:off x="7838585" y="3852858"/>
                <a:ext cx="85320" cy="57240"/>
              </p14:xfrm>
            </p:contentPart>
          </mc:Choice>
          <mc:Fallback xmlns="">
            <p:pic>
              <p:nvPicPr>
                <p:cNvPr id="119" name="Inkt 118">
                  <a:extLst>
                    <a:ext uri="{FF2B5EF4-FFF2-40B4-BE49-F238E27FC236}">
                      <a16:creationId xmlns:a16="http://schemas.microsoft.com/office/drawing/2014/main" id="{D3331A4B-3390-418B-9A1E-8DDB5BBDF5B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29585" y="3844218"/>
                  <a:ext cx="10296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0" name="Groep 689">
            <a:extLst>
              <a:ext uri="{FF2B5EF4-FFF2-40B4-BE49-F238E27FC236}">
                <a16:creationId xmlns:a16="http://schemas.microsoft.com/office/drawing/2014/main" id="{EEB18304-9CA5-4BAA-A352-ED2C378A165C}"/>
              </a:ext>
            </a:extLst>
          </p:cNvPr>
          <p:cNvGrpSpPr/>
          <p:nvPr/>
        </p:nvGrpSpPr>
        <p:grpSpPr>
          <a:xfrm>
            <a:off x="8383625" y="4667178"/>
            <a:ext cx="364680" cy="467640"/>
            <a:chOff x="8383625" y="4667178"/>
            <a:chExt cx="364680" cy="4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91" name="Inkt 690">
                  <a:extLst>
                    <a:ext uri="{FF2B5EF4-FFF2-40B4-BE49-F238E27FC236}">
                      <a16:creationId xmlns:a16="http://schemas.microsoft.com/office/drawing/2014/main" id="{D1FA10B2-00FA-40F4-AC49-F151FECF2C98}"/>
                    </a:ext>
                  </a:extLst>
                </p14:cNvPr>
                <p14:cNvContentPartPr/>
                <p14:nvPr/>
              </p14:nvContentPartPr>
              <p14:xfrm>
                <a:off x="8383625" y="4873458"/>
                <a:ext cx="164880" cy="245520"/>
              </p14:xfrm>
            </p:contentPart>
          </mc:Choice>
          <mc:Fallback xmlns="">
            <p:pic>
              <p:nvPicPr>
                <p:cNvPr id="121" name="Inkt 120">
                  <a:extLst>
                    <a:ext uri="{FF2B5EF4-FFF2-40B4-BE49-F238E27FC236}">
                      <a16:creationId xmlns:a16="http://schemas.microsoft.com/office/drawing/2014/main" id="{6BD2E9A9-20F6-4979-A2B6-151C2A9AC31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374985" y="4864818"/>
                  <a:ext cx="1825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92" name="Inkt 691">
                  <a:extLst>
                    <a:ext uri="{FF2B5EF4-FFF2-40B4-BE49-F238E27FC236}">
                      <a16:creationId xmlns:a16="http://schemas.microsoft.com/office/drawing/2014/main" id="{6E46BE4F-C474-4860-A5FB-61AF2D2735A9}"/>
                    </a:ext>
                  </a:extLst>
                </p14:cNvPr>
                <p14:cNvContentPartPr/>
                <p14:nvPr/>
              </p14:nvContentPartPr>
              <p14:xfrm>
                <a:off x="8596385" y="4910898"/>
                <a:ext cx="151920" cy="223920"/>
              </p14:xfrm>
            </p:contentPart>
          </mc:Choice>
          <mc:Fallback xmlns="">
            <p:pic>
              <p:nvPicPr>
                <p:cNvPr id="122" name="Inkt 121">
                  <a:extLst>
                    <a:ext uri="{FF2B5EF4-FFF2-40B4-BE49-F238E27FC236}">
                      <a16:creationId xmlns:a16="http://schemas.microsoft.com/office/drawing/2014/main" id="{3FA5FDAB-DADC-4180-9001-062EB65722E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587745" y="4902258"/>
                  <a:ext cx="169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93" name="Inkt 692">
                  <a:extLst>
                    <a:ext uri="{FF2B5EF4-FFF2-40B4-BE49-F238E27FC236}">
                      <a16:creationId xmlns:a16="http://schemas.microsoft.com/office/drawing/2014/main" id="{A60C7A6C-C11F-46C0-91B8-9D43032E8B44}"/>
                    </a:ext>
                  </a:extLst>
                </p14:cNvPr>
                <p14:cNvContentPartPr/>
                <p14:nvPr/>
              </p14:nvContentPartPr>
              <p14:xfrm>
                <a:off x="8389385" y="4667178"/>
                <a:ext cx="141840" cy="143640"/>
              </p14:xfrm>
            </p:contentPart>
          </mc:Choice>
          <mc:Fallback xmlns="">
            <p:pic>
              <p:nvPicPr>
                <p:cNvPr id="124" name="Inkt 123">
                  <a:extLst>
                    <a:ext uri="{FF2B5EF4-FFF2-40B4-BE49-F238E27FC236}">
                      <a16:creationId xmlns:a16="http://schemas.microsoft.com/office/drawing/2014/main" id="{C7A28B3B-4902-4357-BBE8-905DABCB445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380385" y="4658538"/>
                  <a:ext cx="15948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4" name="Groep 693">
            <a:extLst>
              <a:ext uri="{FF2B5EF4-FFF2-40B4-BE49-F238E27FC236}">
                <a16:creationId xmlns:a16="http://schemas.microsoft.com/office/drawing/2014/main" id="{BC8B7ECA-CF0E-428F-9A85-1676026B6139}"/>
              </a:ext>
            </a:extLst>
          </p:cNvPr>
          <p:cNvGrpSpPr/>
          <p:nvPr/>
        </p:nvGrpSpPr>
        <p:grpSpPr>
          <a:xfrm>
            <a:off x="4969385" y="2913978"/>
            <a:ext cx="753480" cy="659160"/>
            <a:chOff x="4969385" y="2913978"/>
            <a:chExt cx="753480" cy="65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95" name="Inkt 694">
                  <a:extLst>
                    <a:ext uri="{FF2B5EF4-FFF2-40B4-BE49-F238E27FC236}">
                      <a16:creationId xmlns:a16="http://schemas.microsoft.com/office/drawing/2014/main" id="{A6E3AACF-83BB-40EB-8A8A-C2AA91FAC577}"/>
                    </a:ext>
                  </a:extLst>
                </p14:cNvPr>
                <p14:cNvContentPartPr/>
                <p14:nvPr/>
              </p14:nvContentPartPr>
              <p14:xfrm>
                <a:off x="5524505" y="3216738"/>
                <a:ext cx="198360" cy="298800"/>
              </p14:xfrm>
            </p:contentPart>
          </mc:Choice>
          <mc:Fallback xmlns="">
            <p:pic>
              <p:nvPicPr>
                <p:cNvPr id="126" name="Inkt 125">
                  <a:extLst>
                    <a:ext uri="{FF2B5EF4-FFF2-40B4-BE49-F238E27FC236}">
                      <a16:creationId xmlns:a16="http://schemas.microsoft.com/office/drawing/2014/main" id="{27CD859D-C78F-4117-B8EC-4D096866B84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515505" y="3207738"/>
                  <a:ext cx="216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696" name="Inkt 695">
                  <a:extLst>
                    <a:ext uri="{FF2B5EF4-FFF2-40B4-BE49-F238E27FC236}">
                      <a16:creationId xmlns:a16="http://schemas.microsoft.com/office/drawing/2014/main" id="{9ECE8658-EF39-4A00-8F62-446665EC73C9}"/>
                    </a:ext>
                  </a:extLst>
                </p14:cNvPr>
                <p14:cNvContentPartPr/>
                <p14:nvPr/>
              </p14:nvContentPartPr>
              <p14:xfrm>
                <a:off x="5129585" y="2913978"/>
                <a:ext cx="315360" cy="618120"/>
              </p14:xfrm>
            </p:contentPart>
          </mc:Choice>
          <mc:Fallback xmlns="">
            <p:pic>
              <p:nvPicPr>
                <p:cNvPr id="127" name="Inkt 126">
                  <a:extLst>
                    <a:ext uri="{FF2B5EF4-FFF2-40B4-BE49-F238E27FC236}">
                      <a16:creationId xmlns:a16="http://schemas.microsoft.com/office/drawing/2014/main" id="{FEAC095B-270D-468E-8F3C-4F02EEDDD16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20585" y="2904978"/>
                  <a:ext cx="33300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697" name="Inkt 696">
                  <a:extLst>
                    <a:ext uri="{FF2B5EF4-FFF2-40B4-BE49-F238E27FC236}">
                      <a16:creationId xmlns:a16="http://schemas.microsoft.com/office/drawing/2014/main" id="{64E0CED3-DCCD-4142-ADA3-8B55AF235024}"/>
                    </a:ext>
                  </a:extLst>
                </p14:cNvPr>
                <p14:cNvContentPartPr/>
                <p14:nvPr/>
              </p14:nvContentPartPr>
              <p14:xfrm>
                <a:off x="5206265" y="2989218"/>
                <a:ext cx="177840" cy="583920"/>
              </p14:xfrm>
            </p:contentPart>
          </mc:Choice>
          <mc:Fallback xmlns="">
            <p:pic>
              <p:nvPicPr>
                <p:cNvPr id="128" name="Inkt 127">
                  <a:extLst>
                    <a:ext uri="{FF2B5EF4-FFF2-40B4-BE49-F238E27FC236}">
                      <a16:creationId xmlns:a16="http://schemas.microsoft.com/office/drawing/2014/main" id="{779F82CE-AF34-44CE-9298-106BAF653EB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197625" y="2980578"/>
                  <a:ext cx="19548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698" name="Inkt 697">
                  <a:extLst>
                    <a:ext uri="{FF2B5EF4-FFF2-40B4-BE49-F238E27FC236}">
                      <a16:creationId xmlns:a16="http://schemas.microsoft.com/office/drawing/2014/main" id="{A84C167B-399E-4AA9-83C7-C2ECF0F47CCE}"/>
                    </a:ext>
                  </a:extLst>
                </p14:cNvPr>
                <p14:cNvContentPartPr/>
                <p14:nvPr/>
              </p14:nvContentPartPr>
              <p14:xfrm>
                <a:off x="4969385" y="3428778"/>
                <a:ext cx="130320" cy="119880"/>
              </p14:xfrm>
            </p:contentPart>
          </mc:Choice>
          <mc:Fallback xmlns="">
            <p:pic>
              <p:nvPicPr>
                <p:cNvPr id="129" name="Inkt 128">
                  <a:extLst>
                    <a:ext uri="{FF2B5EF4-FFF2-40B4-BE49-F238E27FC236}">
                      <a16:creationId xmlns:a16="http://schemas.microsoft.com/office/drawing/2014/main" id="{9009B583-EDAA-4C45-A610-B4175F75243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60745" y="3420138"/>
                  <a:ext cx="1479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699" name="Inkt 698">
                  <a:extLst>
                    <a:ext uri="{FF2B5EF4-FFF2-40B4-BE49-F238E27FC236}">
                      <a16:creationId xmlns:a16="http://schemas.microsoft.com/office/drawing/2014/main" id="{1567B857-2BB4-48BA-BF18-0D667B1A3916}"/>
                    </a:ext>
                  </a:extLst>
                </p14:cNvPr>
                <p14:cNvContentPartPr/>
                <p14:nvPr/>
              </p14:nvContentPartPr>
              <p14:xfrm>
                <a:off x="5201945" y="2960418"/>
                <a:ext cx="46080" cy="187200"/>
              </p14:xfrm>
            </p:contentPart>
          </mc:Choice>
          <mc:Fallback xmlns="">
            <p:pic>
              <p:nvPicPr>
                <p:cNvPr id="130" name="Inkt 129">
                  <a:extLst>
                    <a:ext uri="{FF2B5EF4-FFF2-40B4-BE49-F238E27FC236}">
                      <a16:creationId xmlns:a16="http://schemas.microsoft.com/office/drawing/2014/main" id="{A9FBAF74-373D-4FDC-9857-13BF131FECF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93305" y="2951778"/>
                  <a:ext cx="6372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0" name="Groep 699">
            <a:extLst>
              <a:ext uri="{FF2B5EF4-FFF2-40B4-BE49-F238E27FC236}">
                <a16:creationId xmlns:a16="http://schemas.microsoft.com/office/drawing/2014/main" id="{DA0F2BB9-299A-485E-9FF3-112CC3D24C0A}"/>
              </a:ext>
            </a:extLst>
          </p:cNvPr>
          <p:cNvGrpSpPr/>
          <p:nvPr/>
        </p:nvGrpSpPr>
        <p:grpSpPr>
          <a:xfrm>
            <a:off x="3751505" y="2969058"/>
            <a:ext cx="654120" cy="529560"/>
            <a:chOff x="3751505" y="2969058"/>
            <a:chExt cx="65412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701" name="Inkt 700">
                  <a:extLst>
                    <a:ext uri="{FF2B5EF4-FFF2-40B4-BE49-F238E27FC236}">
                      <a16:creationId xmlns:a16="http://schemas.microsoft.com/office/drawing/2014/main" id="{0415C665-84A3-44D3-A0B0-01F6E2D5FAD2}"/>
                    </a:ext>
                  </a:extLst>
                </p14:cNvPr>
                <p14:cNvContentPartPr/>
                <p14:nvPr/>
              </p14:nvContentPartPr>
              <p14:xfrm>
                <a:off x="4099985" y="2973018"/>
                <a:ext cx="49680" cy="464760"/>
              </p14:xfrm>
            </p:contentPart>
          </mc:Choice>
          <mc:Fallback xmlns="">
            <p:pic>
              <p:nvPicPr>
                <p:cNvPr id="132" name="Inkt 131">
                  <a:extLst>
                    <a:ext uri="{FF2B5EF4-FFF2-40B4-BE49-F238E27FC236}">
                      <a16:creationId xmlns:a16="http://schemas.microsoft.com/office/drawing/2014/main" id="{56503DEC-67CA-486C-86A7-9CFD1BB8B1F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090985" y="2964018"/>
                  <a:ext cx="6732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702" name="Inkt 701">
                  <a:extLst>
                    <a:ext uri="{FF2B5EF4-FFF2-40B4-BE49-F238E27FC236}">
                      <a16:creationId xmlns:a16="http://schemas.microsoft.com/office/drawing/2014/main" id="{8C60A3FA-DED4-4582-8B6D-05455575564B}"/>
                    </a:ext>
                  </a:extLst>
                </p14:cNvPr>
                <p14:cNvContentPartPr/>
                <p14:nvPr/>
              </p14:nvContentPartPr>
              <p14:xfrm>
                <a:off x="4087745" y="2969058"/>
                <a:ext cx="317880" cy="529560"/>
              </p14:xfrm>
            </p:contentPart>
          </mc:Choice>
          <mc:Fallback xmlns="">
            <p:pic>
              <p:nvPicPr>
                <p:cNvPr id="133" name="Inkt 132">
                  <a:extLst>
                    <a:ext uri="{FF2B5EF4-FFF2-40B4-BE49-F238E27FC236}">
                      <a16:creationId xmlns:a16="http://schemas.microsoft.com/office/drawing/2014/main" id="{08ACE615-4F62-486C-9B8E-64610772364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079105" y="2960058"/>
                  <a:ext cx="33552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703" name="Inkt 702">
                  <a:extLst>
                    <a:ext uri="{FF2B5EF4-FFF2-40B4-BE49-F238E27FC236}">
                      <a16:creationId xmlns:a16="http://schemas.microsoft.com/office/drawing/2014/main" id="{E18871C0-642F-44FE-9B60-67E729F17BD3}"/>
                    </a:ext>
                  </a:extLst>
                </p14:cNvPr>
                <p14:cNvContentPartPr/>
                <p14:nvPr/>
              </p14:nvContentPartPr>
              <p14:xfrm>
                <a:off x="3751505" y="3340938"/>
                <a:ext cx="169560" cy="148320"/>
              </p14:xfrm>
            </p:contentPart>
          </mc:Choice>
          <mc:Fallback xmlns="">
            <p:pic>
              <p:nvPicPr>
                <p:cNvPr id="134" name="Inkt 133">
                  <a:extLst>
                    <a:ext uri="{FF2B5EF4-FFF2-40B4-BE49-F238E27FC236}">
                      <a16:creationId xmlns:a16="http://schemas.microsoft.com/office/drawing/2014/main" id="{DC6F7351-145C-46AD-8C27-B18C39656DE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742505" y="3332298"/>
                  <a:ext cx="187200" cy="16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704" name="Inkt 703">
                <a:extLst>
                  <a:ext uri="{FF2B5EF4-FFF2-40B4-BE49-F238E27FC236}">
                    <a16:creationId xmlns:a16="http://schemas.microsoft.com/office/drawing/2014/main" id="{9F0EBD12-76B7-4580-9AD6-D2768C2A7532}"/>
                  </a:ext>
                </a:extLst>
              </p14:cNvPr>
              <p14:cNvContentPartPr/>
              <p14:nvPr/>
            </p14:nvContentPartPr>
            <p14:xfrm>
              <a:off x="8212985" y="2507178"/>
              <a:ext cx="180000" cy="302400"/>
            </p14:xfrm>
          </p:contentPart>
        </mc:Choice>
        <mc:Fallback xmlns="">
          <p:pic>
            <p:nvPicPr>
              <p:cNvPr id="704" name="Inkt 703">
                <a:extLst>
                  <a:ext uri="{FF2B5EF4-FFF2-40B4-BE49-F238E27FC236}">
                    <a16:creationId xmlns:a16="http://schemas.microsoft.com/office/drawing/2014/main" id="{9F0EBD12-76B7-4580-9AD6-D2768C2A7532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198585" y="2492778"/>
                <a:ext cx="20808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705" name="Inkt 704">
                <a:extLst>
                  <a:ext uri="{FF2B5EF4-FFF2-40B4-BE49-F238E27FC236}">
                    <a16:creationId xmlns:a16="http://schemas.microsoft.com/office/drawing/2014/main" id="{6B2AA813-210F-4EA3-A388-051FDED167B0}"/>
                  </a:ext>
                </a:extLst>
              </p14:cNvPr>
              <p14:cNvContentPartPr/>
              <p14:nvPr/>
            </p14:nvContentPartPr>
            <p14:xfrm>
              <a:off x="4434278" y="5216919"/>
              <a:ext cx="696960" cy="46080"/>
            </p14:xfrm>
          </p:contentPart>
        </mc:Choice>
        <mc:Fallback xmlns="">
          <p:pic>
            <p:nvPicPr>
              <p:cNvPr id="705" name="Inkt 704">
                <a:extLst>
                  <a:ext uri="{FF2B5EF4-FFF2-40B4-BE49-F238E27FC236}">
                    <a16:creationId xmlns:a16="http://schemas.microsoft.com/office/drawing/2014/main" id="{6B2AA813-210F-4EA3-A388-051FDED167B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419878" y="5202519"/>
                <a:ext cx="725040" cy="74160"/>
              </a:xfrm>
              <a:prstGeom prst="rect">
                <a:avLst/>
              </a:prstGeom>
            </p:spPr>
          </p:pic>
        </mc:Fallback>
      </mc:AlternateContent>
      <p:sp>
        <p:nvSpPr>
          <p:cNvPr id="706" name="Tekstvak 705">
            <a:extLst>
              <a:ext uri="{FF2B5EF4-FFF2-40B4-BE49-F238E27FC236}">
                <a16:creationId xmlns:a16="http://schemas.microsoft.com/office/drawing/2014/main" id="{F66CA09D-F9E1-491F-AE95-E3C5320A13A3}"/>
              </a:ext>
            </a:extLst>
          </p:cNvPr>
          <p:cNvSpPr txBox="1"/>
          <p:nvPr/>
        </p:nvSpPr>
        <p:spPr>
          <a:xfrm>
            <a:off x="3682767" y="2684477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WR01</a:t>
            </a:r>
            <a:endParaRPr lang="en-GB" sz="1400" dirty="0"/>
          </a:p>
        </p:txBody>
      </p:sp>
      <p:sp>
        <p:nvSpPr>
          <p:cNvPr id="707" name="Tekstvak 706">
            <a:extLst>
              <a:ext uri="{FF2B5EF4-FFF2-40B4-BE49-F238E27FC236}">
                <a16:creationId xmlns:a16="http://schemas.microsoft.com/office/drawing/2014/main" id="{D566AF1D-4D21-4BE9-9BF2-2C8CED2FA12E}"/>
              </a:ext>
            </a:extLst>
          </p:cNvPr>
          <p:cNvSpPr txBox="1"/>
          <p:nvPr/>
        </p:nvSpPr>
        <p:spPr>
          <a:xfrm>
            <a:off x="5091785" y="236569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WR02</a:t>
            </a:r>
            <a:endParaRPr lang="en-GB" sz="1400" dirty="0"/>
          </a:p>
        </p:txBody>
      </p:sp>
      <p:sp>
        <p:nvSpPr>
          <p:cNvPr id="708" name="Tekstvak 707">
            <a:extLst>
              <a:ext uri="{FF2B5EF4-FFF2-40B4-BE49-F238E27FC236}">
                <a16:creationId xmlns:a16="http://schemas.microsoft.com/office/drawing/2014/main" id="{5BA7E03A-D7D5-48E3-8DCA-D25467AB1015}"/>
              </a:ext>
            </a:extLst>
          </p:cNvPr>
          <p:cNvSpPr txBox="1"/>
          <p:nvPr/>
        </p:nvSpPr>
        <p:spPr>
          <a:xfrm>
            <a:off x="5800769" y="2978198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WR03</a:t>
            </a:r>
            <a:endParaRPr lang="en-GB" sz="1400" dirty="0"/>
          </a:p>
        </p:txBody>
      </p:sp>
      <p:sp>
        <p:nvSpPr>
          <p:cNvPr id="709" name="Tekstvak 708">
            <a:extLst>
              <a:ext uri="{FF2B5EF4-FFF2-40B4-BE49-F238E27FC236}">
                <a16:creationId xmlns:a16="http://schemas.microsoft.com/office/drawing/2014/main" id="{A954D5F0-410E-4DEF-B2D6-49E34ADB2DF4}"/>
              </a:ext>
            </a:extLst>
          </p:cNvPr>
          <p:cNvSpPr txBox="1"/>
          <p:nvPr/>
        </p:nvSpPr>
        <p:spPr>
          <a:xfrm>
            <a:off x="6640865" y="236569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WR04</a:t>
            </a:r>
            <a:endParaRPr lang="en-GB" sz="1400" dirty="0"/>
          </a:p>
        </p:txBody>
      </p:sp>
      <p:sp>
        <p:nvSpPr>
          <p:cNvPr id="710" name="Tekstvak 709">
            <a:extLst>
              <a:ext uri="{FF2B5EF4-FFF2-40B4-BE49-F238E27FC236}">
                <a16:creationId xmlns:a16="http://schemas.microsoft.com/office/drawing/2014/main" id="{9ABE1281-0890-47B7-BEB7-E0B15617F07E}"/>
              </a:ext>
            </a:extLst>
          </p:cNvPr>
          <p:cNvSpPr txBox="1"/>
          <p:nvPr/>
        </p:nvSpPr>
        <p:spPr>
          <a:xfrm>
            <a:off x="7533314" y="236569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WR05</a:t>
            </a:r>
            <a:endParaRPr lang="en-GB" sz="1400" dirty="0"/>
          </a:p>
        </p:txBody>
      </p:sp>
      <p:sp>
        <p:nvSpPr>
          <p:cNvPr id="711" name="Tekstvak 710">
            <a:extLst>
              <a:ext uri="{FF2B5EF4-FFF2-40B4-BE49-F238E27FC236}">
                <a16:creationId xmlns:a16="http://schemas.microsoft.com/office/drawing/2014/main" id="{FA52791E-32CF-4131-B571-F3E8E17C45A5}"/>
              </a:ext>
            </a:extLst>
          </p:cNvPr>
          <p:cNvSpPr txBox="1"/>
          <p:nvPr/>
        </p:nvSpPr>
        <p:spPr>
          <a:xfrm>
            <a:off x="9093672" y="2534453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WR06</a:t>
            </a:r>
            <a:endParaRPr lang="en-GB" sz="1400" dirty="0"/>
          </a:p>
        </p:txBody>
      </p:sp>
      <p:grpSp>
        <p:nvGrpSpPr>
          <p:cNvPr id="712" name="Groep 711">
            <a:extLst>
              <a:ext uri="{FF2B5EF4-FFF2-40B4-BE49-F238E27FC236}">
                <a16:creationId xmlns:a16="http://schemas.microsoft.com/office/drawing/2014/main" id="{4086DD54-B1B3-4186-9BD7-077FB0F5DD57}"/>
              </a:ext>
            </a:extLst>
          </p:cNvPr>
          <p:cNvGrpSpPr/>
          <p:nvPr/>
        </p:nvGrpSpPr>
        <p:grpSpPr>
          <a:xfrm>
            <a:off x="2584745" y="1882508"/>
            <a:ext cx="7844400" cy="4429080"/>
            <a:chOff x="2614265" y="1808778"/>
            <a:chExt cx="7844400" cy="442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713" name="Inkt 712">
                  <a:extLst>
                    <a:ext uri="{FF2B5EF4-FFF2-40B4-BE49-F238E27FC236}">
                      <a16:creationId xmlns:a16="http://schemas.microsoft.com/office/drawing/2014/main" id="{43995E43-2FD3-4793-90C5-707A90840AA6}"/>
                    </a:ext>
                  </a:extLst>
                </p14:cNvPr>
                <p14:cNvContentPartPr/>
                <p14:nvPr/>
              </p14:nvContentPartPr>
              <p14:xfrm>
                <a:off x="6132185" y="2894178"/>
                <a:ext cx="4026240" cy="135720"/>
              </p14:xfrm>
            </p:contentPart>
          </mc:Choice>
          <mc:Fallback xmlns="">
            <p:pic>
              <p:nvPicPr>
                <p:cNvPr id="14" name="Inkt 13">
                  <a:extLst>
                    <a:ext uri="{FF2B5EF4-FFF2-40B4-BE49-F238E27FC236}">
                      <a16:creationId xmlns:a16="http://schemas.microsoft.com/office/drawing/2014/main" id="{AE792EB5-1B7F-448E-AE42-717D2AB5A5B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123545" y="2885538"/>
                  <a:ext cx="4043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714" name="Inkt 713">
                  <a:extLst>
                    <a:ext uri="{FF2B5EF4-FFF2-40B4-BE49-F238E27FC236}">
                      <a16:creationId xmlns:a16="http://schemas.microsoft.com/office/drawing/2014/main" id="{D2D1C466-F9F2-4A69-B54A-ECC512A44DC6}"/>
                    </a:ext>
                  </a:extLst>
                </p14:cNvPr>
                <p14:cNvContentPartPr/>
                <p14:nvPr/>
              </p14:nvContentPartPr>
              <p14:xfrm>
                <a:off x="6127865" y="3225378"/>
                <a:ext cx="51480" cy="405720"/>
              </p14:xfrm>
            </p:contentPart>
          </mc:Choice>
          <mc:Fallback xmlns="">
            <p:pic>
              <p:nvPicPr>
                <p:cNvPr id="16" name="Inkt 15">
                  <a:extLst>
                    <a:ext uri="{FF2B5EF4-FFF2-40B4-BE49-F238E27FC236}">
                      <a16:creationId xmlns:a16="http://schemas.microsoft.com/office/drawing/2014/main" id="{389187DC-A15C-4BEE-A811-22131C5EC93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119225" y="3216738"/>
                  <a:ext cx="691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715" name="Inkt 714">
                  <a:extLst>
                    <a:ext uri="{FF2B5EF4-FFF2-40B4-BE49-F238E27FC236}">
                      <a16:creationId xmlns:a16="http://schemas.microsoft.com/office/drawing/2014/main" id="{3C6CA4D8-FE7C-4C39-BCD8-26F6755A464A}"/>
                    </a:ext>
                  </a:extLst>
                </p14:cNvPr>
                <p14:cNvContentPartPr/>
                <p14:nvPr/>
              </p14:nvContentPartPr>
              <p14:xfrm>
                <a:off x="7898345" y="3209538"/>
                <a:ext cx="151200" cy="2976840"/>
              </p14:xfrm>
            </p:contentPart>
          </mc:Choice>
          <mc:Fallback xmlns="">
            <p:pic>
              <p:nvPicPr>
                <p:cNvPr id="22" name="Inkt 21">
                  <a:extLst>
                    <a:ext uri="{FF2B5EF4-FFF2-40B4-BE49-F238E27FC236}">
                      <a16:creationId xmlns:a16="http://schemas.microsoft.com/office/drawing/2014/main" id="{3B0F446C-38D7-4064-8F2B-A4549E42D56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889345" y="3200538"/>
                  <a:ext cx="168840" cy="29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716" name="Inkt 715">
                  <a:extLst>
                    <a:ext uri="{FF2B5EF4-FFF2-40B4-BE49-F238E27FC236}">
                      <a16:creationId xmlns:a16="http://schemas.microsoft.com/office/drawing/2014/main" id="{57081CA9-B389-4031-8420-884272349AEF}"/>
                    </a:ext>
                  </a:extLst>
                </p14:cNvPr>
                <p14:cNvContentPartPr/>
                <p14:nvPr/>
              </p14:nvContentPartPr>
              <p14:xfrm>
                <a:off x="8282465" y="3244098"/>
                <a:ext cx="2134080" cy="35280"/>
              </p14:xfrm>
            </p:contentPart>
          </mc:Choice>
          <mc:Fallback xmlns="">
            <p:pic>
              <p:nvPicPr>
                <p:cNvPr id="23" name="Inkt 22">
                  <a:extLst>
                    <a:ext uri="{FF2B5EF4-FFF2-40B4-BE49-F238E27FC236}">
                      <a16:creationId xmlns:a16="http://schemas.microsoft.com/office/drawing/2014/main" id="{D6156A81-A968-4714-9DD0-F9517641442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273825" y="3235098"/>
                  <a:ext cx="21517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717" name="Inkt 716">
                  <a:extLst>
                    <a:ext uri="{FF2B5EF4-FFF2-40B4-BE49-F238E27FC236}">
                      <a16:creationId xmlns:a16="http://schemas.microsoft.com/office/drawing/2014/main" id="{1E6F6D05-1CB8-4A64-BEBA-8721DE475BE5}"/>
                    </a:ext>
                  </a:extLst>
                </p14:cNvPr>
                <p14:cNvContentPartPr/>
                <p14:nvPr/>
              </p14:nvContentPartPr>
              <p14:xfrm>
                <a:off x="8235305" y="3287298"/>
                <a:ext cx="128520" cy="2858040"/>
              </p14:xfrm>
            </p:contentPart>
          </mc:Choice>
          <mc:Fallback xmlns="">
            <p:pic>
              <p:nvPicPr>
                <p:cNvPr id="24" name="Inkt 23">
                  <a:extLst>
                    <a:ext uri="{FF2B5EF4-FFF2-40B4-BE49-F238E27FC236}">
                      <a16:creationId xmlns:a16="http://schemas.microsoft.com/office/drawing/2014/main" id="{D1AB4068-564F-4229-90A5-3C205C6078D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226305" y="3278298"/>
                  <a:ext cx="146160" cy="28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718" name="Inkt 717">
                  <a:extLst>
                    <a:ext uri="{FF2B5EF4-FFF2-40B4-BE49-F238E27FC236}">
                      <a16:creationId xmlns:a16="http://schemas.microsoft.com/office/drawing/2014/main" id="{CA6EC68C-8B53-4439-9758-CEF8B8402DE2}"/>
                    </a:ext>
                  </a:extLst>
                </p14:cNvPr>
                <p14:cNvContentPartPr/>
                <p14:nvPr/>
              </p14:nvContentPartPr>
              <p14:xfrm>
                <a:off x="7239185" y="1808778"/>
                <a:ext cx="124560" cy="1119600"/>
              </p14:xfrm>
            </p:contentPart>
          </mc:Choice>
          <mc:Fallback xmlns="">
            <p:pic>
              <p:nvPicPr>
                <p:cNvPr id="26" name="Inkt 25">
                  <a:extLst>
                    <a:ext uri="{FF2B5EF4-FFF2-40B4-BE49-F238E27FC236}">
                      <a16:creationId xmlns:a16="http://schemas.microsoft.com/office/drawing/2014/main" id="{35ED0044-5BEF-4478-8E8B-9759B3CABB1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230185" y="1799778"/>
                  <a:ext cx="142200" cy="11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719" name="Inkt 718">
                  <a:extLst>
                    <a:ext uri="{FF2B5EF4-FFF2-40B4-BE49-F238E27FC236}">
                      <a16:creationId xmlns:a16="http://schemas.microsoft.com/office/drawing/2014/main" id="{3C2536AB-AA2D-4EA1-96CD-EC6DCCE01B40}"/>
                    </a:ext>
                  </a:extLst>
                </p14:cNvPr>
                <p14:cNvContentPartPr/>
                <p14:nvPr/>
              </p14:nvContentPartPr>
              <p14:xfrm>
                <a:off x="8513945" y="2141778"/>
                <a:ext cx="97920" cy="714600"/>
              </p14:xfrm>
            </p:contentPart>
          </mc:Choice>
          <mc:Fallback xmlns="">
            <p:pic>
              <p:nvPicPr>
                <p:cNvPr id="27" name="Inkt 26">
                  <a:extLst>
                    <a:ext uri="{FF2B5EF4-FFF2-40B4-BE49-F238E27FC236}">
                      <a16:creationId xmlns:a16="http://schemas.microsoft.com/office/drawing/2014/main" id="{86BA1D36-9078-4A5F-B038-9D4AA991C1C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505305" y="2133138"/>
                  <a:ext cx="11556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720" name="Inkt 719">
                  <a:extLst>
                    <a:ext uri="{FF2B5EF4-FFF2-40B4-BE49-F238E27FC236}">
                      <a16:creationId xmlns:a16="http://schemas.microsoft.com/office/drawing/2014/main" id="{3C834F90-6320-4017-8AF8-875C1B1161A2}"/>
                    </a:ext>
                  </a:extLst>
                </p14:cNvPr>
                <p14:cNvContentPartPr/>
                <p14:nvPr/>
              </p14:nvContentPartPr>
              <p14:xfrm>
                <a:off x="8303345" y="3875178"/>
                <a:ext cx="2155320" cy="55800"/>
              </p14:xfrm>
            </p:contentPart>
          </mc:Choice>
          <mc:Fallback xmlns="">
            <p:pic>
              <p:nvPicPr>
                <p:cNvPr id="36" name="Inkt 35">
                  <a:extLst>
                    <a:ext uri="{FF2B5EF4-FFF2-40B4-BE49-F238E27FC236}">
                      <a16:creationId xmlns:a16="http://schemas.microsoft.com/office/drawing/2014/main" id="{321437FF-351F-4D01-B23F-2E48BF7AE85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294345" y="3866538"/>
                  <a:ext cx="2172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721" name="Inkt 720">
                  <a:extLst>
                    <a:ext uri="{FF2B5EF4-FFF2-40B4-BE49-F238E27FC236}">
                      <a16:creationId xmlns:a16="http://schemas.microsoft.com/office/drawing/2014/main" id="{5936B644-62B9-4040-B4F7-E3B8AC63A452}"/>
                    </a:ext>
                  </a:extLst>
                </p14:cNvPr>
                <p14:cNvContentPartPr/>
                <p14:nvPr/>
              </p14:nvContentPartPr>
              <p14:xfrm>
                <a:off x="8922905" y="3270378"/>
                <a:ext cx="58680" cy="597600"/>
              </p14:xfrm>
            </p:contentPart>
          </mc:Choice>
          <mc:Fallback xmlns="">
            <p:pic>
              <p:nvPicPr>
                <p:cNvPr id="37" name="Inkt 36">
                  <a:extLst>
                    <a:ext uri="{FF2B5EF4-FFF2-40B4-BE49-F238E27FC236}">
                      <a16:creationId xmlns:a16="http://schemas.microsoft.com/office/drawing/2014/main" id="{449BB0AF-9332-4053-88C9-77A6515F021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913905" y="3261378"/>
                  <a:ext cx="7632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722" name="Inkt 721">
                  <a:extLst>
                    <a:ext uri="{FF2B5EF4-FFF2-40B4-BE49-F238E27FC236}">
                      <a16:creationId xmlns:a16="http://schemas.microsoft.com/office/drawing/2014/main" id="{117C0C36-1B45-4776-B85C-641785E68BD6}"/>
                    </a:ext>
                  </a:extLst>
                </p14:cNvPr>
                <p14:cNvContentPartPr/>
                <p14:nvPr/>
              </p14:nvContentPartPr>
              <p14:xfrm>
                <a:off x="9497825" y="3285138"/>
                <a:ext cx="132120" cy="664560"/>
              </p14:xfrm>
            </p:contentPart>
          </mc:Choice>
          <mc:Fallback xmlns="">
            <p:pic>
              <p:nvPicPr>
                <p:cNvPr id="38" name="Inkt 37">
                  <a:extLst>
                    <a:ext uri="{FF2B5EF4-FFF2-40B4-BE49-F238E27FC236}">
                      <a16:creationId xmlns:a16="http://schemas.microsoft.com/office/drawing/2014/main" id="{F8D7740B-91BD-4604-A2B9-56DFDFB9E5B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488825" y="3276138"/>
                  <a:ext cx="14976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723" name="Inkt 722">
                  <a:extLst>
                    <a:ext uri="{FF2B5EF4-FFF2-40B4-BE49-F238E27FC236}">
                      <a16:creationId xmlns:a16="http://schemas.microsoft.com/office/drawing/2014/main" id="{B7F2F25F-0750-40E9-8C73-43DE6F5BC9AC}"/>
                    </a:ext>
                  </a:extLst>
                </p14:cNvPr>
                <p14:cNvContentPartPr/>
                <p14:nvPr/>
              </p14:nvContentPartPr>
              <p14:xfrm>
                <a:off x="9934505" y="3284418"/>
                <a:ext cx="113400" cy="621000"/>
              </p14:xfrm>
            </p:contentPart>
          </mc:Choice>
          <mc:Fallback xmlns="">
            <p:pic>
              <p:nvPicPr>
                <p:cNvPr id="39" name="Inkt 38">
                  <a:extLst>
                    <a:ext uri="{FF2B5EF4-FFF2-40B4-BE49-F238E27FC236}">
                      <a16:creationId xmlns:a16="http://schemas.microsoft.com/office/drawing/2014/main" id="{70F5E031-BCDC-44B6-AAAA-D3FDC97C45C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925505" y="3275778"/>
                  <a:ext cx="13104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724" name="Inkt 723">
                  <a:extLst>
                    <a:ext uri="{FF2B5EF4-FFF2-40B4-BE49-F238E27FC236}">
                      <a16:creationId xmlns:a16="http://schemas.microsoft.com/office/drawing/2014/main" id="{19B316BB-513B-4F89-9FCA-634654E611A8}"/>
                    </a:ext>
                  </a:extLst>
                </p14:cNvPr>
                <p14:cNvContentPartPr/>
                <p14:nvPr/>
              </p14:nvContentPartPr>
              <p14:xfrm>
                <a:off x="10170665" y="3015858"/>
                <a:ext cx="120240" cy="23760"/>
              </p14:xfrm>
            </p:contentPart>
          </mc:Choice>
          <mc:Fallback xmlns="">
            <p:pic>
              <p:nvPicPr>
                <p:cNvPr id="41" name="Inkt 40">
                  <a:extLst>
                    <a:ext uri="{FF2B5EF4-FFF2-40B4-BE49-F238E27FC236}">
                      <a16:creationId xmlns:a16="http://schemas.microsoft.com/office/drawing/2014/main" id="{00B67861-E1F6-4A28-88E2-76B460D2CE5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162025" y="3006858"/>
                  <a:ext cx="137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725" name="Inkt 724">
                  <a:extLst>
                    <a:ext uri="{FF2B5EF4-FFF2-40B4-BE49-F238E27FC236}">
                      <a16:creationId xmlns:a16="http://schemas.microsoft.com/office/drawing/2014/main" id="{E59A3E92-CEBB-4E2C-8DB1-9B804635F24E}"/>
                    </a:ext>
                  </a:extLst>
                </p14:cNvPr>
                <p14:cNvContentPartPr/>
                <p14:nvPr/>
              </p14:nvContentPartPr>
              <p14:xfrm>
                <a:off x="6151625" y="3939978"/>
                <a:ext cx="1230120" cy="60840"/>
              </p14:xfrm>
            </p:contentPart>
          </mc:Choice>
          <mc:Fallback xmlns="">
            <p:pic>
              <p:nvPicPr>
                <p:cNvPr id="43" name="Inkt 42">
                  <a:extLst>
                    <a:ext uri="{FF2B5EF4-FFF2-40B4-BE49-F238E27FC236}">
                      <a16:creationId xmlns:a16="http://schemas.microsoft.com/office/drawing/2014/main" id="{58EBA635-7C03-4ED9-BE7D-C7E4B9920C8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142985" y="3930978"/>
                  <a:ext cx="1247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726" name="Inkt 725">
                  <a:extLst>
                    <a:ext uri="{FF2B5EF4-FFF2-40B4-BE49-F238E27FC236}">
                      <a16:creationId xmlns:a16="http://schemas.microsoft.com/office/drawing/2014/main" id="{10C24982-4F07-4077-9E91-BF9A32BAADA9}"/>
                    </a:ext>
                  </a:extLst>
                </p14:cNvPr>
                <p14:cNvContentPartPr/>
                <p14:nvPr/>
              </p14:nvContentPartPr>
              <p14:xfrm>
                <a:off x="7344305" y="3248058"/>
                <a:ext cx="71640" cy="2989800"/>
              </p14:xfrm>
            </p:contentPart>
          </mc:Choice>
          <mc:Fallback xmlns="">
            <p:pic>
              <p:nvPicPr>
                <p:cNvPr id="44" name="Inkt 43">
                  <a:extLst>
                    <a:ext uri="{FF2B5EF4-FFF2-40B4-BE49-F238E27FC236}">
                      <a16:creationId xmlns:a16="http://schemas.microsoft.com/office/drawing/2014/main" id="{447B877D-43CB-41F5-8E86-F43B3031AD2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335305" y="3239418"/>
                  <a:ext cx="89280" cy="30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727" name="Inkt 726">
                  <a:extLst>
                    <a:ext uri="{FF2B5EF4-FFF2-40B4-BE49-F238E27FC236}">
                      <a16:creationId xmlns:a16="http://schemas.microsoft.com/office/drawing/2014/main" id="{C880D3B0-B667-4F16-BDAD-A95CE2F2938B}"/>
                    </a:ext>
                  </a:extLst>
                </p14:cNvPr>
                <p14:cNvContentPartPr/>
                <p14:nvPr/>
              </p14:nvContentPartPr>
              <p14:xfrm>
                <a:off x="6675425" y="3267138"/>
                <a:ext cx="55440" cy="663840"/>
              </p14:xfrm>
            </p:contentPart>
          </mc:Choice>
          <mc:Fallback xmlns="">
            <p:pic>
              <p:nvPicPr>
                <p:cNvPr id="46" name="Inkt 45">
                  <a:extLst>
                    <a:ext uri="{FF2B5EF4-FFF2-40B4-BE49-F238E27FC236}">
                      <a16:creationId xmlns:a16="http://schemas.microsoft.com/office/drawing/2014/main" id="{C74BE80D-A7BF-4EAF-B678-EAF48B257DB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666425" y="3258498"/>
                  <a:ext cx="730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728" name="Inkt 727">
                  <a:extLst>
                    <a:ext uri="{FF2B5EF4-FFF2-40B4-BE49-F238E27FC236}">
                      <a16:creationId xmlns:a16="http://schemas.microsoft.com/office/drawing/2014/main" id="{64A4DC9B-B579-4999-B826-1DA851F5E6E1}"/>
                    </a:ext>
                  </a:extLst>
                </p14:cNvPr>
                <p14:cNvContentPartPr/>
                <p14:nvPr/>
              </p14:nvContentPartPr>
              <p14:xfrm>
                <a:off x="7344665" y="3894258"/>
                <a:ext cx="599400" cy="79560"/>
              </p14:xfrm>
            </p:contentPart>
          </mc:Choice>
          <mc:Fallback xmlns="">
            <p:pic>
              <p:nvPicPr>
                <p:cNvPr id="47" name="Inkt 46">
                  <a:extLst>
                    <a:ext uri="{FF2B5EF4-FFF2-40B4-BE49-F238E27FC236}">
                      <a16:creationId xmlns:a16="http://schemas.microsoft.com/office/drawing/2014/main" id="{A8098D22-CAB7-4A37-B050-91319447C84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336025" y="3885258"/>
                  <a:ext cx="6170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729" name="Inkt 728">
                  <a:extLst>
                    <a:ext uri="{FF2B5EF4-FFF2-40B4-BE49-F238E27FC236}">
                      <a16:creationId xmlns:a16="http://schemas.microsoft.com/office/drawing/2014/main" id="{21E6236C-C144-4619-8281-41D7953AFB22}"/>
                    </a:ext>
                  </a:extLst>
                </p14:cNvPr>
                <p14:cNvContentPartPr/>
                <p14:nvPr/>
              </p14:nvContentPartPr>
              <p14:xfrm>
                <a:off x="7374545" y="4548378"/>
                <a:ext cx="564480" cy="59040"/>
              </p14:xfrm>
            </p:contentPart>
          </mc:Choice>
          <mc:Fallback xmlns="">
            <p:pic>
              <p:nvPicPr>
                <p:cNvPr id="48" name="Inkt 47">
                  <a:extLst>
                    <a:ext uri="{FF2B5EF4-FFF2-40B4-BE49-F238E27FC236}">
                      <a16:creationId xmlns:a16="http://schemas.microsoft.com/office/drawing/2014/main" id="{3DE301F4-05B9-49AF-A8D3-B3C68886382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365545" y="4539738"/>
                  <a:ext cx="5821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730" name="Inkt 729">
                  <a:extLst>
                    <a:ext uri="{FF2B5EF4-FFF2-40B4-BE49-F238E27FC236}">
                      <a16:creationId xmlns:a16="http://schemas.microsoft.com/office/drawing/2014/main" id="{E87BE345-1543-417A-9161-7215265FAB31}"/>
                    </a:ext>
                  </a:extLst>
                </p14:cNvPr>
                <p14:cNvContentPartPr/>
                <p14:nvPr/>
              </p14:nvContentPartPr>
              <p14:xfrm>
                <a:off x="7377785" y="5083698"/>
                <a:ext cx="573120" cy="39960"/>
              </p14:xfrm>
            </p:contentPart>
          </mc:Choice>
          <mc:Fallback xmlns="">
            <p:pic>
              <p:nvPicPr>
                <p:cNvPr id="49" name="Inkt 48">
                  <a:extLst>
                    <a:ext uri="{FF2B5EF4-FFF2-40B4-BE49-F238E27FC236}">
                      <a16:creationId xmlns:a16="http://schemas.microsoft.com/office/drawing/2014/main" id="{37DC8644-1425-4959-B860-FEB625DDC2E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368785" y="5074698"/>
                  <a:ext cx="590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731" name="Inkt 730">
                  <a:extLst>
                    <a:ext uri="{FF2B5EF4-FFF2-40B4-BE49-F238E27FC236}">
                      <a16:creationId xmlns:a16="http://schemas.microsoft.com/office/drawing/2014/main" id="{0C4295F9-4437-4BCE-8FD3-5A8D45F38630}"/>
                    </a:ext>
                  </a:extLst>
                </p14:cNvPr>
                <p14:cNvContentPartPr/>
                <p14:nvPr/>
              </p14:nvContentPartPr>
              <p14:xfrm>
                <a:off x="7383185" y="5547018"/>
                <a:ext cx="537480" cy="47160"/>
              </p14:xfrm>
            </p:contentPart>
          </mc:Choice>
          <mc:Fallback xmlns="">
            <p:pic>
              <p:nvPicPr>
                <p:cNvPr id="50" name="Inkt 49">
                  <a:extLst>
                    <a:ext uri="{FF2B5EF4-FFF2-40B4-BE49-F238E27FC236}">
                      <a16:creationId xmlns:a16="http://schemas.microsoft.com/office/drawing/2014/main" id="{AAE45DFA-ADD9-497A-83B2-7054FD8955B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374545" y="5538378"/>
                  <a:ext cx="5551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732" name="Inkt 731">
                  <a:extLst>
                    <a:ext uri="{FF2B5EF4-FFF2-40B4-BE49-F238E27FC236}">
                      <a16:creationId xmlns:a16="http://schemas.microsoft.com/office/drawing/2014/main" id="{75FD8192-9FA0-4E98-97BF-53E880ABB1B8}"/>
                    </a:ext>
                  </a:extLst>
                </p14:cNvPr>
                <p14:cNvContentPartPr/>
                <p14:nvPr/>
              </p14:nvContentPartPr>
              <p14:xfrm>
                <a:off x="7381385" y="5890818"/>
                <a:ext cx="606600" cy="45000"/>
              </p14:xfrm>
            </p:contentPart>
          </mc:Choice>
          <mc:Fallback xmlns="">
            <p:pic>
              <p:nvPicPr>
                <p:cNvPr id="51" name="Inkt 50">
                  <a:extLst>
                    <a:ext uri="{FF2B5EF4-FFF2-40B4-BE49-F238E27FC236}">
                      <a16:creationId xmlns:a16="http://schemas.microsoft.com/office/drawing/2014/main" id="{E1B20844-7FEB-4AD8-A676-96A9148BAD3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372385" y="5882178"/>
                  <a:ext cx="624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733" name="Inkt 732">
                  <a:extLst>
                    <a:ext uri="{FF2B5EF4-FFF2-40B4-BE49-F238E27FC236}">
                      <a16:creationId xmlns:a16="http://schemas.microsoft.com/office/drawing/2014/main" id="{668AA8BE-09A6-4300-A1E8-23CF352DE97A}"/>
                    </a:ext>
                  </a:extLst>
                </p14:cNvPr>
                <p14:cNvContentPartPr/>
                <p14:nvPr/>
              </p14:nvContentPartPr>
              <p14:xfrm>
                <a:off x="8320625" y="5158578"/>
                <a:ext cx="1920600" cy="26640"/>
              </p14:xfrm>
            </p:contentPart>
          </mc:Choice>
          <mc:Fallback xmlns="">
            <p:pic>
              <p:nvPicPr>
                <p:cNvPr id="57" name="Inkt 56">
                  <a:extLst>
                    <a:ext uri="{FF2B5EF4-FFF2-40B4-BE49-F238E27FC236}">
                      <a16:creationId xmlns:a16="http://schemas.microsoft.com/office/drawing/2014/main" id="{0D56FD48-F4FD-4F6A-821F-1A83EF3527C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311625" y="5149938"/>
                  <a:ext cx="1938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734" name="Inkt 733">
                  <a:extLst>
                    <a:ext uri="{FF2B5EF4-FFF2-40B4-BE49-F238E27FC236}">
                      <a16:creationId xmlns:a16="http://schemas.microsoft.com/office/drawing/2014/main" id="{AC60E339-B6B6-45C2-BDA2-8F4E01E37A5B}"/>
                    </a:ext>
                  </a:extLst>
                </p14:cNvPr>
                <p14:cNvContentPartPr/>
                <p14:nvPr/>
              </p14:nvContentPartPr>
              <p14:xfrm>
                <a:off x="8250065" y="5394378"/>
                <a:ext cx="1905480" cy="27720"/>
              </p14:xfrm>
            </p:contentPart>
          </mc:Choice>
          <mc:Fallback xmlns="">
            <p:pic>
              <p:nvPicPr>
                <p:cNvPr id="59" name="Inkt 58">
                  <a:extLst>
                    <a:ext uri="{FF2B5EF4-FFF2-40B4-BE49-F238E27FC236}">
                      <a16:creationId xmlns:a16="http://schemas.microsoft.com/office/drawing/2014/main" id="{5E9CEF12-1D2B-4C6A-899A-C1B6FD36E29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241065" y="5385738"/>
                  <a:ext cx="1923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735" name="Inkt 734">
                  <a:extLst>
                    <a:ext uri="{FF2B5EF4-FFF2-40B4-BE49-F238E27FC236}">
                      <a16:creationId xmlns:a16="http://schemas.microsoft.com/office/drawing/2014/main" id="{3FF803AD-C8C1-4CFE-8813-EAB6CE443D21}"/>
                    </a:ext>
                  </a:extLst>
                </p14:cNvPr>
                <p14:cNvContentPartPr/>
                <p14:nvPr/>
              </p14:nvContentPartPr>
              <p14:xfrm>
                <a:off x="8265905" y="5630178"/>
                <a:ext cx="1692720" cy="25200"/>
              </p14:xfrm>
            </p:contentPart>
          </mc:Choice>
          <mc:Fallback xmlns="">
            <p:pic>
              <p:nvPicPr>
                <p:cNvPr id="60" name="Inkt 59">
                  <a:extLst>
                    <a:ext uri="{FF2B5EF4-FFF2-40B4-BE49-F238E27FC236}">
                      <a16:creationId xmlns:a16="http://schemas.microsoft.com/office/drawing/2014/main" id="{B562B4BD-3A96-4660-A858-BFF15495A6C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256905" y="5621178"/>
                  <a:ext cx="1710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736" name="Inkt 735">
                  <a:extLst>
                    <a:ext uri="{FF2B5EF4-FFF2-40B4-BE49-F238E27FC236}">
                      <a16:creationId xmlns:a16="http://schemas.microsoft.com/office/drawing/2014/main" id="{3A197272-4132-49B4-A289-3AB53EB3FA72}"/>
                    </a:ext>
                  </a:extLst>
                </p14:cNvPr>
                <p14:cNvContentPartPr/>
                <p14:nvPr/>
              </p14:nvContentPartPr>
              <p14:xfrm>
                <a:off x="9931625" y="5647458"/>
                <a:ext cx="158760" cy="5400"/>
              </p14:xfrm>
            </p:contentPart>
          </mc:Choice>
          <mc:Fallback xmlns="">
            <p:pic>
              <p:nvPicPr>
                <p:cNvPr id="62" name="Inkt 61">
                  <a:extLst>
                    <a:ext uri="{FF2B5EF4-FFF2-40B4-BE49-F238E27FC236}">
                      <a16:creationId xmlns:a16="http://schemas.microsoft.com/office/drawing/2014/main" id="{FA6287D8-89EC-4A8B-B2A7-16636CFB8C6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922985" y="5638818"/>
                  <a:ext cx="1764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737" name="Inkt 736">
                  <a:extLst>
                    <a:ext uri="{FF2B5EF4-FFF2-40B4-BE49-F238E27FC236}">
                      <a16:creationId xmlns:a16="http://schemas.microsoft.com/office/drawing/2014/main" id="{BDF43C7B-C173-4209-A2CD-9D173E9ECF20}"/>
                    </a:ext>
                  </a:extLst>
                </p14:cNvPr>
                <p14:cNvContentPartPr/>
                <p14:nvPr/>
              </p14:nvContentPartPr>
              <p14:xfrm>
                <a:off x="8298665" y="5863458"/>
                <a:ext cx="1424880" cy="43920"/>
              </p14:xfrm>
            </p:contentPart>
          </mc:Choice>
          <mc:Fallback xmlns="">
            <p:pic>
              <p:nvPicPr>
                <p:cNvPr id="63" name="Inkt 62">
                  <a:extLst>
                    <a:ext uri="{FF2B5EF4-FFF2-40B4-BE49-F238E27FC236}">
                      <a16:creationId xmlns:a16="http://schemas.microsoft.com/office/drawing/2014/main" id="{DCDB456E-5D23-496E-B3CA-BE036B9AB48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289665" y="5854818"/>
                  <a:ext cx="1442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738" name="Inkt 737">
                  <a:extLst>
                    <a:ext uri="{FF2B5EF4-FFF2-40B4-BE49-F238E27FC236}">
                      <a16:creationId xmlns:a16="http://schemas.microsoft.com/office/drawing/2014/main" id="{CCD44056-33FC-4604-9743-6F48E7F6A4BE}"/>
                    </a:ext>
                  </a:extLst>
                </p14:cNvPr>
                <p14:cNvContentPartPr/>
                <p14:nvPr/>
              </p14:nvContentPartPr>
              <p14:xfrm>
                <a:off x="6459785" y="3249498"/>
                <a:ext cx="49320" cy="695520"/>
              </p14:xfrm>
            </p:contentPart>
          </mc:Choice>
          <mc:Fallback xmlns="">
            <p:pic>
              <p:nvPicPr>
                <p:cNvPr id="99" name="Inkt 98">
                  <a:extLst>
                    <a:ext uri="{FF2B5EF4-FFF2-40B4-BE49-F238E27FC236}">
                      <a16:creationId xmlns:a16="http://schemas.microsoft.com/office/drawing/2014/main" id="{83475F6A-AB37-4456-AABF-D7A477E3B1C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450785" y="3240498"/>
                  <a:ext cx="6696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739" name="Inkt 738">
                  <a:extLst>
                    <a:ext uri="{FF2B5EF4-FFF2-40B4-BE49-F238E27FC236}">
                      <a16:creationId xmlns:a16="http://schemas.microsoft.com/office/drawing/2014/main" id="{942DABE3-9DBE-4CB9-A893-8B3EC65E6256}"/>
                    </a:ext>
                  </a:extLst>
                </p14:cNvPr>
                <p14:cNvContentPartPr/>
                <p14:nvPr/>
              </p14:nvContentPartPr>
              <p14:xfrm>
                <a:off x="7018865" y="3254538"/>
                <a:ext cx="54360" cy="675360"/>
              </p14:xfrm>
            </p:contentPart>
          </mc:Choice>
          <mc:Fallback xmlns="">
            <p:pic>
              <p:nvPicPr>
                <p:cNvPr id="100" name="Inkt 99">
                  <a:extLst>
                    <a:ext uri="{FF2B5EF4-FFF2-40B4-BE49-F238E27FC236}">
                      <a16:creationId xmlns:a16="http://schemas.microsoft.com/office/drawing/2014/main" id="{D9EC3BA3-6908-4AF5-B0B1-264182F05F0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010225" y="3245538"/>
                  <a:ext cx="7200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740" name="Inkt 739">
                  <a:extLst>
                    <a:ext uri="{FF2B5EF4-FFF2-40B4-BE49-F238E27FC236}">
                      <a16:creationId xmlns:a16="http://schemas.microsoft.com/office/drawing/2014/main" id="{539526C3-B9FC-4780-BA1B-1F1C8B958280}"/>
                    </a:ext>
                  </a:extLst>
                </p14:cNvPr>
                <p14:cNvContentPartPr/>
                <p14:nvPr/>
              </p14:nvContentPartPr>
              <p14:xfrm>
                <a:off x="7679105" y="3258138"/>
                <a:ext cx="24480" cy="656280"/>
              </p14:xfrm>
            </p:contentPart>
          </mc:Choice>
          <mc:Fallback xmlns="">
            <p:pic>
              <p:nvPicPr>
                <p:cNvPr id="102" name="Inkt 101">
                  <a:extLst>
                    <a:ext uri="{FF2B5EF4-FFF2-40B4-BE49-F238E27FC236}">
                      <a16:creationId xmlns:a16="http://schemas.microsoft.com/office/drawing/2014/main" id="{98B1EFC9-4543-45A4-BBF7-73A5EDE754C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670465" y="3249498"/>
                  <a:ext cx="4212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741" name="Inkt 740">
                  <a:extLst>
                    <a:ext uri="{FF2B5EF4-FFF2-40B4-BE49-F238E27FC236}">
                      <a16:creationId xmlns:a16="http://schemas.microsoft.com/office/drawing/2014/main" id="{908A71A1-CE00-488D-9794-87B84B4D4323}"/>
                    </a:ext>
                  </a:extLst>
                </p14:cNvPr>
                <p14:cNvContentPartPr/>
                <p14:nvPr/>
              </p14:nvContentPartPr>
              <p14:xfrm>
                <a:off x="7699985" y="3617778"/>
                <a:ext cx="290880" cy="20520"/>
              </p14:xfrm>
            </p:contentPart>
          </mc:Choice>
          <mc:Fallback xmlns="">
            <p:pic>
              <p:nvPicPr>
                <p:cNvPr id="104" name="Inkt 103">
                  <a:extLst>
                    <a:ext uri="{FF2B5EF4-FFF2-40B4-BE49-F238E27FC236}">
                      <a16:creationId xmlns:a16="http://schemas.microsoft.com/office/drawing/2014/main" id="{7FCE404B-A7C1-44AD-9C61-E21B711350D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691345" y="3608778"/>
                  <a:ext cx="308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742" name="Inkt 741">
                  <a:extLst>
                    <a:ext uri="{FF2B5EF4-FFF2-40B4-BE49-F238E27FC236}">
                      <a16:creationId xmlns:a16="http://schemas.microsoft.com/office/drawing/2014/main" id="{012B5A28-B2BB-466A-8460-993536303DAD}"/>
                    </a:ext>
                  </a:extLst>
                </p14:cNvPr>
                <p14:cNvContentPartPr/>
                <p14:nvPr/>
              </p14:nvContentPartPr>
              <p14:xfrm>
                <a:off x="2733425" y="3616338"/>
                <a:ext cx="3187440" cy="79560"/>
              </p14:xfrm>
            </p:contentPart>
          </mc:Choice>
          <mc:Fallback xmlns="">
            <p:pic>
              <p:nvPicPr>
                <p:cNvPr id="6" name="Inkt 5">
                  <a:extLst>
                    <a:ext uri="{FF2B5EF4-FFF2-40B4-BE49-F238E27FC236}">
                      <a16:creationId xmlns:a16="http://schemas.microsoft.com/office/drawing/2014/main" id="{155B7FA9-53F0-492F-9541-FEF6128792B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724785" y="3607338"/>
                  <a:ext cx="3205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743" name="Inkt 742">
                  <a:extLst>
                    <a:ext uri="{FF2B5EF4-FFF2-40B4-BE49-F238E27FC236}">
                      <a16:creationId xmlns:a16="http://schemas.microsoft.com/office/drawing/2014/main" id="{FE123FDC-C133-4A1E-A344-3A188D6BA7E3}"/>
                    </a:ext>
                  </a:extLst>
                </p14:cNvPr>
                <p14:cNvContentPartPr/>
                <p14:nvPr/>
              </p14:nvContentPartPr>
              <p14:xfrm>
                <a:off x="2614265" y="3803538"/>
                <a:ext cx="3258360" cy="124560"/>
              </p14:xfrm>
            </p:contentPart>
          </mc:Choice>
          <mc:Fallback xmlns="">
            <p:pic>
              <p:nvPicPr>
                <p:cNvPr id="7" name="Inkt 6">
                  <a:extLst>
                    <a:ext uri="{FF2B5EF4-FFF2-40B4-BE49-F238E27FC236}">
                      <a16:creationId xmlns:a16="http://schemas.microsoft.com/office/drawing/2014/main" id="{CD676434-752B-440F-8B14-D5B787044FB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605625" y="3794538"/>
                  <a:ext cx="3276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744" name="Inkt 743">
                  <a:extLst>
                    <a:ext uri="{FF2B5EF4-FFF2-40B4-BE49-F238E27FC236}">
                      <a16:creationId xmlns:a16="http://schemas.microsoft.com/office/drawing/2014/main" id="{F641F0E0-4FAA-4341-9A9D-B277B4A019B5}"/>
                    </a:ext>
                  </a:extLst>
                </p14:cNvPr>
                <p14:cNvContentPartPr/>
                <p14:nvPr/>
              </p14:nvContentPartPr>
              <p14:xfrm>
                <a:off x="5787040" y="3612547"/>
                <a:ext cx="396000" cy="25200"/>
              </p14:xfrm>
            </p:contentPart>
          </mc:Choice>
          <mc:Fallback xmlns="">
            <p:pic>
              <p:nvPicPr>
                <p:cNvPr id="144" name="Inkt 143">
                  <a:extLst>
                    <a:ext uri="{FF2B5EF4-FFF2-40B4-BE49-F238E27FC236}">
                      <a16:creationId xmlns:a16="http://schemas.microsoft.com/office/drawing/2014/main" id="{689683A1-7C61-43C2-8C31-5691036035B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778040" y="3603907"/>
                  <a:ext cx="413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745" name="Inkt 744">
                  <a:extLst>
                    <a:ext uri="{FF2B5EF4-FFF2-40B4-BE49-F238E27FC236}">
                      <a16:creationId xmlns:a16="http://schemas.microsoft.com/office/drawing/2014/main" id="{45C9E115-9F4E-4F9B-A5E5-ADA4D48D8D85}"/>
                    </a:ext>
                  </a:extLst>
                </p14:cNvPr>
                <p14:cNvContentPartPr/>
                <p14:nvPr/>
              </p14:nvContentPartPr>
              <p14:xfrm>
                <a:off x="7921480" y="3221587"/>
                <a:ext cx="483120" cy="41040"/>
              </p14:xfrm>
            </p:contentPart>
          </mc:Choice>
          <mc:Fallback xmlns="">
            <p:pic>
              <p:nvPicPr>
                <p:cNvPr id="146" name="Inkt 145">
                  <a:extLst>
                    <a:ext uri="{FF2B5EF4-FFF2-40B4-BE49-F238E27FC236}">
                      <a16:creationId xmlns:a16="http://schemas.microsoft.com/office/drawing/2014/main" id="{B9C40513-B8FD-408C-97D5-E28D03B5CDA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912840" y="3212947"/>
                  <a:ext cx="500760" cy="58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46" name="Tekstvak 745">
            <a:extLst>
              <a:ext uri="{FF2B5EF4-FFF2-40B4-BE49-F238E27FC236}">
                <a16:creationId xmlns:a16="http://schemas.microsoft.com/office/drawing/2014/main" id="{B534848C-469A-4E6E-BC6F-33F8186A84F4}"/>
              </a:ext>
            </a:extLst>
          </p:cNvPr>
          <p:cNvSpPr txBox="1"/>
          <p:nvPr/>
        </p:nvSpPr>
        <p:spPr>
          <a:xfrm>
            <a:off x="3338446" y="4070658"/>
            <a:ext cx="136808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400" dirty="0"/>
              <a:t>WR07</a:t>
            </a:r>
            <a:endParaRPr lang="en-GB" sz="1400" dirty="0"/>
          </a:p>
        </p:txBody>
      </p:sp>
      <p:sp>
        <p:nvSpPr>
          <p:cNvPr id="747" name="Tekstvak 746">
            <a:extLst>
              <a:ext uri="{FF2B5EF4-FFF2-40B4-BE49-F238E27FC236}">
                <a16:creationId xmlns:a16="http://schemas.microsoft.com/office/drawing/2014/main" id="{225D8D00-8036-43CA-9921-C032C4B01358}"/>
              </a:ext>
            </a:extLst>
          </p:cNvPr>
          <p:cNvSpPr txBox="1"/>
          <p:nvPr/>
        </p:nvSpPr>
        <p:spPr>
          <a:xfrm>
            <a:off x="4589721" y="439532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WR08</a:t>
            </a:r>
            <a:endParaRPr lang="en-GB" sz="1400" dirty="0"/>
          </a:p>
        </p:txBody>
      </p:sp>
      <p:sp>
        <p:nvSpPr>
          <p:cNvPr id="748" name="Tekstvak 747">
            <a:extLst>
              <a:ext uri="{FF2B5EF4-FFF2-40B4-BE49-F238E27FC236}">
                <a16:creationId xmlns:a16="http://schemas.microsoft.com/office/drawing/2014/main" id="{DECE9E65-5A95-4BB4-985B-4F5D0595D9FF}"/>
              </a:ext>
            </a:extLst>
          </p:cNvPr>
          <p:cNvSpPr txBox="1"/>
          <p:nvPr/>
        </p:nvSpPr>
        <p:spPr>
          <a:xfrm>
            <a:off x="6401114" y="3407721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12</a:t>
            </a:r>
            <a:endParaRPr lang="en-GB" sz="1400" dirty="0"/>
          </a:p>
        </p:txBody>
      </p:sp>
      <p:sp>
        <p:nvSpPr>
          <p:cNvPr id="749" name="Tekstvak 748">
            <a:extLst>
              <a:ext uri="{FF2B5EF4-FFF2-40B4-BE49-F238E27FC236}">
                <a16:creationId xmlns:a16="http://schemas.microsoft.com/office/drawing/2014/main" id="{A8D2005D-CB50-4755-807E-9110016A5A25}"/>
              </a:ext>
            </a:extLst>
          </p:cNvPr>
          <p:cNvSpPr txBox="1"/>
          <p:nvPr/>
        </p:nvSpPr>
        <p:spPr>
          <a:xfrm>
            <a:off x="6135727" y="3473064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11</a:t>
            </a:r>
            <a:endParaRPr lang="en-GB" sz="1400" dirty="0"/>
          </a:p>
        </p:txBody>
      </p:sp>
      <p:sp>
        <p:nvSpPr>
          <p:cNvPr id="750" name="Tekstvak 749">
            <a:extLst>
              <a:ext uri="{FF2B5EF4-FFF2-40B4-BE49-F238E27FC236}">
                <a16:creationId xmlns:a16="http://schemas.microsoft.com/office/drawing/2014/main" id="{0435686F-C9F6-405F-9C36-8C75657BB648}"/>
              </a:ext>
            </a:extLst>
          </p:cNvPr>
          <p:cNvSpPr txBox="1"/>
          <p:nvPr/>
        </p:nvSpPr>
        <p:spPr>
          <a:xfrm>
            <a:off x="5730186" y="4585317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10</a:t>
            </a:r>
            <a:endParaRPr lang="en-GB" sz="1400" dirty="0"/>
          </a:p>
        </p:txBody>
      </p:sp>
      <p:sp>
        <p:nvSpPr>
          <p:cNvPr id="751" name="Tekstvak 750">
            <a:extLst>
              <a:ext uri="{FF2B5EF4-FFF2-40B4-BE49-F238E27FC236}">
                <a16:creationId xmlns:a16="http://schemas.microsoft.com/office/drawing/2014/main" id="{A71ED035-5C74-496B-BE56-B6D4564EA2BF}"/>
              </a:ext>
            </a:extLst>
          </p:cNvPr>
          <p:cNvSpPr txBox="1"/>
          <p:nvPr/>
        </p:nvSpPr>
        <p:spPr>
          <a:xfrm>
            <a:off x="5323846" y="4193778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09</a:t>
            </a:r>
            <a:endParaRPr lang="en-GB" sz="1400" dirty="0"/>
          </a:p>
        </p:txBody>
      </p:sp>
      <p:sp>
        <p:nvSpPr>
          <p:cNvPr id="752" name="Tekstvak 751">
            <a:extLst>
              <a:ext uri="{FF2B5EF4-FFF2-40B4-BE49-F238E27FC236}">
                <a16:creationId xmlns:a16="http://schemas.microsoft.com/office/drawing/2014/main" id="{207D8666-82DF-418B-99A3-FBCF89B54C7C}"/>
              </a:ext>
            </a:extLst>
          </p:cNvPr>
          <p:cNvSpPr txBox="1"/>
          <p:nvPr/>
        </p:nvSpPr>
        <p:spPr>
          <a:xfrm>
            <a:off x="7587160" y="3140947"/>
            <a:ext cx="465192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900" dirty="0"/>
              <a:t>WR16</a:t>
            </a:r>
            <a:endParaRPr lang="en-GB" sz="900" dirty="0"/>
          </a:p>
        </p:txBody>
      </p:sp>
      <p:sp>
        <p:nvSpPr>
          <p:cNvPr id="753" name="Tekstvak 752">
            <a:extLst>
              <a:ext uri="{FF2B5EF4-FFF2-40B4-BE49-F238E27FC236}">
                <a16:creationId xmlns:a16="http://schemas.microsoft.com/office/drawing/2014/main" id="{69401E1E-681B-4DEC-A8D1-471F0F2BB1E2}"/>
              </a:ext>
            </a:extLst>
          </p:cNvPr>
          <p:cNvSpPr txBox="1"/>
          <p:nvPr/>
        </p:nvSpPr>
        <p:spPr>
          <a:xfrm>
            <a:off x="7334287" y="3341217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15</a:t>
            </a:r>
            <a:endParaRPr lang="en-GB" sz="1400" dirty="0"/>
          </a:p>
        </p:txBody>
      </p:sp>
      <p:sp>
        <p:nvSpPr>
          <p:cNvPr id="754" name="Tekstvak 753">
            <a:extLst>
              <a:ext uri="{FF2B5EF4-FFF2-40B4-BE49-F238E27FC236}">
                <a16:creationId xmlns:a16="http://schemas.microsoft.com/office/drawing/2014/main" id="{04BA5424-64FD-458D-BC99-4C80280E3714}"/>
              </a:ext>
            </a:extLst>
          </p:cNvPr>
          <p:cNvSpPr txBox="1"/>
          <p:nvPr/>
        </p:nvSpPr>
        <p:spPr>
          <a:xfrm>
            <a:off x="7021249" y="3393976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14</a:t>
            </a:r>
            <a:endParaRPr lang="en-GB" sz="1400" dirty="0"/>
          </a:p>
        </p:txBody>
      </p:sp>
      <p:sp>
        <p:nvSpPr>
          <p:cNvPr id="755" name="Tekstvak 754">
            <a:extLst>
              <a:ext uri="{FF2B5EF4-FFF2-40B4-BE49-F238E27FC236}">
                <a16:creationId xmlns:a16="http://schemas.microsoft.com/office/drawing/2014/main" id="{CA61CCDC-F87E-4CAA-B6A8-9BA710597502}"/>
              </a:ext>
            </a:extLst>
          </p:cNvPr>
          <p:cNvSpPr txBox="1"/>
          <p:nvPr/>
        </p:nvSpPr>
        <p:spPr>
          <a:xfrm>
            <a:off x="6701705" y="3370684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13</a:t>
            </a:r>
            <a:endParaRPr lang="en-GB" sz="1400" dirty="0"/>
          </a:p>
        </p:txBody>
      </p:sp>
      <p:sp>
        <p:nvSpPr>
          <p:cNvPr id="756" name="Tekstvak 755">
            <a:extLst>
              <a:ext uri="{FF2B5EF4-FFF2-40B4-BE49-F238E27FC236}">
                <a16:creationId xmlns:a16="http://schemas.microsoft.com/office/drawing/2014/main" id="{A27265C6-9E72-4524-99ED-57AE8CFBF743}"/>
              </a:ext>
            </a:extLst>
          </p:cNvPr>
          <p:cNvSpPr txBox="1"/>
          <p:nvPr/>
        </p:nvSpPr>
        <p:spPr>
          <a:xfrm>
            <a:off x="8007434" y="3476445"/>
            <a:ext cx="36740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20</a:t>
            </a:r>
            <a:endParaRPr lang="en-GB" sz="1400" dirty="0"/>
          </a:p>
        </p:txBody>
      </p:sp>
      <p:sp>
        <p:nvSpPr>
          <p:cNvPr id="757" name="Tekstvak 756">
            <a:extLst>
              <a:ext uri="{FF2B5EF4-FFF2-40B4-BE49-F238E27FC236}">
                <a16:creationId xmlns:a16="http://schemas.microsoft.com/office/drawing/2014/main" id="{A3C6ACD0-9B62-47C2-A3AC-7F2D8D4BCDFA}"/>
              </a:ext>
            </a:extLst>
          </p:cNvPr>
          <p:cNvSpPr txBox="1"/>
          <p:nvPr/>
        </p:nvSpPr>
        <p:spPr>
          <a:xfrm>
            <a:off x="7572827" y="3721295"/>
            <a:ext cx="625492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900" dirty="0"/>
              <a:t>WR19</a:t>
            </a:r>
            <a:endParaRPr lang="en-GB" sz="900" dirty="0"/>
          </a:p>
        </p:txBody>
      </p:sp>
      <p:sp>
        <p:nvSpPr>
          <p:cNvPr id="758" name="Tekstvak 757">
            <a:extLst>
              <a:ext uri="{FF2B5EF4-FFF2-40B4-BE49-F238E27FC236}">
                <a16:creationId xmlns:a16="http://schemas.microsoft.com/office/drawing/2014/main" id="{498C1941-C169-4CCE-A70B-E609CD196492}"/>
              </a:ext>
            </a:extLst>
          </p:cNvPr>
          <p:cNvSpPr txBox="1"/>
          <p:nvPr/>
        </p:nvSpPr>
        <p:spPr>
          <a:xfrm>
            <a:off x="7627266" y="3574964"/>
            <a:ext cx="465192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900" dirty="0"/>
              <a:t>WR18</a:t>
            </a:r>
            <a:endParaRPr lang="en-GB" sz="900" dirty="0"/>
          </a:p>
        </p:txBody>
      </p:sp>
      <p:sp>
        <p:nvSpPr>
          <p:cNvPr id="759" name="Tekstvak 758">
            <a:extLst>
              <a:ext uri="{FF2B5EF4-FFF2-40B4-BE49-F238E27FC236}">
                <a16:creationId xmlns:a16="http://schemas.microsoft.com/office/drawing/2014/main" id="{49B624CC-8E95-4567-9039-810FFC189FAC}"/>
              </a:ext>
            </a:extLst>
          </p:cNvPr>
          <p:cNvSpPr txBox="1"/>
          <p:nvPr/>
        </p:nvSpPr>
        <p:spPr>
          <a:xfrm>
            <a:off x="7603568" y="3391197"/>
            <a:ext cx="465192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900" dirty="0"/>
              <a:t>WR17</a:t>
            </a:r>
            <a:endParaRPr lang="en-GB" sz="900" dirty="0"/>
          </a:p>
        </p:txBody>
      </p:sp>
      <p:sp>
        <p:nvSpPr>
          <p:cNvPr id="760" name="Tekstvak 759">
            <a:extLst>
              <a:ext uri="{FF2B5EF4-FFF2-40B4-BE49-F238E27FC236}">
                <a16:creationId xmlns:a16="http://schemas.microsoft.com/office/drawing/2014/main" id="{1CF4A70B-71D3-4A57-95DC-9D41A89DEA3B}"/>
              </a:ext>
            </a:extLst>
          </p:cNvPr>
          <p:cNvSpPr txBox="1"/>
          <p:nvPr/>
        </p:nvSpPr>
        <p:spPr>
          <a:xfrm>
            <a:off x="10030228" y="3495761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WR24</a:t>
            </a:r>
            <a:endParaRPr lang="en-GB" sz="1400" dirty="0"/>
          </a:p>
        </p:txBody>
      </p:sp>
      <p:sp>
        <p:nvSpPr>
          <p:cNvPr id="761" name="Tekstvak 760">
            <a:extLst>
              <a:ext uri="{FF2B5EF4-FFF2-40B4-BE49-F238E27FC236}">
                <a16:creationId xmlns:a16="http://schemas.microsoft.com/office/drawing/2014/main" id="{B644F555-8D21-4807-B741-45078E78D221}"/>
              </a:ext>
            </a:extLst>
          </p:cNvPr>
          <p:cNvSpPr txBox="1"/>
          <p:nvPr/>
        </p:nvSpPr>
        <p:spPr>
          <a:xfrm>
            <a:off x="9448565" y="352503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WR23</a:t>
            </a:r>
            <a:endParaRPr lang="en-GB" sz="1400" dirty="0"/>
          </a:p>
        </p:txBody>
      </p:sp>
      <p:sp>
        <p:nvSpPr>
          <p:cNvPr id="762" name="Tekstvak 761">
            <a:extLst>
              <a:ext uri="{FF2B5EF4-FFF2-40B4-BE49-F238E27FC236}">
                <a16:creationId xmlns:a16="http://schemas.microsoft.com/office/drawing/2014/main" id="{CA834A1B-652B-4276-B0C3-2C97C058AED4}"/>
              </a:ext>
            </a:extLst>
          </p:cNvPr>
          <p:cNvSpPr txBox="1"/>
          <p:nvPr/>
        </p:nvSpPr>
        <p:spPr>
          <a:xfrm>
            <a:off x="8986721" y="3432389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WR22</a:t>
            </a:r>
            <a:endParaRPr lang="en-GB" sz="1400" dirty="0"/>
          </a:p>
        </p:txBody>
      </p:sp>
      <p:sp>
        <p:nvSpPr>
          <p:cNvPr id="763" name="Tekstvak 762">
            <a:extLst>
              <a:ext uri="{FF2B5EF4-FFF2-40B4-BE49-F238E27FC236}">
                <a16:creationId xmlns:a16="http://schemas.microsoft.com/office/drawing/2014/main" id="{FE76B0EB-C431-498B-8A14-38151C6F9C9C}"/>
              </a:ext>
            </a:extLst>
          </p:cNvPr>
          <p:cNvSpPr txBox="1"/>
          <p:nvPr/>
        </p:nvSpPr>
        <p:spPr>
          <a:xfrm>
            <a:off x="8383625" y="3457601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WR21</a:t>
            </a:r>
            <a:endParaRPr lang="en-GB" sz="1400" dirty="0"/>
          </a:p>
        </p:txBody>
      </p:sp>
      <p:sp>
        <p:nvSpPr>
          <p:cNvPr id="764" name="Tekstvak 763">
            <a:extLst>
              <a:ext uri="{FF2B5EF4-FFF2-40B4-BE49-F238E27FC236}">
                <a16:creationId xmlns:a16="http://schemas.microsoft.com/office/drawing/2014/main" id="{23212FF4-2A7A-41A6-AF33-65AE9C4918EE}"/>
              </a:ext>
            </a:extLst>
          </p:cNvPr>
          <p:cNvSpPr txBox="1"/>
          <p:nvPr/>
        </p:nvSpPr>
        <p:spPr>
          <a:xfrm>
            <a:off x="5251117" y="5234729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28</a:t>
            </a:r>
            <a:endParaRPr lang="en-GB" sz="1400" dirty="0"/>
          </a:p>
        </p:txBody>
      </p:sp>
      <p:sp>
        <p:nvSpPr>
          <p:cNvPr id="765" name="Tekstvak 764">
            <a:extLst>
              <a:ext uri="{FF2B5EF4-FFF2-40B4-BE49-F238E27FC236}">
                <a16:creationId xmlns:a16="http://schemas.microsoft.com/office/drawing/2014/main" id="{C1055752-6506-4DA8-803A-65AC67EC56BE}"/>
              </a:ext>
            </a:extLst>
          </p:cNvPr>
          <p:cNvSpPr txBox="1"/>
          <p:nvPr/>
        </p:nvSpPr>
        <p:spPr>
          <a:xfrm>
            <a:off x="4588137" y="5300448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WR27</a:t>
            </a:r>
            <a:endParaRPr lang="en-GB" sz="1400" dirty="0"/>
          </a:p>
        </p:txBody>
      </p:sp>
      <p:sp>
        <p:nvSpPr>
          <p:cNvPr id="766" name="Tekstvak 765">
            <a:extLst>
              <a:ext uri="{FF2B5EF4-FFF2-40B4-BE49-F238E27FC236}">
                <a16:creationId xmlns:a16="http://schemas.microsoft.com/office/drawing/2014/main" id="{4D307CE9-82BB-409F-BCC8-7343F4B1BC56}"/>
              </a:ext>
            </a:extLst>
          </p:cNvPr>
          <p:cNvSpPr txBox="1"/>
          <p:nvPr/>
        </p:nvSpPr>
        <p:spPr>
          <a:xfrm>
            <a:off x="4441180" y="4934418"/>
            <a:ext cx="679586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400" dirty="0"/>
              <a:t>WR26</a:t>
            </a:r>
            <a:endParaRPr lang="en-GB" sz="1400" dirty="0"/>
          </a:p>
        </p:txBody>
      </p:sp>
      <p:sp>
        <p:nvSpPr>
          <p:cNvPr id="767" name="Tekstvak 766">
            <a:extLst>
              <a:ext uri="{FF2B5EF4-FFF2-40B4-BE49-F238E27FC236}">
                <a16:creationId xmlns:a16="http://schemas.microsoft.com/office/drawing/2014/main" id="{BA39ABE4-CAD2-4661-A983-7A7176E9E462}"/>
              </a:ext>
            </a:extLst>
          </p:cNvPr>
          <p:cNvSpPr txBox="1"/>
          <p:nvPr/>
        </p:nvSpPr>
        <p:spPr>
          <a:xfrm>
            <a:off x="3584624" y="5039118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WR25</a:t>
            </a:r>
            <a:endParaRPr lang="en-GB" sz="1400" dirty="0"/>
          </a:p>
        </p:txBody>
      </p:sp>
      <p:sp>
        <p:nvSpPr>
          <p:cNvPr id="768" name="Tekstvak 767">
            <a:extLst>
              <a:ext uri="{FF2B5EF4-FFF2-40B4-BE49-F238E27FC236}">
                <a16:creationId xmlns:a16="http://schemas.microsoft.com/office/drawing/2014/main" id="{CDC0653B-5F43-4D45-9D97-4673FBE45F65}"/>
              </a:ext>
            </a:extLst>
          </p:cNvPr>
          <p:cNvSpPr txBox="1"/>
          <p:nvPr/>
        </p:nvSpPr>
        <p:spPr>
          <a:xfrm>
            <a:off x="6495622" y="4521569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WR29</a:t>
            </a:r>
            <a:endParaRPr lang="en-GB" sz="1400" dirty="0"/>
          </a:p>
        </p:txBody>
      </p:sp>
      <p:sp>
        <p:nvSpPr>
          <p:cNvPr id="769" name="Tekstvak 768">
            <a:extLst>
              <a:ext uri="{FF2B5EF4-FFF2-40B4-BE49-F238E27FC236}">
                <a16:creationId xmlns:a16="http://schemas.microsoft.com/office/drawing/2014/main" id="{373260A5-C7CB-4E5C-9CC2-5DC971C932AD}"/>
              </a:ext>
            </a:extLst>
          </p:cNvPr>
          <p:cNvSpPr txBox="1"/>
          <p:nvPr/>
        </p:nvSpPr>
        <p:spPr>
          <a:xfrm>
            <a:off x="9262537" y="4318000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WR32</a:t>
            </a:r>
            <a:endParaRPr lang="en-GB" sz="1400" dirty="0"/>
          </a:p>
        </p:txBody>
      </p:sp>
      <p:sp>
        <p:nvSpPr>
          <p:cNvPr id="770" name="Tekstvak 769">
            <a:extLst>
              <a:ext uri="{FF2B5EF4-FFF2-40B4-BE49-F238E27FC236}">
                <a16:creationId xmlns:a16="http://schemas.microsoft.com/office/drawing/2014/main" id="{F0250DC3-8FEE-4F41-B5E0-0FD093FA780F}"/>
              </a:ext>
            </a:extLst>
          </p:cNvPr>
          <p:cNvSpPr txBox="1"/>
          <p:nvPr/>
        </p:nvSpPr>
        <p:spPr>
          <a:xfrm>
            <a:off x="7372394" y="4717747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WR31</a:t>
            </a:r>
            <a:endParaRPr lang="en-GB" sz="1400" dirty="0"/>
          </a:p>
        </p:txBody>
      </p:sp>
      <p:sp>
        <p:nvSpPr>
          <p:cNvPr id="771" name="Tekstvak 770">
            <a:extLst>
              <a:ext uri="{FF2B5EF4-FFF2-40B4-BE49-F238E27FC236}">
                <a16:creationId xmlns:a16="http://schemas.microsoft.com/office/drawing/2014/main" id="{C1E85549-6E3C-4515-A3E0-AF83836F36DB}"/>
              </a:ext>
            </a:extLst>
          </p:cNvPr>
          <p:cNvSpPr txBox="1"/>
          <p:nvPr/>
        </p:nvSpPr>
        <p:spPr>
          <a:xfrm>
            <a:off x="7363745" y="4163583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WR30</a:t>
            </a:r>
            <a:endParaRPr lang="en-GB" sz="1400" dirty="0"/>
          </a:p>
        </p:txBody>
      </p:sp>
      <p:sp>
        <p:nvSpPr>
          <p:cNvPr id="772" name="Tekstvak 771">
            <a:extLst>
              <a:ext uri="{FF2B5EF4-FFF2-40B4-BE49-F238E27FC236}">
                <a16:creationId xmlns:a16="http://schemas.microsoft.com/office/drawing/2014/main" id="{B67E2828-8384-4533-B923-3A272AC5C874}"/>
              </a:ext>
            </a:extLst>
          </p:cNvPr>
          <p:cNvSpPr txBox="1"/>
          <p:nvPr/>
        </p:nvSpPr>
        <p:spPr>
          <a:xfrm>
            <a:off x="7377253" y="5602321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WR35</a:t>
            </a:r>
            <a:endParaRPr lang="en-GB" sz="1400" dirty="0"/>
          </a:p>
        </p:txBody>
      </p:sp>
      <p:sp>
        <p:nvSpPr>
          <p:cNvPr id="773" name="Tekstvak 772">
            <a:extLst>
              <a:ext uri="{FF2B5EF4-FFF2-40B4-BE49-F238E27FC236}">
                <a16:creationId xmlns:a16="http://schemas.microsoft.com/office/drawing/2014/main" id="{2F90196E-7EAF-4134-8E8E-49343C69C451}"/>
              </a:ext>
            </a:extLst>
          </p:cNvPr>
          <p:cNvSpPr txBox="1"/>
          <p:nvPr/>
        </p:nvSpPr>
        <p:spPr>
          <a:xfrm>
            <a:off x="7422479" y="5202117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WR34</a:t>
            </a:r>
            <a:endParaRPr lang="en-GB" sz="1400" dirty="0"/>
          </a:p>
        </p:txBody>
      </p:sp>
      <p:sp>
        <p:nvSpPr>
          <p:cNvPr id="774" name="Tekstvak 773">
            <a:extLst>
              <a:ext uri="{FF2B5EF4-FFF2-40B4-BE49-F238E27FC236}">
                <a16:creationId xmlns:a16="http://schemas.microsoft.com/office/drawing/2014/main" id="{6A146D1F-5328-4804-BBE6-E3AB2A09B415}"/>
              </a:ext>
            </a:extLst>
          </p:cNvPr>
          <p:cNvSpPr txBox="1"/>
          <p:nvPr/>
        </p:nvSpPr>
        <p:spPr>
          <a:xfrm>
            <a:off x="6591536" y="5690849"/>
            <a:ext cx="36740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33</a:t>
            </a:r>
            <a:endParaRPr lang="en-GB" sz="1400" dirty="0"/>
          </a:p>
        </p:txBody>
      </p:sp>
      <p:sp>
        <p:nvSpPr>
          <p:cNvPr id="775" name="Tekstvak 774">
            <a:extLst>
              <a:ext uri="{FF2B5EF4-FFF2-40B4-BE49-F238E27FC236}">
                <a16:creationId xmlns:a16="http://schemas.microsoft.com/office/drawing/2014/main" id="{8C1A0D68-FBC4-4204-B26F-09B9EFB10B81}"/>
              </a:ext>
            </a:extLst>
          </p:cNvPr>
          <p:cNvSpPr txBox="1"/>
          <p:nvPr/>
        </p:nvSpPr>
        <p:spPr>
          <a:xfrm>
            <a:off x="9073997" y="5386516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WR38</a:t>
            </a:r>
            <a:endParaRPr lang="en-GB" sz="1400" dirty="0"/>
          </a:p>
        </p:txBody>
      </p:sp>
      <p:sp>
        <p:nvSpPr>
          <p:cNvPr id="776" name="Tekstvak 775">
            <a:extLst>
              <a:ext uri="{FF2B5EF4-FFF2-40B4-BE49-F238E27FC236}">
                <a16:creationId xmlns:a16="http://schemas.microsoft.com/office/drawing/2014/main" id="{2C8D8CF4-4397-4445-BB7F-28B4CCEF07DC}"/>
              </a:ext>
            </a:extLst>
          </p:cNvPr>
          <p:cNvSpPr txBox="1"/>
          <p:nvPr/>
        </p:nvSpPr>
        <p:spPr>
          <a:xfrm>
            <a:off x="9104303" y="5142524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WR37</a:t>
            </a:r>
            <a:endParaRPr lang="en-GB" sz="1400" dirty="0"/>
          </a:p>
        </p:txBody>
      </p:sp>
      <p:sp>
        <p:nvSpPr>
          <p:cNvPr id="777" name="Tekstvak 776">
            <a:extLst>
              <a:ext uri="{FF2B5EF4-FFF2-40B4-BE49-F238E27FC236}">
                <a16:creationId xmlns:a16="http://schemas.microsoft.com/office/drawing/2014/main" id="{D051C297-CD1A-47F4-9653-B26F9425F60D}"/>
              </a:ext>
            </a:extLst>
          </p:cNvPr>
          <p:cNvSpPr txBox="1"/>
          <p:nvPr/>
        </p:nvSpPr>
        <p:spPr>
          <a:xfrm>
            <a:off x="7407751" y="5900619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WR36</a:t>
            </a:r>
            <a:endParaRPr lang="en-GB" sz="1400" dirty="0"/>
          </a:p>
        </p:txBody>
      </p:sp>
      <p:sp>
        <p:nvSpPr>
          <p:cNvPr id="778" name="Tekstvak 777">
            <a:extLst>
              <a:ext uri="{FF2B5EF4-FFF2-40B4-BE49-F238E27FC236}">
                <a16:creationId xmlns:a16="http://schemas.microsoft.com/office/drawing/2014/main" id="{570136E8-0848-41DA-894D-EB2375119227}"/>
              </a:ext>
            </a:extLst>
          </p:cNvPr>
          <p:cNvSpPr txBox="1"/>
          <p:nvPr/>
        </p:nvSpPr>
        <p:spPr>
          <a:xfrm>
            <a:off x="8267548" y="5881596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WR40</a:t>
            </a:r>
            <a:endParaRPr lang="en-GB" sz="1400" dirty="0"/>
          </a:p>
        </p:txBody>
      </p:sp>
      <p:sp>
        <p:nvSpPr>
          <p:cNvPr id="779" name="Tekstvak 778">
            <a:extLst>
              <a:ext uri="{FF2B5EF4-FFF2-40B4-BE49-F238E27FC236}">
                <a16:creationId xmlns:a16="http://schemas.microsoft.com/office/drawing/2014/main" id="{9C6AAAE7-D0FF-4100-AF24-6E50F66AE291}"/>
              </a:ext>
            </a:extLst>
          </p:cNvPr>
          <p:cNvSpPr txBox="1"/>
          <p:nvPr/>
        </p:nvSpPr>
        <p:spPr>
          <a:xfrm>
            <a:off x="8791557" y="5591263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WR39</a:t>
            </a:r>
            <a:endParaRPr lang="en-GB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780" name="Inkt 779">
                <a:extLst>
                  <a:ext uri="{FF2B5EF4-FFF2-40B4-BE49-F238E27FC236}">
                    <a16:creationId xmlns:a16="http://schemas.microsoft.com/office/drawing/2014/main" id="{A9DDDD20-21E5-4438-8DE8-04FD85FA93A7}"/>
                  </a:ext>
                </a:extLst>
              </p14:cNvPr>
              <p14:cNvContentPartPr/>
              <p14:nvPr/>
            </p14:nvContentPartPr>
            <p14:xfrm>
              <a:off x="5103760" y="5182867"/>
              <a:ext cx="221040" cy="66960"/>
            </p14:xfrm>
          </p:contentPart>
        </mc:Choice>
        <mc:Fallback xmlns="">
          <p:pic>
            <p:nvPicPr>
              <p:cNvPr id="780" name="Inkt 779">
                <a:extLst>
                  <a:ext uri="{FF2B5EF4-FFF2-40B4-BE49-F238E27FC236}">
                    <a16:creationId xmlns:a16="http://schemas.microsoft.com/office/drawing/2014/main" id="{A9DDDD20-21E5-4438-8DE8-04FD85FA93A7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089383" y="5168467"/>
                <a:ext cx="249074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781" name="Inkt 780">
                <a:extLst>
                  <a:ext uri="{FF2B5EF4-FFF2-40B4-BE49-F238E27FC236}">
                    <a16:creationId xmlns:a16="http://schemas.microsoft.com/office/drawing/2014/main" id="{5038D508-0794-4C5D-86A2-997A0A8BBCAB}"/>
                  </a:ext>
                </a:extLst>
              </p14:cNvPr>
              <p14:cNvContentPartPr/>
              <p14:nvPr/>
            </p14:nvContentPartPr>
            <p14:xfrm>
              <a:off x="5194120" y="5834827"/>
              <a:ext cx="34920" cy="242280"/>
            </p14:xfrm>
          </p:contentPart>
        </mc:Choice>
        <mc:Fallback xmlns="">
          <p:pic>
            <p:nvPicPr>
              <p:cNvPr id="781" name="Inkt 780">
                <a:extLst>
                  <a:ext uri="{FF2B5EF4-FFF2-40B4-BE49-F238E27FC236}">
                    <a16:creationId xmlns:a16="http://schemas.microsoft.com/office/drawing/2014/main" id="{5038D508-0794-4C5D-86A2-997A0A8BBCAB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5179720" y="5820427"/>
                <a:ext cx="63000" cy="270360"/>
              </a:xfrm>
              <a:prstGeom prst="rect">
                <a:avLst/>
              </a:prstGeom>
            </p:spPr>
          </p:pic>
        </mc:Fallback>
      </mc:AlternateContent>
      <p:sp>
        <p:nvSpPr>
          <p:cNvPr id="782" name="Rechthoek 781">
            <a:extLst>
              <a:ext uri="{FF2B5EF4-FFF2-40B4-BE49-F238E27FC236}">
                <a16:creationId xmlns:a16="http://schemas.microsoft.com/office/drawing/2014/main" id="{1BF919EB-E7D5-4123-9023-EECEF32E3D76}"/>
              </a:ext>
            </a:extLst>
          </p:cNvPr>
          <p:cNvSpPr/>
          <p:nvPr/>
        </p:nvSpPr>
        <p:spPr>
          <a:xfrm>
            <a:off x="2614265" y="1380405"/>
            <a:ext cx="1889280" cy="184769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WR01</a:t>
            </a:r>
          </a:p>
        </p:txBody>
      </p:sp>
      <p:sp>
        <p:nvSpPr>
          <p:cNvPr id="783" name="Rechthoek 782">
            <a:extLst>
              <a:ext uri="{FF2B5EF4-FFF2-40B4-BE49-F238E27FC236}">
                <a16:creationId xmlns:a16="http://schemas.microsoft.com/office/drawing/2014/main" id="{B845CFA7-69BE-4B16-ADCD-F2300ED4F4C7}"/>
              </a:ext>
            </a:extLst>
          </p:cNvPr>
          <p:cNvSpPr/>
          <p:nvPr/>
        </p:nvSpPr>
        <p:spPr>
          <a:xfrm>
            <a:off x="4519311" y="1380404"/>
            <a:ext cx="1317409" cy="184769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WR02</a:t>
            </a:r>
          </a:p>
        </p:txBody>
      </p:sp>
      <p:sp>
        <p:nvSpPr>
          <p:cNvPr id="784" name="Rechthoek 783">
            <a:extLst>
              <a:ext uri="{FF2B5EF4-FFF2-40B4-BE49-F238E27FC236}">
                <a16:creationId xmlns:a16="http://schemas.microsoft.com/office/drawing/2014/main" id="{2B557C02-32C7-4A43-BC06-3E58EE9E6071}"/>
              </a:ext>
            </a:extLst>
          </p:cNvPr>
          <p:cNvSpPr/>
          <p:nvPr/>
        </p:nvSpPr>
        <p:spPr>
          <a:xfrm>
            <a:off x="6081150" y="1362793"/>
            <a:ext cx="1188549" cy="16459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WR04</a:t>
            </a:r>
          </a:p>
        </p:txBody>
      </p:sp>
      <p:sp>
        <p:nvSpPr>
          <p:cNvPr id="785" name="Rechthoek 784">
            <a:extLst>
              <a:ext uri="{FF2B5EF4-FFF2-40B4-BE49-F238E27FC236}">
                <a16:creationId xmlns:a16="http://schemas.microsoft.com/office/drawing/2014/main" id="{F4C1AF48-0086-4BBA-9169-B5B1537AFE35}"/>
              </a:ext>
            </a:extLst>
          </p:cNvPr>
          <p:cNvSpPr/>
          <p:nvPr/>
        </p:nvSpPr>
        <p:spPr>
          <a:xfrm>
            <a:off x="7280991" y="1370008"/>
            <a:ext cx="1188549" cy="162878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WR05</a:t>
            </a:r>
          </a:p>
        </p:txBody>
      </p:sp>
      <p:sp>
        <p:nvSpPr>
          <p:cNvPr id="786" name="Rechthoek 785">
            <a:extLst>
              <a:ext uri="{FF2B5EF4-FFF2-40B4-BE49-F238E27FC236}">
                <a16:creationId xmlns:a16="http://schemas.microsoft.com/office/drawing/2014/main" id="{422D36D5-FEDE-43BE-8DB3-188D0971D2F7}"/>
              </a:ext>
            </a:extLst>
          </p:cNvPr>
          <p:cNvSpPr/>
          <p:nvPr/>
        </p:nvSpPr>
        <p:spPr>
          <a:xfrm>
            <a:off x="8474838" y="1379592"/>
            <a:ext cx="2392151" cy="161920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WR06</a:t>
            </a:r>
          </a:p>
        </p:txBody>
      </p:sp>
      <p:sp>
        <p:nvSpPr>
          <p:cNvPr id="787" name="Rechthoek 786">
            <a:extLst>
              <a:ext uri="{FF2B5EF4-FFF2-40B4-BE49-F238E27FC236}">
                <a16:creationId xmlns:a16="http://schemas.microsoft.com/office/drawing/2014/main" id="{E54C50F0-43AC-47D1-9EDA-1B11280CE80A}"/>
              </a:ext>
            </a:extLst>
          </p:cNvPr>
          <p:cNvSpPr/>
          <p:nvPr/>
        </p:nvSpPr>
        <p:spPr>
          <a:xfrm>
            <a:off x="2628274" y="3455418"/>
            <a:ext cx="1803056" cy="14068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WR08</a:t>
            </a:r>
          </a:p>
        </p:txBody>
      </p:sp>
      <p:sp>
        <p:nvSpPr>
          <p:cNvPr id="788" name="Rechthoek 787">
            <a:extLst>
              <a:ext uri="{FF2B5EF4-FFF2-40B4-BE49-F238E27FC236}">
                <a16:creationId xmlns:a16="http://schemas.microsoft.com/office/drawing/2014/main" id="{9A8930DF-8382-411C-AD4F-B1145C00A224}"/>
              </a:ext>
            </a:extLst>
          </p:cNvPr>
          <p:cNvSpPr/>
          <p:nvPr/>
        </p:nvSpPr>
        <p:spPr>
          <a:xfrm>
            <a:off x="4413455" y="3468609"/>
            <a:ext cx="827318" cy="139367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WR09</a:t>
            </a:r>
          </a:p>
        </p:txBody>
      </p:sp>
      <p:sp>
        <p:nvSpPr>
          <p:cNvPr id="789" name="Rechthoek 788">
            <a:extLst>
              <a:ext uri="{FF2B5EF4-FFF2-40B4-BE49-F238E27FC236}">
                <a16:creationId xmlns:a16="http://schemas.microsoft.com/office/drawing/2014/main" id="{20C80701-D9D7-4F4C-B76C-2072D8560860}"/>
              </a:ext>
            </a:extLst>
          </p:cNvPr>
          <p:cNvSpPr/>
          <p:nvPr/>
        </p:nvSpPr>
        <p:spPr>
          <a:xfrm>
            <a:off x="10154312" y="3225934"/>
            <a:ext cx="724637" cy="32003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</a:t>
            </a:r>
          </a:p>
          <a:p>
            <a:pPr algn="ctr"/>
            <a:r>
              <a:rPr lang="nl-NL" dirty="0"/>
              <a:t>19</a:t>
            </a:r>
          </a:p>
        </p:txBody>
      </p:sp>
      <p:sp>
        <p:nvSpPr>
          <p:cNvPr id="790" name="Rechthoek 789">
            <a:extLst>
              <a:ext uri="{FF2B5EF4-FFF2-40B4-BE49-F238E27FC236}">
                <a16:creationId xmlns:a16="http://schemas.microsoft.com/office/drawing/2014/main" id="{6AEB4BDF-6586-49B7-B609-EDFA5518F94F}"/>
              </a:ext>
            </a:extLst>
          </p:cNvPr>
          <p:cNvSpPr/>
          <p:nvPr/>
        </p:nvSpPr>
        <p:spPr>
          <a:xfrm>
            <a:off x="2631289" y="4865642"/>
            <a:ext cx="3233797" cy="155405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WR21</a:t>
            </a:r>
          </a:p>
        </p:txBody>
      </p:sp>
      <p:sp>
        <p:nvSpPr>
          <p:cNvPr id="791" name="Rechthoek 790">
            <a:extLst>
              <a:ext uri="{FF2B5EF4-FFF2-40B4-BE49-F238E27FC236}">
                <a16:creationId xmlns:a16="http://schemas.microsoft.com/office/drawing/2014/main" id="{7B14BC5E-2083-4815-BC19-C2DF9E767C42}"/>
              </a:ext>
            </a:extLst>
          </p:cNvPr>
          <p:cNvSpPr/>
          <p:nvPr/>
        </p:nvSpPr>
        <p:spPr>
          <a:xfrm>
            <a:off x="5250791" y="3506178"/>
            <a:ext cx="644418" cy="135625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</a:t>
            </a:r>
          </a:p>
          <a:p>
            <a:pPr algn="ctr"/>
            <a:r>
              <a:rPr lang="nl-NL" dirty="0"/>
              <a:t>10</a:t>
            </a:r>
          </a:p>
        </p:txBody>
      </p:sp>
      <p:sp>
        <p:nvSpPr>
          <p:cNvPr id="794" name="Rechthoek 793">
            <a:extLst>
              <a:ext uri="{FF2B5EF4-FFF2-40B4-BE49-F238E27FC236}">
                <a16:creationId xmlns:a16="http://schemas.microsoft.com/office/drawing/2014/main" id="{CA0B6634-6FD5-4EA9-9BDA-D4986CD27FD0}"/>
              </a:ext>
            </a:extLst>
          </p:cNvPr>
          <p:cNvSpPr/>
          <p:nvPr/>
        </p:nvSpPr>
        <p:spPr>
          <a:xfrm>
            <a:off x="6836444" y="3229441"/>
            <a:ext cx="316316" cy="11732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WR</a:t>
            </a:r>
          </a:p>
          <a:p>
            <a:pPr algn="ctr"/>
            <a:r>
              <a:rPr lang="nl-NL" sz="900" dirty="0"/>
              <a:t>12</a:t>
            </a:r>
          </a:p>
        </p:txBody>
      </p:sp>
      <p:sp>
        <p:nvSpPr>
          <p:cNvPr id="795" name="Rechthoek 794">
            <a:extLst>
              <a:ext uri="{FF2B5EF4-FFF2-40B4-BE49-F238E27FC236}">
                <a16:creationId xmlns:a16="http://schemas.microsoft.com/office/drawing/2014/main" id="{6CDEC3F4-AE05-4CEF-86F0-AA37710C239C}"/>
              </a:ext>
            </a:extLst>
          </p:cNvPr>
          <p:cNvSpPr/>
          <p:nvPr/>
        </p:nvSpPr>
        <p:spPr>
          <a:xfrm>
            <a:off x="7141617" y="3229441"/>
            <a:ext cx="316316" cy="11732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WR</a:t>
            </a:r>
          </a:p>
          <a:p>
            <a:pPr algn="ctr"/>
            <a:r>
              <a:rPr lang="nl-NL" sz="900" dirty="0"/>
              <a:t>13</a:t>
            </a:r>
          </a:p>
        </p:txBody>
      </p:sp>
      <p:sp>
        <p:nvSpPr>
          <p:cNvPr id="796" name="Rechthoek 795">
            <a:extLst>
              <a:ext uri="{FF2B5EF4-FFF2-40B4-BE49-F238E27FC236}">
                <a16:creationId xmlns:a16="http://schemas.microsoft.com/office/drawing/2014/main" id="{613B644D-3909-4FB1-BF59-F2CE773E5DAF}"/>
              </a:ext>
            </a:extLst>
          </p:cNvPr>
          <p:cNvSpPr/>
          <p:nvPr/>
        </p:nvSpPr>
        <p:spPr>
          <a:xfrm>
            <a:off x="7455291" y="3220225"/>
            <a:ext cx="467037" cy="11732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WR</a:t>
            </a:r>
          </a:p>
          <a:p>
            <a:pPr algn="ctr"/>
            <a:r>
              <a:rPr lang="nl-NL" sz="900" dirty="0"/>
              <a:t>14</a:t>
            </a:r>
          </a:p>
        </p:txBody>
      </p:sp>
      <p:sp>
        <p:nvSpPr>
          <p:cNvPr id="797" name="Rechthoek 796">
            <a:extLst>
              <a:ext uri="{FF2B5EF4-FFF2-40B4-BE49-F238E27FC236}">
                <a16:creationId xmlns:a16="http://schemas.microsoft.com/office/drawing/2014/main" id="{31E1CE1E-CC88-4157-8796-37CA95E22819}"/>
              </a:ext>
            </a:extLst>
          </p:cNvPr>
          <p:cNvSpPr/>
          <p:nvPr/>
        </p:nvSpPr>
        <p:spPr>
          <a:xfrm>
            <a:off x="7923328" y="3219827"/>
            <a:ext cx="102350" cy="11732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900" dirty="0"/>
          </a:p>
        </p:txBody>
      </p:sp>
      <p:sp>
        <p:nvSpPr>
          <p:cNvPr id="799" name="Rechthoek 798">
            <a:extLst>
              <a:ext uri="{FF2B5EF4-FFF2-40B4-BE49-F238E27FC236}">
                <a16:creationId xmlns:a16="http://schemas.microsoft.com/office/drawing/2014/main" id="{26E46D64-3DAD-4CDC-82E4-AD4528911C4B}"/>
              </a:ext>
            </a:extLst>
          </p:cNvPr>
          <p:cNvSpPr/>
          <p:nvPr/>
        </p:nvSpPr>
        <p:spPr>
          <a:xfrm>
            <a:off x="8858250" y="4287401"/>
            <a:ext cx="1296460" cy="125961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WR20</a:t>
            </a:r>
          </a:p>
        </p:txBody>
      </p:sp>
      <p:sp>
        <p:nvSpPr>
          <p:cNvPr id="800" name="Rechthoek 799">
            <a:extLst>
              <a:ext uri="{FF2B5EF4-FFF2-40B4-BE49-F238E27FC236}">
                <a16:creationId xmlns:a16="http://schemas.microsoft.com/office/drawing/2014/main" id="{CB1FC401-6CA0-4052-A1E6-610DDB66786E}"/>
              </a:ext>
            </a:extLst>
          </p:cNvPr>
          <p:cNvSpPr/>
          <p:nvPr/>
        </p:nvSpPr>
        <p:spPr>
          <a:xfrm>
            <a:off x="8850890" y="3234537"/>
            <a:ext cx="1312331" cy="106118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WR18</a:t>
            </a:r>
          </a:p>
        </p:txBody>
      </p:sp>
      <p:sp>
        <p:nvSpPr>
          <p:cNvPr id="820" name="Rechthoek 819">
            <a:extLst>
              <a:ext uri="{FF2B5EF4-FFF2-40B4-BE49-F238E27FC236}">
                <a16:creationId xmlns:a16="http://schemas.microsoft.com/office/drawing/2014/main" id="{1CE87CF3-41FF-4679-A4C4-1BB5FBFB577A}"/>
              </a:ext>
            </a:extLst>
          </p:cNvPr>
          <p:cNvSpPr/>
          <p:nvPr/>
        </p:nvSpPr>
        <p:spPr>
          <a:xfrm>
            <a:off x="8030611" y="3235749"/>
            <a:ext cx="329635" cy="318024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WR16</a:t>
            </a:r>
          </a:p>
        </p:txBody>
      </p:sp>
      <p:sp>
        <p:nvSpPr>
          <p:cNvPr id="821" name="L-vorm 820">
            <a:extLst>
              <a:ext uri="{FF2B5EF4-FFF2-40B4-BE49-F238E27FC236}">
                <a16:creationId xmlns:a16="http://schemas.microsoft.com/office/drawing/2014/main" id="{AB83DEBE-ECB4-4662-B4C1-E499EDD102DC}"/>
              </a:ext>
            </a:extLst>
          </p:cNvPr>
          <p:cNvSpPr/>
          <p:nvPr/>
        </p:nvSpPr>
        <p:spPr>
          <a:xfrm>
            <a:off x="5852486" y="1368043"/>
            <a:ext cx="4999056" cy="1863746"/>
          </a:xfrm>
          <a:prstGeom prst="corner">
            <a:avLst>
              <a:gd name="adj1" fmla="val 14187"/>
              <a:gd name="adj2" fmla="val 13164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WR03</a:t>
            </a:r>
          </a:p>
        </p:txBody>
      </p:sp>
      <p:sp>
        <p:nvSpPr>
          <p:cNvPr id="822" name="L-vorm 821">
            <a:extLst>
              <a:ext uri="{FF2B5EF4-FFF2-40B4-BE49-F238E27FC236}">
                <a16:creationId xmlns:a16="http://schemas.microsoft.com/office/drawing/2014/main" id="{0EA6A43F-072E-4192-B663-E9B1D619202A}"/>
              </a:ext>
            </a:extLst>
          </p:cNvPr>
          <p:cNvSpPr/>
          <p:nvPr/>
        </p:nvSpPr>
        <p:spPr>
          <a:xfrm rot="10800000">
            <a:off x="2642163" y="3216738"/>
            <a:ext cx="3598034" cy="3164480"/>
          </a:xfrm>
          <a:prstGeom prst="corner">
            <a:avLst>
              <a:gd name="adj1" fmla="val 8592"/>
              <a:gd name="adj2" fmla="val 11002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92" name="Tekstvak 791">
            <a:extLst>
              <a:ext uri="{FF2B5EF4-FFF2-40B4-BE49-F238E27FC236}">
                <a16:creationId xmlns:a16="http://schemas.microsoft.com/office/drawing/2014/main" id="{8D7AB282-8ADA-43CF-93A4-0A3A1A550CD5}"/>
              </a:ext>
            </a:extLst>
          </p:cNvPr>
          <p:cNvSpPr txBox="1"/>
          <p:nvPr/>
        </p:nvSpPr>
        <p:spPr>
          <a:xfrm>
            <a:off x="3839031" y="3171322"/>
            <a:ext cx="748923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WR07</a:t>
            </a:r>
          </a:p>
        </p:txBody>
      </p:sp>
      <p:sp>
        <p:nvSpPr>
          <p:cNvPr id="2" name="L-vorm 1">
            <a:extLst>
              <a:ext uri="{FF2B5EF4-FFF2-40B4-BE49-F238E27FC236}">
                <a16:creationId xmlns:a16="http://schemas.microsoft.com/office/drawing/2014/main" id="{57A3E51F-8BF8-47A3-993D-DB555FBEE82F}"/>
              </a:ext>
            </a:extLst>
          </p:cNvPr>
          <p:cNvSpPr/>
          <p:nvPr/>
        </p:nvSpPr>
        <p:spPr>
          <a:xfrm>
            <a:off x="6235110" y="3249108"/>
            <a:ext cx="1794502" cy="3179557"/>
          </a:xfrm>
          <a:prstGeom prst="corner">
            <a:avLst>
              <a:gd name="adj1" fmla="val 113695"/>
              <a:gd name="adj2" fmla="val 330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WR11</a:t>
            </a:r>
          </a:p>
        </p:txBody>
      </p:sp>
      <p:sp>
        <p:nvSpPr>
          <p:cNvPr id="3" name="L-vorm 2">
            <a:extLst>
              <a:ext uri="{FF2B5EF4-FFF2-40B4-BE49-F238E27FC236}">
                <a16:creationId xmlns:a16="http://schemas.microsoft.com/office/drawing/2014/main" id="{DD395B92-1BAC-44BD-98B1-F88B7DC61B3D}"/>
              </a:ext>
            </a:extLst>
          </p:cNvPr>
          <p:cNvSpPr/>
          <p:nvPr/>
        </p:nvSpPr>
        <p:spPr>
          <a:xfrm>
            <a:off x="8374842" y="3258069"/>
            <a:ext cx="1769883" cy="3185999"/>
          </a:xfrm>
          <a:prstGeom prst="corner">
            <a:avLst>
              <a:gd name="adj1" fmla="val 50000"/>
              <a:gd name="adj2" fmla="val 26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158250E2-D9A2-4055-9818-71827C6470AB}"/>
              </a:ext>
            </a:extLst>
          </p:cNvPr>
          <p:cNvSpPr txBox="1"/>
          <p:nvPr/>
        </p:nvSpPr>
        <p:spPr>
          <a:xfrm>
            <a:off x="8351727" y="4423381"/>
            <a:ext cx="514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WR</a:t>
            </a:r>
          </a:p>
          <a:p>
            <a:pPr algn="ctr"/>
            <a:r>
              <a:rPr lang="nl-NL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717F6987-56BF-41C6-AED1-6DB4078580DB}"/>
              </a:ext>
            </a:extLst>
          </p:cNvPr>
          <p:cNvSpPr/>
          <p:nvPr/>
        </p:nvSpPr>
        <p:spPr>
          <a:xfrm>
            <a:off x="4065652" y="2514103"/>
            <a:ext cx="317446" cy="62684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9" name="Rechthoek 258">
            <a:extLst>
              <a:ext uri="{FF2B5EF4-FFF2-40B4-BE49-F238E27FC236}">
                <a16:creationId xmlns:a16="http://schemas.microsoft.com/office/drawing/2014/main" id="{B5B96EFC-6FB2-4689-85BC-96D7AF08D77B}"/>
              </a:ext>
            </a:extLst>
          </p:cNvPr>
          <p:cNvSpPr/>
          <p:nvPr/>
        </p:nvSpPr>
        <p:spPr>
          <a:xfrm>
            <a:off x="5273014" y="2504581"/>
            <a:ext cx="317446" cy="62684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0" name="Rechthoek 259">
            <a:extLst>
              <a:ext uri="{FF2B5EF4-FFF2-40B4-BE49-F238E27FC236}">
                <a16:creationId xmlns:a16="http://schemas.microsoft.com/office/drawing/2014/main" id="{8D8EF689-D3F3-411F-B0CC-15A444C3E310}"/>
              </a:ext>
            </a:extLst>
          </p:cNvPr>
          <p:cNvSpPr/>
          <p:nvPr/>
        </p:nvSpPr>
        <p:spPr>
          <a:xfrm>
            <a:off x="3741615" y="2960167"/>
            <a:ext cx="230773" cy="190933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1" name="Rechthoek 260">
            <a:extLst>
              <a:ext uri="{FF2B5EF4-FFF2-40B4-BE49-F238E27FC236}">
                <a16:creationId xmlns:a16="http://schemas.microsoft.com/office/drawing/2014/main" id="{B2D99098-561E-4A37-98C2-8C3DF73BE1ED}"/>
              </a:ext>
            </a:extLst>
          </p:cNvPr>
          <p:cNvSpPr/>
          <p:nvPr/>
        </p:nvSpPr>
        <p:spPr>
          <a:xfrm>
            <a:off x="4960552" y="2933160"/>
            <a:ext cx="230773" cy="190933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2" name="Rechthoek 261">
            <a:extLst>
              <a:ext uri="{FF2B5EF4-FFF2-40B4-BE49-F238E27FC236}">
                <a16:creationId xmlns:a16="http://schemas.microsoft.com/office/drawing/2014/main" id="{BED6D7A4-FB53-4F26-BD48-59A96C74B220}"/>
              </a:ext>
            </a:extLst>
          </p:cNvPr>
          <p:cNvSpPr/>
          <p:nvPr/>
        </p:nvSpPr>
        <p:spPr>
          <a:xfrm>
            <a:off x="5699535" y="2822312"/>
            <a:ext cx="143570" cy="2757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3" name="Rechthoek 262">
            <a:extLst>
              <a:ext uri="{FF2B5EF4-FFF2-40B4-BE49-F238E27FC236}">
                <a16:creationId xmlns:a16="http://schemas.microsoft.com/office/drawing/2014/main" id="{4EBC076E-FD8F-4C29-B891-211C61494F1E}"/>
              </a:ext>
            </a:extLst>
          </p:cNvPr>
          <p:cNvSpPr/>
          <p:nvPr/>
        </p:nvSpPr>
        <p:spPr>
          <a:xfrm>
            <a:off x="6941159" y="3272959"/>
            <a:ext cx="115293" cy="1240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4" name="Rechthoek 263">
            <a:extLst>
              <a:ext uri="{FF2B5EF4-FFF2-40B4-BE49-F238E27FC236}">
                <a16:creationId xmlns:a16="http://schemas.microsoft.com/office/drawing/2014/main" id="{EB542094-E5A4-46F6-B2F2-C26BF6F55057}"/>
              </a:ext>
            </a:extLst>
          </p:cNvPr>
          <p:cNvSpPr/>
          <p:nvPr/>
        </p:nvSpPr>
        <p:spPr>
          <a:xfrm>
            <a:off x="7255484" y="3272959"/>
            <a:ext cx="115293" cy="1240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5" name="Rechthoek 264">
            <a:extLst>
              <a:ext uri="{FF2B5EF4-FFF2-40B4-BE49-F238E27FC236}">
                <a16:creationId xmlns:a16="http://schemas.microsoft.com/office/drawing/2014/main" id="{527AE3B0-A01B-4F6C-A3A2-32071D452F42}"/>
              </a:ext>
            </a:extLst>
          </p:cNvPr>
          <p:cNvSpPr/>
          <p:nvPr/>
        </p:nvSpPr>
        <p:spPr>
          <a:xfrm>
            <a:off x="7579334" y="3272959"/>
            <a:ext cx="115293" cy="1240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7" name="Rechthoek 266">
            <a:extLst>
              <a:ext uri="{FF2B5EF4-FFF2-40B4-BE49-F238E27FC236}">
                <a16:creationId xmlns:a16="http://schemas.microsoft.com/office/drawing/2014/main" id="{ED3C1093-C622-4203-B3DE-0083017556B8}"/>
              </a:ext>
            </a:extLst>
          </p:cNvPr>
          <p:cNvSpPr/>
          <p:nvPr/>
        </p:nvSpPr>
        <p:spPr>
          <a:xfrm>
            <a:off x="7492699" y="2695330"/>
            <a:ext cx="121043" cy="17075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8" name="Rechthoek 267">
            <a:extLst>
              <a:ext uri="{FF2B5EF4-FFF2-40B4-BE49-F238E27FC236}">
                <a16:creationId xmlns:a16="http://schemas.microsoft.com/office/drawing/2014/main" id="{A847EE1D-3858-47C6-B3F3-E481597F50B9}"/>
              </a:ext>
            </a:extLst>
          </p:cNvPr>
          <p:cNvSpPr/>
          <p:nvPr/>
        </p:nvSpPr>
        <p:spPr>
          <a:xfrm>
            <a:off x="7694627" y="2534454"/>
            <a:ext cx="269347" cy="33259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9" name="Rechthoek 268">
            <a:extLst>
              <a:ext uri="{FF2B5EF4-FFF2-40B4-BE49-F238E27FC236}">
                <a16:creationId xmlns:a16="http://schemas.microsoft.com/office/drawing/2014/main" id="{B7801A76-5978-4C9B-974C-5D2C63F6FED0}"/>
              </a:ext>
            </a:extLst>
          </p:cNvPr>
          <p:cNvSpPr/>
          <p:nvPr/>
        </p:nvSpPr>
        <p:spPr>
          <a:xfrm>
            <a:off x="9032813" y="4499833"/>
            <a:ext cx="143570" cy="2757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BE2ED3B5-FA8F-4A4E-BEEF-5C636EEE5E47}"/>
              </a:ext>
            </a:extLst>
          </p:cNvPr>
          <p:cNvCxnSpPr>
            <a:cxnSpLocks/>
          </p:cNvCxnSpPr>
          <p:nvPr/>
        </p:nvCxnSpPr>
        <p:spPr>
          <a:xfrm flipH="1">
            <a:off x="7898345" y="4193778"/>
            <a:ext cx="89640" cy="63556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A5F92655-FD19-480F-A506-247E7454076A}"/>
              </a:ext>
            </a:extLst>
          </p:cNvPr>
          <p:cNvSpPr txBox="1"/>
          <p:nvPr/>
        </p:nvSpPr>
        <p:spPr>
          <a:xfrm>
            <a:off x="7264877" y="4821086"/>
            <a:ext cx="74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WR15</a:t>
            </a:r>
          </a:p>
        </p:txBody>
      </p:sp>
      <p:cxnSp>
        <p:nvCxnSpPr>
          <p:cNvPr id="276" name="Rechte verbindingslijn 275">
            <a:extLst>
              <a:ext uri="{FF2B5EF4-FFF2-40B4-BE49-F238E27FC236}">
                <a16:creationId xmlns:a16="http://schemas.microsoft.com/office/drawing/2014/main" id="{5133DDDC-FB93-43E9-A415-CCF11EBD9582}"/>
              </a:ext>
            </a:extLst>
          </p:cNvPr>
          <p:cNvCxnSpPr>
            <a:cxnSpLocks/>
          </p:cNvCxnSpPr>
          <p:nvPr/>
        </p:nvCxnSpPr>
        <p:spPr>
          <a:xfrm>
            <a:off x="10393180" y="5745151"/>
            <a:ext cx="458362" cy="6589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29EC3E36-375B-4BDD-A3AE-9FCDFE591EB0}"/>
              </a:ext>
            </a:extLst>
          </p:cNvPr>
          <p:cNvSpPr txBox="1"/>
          <p:nvPr/>
        </p:nvSpPr>
        <p:spPr>
          <a:xfrm>
            <a:off x="10130026" y="54397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WR22</a:t>
            </a:r>
          </a:p>
        </p:txBody>
      </p:sp>
      <p:sp>
        <p:nvSpPr>
          <p:cNvPr id="274" name="Rechthoek 273">
            <a:extLst>
              <a:ext uri="{FF2B5EF4-FFF2-40B4-BE49-F238E27FC236}">
                <a16:creationId xmlns:a16="http://schemas.microsoft.com/office/drawing/2014/main" id="{6C8E99AA-7385-4872-8AB5-CFC17A206395}"/>
              </a:ext>
            </a:extLst>
          </p:cNvPr>
          <p:cNvSpPr/>
          <p:nvPr/>
        </p:nvSpPr>
        <p:spPr>
          <a:xfrm>
            <a:off x="8931745" y="3334937"/>
            <a:ext cx="1194972" cy="24698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5" name="L-vorm 274">
            <a:extLst>
              <a:ext uri="{FF2B5EF4-FFF2-40B4-BE49-F238E27FC236}">
                <a16:creationId xmlns:a16="http://schemas.microsoft.com/office/drawing/2014/main" id="{0E95F5EA-6C03-426F-B02C-18C1EF2E335E}"/>
              </a:ext>
            </a:extLst>
          </p:cNvPr>
          <p:cNvSpPr/>
          <p:nvPr/>
        </p:nvSpPr>
        <p:spPr>
          <a:xfrm>
            <a:off x="8571937" y="2095106"/>
            <a:ext cx="492215" cy="807857"/>
          </a:xfrm>
          <a:prstGeom prst="corner">
            <a:avLst>
              <a:gd name="adj1" fmla="val 40939"/>
              <a:gd name="adj2" fmla="val 50000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7" name="Rechthoek 276">
            <a:extLst>
              <a:ext uri="{FF2B5EF4-FFF2-40B4-BE49-F238E27FC236}">
                <a16:creationId xmlns:a16="http://schemas.microsoft.com/office/drawing/2014/main" id="{E6E23A06-09C0-4617-B513-E90EC55A9074}"/>
              </a:ext>
            </a:extLst>
          </p:cNvPr>
          <p:cNvSpPr/>
          <p:nvPr/>
        </p:nvSpPr>
        <p:spPr>
          <a:xfrm>
            <a:off x="8016574" y="2704855"/>
            <a:ext cx="121043" cy="17075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8" name="Rechthoek 277">
            <a:extLst>
              <a:ext uri="{FF2B5EF4-FFF2-40B4-BE49-F238E27FC236}">
                <a16:creationId xmlns:a16="http://schemas.microsoft.com/office/drawing/2014/main" id="{AF5A86A1-3320-409E-9DDE-050D5AFEB4BB}"/>
              </a:ext>
            </a:extLst>
          </p:cNvPr>
          <p:cNvSpPr/>
          <p:nvPr/>
        </p:nvSpPr>
        <p:spPr>
          <a:xfrm>
            <a:off x="8178499" y="2704855"/>
            <a:ext cx="121043" cy="17075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9" name="Rechthoek 278">
            <a:extLst>
              <a:ext uri="{FF2B5EF4-FFF2-40B4-BE49-F238E27FC236}">
                <a16:creationId xmlns:a16="http://schemas.microsoft.com/office/drawing/2014/main" id="{3FB3E523-C373-409B-BB5B-B7857F9DDA4D}"/>
              </a:ext>
            </a:extLst>
          </p:cNvPr>
          <p:cNvSpPr/>
          <p:nvPr/>
        </p:nvSpPr>
        <p:spPr>
          <a:xfrm>
            <a:off x="8340424" y="2695330"/>
            <a:ext cx="121043" cy="17075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0" name="Titel 29">
            <a:extLst>
              <a:ext uri="{FF2B5EF4-FFF2-40B4-BE49-F238E27FC236}">
                <a16:creationId xmlns:a16="http://schemas.microsoft.com/office/drawing/2014/main" id="{3FD35C51-0DE0-48BA-A167-637FA20289F3}"/>
              </a:ext>
            </a:extLst>
          </p:cNvPr>
          <p:cNvSpPr txBox="1">
            <a:spLocks/>
          </p:cNvSpPr>
          <p:nvPr/>
        </p:nvSpPr>
        <p:spPr>
          <a:xfrm>
            <a:off x="777725" y="14642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Public </a:t>
            </a:r>
            <a:r>
              <a:rPr lang="nl-NL" dirty="0" err="1"/>
              <a:t>Roads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550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itel 29">
            <a:extLst>
              <a:ext uri="{FF2B5EF4-FFF2-40B4-BE49-F238E27FC236}">
                <a16:creationId xmlns:a16="http://schemas.microsoft.com/office/drawing/2014/main" id="{3FD35C51-0DE0-48BA-A167-637FA20289F3}"/>
              </a:ext>
            </a:extLst>
          </p:cNvPr>
          <p:cNvSpPr txBox="1">
            <a:spLocks/>
          </p:cNvSpPr>
          <p:nvPr/>
        </p:nvSpPr>
        <p:spPr>
          <a:xfrm>
            <a:off x="777725" y="14642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Public </a:t>
            </a:r>
            <a:r>
              <a:rPr lang="nl-NL" dirty="0" err="1"/>
              <a:t>Roads</a:t>
            </a:r>
            <a:endParaRPr lang="nl-NL" dirty="0"/>
          </a:p>
        </p:txBody>
      </p:sp>
      <p:pic>
        <p:nvPicPr>
          <p:cNvPr id="34" name="Picture 33" descr="Chart, treemap chart&#10;&#10;Description automatically generated">
            <a:extLst>
              <a:ext uri="{FF2B5EF4-FFF2-40B4-BE49-F238E27FC236}">
                <a16:creationId xmlns:a16="http://schemas.microsoft.com/office/drawing/2014/main" id="{ACF6351B-B4BA-0FA2-88D0-45F855BBCD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7" b="8027"/>
          <a:stretch/>
        </p:blipFill>
        <p:spPr>
          <a:xfrm>
            <a:off x="1595339" y="809203"/>
            <a:ext cx="9697986" cy="544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07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82A9C780-A69F-4918-941C-F6A7A23E64B0}"/>
                  </a:ext>
                </a:extLst>
              </p14:cNvPr>
              <p14:cNvContentPartPr/>
              <p14:nvPr/>
            </p14:nvContentPartPr>
            <p14:xfrm>
              <a:off x="2590240" y="1565587"/>
              <a:ext cx="7217280" cy="4776120"/>
            </p14:xfrm>
          </p:contentPart>
        </mc:Choice>
        <mc:Fallback xmlns=""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82A9C780-A69F-4918-941C-F6A7A23E64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1240" y="1556947"/>
                <a:ext cx="7234920" cy="47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t 4">
                <a:extLst>
                  <a:ext uri="{FF2B5EF4-FFF2-40B4-BE49-F238E27FC236}">
                    <a16:creationId xmlns:a16="http://schemas.microsoft.com/office/drawing/2014/main" id="{B814BE88-94C7-4DB6-8D34-C67BF6CE72AE}"/>
                  </a:ext>
                </a:extLst>
              </p14:cNvPr>
              <p14:cNvContentPartPr/>
              <p14:nvPr/>
            </p14:nvContentPartPr>
            <p14:xfrm>
              <a:off x="6788622" y="1623791"/>
              <a:ext cx="3813840" cy="4228560"/>
            </p14:xfrm>
          </p:contentPart>
        </mc:Choice>
        <mc:Fallback xmlns="">
          <p:pic>
            <p:nvPicPr>
              <p:cNvPr id="5" name="Inkt 4">
                <a:extLst>
                  <a:ext uri="{FF2B5EF4-FFF2-40B4-BE49-F238E27FC236}">
                    <a16:creationId xmlns:a16="http://schemas.microsoft.com/office/drawing/2014/main" id="{B814BE88-94C7-4DB6-8D34-C67BF6CE72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79622" y="1614792"/>
                <a:ext cx="3831480" cy="4246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86A56191-DA9D-4085-993A-89A6808FE266}"/>
                  </a:ext>
                </a:extLst>
              </p14:cNvPr>
              <p14:cNvContentPartPr/>
              <p14:nvPr/>
            </p14:nvContentPartPr>
            <p14:xfrm>
              <a:off x="5780465" y="1644258"/>
              <a:ext cx="147240" cy="196452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86A56191-DA9D-4085-993A-89A6808FE2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71465" y="1635258"/>
                <a:ext cx="164880" cy="19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t 9">
                <a:extLst>
                  <a:ext uri="{FF2B5EF4-FFF2-40B4-BE49-F238E27FC236}">
                    <a16:creationId xmlns:a16="http://schemas.microsoft.com/office/drawing/2014/main" id="{4D10985E-3B0E-4435-AAEF-7AD734135D5E}"/>
                  </a:ext>
                </a:extLst>
              </p14:cNvPr>
              <p14:cNvContentPartPr/>
              <p14:nvPr/>
            </p14:nvContentPartPr>
            <p14:xfrm>
              <a:off x="5725025" y="3908658"/>
              <a:ext cx="157320" cy="1569240"/>
            </p14:xfrm>
          </p:contentPart>
        </mc:Choice>
        <mc:Fallback xmlns="">
          <p:pic>
            <p:nvPicPr>
              <p:cNvPr id="10" name="Inkt 9">
                <a:extLst>
                  <a:ext uri="{FF2B5EF4-FFF2-40B4-BE49-F238E27FC236}">
                    <a16:creationId xmlns:a16="http://schemas.microsoft.com/office/drawing/2014/main" id="{4D10985E-3B0E-4435-AAEF-7AD734135D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16025" y="3899658"/>
                <a:ext cx="174960" cy="15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t 11">
                <a:extLst>
                  <a:ext uri="{FF2B5EF4-FFF2-40B4-BE49-F238E27FC236}">
                    <a16:creationId xmlns:a16="http://schemas.microsoft.com/office/drawing/2014/main" id="{0F241947-81E6-4F79-BC01-7A62C0D46239}"/>
                  </a:ext>
                </a:extLst>
              </p14:cNvPr>
              <p14:cNvContentPartPr/>
              <p14:nvPr/>
            </p14:nvContentPartPr>
            <p14:xfrm>
              <a:off x="5696585" y="5451618"/>
              <a:ext cx="61920" cy="786240"/>
            </p14:xfrm>
          </p:contentPart>
        </mc:Choice>
        <mc:Fallback xmlns="">
          <p:pic>
            <p:nvPicPr>
              <p:cNvPr id="12" name="Inkt 11">
                <a:extLst>
                  <a:ext uri="{FF2B5EF4-FFF2-40B4-BE49-F238E27FC236}">
                    <a16:creationId xmlns:a16="http://schemas.microsoft.com/office/drawing/2014/main" id="{0F241947-81E6-4F79-BC01-7A62C0D462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87585" y="5442978"/>
                <a:ext cx="79560" cy="80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t 12">
                <a:extLst>
                  <a:ext uri="{FF2B5EF4-FFF2-40B4-BE49-F238E27FC236}">
                    <a16:creationId xmlns:a16="http://schemas.microsoft.com/office/drawing/2014/main" id="{45D6ED8E-76BF-4F93-BBA3-B356FB1ADABE}"/>
                  </a:ext>
                </a:extLst>
              </p14:cNvPr>
              <p14:cNvContentPartPr/>
              <p14:nvPr/>
            </p14:nvContentPartPr>
            <p14:xfrm>
              <a:off x="6082145" y="1623378"/>
              <a:ext cx="78480" cy="1408680"/>
            </p14:xfrm>
          </p:contentPart>
        </mc:Choice>
        <mc:Fallback xmlns="">
          <p:pic>
            <p:nvPicPr>
              <p:cNvPr id="13" name="Inkt 12">
                <a:extLst>
                  <a:ext uri="{FF2B5EF4-FFF2-40B4-BE49-F238E27FC236}">
                    <a16:creationId xmlns:a16="http://schemas.microsoft.com/office/drawing/2014/main" id="{45D6ED8E-76BF-4F93-BBA3-B356FB1ADA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73145" y="1614378"/>
                <a:ext cx="96120" cy="14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t 17">
                <a:extLst>
                  <a:ext uri="{FF2B5EF4-FFF2-40B4-BE49-F238E27FC236}">
                    <a16:creationId xmlns:a16="http://schemas.microsoft.com/office/drawing/2014/main" id="{D28442EC-A6A7-4B95-A975-3C4116152C93}"/>
                  </a:ext>
                </a:extLst>
              </p14:cNvPr>
              <p14:cNvContentPartPr/>
              <p14:nvPr/>
            </p14:nvContentPartPr>
            <p14:xfrm>
              <a:off x="5918345" y="3564138"/>
              <a:ext cx="234360" cy="2704320"/>
            </p14:xfrm>
          </p:contentPart>
        </mc:Choice>
        <mc:Fallback xmlns="">
          <p:pic>
            <p:nvPicPr>
              <p:cNvPr id="18" name="Inkt 17">
                <a:extLst>
                  <a:ext uri="{FF2B5EF4-FFF2-40B4-BE49-F238E27FC236}">
                    <a16:creationId xmlns:a16="http://schemas.microsoft.com/office/drawing/2014/main" id="{D28442EC-A6A7-4B95-A975-3C4116152C9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09705" y="3555498"/>
                <a:ext cx="252000" cy="27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t 19">
                <a:extLst>
                  <a:ext uri="{FF2B5EF4-FFF2-40B4-BE49-F238E27FC236}">
                    <a16:creationId xmlns:a16="http://schemas.microsoft.com/office/drawing/2014/main" id="{6A8D0C73-027A-494D-BCA9-DFA4C620C563}"/>
                  </a:ext>
                </a:extLst>
              </p14:cNvPr>
              <p14:cNvContentPartPr/>
              <p14:nvPr/>
            </p14:nvContentPartPr>
            <p14:xfrm>
              <a:off x="6096185" y="3207738"/>
              <a:ext cx="1916640" cy="57600"/>
            </p14:xfrm>
          </p:contentPart>
        </mc:Choice>
        <mc:Fallback xmlns="">
          <p:pic>
            <p:nvPicPr>
              <p:cNvPr id="20" name="Inkt 19">
                <a:extLst>
                  <a:ext uri="{FF2B5EF4-FFF2-40B4-BE49-F238E27FC236}">
                    <a16:creationId xmlns:a16="http://schemas.microsoft.com/office/drawing/2014/main" id="{6A8D0C73-027A-494D-BCA9-DFA4C620C5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87185" y="3199098"/>
                <a:ext cx="19342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t 28">
                <a:extLst>
                  <a:ext uri="{FF2B5EF4-FFF2-40B4-BE49-F238E27FC236}">
                    <a16:creationId xmlns:a16="http://schemas.microsoft.com/office/drawing/2014/main" id="{0DD939F7-EB7C-45C3-A558-9BFDBF866695}"/>
                  </a:ext>
                </a:extLst>
              </p14:cNvPr>
              <p14:cNvContentPartPr/>
              <p14:nvPr/>
            </p14:nvContentPartPr>
            <p14:xfrm>
              <a:off x="4445945" y="1732458"/>
              <a:ext cx="124200" cy="1913400"/>
            </p14:xfrm>
          </p:contentPart>
        </mc:Choice>
        <mc:Fallback xmlns="">
          <p:pic>
            <p:nvPicPr>
              <p:cNvPr id="29" name="Inkt 28">
                <a:extLst>
                  <a:ext uri="{FF2B5EF4-FFF2-40B4-BE49-F238E27FC236}">
                    <a16:creationId xmlns:a16="http://schemas.microsoft.com/office/drawing/2014/main" id="{0DD939F7-EB7C-45C3-A558-9BFDBF86669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36945" y="1723818"/>
                <a:ext cx="141840" cy="19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5" name="Inkt 54">
                <a:extLst>
                  <a:ext uri="{FF2B5EF4-FFF2-40B4-BE49-F238E27FC236}">
                    <a16:creationId xmlns:a16="http://schemas.microsoft.com/office/drawing/2014/main" id="{558009EB-1DB3-4DBB-A7CA-D5EF71D0304C}"/>
                  </a:ext>
                </a:extLst>
              </p14:cNvPr>
              <p14:cNvContentPartPr/>
              <p14:nvPr/>
            </p14:nvContentPartPr>
            <p14:xfrm>
              <a:off x="6070265" y="5383218"/>
              <a:ext cx="1262880" cy="73440"/>
            </p14:xfrm>
          </p:contentPart>
        </mc:Choice>
        <mc:Fallback xmlns="">
          <p:pic>
            <p:nvPicPr>
              <p:cNvPr id="55" name="Inkt 54">
                <a:extLst>
                  <a:ext uri="{FF2B5EF4-FFF2-40B4-BE49-F238E27FC236}">
                    <a16:creationId xmlns:a16="http://schemas.microsoft.com/office/drawing/2014/main" id="{558009EB-1DB3-4DBB-A7CA-D5EF71D030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61265" y="5374578"/>
                <a:ext cx="128052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5" name="Inkt 64">
                <a:extLst>
                  <a:ext uri="{FF2B5EF4-FFF2-40B4-BE49-F238E27FC236}">
                    <a16:creationId xmlns:a16="http://schemas.microsoft.com/office/drawing/2014/main" id="{EEC4BE1A-8B89-4B28-AF31-20BA0839CF60}"/>
                  </a:ext>
                </a:extLst>
              </p14:cNvPr>
              <p14:cNvContentPartPr/>
              <p14:nvPr/>
            </p14:nvContentPartPr>
            <p14:xfrm>
              <a:off x="4382945" y="3842058"/>
              <a:ext cx="75240" cy="1927440"/>
            </p14:xfrm>
          </p:contentPart>
        </mc:Choice>
        <mc:Fallback xmlns="">
          <p:pic>
            <p:nvPicPr>
              <p:cNvPr id="65" name="Inkt 64">
                <a:extLst>
                  <a:ext uri="{FF2B5EF4-FFF2-40B4-BE49-F238E27FC236}">
                    <a16:creationId xmlns:a16="http://schemas.microsoft.com/office/drawing/2014/main" id="{EEC4BE1A-8B89-4B28-AF31-20BA0839CF6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74305" y="3833418"/>
                <a:ext cx="92880" cy="19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7" name="Inkt 66">
                <a:extLst>
                  <a:ext uri="{FF2B5EF4-FFF2-40B4-BE49-F238E27FC236}">
                    <a16:creationId xmlns:a16="http://schemas.microsoft.com/office/drawing/2014/main" id="{ABD7BF5B-EE5C-4E73-8B73-E5BDE2708A9C}"/>
                  </a:ext>
                </a:extLst>
              </p14:cNvPr>
              <p14:cNvContentPartPr/>
              <p14:nvPr/>
            </p14:nvContentPartPr>
            <p14:xfrm>
              <a:off x="5193808" y="3705003"/>
              <a:ext cx="61920" cy="2221200"/>
            </p14:xfrm>
          </p:contentPart>
        </mc:Choice>
        <mc:Fallback xmlns="">
          <p:pic>
            <p:nvPicPr>
              <p:cNvPr id="67" name="Inkt 66">
                <a:extLst>
                  <a:ext uri="{FF2B5EF4-FFF2-40B4-BE49-F238E27FC236}">
                    <a16:creationId xmlns:a16="http://schemas.microsoft.com/office/drawing/2014/main" id="{ABD7BF5B-EE5C-4E73-8B73-E5BDE2708A9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85168" y="3696363"/>
                <a:ext cx="79560" cy="22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9" name="Inkt 68">
                <a:extLst>
                  <a:ext uri="{FF2B5EF4-FFF2-40B4-BE49-F238E27FC236}">
                    <a16:creationId xmlns:a16="http://schemas.microsoft.com/office/drawing/2014/main" id="{EA077946-7437-4B13-88EA-8C17AAD0CE66}"/>
                  </a:ext>
                </a:extLst>
              </p14:cNvPr>
              <p14:cNvContentPartPr/>
              <p14:nvPr/>
            </p14:nvContentPartPr>
            <p14:xfrm>
              <a:off x="4456745" y="4915578"/>
              <a:ext cx="1258200" cy="22680"/>
            </p14:xfrm>
          </p:contentPart>
        </mc:Choice>
        <mc:Fallback xmlns="">
          <p:pic>
            <p:nvPicPr>
              <p:cNvPr id="69" name="Inkt 68">
                <a:extLst>
                  <a:ext uri="{FF2B5EF4-FFF2-40B4-BE49-F238E27FC236}">
                    <a16:creationId xmlns:a16="http://schemas.microsoft.com/office/drawing/2014/main" id="{EA077946-7437-4B13-88EA-8C17AAD0CE6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47745" y="4906938"/>
                <a:ext cx="12758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0" name="Inkt 69">
                <a:extLst>
                  <a:ext uri="{FF2B5EF4-FFF2-40B4-BE49-F238E27FC236}">
                    <a16:creationId xmlns:a16="http://schemas.microsoft.com/office/drawing/2014/main" id="{71EC4CB1-9A23-40B1-9CFD-9F77126ECF62}"/>
                  </a:ext>
                </a:extLst>
              </p14:cNvPr>
              <p14:cNvContentPartPr/>
              <p14:nvPr/>
            </p14:nvContentPartPr>
            <p14:xfrm>
              <a:off x="3089105" y="4899738"/>
              <a:ext cx="1414440" cy="42120"/>
            </p14:xfrm>
          </p:contentPart>
        </mc:Choice>
        <mc:Fallback xmlns="">
          <p:pic>
            <p:nvPicPr>
              <p:cNvPr id="70" name="Inkt 69">
                <a:extLst>
                  <a:ext uri="{FF2B5EF4-FFF2-40B4-BE49-F238E27FC236}">
                    <a16:creationId xmlns:a16="http://schemas.microsoft.com/office/drawing/2014/main" id="{71EC4CB1-9A23-40B1-9CFD-9F77126ECF6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80465" y="4890738"/>
                <a:ext cx="14320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6" name="Inkt 105">
                <a:extLst>
                  <a:ext uri="{FF2B5EF4-FFF2-40B4-BE49-F238E27FC236}">
                    <a16:creationId xmlns:a16="http://schemas.microsoft.com/office/drawing/2014/main" id="{76589150-BAC2-4DC2-BEFA-0086D314BD4A}"/>
                  </a:ext>
                </a:extLst>
              </p14:cNvPr>
              <p14:cNvContentPartPr/>
              <p14:nvPr/>
            </p14:nvContentPartPr>
            <p14:xfrm>
              <a:off x="7699265" y="3455418"/>
              <a:ext cx="322920" cy="29880"/>
            </p14:xfrm>
          </p:contentPart>
        </mc:Choice>
        <mc:Fallback xmlns="">
          <p:pic>
            <p:nvPicPr>
              <p:cNvPr id="106" name="Inkt 105">
                <a:extLst>
                  <a:ext uri="{FF2B5EF4-FFF2-40B4-BE49-F238E27FC236}">
                    <a16:creationId xmlns:a16="http://schemas.microsoft.com/office/drawing/2014/main" id="{76589150-BAC2-4DC2-BEFA-0086D314BD4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90625" y="3446778"/>
                <a:ext cx="3405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8" name="Inkt 107">
                <a:extLst>
                  <a:ext uri="{FF2B5EF4-FFF2-40B4-BE49-F238E27FC236}">
                    <a16:creationId xmlns:a16="http://schemas.microsoft.com/office/drawing/2014/main" id="{80D86140-BB5A-4D08-AE7C-D27F0FAA8415}"/>
                  </a:ext>
                </a:extLst>
              </p14:cNvPr>
              <p14:cNvContentPartPr/>
              <p14:nvPr/>
            </p14:nvContentPartPr>
            <p14:xfrm>
              <a:off x="7711505" y="3801018"/>
              <a:ext cx="253080" cy="20880"/>
            </p14:xfrm>
          </p:contentPart>
        </mc:Choice>
        <mc:Fallback xmlns="">
          <p:pic>
            <p:nvPicPr>
              <p:cNvPr id="108" name="Inkt 107">
                <a:extLst>
                  <a:ext uri="{FF2B5EF4-FFF2-40B4-BE49-F238E27FC236}">
                    <a16:creationId xmlns:a16="http://schemas.microsoft.com/office/drawing/2014/main" id="{80D86140-BB5A-4D08-AE7C-D27F0FAA841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02865" y="3792378"/>
                <a:ext cx="27072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ep 119">
            <a:extLst>
              <a:ext uri="{FF2B5EF4-FFF2-40B4-BE49-F238E27FC236}">
                <a16:creationId xmlns:a16="http://schemas.microsoft.com/office/drawing/2014/main" id="{E8A91F3E-CEDF-4D1B-9D9C-510F7B6AEC00}"/>
              </a:ext>
            </a:extLst>
          </p:cNvPr>
          <p:cNvGrpSpPr/>
          <p:nvPr/>
        </p:nvGrpSpPr>
        <p:grpSpPr>
          <a:xfrm>
            <a:off x="6270425" y="3293778"/>
            <a:ext cx="1684800" cy="616320"/>
            <a:chOff x="6270425" y="3293778"/>
            <a:chExt cx="1684800" cy="61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10" name="Inkt 109">
                  <a:extLst>
                    <a:ext uri="{FF2B5EF4-FFF2-40B4-BE49-F238E27FC236}">
                      <a16:creationId xmlns:a16="http://schemas.microsoft.com/office/drawing/2014/main" id="{CA9083A9-2512-4D99-B36A-E18A3056A928}"/>
                    </a:ext>
                  </a:extLst>
                </p14:cNvPr>
                <p14:cNvContentPartPr/>
                <p14:nvPr/>
              </p14:nvContentPartPr>
              <p14:xfrm>
                <a:off x="6270425" y="3328698"/>
                <a:ext cx="111600" cy="157320"/>
              </p14:xfrm>
            </p:contentPart>
          </mc:Choice>
          <mc:Fallback xmlns="">
            <p:pic>
              <p:nvPicPr>
                <p:cNvPr id="110" name="Inkt 109">
                  <a:extLst>
                    <a:ext uri="{FF2B5EF4-FFF2-40B4-BE49-F238E27FC236}">
                      <a16:creationId xmlns:a16="http://schemas.microsoft.com/office/drawing/2014/main" id="{CA9083A9-2512-4D99-B36A-E18A3056A92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61425" y="3319698"/>
                  <a:ext cx="129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1" name="Inkt 110">
                  <a:extLst>
                    <a:ext uri="{FF2B5EF4-FFF2-40B4-BE49-F238E27FC236}">
                      <a16:creationId xmlns:a16="http://schemas.microsoft.com/office/drawing/2014/main" id="{6305FF28-09DD-4AE7-892D-A7322B82F39A}"/>
                    </a:ext>
                  </a:extLst>
                </p14:cNvPr>
                <p14:cNvContentPartPr/>
                <p14:nvPr/>
              </p14:nvContentPartPr>
              <p14:xfrm>
                <a:off x="6554105" y="3345618"/>
                <a:ext cx="86760" cy="126720"/>
              </p14:xfrm>
            </p:contentPart>
          </mc:Choice>
          <mc:Fallback xmlns="">
            <p:pic>
              <p:nvPicPr>
                <p:cNvPr id="111" name="Inkt 110">
                  <a:extLst>
                    <a:ext uri="{FF2B5EF4-FFF2-40B4-BE49-F238E27FC236}">
                      <a16:creationId xmlns:a16="http://schemas.microsoft.com/office/drawing/2014/main" id="{6305FF28-09DD-4AE7-892D-A7322B82F39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45105" y="3336978"/>
                  <a:ext cx="104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2" name="Inkt 111">
                  <a:extLst>
                    <a:ext uri="{FF2B5EF4-FFF2-40B4-BE49-F238E27FC236}">
                      <a16:creationId xmlns:a16="http://schemas.microsoft.com/office/drawing/2014/main" id="{CF124F4C-D4EF-4A8C-B9C9-D784B6C785DD}"/>
                    </a:ext>
                  </a:extLst>
                </p14:cNvPr>
                <p14:cNvContentPartPr/>
                <p14:nvPr/>
              </p14:nvContentPartPr>
              <p14:xfrm>
                <a:off x="6835265" y="3331938"/>
                <a:ext cx="140400" cy="157320"/>
              </p14:xfrm>
            </p:contentPart>
          </mc:Choice>
          <mc:Fallback xmlns="">
            <p:pic>
              <p:nvPicPr>
                <p:cNvPr id="112" name="Inkt 111">
                  <a:extLst>
                    <a:ext uri="{FF2B5EF4-FFF2-40B4-BE49-F238E27FC236}">
                      <a16:creationId xmlns:a16="http://schemas.microsoft.com/office/drawing/2014/main" id="{CF124F4C-D4EF-4A8C-B9C9-D784B6C785D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26625" y="3323298"/>
                  <a:ext cx="158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4" name="Inkt 113">
                  <a:extLst>
                    <a:ext uri="{FF2B5EF4-FFF2-40B4-BE49-F238E27FC236}">
                      <a16:creationId xmlns:a16="http://schemas.microsoft.com/office/drawing/2014/main" id="{A3EC6820-DC16-4B9C-BA4F-A69FE382D357}"/>
                    </a:ext>
                  </a:extLst>
                </p14:cNvPr>
                <p14:cNvContentPartPr/>
                <p14:nvPr/>
              </p14:nvContentPartPr>
              <p14:xfrm>
                <a:off x="7165385" y="3338418"/>
                <a:ext cx="134280" cy="167760"/>
              </p14:xfrm>
            </p:contentPart>
          </mc:Choice>
          <mc:Fallback xmlns="">
            <p:pic>
              <p:nvPicPr>
                <p:cNvPr id="114" name="Inkt 113">
                  <a:extLst>
                    <a:ext uri="{FF2B5EF4-FFF2-40B4-BE49-F238E27FC236}">
                      <a16:creationId xmlns:a16="http://schemas.microsoft.com/office/drawing/2014/main" id="{A3EC6820-DC16-4B9C-BA4F-A69FE382D35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56745" y="3329418"/>
                  <a:ext cx="1519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5" name="Inkt 114">
                  <a:extLst>
                    <a:ext uri="{FF2B5EF4-FFF2-40B4-BE49-F238E27FC236}">
                      <a16:creationId xmlns:a16="http://schemas.microsoft.com/office/drawing/2014/main" id="{660573EE-4657-48BC-9544-0E0DA7DBB07E}"/>
                    </a:ext>
                  </a:extLst>
                </p14:cNvPr>
                <p14:cNvContentPartPr/>
                <p14:nvPr/>
              </p14:nvContentPartPr>
              <p14:xfrm>
                <a:off x="7832825" y="3293778"/>
                <a:ext cx="105120" cy="128160"/>
              </p14:xfrm>
            </p:contentPart>
          </mc:Choice>
          <mc:Fallback xmlns="">
            <p:pic>
              <p:nvPicPr>
                <p:cNvPr id="115" name="Inkt 114">
                  <a:extLst>
                    <a:ext uri="{FF2B5EF4-FFF2-40B4-BE49-F238E27FC236}">
                      <a16:creationId xmlns:a16="http://schemas.microsoft.com/office/drawing/2014/main" id="{660573EE-4657-48BC-9544-0E0DA7DBB0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24185" y="3285138"/>
                  <a:ext cx="1227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6" name="Inkt 115">
                  <a:extLst>
                    <a:ext uri="{FF2B5EF4-FFF2-40B4-BE49-F238E27FC236}">
                      <a16:creationId xmlns:a16="http://schemas.microsoft.com/office/drawing/2014/main" id="{110A762A-740E-485F-8E2C-E9543656A500}"/>
                    </a:ext>
                  </a:extLst>
                </p14:cNvPr>
                <p14:cNvContentPartPr/>
                <p14:nvPr/>
              </p14:nvContentPartPr>
              <p14:xfrm>
                <a:off x="7859825" y="3513378"/>
                <a:ext cx="95400" cy="102240"/>
              </p14:xfrm>
            </p:contentPart>
          </mc:Choice>
          <mc:Fallback xmlns="">
            <p:pic>
              <p:nvPicPr>
                <p:cNvPr id="116" name="Inkt 115">
                  <a:extLst>
                    <a:ext uri="{FF2B5EF4-FFF2-40B4-BE49-F238E27FC236}">
                      <a16:creationId xmlns:a16="http://schemas.microsoft.com/office/drawing/2014/main" id="{110A762A-740E-485F-8E2C-E9543656A50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51185" y="3504378"/>
                  <a:ext cx="1130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7" name="Inkt 116">
                  <a:extLst>
                    <a:ext uri="{FF2B5EF4-FFF2-40B4-BE49-F238E27FC236}">
                      <a16:creationId xmlns:a16="http://schemas.microsoft.com/office/drawing/2014/main" id="{D319475B-E1A1-4A30-8754-298B1710008B}"/>
                    </a:ext>
                  </a:extLst>
                </p14:cNvPr>
                <p14:cNvContentPartPr/>
                <p14:nvPr/>
              </p14:nvContentPartPr>
              <p14:xfrm>
                <a:off x="7843625" y="3677178"/>
                <a:ext cx="99360" cy="88200"/>
              </p14:xfrm>
            </p:contentPart>
          </mc:Choice>
          <mc:Fallback xmlns="">
            <p:pic>
              <p:nvPicPr>
                <p:cNvPr id="117" name="Inkt 116">
                  <a:extLst>
                    <a:ext uri="{FF2B5EF4-FFF2-40B4-BE49-F238E27FC236}">
                      <a16:creationId xmlns:a16="http://schemas.microsoft.com/office/drawing/2014/main" id="{D319475B-E1A1-4A30-8754-298B1710008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34985" y="3668178"/>
                  <a:ext cx="117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9" name="Inkt 118">
                  <a:extLst>
                    <a:ext uri="{FF2B5EF4-FFF2-40B4-BE49-F238E27FC236}">
                      <a16:creationId xmlns:a16="http://schemas.microsoft.com/office/drawing/2014/main" id="{D3331A4B-3390-418B-9A1E-8DDB5BBDF5BF}"/>
                    </a:ext>
                  </a:extLst>
                </p14:cNvPr>
                <p14:cNvContentPartPr/>
                <p14:nvPr/>
              </p14:nvContentPartPr>
              <p14:xfrm>
                <a:off x="7838585" y="3852858"/>
                <a:ext cx="85320" cy="57240"/>
              </p14:xfrm>
            </p:contentPart>
          </mc:Choice>
          <mc:Fallback xmlns="">
            <p:pic>
              <p:nvPicPr>
                <p:cNvPr id="119" name="Inkt 118">
                  <a:extLst>
                    <a:ext uri="{FF2B5EF4-FFF2-40B4-BE49-F238E27FC236}">
                      <a16:creationId xmlns:a16="http://schemas.microsoft.com/office/drawing/2014/main" id="{D3331A4B-3390-418B-9A1E-8DDB5BBDF5B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29585" y="3844218"/>
                  <a:ext cx="10296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ep 124">
            <a:extLst>
              <a:ext uri="{FF2B5EF4-FFF2-40B4-BE49-F238E27FC236}">
                <a16:creationId xmlns:a16="http://schemas.microsoft.com/office/drawing/2014/main" id="{46C7DABA-5139-4E3D-88ED-21716748FB54}"/>
              </a:ext>
            </a:extLst>
          </p:cNvPr>
          <p:cNvGrpSpPr/>
          <p:nvPr/>
        </p:nvGrpSpPr>
        <p:grpSpPr>
          <a:xfrm>
            <a:off x="8383625" y="4667178"/>
            <a:ext cx="364680" cy="467640"/>
            <a:chOff x="8383625" y="4667178"/>
            <a:chExt cx="364680" cy="4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1" name="Inkt 120">
                  <a:extLst>
                    <a:ext uri="{FF2B5EF4-FFF2-40B4-BE49-F238E27FC236}">
                      <a16:creationId xmlns:a16="http://schemas.microsoft.com/office/drawing/2014/main" id="{6BD2E9A9-20F6-4979-A2B6-151C2A9AC319}"/>
                    </a:ext>
                  </a:extLst>
                </p14:cNvPr>
                <p14:cNvContentPartPr/>
                <p14:nvPr/>
              </p14:nvContentPartPr>
              <p14:xfrm>
                <a:off x="8383625" y="4873458"/>
                <a:ext cx="164880" cy="245520"/>
              </p14:xfrm>
            </p:contentPart>
          </mc:Choice>
          <mc:Fallback xmlns="">
            <p:pic>
              <p:nvPicPr>
                <p:cNvPr id="121" name="Inkt 120">
                  <a:extLst>
                    <a:ext uri="{FF2B5EF4-FFF2-40B4-BE49-F238E27FC236}">
                      <a16:creationId xmlns:a16="http://schemas.microsoft.com/office/drawing/2014/main" id="{6BD2E9A9-20F6-4979-A2B6-151C2A9AC31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74985" y="4864818"/>
                  <a:ext cx="1825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22" name="Inkt 121">
                  <a:extLst>
                    <a:ext uri="{FF2B5EF4-FFF2-40B4-BE49-F238E27FC236}">
                      <a16:creationId xmlns:a16="http://schemas.microsoft.com/office/drawing/2014/main" id="{3FA5FDAB-DADC-4180-9001-062EB65722ED}"/>
                    </a:ext>
                  </a:extLst>
                </p14:cNvPr>
                <p14:cNvContentPartPr/>
                <p14:nvPr/>
              </p14:nvContentPartPr>
              <p14:xfrm>
                <a:off x="8596385" y="4910898"/>
                <a:ext cx="151920" cy="223920"/>
              </p14:xfrm>
            </p:contentPart>
          </mc:Choice>
          <mc:Fallback xmlns="">
            <p:pic>
              <p:nvPicPr>
                <p:cNvPr id="122" name="Inkt 121">
                  <a:extLst>
                    <a:ext uri="{FF2B5EF4-FFF2-40B4-BE49-F238E27FC236}">
                      <a16:creationId xmlns:a16="http://schemas.microsoft.com/office/drawing/2014/main" id="{3FA5FDAB-DADC-4180-9001-062EB65722E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87745" y="4902258"/>
                  <a:ext cx="169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24" name="Inkt 123">
                  <a:extLst>
                    <a:ext uri="{FF2B5EF4-FFF2-40B4-BE49-F238E27FC236}">
                      <a16:creationId xmlns:a16="http://schemas.microsoft.com/office/drawing/2014/main" id="{C7A28B3B-4902-4357-BBE8-905DABCB445E}"/>
                    </a:ext>
                  </a:extLst>
                </p14:cNvPr>
                <p14:cNvContentPartPr/>
                <p14:nvPr/>
              </p14:nvContentPartPr>
              <p14:xfrm>
                <a:off x="8389385" y="4667178"/>
                <a:ext cx="141840" cy="143640"/>
              </p14:xfrm>
            </p:contentPart>
          </mc:Choice>
          <mc:Fallback xmlns="">
            <p:pic>
              <p:nvPicPr>
                <p:cNvPr id="124" name="Inkt 123">
                  <a:extLst>
                    <a:ext uri="{FF2B5EF4-FFF2-40B4-BE49-F238E27FC236}">
                      <a16:creationId xmlns:a16="http://schemas.microsoft.com/office/drawing/2014/main" id="{C7A28B3B-4902-4357-BBE8-905DABCB445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80385" y="4658538"/>
                  <a:ext cx="15948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ep 130">
            <a:extLst>
              <a:ext uri="{FF2B5EF4-FFF2-40B4-BE49-F238E27FC236}">
                <a16:creationId xmlns:a16="http://schemas.microsoft.com/office/drawing/2014/main" id="{01C098EE-4A05-4E6C-81A7-7A509DCB21D6}"/>
              </a:ext>
            </a:extLst>
          </p:cNvPr>
          <p:cNvGrpSpPr/>
          <p:nvPr/>
        </p:nvGrpSpPr>
        <p:grpSpPr>
          <a:xfrm>
            <a:off x="4969385" y="2913978"/>
            <a:ext cx="753480" cy="659160"/>
            <a:chOff x="4969385" y="2913978"/>
            <a:chExt cx="753480" cy="65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6" name="Inkt 125">
                  <a:extLst>
                    <a:ext uri="{FF2B5EF4-FFF2-40B4-BE49-F238E27FC236}">
                      <a16:creationId xmlns:a16="http://schemas.microsoft.com/office/drawing/2014/main" id="{27CD859D-C78F-4117-B8EC-4D096866B849}"/>
                    </a:ext>
                  </a:extLst>
                </p14:cNvPr>
                <p14:cNvContentPartPr/>
                <p14:nvPr/>
              </p14:nvContentPartPr>
              <p14:xfrm>
                <a:off x="5524505" y="3216738"/>
                <a:ext cx="198360" cy="298800"/>
              </p14:xfrm>
            </p:contentPart>
          </mc:Choice>
          <mc:Fallback xmlns="">
            <p:pic>
              <p:nvPicPr>
                <p:cNvPr id="126" name="Inkt 125">
                  <a:extLst>
                    <a:ext uri="{FF2B5EF4-FFF2-40B4-BE49-F238E27FC236}">
                      <a16:creationId xmlns:a16="http://schemas.microsoft.com/office/drawing/2014/main" id="{27CD859D-C78F-4117-B8EC-4D096866B84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15505" y="3207738"/>
                  <a:ext cx="216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7" name="Inkt 126">
                  <a:extLst>
                    <a:ext uri="{FF2B5EF4-FFF2-40B4-BE49-F238E27FC236}">
                      <a16:creationId xmlns:a16="http://schemas.microsoft.com/office/drawing/2014/main" id="{FEAC095B-270D-468E-8F3C-4F02EEDDD165}"/>
                    </a:ext>
                  </a:extLst>
                </p14:cNvPr>
                <p14:cNvContentPartPr/>
                <p14:nvPr/>
              </p14:nvContentPartPr>
              <p14:xfrm>
                <a:off x="5129585" y="2913978"/>
                <a:ext cx="315360" cy="618120"/>
              </p14:xfrm>
            </p:contentPart>
          </mc:Choice>
          <mc:Fallback xmlns="">
            <p:pic>
              <p:nvPicPr>
                <p:cNvPr id="127" name="Inkt 126">
                  <a:extLst>
                    <a:ext uri="{FF2B5EF4-FFF2-40B4-BE49-F238E27FC236}">
                      <a16:creationId xmlns:a16="http://schemas.microsoft.com/office/drawing/2014/main" id="{FEAC095B-270D-468E-8F3C-4F02EEDDD16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20585" y="2904978"/>
                  <a:ext cx="33300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28" name="Inkt 127">
                  <a:extLst>
                    <a:ext uri="{FF2B5EF4-FFF2-40B4-BE49-F238E27FC236}">
                      <a16:creationId xmlns:a16="http://schemas.microsoft.com/office/drawing/2014/main" id="{779F82CE-AF34-44CE-9298-106BAF653EBC}"/>
                    </a:ext>
                  </a:extLst>
                </p14:cNvPr>
                <p14:cNvContentPartPr/>
                <p14:nvPr/>
              </p14:nvContentPartPr>
              <p14:xfrm>
                <a:off x="5206265" y="2989218"/>
                <a:ext cx="177840" cy="583920"/>
              </p14:xfrm>
            </p:contentPart>
          </mc:Choice>
          <mc:Fallback xmlns="">
            <p:pic>
              <p:nvPicPr>
                <p:cNvPr id="128" name="Inkt 127">
                  <a:extLst>
                    <a:ext uri="{FF2B5EF4-FFF2-40B4-BE49-F238E27FC236}">
                      <a16:creationId xmlns:a16="http://schemas.microsoft.com/office/drawing/2014/main" id="{779F82CE-AF34-44CE-9298-106BAF653EB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97625" y="2980578"/>
                  <a:ext cx="19548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29" name="Inkt 128">
                  <a:extLst>
                    <a:ext uri="{FF2B5EF4-FFF2-40B4-BE49-F238E27FC236}">
                      <a16:creationId xmlns:a16="http://schemas.microsoft.com/office/drawing/2014/main" id="{9009B583-EDAA-4C45-A610-B4175F75243B}"/>
                    </a:ext>
                  </a:extLst>
                </p14:cNvPr>
                <p14:cNvContentPartPr/>
                <p14:nvPr/>
              </p14:nvContentPartPr>
              <p14:xfrm>
                <a:off x="4969385" y="3428778"/>
                <a:ext cx="130320" cy="119880"/>
              </p14:xfrm>
            </p:contentPart>
          </mc:Choice>
          <mc:Fallback xmlns="">
            <p:pic>
              <p:nvPicPr>
                <p:cNvPr id="129" name="Inkt 128">
                  <a:extLst>
                    <a:ext uri="{FF2B5EF4-FFF2-40B4-BE49-F238E27FC236}">
                      <a16:creationId xmlns:a16="http://schemas.microsoft.com/office/drawing/2014/main" id="{9009B583-EDAA-4C45-A610-B4175F75243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60745" y="3420138"/>
                  <a:ext cx="1479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30" name="Inkt 129">
                  <a:extLst>
                    <a:ext uri="{FF2B5EF4-FFF2-40B4-BE49-F238E27FC236}">
                      <a16:creationId xmlns:a16="http://schemas.microsoft.com/office/drawing/2014/main" id="{A9FBAF74-373D-4FDC-9857-13BF131FECF4}"/>
                    </a:ext>
                  </a:extLst>
                </p14:cNvPr>
                <p14:cNvContentPartPr/>
                <p14:nvPr/>
              </p14:nvContentPartPr>
              <p14:xfrm>
                <a:off x="5201945" y="2960418"/>
                <a:ext cx="46080" cy="187200"/>
              </p14:xfrm>
            </p:contentPart>
          </mc:Choice>
          <mc:Fallback xmlns="">
            <p:pic>
              <p:nvPicPr>
                <p:cNvPr id="130" name="Inkt 129">
                  <a:extLst>
                    <a:ext uri="{FF2B5EF4-FFF2-40B4-BE49-F238E27FC236}">
                      <a16:creationId xmlns:a16="http://schemas.microsoft.com/office/drawing/2014/main" id="{A9FBAF74-373D-4FDC-9857-13BF131FECF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93305" y="2951778"/>
                  <a:ext cx="6372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ep 134">
            <a:extLst>
              <a:ext uri="{FF2B5EF4-FFF2-40B4-BE49-F238E27FC236}">
                <a16:creationId xmlns:a16="http://schemas.microsoft.com/office/drawing/2014/main" id="{535BF3F9-B13A-48FC-B4A9-F1079652A621}"/>
              </a:ext>
            </a:extLst>
          </p:cNvPr>
          <p:cNvGrpSpPr/>
          <p:nvPr/>
        </p:nvGrpSpPr>
        <p:grpSpPr>
          <a:xfrm>
            <a:off x="3751505" y="2969058"/>
            <a:ext cx="654120" cy="529560"/>
            <a:chOff x="3751505" y="2969058"/>
            <a:chExt cx="65412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32" name="Inkt 131">
                  <a:extLst>
                    <a:ext uri="{FF2B5EF4-FFF2-40B4-BE49-F238E27FC236}">
                      <a16:creationId xmlns:a16="http://schemas.microsoft.com/office/drawing/2014/main" id="{56503DEC-67CA-486C-86A7-9CFD1BB8B1FA}"/>
                    </a:ext>
                  </a:extLst>
                </p14:cNvPr>
                <p14:cNvContentPartPr/>
                <p14:nvPr/>
              </p14:nvContentPartPr>
              <p14:xfrm>
                <a:off x="4099985" y="2973018"/>
                <a:ext cx="49680" cy="464760"/>
              </p14:xfrm>
            </p:contentPart>
          </mc:Choice>
          <mc:Fallback xmlns="">
            <p:pic>
              <p:nvPicPr>
                <p:cNvPr id="132" name="Inkt 131">
                  <a:extLst>
                    <a:ext uri="{FF2B5EF4-FFF2-40B4-BE49-F238E27FC236}">
                      <a16:creationId xmlns:a16="http://schemas.microsoft.com/office/drawing/2014/main" id="{56503DEC-67CA-486C-86A7-9CFD1BB8B1F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90985" y="2964018"/>
                  <a:ext cx="6732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33" name="Inkt 132">
                  <a:extLst>
                    <a:ext uri="{FF2B5EF4-FFF2-40B4-BE49-F238E27FC236}">
                      <a16:creationId xmlns:a16="http://schemas.microsoft.com/office/drawing/2014/main" id="{08ACE615-4F62-486C-9B8E-646107723648}"/>
                    </a:ext>
                  </a:extLst>
                </p14:cNvPr>
                <p14:cNvContentPartPr/>
                <p14:nvPr/>
              </p14:nvContentPartPr>
              <p14:xfrm>
                <a:off x="4087745" y="2969058"/>
                <a:ext cx="317880" cy="529560"/>
              </p14:xfrm>
            </p:contentPart>
          </mc:Choice>
          <mc:Fallback xmlns="">
            <p:pic>
              <p:nvPicPr>
                <p:cNvPr id="133" name="Inkt 132">
                  <a:extLst>
                    <a:ext uri="{FF2B5EF4-FFF2-40B4-BE49-F238E27FC236}">
                      <a16:creationId xmlns:a16="http://schemas.microsoft.com/office/drawing/2014/main" id="{08ACE615-4F62-486C-9B8E-64610772364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079105" y="2960058"/>
                  <a:ext cx="33552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34" name="Inkt 133">
                  <a:extLst>
                    <a:ext uri="{FF2B5EF4-FFF2-40B4-BE49-F238E27FC236}">
                      <a16:creationId xmlns:a16="http://schemas.microsoft.com/office/drawing/2014/main" id="{DC6F7351-145C-46AD-8C27-B18C39656DE7}"/>
                    </a:ext>
                  </a:extLst>
                </p14:cNvPr>
                <p14:cNvContentPartPr/>
                <p14:nvPr/>
              </p14:nvContentPartPr>
              <p14:xfrm>
                <a:off x="3751505" y="3340938"/>
                <a:ext cx="169560" cy="148320"/>
              </p14:xfrm>
            </p:contentPart>
          </mc:Choice>
          <mc:Fallback xmlns="">
            <p:pic>
              <p:nvPicPr>
                <p:cNvPr id="134" name="Inkt 133">
                  <a:extLst>
                    <a:ext uri="{FF2B5EF4-FFF2-40B4-BE49-F238E27FC236}">
                      <a16:creationId xmlns:a16="http://schemas.microsoft.com/office/drawing/2014/main" id="{DC6F7351-145C-46AD-8C27-B18C39656DE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42505" y="3332298"/>
                  <a:ext cx="187200" cy="16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6" name="Inkt 135">
                <a:extLst>
                  <a:ext uri="{FF2B5EF4-FFF2-40B4-BE49-F238E27FC236}">
                    <a16:creationId xmlns:a16="http://schemas.microsoft.com/office/drawing/2014/main" id="{9A1CA978-28D6-4B9E-87AA-E23975260576}"/>
                  </a:ext>
                </a:extLst>
              </p14:cNvPr>
              <p14:cNvContentPartPr/>
              <p14:nvPr/>
            </p14:nvContentPartPr>
            <p14:xfrm>
              <a:off x="8212985" y="2507178"/>
              <a:ext cx="180000" cy="302400"/>
            </p14:xfrm>
          </p:contentPart>
        </mc:Choice>
        <mc:Fallback xmlns="">
          <p:pic>
            <p:nvPicPr>
              <p:cNvPr id="136" name="Inkt 135">
                <a:extLst>
                  <a:ext uri="{FF2B5EF4-FFF2-40B4-BE49-F238E27FC236}">
                    <a16:creationId xmlns:a16="http://schemas.microsoft.com/office/drawing/2014/main" id="{9A1CA978-28D6-4B9E-87AA-E2397526057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04345" y="2498538"/>
                <a:ext cx="1976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7" name="Inkt 136">
                <a:extLst>
                  <a:ext uri="{FF2B5EF4-FFF2-40B4-BE49-F238E27FC236}">
                    <a16:creationId xmlns:a16="http://schemas.microsoft.com/office/drawing/2014/main" id="{AD90FA12-2C47-45F1-B862-3BA1B427E3C8}"/>
                  </a:ext>
                </a:extLst>
              </p14:cNvPr>
              <p14:cNvContentPartPr/>
              <p14:nvPr/>
            </p14:nvContentPartPr>
            <p14:xfrm>
              <a:off x="4434278" y="5216919"/>
              <a:ext cx="696960" cy="46080"/>
            </p14:xfrm>
          </p:contentPart>
        </mc:Choice>
        <mc:Fallback xmlns="">
          <p:pic>
            <p:nvPicPr>
              <p:cNvPr id="137" name="Inkt 136">
                <a:extLst>
                  <a:ext uri="{FF2B5EF4-FFF2-40B4-BE49-F238E27FC236}">
                    <a16:creationId xmlns:a16="http://schemas.microsoft.com/office/drawing/2014/main" id="{AD90FA12-2C47-45F1-B862-3BA1B427E3C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425278" y="5208279"/>
                <a:ext cx="714600" cy="63720"/>
              </a:xfrm>
              <a:prstGeom prst="rect">
                <a:avLst/>
              </a:prstGeom>
            </p:spPr>
          </p:pic>
        </mc:Fallback>
      </mc:AlternateContent>
      <p:sp>
        <p:nvSpPr>
          <p:cNvPr id="138" name="Tekstvak 137">
            <a:extLst>
              <a:ext uri="{FF2B5EF4-FFF2-40B4-BE49-F238E27FC236}">
                <a16:creationId xmlns:a16="http://schemas.microsoft.com/office/drawing/2014/main" id="{677BDA4A-6557-4783-BE90-3A86FE98E61B}"/>
              </a:ext>
            </a:extLst>
          </p:cNvPr>
          <p:cNvSpPr txBox="1"/>
          <p:nvPr/>
        </p:nvSpPr>
        <p:spPr>
          <a:xfrm>
            <a:off x="3682767" y="2684477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WR01</a:t>
            </a:r>
            <a:endParaRPr lang="en-GB" sz="1400" dirty="0"/>
          </a:p>
        </p:txBody>
      </p:sp>
      <p:sp>
        <p:nvSpPr>
          <p:cNvPr id="139" name="Tekstvak 138">
            <a:extLst>
              <a:ext uri="{FF2B5EF4-FFF2-40B4-BE49-F238E27FC236}">
                <a16:creationId xmlns:a16="http://schemas.microsoft.com/office/drawing/2014/main" id="{81B382D9-0C69-4E96-B050-28B7D480F708}"/>
              </a:ext>
            </a:extLst>
          </p:cNvPr>
          <p:cNvSpPr txBox="1"/>
          <p:nvPr/>
        </p:nvSpPr>
        <p:spPr>
          <a:xfrm>
            <a:off x="5091785" y="236569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WR02</a:t>
            </a:r>
            <a:endParaRPr lang="en-GB" sz="1400" dirty="0"/>
          </a:p>
        </p:txBody>
      </p:sp>
      <p:sp>
        <p:nvSpPr>
          <p:cNvPr id="140" name="Tekstvak 139">
            <a:extLst>
              <a:ext uri="{FF2B5EF4-FFF2-40B4-BE49-F238E27FC236}">
                <a16:creationId xmlns:a16="http://schemas.microsoft.com/office/drawing/2014/main" id="{C4D39B5D-287E-41FA-BC3C-02208A1757B2}"/>
              </a:ext>
            </a:extLst>
          </p:cNvPr>
          <p:cNvSpPr txBox="1"/>
          <p:nvPr/>
        </p:nvSpPr>
        <p:spPr>
          <a:xfrm>
            <a:off x="5800769" y="2978198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WR03</a:t>
            </a:r>
            <a:endParaRPr lang="en-GB" sz="1400" dirty="0"/>
          </a:p>
        </p:txBody>
      </p:sp>
      <p:sp>
        <p:nvSpPr>
          <p:cNvPr id="142" name="Tekstvak 141">
            <a:extLst>
              <a:ext uri="{FF2B5EF4-FFF2-40B4-BE49-F238E27FC236}">
                <a16:creationId xmlns:a16="http://schemas.microsoft.com/office/drawing/2014/main" id="{3F07A8E3-628E-4DA5-8491-8CBE9954BB56}"/>
              </a:ext>
            </a:extLst>
          </p:cNvPr>
          <p:cNvSpPr txBox="1"/>
          <p:nvPr/>
        </p:nvSpPr>
        <p:spPr>
          <a:xfrm>
            <a:off x="7533314" y="236569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WR05</a:t>
            </a:r>
            <a:endParaRPr lang="en-GB" sz="1400" dirty="0"/>
          </a:p>
        </p:txBody>
      </p:sp>
      <p:sp>
        <p:nvSpPr>
          <p:cNvPr id="143" name="Tekstvak 142">
            <a:extLst>
              <a:ext uri="{FF2B5EF4-FFF2-40B4-BE49-F238E27FC236}">
                <a16:creationId xmlns:a16="http://schemas.microsoft.com/office/drawing/2014/main" id="{632DC66A-46C6-49A0-8168-DD9C829808FC}"/>
              </a:ext>
            </a:extLst>
          </p:cNvPr>
          <p:cNvSpPr txBox="1"/>
          <p:nvPr/>
        </p:nvSpPr>
        <p:spPr>
          <a:xfrm>
            <a:off x="9093672" y="2534453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WR06</a:t>
            </a:r>
            <a:endParaRPr lang="en-GB" sz="1400" dirty="0"/>
          </a:p>
        </p:txBody>
      </p:sp>
      <p:grpSp>
        <p:nvGrpSpPr>
          <p:cNvPr id="147" name="Groep 146">
            <a:extLst>
              <a:ext uri="{FF2B5EF4-FFF2-40B4-BE49-F238E27FC236}">
                <a16:creationId xmlns:a16="http://schemas.microsoft.com/office/drawing/2014/main" id="{E97737A1-A3A7-4D42-96EF-37D535E623B6}"/>
              </a:ext>
            </a:extLst>
          </p:cNvPr>
          <p:cNvGrpSpPr/>
          <p:nvPr/>
        </p:nvGrpSpPr>
        <p:grpSpPr>
          <a:xfrm>
            <a:off x="2614265" y="1808778"/>
            <a:ext cx="7844400" cy="4429080"/>
            <a:chOff x="2614265" y="1808778"/>
            <a:chExt cx="7844400" cy="442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" name="Inkt 13">
                  <a:extLst>
                    <a:ext uri="{FF2B5EF4-FFF2-40B4-BE49-F238E27FC236}">
                      <a16:creationId xmlns:a16="http://schemas.microsoft.com/office/drawing/2014/main" id="{AE792EB5-1B7F-448E-AE42-717D2AB5A5BD}"/>
                    </a:ext>
                  </a:extLst>
                </p14:cNvPr>
                <p14:cNvContentPartPr/>
                <p14:nvPr/>
              </p14:nvContentPartPr>
              <p14:xfrm>
                <a:off x="6132185" y="2894178"/>
                <a:ext cx="4026240" cy="135720"/>
              </p14:xfrm>
            </p:contentPart>
          </mc:Choice>
          <mc:Fallback xmlns="">
            <p:pic>
              <p:nvPicPr>
                <p:cNvPr id="14" name="Inkt 13">
                  <a:extLst>
                    <a:ext uri="{FF2B5EF4-FFF2-40B4-BE49-F238E27FC236}">
                      <a16:creationId xmlns:a16="http://schemas.microsoft.com/office/drawing/2014/main" id="{AE792EB5-1B7F-448E-AE42-717D2AB5A5B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23545" y="2885538"/>
                  <a:ext cx="4043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6" name="Inkt 15">
                  <a:extLst>
                    <a:ext uri="{FF2B5EF4-FFF2-40B4-BE49-F238E27FC236}">
                      <a16:creationId xmlns:a16="http://schemas.microsoft.com/office/drawing/2014/main" id="{389187DC-A15C-4BEE-A811-22131C5EC934}"/>
                    </a:ext>
                  </a:extLst>
                </p14:cNvPr>
                <p14:cNvContentPartPr/>
                <p14:nvPr/>
              </p14:nvContentPartPr>
              <p14:xfrm>
                <a:off x="6127865" y="3225378"/>
                <a:ext cx="51480" cy="405720"/>
              </p14:xfrm>
            </p:contentPart>
          </mc:Choice>
          <mc:Fallback xmlns="">
            <p:pic>
              <p:nvPicPr>
                <p:cNvPr id="16" name="Inkt 15">
                  <a:extLst>
                    <a:ext uri="{FF2B5EF4-FFF2-40B4-BE49-F238E27FC236}">
                      <a16:creationId xmlns:a16="http://schemas.microsoft.com/office/drawing/2014/main" id="{389187DC-A15C-4BEE-A811-22131C5EC93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19225" y="3216738"/>
                  <a:ext cx="691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2" name="Inkt 21">
                  <a:extLst>
                    <a:ext uri="{FF2B5EF4-FFF2-40B4-BE49-F238E27FC236}">
                      <a16:creationId xmlns:a16="http://schemas.microsoft.com/office/drawing/2014/main" id="{3B0F446C-38D7-4064-8F2B-A4549E42D563}"/>
                    </a:ext>
                  </a:extLst>
                </p14:cNvPr>
                <p14:cNvContentPartPr/>
                <p14:nvPr/>
              </p14:nvContentPartPr>
              <p14:xfrm>
                <a:off x="7898345" y="3209538"/>
                <a:ext cx="151200" cy="2976840"/>
              </p14:xfrm>
            </p:contentPart>
          </mc:Choice>
          <mc:Fallback xmlns="">
            <p:pic>
              <p:nvPicPr>
                <p:cNvPr id="22" name="Inkt 21">
                  <a:extLst>
                    <a:ext uri="{FF2B5EF4-FFF2-40B4-BE49-F238E27FC236}">
                      <a16:creationId xmlns:a16="http://schemas.microsoft.com/office/drawing/2014/main" id="{3B0F446C-38D7-4064-8F2B-A4549E42D56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89345" y="3200538"/>
                  <a:ext cx="168840" cy="29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3" name="Inkt 22">
                  <a:extLst>
                    <a:ext uri="{FF2B5EF4-FFF2-40B4-BE49-F238E27FC236}">
                      <a16:creationId xmlns:a16="http://schemas.microsoft.com/office/drawing/2014/main" id="{D6156A81-A968-4714-9DD0-F95176414422}"/>
                    </a:ext>
                  </a:extLst>
                </p14:cNvPr>
                <p14:cNvContentPartPr/>
                <p14:nvPr/>
              </p14:nvContentPartPr>
              <p14:xfrm>
                <a:off x="8282465" y="3244098"/>
                <a:ext cx="2134080" cy="35280"/>
              </p14:xfrm>
            </p:contentPart>
          </mc:Choice>
          <mc:Fallback xmlns="">
            <p:pic>
              <p:nvPicPr>
                <p:cNvPr id="23" name="Inkt 22">
                  <a:extLst>
                    <a:ext uri="{FF2B5EF4-FFF2-40B4-BE49-F238E27FC236}">
                      <a16:creationId xmlns:a16="http://schemas.microsoft.com/office/drawing/2014/main" id="{D6156A81-A968-4714-9DD0-F9517641442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73825" y="3235098"/>
                  <a:ext cx="21517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4" name="Inkt 23">
                  <a:extLst>
                    <a:ext uri="{FF2B5EF4-FFF2-40B4-BE49-F238E27FC236}">
                      <a16:creationId xmlns:a16="http://schemas.microsoft.com/office/drawing/2014/main" id="{D1AB4068-564F-4229-90A5-3C205C6078DD}"/>
                    </a:ext>
                  </a:extLst>
                </p14:cNvPr>
                <p14:cNvContentPartPr/>
                <p14:nvPr/>
              </p14:nvContentPartPr>
              <p14:xfrm>
                <a:off x="8235305" y="3287298"/>
                <a:ext cx="128520" cy="2858040"/>
              </p14:xfrm>
            </p:contentPart>
          </mc:Choice>
          <mc:Fallback xmlns="">
            <p:pic>
              <p:nvPicPr>
                <p:cNvPr id="24" name="Inkt 23">
                  <a:extLst>
                    <a:ext uri="{FF2B5EF4-FFF2-40B4-BE49-F238E27FC236}">
                      <a16:creationId xmlns:a16="http://schemas.microsoft.com/office/drawing/2014/main" id="{D1AB4068-564F-4229-90A5-3C205C6078D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26305" y="3278298"/>
                  <a:ext cx="146160" cy="28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6" name="Inkt 25">
                  <a:extLst>
                    <a:ext uri="{FF2B5EF4-FFF2-40B4-BE49-F238E27FC236}">
                      <a16:creationId xmlns:a16="http://schemas.microsoft.com/office/drawing/2014/main" id="{35ED0044-5BEF-4478-8E8B-9759B3CABB1A}"/>
                    </a:ext>
                  </a:extLst>
                </p14:cNvPr>
                <p14:cNvContentPartPr/>
                <p14:nvPr/>
              </p14:nvContentPartPr>
              <p14:xfrm>
                <a:off x="7239185" y="1808778"/>
                <a:ext cx="124560" cy="1119600"/>
              </p14:xfrm>
            </p:contentPart>
          </mc:Choice>
          <mc:Fallback xmlns="">
            <p:pic>
              <p:nvPicPr>
                <p:cNvPr id="26" name="Inkt 25">
                  <a:extLst>
                    <a:ext uri="{FF2B5EF4-FFF2-40B4-BE49-F238E27FC236}">
                      <a16:creationId xmlns:a16="http://schemas.microsoft.com/office/drawing/2014/main" id="{35ED0044-5BEF-4478-8E8B-9759B3CABB1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30185" y="1799778"/>
                  <a:ext cx="142200" cy="11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7" name="Inkt 26">
                  <a:extLst>
                    <a:ext uri="{FF2B5EF4-FFF2-40B4-BE49-F238E27FC236}">
                      <a16:creationId xmlns:a16="http://schemas.microsoft.com/office/drawing/2014/main" id="{86BA1D36-9078-4A5F-B038-9D4AA991C1C5}"/>
                    </a:ext>
                  </a:extLst>
                </p14:cNvPr>
                <p14:cNvContentPartPr/>
                <p14:nvPr/>
              </p14:nvContentPartPr>
              <p14:xfrm>
                <a:off x="8513945" y="2141778"/>
                <a:ext cx="97920" cy="714600"/>
              </p14:xfrm>
            </p:contentPart>
          </mc:Choice>
          <mc:Fallback xmlns="">
            <p:pic>
              <p:nvPicPr>
                <p:cNvPr id="27" name="Inkt 26">
                  <a:extLst>
                    <a:ext uri="{FF2B5EF4-FFF2-40B4-BE49-F238E27FC236}">
                      <a16:creationId xmlns:a16="http://schemas.microsoft.com/office/drawing/2014/main" id="{86BA1D36-9078-4A5F-B038-9D4AA991C1C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05305" y="2133138"/>
                  <a:ext cx="11556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6" name="Inkt 35">
                  <a:extLst>
                    <a:ext uri="{FF2B5EF4-FFF2-40B4-BE49-F238E27FC236}">
                      <a16:creationId xmlns:a16="http://schemas.microsoft.com/office/drawing/2014/main" id="{321437FF-351F-4D01-B23F-2E48BF7AE852}"/>
                    </a:ext>
                  </a:extLst>
                </p14:cNvPr>
                <p14:cNvContentPartPr/>
                <p14:nvPr/>
              </p14:nvContentPartPr>
              <p14:xfrm>
                <a:off x="8303345" y="3875178"/>
                <a:ext cx="2155320" cy="55800"/>
              </p14:xfrm>
            </p:contentPart>
          </mc:Choice>
          <mc:Fallback xmlns="">
            <p:pic>
              <p:nvPicPr>
                <p:cNvPr id="36" name="Inkt 35">
                  <a:extLst>
                    <a:ext uri="{FF2B5EF4-FFF2-40B4-BE49-F238E27FC236}">
                      <a16:creationId xmlns:a16="http://schemas.microsoft.com/office/drawing/2014/main" id="{321437FF-351F-4D01-B23F-2E48BF7AE85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294345" y="3866538"/>
                  <a:ext cx="2172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7" name="Inkt 36">
                  <a:extLst>
                    <a:ext uri="{FF2B5EF4-FFF2-40B4-BE49-F238E27FC236}">
                      <a16:creationId xmlns:a16="http://schemas.microsoft.com/office/drawing/2014/main" id="{449BB0AF-9332-4053-88C9-77A6515F0217}"/>
                    </a:ext>
                  </a:extLst>
                </p14:cNvPr>
                <p14:cNvContentPartPr/>
                <p14:nvPr/>
              </p14:nvContentPartPr>
              <p14:xfrm>
                <a:off x="8922905" y="3270378"/>
                <a:ext cx="58680" cy="597600"/>
              </p14:xfrm>
            </p:contentPart>
          </mc:Choice>
          <mc:Fallback xmlns="">
            <p:pic>
              <p:nvPicPr>
                <p:cNvPr id="37" name="Inkt 36">
                  <a:extLst>
                    <a:ext uri="{FF2B5EF4-FFF2-40B4-BE49-F238E27FC236}">
                      <a16:creationId xmlns:a16="http://schemas.microsoft.com/office/drawing/2014/main" id="{449BB0AF-9332-4053-88C9-77A6515F021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13905" y="3261378"/>
                  <a:ext cx="7632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8" name="Inkt 37">
                  <a:extLst>
                    <a:ext uri="{FF2B5EF4-FFF2-40B4-BE49-F238E27FC236}">
                      <a16:creationId xmlns:a16="http://schemas.microsoft.com/office/drawing/2014/main" id="{F8D7740B-91BD-4604-A2B9-56DFDFB9E5B1}"/>
                    </a:ext>
                  </a:extLst>
                </p14:cNvPr>
                <p14:cNvContentPartPr/>
                <p14:nvPr/>
              </p14:nvContentPartPr>
              <p14:xfrm>
                <a:off x="9497825" y="3285138"/>
                <a:ext cx="132120" cy="664560"/>
              </p14:xfrm>
            </p:contentPart>
          </mc:Choice>
          <mc:Fallback xmlns="">
            <p:pic>
              <p:nvPicPr>
                <p:cNvPr id="38" name="Inkt 37">
                  <a:extLst>
                    <a:ext uri="{FF2B5EF4-FFF2-40B4-BE49-F238E27FC236}">
                      <a16:creationId xmlns:a16="http://schemas.microsoft.com/office/drawing/2014/main" id="{F8D7740B-91BD-4604-A2B9-56DFDFB9E5B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88825" y="3276138"/>
                  <a:ext cx="14976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9" name="Inkt 38">
                  <a:extLst>
                    <a:ext uri="{FF2B5EF4-FFF2-40B4-BE49-F238E27FC236}">
                      <a16:creationId xmlns:a16="http://schemas.microsoft.com/office/drawing/2014/main" id="{70F5E031-BCDC-44B6-AAAA-D3FDC97C45CE}"/>
                    </a:ext>
                  </a:extLst>
                </p14:cNvPr>
                <p14:cNvContentPartPr/>
                <p14:nvPr/>
              </p14:nvContentPartPr>
              <p14:xfrm>
                <a:off x="9934505" y="3284418"/>
                <a:ext cx="113400" cy="621000"/>
              </p14:xfrm>
            </p:contentPart>
          </mc:Choice>
          <mc:Fallback xmlns="">
            <p:pic>
              <p:nvPicPr>
                <p:cNvPr id="39" name="Inkt 38">
                  <a:extLst>
                    <a:ext uri="{FF2B5EF4-FFF2-40B4-BE49-F238E27FC236}">
                      <a16:creationId xmlns:a16="http://schemas.microsoft.com/office/drawing/2014/main" id="{70F5E031-BCDC-44B6-AAAA-D3FDC97C45C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25505" y="3275778"/>
                  <a:ext cx="13104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1" name="Inkt 40">
                  <a:extLst>
                    <a:ext uri="{FF2B5EF4-FFF2-40B4-BE49-F238E27FC236}">
                      <a16:creationId xmlns:a16="http://schemas.microsoft.com/office/drawing/2014/main" id="{00B67861-E1F6-4A28-88E2-76B460D2CE5D}"/>
                    </a:ext>
                  </a:extLst>
                </p14:cNvPr>
                <p14:cNvContentPartPr/>
                <p14:nvPr/>
              </p14:nvContentPartPr>
              <p14:xfrm>
                <a:off x="10170665" y="3015858"/>
                <a:ext cx="120240" cy="23760"/>
              </p14:xfrm>
            </p:contentPart>
          </mc:Choice>
          <mc:Fallback xmlns="">
            <p:pic>
              <p:nvPicPr>
                <p:cNvPr id="41" name="Inkt 40">
                  <a:extLst>
                    <a:ext uri="{FF2B5EF4-FFF2-40B4-BE49-F238E27FC236}">
                      <a16:creationId xmlns:a16="http://schemas.microsoft.com/office/drawing/2014/main" id="{00B67861-E1F6-4A28-88E2-76B460D2CE5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162025" y="3006858"/>
                  <a:ext cx="137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3" name="Inkt 42">
                  <a:extLst>
                    <a:ext uri="{FF2B5EF4-FFF2-40B4-BE49-F238E27FC236}">
                      <a16:creationId xmlns:a16="http://schemas.microsoft.com/office/drawing/2014/main" id="{58EBA635-7C03-4ED9-BE7D-C7E4B9920C8E}"/>
                    </a:ext>
                  </a:extLst>
                </p14:cNvPr>
                <p14:cNvContentPartPr/>
                <p14:nvPr/>
              </p14:nvContentPartPr>
              <p14:xfrm>
                <a:off x="6151625" y="3939978"/>
                <a:ext cx="1230120" cy="60840"/>
              </p14:xfrm>
            </p:contentPart>
          </mc:Choice>
          <mc:Fallback xmlns="">
            <p:pic>
              <p:nvPicPr>
                <p:cNvPr id="43" name="Inkt 42">
                  <a:extLst>
                    <a:ext uri="{FF2B5EF4-FFF2-40B4-BE49-F238E27FC236}">
                      <a16:creationId xmlns:a16="http://schemas.microsoft.com/office/drawing/2014/main" id="{58EBA635-7C03-4ED9-BE7D-C7E4B9920C8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42985" y="3930978"/>
                  <a:ext cx="1247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4" name="Inkt 43">
                  <a:extLst>
                    <a:ext uri="{FF2B5EF4-FFF2-40B4-BE49-F238E27FC236}">
                      <a16:creationId xmlns:a16="http://schemas.microsoft.com/office/drawing/2014/main" id="{447B877D-43CB-41F5-8E86-F43B3031AD2F}"/>
                    </a:ext>
                  </a:extLst>
                </p14:cNvPr>
                <p14:cNvContentPartPr/>
                <p14:nvPr/>
              </p14:nvContentPartPr>
              <p14:xfrm>
                <a:off x="7344305" y="3248058"/>
                <a:ext cx="71640" cy="2989800"/>
              </p14:xfrm>
            </p:contentPart>
          </mc:Choice>
          <mc:Fallback xmlns="">
            <p:pic>
              <p:nvPicPr>
                <p:cNvPr id="44" name="Inkt 43">
                  <a:extLst>
                    <a:ext uri="{FF2B5EF4-FFF2-40B4-BE49-F238E27FC236}">
                      <a16:creationId xmlns:a16="http://schemas.microsoft.com/office/drawing/2014/main" id="{447B877D-43CB-41F5-8E86-F43B3031AD2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35305" y="3239418"/>
                  <a:ext cx="89280" cy="30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6" name="Inkt 45">
                  <a:extLst>
                    <a:ext uri="{FF2B5EF4-FFF2-40B4-BE49-F238E27FC236}">
                      <a16:creationId xmlns:a16="http://schemas.microsoft.com/office/drawing/2014/main" id="{C74BE80D-A7BF-4EAF-B678-EAF48B257DB5}"/>
                    </a:ext>
                  </a:extLst>
                </p14:cNvPr>
                <p14:cNvContentPartPr/>
                <p14:nvPr/>
              </p14:nvContentPartPr>
              <p14:xfrm>
                <a:off x="6675425" y="3267138"/>
                <a:ext cx="55440" cy="663840"/>
              </p14:xfrm>
            </p:contentPart>
          </mc:Choice>
          <mc:Fallback xmlns="">
            <p:pic>
              <p:nvPicPr>
                <p:cNvPr id="46" name="Inkt 45">
                  <a:extLst>
                    <a:ext uri="{FF2B5EF4-FFF2-40B4-BE49-F238E27FC236}">
                      <a16:creationId xmlns:a16="http://schemas.microsoft.com/office/drawing/2014/main" id="{C74BE80D-A7BF-4EAF-B678-EAF48B257DB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666425" y="3258498"/>
                  <a:ext cx="730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7" name="Inkt 46">
                  <a:extLst>
                    <a:ext uri="{FF2B5EF4-FFF2-40B4-BE49-F238E27FC236}">
                      <a16:creationId xmlns:a16="http://schemas.microsoft.com/office/drawing/2014/main" id="{A8098D22-CAB7-4A37-B050-91319447C84D}"/>
                    </a:ext>
                  </a:extLst>
                </p14:cNvPr>
                <p14:cNvContentPartPr/>
                <p14:nvPr/>
              </p14:nvContentPartPr>
              <p14:xfrm>
                <a:off x="7344665" y="3894258"/>
                <a:ext cx="599400" cy="79560"/>
              </p14:xfrm>
            </p:contentPart>
          </mc:Choice>
          <mc:Fallback xmlns="">
            <p:pic>
              <p:nvPicPr>
                <p:cNvPr id="47" name="Inkt 46">
                  <a:extLst>
                    <a:ext uri="{FF2B5EF4-FFF2-40B4-BE49-F238E27FC236}">
                      <a16:creationId xmlns:a16="http://schemas.microsoft.com/office/drawing/2014/main" id="{A8098D22-CAB7-4A37-B050-91319447C84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36025" y="3885258"/>
                  <a:ext cx="6170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8" name="Inkt 47">
                  <a:extLst>
                    <a:ext uri="{FF2B5EF4-FFF2-40B4-BE49-F238E27FC236}">
                      <a16:creationId xmlns:a16="http://schemas.microsoft.com/office/drawing/2014/main" id="{3DE301F4-05B9-49AF-A8D3-B3C688863827}"/>
                    </a:ext>
                  </a:extLst>
                </p14:cNvPr>
                <p14:cNvContentPartPr/>
                <p14:nvPr/>
              </p14:nvContentPartPr>
              <p14:xfrm>
                <a:off x="7374545" y="4548378"/>
                <a:ext cx="564480" cy="59040"/>
              </p14:xfrm>
            </p:contentPart>
          </mc:Choice>
          <mc:Fallback xmlns="">
            <p:pic>
              <p:nvPicPr>
                <p:cNvPr id="48" name="Inkt 47">
                  <a:extLst>
                    <a:ext uri="{FF2B5EF4-FFF2-40B4-BE49-F238E27FC236}">
                      <a16:creationId xmlns:a16="http://schemas.microsoft.com/office/drawing/2014/main" id="{3DE301F4-05B9-49AF-A8D3-B3C68886382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365545" y="4539738"/>
                  <a:ext cx="5821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9" name="Inkt 48">
                  <a:extLst>
                    <a:ext uri="{FF2B5EF4-FFF2-40B4-BE49-F238E27FC236}">
                      <a16:creationId xmlns:a16="http://schemas.microsoft.com/office/drawing/2014/main" id="{37DC8644-1425-4959-B860-FEB625DDC2E2}"/>
                    </a:ext>
                  </a:extLst>
                </p14:cNvPr>
                <p14:cNvContentPartPr/>
                <p14:nvPr/>
              </p14:nvContentPartPr>
              <p14:xfrm>
                <a:off x="7377785" y="5083698"/>
                <a:ext cx="573120" cy="39960"/>
              </p14:xfrm>
            </p:contentPart>
          </mc:Choice>
          <mc:Fallback xmlns="">
            <p:pic>
              <p:nvPicPr>
                <p:cNvPr id="49" name="Inkt 48">
                  <a:extLst>
                    <a:ext uri="{FF2B5EF4-FFF2-40B4-BE49-F238E27FC236}">
                      <a16:creationId xmlns:a16="http://schemas.microsoft.com/office/drawing/2014/main" id="{37DC8644-1425-4959-B860-FEB625DDC2E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368785" y="5074698"/>
                  <a:ext cx="590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0" name="Inkt 49">
                  <a:extLst>
                    <a:ext uri="{FF2B5EF4-FFF2-40B4-BE49-F238E27FC236}">
                      <a16:creationId xmlns:a16="http://schemas.microsoft.com/office/drawing/2014/main" id="{AAE45DFA-ADD9-497A-83B2-7054FD8955BC}"/>
                    </a:ext>
                  </a:extLst>
                </p14:cNvPr>
                <p14:cNvContentPartPr/>
                <p14:nvPr/>
              </p14:nvContentPartPr>
              <p14:xfrm>
                <a:off x="7383185" y="5547018"/>
                <a:ext cx="537480" cy="47160"/>
              </p14:xfrm>
            </p:contentPart>
          </mc:Choice>
          <mc:Fallback xmlns="">
            <p:pic>
              <p:nvPicPr>
                <p:cNvPr id="50" name="Inkt 49">
                  <a:extLst>
                    <a:ext uri="{FF2B5EF4-FFF2-40B4-BE49-F238E27FC236}">
                      <a16:creationId xmlns:a16="http://schemas.microsoft.com/office/drawing/2014/main" id="{AAE45DFA-ADD9-497A-83B2-7054FD8955B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74545" y="5538378"/>
                  <a:ext cx="5551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1" name="Inkt 50">
                  <a:extLst>
                    <a:ext uri="{FF2B5EF4-FFF2-40B4-BE49-F238E27FC236}">
                      <a16:creationId xmlns:a16="http://schemas.microsoft.com/office/drawing/2014/main" id="{E1B20844-7FEB-4AD8-A676-96A9148BAD3D}"/>
                    </a:ext>
                  </a:extLst>
                </p14:cNvPr>
                <p14:cNvContentPartPr/>
                <p14:nvPr/>
              </p14:nvContentPartPr>
              <p14:xfrm>
                <a:off x="7381385" y="5890818"/>
                <a:ext cx="606600" cy="45000"/>
              </p14:xfrm>
            </p:contentPart>
          </mc:Choice>
          <mc:Fallback xmlns="">
            <p:pic>
              <p:nvPicPr>
                <p:cNvPr id="51" name="Inkt 50">
                  <a:extLst>
                    <a:ext uri="{FF2B5EF4-FFF2-40B4-BE49-F238E27FC236}">
                      <a16:creationId xmlns:a16="http://schemas.microsoft.com/office/drawing/2014/main" id="{E1B20844-7FEB-4AD8-A676-96A9148BAD3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72385" y="5882178"/>
                  <a:ext cx="624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7" name="Inkt 56">
                  <a:extLst>
                    <a:ext uri="{FF2B5EF4-FFF2-40B4-BE49-F238E27FC236}">
                      <a16:creationId xmlns:a16="http://schemas.microsoft.com/office/drawing/2014/main" id="{0D56FD48-F4FD-4F6A-821F-1A83EF3527CA}"/>
                    </a:ext>
                  </a:extLst>
                </p14:cNvPr>
                <p14:cNvContentPartPr/>
                <p14:nvPr/>
              </p14:nvContentPartPr>
              <p14:xfrm>
                <a:off x="8320625" y="5158578"/>
                <a:ext cx="1920600" cy="26640"/>
              </p14:xfrm>
            </p:contentPart>
          </mc:Choice>
          <mc:Fallback xmlns="">
            <p:pic>
              <p:nvPicPr>
                <p:cNvPr id="57" name="Inkt 56">
                  <a:extLst>
                    <a:ext uri="{FF2B5EF4-FFF2-40B4-BE49-F238E27FC236}">
                      <a16:creationId xmlns:a16="http://schemas.microsoft.com/office/drawing/2014/main" id="{0D56FD48-F4FD-4F6A-821F-1A83EF3527C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311625" y="5149938"/>
                  <a:ext cx="1938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9" name="Inkt 58">
                  <a:extLst>
                    <a:ext uri="{FF2B5EF4-FFF2-40B4-BE49-F238E27FC236}">
                      <a16:creationId xmlns:a16="http://schemas.microsoft.com/office/drawing/2014/main" id="{5E9CEF12-1D2B-4C6A-899A-C1B6FD36E29E}"/>
                    </a:ext>
                  </a:extLst>
                </p14:cNvPr>
                <p14:cNvContentPartPr/>
                <p14:nvPr/>
              </p14:nvContentPartPr>
              <p14:xfrm>
                <a:off x="8250065" y="5394378"/>
                <a:ext cx="1905480" cy="27720"/>
              </p14:xfrm>
            </p:contentPart>
          </mc:Choice>
          <mc:Fallback xmlns="">
            <p:pic>
              <p:nvPicPr>
                <p:cNvPr id="59" name="Inkt 58">
                  <a:extLst>
                    <a:ext uri="{FF2B5EF4-FFF2-40B4-BE49-F238E27FC236}">
                      <a16:creationId xmlns:a16="http://schemas.microsoft.com/office/drawing/2014/main" id="{5E9CEF12-1D2B-4C6A-899A-C1B6FD36E29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241065" y="5385738"/>
                  <a:ext cx="1923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0" name="Inkt 59">
                  <a:extLst>
                    <a:ext uri="{FF2B5EF4-FFF2-40B4-BE49-F238E27FC236}">
                      <a16:creationId xmlns:a16="http://schemas.microsoft.com/office/drawing/2014/main" id="{B562B4BD-3A96-4660-A858-BFF15495A6CD}"/>
                    </a:ext>
                  </a:extLst>
                </p14:cNvPr>
                <p14:cNvContentPartPr/>
                <p14:nvPr/>
              </p14:nvContentPartPr>
              <p14:xfrm>
                <a:off x="8265905" y="5630178"/>
                <a:ext cx="1692720" cy="25200"/>
              </p14:xfrm>
            </p:contentPart>
          </mc:Choice>
          <mc:Fallback xmlns="">
            <p:pic>
              <p:nvPicPr>
                <p:cNvPr id="60" name="Inkt 59">
                  <a:extLst>
                    <a:ext uri="{FF2B5EF4-FFF2-40B4-BE49-F238E27FC236}">
                      <a16:creationId xmlns:a16="http://schemas.microsoft.com/office/drawing/2014/main" id="{B562B4BD-3A96-4660-A858-BFF15495A6C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56905" y="5621178"/>
                  <a:ext cx="1710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2" name="Inkt 61">
                  <a:extLst>
                    <a:ext uri="{FF2B5EF4-FFF2-40B4-BE49-F238E27FC236}">
                      <a16:creationId xmlns:a16="http://schemas.microsoft.com/office/drawing/2014/main" id="{FA6287D8-89EC-4A8B-B2A7-16636CFB8C60}"/>
                    </a:ext>
                  </a:extLst>
                </p14:cNvPr>
                <p14:cNvContentPartPr/>
                <p14:nvPr/>
              </p14:nvContentPartPr>
              <p14:xfrm>
                <a:off x="9931625" y="5647458"/>
                <a:ext cx="158760" cy="5400"/>
              </p14:xfrm>
            </p:contentPart>
          </mc:Choice>
          <mc:Fallback xmlns="">
            <p:pic>
              <p:nvPicPr>
                <p:cNvPr id="62" name="Inkt 61">
                  <a:extLst>
                    <a:ext uri="{FF2B5EF4-FFF2-40B4-BE49-F238E27FC236}">
                      <a16:creationId xmlns:a16="http://schemas.microsoft.com/office/drawing/2014/main" id="{FA6287D8-89EC-4A8B-B2A7-16636CFB8C6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922985" y="5638818"/>
                  <a:ext cx="1764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3" name="Inkt 62">
                  <a:extLst>
                    <a:ext uri="{FF2B5EF4-FFF2-40B4-BE49-F238E27FC236}">
                      <a16:creationId xmlns:a16="http://schemas.microsoft.com/office/drawing/2014/main" id="{DCDB456E-5D23-496E-B3CA-BE036B9AB48F}"/>
                    </a:ext>
                  </a:extLst>
                </p14:cNvPr>
                <p14:cNvContentPartPr/>
                <p14:nvPr/>
              </p14:nvContentPartPr>
              <p14:xfrm>
                <a:off x="8298665" y="5863458"/>
                <a:ext cx="1424880" cy="43920"/>
              </p14:xfrm>
            </p:contentPart>
          </mc:Choice>
          <mc:Fallback xmlns="">
            <p:pic>
              <p:nvPicPr>
                <p:cNvPr id="63" name="Inkt 62">
                  <a:extLst>
                    <a:ext uri="{FF2B5EF4-FFF2-40B4-BE49-F238E27FC236}">
                      <a16:creationId xmlns:a16="http://schemas.microsoft.com/office/drawing/2014/main" id="{DCDB456E-5D23-496E-B3CA-BE036B9AB48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89665" y="5854818"/>
                  <a:ext cx="1442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9" name="Inkt 98">
                  <a:extLst>
                    <a:ext uri="{FF2B5EF4-FFF2-40B4-BE49-F238E27FC236}">
                      <a16:creationId xmlns:a16="http://schemas.microsoft.com/office/drawing/2014/main" id="{83475F6A-AB37-4456-AABF-D7A477E3B1CB}"/>
                    </a:ext>
                  </a:extLst>
                </p14:cNvPr>
                <p14:cNvContentPartPr/>
                <p14:nvPr/>
              </p14:nvContentPartPr>
              <p14:xfrm>
                <a:off x="6459785" y="3249498"/>
                <a:ext cx="49320" cy="695520"/>
              </p14:xfrm>
            </p:contentPart>
          </mc:Choice>
          <mc:Fallback xmlns="">
            <p:pic>
              <p:nvPicPr>
                <p:cNvPr id="99" name="Inkt 98">
                  <a:extLst>
                    <a:ext uri="{FF2B5EF4-FFF2-40B4-BE49-F238E27FC236}">
                      <a16:creationId xmlns:a16="http://schemas.microsoft.com/office/drawing/2014/main" id="{83475F6A-AB37-4456-AABF-D7A477E3B1C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50785" y="3240498"/>
                  <a:ext cx="6696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0" name="Inkt 99">
                  <a:extLst>
                    <a:ext uri="{FF2B5EF4-FFF2-40B4-BE49-F238E27FC236}">
                      <a16:creationId xmlns:a16="http://schemas.microsoft.com/office/drawing/2014/main" id="{D9EC3BA3-6908-4AF5-B0B1-264182F05F04}"/>
                    </a:ext>
                  </a:extLst>
                </p14:cNvPr>
                <p14:cNvContentPartPr/>
                <p14:nvPr/>
              </p14:nvContentPartPr>
              <p14:xfrm>
                <a:off x="7018865" y="3254538"/>
                <a:ext cx="54360" cy="675360"/>
              </p14:xfrm>
            </p:contentPart>
          </mc:Choice>
          <mc:Fallback xmlns="">
            <p:pic>
              <p:nvPicPr>
                <p:cNvPr id="100" name="Inkt 99">
                  <a:extLst>
                    <a:ext uri="{FF2B5EF4-FFF2-40B4-BE49-F238E27FC236}">
                      <a16:creationId xmlns:a16="http://schemas.microsoft.com/office/drawing/2014/main" id="{D9EC3BA3-6908-4AF5-B0B1-264182F05F0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010225" y="3245538"/>
                  <a:ext cx="7200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2" name="Inkt 101">
                  <a:extLst>
                    <a:ext uri="{FF2B5EF4-FFF2-40B4-BE49-F238E27FC236}">
                      <a16:creationId xmlns:a16="http://schemas.microsoft.com/office/drawing/2014/main" id="{98B1EFC9-4543-45A4-BBF7-73A5EDE754CB}"/>
                    </a:ext>
                  </a:extLst>
                </p14:cNvPr>
                <p14:cNvContentPartPr/>
                <p14:nvPr/>
              </p14:nvContentPartPr>
              <p14:xfrm>
                <a:off x="7679105" y="3258138"/>
                <a:ext cx="24480" cy="656280"/>
              </p14:xfrm>
            </p:contentPart>
          </mc:Choice>
          <mc:Fallback xmlns="">
            <p:pic>
              <p:nvPicPr>
                <p:cNvPr id="102" name="Inkt 101">
                  <a:extLst>
                    <a:ext uri="{FF2B5EF4-FFF2-40B4-BE49-F238E27FC236}">
                      <a16:creationId xmlns:a16="http://schemas.microsoft.com/office/drawing/2014/main" id="{98B1EFC9-4543-45A4-BBF7-73A5EDE754C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70465" y="3249498"/>
                  <a:ext cx="4212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4" name="Inkt 103">
                  <a:extLst>
                    <a:ext uri="{FF2B5EF4-FFF2-40B4-BE49-F238E27FC236}">
                      <a16:creationId xmlns:a16="http://schemas.microsoft.com/office/drawing/2014/main" id="{7FCE404B-A7C1-44AD-9C61-E21B711350D7}"/>
                    </a:ext>
                  </a:extLst>
                </p14:cNvPr>
                <p14:cNvContentPartPr/>
                <p14:nvPr/>
              </p14:nvContentPartPr>
              <p14:xfrm>
                <a:off x="7699985" y="3617778"/>
                <a:ext cx="290880" cy="20520"/>
              </p14:xfrm>
            </p:contentPart>
          </mc:Choice>
          <mc:Fallback xmlns="">
            <p:pic>
              <p:nvPicPr>
                <p:cNvPr id="104" name="Inkt 103">
                  <a:extLst>
                    <a:ext uri="{FF2B5EF4-FFF2-40B4-BE49-F238E27FC236}">
                      <a16:creationId xmlns:a16="http://schemas.microsoft.com/office/drawing/2014/main" id="{7FCE404B-A7C1-44AD-9C61-E21B711350D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691345" y="3608778"/>
                  <a:ext cx="308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" name="Inkt 5">
                  <a:extLst>
                    <a:ext uri="{FF2B5EF4-FFF2-40B4-BE49-F238E27FC236}">
                      <a16:creationId xmlns:a16="http://schemas.microsoft.com/office/drawing/2014/main" id="{155B7FA9-53F0-492F-9541-FEF6128792B9}"/>
                    </a:ext>
                  </a:extLst>
                </p14:cNvPr>
                <p14:cNvContentPartPr/>
                <p14:nvPr/>
              </p14:nvContentPartPr>
              <p14:xfrm>
                <a:off x="2733425" y="3616338"/>
                <a:ext cx="3187440" cy="79560"/>
              </p14:xfrm>
            </p:contentPart>
          </mc:Choice>
          <mc:Fallback xmlns="">
            <p:pic>
              <p:nvPicPr>
                <p:cNvPr id="6" name="Inkt 5">
                  <a:extLst>
                    <a:ext uri="{FF2B5EF4-FFF2-40B4-BE49-F238E27FC236}">
                      <a16:creationId xmlns:a16="http://schemas.microsoft.com/office/drawing/2014/main" id="{155B7FA9-53F0-492F-9541-FEF6128792B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24785" y="3607338"/>
                  <a:ext cx="3205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" name="Inkt 6">
                  <a:extLst>
                    <a:ext uri="{FF2B5EF4-FFF2-40B4-BE49-F238E27FC236}">
                      <a16:creationId xmlns:a16="http://schemas.microsoft.com/office/drawing/2014/main" id="{CD676434-752B-440F-8B14-D5B787044FB5}"/>
                    </a:ext>
                  </a:extLst>
                </p14:cNvPr>
                <p14:cNvContentPartPr/>
                <p14:nvPr/>
              </p14:nvContentPartPr>
              <p14:xfrm>
                <a:off x="2614265" y="3803538"/>
                <a:ext cx="3258360" cy="124560"/>
              </p14:xfrm>
            </p:contentPart>
          </mc:Choice>
          <mc:Fallback xmlns="">
            <p:pic>
              <p:nvPicPr>
                <p:cNvPr id="7" name="Inkt 6">
                  <a:extLst>
                    <a:ext uri="{FF2B5EF4-FFF2-40B4-BE49-F238E27FC236}">
                      <a16:creationId xmlns:a16="http://schemas.microsoft.com/office/drawing/2014/main" id="{CD676434-752B-440F-8B14-D5B787044FB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605625" y="3794538"/>
                  <a:ext cx="3276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4" name="Inkt 143">
                  <a:extLst>
                    <a:ext uri="{FF2B5EF4-FFF2-40B4-BE49-F238E27FC236}">
                      <a16:creationId xmlns:a16="http://schemas.microsoft.com/office/drawing/2014/main" id="{689683A1-7C61-43C2-8C31-5691036035B4}"/>
                    </a:ext>
                  </a:extLst>
                </p14:cNvPr>
                <p14:cNvContentPartPr/>
                <p14:nvPr/>
              </p14:nvContentPartPr>
              <p14:xfrm>
                <a:off x="5787040" y="3612547"/>
                <a:ext cx="396000" cy="25200"/>
              </p14:xfrm>
            </p:contentPart>
          </mc:Choice>
          <mc:Fallback xmlns="">
            <p:pic>
              <p:nvPicPr>
                <p:cNvPr id="144" name="Inkt 143">
                  <a:extLst>
                    <a:ext uri="{FF2B5EF4-FFF2-40B4-BE49-F238E27FC236}">
                      <a16:creationId xmlns:a16="http://schemas.microsoft.com/office/drawing/2014/main" id="{689683A1-7C61-43C2-8C31-5691036035B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778040" y="3603907"/>
                  <a:ext cx="413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6" name="Inkt 145">
                  <a:extLst>
                    <a:ext uri="{FF2B5EF4-FFF2-40B4-BE49-F238E27FC236}">
                      <a16:creationId xmlns:a16="http://schemas.microsoft.com/office/drawing/2014/main" id="{B9C40513-B8FD-408C-97D5-E28D03B5CDAC}"/>
                    </a:ext>
                  </a:extLst>
                </p14:cNvPr>
                <p14:cNvContentPartPr/>
                <p14:nvPr/>
              </p14:nvContentPartPr>
              <p14:xfrm>
                <a:off x="7921480" y="3221587"/>
                <a:ext cx="483120" cy="41040"/>
              </p14:xfrm>
            </p:contentPart>
          </mc:Choice>
          <mc:Fallback xmlns="">
            <p:pic>
              <p:nvPicPr>
                <p:cNvPr id="146" name="Inkt 145">
                  <a:extLst>
                    <a:ext uri="{FF2B5EF4-FFF2-40B4-BE49-F238E27FC236}">
                      <a16:creationId xmlns:a16="http://schemas.microsoft.com/office/drawing/2014/main" id="{B9C40513-B8FD-408C-97D5-E28D03B5CDA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12840" y="3212947"/>
                  <a:ext cx="500760" cy="58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8" name="Tekstvak 147">
            <a:extLst>
              <a:ext uri="{FF2B5EF4-FFF2-40B4-BE49-F238E27FC236}">
                <a16:creationId xmlns:a16="http://schemas.microsoft.com/office/drawing/2014/main" id="{177F338B-C4CE-4048-8CAC-437BF697AAF4}"/>
              </a:ext>
            </a:extLst>
          </p:cNvPr>
          <p:cNvSpPr txBox="1"/>
          <p:nvPr/>
        </p:nvSpPr>
        <p:spPr>
          <a:xfrm>
            <a:off x="3338446" y="4070658"/>
            <a:ext cx="1368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WR07</a:t>
            </a:r>
            <a:endParaRPr lang="en-GB" sz="1400" dirty="0"/>
          </a:p>
        </p:txBody>
      </p:sp>
      <p:sp>
        <p:nvSpPr>
          <p:cNvPr id="149" name="Tekstvak 148">
            <a:extLst>
              <a:ext uri="{FF2B5EF4-FFF2-40B4-BE49-F238E27FC236}">
                <a16:creationId xmlns:a16="http://schemas.microsoft.com/office/drawing/2014/main" id="{78A8AE7C-52D9-4AB8-ABEC-324DB7A02E55}"/>
              </a:ext>
            </a:extLst>
          </p:cNvPr>
          <p:cNvSpPr txBox="1"/>
          <p:nvPr/>
        </p:nvSpPr>
        <p:spPr>
          <a:xfrm>
            <a:off x="4589721" y="439532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WR08</a:t>
            </a:r>
            <a:endParaRPr lang="en-GB" sz="1400" dirty="0"/>
          </a:p>
        </p:txBody>
      </p:sp>
      <p:sp>
        <p:nvSpPr>
          <p:cNvPr id="150" name="Tekstvak 149">
            <a:extLst>
              <a:ext uri="{FF2B5EF4-FFF2-40B4-BE49-F238E27FC236}">
                <a16:creationId xmlns:a16="http://schemas.microsoft.com/office/drawing/2014/main" id="{39B8A036-5995-491D-B93E-52260AAEEB86}"/>
              </a:ext>
            </a:extLst>
          </p:cNvPr>
          <p:cNvSpPr txBox="1"/>
          <p:nvPr/>
        </p:nvSpPr>
        <p:spPr>
          <a:xfrm>
            <a:off x="6401114" y="3407721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12</a:t>
            </a:r>
            <a:endParaRPr lang="en-GB" sz="1400" dirty="0"/>
          </a:p>
        </p:txBody>
      </p:sp>
      <p:sp>
        <p:nvSpPr>
          <p:cNvPr id="151" name="Tekstvak 150">
            <a:extLst>
              <a:ext uri="{FF2B5EF4-FFF2-40B4-BE49-F238E27FC236}">
                <a16:creationId xmlns:a16="http://schemas.microsoft.com/office/drawing/2014/main" id="{7510D826-3FE1-40F3-9B11-0F88E2F990D3}"/>
              </a:ext>
            </a:extLst>
          </p:cNvPr>
          <p:cNvSpPr txBox="1"/>
          <p:nvPr/>
        </p:nvSpPr>
        <p:spPr>
          <a:xfrm>
            <a:off x="6135727" y="3473064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11</a:t>
            </a:r>
            <a:endParaRPr lang="en-GB" sz="1400" dirty="0"/>
          </a:p>
        </p:txBody>
      </p:sp>
      <p:sp>
        <p:nvSpPr>
          <p:cNvPr id="152" name="Tekstvak 151">
            <a:extLst>
              <a:ext uri="{FF2B5EF4-FFF2-40B4-BE49-F238E27FC236}">
                <a16:creationId xmlns:a16="http://schemas.microsoft.com/office/drawing/2014/main" id="{7FBF88D8-49AF-4ECA-9686-BBE281CA65CB}"/>
              </a:ext>
            </a:extLst>
          </p:cNvPr>
          <p:cNvSpPr txBox="1"/>
          <p:nvPr/>
        </p:nvSpPr>
        <p:spPr>
          <a:xfrm>
            <a:off x="5730186" y="4585317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10</a:t>
            </a:r>
            <a:endParaRPr lang="en-GB" sz="1400" dirty="0"/>
          </a:p>
        </p:txBody>
      </p:sp>
      <p:sp>
        <p:nvSpPr>
          <p:cNvPr id="153" name="Tekstvak 152">
            <a:extLst>
              <a:ext uri="{FF2B5EF4-FFF2-40B4-BE49-F238E27FC236}">
                <a16:creationId xmlns:a16="http://schemas.microsoft.com/office/drawing/2014/main" id="{BF9804EB-D9E6-472A-A52E-88CBC2D10630}"/>
              </a:ext>
            </a:extLst>
          </p:cNvPr>
          <p:cNvSpPr txBox="1"/>
          <p:nvPr/>
        </p:nvSpPr>
        <p:spPr>
          <a:xfrm>
            <a:off x="5323846" y="4193778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09</a:t>
            </a:r>
            <a:endParaRPr lang="en-GB" sz="1400" dirty="0"/>
          </a:p>
        </p:txBody>
      </p:sp>
      <p:sp>
        <p:nvSpPr>
          <p:cNvPr id="154" name="Tekstvak 153">
            <a:extLst>
              <a:ext uri="{FF2B5EF4-FFF2-40B4-BE49-F238E27FC236}">
                <a16:creationId xmlns:a16="http://schemas.microsoft.com/office/drawing/2014/main" id="{7FF32358-0B7E-4433-8471-C38F546718C6}"/>
              </a:ext>
            </a:extLst>
          </p:cNvPr>
          <p:cNvSpPr txBox="1"/>
          <p:nvPr/>
        </p:nvSpPr>
        <p:spPr>
          <a:xfrm>
            <a:off x="7587160" y="3140947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WR16</a:t>
            </a:r>
            <a:endParaRPr lang="en-GB" sz="900" dirty="0"/>
          </a:p>
        </p:txBody>
      </p:sp>
      <p:sp>
        <p:nvSpPr>
          <p:cNvPr id="155" name="Tekstvak 154">
            <a:extLst>
              <a:ext uri="{FF2B5EF4-FFF2-40B4-BE49-F238E27FC236}">
                <a16:creationId xmlns:a16="http://schemas.microsoft.com/office/drawing/2014/main" id="{C0AD462D-84E0-42D5-BEC1-0475BD33E093}"/>
              </a:ext>
            </a:extLst>
          </p:cNvPr>
          <p:cNvSpPr txBox="1"/>
          <p:nvPr/>
        </p:nvSpPr>
        <p:spPr>
          <a:xfrm>
            <a:off x="7334287" y="3341217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15</a:t>
            </a:r>
            <a:endParaRPr lang="en-GB" sz="1400" dirty="0"/>
          </a:p>
        </p:txBody>
      </p:sp>
      <p:sp>
        <p:nvSpPr>
          <p:cNvPr id="156" name="Tekstvak 155">
            <a:extLst>
              <a:ext uri="{FF2B5EF4-FFF2-40B4-BE49-F238E27FC236}">
                <a16:creationId xmlns:a16="http://schemas.microsoft.com/office/drawing/2014/main" id="{9CE320AE-6EF8-4FF7-ADC1-BEA096A91735}"/>
              </a:ext>
            </a:extLst>
          </p:cNvPr>
          <p:cNvSpPr txBox="1"/>
          <p:nvPr/>
        </p:nvSpPr>
        <p:spPr>
          <a:xfrm>
            <a:off x="7021249" y="3393976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14</a:t>
            </a:r>
            <a:endParaRPr lang="en-GB" sz="1400" dirty="0"/>
          </a:p>
        </p:txBody>
      </p:sp>
      <p:sp>
        <p:nvSpPr>
          <p:cNvPr id="157" name="Tekstvak 156">
            <a:extLst>
              <a:ext uri="{FF2B5EF4-FFF2-40B4-BE49-F238E27FC236}">
                <a16:creationId xmlns:a16="http://schemas.microsoft.com/office/drawing/2014/main" id="{F3357811-9D33-426E-9BBC-C8752C4361DD}"/>
              </a:ext>
            </a:extLst>
          </p:cNvPr>
          <p:cNvSpPr txBox="1"/>
          <p:nvPr/>
        </p:nvSpPr>
        <p:spPr>
          <a:xfrm>
            <a:off x="6701705" y="3370684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13</a:t>
            </a:r>
            <a:endParaRPr lang="en-GB" sz="1400" dirty="0"/>
          </a:p>
        </p:txBody>
      </p:sp>
      <p:sp>
        <p:nvSpPr>
          <p:cNvPr id="158" name="Tekstvak 157">
            <a:extLst>
              <a:ext uri="{FF2B5EF4-FFF2-40B4-BE49-F238E27FC236}">
                <a16:creationId xmlns:a16="http://schemas.microsoft.com/office/drawing/2014/main" id="{0AA4E34D-AAA4-4BCD-B721-8423CC663213}"/>
              </a:ext>
            </a:extLst>
          </p:cNvPr>
          <p:cNvSpPr txBox="1"/>
          <p:nvPr/>
        </p:nvSpPr>
        <p:spPr>
          <a:xfrm>
            <a:off x="8007434" y="34764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20</a:t>
            </a:r>
            <a:endParaRPr lang="en-GB" sz="1400" dirty="0"/>
          </a:p>
        </p:txBody>
      </p:sp>
      <p:sp>
        <p:nvSpPr>
          <p:cNvPr id="159" name="Tekstvak 158">
            <a:extLst>
              <a:ext uri="{FF2B5EF4-FFF2-40B4-BE49-F238E27FC236}">
                <a16:creationId xmlns:a16="http://schemas.microsoft.com/office/drawing/2014/main" id="{3A0E052D-FCF0-4321-ACAC-5C23E7602428}"/>
              </a:ext>
            </a:extLst>
          </p:cNvPr>
          <p:cNvSpPr txBox="1"/>
          <p:nvPr/>
        </p:nvSpPr>
        <p:spPr>
          <a:xfrm>
            <a:off x="7572827" y="3721295"/>
            <a:ext cx="625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WR19</a:t>
            </a:r>
            <a:endParaRPr lang="en-GB" sz="900" dirty="0"/>
          </a:p>
        </p:txBody>
      </p:sp>
      <p:sp>
        <p:nvSpPr>
          <p:cNvPr id="160" name="Tekstvak 159">
            <a:extLst>
              <a:ext uri="{FF2B5EF4-FFF2-40B4-BE49-F238E27FC236}">
                <a16:creationId xmlns:a16="http://schemas.microsoft.com/office/drawing/2014/main" id="{7054D0D6-DBB2-4593-B480-E6C812435413}"/>
              </a:ext>
            </a:extLst>
          </p:cNvPr>
          <p:cNvSpPr txBox="1"/>
          <p:nvPr/>
        </p:nvSpPr>
        <p:spPr>
          <a:xfrm>
            <a:off x="7627266" y="3574964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WR18</a:t>
            </a:r>
            <a:endParaRPr lang="en-GB" sz="900" dirty="0"/>
          </a:p>
        </p:txBody>
      </p:sp>
      <p:sp>
        <p:nvSpPr>
          <p:cNvPr id="161" name="Tekstvak 160">
            <a:extLst>
              <a:ext uri="{FF2B5EF4-FFF2-40B4-BE49-F238E27FC236}">
                <a16:creationId xmlns:a16="http://schemas.microsoft.com/office/drawing/2014/main" id="{06686F35-6C92-4EC5-BE6C-7334C6DD4BF6}"/>
              </a:ext>
            </a:extLst>
          </p:cNvPr>
          <p:cNvSpPr txBox="1"/>
          <p:nvPr/>
        </p:nvSpPr>
        <p:spPr>
          <a:xfrm>
            <a:off x="7603568" y="3391197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WR17</a:t>
            </a:r>
            <a:endParaRPr lang="en-GB" sz="900" dirty="0"/>
          </a:p>
        </p:txBody>
      </p:sp>
      <p:sp>
        <p:nvSpPr>
          <p:cNvPr id="165" name="Tekstvak 164">
            <a:extLst>
              <a:ext uri="{FF2B5EF4-FFF2-40B4-BE49-F238E27FC236}">
                <a16:creationId xmlns:a16="http://schemas.microsoft.com/office/drawing/2014/main" id="{AC6A5969-B536-44ED-A528-5BCFC200566D}"/>
              </a:ext>
            </a:extLst>
          </p:cNvPr>
          <p:cNvSpPr txBox="1"/>
          <p:nvPr/>
        </p:nvSpPr>
        <p:spPr>
          <a:xfrm>
            <a:off x="10030228" y="3495761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WR24</a:t>
            </a:r>
            <a:endParaRPr lang="en-GB" sz="1400" dirty="0"/>
          </a:p>
        </p:txBody>
      </p:sp>
      <p:sp>
        <p:nvSpPr>
          <p:cNvPr id="166" name="Tekstvak 165">
            <a:extLst>
              <a:ext uri="{FF2B5EF4-FFF2-40B4-BE49-F238E27FC236}">
                <a16:creationId xmlns:a16="http://schemas.microsoft.com/office/drawing/2014/main" id="{CDFCCA04-B9F4-4147-9A24-7019E6F4B8D2}"/>
              </a:ext>
            </a:extLst>
          </p:cNvPr>
          <p:cNvSpPr txBox="1"/>
          <p:nvPr/>
        </p:nvSpPr>
        <p:spPr>
          <a:xfrm>
            <a:off x="9448565" y="352503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WR23</a:t>
            </a:r>
            <a:endParaRPr lang="en-GB" sz="1400" dirty="0"/>
          </a:p>
        </p:txBody>
      </p:sp>
      <p:sp>
        <p:nvSpPr>
          <p:cNvPr id="167" name="Tekstvak 166">
            <a:extLst>
              <a:ext uri="{FF2B5EF4-FFF2-40B4-BE49-F238E27FC236}">
                <a16:creationId xmlns:a16="http://schemas.microsoft.com/office/drawing/2014/main" id="{32244525-1402-41D5-A687-83F293CD603B}"/>
              </a:ext>
            </a:extLst>
          </p:cNvPr>
          <p:cNvSpPr txBox="1"/>
          <p:nvPr/>
        </p:nvSpPr>
        <p:spPr>
          <a:xfrm>
            <a:off x="8986721" y="3432389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WR22</a:t>
            </a:r>
            <a:endParaRPr lang="en-GB" sz="1400" dirty="0"/>
          </a:p>
        </p:txBody>
      </p:sp>
      <p:sp>
        <p:nvSpPr>
          <p:cNvPr id="168" name="Tekstvak 167">
            <a:extLst>
              <a:ext uri="{FF2B5EF4-FFF2-40B4-BE49-F238E27FC236}">
                <a16:creationId xmlns:a16="http://schemas.microsoft.com/office/drawing/2014/main" id="{849AF072-14AF-4DC9-9C93-11CD4D782DE0}"/>
              </a:ext>
            </a:extLst>
          </p:cNvPr>
          <p:cNvSpPr txBox="1"/>
          <p:nvPr/>
        </p:nvSpPr>
        <p:spPr>
          <a:xfrm>
            <a:off x="8383625" y="3457601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WR21</a:t>
            </a:r>
            <a:endParaRPr lang="en-GB" sz="1400" dirty="0"/>
          </a:p>
        </p:txBody>
      </p:sp>
      <p:sp>
        <p:nvSpPr>
          <p:cNvPr id="169" name="Tekstvak 168">
            <a:extLst>
              <a:ext uri="{FF2B5EF4-FFF2-40B4-BE49-F238E27FC236}">
                <a16:creationId xmlns:a16="http://schemas.microsoft.com/office/drawing/2014/main" id="{BF10E39F-3B05-40FD-81B2-C1688D415842}"/>
              </a:ext>
            </a:extLst>
          </p:cNvPr>
          <p:cNvSpPr txBox="1"/>
          <p:nvPr/>
        </p:nvSpPr>
        <p:spPr>
          <a:xfrm>
            <a:off x="5251117" y="5234729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28</a:t>
            </a:r>
            <a:endParaRPr lang="en-GB" sz="1400" dirty="0"/>
          </a:p>
        </p:txBody>
      </p:sp>
      <p:sp>
        <p:nvSpPr>
          <p:cNvPr id="170" name="Tekstvak 169">
            <a:extLst>
              <a:ext uri="{FF2B5EF4-FFF2-40B4-BE49-F238E27FC236}">
                <a16:creationId xmlns:a16="http://schemas.microsoft.com/office/drawing/2014/main" id="{6C047328-6F8A-45AF-AEB4-8DB7424408E8}"/>
              </a:ext>
            </a:extLst>
          </p:cNvPr>
          <p:cNvSpPr txBox="1"/>
          <p:nvPr/>
        </p:nvSpPr>
        <p:spPr>
          <a:xfrm>
            <a:off x="4588137" y="5300448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WR27</a:t>
            </a:r>
            <a:endParaRPr lang="en-GB" sz="1400" dirty="0"/>
          </a:p>
        </p:txBody>
      </p:sp>
      <p:sp>
        <p:nvSpPr>
          <p:cNvPr id="171" name="Tekstvak 170">
            <a:extLst>
              <a:ext uri="{FF2B5EF4-FFF2-40B4-BE49-F238E27FC236}">
                <a16:creationId xmlns:a16="http://schemas.microsoft.com/office/drawing/2014/main" id="{FB7C741C-2E30-4E6C-B2C9-429EE1E04258}"/>
              </a:ext>
            </a:extLst>
          </p:cNvPr>
          <p:cNvSpPr txBox="1"/>
          <p:nvPr/>
        </p:nvSpPr>
        <p:spPr>
          <a:xfrm>
            <a:off x="4441180" y="4934418"/>
            <a:ext cx="679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WR26</a:t>
            </a:r>
            <a:endParaRPr lang="en-GB" sz="1400" dirty="0"/>
          </a:p>
        </p:txBody>
      </p:sp>
      <p:sp>
        <p:nvSpPr>
          <p:cNvPr id="172" name="Tekstvak 171">
            <a:extLst>
              <a:ext uri="{FF2B5EF4-FFF2-40B4-BE49-F238E27FC236}">
                <a16:creationId xmlns:a16="http://schemas.microsoft.com/office/drawing/2014/main" id="{DA2E7D99-CF70-48F6-B8AF-E201C32A8D0A}"/>
              </a:ext>
            </a:extLst>
          </p:cNvPr>
          <p:cNvSpPr txBox="1"/>
          <p:nvPr/>
        </p:nvSpPr>
        <p:spPr>
          <a:xfrm>
            <a:off x="3584624" y="5039118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WR25</a:t>
            </a:r>
            <a:endParaRPr lang="en-GB" sz="1400" dirty="0"/>
          </a:p>
        </p:txBody>
      </p:sp>
      <p:sp>
        <p:nvSpPr>
          <p:cNvPr id="173" name="Tekstvak 172">
            <a:extLst>
              <a:ext uri="{FF2B5EF4-FFF2-40B4-BE49-F238E27FC236}">
                <a16:creationId xmlns:a16="http://schemas.microsoft.com/office/drawing/2014/main" id="{5CFE3A47-9C11-4BFD-AE8D-A97392A67E3F}"/>
              </a:ext>
            </a:extLst>
          </p:cNvPr>
          <p:cNvSpPr txBox="1"/>
          <p:nvPr/>
        </p:nvSpPr>
        <p:spPr>
          <a:xfrm>
            <a:off x="6495622" y="4521569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WR29</a:t>
            </a:r>
            <a:endParaRPr lang="en-GB" sz="1400" dirty="0"/>
          </a:p>
        </p:txBody>
      </p:sp>
      <p:sp>
        <p:nvSpPr>
          <p:cNvPr id="174" name="Tekstvak 173">
            <a:extLst>
              <a:ext uri="{FF2B5EF4-FFF2-40B4-BE49-F238E27FC236}">
                <a16:creationId xmlns:a16="http://schemas.microsoft.com/office/drawing/2014/main" id="{8D12D7D2-D3B3-44C9-BC9E-B179C2221BEA}"/>
              </a:ext>
            </a:extLst>
          </p:cNvPr>
          <p:cNvSpPr txBox="1"/>
          <p:nvPr/>
        </p:nvSpPr>
        <p:spPr>
          <a:xfrm>
            <a:off x="9262537" y="431800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WR32</a:t>
            </a:r>
            <a:endParaRPr lang="en-GB" sz="1400" dirty="0"/>
          </a:p>
        </p:txBody>
      </p:sp>
      <p:sp>
        <p:nvSpPr>
          <p:cNvPr id="175" name="Tekstvak 174">
            <a:extLst>
              <a:ext uri="{FF2B5EF4-FFF2-40B4-BE49-F238E27FC236}">
                <a16:creationId xmlns:a16="http://schemas.microsoft.com/office/drawing/2014/main" id="{073D90BC-C193-4312-A642-ED172D3D142D}"/>
              </a:ext>
            </a:extLst>
          </p:cNvPr>
          <p:cNvSpPr txBox="1"/>
          <p:nvPr/>
        </p:nvSpPr>
        <p:spPr>
          <a:xfrm>
            <a:off x="7372394" y="4717747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WR31</a:t>
            </a:r>
            <a:endParaRPr lang="en-GB" sz="1400" dirty="0"/>
          </a:p>
        </p:txBody>
      </p:sp>
      <p:sp>
        <p:nvSpPr>
          <p:cNvPr id="176" name="Tekstvak 175">
            <a:extLst>
              <a:ext uri="{FF2B5EF4-FFF2-40B4-BE49-F238E27FC236}">
                <a16:creationId xmlns:a16="http://schemas.microsoft.com/office/drawing/2014/main" id="{7EA9875F-E2E7-48CC-ADAF-E4AFD71B2446}"/>
              </a:ext>
            </a:extLst>
          </p:cNvPr>
          <p:cNvSpPr txBox="1"/>
          <p:nvPr/>
        </p:nvSpPr>
        <p:spPr>
          <a:xfrm>
            <a:off x="7363745" y="4163583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WR30</a:t>
            </a:r>
            <a:endParaRPr lang="en-GB" sz="1400" dirty="0"/>
          </a:p>
        </p:txBody>
      </p:sp>
      <p:sp>
        <p:nvSpPr>
          <p:cNvPr id="177" name="Tekstvak 176">
            <a:extLst>
              <a:ext uri="{FF2B5EF4-FFF2-40B4-BE49-F238E27FC236}">
                <a16:creationId xmlns:a16="http://schemas.microsoft.com/office/drawing/2014/main" id="{8DC4CC45-F71A-42A5-B356-673C9EFAF46E}"/>
              </a:ext>
            </a:extLst>
          </p:cNvPr>
          <p:cNvSpPr txBox="1"/>
          <p:nvPr/>
        </p:nvSpPr>
        <p:spPr>
          <a:xfrm>
            <a:off x="7377253" y="5602321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WR35</a:t>
            </a:r>
            <a:endParaRPr lang="en-GB" sz="1400" dirty="0"/>
          </a:p>
        </p:txBody>
      </p:sp>
      <p:sp>
        <p:nvSpPr>
          <p:cNvPr id="178" name="Tekstvak 177">
            <a:extLst>
              <a:ext uri="{FF2B5EF4-FFF2-40B4-BE49-F238E27FC236}">
                <a16:creationId xmlns:a16="http://schemas.microsoft.com/office/drawing/2014/main" id="{9BD9CE87-A971-46A1-9AF7-CB1C6EC2B0B3}"/>
              </a:ext>
            </a:extLst>
          </p:cNvPr>
          <p:cNvSpPr txBox="1"/>
          <p:nvPr/>
        </p:nvSpPr>
        <p:spPr>
          <a:xfrm>
            <a:off x="7422479" y="5202117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WR34</a:t>
            </a:r>
            <a:endParaRPr lang="en-GB" sz="1400" dirty="0"/>
          </a:p>
        </p:txBody>
      </p:sp>
      <p:sp>
        <p:nvSpPr>
          <p:cNvPr id="179" name="Tekstvak 178">
            <a:extLst>
              <a:ext uri="{FF2B5EF4-FFF2-40B4-BE49-F238E27FC236}">
                <a16:creationId xmlns:a16="http://schemas.microsoft.com/office/drawing/2014/main" id="{F923E4E5-FD61-4E29-8E2F-A75D491ABD2C}"/>
              </a:ext>
            </a:extLst>
          </p:cNvPr>
          <p:cNvSpPr txBox="1"/>
          <p:nvPr/>
        </p:nvSpPr>
        <p:spPr>
          <a:xfrm>
            <a:off x="6591536" y="569084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33</a:t>
            </a:r>
            <a:endParaRPr lang="en-GB" sz="1400" dirty="0"/>
          </a:p>
        </p:txBody>
      </p:sp>
      <p:sp>
        <p:nvSpPr>
          <p:cNvPr id="180" name="Tekstvak 179">
            <a:extLst>
              <a:ext uri="{FF2B5EF4-FFF2-40B4-BE49-F238E27FC236}">
                <a16:creationId xmlns:a16="http://schemas.microsoft.com/office/drawing/2014/main" id="{73645D84-9BCB-4F66-88B6-5CC9F5EBBF87}"/>
              </a:ext>
            </a:extLst>
          </p:cNvPr>
          <p:cNvSpPr txBox="1"/>
          <p:nvPr/>
        </p:nvSpPr>
        <p:spPr>
          <a:xfrm>
            <a:off x="9073997" y="5386516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WR38</a:t>
            </a:r>
            <a:endParaRPr lang="en-GB" sz="1400" dirty="0"/>
          </a:p>
        </p:txBody>
      </p:sp>
      <p:sp>
        <p:nvSpPr>
          <p:cNvPr id="181" name="Tekstvak 180">
            <a:extLst>
              <a:ext uri="{FF2B5EF4-FFF2-40B4-BE49-F238E27FC236}">
                <a16:creationId xmlns:a16="http://schemas.microsoft.com/office/drawing/2014/main" id="{A9CFCF68-E1A0-4EC9-BA5D-B8E703C3B901}"/>
              </a:ext>
            </a:extLst>
          </p:cNvPr>
          <p:cNvSpPr txBox="1"/>
          <p:nvPr/>
        </p:nvSpPr>
        <p:spPr>
          <a:xfrm>
            <a:off x="9104303" y="5142524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WR37</a:t>
            </a:r>
            <a:endParaRPr lang="en-GB" sz="1400" dirty="0"/>
          </a:p>
        </p:txBody>
      </p:sp>
      <p:sp>
        <p:nvSpPr>
          <p:cNvPr id="182" name="Tekstvak 181">
            <a:extLst>
              <a:ext uri="{FF2B5EF4-FFF2-40B4-BE49-F238E27FC236}">
                <a16:creationId xmlns:a16="http://schemas.microsoft.com/office/drawing/2014/main" id="{DEC758D6-6426-4ECE-84F2-B4B2BFDD8EEB}"/>
              </a:ext>
            </a:extLst>
          </p:cNvPr>
          <p:cNvSpPr txBox="1"/>
          <p:nvPr/>
        </p:nvSpPr>
        <p:spPr>
          <a:xfrm>
            <a:off x="7407751" y="5900619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WR36</a:t>
            </a:r>
            <a:endParaRPr lang="en-GB" sz="1400" dirty="0"/>
          </a:p>
        </p:txBody>
      </p:sp>
      <p:sp>
        <p:nvSpPr>
          <p:cNvPr id="183" name="Tekstvak 182">
            <a:extLst>
              <a:ext uri="{FF2B5EF4-FFF2-40B4-BE49-F238E27FC236}">
                <a16:creationId xmlns:a16="http://schemas.microsoft.com/office/drawing/2014/main" id="{F96BED8F-698F-44B2-8280-00CF919F679A}"/>
              </a:ext>
            </a:extLst>
          </p:cNvPr>
          <p:cNvSpPr txBox="1"/>
          <p:nvPr/>
        </p:nvSpPr>
        <p:spPr>
          <a:xfrm>
            <a:off x="8572242" y="5843801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WR40</a:t>
            </a:r>
            <a:endParaRPr lang="en-GB" sz="1400" dirty="0"/>
          </a:p>
        </p:txBody>
      </p:sp>
      <p:sp>
        <p:nvSpPr>
          <p:cNvPr id="184" name="Tekstvak 183">
            <a:extLst>
              <a:ext uri="{FF2B5EF4-FFF2-40B4-BE49-F238E27FC236}">
                <a16:creationId xmlns:a16="http://schemas.microsoft.com/office/drawing/2014/main" id="{34141B08-D2E7-48DF-B58C-D87E93C117BA}"/>
              </a:ext>
            </a:extLst>
          </p:cNvPr>
          <p:cNvSpPr txBox="1"/>
          <p:nvPr/>
        </p:nvSpPr>
        <p:spPr>
          <a:xfrm>
            <a:off x="8791557" y="5591263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WR39</a:t>
            </a:r>
            <a:endParaRPr lang="en-GB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85" name="Inkt 184">
                <a:extLst>
                  <a:ext uri="{FF2B5EF4-FFF2-40B4-BE49-F238E27FC236}">
                    <a16:creationId xmlns:a16="http://schemas.microsoft.com/office/drawing/2014/main" id="{5DE8B121-166E-4607-87C4-CA8AFA4B0A40}"/>
                  </a:ext>
                </a:extLst>
              </p14:cNvPr>
              <p14:cNvContentPartPr/>
              <p14:nvPr/>
            </p14:nvContentPartPr>
            <p14:xfrm>
              <a:off x="5103760" y="5182867"/>
              <a:ext cx="221040" cy="66960"/>
            </p14:xfrm>
          </p:contentPart>
        </mc:Choice>
        <mc:Fallback xmlns="">
          <p:pic>
            <p:nvPicPr>
              <p:cNvPr id="185" name="Inkt 184">
                <a:extLst>
                  <a:ext uri="{FF2B5EF4-FFF2-40B4-BE49-F238E27FC236}">
                    <a16:creationId xmlns:a16="http://schemas.microsoft.com/office/drawing/2014/main" id="{5DE8B121-166E-4607-87C4-CA8AFA4B0A4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094760" y="5174227"/>
                <a:ext cx="2386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86" name="Inkt 185">
                <a:extLst>
                  <a:ext uri="{FF2B5EF4-FFF2-40B4-BE49-F238E27FC236}">
                    <a16:creationId xmlns:a16="http://schemas.microsoft.com/office/drawing/2014/main" id="{2FF7EE20-8F80-4A0A-81BB-B2C2E11D3BF4}"/>
                  </a:ext>
                </a:extLst>
              </p14:cNvPr>
              <p14:cNvContentPartPr/>
              <p14:nvPr/>
            </p14:nvContentPartPr>
            <p14:xfrm>
              <a:off x="5194120" y="5834827"/>
              <a:ext cx="34920" cy="242280"/>
            </p14:xfrm>
          </p:contentPart>
        </mc:Choice>
        <mc:Fallback xmlns="">
          <p:pic>
            <p:nvPicPr>
              <p:cNvPr id="186" name="Inkt 185">
                <a:extLst>
                  <a:ext uri="{FF2B5EF4-FFF2-40B4-BE49-F238E27FC236}">
                    <a16:creationId xmlns:a16="http://schemas.microsoft.com/office/drawing/2014/main" id="{2FF7EE20-8F80-4A0A-81BB-B2C2E11D3BF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185480" y="5825827"/>
                <a:ext cx="5256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665" name="Inkt 664">
                <a:extLst>
                  <a:ext uri="{FF2B5EF4-FFF2-40B4-BE49-F238E27FC236}">
                    <a16:creationId xmlns:a16="http://schemas.microsoft.com/office/drawing/2014/main" id="{834634E3-DA91-4D42-9F58-AC46B92D0CB7}"/>
                  </a:ext>
                </a:extLst>
              </p14:cNvPr>
              <p14:cNvContentPartPr/>
              <p14:nvPr/>
            </p14:nvContentPartPr>
            <p14:xfrm>
              <a:off x="2676610" y="1568335"/>
              <a:ext cx="7217280" cy="4776120"/>
            </p14:xfrm>
          </p:contentPart>
        </mc:Choice>
        <mc:Fallback xmlns="">
          <p:pic>
            <p:nvPicPr>
              <p:cNvPr id="665" name="Inkt 664">
                <a:extLst>
                  <a:ext uri="{FF2B5EF4-FFF2-40B4-BE49-F238E27FC236}">
                    <a16:creationId xmlns:a16="http://schemas.microsoft.com/office/drawing/2014/main" id="{834634E3-DA91-4D42-9F58-AC46B92D0CB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662210" y="1553934"/>
                <a:ext cx="7245360" cy="4804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666" name="Inkt 665">
                <a:extLst>
                  <a:ext uri="{FF2B5EF4-FFF2-40B4-BE49-F238E27FC236}">
                    <a16:creationId xmlns:a16="http://schemas.microsoft.com/office/drawing/2014/main" id="{16D2950E-D0D9-4241-B9B4-8F3BACE675CB}"/>
                  </a:ext>
                </a:extLst>
              </p14:cNvPr>
              <p14:cNvContentPartPr/>
              <p14:nvPr/>
            </p14:nvContentPartPr>
            <p14:xfrm>
              <a:off x="6788622" y="1623791"/>
              <a:ext cx="3813840" cy="4228560"/>
            </p14:xfrm>
          </p:contentPart>
        </mc:Choice>
        <mc:Fallback xmlns="">
          <p:pic>
            <p:nvPicPr>
              <p:cNvPr id="666" name="Inkt 665">
                <a:extLst>
                  <a:ext uri="{FF2B5EF4-FFF2-40B4-BE49-F238E27FC236}">
                    <a16:creationId xmlns:a16="http://schemas.microsoft.com/office/drawing/2014/main" id="{16D2950E-D0D9-4241-B9B4-8F3BACE675C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774222" y="1609392"/>
                <a:ext cx="3841920" cy="4256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667" name="Inkt 666">
                <a:extLst>
                  <a:ext uri="{FF2B5EF4-FFF2-40B4-BE49-F238E27FC236}">
                    <a16:creationId xmlns:a16="http://schemas.microsoft.com/office/drawing/2014/main" id="{EE603B02-01C7-49FD-89CC-0E1748825DD1}"/>
                  </a:ext>
                </a:extLst>
              </p14:cNvPr>
              <p14:cNvContentPartPr/>
              <p14:nvPr/>
            </p14:nvContentPartPr>
            <p14:xfrm>
              <a:off x="5780465" y="1644258"/>
              <a:ext cx="147240" cy="1964520"/>
            </p14:xfrm>
          </p:contentPart>
        </mc:Choice>
        <mc:Fallback xmlns="">
          <p:pic>
            <p:nvPicPr>
              <p:cNvPr id="667" name="Inkt 666">
                <a:extLst>
                  <a:ext uri="{FF2B5EF4-FFF2-40B4-BE49-F238E27FC236}">
                    <a16:creationId xmlns:a16="http://schemas.microsoft.com/office/drawing/2014/main" id="{EE603B02-01C7-49FD-89CC-0E1748825DD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766065" y="1629858"/>
                <a:ext cx="175320" cy="19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668" name="Inkt 667">
                <a:extLst>
                  <a:ext uri="{FF2B5EF4-FFF2-40B4-BE49-F238E27FC236}">
                    <a16:creationId xmlns:a16="http://schemas.microsoft.com/office/drawing/2014/main" id="{B78AAE8D-293F-48D0-9CDC-D1E2A4ADD2D7}"/>
                  </a:ext>
                </a:extLst>
              </p14:cNvPr>
              <p14:cNvContentPartPr/>
              <p14:nvPr/>
            </p14:nvContentPartPr>
            <p14:xfrm>
              <a:off x="5725025" y="3908658"/>
              <a:ext cx="157320" cy="1569240"/>
            </p14:xfrm>
          </p:contentPart>
        </mc:Choice>
        <mc:Fallback xmlns="">
          <p:pic>
            <p:nvPicPr>
              <p:cNvPr id="668" name="Inkt 667">
                <a:extLst>
                  <a:ext uri="{FF2B5EF4-FFF2-40B4-BE49-F238E27FC236}">
                    <a16:creationId xmlns:a16="http://schemas.microsoft.com/office/drawing/2014/main" id="{B78AAE8D-293F-48D0-9CDC-D1E2A4ADD2D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710625" y="3894258"/>
                <a:ext cx="185400" cy="159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669" name="Inkt 668">
                <a:extLst>
                  <a:ext uri="{FF2B5EF4-FFF2-40B4-BE49-F238E27FC236}">
                    <a16:creationId xmlns:a16="http://schemas.microsoft.com/office/drawing/2014/main" id="{2D980943-1A8D-4110-8D56-509C43F19449}"/>
                  </a:ext>
                </a:extLst>
              </p14:cNvPr>
              <p14:cNvContentPartPr/>
              <p14:nvPr/>
            </p14:nvContentPartPr>
            <p14:xfrm>
              <a:off x="5696585" y="5451618"/>
              <a:ext cx="61920" cy="786240"/>
            </p14:xfrm>
          </p:contentPart>
        </mc:Choice>
        <mc:Fallback xmlns="">
          <p:pic>
            <p:nvPicPr>
              <p:cNvPr id="669" name="Inkt 668">
                <a:extLst>
                  <a:ext uri="{FF2B5EF4-FFF2-40B4-BE49-F238E27FC236}">
                    <a16:creationId xmlns:a16="http://schemas.microsoft.com/office/drawing/2014/main" id="{2D980943-1A8D-4110-8D56-509C43F1944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682185" y="5437211"/>
                <a:ext cx="90000" cy="814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670" name="Inkt 669">
                <a:extLst>
                  <a:ext uri="{FF2B5EF4-FFF2-40B4-BE49-F238E27FC236}">
                    <a16:creationId xmlns:a16="http://schemas.microsoft.com/office/drawing/2014/main" id="{9104991E-9BB0-437D-A733-482D823689E7}"/>
                  </a:ext>
                </a:extLst>
              </p14:cNvPr>
              <p14:cNvContentPartPr/>
              <p14:nvPr/>
            </p14:nvContentPartPr>
            <p14:xfrm>
              <a:off x="6082145" y="1623378"/>
              <a:ext cx="78480" cy="1408680"/>
            </p14:xfrm>
          </p:contentPart>
        </mc:Choice>
        <mc:Fallback xmlns="">
          <p:pic>
            <p:nvPicPr>
              <p:cNvPr id="670" name="Inkt 669">
                <a:extLst>
                  <a:ext uri="{FF2B5EF4-FFF2-40B4-BE49-F238E27FC236}">
                    <a16:creationId xmlns:a16="http://schemas.microsoft.com/office/drawing/2014/main" id="{9104991E-9BB0-437D-A733-482D823689E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067745" y="1608978"/>
                <a:ext cx="106560" cy="14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671" name="Inkt 670">
                <a:extLst>
                  <a:ext uri="{FF2B5EF4-FFF2-40B4-BE49-F238E27FC236}">
                    <a16:creationId xmlns:a16="http://schemas.microsoft.com/office/drawing/2014/main" id="{AC4F5201-B634-4BC5-B910-F02C56F74064}"/>
                  </a:ext>
                </a:extLst>
              </p14:cNvPr>
              <p14:cNvContentPartPr/>
              <p14:nvPr/>
            </p14:nvContentPartPr>
            <p14:xfrm>
              <a:off x="5946291" y="3555788"/>
              <a:ext cx="234360" cy="2704320"/>
            </p14:xfrm>
          </p:contentPart>
        </mc:Choice>
        <mc:Fallback xmlns="">
          <p:pic>
            <p:nvPicPr>
              <p:cNvPr id="671" name="Inkt 670">
                <a:extLst>
                  <a:ext uri="{FF2B5EF4-FFF2-40B4-BE49-F238E27FC236}">
                    <a16:creationId xmlns:a16="http://schemas.microsoft.com/office/drawing/2014/main" id="{AC4F5201-B634-4BC5-B910-F02C56F7406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931891" y="3541388"/>
                <a:ext cx="262440" cy="27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672" name="Inkt 671">
                <a:extLst>
                  <a:ext uri="{FF2B5EF4-FFF2-40B4-BE49-F238E27FC236}">
                    <a16:creationId xmlns:a16="http://schemas.microsoft.com/office/drawing/2014/main" id="{718BE71C-D29E-4495-B305-E913C8EE112D}"/>
                  </a:ext>
                </a:extLst>
              </p14:cNvPr>
              <p14:cNvContentPartPr/>
              <p14:nvPr/>
            </p14:nvContentPartPr>
            <p14:xfrm>
              <a:off x="6096185" y="3207738"/>
              <a:ext cx="1916640" cy="57600"/>
            </p14:xfrm>
          </p:contentPart>
        </mc:Choice>
        <mc:Fallback xmlns="">
          <p:pic>
            <p:nvPicPr>
              <p:cNvPr id="672" name="Inkt 671">
                <a:extLst>
                  <a:ext uri="{FF2B5EF4-FFF2-40B4-BE49-F238E27FC236}">
                    <a16:creationId xmlns:a16="http://schemas.microsoft.com/office/drawing/2014/main" id="{718BE71C-D29E-4495-B305-E913C8EE112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081785" y="3193338"/>
                <a:ext cx="19447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673" name="Inkt 672">
                <a:extLst>
                  <a:ext uri="{FF2B5EF4-FFF2-40B4-BE49-F238E27FC236}">
                    <a16:creationId xmlns:a16="http://schemas.microsoft.com/office/drawing/2014/main" id="{B1D6A1D8-64CF-4724-A42D-8C9A1544130C}"/>
                  </a:ext>
                </a:extLst>
              </p14:cNvPr>
              <p14:cNvContentPartPr/>
              <p14:nvPr/>
            </p14:nvContentPartPr>
            <p14:xfrm>
              <a:off x="4445945" y="1732458"/>
              <a:ext cx="124200" cy="1913400"/>
            </p14:xfrm>
          </p:contentPart>
        </mc:Choice>
        <mc:Fallback xmlns="">
          <p:pic>
            <p:nvPicPr>
              <p:cNvPr id="673" name="Inkt 672">
                <a:extLst>
                  <a:ext uri="{FF2B5EF4-FFF2-40B4-BE49-F238E27FC236}">
                    <a16:creationId xmlns:a16="http://schemas.microsoft.com/office/drawing/2014/main" id="{B1D6A1D8-64CF-4724-A42D-8C9A1544130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431545" y="1718058"/>
                <a:ext cx="152280" cy="19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674" name="Inkt 673">
                <a:extLst>
                  <a:ext uri="{FF2B5EF4-FFF2-40B4-BE49-F238E27FC236}">
                    <a16:creationId xmlns:a16="http://schemas.microsoft.com/office/drawing/2014/main" id="{816B9B60-733D-454F-AE0D-498708D9DFBF}"/>
                  </a:ext>
                </a:extLst>
              </p14:cNvPr>
              <p14:cNvContentPartPr/>
              <p14:nvPr/>
            </p14:nvContentPartPr>
            <p14:xfrm>
              <a:off x="6070265" y="5383218"/>
              <a:ext cx="1262880" cy="73440"/>
            </p14:xfrm>
          </p:contentPart>
        </mc:Choice>
        <mc:Fallback xmlns="">
          <p:pic>
            <p:nvPicPr>
              <p:cNvPr id="674" name="Inkt 673">
                <a:extLst>
                  <a:ext uri="{FF2B5EF4-FFF2-40B4-BE49-F238E27FC236}">
                    <a16:creationId xmlns:a16="http://schemas.microsoft.com/office/drawing/2014/main" id="{816B9B60-733D-454F-AE0D-498708D9DFB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055869" y="5368818"/>
                <a:ext cx="1290952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675" name="Inkt 674">
                <a:extLst>
                  <a:ext uri="{FF2B5EF4-FFF2-40B4-BE49-F238E27FC236}">
                    <a16:creationId xmlns:a16="http://schemas.microsoft.com/office/drawing/2014/main" id="{289F1150-D7B1-4BA0-B85F-1BA7AB5EA0CE}"/>
                  </a:ext>
                </a:extLst>
              </p14:cNvPr>
              <p14:cNvContentPartPr/>
              <p14:nvPr/>
            </p14:nvContentPartPr>
            <p14:xfrm>
              <a:off x="4382945" y="3842058"/>
              <a:ext cx="75240" cy="1927440"/>
            </p14:xfrm>
          </p:contentPart>
        </mc:Choice>
        <mc:Fallback xmlns="">
          <p:pic>
            <p:nvPicPr>
              <p:cNvPr id="675" name="Inkt 674">
                <a:extLst>
                  <a:ext uri="{FF2B5EF4-FFF2-40B4-BE49-F238E27FC236}">
                    <a16:creationId xmlns:a16="http://schemas.microsoft.com/office/drawing/2014/main" id="{289F1150-D7B1-4BA0-B85F-1BA7AB5EA0C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368476" y="3827658"/>
                <a:ext cx="103455" cy="19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676" name="Inkt 675">
                <a:extLst>
                  <a:ext uri="{FF2B5EF4-FFF2-40B4-BE49-F238E27FC236}">
                    <a16:creationId xmlns:a16="http://schemas.microsoft.com/office/drawing/2014/main" id="{7EBFAA30-CB1F-4D81-B63D-A0909135B2C9}"/>
                  </a:ext>
                </a:extLst>
              </p14:cNvPr>
              <p14:cNvContentPartPr/>
              <p14:nvPr/>
            </p14:nvContentPartPr>
            <p14:xfrm>
              <a:off x="5193808" y="3705003"/>
              <a:ext cx="61920" cy="2221200"/>
            </p14:xfrm>
          </p:contentPart>
        </mc:Choice>
        <mc:Fallback xmlns="">
          <p:pic>
            <p:nvPicPr>
              <p:cNvPr id="676" name="Inkt 675">
                <a:extLst>
                  <a:ext uri="{FF2B5EF4-FFF2-40B4-BE49-F238E27FC236}">
                    <a16:creationId xmlns:a16="http://schemas.microsoft.com/office/drawing/2014/main" id="{7EBFAA30-CB1F-4D81-B63D-A0909135B2C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179324" y="3690603"/>
                <a:ext cx="90164" cy="22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677" name="Inkt 676">
                <a:extLst>
                  <a:ext uri="{FF2B5EF4-FFF2-40B4-BE49-F238E27FC236}">
                    <a16:creationId xmlns:a16="http://schemas.microsoft.com/office/drawing/2014/main" id="{7A1581DF-FC08-46E4-8F53-738A76891E70}"/>
                  </a:ext>
                </a:extLst>
              </p14:cNvPr>
              <p14:cNvContentPartPr/>
              <p14:nvPr/>
            </p14:nvContentPartPr>
            <p14:xfrm>
              <a:off x="4456745" y="4915578"/>
              <a:ext cx="1258200" cy="22680"/>
            </p14:xfrm>
          </p:contentPart>
        </mc:Choice>
        <mc:Fallback xmlns="">
          <p:pic>
            <p:nvPicPr>
              <p:cNvPr id="677" name="Inkt 676">
                <a:extLst>
                  <a:ext uri="{FF2B5EF4-FFF2-40B4-BE49-F238E27FC236}">
                    <a16:creationId xmlns:a16="http://schemas.microsoft.com/office/drawing/2014/main" id="{7A1581DF-FC08-46E4-8F53-738A76891E7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442345" y="4901178"/>
                <a:ext cx="12862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678" name="Inkt 677">
                <a:extLst>
                  <a:ext uri="{FF2B5EF4-FFF2-40B4-BE49-F238E27FC236}">
                    <a16:creationId xmlns:a16="http://schemas.microsoft.com/office/drawing/2014/main" id="{FE7C699E-982F-4C2F-A06D-90A0BE8ED97B}"/>
                  </a:ext>
                </a:extLst>
              </p14:cNvPr>
              <p14:cNvContentPartPr/>
              <p14:nvPr/>
            </p14:nvContentPartPr>
            <p14:xfrm>
              <a:off x="3089105" y="4899738"/>
              <a:ext cx="1414440" cy="42120"/>
            </p14:xfrm>
          </p:contentPart>
        </mc:Choice>
        <mc:Fallback xmlns="">
          <p:pic>
            <p:nvPicPr>
              <p:cNvPr id="678" name="Inkt 677">
                <a:extLst>
                  <a:ext uri="{FF2B5EF4-FFF2-40B4-BE49-F238E27FC236}">
                    <a16:creationId xmlns:a16="http://schemas.microsoft.com/office/drawing/2014/main" id="{FE7C699E-982F-4C2F-A06D-90A0BE8ED97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074705" y="4885338"/>
                <a:ext cx="14425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679" name="Inkt 678">
                <a:extLst>
                  <a:ext uri="{FF2B5EF4-FFF2-40B4-BE49-F238E27FC236}">
                    <a16:creationId xmlns:a16="http://schemas.microsoft.com/office/drawing/2014/main" id="{633C6D09-BA47-4255-9F59-B5B3167A9FC3}"/>
                  </a:ext>
                </a:extLst>
              </p14:cNvPr>
              <p14:cNvContentPartPr/>
              <p14:nvPr/>
            </p14:nvContentPartPr>
            <p14:xfrm>
              <a:off x="7699265" y="3455418"/>
              <a:ext cx="322920" cy="29880"/>
            </p14:xfrm>
          </p:contentPart>
        </mc:Choice>
        <mc:Fallback xmlns="">
          <p:pic>
            <p:nvPicPr>
              <p:cNvPr id="679" name="Inkt 678">
                <a:extLst>
                  <a:ext uri="{FF2B5EF4-FFF2-40B4-BE49-F238E27FC236}">
                    <a16:creationId xmlns:a16="http://schemas.microsoft.com/office/drawing/2014/main" id="{633C6D09-BA47-4255-9F59-B5B3167A9FC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684865" y="3441018"/>
                <a:ext cx="35100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680" name="Inkt 679">
                <a:extLst>
                  <a:ext uri="{FF2B5EF4-FFF2-40B4-BE49-F238E27FC236}">
                    <a16:creationId xmlns:a16="http://schemas.microsoft.com/office/drawing/2014/main" id="{10507C0D-B38D-4CFF-BE1F-34ECC0D0FE5C}"/>
                  </a:ext>
                </a:extLst>
              </p14:cNvPr>
              <p14:cNvContentPartPr/>
              <p14:nvPr/>
            </p14:nvContentPartPr>
            <p14:xfrm>
              <a:off x="7711505" y="3801018"/>
              <a:ext cx="253080" cy="20880"/>
            </p14:xfrm>
          </p:contentPart>
        </mc:Choice>
        <mc:Fallback xmlns="">
          <p:pic>
            <p:nvPicPr>
              <p:cNvPr id="680" name="Inkt 679">
                <a:extLst>
                  <a:ext uri="{FF2B5EF4-FFF2-40B4-BE49-F238E27FC236}">
                    <a16:creationId xmlns:a16="http://schemas.microsoft.com/office/drawing/2014/main" id="{10507C0D-B38D-4CFF-BE1F-34ECC0D0FE5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697105" y="3786618"/>
                <a:ext cx="281160" cy="4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81" name="Groep 680">
            <a:extLst>
              <a:ext uri="{FF2B5EF4-FFF2-40B4-BE49-F238E27FC236}">
                <a16:creationId xmlns:a16="http://schemas.microsoft.com/office/drawing/2014/main" id="{A278B846-3B45-44C9-9A61-6461F3A7381B}"/>
              </a:ext>
            </a:extLst>
          </p:cNvPr>
          <p:cNvGrpSpPr/>
          <p:nvPr/>
        </p:nvGrpSpPr>
        <p:grpSpPr>
          <a:xfrm>
            <a:off x="6270425" y="3293778"/>
            <a:ext cx="1684800" cy="616320"/>
            <a:chOff x="6270425" y="3293778"/>
            <a:chExt cx="1684800" cy="61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682" name="Inkt 681">
                  <a:extLst>
                    <a:ext uri="{FF2B5EF4-FFF2-40B4-BE49-F238E27FC236}">
                      <a16:creationId xmlns:a16="http://schemas.microsoft.com/office/drawing/2014/main" id="{D24D9B02-DFA1-4217-8DE8-19C0044C2831}"/>
                    </a:ext>
                  </a:extLst>
                </p14:cNvPr>
                <p14:cNvContentPartPr/>
                <p14:nvPr/>
              </p14:nvContentPartPr>
              <p14:xfrm>
                <a:off x="6270425" y="3328698"/>
                <a:ext cx="111600" cy="157320"/>
              </p14:xfrm>
            </p:contentPart>
          </mc:Choice>
          <mc:Fallback xmlns="">
            <p:pic>
              <p:nvPicPr>
                <p:cNvPr id="110" name="Inkt 109">
                  <a:extLst>
                    <a:ext uri="{FF2B5EF4-FFF2-40B4-BE49-F238E27FC236}">
                      <a16:creationId xmlns:a16="http://schemas.microsoft.com/office/drawing/2014/main" id="{CA9083A9-2512-4D99-B36A-E18A3056A92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261425" y="3319698"/>
                  <a:ext cx="129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683" name="Inkt 682">
                  <a:extLst>
                    <a:ext uri="{FF2B5EF4-FFF2-40B4-BE49-F238E27FC236}">
                      <a16:creationId xmlns:a16="http://schemas.microsoft.com/office/drawing/2014/main" id="{3970245B-BB21-4C8E-AFC8-23781BEB37C0}"/>
                    </a:ext>
                  </a:extLst>
                </p14:cNvPr>
                <p14:cNvContentPartPr/>
                <p14:nvPr/>
              </p14:nvContentPartPr>
              <p14:xfrm>
                <a:off x="6554105" y="3345618"/>
                <a:ext cx="86760" cy="126720"/>
              </p14:xfrm>
            </p:contentPart>
          </mc:Choice>
          <mc:Fallback xmlns="">
            <p:pic>
              <p:nvPicPr>
                <p:cNvPr id="111" name="Inkt 110">
                  <a:extLst>
                    <a:ext uri="{FF2B5EF4-FFF2-40B4-BE49-F238E27FC236}">
                      <a16:creationId xmlns:a16="http://schemas.microsoft.com/office/drawing/2014/main" id="{6305FF28-09DD-4AE7-892D-A7322B82F39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545105" y="3336978"/>
                  <a:ext cx="104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84" name="Inkt 683">
                  <a:extLst>
                    <a:ext uri="{FF2B5EF4-FFF2-40B4-BE49-F238E27FC236}">
                      <a16:creationId xmlns:a16="http://schemas.microsoft.com/office/drawing/2014/main" id="{768BDF22-756E-4067-B88C-EA9710ADB3E8}"/>
                    </a:ext>
                  </a:extLst>
                </p14:cNvPr>
                <p14:cNvContentPartPr/>
                <p14:nvPr/>
              </p14:nvContentPartPr>
              <p14:xfrm>
                <a:off x="6835265" y="3331938"/>
                <a:ext cx="140400" cy="157320"/>
              </p14:xfrm>
            </p:contentPart>
          </mc:Choice>
          <mc:Fallback xmlns="">
            <p:pic>
              <p:nvPicPr>
                <p:cNvPr id="112" name="Inkt 111">
                  <a:extLst>
                    <a:ext uri="{FF2B5EF4-FFF2-40B4-BE49-F238E27FC236}">
                      <a16:creationId xmlns:a16="http://schemas.microsoft.com/office/drawing/2014/main" id="{CF124F4C-D4EF-4A8C-B9C9-D784B6C785D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826625" y="3323298"/>
                  <a:ext cx="158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85" name="Inkt 684">
                  <a:extLst>
                    <a:ext uri="{FF2B5EF4-FFF2-40B4-BE49-F238E27FC236}">
                      <a16:creationId xmlns:a16="http://schemas.microsoft.com/office/drawing/2014/main" id="{2C3D6736-2312-4440-B7AC-D995570EB5AB}"/>
                    </a:ext>
                  </a:extLst>
                </p14:cNvPr>
                <p14:cNvContentPartPr/>
                <p14:nvPr/>
              </p14:nvContentPartPr>
              <p14:xfrm>
                <a:off x="7165385" y="3338418"/>
                <a:ext cx="134280" cy="167760"/>
              </p14:xfrm>
            </p:contentPart>
          </mc:Choice>
          <mc:Fallback xmlns="">
            <p:pic>
              <p:nvPicPr>
                <p:cNvPr id="114" name="Inkt 113">
                  <a:extLst>
                    <a:ext uri="{FF2B5EF4-FFF2-40B4-BE49-F238E27FC236}">
                      <a16:creationId xmlns:a16="http://schemas.microsoft.com/office/drawing/2014/main" id="{A3EC6820-DC16-4B9C-BA4F-A69FE382D35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56745" y="3329418"/>
                  <a:ext cx="1519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86" name="Inkt 685">
                  <a:extLst>
                    <a:ext uri="{FF2B5EF4-FFF2-40B4-BE49-F238E27FC236}">
                      <a16:creationId xmlns:a16="http://schemas.microsoft.com/office/drawing/2014/main" id="{6BB20472-ADC4-43EE-AD3D-EB8EC5B95F7A}"/>
                    </a:ext>
                  </a:extLst>
                </p14:cNvPr>
                <p14:cNvContentPartPr/>
                <p14:nvPr/>
              </p14:nvContentPartPr>
              <p14:xfrm>
                <a:off x="7832825" y="3293778"/>
                <a:ext cx="105120" cy="128160"/>
              </p14:xfrm>
            </p:contentPart>
          </mc:Choice>
          <mc:Fallback xmlns="">
            <p:pic>
              <p:nvPicPr>
                <p:cNvPr id="115" name="Inkt 114">
                  <a:extLst>
                    <a:ext uri="{FF2B5EF4-FFF2-40B4-BE49-F238E27FC236}">
                      <a16:creationId xmlns:a16="http://schemas.microsoft.com/office/drawing/2014/main" id="{660573EE-4657-48BC-9544-0E0DA7DBB07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824185" y="3285138"/>
                  <a:ext cx="1227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87" name="Inkt 686">
                  <a:extLst>
                    <a:ext uri="{FF2B5EF4-FFF2-40B4-BE49-F238E27FC236}">
                      <a16:creationId xmlns:a16="http://schemas.microsoft.com/office/drawing/2014/main" id="{2A71337C-9DA2-4E95-A5D3-AD81B8EE6771}"/>
                    </a:ext>
                  </a:extLst>
                </p14:cNvPr>
                <p14:cNvContentPartPr/>
                <p14:nvPr/>
              </p14:nvContentPartPr>
              <p14:xfrm>
                <a:off x="7859825" y="3513378"/>
                <a:ext cx="95400" cy="102240"/>
              </p14:xfrm>
            </p:contentPart>
          </mc:Choice>
          <mc:Fallback xmlns="">
            <p:pic>
              <p:nvPicPr>
                <p:cNvPr id="116" name="Inkt 115">
                  <a:extLst>
                    <a:ext uri="{FF2B5EF4-FFF2-40B4-BE49-F238E27FC236}">
                      <a16:creationId xmlns:a16="http://schemas.microsoft.com/office/drawing/2014/main" id="{110A762A-740E-485F-8E2C-E9543656A50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851185" y="3504378"/>
                  <a:ext cx="1130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688" name="Inkt 687">
                  <a:extLst>
                    <a:ext uri="{FF2B5EF4-FFF2-40B4-BE49-F238E27FC236}">
                      <a16:creationId xmlns:a16="http://schemas.microsoft.com/office/drawing/2014/main" id="{7B06EAFC-4B37-495C-9E3D-1F918BB07027}"/>
                    </a:ext>
                  </a:extLst>
                </p14:cNvPr>
                <p14:cNvContentPartPr/>
                <p14:nvPr/>
              </p14:nvContentPartPr>
              <p14:xfrm>
                <a:off x="7843625" y="3677178"/>
                <a:ext cx="99360" cy="88200"/>
              </p14:xfrm>
            </p:contentPart>
          </mc:Choice>
          <mc:Fallback xmlns="">
            <p:pic>
              <p:nvPicPr>
                <p:cNvPr id="117" name="Inkt 116">
                  <a:extLst>
                    <a:ext uri="{FF2B5EF4-FFF2-40B4-BE49-F238E27FC236}">
                      <a16:creationId xmlns:a16="http://schemas.microsoft.com/office/drawing/2014/main" id="{D319475B-E1A1-4A30-8754-298B1710008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834985" y="3668178"/>
                  <a:ext cx="117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689" name="Inkt 688">
                  <a:extLst>
                    <a:ext uri="{FF2B5EF4-FFF2-40B4-BE49-F238E27FC236}">
                      <a16:creationId xmlns:a16="http://schemas.microsoft.com/office/drawing/2014/main" id="{CD714D3B-94CF-4C87-9C24-CD782AA3A8E4}"/>
                    </a:ext>
                  </a:extLst>
                </p14:cNvPr>
                <p14:cNvContentPartPr/>
                <p14:nvPr/>
              </p14:nvContentPartPr>
              <p14:xfrm>
                <a:off x="7838585" y="3852858"/>
                <a:ext cx="85320" cy="57240"/>
              </p14:xfrm>
            </p:contentPart>
          </mc:Choice>
          <mc:Fallback xmlns="">
            <p:pic>
              <p:nvPicPr>
                <p:cNvPr id="119" name="Inkt 118">
                  <a:extLst>
                    <a:ext uri="{FF2B5EF4-FFF2-40B4-BE49-F238E27FC236}">
                      <a16:creationId xmlns:a16="http://schemas.microsoft.com/office/drawing/2014/main" id="{D3331A4B-3390-418B-9A1E-8DDB5BBDF5B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29585" y="3844218"/>
                  <a:ext cx="10296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0" name="Groep 689">
            <a:extLst>
              <a:ext uri="{FF2B5EF4-FFF2-40B4-BE49-F238E27FC236}">
                <a16:creationId xmlns:a16="http://schemas.microsoft.com/office/drawing/2014/main" id="{EEB18304-9CA5-4BAA-A352-ED2C378A165C}"/>
              </a:ext>
            </a:extLst>
          </p:cNvPr>
          <p:cNvGrpSpPr/>
          <p:nvPr/>
        </p:nvGrpSpPr>
        <p:grpSpPr>
          <a:xfrm>
            <a:off x="8383625" y="4667178"/>
            <a:ext cx="364680" cy="467640"/>
            <a:chOff x="8383625" y="4667178"/>
            <a:chExt cx="364680" cy="4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91" name="Inkt 690">
                  <a:extLst>
                    <a:ext uri="{FF2B5EF4-FFF2-40B4-BE49-F238E27FC236}">
                      <a16:creationId xmlns:a16="http://schemas.microsoft.com/office/drawing/2014/main" id="{D1FA10B2-00FA-40F4-AC49-F151FECF2C98}"/>
                    </a:ext>
                  </a:extLst>
                </p14:cNvPr>
                <p14:cNvContentPartPr/>
                <p14:nvPr/>
              </p14:nvContentPartPr>
              <p14:xfrm>
                <a:off x="8383625" y="4873458"/>
                <a:ext cx="164880" cy="245520"/>
              </p14:xfrm>
            </p:contentPart>
          </mc:Choice>
          <mc:Fallback xmlns="">
            <p:pic>
              <p:nvPicPr>
                <p:cNvPr id="121" name="Inkt 120">
                  <a:extLst>
                    <a:ext uri="{FF2B5EF4-FFF2-40B4-BE49-F238E27FC236}">
                      <a16:creationId xmlns:a16="http://schemas.microsoft.com/office/drawing/2014/main" id="{6BD2E9A9-20F6-4979-A2B6-151C2A9AC31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374985" y="4864818"/>
                  <a:ext cx="1825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92" name="Inkt 691">
                  <a:extLst>
                    <a:ext uri="{FF2B5EF4-FFF2-40B4-BE49-F238E27FC236}">
                      <a16:creationId xmlns:a16="http://schemas.microsoft.com/office/drawing/2014/main" id="{6E46BE4F-C474-4860-A5FB-61AF2D2735A9}"/>
                    </a:ext>
                  </a:extLst>
                </p14:cNvPr>
                <p14:cNvContentPartPr/>
                <p14:nvPr/>
              </p14:nvContentPartPr>
              <p14:xfrm>
                <a:off x="8596385" y="4910898"/>
                <a:ext cx="151920" cy="223920"/>
              </p14:xfrm>
            </p:contentPart>
          </mc:Choice>
          <mc:Fallback xmlns="">
            <p:pic>
              <p:nvPicPr>
                <p:cNvPr id="122" name="Inkt 121">
                  <a:extLst>
                    <a:ext uri="{FF2B5EF4-FFF2-40B4-BE49-F238E27FC236}">
                      <a16:creationId xmlns:a16="http://schemas.microsoft.com/office/drawing/2014/main" id="{3FA5FDAB-DADC-4180-9001-062EB65722E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587745" y="4902258"/>
                  <a:ext cx="169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93" name="Inkt 692">
                  <a:extLst>
                    <a:ext uri="{FF2B5EF4-FFF2-40B4-BE49-F238E27FC236}">
                      <a16:creationId xmlns:a16="http://schemas.microsoft.com/office/drawing/2014/main" id="{A60C7A6C-C11F-46C0-91B8-9D43032E8B44}"/>
                    </a:ext>
                  </a:extLst>
                </p14:cNvPr>
                <p14:cNvContentPartPr/>
                <p14:nvPr/>
              </p14:nvContentPartPr>
              <p14:xfrm>
                <a:off x="8389385" y="4667178"/>
                <a:ext cx="141840" cy="143640"/>
              </p14:xfrm>
            </p:contentPart>
          </mc:Choice>
          <mc:Fallback xmlns="">
            <p:pic>
              <p:nvPicPr>
                <p:cNvPr id="124" name="Inkt 123">
                  <a:extLst>
                    <a:ext uri="{FF2B5EF4-FFF2-40B4-BE49-F238E27FC236}">
                      <a16:creationId xmlns:a16="http://schemas.microsoft.com/office/drawing/2014/main" id="{C7A28B3B-4902-4357-BBE8-905DABCB445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380385" y="4658538"/>
                  <a:ext cx="15948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4" name="Groep 693">
            <a:extLst>
              <a:ext uri="{FF2B5EF4-FFF2-40B4-BE49-F238E27FC236}">
                <a16:creationId xmlns:a16="http://schemas.microsoft.com/office/drawing/2014/main" id="{BC8B7ECA-CF0E-428F-9A85-1676026B6139}"/>
              </a:ext>
            </a:extLst>
          </p:cNvPr>
          <p:cNvGrpSpPr/>
          <p:nvPr/>
        </p:nvGrpSpPr>
        <p:grpSpPr>
          <a:xfrm>
            <a:off x="4969385" y="2913978"/>
            <a:ext cx="753480" cy="659160"/>
            <a:chOff x="4969385" y="2913978"/>
            <a:chExt cx="753480" cy="65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95" name="Inkt 694">
                  <a:extLst>
                    <a:ext uri="{FF2B5EF4-FFF2-40B4-BE49-F238E27FC236}">
                      <a16:creationId xmlns:a16="http://schemas.microsoft.com/office/drawing/2014/main" id="{A6E3AACF-83BB-40EB-8A8A-C2AA91FAC577}"/>
                    </a:ext>
                  </a:extLst>
                </p14:cNvPr>
                <p14:cNvContentPartPr/>
                <p14:nvPr/>
              </p14:nvContentPartPr>
              <p14:xfrm>
                <a:off x="5524505" y="3216738"/>
                <a:ext cx="198360" cy="298800"/>
              </p14:xfrm>
            </p:contentPart>
          </mc:Choice>
          <mc:Fallback xmlns="">
            <p:pic>
              <p:nvPicPr>
                <p:cNvPr id="126" name="Inkt 125">
                  <a:extLst>
                    <a:ext uri="{FF2B5EF4-FFF2-40B4-BE49-F238E27FC236}">
                      <a16:creationId xmlns:a16="http://schemas.microsoft.com/office/drawing/2014/main" id="{27CD859D-C78F-4117-B8EC-4D096866B84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515505" y="3207738"/>
                  <a:ext cx="216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696" name="Inkt 695">
                  <a:extLst>
                    <a:ext uri="{FF2B5EF4-FFF2-40B4-BE49-F238E27FC236}">
                      <a16:creationId xmlns:a16="http://schemas.microsoft.com/office/drawing/2014/main" id="{9ECE8658-EF39-4A00-8F62-446665EC73C9}"/>
                    </a:ext>
                  </a:extLst>
                </p14:cNvPr>
                <p14:cNvContentPartPr/>
                <p14:nvPr/>
              </p14:nvContentPartPr>
              <p14:xfrm>
                <a:off x="5129585" y="2913978"/>
                <a:ext cx="315360" cy="618120"/>
              </p14:xfrm>
            </p:contentPart>
          </mc:Choice>
          <mc:Fallback xmlns="">
            <p:pic>
              <p:nvPicPr>
                <p:cNvPr id="127" name="Inkt 126">
                  <a:extLst>
                    <a:ext uri="{FF2B5EF4-FFF2-40B4-BE49-F238E27FC236}">
                      <a16:creationId xmlns:a16="http://schemas.microsoft.com/office/drawing/2014/main" id="{FEAC095B-270D-468E-8F3C-4F02EEDDD16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20585" y="2904978"/>
                  <a:ext cx="33300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697" name="Inkt 696">
                  <a:extLst>
                    <a:ext uri="{FF2B5EF4-FFF2-40B4-BE49-F238E27FC236}">
                      <a16:creationId xmlns:a16="http://schemas.microsoft.com/office/drawing/2014/main" id="{64E0CED3-DCCD-4142-ADA3-8B55AF235024}"/>
                    </a:ext>
                  </a:extLst>
                </p14:cNvPr>
                <p14:cNvContentPartPr/>
                <p14:nvPr/>
              </p14:nvContentPartPr>
              <p14:xfrm>
                <a:off x="5206265" y="2989218"/>
                <a:ext cx="177840" cy="583920"/>
              </p14:xfrm>
            </p:contentPart>
          </mc:Choice>
          <mc:Fallback xmlns="">
            <p:pic>
              <p:nvPicPr>
                <p:cNvPr id="128" name="Inkt 127">
                  <a:extLst>
                    <a:ext uri="{FF2B5EF4-FFF2-40B4-BE49-F238E27FC236}">
                      <a16:creationId xmlns:a16="http://schemas.microsoft.com/office/drawing/2014/main" id="{779F82CE-AF34-44CE-9298-106BAF653EB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197625" y="2980578"/>
                  <a:ext cx="19548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698" name="Inkt 697">
                  <a:extLst>
                    <a:ext uri="{FF2B5EF4-FFF2-40B4-BE49-F238E27FC236}">
                      <a16:creationId xmlns:a16="http://schemas.microsoft.com/office/drawing/2014/main" id="{A84C167B-399E-4AA9-83C7-C2ECF0F47CCE}"/>
                    </a:ext>
                  </a:extLst>
                </p14:cNvPr>
                <p14:cNvContentPartPr/>
                <p14:nvPr/>
              </p14:nvContentPartPr>
              <p14:xfrm>
                <a:off x="4969385" y="3428778"/>
                <a:ext cx="130320" cy="119880"/>
              </p14:xfrm>
            </p:contentPart>
          </mc:Choice>
          <mc:Fallback xmlns="">
            <p:pic>
              <p:nvPicPr>
                <p:cNvPr id="129" name="Inkt 128">
                  <a:extLst>
                    <a:ext uri="{FF2B5EF4-FFF2-40B4-BE49-F238E27FC236}">
                      <a16:creationId xmlns:a16="http://schemas.microsoft.com/office/drawing/2014/main" id="{9009B583-EDAA-4C45-A610-B4175F75243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60745" y="3420138"/>
                  <a:ext cx="1479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699" name="Inkt 698">
                  <a:extLst>
                    <a:ext uri="{FF2B5EF4-FFF2-40B4-BE49-F238E27FC236}">
                      <a16:creationId xmlns:a16="http://schemas.microsoft.com/office/drawing/2014/main" id="{1567B857-2BB4-48BA-BF18-0D667B1A3916}"/>
                    </a:ext>
                  </a:extLst>
                </p14:cNvPr>
                <p14:cNvContentPartPr/>
                <p14:nvPr/>
              </p14:nvContentPartPr>
              <p14:xfrm>
                <a:off x="5201945" y="2960418"/>
                <a:ext cx="46080" cy="187200"/>
              </p14:xfrm>
            </p:contentPart>
          </mc:Choice>
          <mc:Fallback xmlns="">
            <p:pic>
              <p:nvPicPr>
                <p:cNvPr id="130" name="Inkt 129">
                  <a:extLst>
                    <a:ext uri="{FF2B5EF4-FFF2-40B4-BE49-F238E27FC236}">
                      <a16:creationId xmlns:a16="http://schemas.microsoft.com/office/drawing/2014/main" id="{A9FBAF74-373D-4FDC-9857-13BF131FECF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93305" y="2951778"/>
                  <a:ext cx="6372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0" name="Groep 699">
            <a:extLst>
              <a:ext uri="{FF2B5EF4-FFF2-40B4-BE49-F238E27FC236}">
                <a16:creationId xmlns:a16="http://schemas.microsoft.com/office/drawing/2014/main" id="{DA0F2BB9-299A-485E-9FF3-112CC3D24C0A}"/>
              </a:ext>
            </a:extLst>
          </p:cNvPr>
          <p:cNvGrpSpPr/>
          <p:nvPr/>
        </p:nvGrpSpPr>
        <p:grpSpPr>
          <a:xfrm>
            <a:off x="3751505" y="2969058"/>
            <a:ext cx="654120" cy="529560"/>
            <a:chOff x="3751505" y="2969058"/>
            <a:chExt cx="65412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701" name="Inkt 700">
                  <a:extLst>
                    <a:ext uri="{FF2B5EF4-FFF2-40B4-BE49-F238E27FC236}">
                      <a16:creationId xmlns:a16="http://schemas.microsoft.com/office/drawing/2014/main" id="{0415C665-84A3-44D3-A0B0-01F6E2D5FAD2}"/>
                    </a:ext>
                  </a:extLst>
                </p14:cNvPr>
                <p14:cNvContentPartPr/>
                <p14:nvPr/>
              </p14:nvContentPartPr>
              <p14:xfrm>
                <a:off x="4099985" y="2973018"/>
                <a:ext cx="49680" cy="464760"/>
              </p14:xfrm>
            </p:contentPart>
          </mc:Choice>
          <mc:Fallback xmlns="">
            <p:pic>
              <p:nvPicPr>
                <p:cNvPr id="132" name="Inkt 131">
                  <a:extLst>
                    <a:ext uri="{FF2B5EF4-FFF2-40B4-BE49-F238E27FC236}">
                      <a16:creationId xmlns:a16="http://schemas.microsoft.com/office/drawing/2014/main" id="{56503DEC-67CA-486C-86A7-9CFD1BB8B1F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090985" y="2964018"/>
                  <a:ext cx="6732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702" name="Inkt 701">
                  <a:extLst>
                    <a:ext uri="{FF2B5EF4-FFF2-40B4-BE49-F238E27FC236}">
                      <a16:creationId xmlns:a16="http://schemas.microsoft.com/office/drawing/2014/main" id="{8C60A3FA-DED4-4582-8B6D-05455575564B}"/>
                    </a:ext>
                  </a:extLst>
                </p14:cNvPr>
                <p14:cNvContentPartPr/>
                <p14:nvPr/>
              </p14:nvContentPartPr>
              <p14:xfrm>
                <a:off x="4087745" y="2969058"/>
                <a:ext cx="317880" cy="529560"/>
              </p14:xfrm>
            </p:contentPart>
          </mc:Choice>
          <mc:Fallback xmlns="">
            <p:pic>
              <p:nvPicPr>
                <p:cNvPr id="133" name="Inkt 132">
                  <a:extLst>
                    <a:ext uri="{FF2B5EF4-FFF2-40B4-BE49-F238E27FC236}">
                      <a16:creationId xmlns:a16="http://schemas.microsoft.com/office/drawing/2014/main" id="{08ACE615-4F62-486C-9B8E-64610772364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079105" y="2960058"/>
                  <a:ext cx="33552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703" name="Inkt 702">
                  <a:extLst>
                    <a:ext uri="{FF2B5EF4-FFF2-40B4-BE49-F238E27FC236}">
                      <a16:creationId xmlns:a16="http://schemas.microsoft.com/office/drawing/2014/main" id="{E18871C0-642F-44FE-9B60-67E729F17BD3}"/>
                    </a:ext>
                  </a:extLst>
                </p14:cNvPr>
                <p14:cNvContentPartPr/>
                <p14:nvPr/>
              </p14:nvContentPartPr>
              <p14:xfrm>
                <a:off x="3751505" y="3340938"/>
                <a:ext cx="169560" cy="148320"/>
              </p14:xfrm>
            </p:contentPart>
          </mc:Choice>
          <mc:Fallback xmlns="">
            <p:pic>
              <p:nvPicPr>
                <p:cNvPr id="134" name="Inkt 133">
                  <a:extLst>
                    <a:ext uri="{FF2B5EF4-FFF2-40B4-BE49-F238E27FC236}">
                      <a16:creationId xmlns:a16="http://schemas.microsoft.com/office/drawing/2014/main" id="{DC6F7351-145C-46AD-8C27-B18C39656DE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742505" y="3332298"/>
                  <a:ext cx="187200" cy="16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704" name="Inkt 703">
                <a:extLst>
                  <a:ext uri="{FF2B5EF4-FFF2-40B4-BE49-F238E27FC236}">
                    <a16:creationId xmlns:a16="http://schemas.microsoft.com/office/drawing/2014/main" id="{9F0EBD12-76B7-4580-9AD6-D2768C2A7532}"/>
                  </a:ext>
                </a:extLst>
              </p14:cNvPr>
              <p14:cNvContentPartPr/>
              <p14:nvPr/>
            </p14:nvContentPartPr>
            <p14:xfrm>
              <a:off x="8212985" y="2507178"/>
              <a:ext cx="180000" cy="302400"/>
            </p14:xfrm>
          </p:contentPart>
        </mc:Choice>
        <mc:Fallback xmlns="">
          <p:pic>
            <p:nvPicPr>
              <p:cNvPr id="704" name="Inkt 703">
                <a:extLst>
                  <a:ext uri="{FF2B5EF4-FFF2-40B4-BE49-F238E27FC236}">
                    <a16:creationId xmlns:a16="http://schemas.microsoft.com/office/drawing/2014/main" id="{9F0EBD12-76B7-4580-9AD6-D2768C2A7532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198585" y="2492778"/>
                <a:ext cx="20808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705" name="Inkt 704">
                <a:extLst>
                  <a:ext uri="{FF2B5EF4-FFF2-40B4-BE49-F238E27FC236}">
                    <a16:creationId xmlns:a16="http://schemas.microsoft.com/office/drawing/2014/main" id="{6B2AA813-210F-4EA3-A388-051FDED167B0}"/>
                  </a:ext>
                </a:extLst>
              </p14:cNvPr>
              <p14:cNvContentPartPr/>
              <p14:nvPr/>
            </p14:nvContentPartPr>
            <p14:xfrm>
              <a:off x="4434278" y="5216919"/>
              <a:ext cx="696960" cy="46080"/>
            </p14:xfrm>
          </p:contentPart>
        </mc:Choice>
        <mc:Fallback xmlns="">
          <p:pic>
            <p:nvPicPr>
              <p:cNvPr id="705" name="Inkt 704">
                <a:extLst>
                  <a:ext uri="{FF2B5EF4-FFF2-40B4-BE49-F238E27FC236}">
                    <a16:creationId xmlns:a16="http://schemas.microsoft.com/office/drawing/2014/main" id="{6B2AA813-210F-4EA3-A388-051FDED167B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419878" y="5202519"/>
                <a:ext cx="725040" cy="74160"/>
              </a:xfrm>
              <a:prstGeom prst="rect">
                <a:avLst/>
              </a:prstGeom>
            </p:spPr>
          </p:pic>
        </mc:Fallback>
      </mc:AlternateContent>
      <p:sp>
        <p:nvSpPr>
          <p:cNvPr id="706" name="Tekstvak 705">
            <a:extLst>
              <a:ext uri="{FF2B5EF4-FFF2-40B4-BE49-F238E27FC236}">
                <a16:creationId xmlns:a16="http://schemas.microsoft.com/office/drawing/2014/main" id="{F66CA09D-F9E1-491F-AE95-E3C5320A13A3}"/>
              </a:ext>
            </a:extLst>
          </p:cNvPr>
          <p:cNvSpPr txBox="1"/>
          <p:nvPr/>
        </p:nvSpPr>
        <p:spPr>
          <a:xfrm>
            <a:off x="3682767" y="2684477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WR01</a:t>
            </a:r>
            <a:endParaRPr lang="en-GB" sz="1400" dirty="0"/>
          </a:p>
        </p:txBody>
      </p:sp>
      <p:sp>
        <p:nvSpPr>
          <p:cNvPr id="707" name="Tekstvak 706">
            <a:extLst>
              <a:ext uri="{FF2B5EF4-FFF2-40B4-BE49-F238E27FC236}">
                <a16:creationId xmlns:a16="http://schemas.microsoft.com/office/drawing/2014/main" id="{D566AF1D-4D21-4BE9-9BF2-2C8CED2FA12E}"/>
              </a:ext>
            </a:extLst>
          </p:cNvPr>
          <p:cNvSpPr txBox="1"/>
          <p:nvPr/>
        </p:nvSpPr>
        <p:spPr>
          <a:xfrm>
            <a:off x="5091785" y="236569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WR02</a:t>
            </a:r>
            <a:endParaRPr lang="en-GB" sz="1400" dirty="0"/>
          </a:p>
        </p:txBody>
      </p:sp>
      <p:sp>
        <p:nvSpPr>
          <p:cNvPr id="708" name="Tekstvak 707">
            <a:extLst>
              <a:ext uri="{FF2B5EF4-FFF2-40B4-BE49-F238E27FC236}">
                <a16:creationId xmlns:a16="http://schemas.microsoft.com/office/drawing/2014/main" id="{5BA7E03A-D7D5-48E3-8DCA-D25467AB1015}"/>
              </a:ext>
            </a:extLst>
          </p:cNvPr>
          <p:cNvSpPr txBox="1"/>
          <p:nvPr/>
        </p:nvSpPr>
        <p:spPr>
          <a:xfrm>
            <a:off x="5800769" y="2978198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WR03</a:t>
            </a:r>
            <a:endParaRPr lang="en-GB" sz="1400" dirty="0"/>
          </a:p>
        </p:txBody>
      </p:sp>
      <p:sp>
        <p:nvSpPr>
          <p:cNvPr id="709" name="Tekstvak 708">
            <a:extLst>
              <a:ext uri="{FF2B5EF4-FFF2-40B4-BE49-F238E27FC236}">
                <a16:creationId xmlns:a16="http://schemas.microsoft.com/office/drawing/2014/main" id="{A954D5F0-410E-4DEF-B2D6-49E34ADB2DF4}"/>
              </a:ext>
            </a:extLst>
          </p:cNvPr>
          <p:cNvSpPr txBox="1"/>
          <p:nvPr/>
        </p:nvSpPr>
        <p:spPr>
          <a:xfrm>
            <a:off x="6640865" y="236569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WR04</a:t>
            </a:r>
            <a:endParaRPr lang="en-GB" sz="1400" dirty="0"/>
          </a:p>
        </p:txBody>
      </p:sp>
      <p:sp>
        <p:nvSpPr>
          <p:cNvPr id="710" name="Tekstvak 709">
            <a:extLst>
              <a:ext uri="{FF2B5EF4-FFF2-40B4-BE49-F238E27FC236}">
                <a16:creationId xmlns:a16="http://schemas.microsoft.com/office/drawing/2014/main" id="{9ABE1281-0890-47B7-BEB7-E0B15617F07E}"/>
              </a:ext>
            </a:extLst>
          </p:cNvPr>
          <p:cNvSpPr txBox="1"/>
          <p:nvPr/>
        </p:nvSpPr>
        <p:spPr>
          <a:xfrm>
            <a:off x="7533314" y="236569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WR05</a:t>
            </a:r>
            <a:endParaRPr lang="en-GB" sz="1400" dirty="0"/>
          </a:p>
        </p:txBody>
      </p:sp>
      <p:sp>
        <p:nvSpPr>
          <p:cNvPr id="711" name="Tekstvak 710">
            <a:extLst>
              <a:ext uri="{FF2B5EF4-FFF2-40B4-BE49-F238E27FC236}">
                <a16:creationId xmlns:a16="http://schemas.microsoft.com/office/drawing/2014/main" id="{FA52791E-32CF-4131-B571-F3E8E17C45A5}"/>
              </a:ext>
            </a:extLst>
          </p:cNvPr>
          <p:cNvSpPr txBox="1"/>
          <p:nvPr/>
        </p:nvSpPr>
        <p:spPr>
          <a:xfrm>
            <a:off x="9093672" y="2534453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WR06</a:t>
            </a:r>
            <a:endParaRPr lang="en-GB" sz="1400" dirty="0"/>
          </a:p>
        </p:txBody>
      </p:sp>
      <p:grpSp>
        <p:nvGrpSpPr>
          <p:cNvPr id="712" name="Groep 711">
            <a:extLst>
              <a:ext uri="{FF2B5EF4-FFF2-40B4-BE49-F238E27FC236}">
                <a16:creationId xmlns:a16="http://schemas.microsoft.com/office/drawing/2014/main" id="{4086DD54-B1B3-4186-9BD7-077FB0F5DD57}"/>
              </a:ext>
            </a:extLst>
          </p:cNvPr>
          <p:cNvGrpSpPr/>
          <p:nvPr/>
        </p:nvGrpSpPr>
        <p:grpSpPr>
          <a:xfrm>
            <a:off x="2584745" y="1882508"/>
            <a:ext cx="7844400" cy="4429080"/>
            <a:chOff x="2614265" y="1808778"/>
            <a:chExt cx="7844400" cy="442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713" name="Inkt 712">
                  <a:extLst>
                    <a:ext uri="{FF2B5EF4-FFF2-40B4-BE49-F238E27FC236}">
                      <a16:creationId xmlns:a16="http://schemas.microsoft.com/office/drawing/2014/main" id="{43995E43-2FD3-4793-90C5-707A90840AA6}"/>
                    </a:ext>
                  </a:extLst>
                </p14:cNvPr>
                <p14:cNvContentPartPr/>
                <p14:nvPr/>
              </p14:nvContentPartPr>
              <p14:xfrm>
                <a:off x="6132185" y="2894178"/>
                <a:ext cx="4026240" cy="135720"/>
              </p14:xfrm>
            </p:contentPart>
          </mc:Choice>
          <mc:Fallback xmlns="">
            <p:pic>
              <p:nvPicPr>
                <p:cNvPr id="14" name="Inkt 13">
                  <a:extLst>
                    <a:ext uri="{FF2B5EF4-FFF2-40B4-BE49-F238E27FC236}">
                      <a16:creationId xmlns:a16="http://schemas.microsoft.com/office/drawing/2014/main" id="{AE792EB5-1B7F-448E-AE42-717D2AB5A5B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123545" y="2885538"/>
                  <a:ext cx="4043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714" name="Inkt 713">
                  <a:extLst>
                    <a:ext uri="{FF2B5EF4-FFF2-40B4-BE49-F238E27FC236}">
                      <a16:creationId xmlns:a16="http://schemas.microsoft.com/office/drawing/2014/main" id="{D2D1C466-F9F2-4A69-B54A-ECC512A44DC6}"/>
                    </a:ext>
                  </a:extLst>
                </p14:cNvPr>
                <p14:cNvContentPartPr/>
                <p14:nvPr/>
              </p14:nvContentPartPr>
              <p14:xfrm>
                <a:off x="6127865" y="3225378"/>
                <a:ext cx="51480" cy="405720"/>
              </p14:xfrm>
            </p:contentPart>
          </mc:Choice>
          <mc:Fallback xmlns="">
            <p:pic>
              <p:nvPicPr>
                <p:cNvPr id="16" name="Inkt 15">
                  <a:extLst>
                    <a:ext uri="{FF2B5EF4-FFF2-40B4-BE49-F238E27FC236}">
                      <a16:creationId xmlns:a16="http://schemas.microsoft.com/office/drawing/2014/main" id="{389187DC-A15C-4BEE-A811-22131C5EC93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119225" y="3216738"/>
                  <a:ext cx="691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715" name="Inkt 714">
                  <a:extLst>
                    <a:ext uri="{FF2B5EF4-FFF2-40B4-BE49-F238E27FC236}">
                      <a16:creationId xmlns:a16="http://schemas.microsoft.com/office/drawing/2014/main" id="{3C6CA4D8-FE7C-4C39-BCD8-26F6755A464A}"/>
                    </a:ext>
                  </a:extLst>
                </p14:cNvPr>
                <p14:cNvContentPartPr/>
                <p14:nvPr/>
              </p14:nvContentPartPr>
              <p14:xfrm>
                <a:off x="7898345" y="3209538"/>
                <a:ext cx="151200" cy="2976840"/>
              </p14:xfrm>
            </p:contentPart>
          </mc:Choice>
          <mc:Fallback xmlns="">
            <p:pic>
              <p:nvPicPr>
                <p:cNvPr id="22" name="Inkt 21">
                  <a:extLst>
                    <a:ext uri="{FF2B5EF4-FFF2-40B4-BE49-F238E27FC236}">
                      <a16:creationId xmlns:a16="http://schemas.microsoft.com/office/drawing/2014/main" id="{3B0F446C-38D7-4064-8F2B-A4549E42D56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889345" y="3200538"/>
                  <a:ext cx="168840" cy="29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716" name="Inkt 715">
                  <a:extLst>
                    <a:ext uri="{FF2B5EF4-FFF2-40B4-BE49-F238E27FC236}">
                      <a16:creationId xmlns:a16="http://schemas.microsoft.com/office/drawing/2014/main" id="{57081CA9-B389-4031-8420-884272349AEF}"/>
                    </a:ext>
                  </a:extLst>
                </p14:cNvPr>
                <p14:cNvContentPartPr/>
                <p14:nvPr/>
              </p14:nvContentPartPr>
              <p14:xfrm>
                <a:off x="8282465" y="3244098"/>
                <a:ext cx="2134080" cy="35280"/>
              </p14:xfrm>
            </p:contentPart>
          </mc:Choice>
          <mc:Fallback xmlns="">
            <p:pic>
              <p:nvPicPr>
                <p:cNvPr id="23" name="Inkt 22">
                  <a:extLst>
                    <a:ext uri="{FF2B5EF4-FFF2-40B4-BE49-F238E27FC236}">
                      <a16:creationId xmlns:a16="http://schemas.microsoft.com/office/drawing/2014/main" id="{D6156A81-A968-4714-9DD0-F9517641442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273825" y="3235098"/>
                  <a:ext cx="21517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717" name="Inkt 716">
                  <a:extLst>
                    <a:ext uri="{FF2B5EF4-FFF2-40B4-BE49-F238E27FC236}">
                      <a16:creationId xmlns:a16="http://schemas.microsoft.com/office/drawing/2014/main" id="{1E6F6D05-1CB8-4A64-BEBA-8721DE475BE5}"/>
                    </a:ext>
                  </a:extLst>
                </p14:cNvPr>
                <p14:cNvContentPartPr/>
                <p14:nvPr/>
              </p14:nvContentPartPr>
              <p14:xfrm>
                <a:off x="8235305" y="3287298"/>
                <a:ext cx="128520" cy="2858040"/>
              </p14:xfrm>
            </p:contentPart>
          </mc:Choice>
          <mc:Fallback xmlns="">
            <p:pic>
              <p:nvPicPr>
                <p:cNvPr id="24" name="Inkt 23">
                  <a:extLst>
                    <a:ext uri="{FF2B5EF4-FFF2-40B4-BE49-F238E27FC236}">
                      <a16:creationId xmlns:a16="http://schemas.microsoft.com/office/drawing/2014/main" id="{D1AB4068-564F-4229-90A5-3C205C6078D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226305" y="3278298"/>
                  <a:ext cx="146160" cy="28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718" name="Inkt 717">
                  <a:extLst>
                    <a:ext uri="{FF2B5EF4-FFF2-40B4-BE49-F238E27FC236}">
                      <a16:creationId xmlns:a16="http://schemas.microsoft.com/office/drawing/2014/main" id="{CA6EC68C-8B53-4439-9758-CEF8B8402DE2}"/>
                    </a:ext>
                  </a:extLst>
                </p14:cNvPr>
                <p14:cNvContentPartPr/>
                <p14:nvPr/>
              </p14:nvContentPartPr>
              <p14:xfrm>
                <a:off x="7239185" y="1808778"/>
                <a:ext cx="124560" cy="1119600"/>
              </p14:xfrm>
            </p:contentPart>
          </mc:Choice>
          <mc:Fallback xmlns="">
            <p:pic>
              <p:nvPicPr>
                <p:cNvPr id="26" name="Inkt 25">
                  <a:extLst>
                    <a:ext uri="{FF2B5EF4-FFF2-40B4-BE49-F238E27FC236}">
                      <a16:creationId xmlns:a16="http://schemas.microsoft.com/office/drawing/2014/main" id="{35ED0044-5BEF-4478-8E8B-9759B3CABB1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230185" y="1799778"/>
                  <a:ext cx="142200" cy="11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719" name="Inkt 718">
                  <a:extLst>
                    <a:ext uri="{FF2B5EF4-FFF2-40B4-BE49-F238E27FC236}">
                      <a16:creationId xmlns:a16="http://schemas.microsoft.com/office/drawing/2014/main" id="{3C2536AB-AA2D-4EA1-96CD-EC6DCCE01B40}"/>
                    </a:ext>
                  </a:extLst>
                </p14:cNvPr>
                <p14:cNvContentPartPr/>
                <p14:nvPr/>
              </p14:nvContentPartPr>
              <p14:xfrm>
                <a:off x="8513945" y="2141778"/>
                <a:ext cx="97920" cy="714600"/>
              </p14:xfrm>
            </p:contentPart>
          </mc:Choice>
          <mc:Fallback xmlns="">
            <p:pic>
              <p:nvPicPr>
                <p:cNvPr id="27" name="Inkt 26">
                  <a:extLst>
                    <a:ext uri="{FF2B5EF4-FFF2-40B4-BE49-F238E27FC236}">
                      <a16:creationId xmlns:a16="http://schemas.microsoft.com/office/drawing/2014/main" id="{86BA1D36-9078-4A5F-B038-9D4AA991C1C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505305" y="2133138"/>
                  <a:ext cx="11556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720" name="Inkt 719">
                  <a:extLst>
                    <a:ext uri="{FF2B5EF4-FFF2-40B4-BE49-F238E27FC236}">
                      <a16:creationId xmlns:a16="http://schemas.microsoft.com/office/drawing/2014/main" id="{3C834F90-6320-4017-8AF8-875C1B1161A2}"/>
                    </a:ext>
                  </a:extLst>
                </p14:cNvPr>
                <p14:cNvContentPartPr/>
                <p14:nvPr/>
              </p14:nvContentPartPr>
              <p14:xfrm>
                <a:off x="8303345" y="3875178"/>
                <a:ext cx="2155320" cy="55800"/>
              </p14:xfrm>
            </p:contentPart>
          </mc:Choice>
          <mc:Fallback xmlns="">
            <p:pic>
              <p:nvPicPr>
                <p:cNvPr id="36" name="Inkt 35">
                  <a:extLst>
                    <a:ext uri="{FF2B5EF4-FFF2-40B4-BE49-F238E27FC236}">
                      <a16:creationId xmlns:a16="http://schemas.microsoft.com/office/drawing/2014/main" id="{321437FF-351F-4D01-B23F-2E48BF7AE85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294345" y="3866538"/>
                  <a:ext cx="2172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721" name="Inkt 720">
                  <a:extLst>
                    <a:ext uri="{FF2B5EF4-FFF2-40B4-BE49-F238E27FC236}">
                      <a16:creationId xmlns:a16="http://schemas.microsoft.com/office/drawing/2014/main" id="{5936B644-62B9-4040-B4F7-E3B8AC63A452}"/>
                    </a:ext>
                  </a:extLst>
                </p14:cNvPr>
                <p14:cNvContentPartPr/>
                <p14:nvPr/>
              </p14:nvContentPartPr>
              <p14:xfrm>
                <a:off x="8922905" y="3270378"/>
                <a:ext cx="58680" cy="597600"/>
              </p14:xfrm>
            </p:contentPart>
          </mc:Choice>
          <mc:Fallback xmlns="">
            <p:pic>
              <p:nvPicPr>
                <p:cNvPr id="37" name="Inkt 36">
                  <a:extLst>
                    <a:ext uri="{FF2B5EF4-FFF2-40B4-BE49-F238E27FC236}">
                      <a16:creationId xmlns:a16="http://schemas.microsoft.com/office/drawing/2014/main" id="{449BB0AF-9332-4053-88C9-77A6515F021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913905" y="3261378"/>
                  <a:ext cx="7632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722" name="Inkt 721">
                  <a:extLst>
                    <a:ext uri="{FF2B5EF4-FFF2-40B4-BE49-F238E27FC236}">
                      <a16:creationId xmlns:a16="http://schemas.microsoft.com/office/drawing/2014/main" id="{117C0C36-1B45-4776-B85C-641785E68BD6}"/>
                    </a:ext>
                  </a:extLst>
                </p14:cNvPr>
                <p14:cNvContentPartPr/>
                <p14:nvPr/>
              </p14:nvContentPartPr>
              <p14:xfrm>
                <a:off x="9497825" y="3285138"/>
                <a:ext cx="132120" cy="664560"/>
              </p14:xfrm>
            </p:contentPart>
          </mc:Choice>
          <mc:Fallback xmlns="">
            <p:pic>
              <p:nvPicPr>
                <p:cNvPr id="38" name="Inkt 37">
                  <a:extLst>
                    <a:ext uri="{FF2B5EF4-FFF2-40B4-BE49-F238E27FC236}">
                      <a16:creationId xmlns:a16="http://schemas.microsoft.com/office/drawing/2014/main" id="{F8D7740B-91BD-4604-A2B9-56DFDFB9E5B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488825" y="3276138"/>
                  <a:ext cx="14976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723" name="Inkt 722">
                  <a:extLst>
                    <a:ext uri="{FF2B5EF4-FFF2-40B4-BE49-F238E27FC236}">
                      <a16:creationId xmlns:a16="http://schemas.microsoft.com/office/drawing/2014/main" id="{B7F2F25F-0750-40E9-8C73-43DE6F5BC9AC}"/>
                    </a:ext>
                  </a:extLst>
                </p14:cNvPr>
                <p14:cNvContentPartPr/>
                <p14:nvPr/>
              </p14:nvContentPartPr>
              <p14:xfrm>
                <a:off x="9934505" y="3284418"/>
                <a:ext cx="113400" cy="621000"/>
              </p14:xfrm>
            </p:contentPart>
          </mc:Choice>
          <mc:Fallback xmlns="">
            <p:pic>
              <p:nvPicPr>
                <p:cNvPr id="39" name="Inkt 38">
                  <a:extLst>
                    <a:ext uri="{FF2B5EF4-FFF2-40B4-BE49-F238E27FC236}">
                      <a16:creationId xmlns:a16="http://schemas.microsoft.com/office/drawing/2014/main" id="{70F5E031-BCDC-44B6-AAAA-D3FDC97C45C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925505" y="3275778"/>
                  <a:ext cx="13104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724" name="Inkt 723">
                  <a:extLst>
                    <a:ext uri="{FF2B5EF4-FFF2-40B4-BE49-F238E27FC236}">
                      <a16:creationId xmlns:a16="http://schemas.microsoft.com/office/drawing/2014/main" id="{19B316BB-513B-4F89-9FCA-634654E611A8}"/>
                    </a:ext>
                  </a:extLst>
                </p14:cNvPr>
                <p14:cNvContentPartPr/>
                <p14:nvPr/>
              </p14:nvContentPartPr>
              <p14:xfrm>
                <a:off x="10170665" y="3015858"/>
                <a:ext cx="120240" cy="23760"/>
              </p14:xfrm>
            </p:contentPart>
          </mc:Choice>
          <mc:Fallback xmlns="">
            <p:pic>
              <p:nvPicPr>
                <p:cNvPr id="41" name="Inkt 40">
                  <a:extLst>
                    <a:ext uri="{FF2B5EF4-FFF2-40B4-BE49-F238E27FC236}">
                      <a16:creationId xmlns:a16="http://schemas.microsoft.com/office/drawing/2014/main" id="{00B67861-E1F6-4A28-88E2-76B460D2CE5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162025" y="3006858"/>
                  <a:ext cx="137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725" name="Inkt 724">
                  <a:extLst>
                    <a:ext uri="{FF2B5EF4-FFF2-40B4-BE49-F238E27FC236}">
                      <a16:creationId xmlns:a16="http://schemas.microsoft.com/office/drawing/2014/main" id="{E59A3E92-CEBB-4E2C-8DB1-9B804635F24E}"/>
                    </a:ext>
                  </a:extLst>
                </p14:cNvPr>
                <p14:cNvContentPartPr/>
                <p14:nvPr/>
              </p14:nvContentPartPr>
              <p14:xfrm>
                <a:off x="6151625" y="3939978"/>
                <a:ext cx="1230120" cy="60840"/>
              </p14:xfrm>
            </p:contentPart>
          </mc:Choice>
          <mc:Fallback xmlns="">
            <p:pic>
              <p:nvPicPr>
                <p:cNvPr id="43" name="Inkt 42">
                  <a:extLst>
                    <a:ext uri="{FF2B5EF4-FFF2-40B4-BE49-F238E27FC236}">
                      <a16:creationId xmlns:a16="http://schemas.microsoft.com/office/drawing/2014/main" id="{58EBA635-7C03-4ED9-BE7D-C7E4B9920C8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142985" y="3930978"/>
                  <a:ext cx="1247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726" name="Inkt 725">
                  <a:extLst>
                    <a:ext uri="{FF2B5EF4-FFF2-40B4-BE49-F238E27FC236}">
                      <a16:creationId xmlns:a16="http://schemas.microsoft.com/office/drawing/2014/main" id="{10C24982-4F07-4077-9E91-BF9A32BAADA9}"/>
                    </a:ext>
                  </a:extLst>
                </p14:cNvPr>
                <p14:cNvContentPartPr/>
                <p14:nvPr/>
              </p14:nvContentPartPr>
              <p14:xfrm>
                <a:off x="7344305" y="3248058"/>
                <a:ext cx="71640" cy="2989800"/>
              </p14:xfrm>
            </p:contentPart>
          </mc:Choice>
          <mc:Fallback xmlns="">
            <p:pic>
              <p:nvPicPr>
                <p:cNvPr id="44" name="Inkt 43">
                  <a:extLst>
                    <a:ext uri="{FF2B5EF4-FFF2-40B4-BE49-F238E27FC236}">
                      <a16:creationId xmlns:a16="http://schemas.microsoft.com/office/drawing/2014/main" id="{447B877D-43CB-41F5-8E86-F43B3031AD2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335305" y="3239418"/>
                  <a:ext cx="89280" cy="30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727" name="Inkt 726">
                  <a:extLst>
                    <a:ext uri="{FF2B5EF4-FFF2-40B4-BE49-F238E27FC236}">
                      <a16:creationId xmlns:a16="http://schemas.microsoft.com/office/drawing/2014/main" id="{C880D3B0-B667-4F16-BDAD-A95CE2F2938B}"/>
                    </a:ext>
                  </a:extLst>
                </p14:cNvPr>
                <p14:cNvContentPartPr/>
                <p14:nvPr/>
              </p14:nvContentPartPr>
              <p14:xfrm>
                <a:off x="6675425" y="3267138"/>
                <a:ext cx="55440" cy="663840"/>
              </p14:xfrm>
            </p:contentPart>
          </mc:Choice>
          <mc:Fallback xmlns="">
            <p:pic>
              <p:nvPicPr>
                <p:cNvPr id="46" name="Inkt 45">
                  <a:extLst>
                    <a:ext uri="{FF2B5EF4-FFF2-40B4-BE49-F238E27FC236}">
                      <a16:creationId xmlns:a16="http://schemas.microsoft.com/office/drawing/2014/main" id="{C74BE80D-A7BF-4EAF-B678-EAF48B257DB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666425" y="3258498"/>
                  <a:ext cx="730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728" name="Inkt 727">
                  <a:extLst>
                    <a:ext uri="{FF2B5EF4-FFF2-40B4-BE49-F238E27FC236}">
                      <a16:creationId xmlns:a16="http://schemas.microsoft.com/office/drawing/2014/main" id="{64A4DC9B-B579-4999-B826-1DA851F5E6E1}"/>
                    </a:ext>
                  </a:extLst>
                </p14:cNvPr>
                <p14:cNvContentPartPr/>
                <p14:nvPr/>
              </p14:nvContentPartPr>
              <p14:xfrm>
                <a:off x="7344665" y="3894258"/>
                <a:ext cx="599400" cy="79560"/>
              </p14:xfrm>
            </p:contentPart>
          </mc:Choice>
          <mc:Fallback xmlns="">
            <p:pic>
              <p:nvPicPr>
                <p:cNvPr id="47" name="Inkt 46">
                  <a:extLst>
                    <a:ext uri="{FF2B5EF4-FFF2-40B4-BE49-F238E27FC236}">
                      <a16:creationId xmlns:a16="http://schemas.microsoft.com/office/drawing/2014/main" id="{A8098D22-CAB7-4A37-B050-91319447C84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336025" y="3885258"/>
                  <a:ext cx="6170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729" name="Inkt 728">
                  <a:extLst>
                    <a:ext uri="{FF2B5EF4-FFF2-40B4-BE49-F238E27FC236}">
                      <a16:creationId xmlns:a16="http://schemas.microsoft.com/office/drawing/2014/main" id="{21E6236C-C144-4619-8281-41D7953AFB22}"/>
                    </a:ext>
                  </a:extLst>
                </p14:cNvPr>
                <p14:cNvContentPartPr/>
                <p14:nvPr/>
              </p14:nvContentPartPr>
              <p14:xfrm>
                <a:off x="7374545" y="4548378"/>
                <a:ext cx="564480" cy="59040"/>
              </p14:xfrm>
            </p:contentPart>
          </mc:Choice>
          <mc:Fallback xmlns="">
            <p:pic>
              <p:nvPicPr>
                <p:cNvPr id="48" name="Inkt 47">
                  <a:extLst>
                    <a:ext uri="{FF2B5EF4-FFF2-40B4-BE49-F238E27FC236}">
                      <a16:creationId xmlns:a16="http://schemas.microsoft.com/office/drawing/2014/main" id="{3DE301F4-05B9-49AF-A8D3-B3C68886382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365545" y="4539738"/>
                  <a:ext cx="5821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730" name="Inkt 729">
                  <a:extLst>
                    <a:ext uri="{FF2B5EF4-FFF2-40B4-BE49-F238E27FC236}">
                      <a16:creationId xmlns:a16="http://schemas.microsoft.com/office/drawing/2014/main" id="{E87BE345-1543-417A-9161-7215265FAB31}"/>
                    </a:ext>
                  </a:extLst>
                </p14:cNvPr>
                <p14:cNvContentPartPr/>
                <p14:nvPr/>
              </p14:nvContentPartPr>
              <p14:xfrm>
                <a:off x="7377785" y="5083698"/>
                <a:ext cx="573120" cy="39960"/>
              </p14:xfrm>
            </p:contentPart>
          </mc:Choice>
          <mc:Fallback xmlns="">
            <p:pic>
              <p:nvPicPr>
                <p:cNvPr id="49" name="Inkt 48">
                  <a:extLst>
                    <a:ext uri="{FF2B5EF4-FFF2-40B4-BE49-F238E27FC236}">
                      <a16:creationId xmlns:a16="http://schemas.microsoft.com/office/drawing/2014/main" id="{37DC8644-1425-4959-B860-FEB625DDC2E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368785" y="5074698"/>
                  <a:ext cx="590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731" name="Inkt 730">
                  <a:extLst>
                    <a:ext uri="{FF2B5EF4-FFF2-40B4-BE49-F238E27FC236}">
                      <a16:creationId xmlns:a16="http://schemas.microsoft.com/office/drawing/2014/main" id="{0C4295F9-4437-4BCE-8FD3-5A8D45F38630}"/>
                    </a:ext>
                  </a:extLst>
                </p14:cNvPr>
                <p14:cNvContentPartPr/>
                <p14:nvPr/>
              </p14:nvContentPartPr>
              <p14:xfrm>
                <a:off x="7383185" y="5547018"/>
                <a:ext cx="537480" cy="47160"/>
              </p14:xfrm>
            </p:contentPart>
          </mc:Choice>
          <mc:Fallback xmlns="">
            <p:pic>
              <p:nvPicPr>
                <p:cNvPr id="50" name="Inkt 49">
                  <a:extLst>
                    <a:ext uri="{FF2B5EF4-FFF2-40B4-BE49-F238E27FC236}">
                      <a16:creationId xmlns:a16="http://schemas.microsoft.com/office/drawing/2014/main" id="{AAE45DFA-ADD9-497A-83B2-7054FD8955B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374545" y="5538378"/>
                  <a:ext cx="5551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732" name="Inkt 731">
                  <a:extLst>
                    <a:ext uri="{FF2B5EF4-FFF2-40B4-BE49-F238E27FC236}">
                      <a16:creationId xmlns:a16="http://schemas.microsoft.com/office/drawing/2014/main" id="{75FD8192-9FA0-4E98-97BF-53E880ABB1B8}"/>
                    </a:ext>
                  </a:extLst>
                </p14:cNvPr>
                <p14:cNvContentPartPr/>
                <p14:nvPr/>
              </p14:nvContentPartPr>
              <p14:xfrm>
                <a:off x="7381385" y="5890818"/>
                <a:ext cx="606600" cy="45000"/>
              </p14:xfrm>
            </p:contentPart>
          </mc:Choice>
          <mc:Fallback xmlns="">
            <p:pic>
              <p:nvPicPr>
                <p:cNvPr id="51" name="Inkt 50">
                  <a:extLst>
                    <a:ext uri="{FF2B5EF4-FFF2-40B4-BE49-F238E27FC236}">
                      <a16:creationId xmlns:a16="http://schemas.microsoft.com/office/drawing/2014/main" id="{E1B20844-7FEB-4AD8-A676-96A9148BAD3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372385" y="5882178"/>
                  <a:ext cx="624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733" name="Inkt 732">
                  <a:extLst>
                    <a:ext uri="{FF2B5EF4-FFF2-40B4-BE49-F238E27FC236}">
                      <a16:creationId xmlns:a16="http://schemas.microsoft.com/office/drawing/2014/main" id="{668AA8BE-09A6-4300-A1E8-23CF352DE97A}"/>
                    </a:ext>
                  </a:extLst>
                </p14:cNvPr>
                <p14:cNvContentPartPr/>
                <p14:nvPr/>
              </p14:nvContentPartPr>
              <p14:xfrm>
                <a:off x="8320625" y="5158578"/>
                <a:ext cx="1920600" cy="26640"/>
              </p14:xfrm>
            </p:contentPart>
          </mc:Choice>
          <mc:Fallback xmlns="">
            <p:pic>
              <p:nvPicPr>
                <p:cNvPr id="57" name="Inkt 56">
                  <a:extLst>
                    <a:ext uri="{FF2B5EF4-FFF2-40B4-BE49-F238E27FC236}">
                      <a16:creationId xmlns:a16="http://schemas.microsoft.com/office/drawing/2014/main" id="{0D56FD48-F4FD-4F6A-821F-1A83EF3527C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311625" y="5149938"/>
                  <a:ext cx="1938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734" name="Inkt 733">
                  <a:extLst>
                    <a:ext uri="{FF2B5EF4-FFF2-40B4-BE49-F238E27FC236}">
                      <a16:creationId xmlns:a16="http://schemas.microsoft.com/office/drawing/2014/main" id="{AC60E339-B6B6-45C2-BDA2-8F4E01E37A5B}"/>
                    </a:ext>
                  </a:extLst>
                </p14:cNvPr>
                <p14:cNvContentPartPr/>
                <p14:nvPr/>
              </p14:nvContentPartPr>
              <p14:xfrm>
                <a:off x="8250065" y="5394378"/>
                <a:ext cx="1905480" cy="27720"/>
              </p14:xfrm>
            </p:contentPart>
          </mc:Choice>
          <mc:Fallback xmlns="">
            <p:pic>
              <p:nvPicPr>
                <p:cNvPr id="59" name="Inkt 58">
                  <a:extLst>
                    <a:ext uri="{FF2B5EF4-FFF2-40B4-BE49-F238E27FC236}">
                      <a16:creationId xmlns:a16="http://schemas.microsoft.com/office/drawing/2014/main" id="{5E9CEF12-1D2B-4C6A-899A-C1B6FD36E29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241065" y="5385738"/>
                  <a:ext cx="1923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735" name="Inkt 734">
                  <a:extLst>
                    <a:ext uri="{FF2B5EF4-FFF2-40B4-BE49-F238E27FC236}">
                      <a16:creationId xmlns:a16="http://schemas.microsoft.com/office/drawing/2014/main" id="{3FF803AD-C8C1-4CFE-8813-EAB6CE443D21}"/>
                    </a:ext>
                  </a:extLst>
                </p14:cNvPr>
                <p14:cNvContentPartPr/>
                <p14:nvPr/>
              </p14:nvContentPartPr>
              <p14:xfrm>
                <a:off x="8265905" y="5630178"/>
                <a:ext cx="1692720" cy="25200"/>
              </p14:xfrm>
            </p:contentPart>
          </mc:Choice>
          <mc:Fallback xmlns="">
            <p:pic>
              <p:nvPicPr>
                <p:cNvPr id="60" name="Inkt 59">
                  <a:extLst>
                    <a:ext uri="{FF2B5EF4-FFF2-40B4-BE49-F238E27FC236}">
                      <a16:creationId xmlns:a16="http://schemas.microsoft.com/office/drawing/2014/main" id="{B562B4BD-3A96-4660-A858-BFF15495A6C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256905" y="5621178"/>
                  <a:ext cx="1710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736" name="Inkt 735">
                  <a:extLst>
                    <a:ext uri="{FF2B5EF4-FFF2-40B4-BE49-F238E27FC236}">
                      <a16:creationId xmlns:a16="http://schemas.microsoft.com/office/drawing/2014/main" id="{3A197272-4132-49B4-A289-3AB53EB3FA72}"/>
                    </a:ext>
                  </a:extLst>
                </p14:cNvPr>
                <p14:cNvContentPartPr/>
                <p14:nvPr/>
              </p14:nvContentPartPr>
              <p14:xfrm>
                <a:off x="9931625" y="5647458"/>
                <a:ext cx="158760" cy="5400"/>
              </p14:xfrm>
            </p:contentPart>
          </mc:Choice>
          <mc:Fallback xmlns="">
            <p:pic>
              <p:nvPicPr>
                <p:cNvPr id="62" name="Inkt 61">
                  <a:extLst>
                    <a:ext uri="{FF2B5EF4-FFF2-40B4-BE49-F238E27FC236}">
                      <a16:creationId xmlns:a16="http://schemas.microsoft.com/office/drawing/2014/main" id="{FA6287D8-89EC-4A8B-B2A7-16636CFB8C6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922985" y="5638818"/>
                  <a:ext cx="1764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737" name="Inkt 736">
                  <a:extLst>
                    <a:ext uri="{FF2B5EF4-FFF2-40B4-BE49-F238E27FC236}">
                      <a16:creationId xmlns:a16="http://schemas.microsoft.com/office/drawing/2014/main" id="{BDF43C7B-C173-4209-A2CD-9D173E9ECF20}"/>
                    </a:ext>
                  </a:extLst>
                </p14:cNvPr>
                <p14:cNvContentPartPr/>
                <p14:nvPr/>
              </p14:nvContentPartPr>
              <p14:xfrm>
                <a:off x="8298665" y="5863458"/>
                <a:ext cx="1424880" cy="43920"/>
              </p14:xfrm>
            </p:contentPart>
          </mc:Choice>
          <mc:Fallback xmlns="">
            <p:pic>
              <p:nvPicPr>
                <p:cNvPr id="63" name="Inkt 62">
                  <a:extLst>
                    <a:ext uri="{FF2B5EF4-FFF2-40B4-BE49-F238E27FC236}">
                      <a16:creationId xmlns:a16="http://schemas.microsoft.com/office/drawing/2014/main" id="{DCDB456E-5D23-496E-B3CA-BE036B9AB48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289665" y="5854818"/>
                  <a:ext cx="1442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738" name="Inkt 737">
                  <a:extLst>
                    <a:ext uri="{FF2B5EF4-FFF2-40B4-BE49-F238E27FC236}">
                      <a16:creationId xmlns:a16="http://schemas.microsoft.com/office/drawing/2014/main" id="{CCD44056-33FC-4604-9743-6F48E7F6A4BE}"/>
                    </a:ext>
                  </a:extLst>
                </p14:cNvPr>
                <p14:cNvContentPartPr/>
                <p14:nvPr/>
              </p14:nvContentPartPr>
              <p14:xfrm>
                <a:off x="6459785" y="3249498"/>
                <a:ext cx="49320" cy="695520"/>
              </p14:xfrm>
            </p:contentPart>
          </mc:Choice>
          <mc:Fallback xmlns="">
            <p:pic>
              <p:nvPicPr>
                <p:cNvPr id="99" name="Inkt 98">
                  <a:extLst>
                    <a:ext uri="{FF2B5EF4-FFF2-40B4-BE49-F238E27FC236}">
                      <a16:creationId xmlns:a16="http://schemas.microsoft.com/office/drawing/2014/main" id="{83475F6A-AB37-4456-AABF-D7A477E3B1C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450785" y="3240498"/>
                  <a:ext cx="6696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739" name="Inkt 738">
                  <a:extLst>
                    <a:ext uri="{FF2B5EF4-FFF2-40B4-BE49-F238E27FC236}">
                      <a16:creationId xmlns:a16="http://schemas.microsoft.com/office/drawing/2014/main" id="{942DABE3-9DBE-4CB9-A893-8B3EC65E6256}"/>
                    </a:ext>
                  </a:extLst>
                </p14:cNvPr>
                <p14:cNvContentPartPr/>
                <p14:nvPr/>
              </p14:nvContentPartPr>
              <p14:xfrm>
                <a:off x="7018865" y="3254538"/>
                <a:ext cx="54360" cy="675360"/>
              </p14:xfrm>
            </p:contentPart>
          </mc:Choice>
          <mc:Fallback xmlns="">
            <p:pic>
              <p:nvPicPr>
                <p:cNvPr id="100" name="Inkt 99">
                  <a:extLst>
                    <a:ext uri="{FF2B5EF4-FFF2-40B4-BE49-F238E27FC236}">
                      <a16:creationId xmlns:a16="http://schemas.microsoft.com/office/drawing/2014/main" id="{D9EC3BA3-6908-4AF5-B0B1-264182F05F0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010225" y="3245538"/>
                  <a:ext cx="7200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740" name="Inkt 739">
                  <a:extLst>
                    <a:ext uri="{FF2B5EF4-FFF2-40B4-BE49-F238E27FC236}">
                      <a16:creationId xmlns:a16="http://schemas.microsoft.com/office/drawing/2014/main" id="{539526C3-B9FC-4780-BA1B-1F1C8B958280}"/>
                    </a:ext>
                  </a:extLst>
                </p14:cNvPr>
                <p14:cNvContentPartPr/>
                <p14:nvPr/>
              </p14:nvContentPartPr>
              <p14:xfrm>
                <a:off x="7679105" y="3258138"/>
                <a:ext cx="24480" cy="656280"/>
              </p14:xfrm>
            </p:contentPart>
          </mc:Choice>
          <mc:Fallback xmlns="">
            <p:pic>
              <p:nvPicPr>
                <p:cNvPr id="102" name="Inkt 101">
                  <a:extLst>
                    <a:ext uri="{FF2B5EF4-FFF2-40B4-BE49-F238E27FC236}">
                      <a16:creationId xmlns:a16="http://schemas.microsoft.com/office/drawing/2014/main" id="{98B1EFC9-4543-45A4-BBF7-73A5EDE754C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670465" y="3249498"/>
                  <a:ext cx="4212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741" name="Inkt 740">
                  <a:extLst>
                    <a:ext uri="{FF2B5EF4-FFF2-40B4-BE49-F238E27FC236}">
                      <a16:creationId xmlns:a16="http://schemas.microsoft.com/office/drawing/2014/main" id="{908A71A1-CE00-488D-9794-87B84B4D4323}"/>
                    </a:ext>
                  </a:extLst>
                </p14:cNvPr>
                <p14:cNvContentPartPr/>
                <p14:nvPr/>
              </p14:nvContentPartPr>
              <p14:xfrm>
                <a:off x="7699985" y="3617778"/>
                <a:ext cx="290880" cy="20520"/>
              </p14:xfrm>
            </p:contentPart>
          </mc:Choice>
          <mc:Fallback xmlns="">
            <p:pic>
              <p:nvPicPr>
                <p:cNvPr id="104" name="Inkt 103">
                  <a:extLst>
                    <a:ext uri="{FF2B5EF4-FFF2-40B4-BE49-F238E27FC236}">
                      <a16:creationId xmlns:a16="http://schemas.microsoft.com/office/drawing/2014/main" id="{7FCE404B-A7C1-44AD-9C61-E21B711350D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691345" y="3608778"/>
                  <a:ext cx="308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742" name="Inkt 741">
                  <a:extLst>
                    <a:ext uri="{FF2B5EF4-FFF2-40B4-BE49-F238E27FC236}">
                      <a16:creationId xmlns:a16="http://schemas.microsoft.com/office/drawing/2014/main" id="{012B5A28-B2BB-466A-8460-993536303DAD}"/>
                    </a:ext>
                  </a:extLst>
                </p14:cNvPr>
                <p14:cNvContentPartPr/>
                <p14:nvPr/>
              </p14:nvContentPartPr>
              <p14:xfrm>
                <a:off x="2733425" y="3616338"/>
                <a:ext cx="3187440" cy="79560"/>
              </p14:xfrm>
            </p:contentPart>
          </mc:Choice>
          <mc:Fallback xmlns="">
            <p:pic>
              <p:nvPicPr>
                <p:cNvPr id="6" name="Inkt 5">
                  <a:extLst>
                    <a:ext uri="{FF2B5EF4-FFF2-40B4-BE49-F238E27FC236}">
                      <a16:creationId xmlns:a16="http://schemas.microsoft.com/office/drawing/2014/main" id="{155B7FA9-53F0-492F-9541-FEF6128792B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724785" y="3607338"/>
                  <a:ext cx="3205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743" name="Inkt 742">
                  <a:extLst>
                    <a:ext uri="{FF2B5EF4-FFF2-40B4-BE49-F238E27FC236}">
                      <a16:creationId xmlns:a16="http://schemas.microsoft.com/office/drawing/2014/main" id="{FE123FDC-C133-4A1E-A344-3A188D6BA7E3}"/>
                    </a:ext>
                  </a:extLst>
                </p14:cNvPr>
                <p14:cNvContentPartPr/>
                <p14:nvPr/>
              </p14:nvContentPartPr>
              <p14:xfrm>
                <a:off x="2614265" y="3803538"/>
                <a:ext cx="3258360" cy="124560"/>
              </p14:xfrm>
            </p:contentPart>
          </mc:Choice>
          <mc:Fallback xmlns="">
            <p:pic>
              <p:nvPicPr>
                <p:cNvPr id="7" name="Inkt 6">
                  <a:extLst>
                    <a:ext uri="{FF2B5EF4-FFF2-40B4-BE49-F238E27FC236}">
                      <a16:creationId xmlns:a16="http://schemas.microsoft.com/office/drawing/2014/main" id="{CD676434-752B-440F-8B14-D5B787044FB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605625" y="3794538"/>
                  <a:ext cx="3276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744" name="Inkt 743">
                  <a:extLst>
                    <a:ext uri="{FF2B5EF4-FFF2-40B4-BE49-F238E27FC236}">
                      <a16:creationId xmlns:a16="http://schemas.microsoft.com/office/drawing/2014/main" id="{F641F0E0-4FAA-4341-9A9D-B277B4A019B5}"/>
                    </a:ext>
                  </a:extLst>
                </p14:cNvPr>
                <p14:cNvContentPartPr/>
                <p14:nvPr/>
              </p14:nvContentPartPr>
              <p14:xfrm>
                <a:off x="5787040" y="3612547"/>
                <a:ext cx="396000" cy="25200"/>
              </p14:xfrm>
            </p:contentPart>
          </mc:Choice>
          <mc:Fallback xmlns="">
            <p:pic>
              <p:nvPicPr>
                <p:cNvPr id="144" name="Inkt 143">
                  <a:extLst>
                    <a:ext uri="{FF2B5EF4-FFF2-40B4-BE49-F238E27FC236}">
                      <a16:creationId xmlns:a16="http://schemas.microsoft.com/office/drawing/2014/main" id="{689683A1-7C61-43C2-8C31-5691036035B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778040" y="3603907"/>
                  <a:ext cx="413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745" name="Inkt 744">
                  <a:extLst>
                    <a:ext uri="{FF2B5EF4-FFF2-40B4-BE49-F238E27FC236}">
                      <a16:creationId xmlns:a16="http://schemas.microsoft.com/office/drawing/2014/main" id="{45C9E115-9F4E-4F9B-A5E5-ADA4D48D8D85}"/>
                    </a:ext>
                  </a:extLst>
                </p14:cNvPr>
                <p14:cNvContentPartPr/>
                <p14:nvPr/>
              </p14:nvContentPartPr>
              <p14:xfrm>
                <a:off x="7921480" y="3221587"/>
                <a:ext cx="483120" cy="41040"/>
              </p14:xfrm>
            </p:contentPart>
          </mc:Choice>
          <mc:Fallback xmlns="">
            <p:pic>
              <p:nvPicPr>
                <p:cNvPr id="146" name="Inkt 145">
                  <a:extLst>
                    <a:ext uri="{FF2B5EF4-FFF2-40B4-BE49-F238E27FC236}">
                      <a16:creationId xmlns:a16="http://schemas.microsoft.com/office/drawing/2014/main" id="{B9C40513-B8FD-408C-97D5-E28D03B5CDA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912840" y="3212947"/>
                  <a:ext cx="500760" cy="58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46" name="Tekstvak 745">
            <a:extLst>
              <a:ext uri="{FF2B5EF4-FFF2-40B4-BE49-F238E27FC236}">
                <a16:creationId xmlns:a16="http://schemas.microsoft.com/office/drawing/2014/main" id="{B534848C-469A-4E6E-BC6F-33F8186A84F4}"/>
              </a:ext>
            </a:extLst>
          </p:cNvPr>
          <p:cNvSpPr txBox="1"/>
          <p:nvPr/>
        </p:nvSpPr>
        <p:spPr>
          <a:xfrm>
            <a:off x="3338446" y="4070658"/>
            <a:ext cx="136808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400" dirty="0"/>
              <a:t>WR07</a:t>
            </a:r>
            <a:endParaRPr lang="en-GB" sz="1400" dirty="0"/>
          </a:p>
        </p:txBody>
      </p:sp>
      <p:sp>
        <p:nvSpPr>
          <p:cNvPr id="747" name="Tekstvak 746">
            <a:extLst>
              <a:ext uri="{FF2B5EF4-FFF2-40B4-BE49-F238E27FC236}">
                <a16:creationId xmlns:a16="http://schemas.microsoft.com/office/drawing/2014/main" id="{225D8D00-8036-43CA-9921-C032C4B01358}"/>
              </a:ext>
            </a:extLst>
          </p:cNvPr>
          <p:cNvSpPr txBox="1"/>
          <p:nvPr/>
        </p:nvSpPr>
        <p:spPr>
          <a:xfrm>
            <a:off x="4589721" y="439532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WR08</a:t>
            </a:r>
            <a:endParaRPr lang="en-GB" sz="1400" dirty="0"/>
          </a:p>
        </p:txBody>
      </p:sp>
      <p:sp>
        <p:nvSpPr>
          <p:cNvPr id="748" name="Tekstvak 747">
            <a:extLst>
              <a:ext uri="{FF2B5EF4-FFF2-40B4-BE49-F238E27FC236}">
                <a16:creationId xmlns:a16="http://schemas.microsoft.com/office/drawing/2014/main" id="{DECE9E65-5A95-4BB4-985B-4F5D0595D9FF}"/>
              </a:ext>
            </a:extLst>
          </p:cNvPr>
          <p:cNvSpPr txBox="1"/>
          <p:nvPr/>
        </p:nvSpPr>
        <p:spPr>
          <a:xfrm>
            <a:off x="6401114" y="3407721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12</a:t>
            </a:r>
            <a:endParaRPr lang="en-GB" sz="1400" dirty="0"/>
          </a:p>
        </p:txBody>
      </p:sp>
      <p:sp>
        <p:nvSpPr>
          <p:cNvPr id="749" name="Tekstvak 748">
            <a:extLst>
              <a:ext uri="{FF2B5EF4-FFF2-40B4-BE49-F238E27FC236}">
                <a16:creationId xmlns:a16="http://schemas.microsoft.com/office/drawing/2014/main" id="{A8D2005D-CB50-4755-807E-9110016A5A25}"/>
              </a:ext>
            </a:extLst>
          </p:cNvPr>
          <p:cNvSpPr txBox="1"/>
          <p:nvPr/>
        </p:nvSpPr>
        <p:spPr>
          <a:xfrm>
            <a:off x="6135727" y="3473064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11</a:t>
            </a:r>
            <a:endParaRPr lang="en-GB" sz="1400" dirty="0"/>
          </a:p>
        </p:txBody>
      </p:sp>
      <p:sp>
        <p:nvSpPr>
          <p:cNvPr id="750" name="Tekstvak 749">
            <a:extLst>
              <a:ext uri="{FF2B5EF4-FFF2-40B4-BE49-F238E27FC236}">
                <a16:creationId xmlns:a16="http://schemas.microsoft.com/office/drawing/2014/main" id="{0435686F-C9F6-405F-9C36-8C75657BB648}"/>
              </a:ext>
            </a:extLst>
          </p:cNvPr>
          <p:cNvSpPr txBox="1"/>
          <p:nvPr/>
        </p:nvSpPr>
        <p:spPr>
          <a:xfrm>
            <a:off x="5730186" y="4585317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10</a:t>
            </a:r>
            <a:endParaRPr lang="en-GB" sz="1400" dirty="0"/>
          </a:p>
        </p:txBody>
      </p:sp>
      <p:sp>
        <p:nvSpPr>
          <p:cNvPr id="751" name="Tekstvak 750">
            <a:extLst>
              <a:ext uri="{FF2B5EF4-FFF2-40B4-BE49-F238E27FC236}">
                <a16:creationId xmlns:a16="http://schemas.microsoft.com/office/drawing/2014/main" id="{A71ED035-5C74-496B-BE56-B6D4564EA2BF}"/>
              </a:ext>
            </a:extLst>
          </p:cNvPr>
          <p:cNvSpPr txBox="1"/>
          <p:nvPr/>
        </p:nvSpPr>
        <p:spPr>
          <a:xfrm>
            <a:off x="5323846" y="4193778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09</a:t>
            </a:r>
            <a:endParaRPr lang="en-GB" sz="1400" dirty="0"/>
          </a:p>
        </p:txBody>
      </p:sp>
      <p:sp>
        <p:nvSpPr>
          <p:cNvPr id="752" name="Tekstvak 751">
            <a:extLst>
              <a:ext uri="{FF2B5EF4-FFF2-40B4-BE49-F238E27FC236}">
                <a16:creationId xmlns:a16="http://schemas.microsoft.com/office/drawing/2014/main" id="{207D8666-82DF-418B-99A3-FBCF89B54C7C}"/>
              </a:ext>
            </a:extLst>
          </p:cNvPr>
          <p:cNvSpPr txBox="1"/>
          <p:nvPr/>
        </p:nvSpPr>
        <p:spPr>
          <a:xfrm>
            <a:off x="7587160" y="3140947"/>
            <a:ext cx="465192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900" dirty="0"/>
              <a:t>WR16</a:t>
            </a:r>
            <a:endParaRPr lang="en-GB" sz="900" dirty="0"/>
          </a:p>
        </p:txBody>
      </p:sp>
      <p:sp>
        <p:nvSpPr>
          <p:cNvPr id="753" name="Tekstvak 752">
            <a:extLst>
              <a:ext uri="{FF2B5EF4-FFF2-40B4-BE49-F238E27FC236}">
                <a16:creationId xmlns:a16="http://schemas.microsoft.com/office/drawing/2014/main" id="{69401E1E-681B-4DEC-A8D1-471F0F2BB1E2}"/>
              </a:ext>
            </a:extLst>
          </p:cNvPr>
          <p:cNvSpPr txBox="1"/>
          <p:nvPr/>
        </p:nvSpPr>
        <p:spPr>
          <a:xfrm>
            <a:off x="7334287" y="3341217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15</a:t>
            </a:r>
            <a:endParaRPr lang="en-GB" sz="1400" dirty="0"/>
          </a:p>
        </p:txBody>
      </p:sp>
      <p:sp>
        <p:nvSpPr>
          <p:cNvPr id="754" name="Tekstvak 753">
            <a:extLst>
              <a:ext uri="{FF2B5EF4-FFF2-40B4-BE49-F238E27FC236}">
                <a16:creationId xmlns:a16="http://schemas.microsoft.com/office/drawing/2014/main" id="{04BA5424-64FD-458D-BC99-4C80280E3714}"/>
              </a:ext>
            </a:extLst>
          </p:cNvPr>
          <p:cNvSpPr txBox="1"/>
          <p:nvPr/>
        </p:nvSpPr>
        <p:spPr>
          <a:xfrm>
            <a:off x="7021249" y="3393976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14</a:t>
            </a:r>
            <a:endParaRPr lang="en-GB" sz="1400" dirty="0"/>
          </a:p>
        </p:txBody>
      </p:sp>
      <p:sp>
        <p:nvSpPr>
          <p:cNvPr id="755" name="Tekstvak 754">
            <a:extLst>
              <a:ext uri="{FF2B5EF4-FFF2-40B4-BE49-F238E27FC236}">
                <a16:creationId xmlns:a16="http://schemas.microsoft.com/office/drawing/2014/main" id="{CA61CCDC-F87E-4CAA-B6A8-9BA710597502}"/>
              </a:ext>
            </a:extLst>
          </p:cNvPr>
          <p:cNvSpPr txBox="1"/>
          <p:nvPr/>
        </p:nvSpPr>
        <p:spPr>
          <a:xfrm>
            <a:off x="6701705" y="3370684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13</a:t>
            </a:r>
            <a:endParaRPr lang="en-GB" sz="1400" dirty="0"/>
          </a:p>
        </p:txBody>
      </p:sp>
      <p:sp>
        <p:nvSpPr>
          <p:cNvPr id="756" name="Tekstvak 755">
            <a:extLst>
              <a:ext uri="{FF2B5EF4-FFF2-40B4-BE49-F238E27FC236}">
                <a16:creationId xmlns:a16="http://schemas.microsoft.com/office/drawing/2014/main" id="{A27265C6-9E72-4524-99ED-57AE8CFBF743}"/>
              </a:ext>
            </a:extLst>
          </p:cNvPr>
          <p:cNvSpPr txBox="1"/>
          <p:nvPr/>
        </p:nvSpPr>
        <p:spPr>
          <a:xfrm>
            <a:off x="8007434" y="3476445"/>
            <a:ext cx="36740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20</a:t>
            </a:r>
            <a:endParaRPr lang="en-GB" sz="1400" dirty="0"/>
          </a:p>
        </p:txBody>
      </p:sp>
      <p:sp>
        <p:nvSpPr>
          <p:cNvPr id="757" name="Tekstvak 756">
            <a:extLst>
              <a:ext uri="{FF2B5EF4-FFF2-40B4-BE49-F238E27FC236}">
                <a16:creationId xmlns:a16="http://schemas.microsoft.com/office/drawing/2014/main" id="{A3C6ACD0-9B62-47C2-A3AC-7F2D8D4BCDFA}"/>
              </a:ext>
            </a:extLst>
          </p:cNvPr>
          <p:cNvSpPr txBox="1"/>
          <p:nvPr/>
        </p:nvSpPr>
        <p:spPr>
          <a:xfrm>
            <a:off x="7572827" y="3721295"/>
            <a:ext cx="625492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900" dirty="0"/>
              <a:t>WR19</a:t>
            </a:r>
            <a:endParaRPr lang="en-GB" sz="900" dirty="0"/>
          </a:p>
        </p:txBody>
      </p:sp>
      <p:sp>
        <p:nvSpPr>
          <p:cNvPr id="758" name="Tekstvak 757">
            <a:extLst>
              <a:ext uri="{FF2B5EF4-FFF2-40B4-BE49-F238E27FC236}">
                <a16:creationId xmlns:a16="http://schemas.microsoft.com/office/drawing/2014/main" id="{498C1941-C169-4CCE-A70B-E609CD196492}"/>
              </a:ext>
            </a:extLst>
          </p:cNvPr>
          <p:cNvSpPr txBox="1"/>
          <p:nvPr/>
        </p:nvSpPr>
        <p:spPr>
          <a:xfrm>
            <a:off x="7627266" y="3574964"/>
            <a:ext cx="465192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900" dirty="0"/>
              <a:t>WR18</a:t>
            </a:r>
            <a:endParaRPr lang="en-GB" sz="900" dirty="0"/>
          </a:p>
        </p:txBody>
      </p:sp>
      <p:sp>
        <p:nvSpPr>
          <p:cNvPr id="759" name="Tekstvak 758">
            <a:extLst>
              <a:ext uri="{FF2B5EF4-FFF2-40B4-BE49-F238E27FC236}">
                <a16:creationId xmlns:a16="http://schemas.microsoft.com/office/drawing/2014/main" id="{49B624CC-8E95-4567-9039-810FFC189FAC}"/>
              </a:ext>
            </a:extLst>
          </p:cNvPr>
          <p:cNvSpPr txBox="1"/>
          <p:nvPr/>
        </p:nvSpPr>
        <p:spPr>
          <a:xfrm>
            <a:off x="7603568" y="3391197"/>
            <a:ext cx="465192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900" dirty="0"/>
              <a:t>WR17</a:t>
            </a:r>
            <a:endParaRPr lang="en-GB" sz="900" dirty="0"/>
          </a:p>
        </p:txBody>
      </p:sp>
      <p:sp>
        <p:nvSpPr>
          <p:cNvPr id="760" name="Tekstvak 759">
            <a:extLst>
              <a:ext uri="{FF2B5EF4-FFF2-40B4-BE49-F238E27FC236}">
                <a16:creationId xmlns:a16="http://schemas.microsoft.com/office/drawing/2014/main" id="{1CF4A70B-71D3-4A57-95DC-9D41A89DEA3B}"/>
              </a:ext>
            </a:extLst>
          </p:cNvPr>
          <p:cNvSpPr txBox="1"/>
          <p:nvPr/>
        </p:nvSpPr>
        <p:spPr>
          <a:xfrm>
            <a:off x="10030228" y="3495761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WR24</a:t>
            </a:r>
            <a:endParaRPr lang="en-GB" sz="1400" dirty="0"/>
          </a:p>
        </p:txBody>
      </p:sp>
      <p:sp>
        <p:nvSpPr>
          <p:cNvPr id="761" name="Tekstvak 760">
            <a:extLst>
              <a:ext uri="{FF2B5EF4-FFF2-40B4-BE49-F238E27FC236}">
                <a16:creationId xmlns:a16="http://schemas.microsoft.com/office/drawing/2014/main" id="{B644F555-8D21-4807-B741-45078E78D221}"/>
              </a:ext>
            </a:extLst>
          </p:cNvPr>
          <p:cNvSpPr txBox="1"/>
          <p:nvPr/>
        </p:nvSpPr>
        <p:spPr>
          <a:xfrm>
            <a:off x="9448565" y="3525035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WR23</a:t>
            </a:r>
            <a:endParaRPr lang="en-GB" sz="1400" dirty="0"/>
          </a:p>
        </p:txBody>
      </p:sp>
      <p:sp>
        <p:nvSpPr>
          <p:cNvPr id="762" name="Tekstvak 761">
            <a:extLst>
              <a:ext uri="{FF2B5EF4-FFF2-40B4-BE49-F238E27FC236}">
                <a16:creationId xmlns:a16="http://schemas.microsoft.com/office/drawing/2014/main" id="{CA834A1B-652B-4276-B0C3-2C97C058AED4}"/>
              </a:ext>
            </a:extLst>
          </p:cNvPr>
          <p:cNvSpPr txBox="1"/>
          <p:nvPr/>
        </p:nvSpPr>
        <p:spPr>
          <a:xfrm>
            <a:off x="8986721" y="3432389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WR22</a:t>
            </a:r>
            <a:endParaRPr lang="en-GB" sz="1400" dirty="0"/>
          </a:p>
        </p:txBody>
      </p:sp>
      <p:sp>
        <p:nvSpPr>
          <p:cNvPr id="763" name="Tekstvak 762">
            <a:extLst>
              <a:ext uri="{FF2B5EF4-FFF2-40B4-BE49-F238E27FC236}">
                <a16:creationId xmlns:a16="http://schemas.microsoft.com/office/drawing/2014/main" id="{FE76B0EB-C431-498B-8A14-38151C6F9C9C}"/>
              </a:ext>
            </a:extLst>
          </p:cNvPr>
          <p:cNvSpPr txBox="1"/>
          <p:nvPr/>
        </p:nvSpPr>
        <p:spPr>
          <a:xfrm>
            <a:off x="8383625" y="3457601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WR21</a:t>
            </a:r>
            <a:endParaRPr lang="en-GB" sz="1400" dirty="0"/>
          </a:p>
        </p:txBody>
      </p:sp>
      <p:sp>
        <p:nvSpPr>
          <p:cNvPr id="764" name="Tekstvak 763">
            <a:extLst>
              <a:ext uri="{FF2B5EF4-FFF2-40B4-BE49-F238E27FC236}">
                <a16:creationId xmlns:a16="http://schemas.microsoft.com/office/drawing/2014/main" id="{23212FF4-2A7A-41A6-AF33-65AE9C4918EE}"/>
              </a:ext>
            </a:extLst>
          </p:cNvPr>
          <p:cNvSpPr txBox="1"/>
          <p:nvPr/>
        </p:nvSpPr>
        <p:spPr>
          <a:xfrm>
            <a:off x="5251117" y="5234729"/>
            <a:ext cx="4427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</a:t>
            </a:r>
          </a:p>
          <a:p>
            <a:r>
              <a:rPr lang="nl-NL" sz="1400" dirty="0"/>
              <a:t>28</a:t>
            </a:r>
            <a:endParaRPr lang="en-GB" sz="1400" dirty="0"/>
          </a:p>
        </p:txBody>
      </p:sp>
      <p:sp>
        <p:nvSpPr>
          <p:cNvPr id="765" name="Tekstvak 764">
            <a:extLst>
              <a:ext uri="{FF2B5EF4-FFF2-40B4-BE49-F238E27FC236}">
                <a16:creationId xmlns:a16="http://schemas.microsoft.com/office/drawing/2014/main" id="{C1055752-6506-4DA8-803A-65AC67EC56BE}"/>
              </a:ext>
            </a:extLst>
          </p:cNvPr>
          <p:cNvSpPr txBox="1"/>
          <p:nvPr/>
        </p:nvSpPr>
        <p:spPr>
          <a:xfrm>
            <a:off x="4588137" y="5300448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WR27</a:t>
            </a:r>
            <a:endParaRPr lang="en-GB" sz="1400" dirty="0"/>
          </a:p>
        </p:txBody>
      </p:sp>
      <p:sp>
        <p:nvSpPr>
          <p:cNvPr id="766" name="Tekstvak 765">
            <a:extLst>
              <a:ext uri="{FF2B5EF4-FFF2-40B4-BE49-F238E27FC236}">
                <a16:creationId xmlns:a16="http://schemas.microsoft.com/office/drawing/2014/main" id="{4D307CE9-82BB-409F-BCC8-7343F4B1BC56}"/>
              </a:ext>
            </a:extLst>
          </p:cNvPr>
          <p:cNvSpPr txBox="1"/>
          <p:nvPr/>
        </p:nvSpPr>
        <p:spPr>
          <a:xfrm>
            <a:off x="4441180" y="4934418"/>
            <a:ext cx="679586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400" dirty="0"/>
              <a:t>WR26</a:t>
            </a:r>
            <a:endParaRPr lang="en-GB" sz="1400" dirty="0"/>
          </a:p>
        </p:txBody>
      </p:sp>
      <p:sp>
        <p:nvSpPr>
          <p:cNvPr id="767" name="Tekstvak 766">
            <a:extLst>
              <a:ext uri="{FF2B5EF4-FFF2-40B4-BE49-F238E27FC236}">
                <a16:creationId xmlns:a16="http://schemas.microsoft.com/office/drawing/2014/main" id="{BA39ABE4-CAD2-4661-A983-7A7176E9E462}"/>
              </a:ext>
            </a:extLst>
          </p:cNvPr>
          <p:cNvSpPr txBox="1"/>
          <p:nvPr/>
        </p:nvSpPr>
        <p:spPr>
          <a:xfrm>
            <a:off x="3584624" y="5039118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WR25</a:t>
            </a:r>
            <a:endParaRPr lang="en-GB" sz="1400" dirty="0"/>
          </a:p>
        </p:txBody>
      </p:sp>
      <p:sp>
        <p:nvSpPr>
          <p:cNvPr id="768" name="Tekstvak 767">
            <a:extLst>
              <a:ext uri="{FF2B5EF4-FFF2-40B4-BE49-F238E27FC236}">
                <a16:creationId xmlns:a16="http://schemas.microsoft.com/office/drawing/2014/main" id="{CDC0653B-5F43-4D45-9D97-4673FBE45F65}"/>
              </a:ext>
            </a:extLst>
          </p:cNvPr>
          <p:cNvSpPr txBox="1"/>
          <p:nvPr/>
        </p:nvSpPr>
        <p:spPr>
          <a:xfrm>
            <a:off x="6495622" y="4521569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WR29</a:t>
            </a:r>
            <a:endParaRPr lang="en-GB" sz="1400" dirty="0"/>
          </a:p>
        </p:txBody>
      </p:sp>
      <p:sp>
        <p:nvSpPr>
          <p:cNvPr id="769" name="Tekstvak 768">
            <a:extLst>
              <a:ext uri="{FF2B5EF4-FFF2-40B4-BE49-F238E27FC236}">
                <a16:creationId xmlns:a16="http://schemas.microsoft.com/office/drawing/2014/main" id="{373260A5-C7CB-4E5C-9CC2-5DC971C932AD}"/>
              </a:ext>
            </a:extLst>
          </p:cNvPr>
          <p:cNvSpPr txBox="1"/>
          <p:nvPr/>
        </p:nvSpPr>
        <p:spPr>
          <a:xfrm>
            <a:off x="9262537" y="4318000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WR32</a:t>
            </a:r>
            <a:endParaRPr lang="en-GB" sz="1400" dirty="0"/>
          </a:p>
        </p:txBody>
      </p:sp>
      <p:sp>
        <p:nvSpPr>
          <p:cNvPr id="770" name="Tekstvak 769">
            <a:extLst>
              <a:ext uri="{FF2B5EF4-FFF2-40B4-BE49-F238E27FC236}">
                <a16:creationId xmlns:a16="http://schemas.microsoft.com/office/drawing/2014/main" id="{F0250DC3-8FEE-4F41-B5E0-0FD093FA780F}"/>
              </a:ext>
            </a:extLst>
          </p:cNvPr>
          <p:cNvSpPr txBox="1"/>
          <p:nvPr/>
        </p:nvSpPr>
        <p:spPr>
          <a:xfrm>
            <a:off x="7372394" y="4717747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WR31</a:t>
            </a:r>
            <a:endParaRPr lang="en-GB" sz="1400" dirty="0"/>
          </a:p>
        </p:txBody>
      </p:sp>
      <p:sp>
        <p:nvSpPr>
          <p:cNvPr id="771" name="Tekstvak 770">
            <a:extLst>
              <a:ext uri="{FF2B5EF4-FFF2-40B4-BE49-F238E27FC236}">
                <a16:creationId xmlns:a16="http://schemas.microsoft.com/office/drawing/2014/main" id="{C1E85549-6E3C-4515-A3E0-AF83836F36DB}"/>
              </a:ext>
            </a:extLst>
          </p:cNvPr>
          <p:cNvSpPr txBox="1"/>
          <p:nvPr/>
        </p:nvSpPr>
        <p:spPr>
          <a:xfrm>
            <a:off x="7363745" y="4163583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WR30</a:t>
            </a:r>
            <a:endParaRPr lang="en-GB" sz="1400" dirty="0"/>
          </a:p>
        </p:txBody>
      </p:sp>
      <p:sp>
        <p:nvSpPr>
          <p:cNvPr id="772" name="Tekstvak 771">
            <a:extLst>
              <a:ext uri="{FF2B5EF4-FFF2-40B4-BE49-F238E27FC236}">
                <a16:creationId xmlns:a16="http://schemas.microsoft.com/office/drawing/2014/main" id="{B67E2828-8384-4533-B923-3A272AC5C874}"/>
              </a:ext>
            </a:extLst>
          </p:cNvPr>
          <p:cNvSpPr txBox="1"/>
          <p:nvPr/>
        </p:nvSpPr>
        <p:spPr>
          <a:xfrm>
            <a:off x="7377253" y="5602321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WR35</a:t>
            </a:r>
            <a:endParaRPr lang="en-GB" sz="1400" dirty="0"/>
          </a:p>
        </p:txBody>
      </p:sp>
      <p:sp>
        <p:nvSpPr>
          <p:cNvPr id="773" name="Tekstvak 772">
            <a:extLst>
              <a:ext uri="{FF2B5EF4-FFF2-40B4-BE49-F238E27FC236}">
                <a16:creationId xmlns:a16="http://schemas.microsoft.com/office/drawing/2014/main" id="{2F90196E-7EAF-4134-8E8E-49343C69C451}"/>
              </a:ext>
            </a:extLst>
          </p:cNvPr>
          <p:cNvSpPr txBox="1"/>
          <p:nvPr/>
        </p:nvSpPr>
        <p:spPr>
          <a:xfrm>
            <a:off x="7422479" y="5202117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WR34</a:t>
            </a:r>
            <a:endParaRPr lang="en-GB" sz="1400" dirty="0"/>
          </a:p>
        </p:txBody>
      </p:sp>
      <p:sp>
        <p:nvSpPr>
          <p:cNvPr id="774" name="Tekstvak 773">
            <a:extLst>
              <a:ext uri="{FF2B5EF4-FFF2-40B4-BE49-F238E27FC236}">
                <a16:creationId xmlns:a16="http://schemas.microsoft.com/office/drawing/2014/main" id="{6A146D1F-5328-4804-BBE6-E3AB2A09B415}"/>
              </a:ext>
            </a:extLst>
          </p:cNvPr>
          <p:cNvSpPr txBox="1"/>
          <p:nvPr/>
        </p:nvSpPr>
        <p:spPr>
          <a:xfrm>
            <a:off x="6591536" y="5690849"/>
            <a:ext cx="36740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33</a:t>
            </a:r>
            <a:endParaRPr lang="en-GB" sz="1400" dirty="0"/>
          </a:p>
        </p:txBody>
      </p:sp>
      <p:sp>
        <p:nvSpPr>
          <p:cNvPr id="775" name="Tekstvak 774">
            <a:extLst>
              <a:ext uri="{FF2B5EF4-FFF2-40B4-BE49-F238E27FC236}">
                <a16:creationId xmlns:a16="http://schemas.microsoft.com/office/drawing/2014/main" id="{8C1A0D68-FBC4-4204-B26F-09B9EFB10B81}"/>
              </a:ext>
            </a:extLst>
          </p:cNvPr>
          <p:cNvSpPr txBox="1"/>
          <p:nvPr/>
        </p:nvSpPr>
        <p:spPr>
          <a:xfrm>
            <a:off x="9073997" y="5386516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WR38</a:t>
            </a:r>
            <a:endParaRPr lang="en-GB" sz="1400" dirty="0"/>
          </a:p>
        </p:txBody>
      </p:sp>
      <p:sp>
        <p:nvSpPr>
          <p:cNvPr id="776" name="Tekstvak 775">
            <a:extLst>
              <a:ext uri="{FF2B5EF4-FFF2-40B4-BE49-F238E27FC236}">
                <a16:creationId xmlns:a16="http://schemas.microsoft.com/office/drawing/2014/main" id="{2C8D8CF4-4397-4445-BB7F-28B4CCEF07DC}"/>
              </a:ext>
            </a:extLst>
          </p:cNvPr>
          <p:cNvSpPr txBox="1"/>
          <p:nvPr/>
        </p:nvSpPr>
        <p:spPr>
          <a:xfrm>
            <a:off x="9104303" y="5142524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WR37</a:t>
            </a:r>
            <a:endParaRPr lang="en-GB" sz="1400" dirty="0"/>
          </a:p>
        </p:txBody>
      </p:sp>
      <p:sp>
        <p:nvSpPr>
          <p:cNvPr id="777" name="Tekstvak 776">
            <a:extLst>
              <a:ext uri="{FF2B5EF4-FFF2-40B4-BE49-F238E27FC236}">
                <a16:creationId xmlns:a16="http://schemas.microsoft.com/office/drawing/2014/main" id="{D051C297-CD1A-47F4-9653-B26F9425F60D}"/>
              </a:ext>
            </a:extLst>
          </p:cNvPr>
          <p:cNvSpPr txBox="1"/>
          <p:nvPr/>
        </p:nvSpPr>
        <p:spPr>
          <a:xfrm>
            <a:off x="7407751" y="5900619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WR36</a:t>
            </a:r>
            <a:endParaRPr lang="en-GB" sz="1400" dirty="0"/>
          </a:p>
        </p:txBody>
      </p:sp>
      <p:sp>
        <p:nvSpPr>
          <p:cNvPr id="778" name="Tekstvak 777">
            <a:extLst>
              <a:ext uri="{FF2B5EF4-FFF2-40B4-BE49-F238E27FC236}">
                <a16:creationId xmlns:a16="http://schemas.microsoft.com/office/drawing/2014/main" id="{570136E8-0848-41DA-894D-EB2375119227}"/>
              </a:ext>
            </a:extLst>
          </p:cNvPr>
          <p:cNvSpPr txBox="1"/>
          <p:nvPr/>
        </p:nvSpPr>
        <p:spPr>
          <a:xfrm>
            <a:off x="8267548" y="5881596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WR40</a:t>
            </a:r>
            <a:endParaRPr lang="en-GB" sz="1400" dirty="0"/>
          </a:p>
        </p:txBody>
      </p:sp>
      <p:sp>
        <p:nvSpPr>
          <p:cNvPr id="779" name="Tekstvak 778">
            <a:extLst>
              <a:ext uri="{FF2B5EF4-FFF2-40B4-BE49-F238E27FC236}">
                <a16:creationId xmlns:a16="http://schemas.microsoft.com/office/drawing/2014/main" id="{9C6AAAE7-D0FF-4100-AF24-6E50F66AE291}"/>
              </a:ext>
            </a:extLst>
          </p:cNvPr>
          <p:cNvSpPr txBox="1"/>
          <p:nvPr/>
        </p:nvSpPr>
        <p:spPr>
          <a:xfrm>
            <a:off x="8791557" y="5591263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dirty="0"/>
              <a:t>WR39</a:t>
            </a:r>
            <a:endParaRPr lang="en-GB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780" name="Inkt 779">
                <a:extLst>
                  <a:ext uri="{FF2B5EF4-FFF2-40B4-BE49-F238E27FC236}">
                    <a16:creationId xmlns:a16="http://schemas.microsoft.com/office/drawing/2014/main" id="{A9DDDD20-21E5-4438-8DE8-04FD85FA93A7}"/>
                  </a:ext>
                </a:extLst>
              </p14:cNvPr>
              <p14:cNvContentPartPr/>
              <p14:nvPr/>
            </p14:nvContentPartPr>
            <p14:xfrm>
              <a:off x="5103760" y="5182867"/>
              <a:ext cx="221040" cy="66960"/>
            </p14:xfrm>
          </p:contentPart>
        </mc:Choice>
        <mc:Fallback xmlns="">
          <p:pic>
            <p:nvPicPr>
              <p:cNvPr id="780" name="Inkt 779">
                <a:extLst>
                  <a:ext uri="{FF2B5EF4-FFF2-40B4-BE49-F238E27FC236}">
                    <a16:creationId xmlns:a16="http://schemas.microsoft.com/office/drawing/2014/main" id="{A9DDDD20-21E5-4438-8DE8-04FD85FA93A7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089383" y="5168467"/>
                <a:ext cx="249074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781" name="Inkt 780">
                <a:extLst>
                  <a:ext uri="{FF2B5EF4-FFF2-40B4-BE49-F238E27FC236}">
                    <a16:creationId xmlns:a16="http://schemas.microsoft.com/office/drawing/2014/main" id="{5038D508-0794-4C5D-86A2-997A0A8BBCAB}"/>
                  </a:ext>
                </a:extLst>
              </p14:cNvPr>
              <p14:cNvContentPartPr/>
              <p14:nvPr/>
            </p14:nvContentPartPr>
            <p14:xfrm>
              <a:off x="5194120" y="5834827"/>
              <a:ext cx="34920" cy="242280"/>
            </p14:xfrm>
          </p:contentPart>
        </mc:Choice>
        <mc:Fallback xmlns="">
          <p:pic>
            <p:nvPicPr>
              <p:cNvPr id="781" name="Inkt 780">
                <a:extLst>
                  <a:ext uri="{FF2B5EF4-FFF2-40B4-BE49-F238E27FC236}">
                    <a16:creationId xmlns:a16="http://schemas.microsoft.com/office/drawing/2014/main" id="{5038D508-0794-4C5D-86A2-997A0A8BBCAB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5179720" y="5820427"/>
                <a:ext cx="63000" cy="270360"/>
              </a:xfrm>
              <a:prstGeom prst="rect">
                <a:avLst/>
              </a:prstGeom>
            </p:spPr>
          </p:pic>
        </mc:Fallback>
      </mc:AlternateContent>
      <p:sp>
        <p:nvSpPr>
          <p:cNvPr id="782" name="Rechthoek 781">
            <a:extLst>
              <a:ext uri="{FF2B5EF4-FFF2-40B4-BE49-F238E27FC236}">
                <a16:creationId xmlns:a16="http://schemas.microsoft.com/office/drawing/2014/main" id="{1BF919EB-E7D5-4123-9023-EECEF32E3D76}"/>
              </a:ext>
            </a:extLst>
          </p:cNvPr>
          <p:cNvSpPr/>
          <p:nvPr/>
        </p:nvSpPr>
        <p:spPr>
          <a:xfrm>
            <a:off x="2614265" y="1380405"/>
            <a:ext cx="1889280" cy="184769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WR01</a:t>
            </a:r>
          </a:p>
        </p:txBody>
      </p:sp>
      <p:sp>
        <p:nvSpPr>
          <p:cNvPr id="783" name="Rechthoek 782">
            <a:extLst>
              <a:ext uri="{FF2B5EF4-FFF2-40B4-BE49-F238E27FC236}">
                <a16:creationId xmlns:a16="http://schemas.microsoft.com/office/drawing/2014/main" id="{B845CFA7-69BE-4B16-ADCD-F2300ED4F4C7}"/>
              </a:ext>
            </a:extLst>
          </p:cNvPr>
          <p:cNvSpPr/>
          <p:nvPr/>
        </p:nvSpPr>
        <p:spPr>
          <a:xfrm>
            <a:off x="4519311" y="1380404"/>
            <a:ext cx="1317409" cy="184769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WR02</a:t>
            </a:r>
          </a:p>
        </p:txBody>
      </p:sp>
      <p:sp>
        <p:nvSpPr>
          <p:cNvPr id="784" name="Rechthoek 783">
            <a:extLst>
              <a:ext uri="{FF2B5EF4-FFF2-40B4-BE49-F238E27FC236}">
                <a16:creationId xmlns:a16="http://schemas.microsoft.com/office/drawing/2014/main" id="{2B557C02-32C7-4A43-BC06-3E58EE9E6071}"/>
              </a:ext>
            </a:extLst>
          </p:cNvPr>
          <p:cNvSpPr/>
          <p:nvPr/>
        </p:nvSpPr>
        <p:spPr>
          <a:xfrm>
            <a:off x="6081150" y="1362793"/>
            <a:ext cx="1188549" cy="16459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WR04</a:t>
            </a:r>
          </a:p>
        </p:txBody>
      </p:sp>
      <p:sp>
        <p:nvSpPr>
          <p:cNvPr id="785" name="Rechthoek 784">
            <a:extLst>
              <a:ext uri="{FF2B5EF4-FFF2-40B4-BE49-F238E27FC236}">
                <a16:creationId xmlns:a16="http://schemas.microsoft.com/office/drawing/2014/main" id="{F4C1AF48-0086-4BBA-9169-B5B1537AFE35}"/>
              </a:ext>
            </a:extLst>
          </p:cNvPr>
          <p:cNvSpPr/>
          <p:nvPr/>
        </p:nvSpPr>
        <p:spPr>
          <a:xfrm>
            <a:off x="7280991" y="1370008"/>
            <a:ext cx="1188549" cy="162878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WR05</a:t>
            </a:r>
          </a:p>
        </p:txBody>
      </p:sp>
      <p:sp>
        <p:nvSpPr>
          <p:cNvPr id="786" name="Rechthoek 785">
            <a:extLst>
              <a:ext uri="{FF2B5EF4-FFF2-40B4-BE49-F238E27FC236}">
                <a16:creationId xmlns:a16="http://schemas.microsoft.com/office/drawing/2014/main" id="{422D36D5-FEDE-43BE-8DB3-188D0971D2F7}"/>
              </a:ext>
            </a:extLst>
          </p:cNvPr>
          <p:cNvSpPr/>
          <p:nvPr/>
        </p:nvSpPr>
        <p:spPr>
          <a:xfrm>
            <a:off x="8474838" y="1379592"/>
            <a:ext cx="2392151" cy="161920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WR06</a:t>
            </a:r>
          </a:p>
        </p:txBody>
      </p:sp>
      <p:sp>
        <p:nvSpPr>
          <p:cNvPr id="787" name="Rechthoek 786">
            <a:extLst>
              <a:ext uri="{FF2B5EF4-FFF2-40B4-BE49-F238E27FC236}">
                <a16:creationId xmlns:a16="http://schemas.microsoft.com/office/drawing/2014/main" id="{E54C50F0-43AC-47D1-9EDA-1B11280CE80A}"/>
              </a:ext>
            </a:extLst>
          </p:cNvPr>
          <p:cNvSpPr/>
          <p:nvPr/>
        </p:nvSpPr>
        <p:spPr>
          <a:xfrm>
            <a:off x="2628274" y="3455418"/>
            <a:ext cx="1803056" cy="14068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WR08</a:t>
            </a:r>
          </a:p>
        </p:txBody>
      </p:sp>
      <p:sp>
        <p:nvSpPr>
          <p:cNvPr id="788" name="Rechthoek 787">
            <a:extLst>
              <a:ext uri="{FF2B5EF4-FFF2-40B4-BE49-F238E27FC236}">
                <a16:creationId xmlns:a16="http://schemas.microsoft.com/office/drawing/2014/main" id="{9A8930DF-8382-411C-AD4F-B1145C00A224}"/>
              </a:ext>
            </a:extLst>
          </p:cNvPr>
          <p:cNvSpPr/>
          <p:nvPr/>
        </p:nvSpPr>
        <p:spPr>
          <a:xfrm>
            <a:off x="4413455" y="3468609"/>
            <a:ext cx="827318" cy="139367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WR09</a:t>
            </a:r>
          </a:p>
        </p:txBody>
      </p:sp>
      <p:sp>
        <p:nvSpPr>
          <p:cNvPr id="789" name="Rechthoek 788">
            <a:extLst>
              <a:ext uri="{FF2B5EF4-FFF2-40B4-BE49-F238E27FC236}">
                <a16:creationId xmlns:a16="http://schemas.microsoft.com/office/drawing/2014/main" id="{20C80701-D9D7-4F4C-B76C-2072D8560860}"/>
              </a:ext>
            </a:extLst>
          </p:cNvPr>
          <p:cNvSpPr/>
          <p:nvPr/>
        </p:nvSpPr>
        <p:spPr>
          <a:xfrm>
            <a:off x="10154312" y="3225934"/>
            <a:ext cx="724637" cy="32003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</a:t>
            </a:r>
          </a:p>
          <a:p>
            <a:pPr algn="ctr"/>
            <a:r>
              <a:rPr lang="nl-NL" dirty="0"/>
              <a:t>19</a:t>
            </a:r>
          </a:p>
        </p:txBody>
      </p:sp>
      <p:sp>
        <p:nvSpPr>
          <p:cNvPr id="790" name="Rechthoek 789">
            <a:extLst>
              <a:ext uri="{FF2B5EF4-FFF2-40B4-BE49-F238E27FC236}">
                <a16:creationId xmlns:a16="http://schemas.microsoft.com/office/drawing/2014/main" id="{6AEB4BDF-6586-49B7-B609-EDFA5518F94F}"/>
              </a:ext>
            </a:extLst>
          </p:cNvPr>
          <p:cNvSpPr/>
          <p:nvPr/>
        </p:nvSpPr>
        <p:spPr>
          <a:xfrm>
            <a:off x="2631289" y="4865642"/>
            <a:ext cx="3233797" cy="155405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WR21</a:t>
            </a:r>
          </a:p>
        </p:txBody>
      </p:sp>
      <p:sp>
        <p:nvSpPr>
          <p:cNvPr id="791" name="Rechthoek 790">
            <a:extLst>
              <a:ext uri="{FF2B5EF4-FFF2-40B4-BE49-F238E27FC236}">
                <a16:creationId xmlns:a16="http://schemas.microsoft.com/office/drawing/2014/main" id="{7B14BC5E-2083-4815-BC19-C2DF9E767C42}"/>
              </a:ext>
            </a:extLst>
          </p:cNvPr>
          <p:cNvSpPr/>
          <p:nvPr/>
        </p:nvSpPr>
        <p:spPr>
          <a:xfrm>
            <a:off x="5250791" y="3506178"/>
            <a:ext cx="644418" cy="135625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</a:t>
            </a:r>
          </a:p>
          <a:p>
            <a:pPr algn="ctr"/>
            <a:r>
              <a:rPr lang="nl-NL" dirty="0"/>
              <a:t>10</a:t>
            </a:r>
          </a:p>
        </p:txBody>
      </p:sp>
      <p:sp>
        <p:nvSpPr>
          <p:cNvPr id="794" name="Rechthoek 793">
            <a:extLst>
              <a:ext uri="{FF2B5EF4-FFF2-40B4-BE49-F238E27FC236}">
                <a16:creationId xmlns:a16="http://schemas.microsoft.com/office/drawing/2014/main" id="{CA0B6634-6FD5-4EA9-9BDA-D4986CD27FD0}"/>
              </a:ext>
            </a:extLst>
          </p:cNvPr>
          <p:cNvSpPr/>
          <p:nvPr/>
        </p:nvSpPr>
        <p:spPr>
          <a:xfrm>
            <a:off x="6836444" y="3229441"/>
            <a:ext cx="316316" cy="11732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WR</a:t>
            </a:r>
          </a:p>
          <a:p>
            <a:pPr algn="ctr"/>
            <a:r>
              <a:rPr lang="nl-NL" sz="900" dirty="0"/>
              <a:t>12</a:t>
            </a:r>
          </a:p>
        </p:txBody>
      </p:sp>
      <p:sp>
        <p:nvSpPr>
          <p:cNvPr id="795" name="Rechthoek 794">
            <a:extLst>
              <a:ext uri="{FF2B5EF4-FFF2-40B4-BE49-F238E27FC236}">
                <a16:creationId xmlns:a16="http://schemas.microsoft.com/office/drawing/2014/main" id="{6CDEC3F4-AE05-4CEF-86F0-AA37710C239C}"/>
              </a:ext>
            </a:extLst>
          </p:cNvPr>
          <p:cNvSpPr/>
          <p:nvPr/>
        </p:nvSpPr>
        <p:spPr>
          <a:xfrm>
            <a:off x="7141617" y="3229441"/>
            <a:ext cx="316316" cy="11732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WR</a:t>
            </a:r>
          </a:p>
          <a:p>
            <a:pPr algn="ctr"/>
            <a:r>
              <a:rPr lang="nl-NL" sz="900" dirty="0"/>
              <a:t>13</a:t>
            </a:r>
          </a:p>
        </p:txBody>
      </p:sp>
      <p:sp>
        <p:nvSpPr>
          <p:cNvPr id="796" name="Rechthoek 795">
            <a:extLst>
              <a:ext uri="{FF2B5EF4-FFF2-40B4-BE49-F238E27FC236}">
                <a16:creationId xmlns:a16="http://schemas.microsoft.com/office/drawing/2014/main" id="{613B644D-3909-4FB1-BF59-F2CE773E5DAF}"/>
              </a:ext>
            </a:extLst>
          </p:cNvPr>
          <p:cNvSpPr/>
          <p:nvPr/>
        </p:nvSpPr>
        <p:spPr>
          <a:xfrm>
            <a:off x="7455291" y="3220225"/>
            <a:ext cx="467037" cy="11732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WR</a:t>
            </a:r>
          </a:p>
          <a:p>
            <a:pPr algn="ctr"/>
            <a:r>
              <a:rPr lang="nl-NL" sz="900" dirty="0"/>
              <a:t>14</a:t>
            </a:r>
          </a:p>
        </p:txBody>
      </p:sp>
      <p:sp>
        <p:nvSpPr>
          <p:cNvPr id="797" name="Rechthoek 796">
            <a:extLst>
              <a:ext uri="{FF2B5EF4-FFF2-40B4-BE49-F238E27FC236}">
                <a16:creationId xmlns:a16="http://schemas.microsoft.com/office/drawing/2014/main" id="{31E1CE1E-CC88-4157-8796-37CA95E22819}"/>
              </a:ext>
            </a:extLst>
          </p:cNvPr>
          <p:cNvSpPr/>
          <p:nvPr/>
        </p:nvSpPr>
        <p:spPr>
          <a:xfrm>
            <a:off x="7923328" y="3219827"/>
            <a:ext cx="102350" cy="11732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900" dirty="0"/>
          </a:p>
        </p:txBody>
      </p:sp>
      <p:sp>
        <p:nvSpPr>
          <p:cNvPr id="799" name="Rechthoek 798">
            <a:extLst>
              <a:ext uri="{FF2B5EF4-FFF2-40B4-BE49-F238E27FC236}">
                <a16:creationId xmlns:a16="http://schemas.microsoft.com/office/drawing/2014/main" id="{26E46D64-3DAD-4CDC-82E4-AD4528911C4B}"/>
              </a:ext>
            </a:extLst>
          </p:cNvPr>
          <p:cNvSpPr/>
          <p:nvPr/>
        </p:nvSpPr>
        <p:spPr>
          <a:xfrm>
            <a:off x="8858250" y="4287401"/>
            <a:ext cx="1296460" cy="1259618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WR20</a:t>
            </a:r>
          </a:p>
        </p:txBody>
      </p:sp>
      <p:sp>
        <p:nvSpPr>
          <p:cNvPr id="800" name="Rechthoek 799">
            <a:extLst>
              <a:ext uri="{FF2B5EF4-FFF2-40B4-BE49-F238E27FC236}">
                <a16:creationId xmlns:a16="http://schemas.microsoft.com/office/drawing/2014/main" id="{CB1FC401-6CA0-4052-A1E6-610DDB66786E}"/>
              </a:ext>
            </a:extLst>
          </p:cNvPr>
          <p:cNvSpPr/>
          <p:nvPr/>
        </p:nvSpPr>
        <p:spPr>
          <a:xfrm>
            <a:off x="8850890" y="3234537"/>
            <a:ext cx="1312331" cy="106118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WR18</a:t>
            </a:r>
          </a:p>
        </p:txBody>
      </p:sp>
      <p:sp>
        <p:nvSpPr>
          <p:cNvPr id="820" name="Rechthoek 819">
            <a:extLst>
              <a:ext uri="{FF2B5EF4-FFF2-40B4-BE49-F238E27FC236}">
                <a16:creationId xmlns:a16="http://schemas.microsoft.com/office/drawing/2014/main" id="{1CE87CF3-41FF-4679-A4C4-1BB5FBFB577A}"/>
              </a:ext>
            </a:extLst>
          </p:cNvPr>
          <p:cNvSpPr/>
          <p:nvPr/>
        </p:nvSpPr>
        <p:spPr>
          <a:xfrm>
            <a:off x="8030611" y="3235749"/>
            <a:ext cx="329635" cy="318024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WR16</a:t>
            </a:r>
          </a:p>
        </p:txBody>
      </p:sp>
      <p:sp>
        <p:nvSpPr>
          <p:cNvPr id="821" name="L-vorm 820">
            <a:extLst>
              <a:ext uri="{FF2B5EF4-FFF2-40B4-BE49-F238E27FC236}">
                <a16:creationId xmlns:a16="http://schemas.microsoft.com/office/drawing/2014/main" id="{AB83DEBE-ECB4-4662-B4C1-E499EDD102DC}"/>
              </a:ext>
            </a:extLst>
          </p:cNvPr>
          <p:cNvSpPr/>
          <p:nvPr/>
        </p:nvSpPr>
        <p:spPr>
          <a:xfrm>
            <a:off x="5852486" y="1368043"/>
            <a:ext cx="4999056" cy="1863746"/>
          </a:xfrm>
          <a:prstGeom prst="corner">
            <a:avLst>
              <a:gd name="adj1" fmla="val 14187"/>
              <a:gd name="adj2" fmla="val 13164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WR03</a:t>
            </a:r>
          </a:p>
        </p:txBody>
      </p:sp>
      <p:sp>
        <p:nvSpPr>
          <p:cNvPr id="822" name="L-vorm 821">
            <a:extLst>
              <a:ext uri="{FF2B5EF4-FFF2-40B4-BE49-F238E27FC236}">
                <a16:creationId xmlns:a16="http://schemas.microsoft.com/office/drawing/2014/main" id="{0EA6A43F-072E-4192-B663-E9B1D619202A}"/>
              </a:ext>
            </a:extLst>
          </p:cNvPr>
          <p:cNvSpPr/>
          <p:nvPr/>
        </p:nvSpPr>
        <p:spPr>
          <a:xfrm rot="10800000">
            <a:off x="2628274" y="3242078"/>
            <a:ext cx="3598034" cy="3164480"/>
          </a:xfrm>
          <a:prstGeom prst="corner">
            <a:avLst>
              <a:gd name="adj1" fmla="val 8592"/>
              <a:gd name="adj2" fmla="val 11002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92" name="Tekstvak 791">
            <a:extLst>
              <a:ext uri="{FF2B5EF4-FFF2-40B4-BE49-F238E27FC236}">
                <a16:creationId xmlns:a16="http://schemas.microsoft.com/office/drawing/2014/main" id="{8D7AB282-8ADA-43CF-93A4-0A3A1A550CD5}"/>
              </a:ext>
            </a:extLst>
          </p:cNvPr>
          <p:cNvSpPr txBox="1"/>
          <p:nvPr/>
        </p:nvSpPr>
        <p:spPr>
          <a:xfrm>
            <a:off x="3839031" y="3171322"/>
            <a:ext cx="748923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WR07</a:t>
            </a:r>
          </a:p>
        </p:txBody>
      </p:sp>
      <p:sp>
        <p:nvSpPr>
          <p:cNvPr id="2" name="L-vorm 1">
            <a:extLst>
              <a:ext uri="{FF2B5EF4-FFF2-40B4-BE49-F238E27FC236}">
                <a16:creationId xmlns:a16="http://schemas.microsoft.com/office/drawing/2014/main" id="{57A3E51F-8BF8-47A3-993D-DB555FBEE82F}"/>
              </a:ext>
            </a:extLst>
          </p:cNvPr>
          <p:cNvSpPr/>
          <p:nvPr/>
        </p:nvSpPr>
        <p:spPr>
          <a:xfrm>
            <a:off x="6235110" y="3249108"/>
            <a:ext cx="1794502" cy="3179557"/>
          </a:xfrm>
          <a:prstGeom prst="corner">
            <a:avLst>
              <a:gd name="adj1" fmla="val 113695"/>
              <a:gd name="adj2" fmla="val 330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WR11</a:t>
            </a:r>
          </a:p>
        </p:txBody>
      </p:sp>
      <p:sp>
        <p:nvSpPr>
          <p:cNvPr id="3" name="L-vorm 2">
            <a:extLst>
              <a:ext uri="{FF2B5EF4-FFF2-40B4-BE49-F238E27FC236}">
                <a16:creationId xmlns:a16="http://schemas.microsoft.com/office/drawing/2014/main" id="{DD395B92-1BAC-44BD-98B1-F88B7DC61B3D}"/>
              </a:ext>
            </a:extLst>
          </p:cNvPr>
          <p:cNvSpPr/>
          <p:nvPr/>
        </p:nvSpPr>
        <p:spPr>
          <a:xfrm>
            <a:off x="8374842" y="3258069"/>
            <a:ext cx="1769883" cy="3185999"/>
          </a:xfrm>
          <a:prstGeom prst="corner">
            <a:avLst>
              <a:gd name="adj1" fmla="val 50000"/>
              <a:gd name="adj2" fmla="val 26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158250E2-D9A2-4055-9818-71827C6470AB}"/>
              </a:ext>
            </a:extLst>
          </p:cNvPr>
          <p:cNvSpPr txBox="1"/>
          <p:nvPr/>
        </p:nvSpPr>
        <p:spPr>
          <a:xfrm>
            <a:off x="8351727" y="4423381"/>
            <a:ext cx="514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WR</a:t>
            </a:r>
          </a:p>
          <a:p>
            <a:pPr algn="ctr"/>
            <a:r>
              <a:rPr lang="nl-NL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717F6987-56BF-41C6-AED1-6DB4078580DB}"/>
              </a:ext>
            </a:extLst>
          </p:cNvPr>
          <p:cNvSpPr/>
          <p:nvPr/>
        </p:nvSpPr>
        <p:spPr>
          <a:xfrm>
            <a:off x="4065652" y="2514103"/>
            <a:ext cx="317446" cy="62684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9" name="Rechthoek 258">
            <a:extLst>
              <a:ext uri="{FF2B5EF4-FFF2-40B4-BE49-F238E27FC236}">
                <a16:creationId xmlns:a16="http://schemas.microsoft.com/office/drawing/2014/main" id="{B5B96EFC-6FB2-4689-85BC-96D7AF08D77B}"/>
              </a:ext>
            </a:extLst>
          </p:cNvPr>
          <p:cNvSpPr/>
          <p:nvPr/>
        </p:nvSpPr>
        <p:spPr>
          <a:xfrm>
            <a:off x="5273014" y="2504581"/>
            <a:ext cx="317446" cy="62684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0" name="Rechthoek 259">
            <a:extLst>
              <a:ext uri="{FF2B5EF4-FFF2-40B4-BE49-F238E27FC236}">
                <a16:creationId xmlns:a16="http://schemas.microsoft.com/office/drawing/2014/main" id="{8D8EF689-D3F3-411F-B0CC-15A444C3E310}"/>
              </a:ext>
            </a:extLst>
          </p:cNvPr>
          <p:cNvSpPr/>
          <p:nvPr/>
        </p:nvSpPr>
        <p:spPr>
          <a:xfrm>
            <a:off x="3741615" y="2960167"/>
            <a:ext cx="230773" cy="190933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1" name="Rechthoek 260">
            <a:extLst>
              <a:ext uri="{FF2B5EF4-FFF2-40B4-BE49-F238E27FC236}">
                <a16:creationId xmlns:a16="http://schemas.microsoft.com/office/drawing/2014/main" id="{B2D99098-561E-4A37-98C2-8C3DF73BE1ED}"/>
              </a:ext>
            </a:extLst>
          </p:cNvPr>
          <p:cNvSpPr/>
          <p:nvPr/>
        </p:nvSpPr>
        <p:spPr>
          <a:xfrm>
            <a:off x="4960552" y="2933160"/>
            <a:ext cx="230773" cy="190933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2" name="Rechthoek 261">
            <a:extLst>
              <a:ext uri="{FF2B5EF4-FFF2-40B4-BE49-F238E27FC236}">
                <a16:creationId xmlns:a16="http://schemas.microsoft.com/office/drawing/2014/main" id="{BED6D7A4-FB53-4F26-BD48-59A96C74B220}"/>
              </a:ext>
            </a:extLst>
          </p:cNvPr>
          <p:cNvSpPr/>
          <p:nvPr/>
        </p:nvSpPr>
        <p:spPr>
          <a:xfrm>
            <a:off x="5699535" y="2822312"/>
            <a:ext cx="143570" cy="2757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3" name="Rechthoek 262">
            <a:extLst>
              <a:ext uri="{FF2B5EF4-FFF2-40B4-BE49-F238E27FC236}">
                <a16:creationId xmlns:a16="http://schemas.microsoft.com/office/drawing/2014/main" id="{4EBC076E-FD8F-4C29-B891-211C61494F1E}"/>
              </a:ext>
            </a:extLst>
          </p:cNvPr>
          <p:cNvSpPr/>
          <p:nvPr/>
        </p:nvSpPr>
        <p:spPr>
          <a:xfrm>
            <a:off x="6941159" y="3272959"/>
            <a:ext cx="115293" cy="1240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4" name="Rechthoek 263">
            <a:extLst>
              <a:ext uri="{FF2B5EF4-FFF2-40B4-BE49-F238E27FC236}">
                <a16:creationId xmlns:a16="http://schemas.microsoft.com/office/drawing/2014/main" id="{EB542094-E5A4-46F6-B2F2-C26BF6F55057}"/>
              </a:ext>
            </a:extLst>
          </p:cNvPr>
          <p:cNvSpPr/>
          <p:nvPr/>
        </p:nvSpPr>
        <p:spPr>
          <a:xfrm>
            <a:off x="7255484" y="3272959"/>
            <a:ext cx="115293" cy="1240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5" name="Rechthoek 264">
            <a:extLst>
              <a:ext uri="{FF2B5EF4-FFF2-40B4-BE49-F238E27FC236}">
                <a16:creationId xmlns:a16="http://schemas.microsoft.com/office/drawing/2014/main" id="{527AE3B0-A01B-4F6C-A3A2-32071D452F42}"/>
              </a:ext>
            </a:extLst>
          </p:cNvPr>
          <p:cNvSpPr/>
          <p:nvPr/>
        </p:nvSpPr>
        <p:spPr>
          <a:xfrm>
            <a:off x="7579334" y="3272959"/>
            <a:ext cx="115293" cy="1240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7" name="Rechthoek 266">
            <a:extLst>
              <a:ext uri="{FF2B5EF4-FFF2-40B4-BE49-F238E27FC236}">
                <a16:creationId xmlns:a16="http://schemas.microsoft.com/office/drawing/2014/main" id="{ED3C1093-C622-4203-B3DE-0083017556B8}"/>
              </a:ext>
            </a:extLst>
          </p:cNvPr>
          <p:cNvSpPr/>
          <p:nvPr/>
        </p:nvSpPr>
        <p:spPr>
          <a:xfrm>
            <a:off x="7492699" y="2695330"/>
            <a:ext cx="121043" cy="17075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8" name="Rechthoek 267">
            <a:extLst>
              <a:ext uri="{FF2B5EF4-FFF2-40B4-BE49-F238E27FC236}">
                <a16:creationId xmlns:a16="http://schemas.microsoft.com/office/drawing/2014/main" id="{A847EE1D-3858-47C6-B3F3-E481597F50B9}"/>
              </a:ext>
            </a:extLst>
          </p:cNvPr>
          <p:cNvSpPr/>
          <p:nvPr/>
        </p:nvSpPr>
        <p:spPr>
          <a:xfrm>
            <a:off x="7694627" y="2534454"/>
            <a:ext cx="269347" cy="33259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9" name="Rechthoek 268">
            <a:extLst>
              <a:ext uri="{FF2B5EF4-FFF2-40B4-BE49-F238E27FC236}">
                <a16:creationId xmlns:a16="http://schemas.microsoft.com/office/drawing/2014/main" id="{B7801A76-5978-4C9B-974C-5D2C63F6FED0}"/>
              </a:ext>
            </a:extLst>
          </p:cNvPr>
          <p:cNvSpPr/>
          <p:nvPr/>
        </p:nvSpPr>
        <p:spPr>
          <a:xfrm>
            <a:off x="9032813" y="4499833"/>
            <a:ext cx="143570" cy="2757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BE2ED3B5-FA8F-4A4E-BEEF-5C636EEE5E47}"/>
              </a:ext>
            </a:extLst>
          </p:cNvPr>
          <p:cNvCxnSpPr>
            <a:cxnSpLocks/>
          </p:cNvCxnSpPr>
          <p:nvPr/>
        </p:nvCxnSpPr>
        <p:spPr>
          <a:xfrm flipH="1">
            <a:off x="7898345" y="4193778"/>
            <a:ext cx="89640" cy="63556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A5F92655-FD19-480F-A506-247E7454076A}"/>
              </a:ext>
            </a:extLst>
          </p:cNvPr>
          <p:cNvSpPr txBox="1"/>
          <p:nvPr/>
        </p:nvSpPr>
        <p:spPr>
          <a:xfrm>
            <a:off x="7264877" y="4821086"/>
            <a:ext cx="74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WR15</a:t>
            </a:r>
          </a:p>
        </p:txBody>
      </p:sp>
      <p:cxnSp>
        <p:nvCxnSpPr>
          <p:cNvPr id="276" name="Rechte verbindingslijn 275">
            <a:extLst>
              <a:ext uri="{FF2B5EF4-FFF2-40B4-BE49-F238E27FC236}">
                <a16:creationId xmlns:a16="http://schemas.microsoft.com/office/drawing/2014/main" id="{5133DDDC-FB93-43E9-A415-CCF11EBD9582}"/>
              </a:ext>
            </a:extLst>
          </p:cNvPr>
          <p:cNvCxnSpPr>
            <a:cxnSpLocks/>
          </p:cNvCxnSpPr>
          <p:nvPr/>
        </p:nvCxnSpPr>
        <p:spPr>
          <a:xfrm>
            <a:off x="10393180" y="5745151"/>
            <a:ext cx="458362" cy="6589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29EC3E36-375B-4BDD-A3AE-9FCDFE591EB0}"/>
              </a:ext>
            </a:extLst>
          </p:cNvPr>
          <p:cNvSpPr txBox="1"/>
          <p:nvPr/>
        </p:nvSpPr>
        <p:spPr>
          <a:xfrm>
            <a:off x="10130026" y="54397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WR22</a:t>
            </a:r>
          </a:p>
        </p:txBody>
      </p:sp>
      <p:sp>
        <p:nvSpPr>
          <p:cNvPr id="15" name="Pijl: omlaag 14">
            <a:extLst>
              <a:ext uri="{FF2B5EF4-FFF2-40B4-BE49-F238E27FC236}">
                <a16:creationId xmlns:a16="http://schemas.microsoft.com/office/drawing/2014/main" id="{91DD7014-1E53-499A-AA14-F2265F6D3D42}"/>
              </a:ext>
            </a:extLst>
          </p:cNvPr>
          <p:cNvSpPr/>
          <p:nvPr/>
        </p:nvSpPr>
        <p:spPr>
          <a:xfrm rot="2233237">
            <a:off x="9729795" y="3544394"/>
            <a:ext cx="879052" cy="1139735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5" name="Rechthoek 274">
            <a:extLst>
              <a:ext uri="{FF2B5EF4-FFF2-40B4-BE49-F238E27FC236}">
                <a16:creationId xmlns:a16="http://schemas.microsoft.com/office/drawing/2014/main" id="{CC25B377-A631-4C1D-8187-CE6C5FD6403F}"/>
              </a:ext>
            </a:extLst>
          </p:cNvPr>
          <p:cNvSpPr/>
          <p:nvPr/>
        </p:nvSpPr>
        <p:spPr>
          <a:xfrm>
            <a:off x="8931745" y="3334937"/>
            <a:ext cx="1194972" cy="24698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7" name="L-vorm 276">
            <a:extLst>
              <a:ext uri="{FF2B5EF4-FFF2-40B4-BE49-F238E27FC236}">
                <a16:creationId xmlns:a16="http://schemas.microsoft.com/office/drawing/2014/main" id="{CBD3F148-FF3B-42E2-99FD-348926928BBE}"/>
              </a:ext>
            </a:extLst>
          </p:cNvPr>
          <p:cNvSpPr/>
          <p:nvPr/>
        </p:nvSpPr>
        <p:spPr>
          <a:xfrm>
            <a:off x="8571937" y="2095106"/>
            <a:ext cx="492215" cy="807857"/>
          </a:xfrm>
          <a:prstGeom prst="corner">
            <a:avLst>
              <a:gd name="adj1" fmla="val 40939"/>
              <a:gd name="adj2" fmla="val 50000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8" name="Rechthoek 277">
            <a:extLst>
              <a:ext uri="{FF2B5EF4-FFF2-40B4-BE49-F238E27FC236}">
                <a16:creationId xmlns:a16="http://schemas.microsoft.com/office/drawing/2014/main" id="{9CD39DC7-9D7A-462B-92AF-AD6329ECD57F}"/>
              </a:ext>
            </a:extLst>
          </p:cNvPr>
          <p:cNvSpPr/>
          <p:nvPr/>
        </p:nvSpPr>
        <p:spPr>
          <a:xfrm>
            <a:off x="8016574" y="2704855"/>
            <a:ext cx="121043" cy="17075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9" name="Rechthoek 278">
            <a:extLst>
              <a:ext uri="{FF2B5EF4-FFF2-40B4-BE49-F238E27FC236}">
                <a16:creationId xmlns:a16="http://schemas.microsoft.com/office/drawing/2014/main" id="{E7ACC79F-4BF7-420D-A464-C277CF6CE0DE}"/>
              </a:ext>
            </a:extLst>
          </p:cNvPr>
          <p:cNvSpPr/>
          <p:nvPr/>
        </p:nvSpPr>
        <p:spPr>
          <a:xfrm>
            <a:off x="8178499" y="2704855"/>
            <a:ext cx="121043" cy="17075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0" name="Rechthoek 279">
            <a:extLst>
              <a:ext uri="{FF2B5EF4-FFF2-40B4-BE49-F238E27FC236}">
                <a16:creationId xmlns:a16="http://schemas.microsoft.com/office/drawing/2014/main" id="{2D09823D-FBBD-49F2-ABF0-8F17FD42D5D4}"/>
              </a:ext>
            </a:extLst>
          </p:cNvPr>
          <p:cNvSpPr/>
          <p:nvPr/>
        </p:nvSpPr>
        <p:spPr>
          <a:xfrm>
            <a:off x="8340424" y="2695330"/>
            <a:ext cx="121043" cy="17075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1" name="Titel 29">
            <a:extLst>
              <a:ext uri="{FF2B5EF4-FFF2-40B4-BE49-F238E27FC236}">
                <a16:creationId xmlns:a16="http://schemas.microsoft.com/office/drawing/2014/main" id="{8C4A30E1-D3C0-4190-9D0E-734A6D0F2B1D}"/>
              </a:ext>
            </a:extLst>
          </p:cNvPr>
          <p:cNvSpPr txBox="1">
            <a:spLocks/>
          </p:cNvSpPr>
          <p:nvPr/>
        </p:nvSpPr>
        <p:spPr>
          <a:xfrm>
            <a:off x="777725" y="14642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WR20 has no access </a:t>
            </a:r>
            <a:r>
              <a:rPr lang="nl-NL" dirty="0" err="1"/>
              <a:t>to</a:t>
            </a:r>
            <a:r>
              <a:rPr lang="nl-NL" dirty="0"/>
              <a:t> a public </a:t>
            </a:r>
            <a:r>
              <a:rPr lang="nl-NL" dirty="0" err="1"/>
              <a:t>road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1234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1185</Words>
  <Application>Microsoft Office PowerPoint</Application>
  <PresentationFormat>Widescreen</PresentationFormat>
  <Paragraphs>1121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LADM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LADM</dc:title>
  <dc:creator>Dennis Paúl Ushiña Huera</dc:creator>
  <cp:lastModifiedBy>Dennis Paúl Ushiña Huera</cp:lastModifiedBy>
  <cp:revision>1</cp:revision>
  <dcterms:created xsi:type="dcterms:W3CDTF">2022-07-27T20:32:43Z</dcterms:created>
  <dcterms:modified xsi:type="dcterms:W3CDTF">2022-08-04T14:38:30Z</dcterms:modified>
</cp:coreProperties>
</file>