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1533" r:id="rId4"/>
    <p:sldId id="1536" r:id="rId5"/>
    <p:sldId id="1534" r:id="rId6"/>
    <p:sldId id="1530" r:id="rId7"/>
    <p:sldId id="1525" r:id="rId8"/>
    <p:sldId id="1544" r:id="rId9"/>
    <p:sldId id="282" r:id="rId10"/>
    <p:sldId id="284" r:id="rId11"/>
    <p:sldId id="1537" r:id="rId12"/>
    <p:sldId id="1539" r:id="rId13"/>
    <p:sldId id="1541" r:id="rId14"/>
    <p:sldId id="1527" r:id="rId15"/>
    <p:sldId id="1520" r:id="rId16"/>
    <p:sldId id="1429" r:id="rId17"/>
    <p:sldId id="1538" r:id="rId18"/>
    <p:sldId id="1445" r:id="rId19"/>
    <p:sldId id="1542" r:id="rId20"/>
    <p:sldId id="1421" r:id="rId21"/>
    <p:sldId id="1432" r:id="rId22"/>
    <p:sldId id="1478" r:id="rId23"/>
    <p:sldId id="1522" r:id="rId24"/>
    <p:sldId id="1523" r:id="rId25"/>
    <p:sldId id="1397" r:id="rId26"/>
    <p:sldId id="1546" r:id="rId27"/>
    <p:sldId id="1524" r:id="rId28"/>
    <p:sldId id="1500" r:id="rId29"/>
    <p:sldId id="1466" r:id="rId30"/>
    <p:sldId id="1529" r:id="rId31"/>
    <p:sldId id="15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0924542-01FA-4881-808D-20D59CFD3889}">
          <p14:sldIdLst>
            <p14:sldId id="256"/>
          </p14:sldIdLst>
        </p14:section>
        <p14:section name="Figures Chrit" id="{B834DC56-0A53-476C-B5B6-5F47D6C86A2D}">
          <p14:sldIdLst>
            <p14:sldId id="1533"/>
            <p14:sldId id="1536"/>
            <p14:sldId id="1534"/>
            <p14:sldId id="1530"/>
          </p14:sldIdLst>
        </p14:section>
        <p14:section name="Figures Malumbo" id="{1C85A471-361D-4542-9675-D0672511044F}">
          <p14:sldIdLst>
            <p14:sldId id="1525"/>
            <p14:sldId id="1544"/>
            <p14:sldId id="282"/>
            <p14:sldId id="284"/>
            <p14:sldId id="1537"/>
            <p14:sldId id="1539"/>
            <p14:sldId id="1541"/>
            <p14:sldId id="1527"/>
            <p14:sldId id="1520"/>
            <p14:sldId id="1429"/>
            <p14:sldId id="1538"/>
            <p14:sldId id="1445"/>
            <p14:sldId id="1542"/>
            <p14:sldId id="1421"/>
            <p14:sldId id="1432"/>
            <p14:sldId id="1478"/>
            <p14:sldId id="1522"/>
            <p14:sldId id="1523"/>
            <p14:sldId id="1397"/>
            <p14:sldId id="1546"/>
            <p14:sldId id="1524"/>
            <p14:sldId id="1500"/>
            <p14:sldId id="1466"/>
            <p14:sldId id="1529"/>
            <p14:sldId id="154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mmen, Chrit" initials="LC" lastIdx="1" clrIdx="0">
    <p:extLst>
      <p:ext uri="{19B8F6BF-5375-455C-9EA6-DF929625EA0E}">
        <p15:presenceInfo xmlns:p15="http://schemas.microsoft.com/office/powerpoint/2012/main" userId="S::Chrit.Lemmen@kadaster.nl::8e6f57ba-964e-4b99-9644-8d122361a1fa" providerId="AD"/>
      </p:ext>
    </p:extLst>
  </p:cmAuthor>
  <p:cmAuthor id="2" name="Chipofya, M.C. (ITC)" initials="CM(" lastIdx="5" clrIdx="1">
    <p:extLst>
      <p:ext uri="{19B8F6BF-5375-455C-9EA6-DF929625EA0E}">
        <p15:presenceInfo xmlns:p15="http://schemas.microsoft.com/office/powerpoint/2012/main" userId="S::m.c.chipofya@utwente.nl::e264ef41-a34f-4b42-8d0b-3714ef063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FDFD"/>
    <a:srgbClr val="FFFF99"/>
    <a:srgbClr val="FFFFFF"/>
    <a:srgbClr val="FF9999"/>
    <a:srgbClr val="41719C"/>
    <a:srgbClr val="66FF33"/>
    <a:srgbClr val="00FF00"/>
    <a:srgbClr val="66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7" autoAdjust="0"/>
    <p:restoredTop sz="83007" autoAdjust="0"/>
  </p:normalViewPr>
  <p:slideViewPr>
    <p:cSldViewPr snapToGrid="0">
      <p:cViewPr varScale="1">
        <p:scale>
          <a:sx n="68" d="100"/>
          <a:sy n="68" d="100"/>
        </p:scale>
        <p:origin x="139"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Paúl Ushiña Huera" userId="8afb05b610d068c3" providerId="LiveId" clId="{4576B259-9038-4C30-875C-FD497CAFF784}"/>
    <pc:docChg chg="modSld">
      <pc:chgData name="Dennis Paúl Ushiña Huera" userId="8afb05b610d068c3" providerId="LiveId" clId="{4576B259-9038-4C30-875C-FD497CAFF784}" dt="2022-08-05T06:39:46.037" v="1" actId="207"/>
      <pc:docMkLst>
        <pc:docMk/>
      </pc:docMkLst>
      <pc:sldChg chg="modSp mod">
        <pc:chgData name="Dennis Paúl Ushiña Huera" userId="8afb05b610d068c3" providerId="LiveId" clId="{4576B259-9038-4C30-875C-FD497CAFF784}" dt="2022-08-05T06:39:46.037" v="1" actId="207"/>
        <pc:sldMkLst>
          <pc:docMk/>
          <pc:sldMk cId="310786284" sldId="1533"/>
        </pc:sldMkLst>
        <pc:spChg chg="mod">
          <ac:chgData name="Dennis Paúl Ushiña Huera" userId="8afb05b610d068c3" providerId="LiveId" clId="{4576B259-9038-4C30-875C-FD497CAFF784}" dt="2022-08-05T06:39:46.037" v="1" actId="207"/>
          <ac:spMkLst>
            <pc:docMk/>
            <pc:sldMk cId="310786284" sldId="1533"/>
            <ac:spMk id="37" creationId="{9ABBEE7E-0DD0-44E3-9D16-DE87D0A751F9}"/>
          </ac:spMkLst>
        </pc:spChg>
        <pc:spChg chg="mod">
          <ac:chgData name="Dennis Paúl Ushiña Huera" userId="8afb05b610d068c3" providerId="LiveId" clId="{4576B259-9038-4C30-875C-FD497CAFF784}" dt="2022-08-05T06:32:30.382" v="0" actId="207"/>
          <ac:spMkLst>
            <pc:docMk/>
            <pc:sldMk cId="310786284" sldId="1533"/>
            <ac:spMk id="76" creationId="{1E8F0986-4585-4E95-81C9-BDD47563B2A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19.599"/>
    </inkml:context>
    <inkml:brush xml:id="br0">
      <inkml:brushProperty name="width" value="0.05" units="cm"/>
      <inkml:brushProperty name="height" value="0.05" units="cm"/>
    </inkml:brush>
  </inkml:definitions>
  <inkml:trace contextRef="#ctx0" brushRef="#br0">0 0 112,'0'3'32,"3"0"-24,0 0-16,-3-5 0,0 1-8,0-1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1"/>
    </inkml:context>
    <inkml:brush xml:id="br0">
      <inkml:brushProperty name="width" value="0.05" units="cm"/>
      <inkml:brushProperty name="height" value="0.05"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6"/>
    </inkml:context>
    <inkml:brush xml:id="br0">
      <inkml:brushProperty name="width" value="0.07938" units="cm"/>
      <inkml:brushProperty name="height" value="0.07938" units="cm"/>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7"/>
    </inkml:context>
    <inkml:brush xml:id="br0">
      <inkml:brushProperty name="width" value="0.07938" units="cm"/>
      <inkml:brushProperty name="height" value="0.07938" units="cm"/>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0"/>
    </inkml:context>
    <inkml:brush xml:id="br0">
      <inkml:brushProperty name="width" value="0.07938" units="cm"/>
      <inkml:brushProperty name="height" value="0.07938" units="cm"/>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1"/>
    </inkml:context>
    <inkml:brush xml:id="br0">
      <inkml:brushProperty name="width" value="0.07938" units="cm"/>
      <inkml:brushProperty name="height" value="0.07938" units="cm"/>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2"/>
    </inkml:context>
    <inkml:brush xml:id="br0">
      <inkml:brushProperty name="width" value="0.07938" units="cm"/>
      <inkml:brushProperty name="height" value="0.07938" units="cm"/>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3"/>
    </inkml:context>
    <inkml:brush xml:id="br0">
      <inkml:brushProperty name="width" value="0.07938" units="cm"/>
      <inkml:brushProperty name="height" value="0.07938" units="cm"/>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4"/>
    </inkml:context>
    <inkml:brush xml:id="br0">
      <inkml:brushProperty name="width" value="0.07938" units="cm"/>
      <inkml:brushProperty name="height" value="0.07938" units="cm"/>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7"/>
    </inkml:context>
    <inkml:brush xml:id="br0">
      <inkml:brushProperty name="width" value="0.07938" units="cm"/>
      <inkml:brushProperty name="height" value="0.07938" units="cm"/>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8"/>
    </inkml:context>
    <inkml:brush xml:id="br0">
      <inkml:brushProperty name="width" value="0.07938" units="cm"/>
      <inkml:brushProperty name="height" value="0.07938" units="cm"/>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9"/>
    </inkml:context>
    <inkml:brush xml:id="br0">
      <inkml:brushProperty name="width" value="0.07938" units="cm"/>
      <inkml:brushProperty name="height" value="0.07938" units="cm"/>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2"/>
    </inkml:context>
    <inkml:brush xml:id="br0">
      <inkml:brushProperty name="width" value="0.05" units="cm"/>
      <inkml:brushProperty name="height" value="0.05"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0"/>
    </inkml:context>
    <inkml:brush xml:id="br0">
      <inkml:brushProperty name="width" value="0.07938" units="cm"/>
      <inkml:brushProperty name="height" value="0.07938" units="cm"/>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1"/>
    </inkml:context>
    <inkml:brush xml:id="br0">
      <inkml:brushProperty name="width" value="0.07938" units="cm"/>
      <inkml:brushProperty name="height" value="0.07938"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4"/>
    </inkml:context>
    <inkml:brush xml:id="br0">
      <inkml:brushProperty name="width" value="0.07938" units="cm"/>
      <inkml:brushProperty name="height" value="0.07938"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5"/>
    </inkml:context>
    <inkml:brush xml:id="br0">
      <inkml:brushProperty name="width" value="0.07938" units="cm"/>
      <inkml:brushProperty name="height" value="0.07938"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6"/>
    </inkml:context>
    <inkml:brush xml:id="br0">
      <inkml:brushProperty name="width" value="0.07938" units="cm"/>
      <inkml:brushProperty name="height" value="0.07938" units="cm"/>
    </inkml:brush>
  </inkml:definitions>
  <inkml:trace contextRef="#ctx0" brushRef="#br0">187 48 2697,'20'-38'1113,"-20"38"-888,1 0 0,-1 0 0,0-1 0,0 1 0,1 0 0,-1 0 1,0-1-1,0 1 0,0 0 0,0-1 0,0 1 0,0 0 0,1-1 0,-1 1 0,0 0 0,0-1 0,0 1 0,0 0 0,0-1 0,0 1 0,0 0 0,0-1 0,-1 1 1,1 0-1,0-1 0,0 1 0,0 0 0,0-1 0,0 1 0,0 0 0,-1-1 0,1 1-174,0 0 1,-1 0-1,1 0 1,0 0-1,0 0 1,0 0-1,-1 0 0,1 0 1,0 0-1,0 0 1,0 0-1,0 0 0,-1 0 1,1 1-1,0-1 1,0 0-1,0 0 1,0 0-1,-1 0 0,1 0 1,0 0-1,0 1 1,0-1-1,0 0 0,0 0 1,0 0-1,0 0 1,-1 1-1,1-1 1,0 0-1,0 0 0,0 0 1,0 1-1,0-1 1,0 0-1,0 0 0,0 0 1,0 1-1,0-1 1,0 0-1,-4 37 524,-1 7-184,0 63-1,2-30-106,0-8-170,2-47-99,-1 0 1,-9 44-1,5-41 35,-2 45 1,8 42 267,-5-21-159,0 9 233,5-89-340,-1-1 0,0 0 0,-1 0 1,0 0-1,-6 18 0,-23 48 536,19-52-413,-11 38 0,-10 84 40,25-104-58,-7 56-84,7 7 186,7-90-239,3 74 19,0-40-26,1 15 9,-1 38 83,1 18-6,0 2 58,8 60 59,0-25-91,2-10-44,-1 24 216,-13-117-256,2 1 0,10 56 1,-7-66 77,-1 0-1,-6 71 1,1 6-94,6-6 36,2 75 21,-4-122-56,-1-33 46,-5 70-1,2-83-54,0 0-1,1 0 0,2 1 0,3 24 1,-4-42-2,0 0 1,0 0-1,-1 11 1,0-13-12,1 0 1,-1 0-1,1 0 0,0 0 1,0 0-1,0 0 1,1 0-1,0 0 0,-1 0 1,3 7-1,-1-8 7,-1 1-1,0 0 0,0 0 0,0 0 1,-1 0-1,1 4 0,-1-5-4,0 1 0,0-1-1,1 0 1,0 1-1,-1-1 1,1 0 0,0 0-1,1 0 1,1 4-1,-11 13 361,7-17-359,-4 22-36,5-23 32,0-1 0,0 1-1,0-1 1,0 1 0,1-1 0,-1 1 0,0-1 0,1 1-1,-1-1 1,1 1 0,-1-1 0,1 0 0,-1 1 0,1-1 0,0 0-1,0 0 1,1 2 0,-5-5 717,0 1-1604,2 6-3593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7"/>
    </inkml:context>
    <inkml:brush xml:id="br0">
      <inkml:brushProperty name="width" value="0.07938" units="cm"/>
      <inkml:brushProperty name="height" value="0.07938"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8"/>
    </inkml:context>
    <inkml:brush xml:id="br0">
      <inkml:brushProperty name="width" value="0.07938" units="cm"/>
      <inkml:brushProperty name="height" value="0.07938" units="cm"/>
    </inkml:brush>
  </inkml:definitions>
  <inkml:trace contextRef="#ctx0" brushRef="#br0">179 65 2857,'-49'-20'1427,"48"20"-1280,-1-1 0,1 0 1,0 1-1,-1-1 1,1 0-1,0 0 0,-1 1 1,1-1-1,0 0 1,0-1-1,0 1 1,0 0-1,0 0 0,0 0 1,-1-3-1,1 3-45,1 0-1,0 0 1,0 0-1,0 0 1,0 0-1,0 0 1,0 0-1,0 0 1,0 0-1,0 0 1,1 0 0,-1 0-1,1-2 1,1-9 3602,-1 13-3608,-1 1 0,0 0 1,1-1-1,-1 1 0,1-1 1,-1 1-1,1-1 0,0 1 0,0-1 1,0 1-1,0-1 0,0 0 1,1 2-1,0-1-74,-1 0 1,1 0-1,-1 0 1,0 0-1,1 0 0,-1 0 1,0 0-1,0 1 1,0 2-1,2 17 753,0 41-1,-2-14-334,0 13 216,-7 67 1,6-127-637,-11 96 737,5-48-553,0 61 1,6-88-151,-1-1 0,-1 0 0,0 0-1,-2 0 1,0 0 0,-15 40 0,7-26 82,2 1-1,1 0 1,-4 41 0,11-66-143,-11 122 127,7-47-41,-2-27-32,-3 33 75,13 16 54,0-3-129,-2-102-44,-2 33 18,1-1 0,3 1 1,8 57-1,3 3 38,-10-75-1,-1 1 0,-2 44 0,-1-46-23,0 0 0,2 1 0,6 37 1,-5-49-17,0 1 0,-1-1 1,0 1-1,0 0 0,-3 21 1,0 42 206,2-16-126,-1-40-82,1 1-1,0 0 0,2 0 1,0-1-1,5 19 0,-5-25-10,0 0 0,-1 0 0,0 1 1,-1-1-1,-3 23 0,0-1 14,-14 145 126,16-166-131,1 0-1,0 16 1,1-19-7,0 0 0,-2 1 0,1-1 0,-4 18 0,-2-1 22,2 1 0,1 0 0,0 1 0,3-1 0,2 35-1,-1-47-21,-1-1 0,-3 18 0,2-17-1,0 0-1,1 17 1,3-5-6,-2-1 0,-3 34 0,-3-32 3,4-24-4,0 0 0,0-1 0,0 1 0,0 0 1,1 0-1,0 0 0,0 0 0,0 0 0,2 7 0,1 3 3,-1 0-1,-1 1 0,0-1 0,-2 27 0,0-24-1,-2 21 11,1-27-11,1 0 0,1 0-1,0 0 1,2 15-1,-1-16 4,0 0 1,-2 19-1,1-20-4,-1 1-1,3 13 0,0 31 24,0-45-7,-2-10-16,0 1 1,0-1-1,0 0 0,1 1 0,-1-1 1,0 0-1,0 1 0,0-1 0,0 1 1,0-1-1,1 0 0,-1 1 0,0-1 1,0 1-1,0-1 0,0 0 0,0 1 0,0-1 1,-1 1-1,1-1 0,0 0 0,0 1 1,0-1-1,0 1 0,0-1 0,0 0 1,-1 1-1,1-1 0,0 0 0,0 1 1,-1-1-1,1 0 0,0 1 0,0-1 1,-1 0-1,1 0 0,0 1 0,-1-1 1,1 0-1,-1 0 0,1 0 0,0 1 1,-1-1-1,1 0 0,0 0 0,-1 0 1,1 0-1,-1 0 0,1 0 0,0 0 1,-1 0-1,0 8 30,1 0 1,2 13 0,-1-12 151,0-5-153,-1 0 1,1 1-1,-1-1 1,0 1-1,0-1 0,-1 0 1,0 7-1,-2-10 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9"/>
    </inkml:context>
    <inkml:brush xml:id="br0">
      <inkml:brushProperty name="width" value="0.07938" units="cm"/>
      <inkml:brushProperty name="height" value="0.07938"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0"/>
    </inkml:context>
    <inkml:brush xml:id="br0">
      <inkml:brushProperty name="width" value="0.07938" units="cm"/>
      <inkml:brushProperty name="height" value="0.07938"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1"/>
    </inkml:context>
    <inkml:brush xml:id="br0">
      <inkml:brushProperty name="width" value="0.07938" units="cm"/>
      <inkml:brushProperty name="height" value="0.07938"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3"/>
    </inkml:context>
    <inkml:brush xml:id="br0">
      <inkml:brushProperty name="width" value="0.05" units="cm"/>
      <inkml:brushProperty name="height" value="0.05"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2"/>
    </inkml:context>
    <inkml:brush xml:id="br0">
      <inkml:brushProperty name="width" value="0.07938" units="cm"/>
      <inkml:brushProperty name="height" value="0.07938"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3"/>
    </inkml:context>
    <inkml:brush xml:id="br0">
      <inkml:brushProperty name="width" value="0.07938" units="cm"/>
      <inkml:brushProperty name="height" value="0.07938"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4"/>
    </inkml:context>
    <inkml:brush xml:id="br0">
      <inkml:brushProperty name="width" value="0.07938" units="cm"/>
      <inkml:brushProperty name="height" value="0.07938"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5"/>
    </inkml:context>
    <inkml:brush xml:id="br0">
      <inkml:brushProperty name="width" value="0.07938" units="cm"/>
      <inkml:brushProperty name="height" value="0.07938"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6"/>
    </inkml:context>
    <inkml:brush xml:id="br0">
      <inkml:brushProperty name="width" value="0.07938" units="cm"/>
      <inkml:brushProperty name="height" value="0.07938"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7"/>
    </inkml:context>
    <inkml:brush xml:id="br0">
      <inkml:brushProperty name="width" value="0.07938" units="cm"/>
      <inkml:brushProperty name="height" value="0.07938" units="cm"/>
    </inkml:brush>
  </inkml:definitions>
  <inkml:trace contextRef="#ctx0" brushRef="#br0">53 49 1832,'1'-3'562,"-1"-1"0,0 1-1,1 0 1,0-1 0,0 1 0,0-1-1,2-4 1,3-8 1923,-6 16-2423,0 0-1,0 0 0,0 0 1,0 0-1,0 0 0,0 0 0,0 0 1,1 1-1,-1-1 0,0 0 1,0 0-1,0 0 0,0 0 1,0 0-1,0 0 0,0 0 1,0 0-1,0 0 0,0 0 1,0 0-1,1 0 0,-1 0 1,0 0-1,0 0 0,0 0 1,0 0-1,0 0 0,0 0 1,0 0-1,0 0 0,0 0 1,0 0-1,0 0 0,0 0 1,1 0-1,-1 0 0,0-1 1,0 1-1,0 0 0,0 0 1,0 0-1,0 0 0,0 0 1,2 12 419,-1 151 1072,-1-11-665,-1 58 161,-7-137-895,5-50-144,0-1 0,2 1 0,1 24 0,5 7 82,-1-18 51,-1 38 0,-3-50-11,1-1 0,0 0 1,7 30-1,-4-29 50,1 33 1,1 10 142,-3-49-297,-2 0 0,0 1 0,-1-1 0,0 0 0,-2 0 1,0 0-1,-1 0 0,-6 19 0,3-7-7,-5 44 0,9-48 39,-2 1 1,-11 40-1,4-28-36,1 1 1,1 0-1,3 0 1,-3 77-1,9-78 29,5 167 195,12-94-179,-10-75-54,4 60-1,-10-31 27,-1-17 6,11 83 0,-4-76-20,-2 105-1,-5-145-22,0 138 3,-5-2 8,0 20-22,11 78 16,-7-192 6,-9 60 0,8-96-14,2 1 0,3 31 0,0-13 22,-3-34-13,0 0-1,-1 0 0,0 1 1,0-1-1,-4 8 0,3-9-9,1 0 0,0 0 0,-1 0 0,2 1-1,-1-1 1,1 12 0,1 34 4,-1-39-3,0 0 0,3 21 1,-1-14 245,-1 30 0,-1-44-225,0-6 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8"/>
    </inkml:context>
    <inkml:brush xml:id="br0">
      <inkml:brushProperty name="width" value="0.07938" units="cm"/>
      <inkml:brushProperty name="height" value="0.07938"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9"/>
    </inkml:context>
    <inkml:brush xml:id="br0">
      <inkml:brushProperty name="width" value="0.07938" units="cm"/>
      <inkml:brushProperty name="height" value="0.07938"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0"/>
    </inkml:context>
    <inkml:brush xml:id="br0">
      <inkml:brushProperty name="width" value="0.07938" units="cm"/>
      <inkml:brushProperty name="height" value="0.07938"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1"/>
    </inkml:context>
    <inkml:brush xml:id="br0">
      <inkml:brushProperty name="width" value="0.07938" units="cm"/>
      <inkml:brushProperty name="height" value="0.07938"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4"/>
    </inkml:context>
    <inkml:brush xml:id="br0">
      <inkml:brushProperty name="width" value="0.05" units="cm"/>
      <inkml:brushProperty name="height" value="0.05"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2"/>
    </inkml:context>
    <inkml:brush xml:id="br0">
      <inkml:brushProperty name="width" value="0.07938" units="cm"/>
      <inkml:brushProperty name="height" value="0.07938"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3"/>
    </inkml:context>
    <inkml:brush xml:id="br0">
      <inkml:brushProperty name="width" value="0.07938" units="cm"/>
      <inkml:brushProperty name="height" value="0.07938" units="cm"/>
    </inkml:brush>
  </inkml:definitions>
  <inkml:trace contextRef="#ctx0" brushRef="#br0">81 42 2497,'-61'19'1688,"61"-18"-1592,-1-1 1,0 0-1,0 0 1,0 1-1,0-1 1,0 0-1,1 0 1,-1 0-1,0 0 1,0 0-1,0 0 1,0 0-1,0 0 1,0 0-1,0-1 1,1 1-1,-1 0 1,0-1-1,-1 0 1,1 1-59,1 0 0,0 0 0,0 0 0,0-1 0,0 1 0,0 0 0,0 0 0,0 0 0,0-1 0,0 1 0,0 0 1,-1 0-1,1 0 0,0-1 0,0 1 0,0 0 0,0 0 0,0 0 0,0-1 0,1 1 0,-1 0 0,0 0 1,0 0-1,0-1 0,0 1 0,0 0 0,0 0 0,0 0 0,0 0 0,0-1 0,0 1 0,1 0 0,-1 0 0,0 0 1,0-1-1,4 0 0,-1 0 0,1-1 0,0 1 0,0 0 0,0 1 0,-1-1 0,1 1 0,0 0 0,7 0 0,-1 0 7,172-9 212,28-2 332,13 0 401,-213 11-902,-1-1-1,0 0 0,12-4 0,-12 3-81,0 0 0,1 1 0,12-1-1,39 5-1423,-51-1 911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4"/>
    </inkml:context>
    <inkml:brush xml:id="br0">
      <inkml:brushProperty name="width" value="0.07938" units="cm"/>
      <inkml:brushProperty name="height" value="0.07938"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5"/>
    </inkml:context>
    <inkml:brush xml:id="br0">
      <inkml:brushProperty name="width" value="0.07938" units="cm"/>
      <inkml:brushProperty name="height" value="0.07938" units="cm"/>
    </inkml:brush>
  </inkml:definitions>
  <inkml:trace contextRef="#ctx0" brushRef="#br0">0 39 1408,'0'0'3989,"5"0"-2401,302-16-157,52 24-1189,-159-13-210,-39-8 1320,-27 1-465,30 17-817,-100 0-65,214 5 33,-160-9-21,17 1 6,167 8 81,-243-7-85,53-2 128,-2-2 250,-56 2-375,-14-8 90,2 4-176,-40 4-1154,-2 0 763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6"/>
    </inkml:context>
    <inkml:brush xml:id="br0">
      <inkml:brushProperty name="width" value="0.07938" units="cm"/>
      <inkml:brushProperty name="height" value="0.07938"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7"/>
    </inkml:context>
    <inkml:brush xml:id="br0">
      <inkml:brushProperty name="width" value="0.07938" units="cm"/>
      <inkml:brushProperty name="height" value="0.07938" units="cm"/>
    </inkml:brush>
  </inkml:definitions>
  <inkml:trace contextRef="#ctx0" brushRef="#br0">1 8 1440,'43'-4'1041,"-34"3"15,0 1-448,2 0-152,2 0-152,1 0-32,-2-2-72,4 2-32,0 0-96,-1 0-32,2 1-24,-2-1-8,-3 1-16,-1-1-88,-4 2 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8"/>
    </inkml:context>
    <inkml:brush xml:id="br0">
      <inkml:brushProperty name="width" value="0.07938" units="cm"/>
      <inkml:brushProperty name="height" value="0.07938"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9"/>
    </inkml:context>
    <inkml:brush xml:id="br0">
      <inkml:brushProperty name="width" value="0.07938" units="cm"/>
      <inkml:brushProperty name="height" value="0.07938"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0"/>
    </inkml:context>
    <inkml:brush xml:id="br0">
      <inkml:brushProperty name="width" value="0.07938" units="cm"/>
      <inkml:brushProperty name="height" value="0.07938"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1"/>
    </inkml:context>
    <inkml:brush xml:id="br0">
      <inkml:brushProperty name="width" value="0.07938" units="cm"/>
      <inkml:brushProperty name="height" value="0.07938"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5"/>
    </inkml:context>
    <inkml:brush xml:id="br0">
      <inkml:brushProperty name="width" value="0.05" units="cm"/>
      <inkml:brushProperty name="height" value="0.05"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2"/>
    </inkml:context>
    <inkml:brush xml:id="br0">
      <inkml:brushProperty name="width" value="0.07938" units="cm"/>
      <inkml:brushProperty name="height" value="0.07938"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3"/>
    </inkml:context>
    <inkml:brush xml:id="br0">
      <inkml:brushProperty name="width" value="0.07938" units="cm"/>
      <inkml:brushProperty name="height" value="0.07938"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4"/>
    </inkml:context>
    <inkml:brush xml:id="br0">
      <inkml:brushProperty name="width" value="0.07938" units="cm"/>
      <inkml:brushProperty name="height" value="0.07938"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5"/>
    </inkml:context>
    <inkml:brush xml:id="br0">
      <inkml:brushProperty name="width" value="0.07938" units="cm"/>
      <inkml:brushProperty name="height" value="0.07938"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6"/>
    </inkml:context>
    <inkml:brush xml:id="br0">
      <inkml:brushProperty name="width" value="0.07938" units="cm"/>
      <inkml:brushProperty name="height" value="0.07938"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2"/>
    </inkml:context>
    <inkml:brush xml:id="br0">
      <inkml:brushProperty name="width" value="0.07938" units="cm"/>
      <inkml:brushProperty name="height" value="0.07938"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3"/>
    </inkml:context>
    <inkml:brush xml:id="br0">
      <inkml:brushProperty name="width" value="0.07938" units="cm"/>
      <inkml:brushProperty name="height" value="0.07938"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19.599"/>
    </inkml:context>
    <inkml:brush xml:id="br0">
      <inkml:brushProperty name="width" value="0.05" units="cm"/>
      <inkml:brushProperty name="height" value="0.05" units="cm"/>
    </inkml:brush>
  </inkml:definitions>
  <inkml:trace contextRef="#ctx0" brushRef="#br0">0 0 112,'0'3'32,"3"0"-24,0 0-16,-3-5 0,0 1-8,0-1 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30.243"/>
    </inkml:context>
    <inkml:brush xml:id="br0">
      <inkml:brushProperty name="width" value="0.05" units="cm"/>
      <inkml:brushProperty name="height" value="0.05" units="cm"/>
    </inkml:brush>
  </inkml:definitions>
  <inkml:trace contextRef="#ctx0" brushRef="#br0">873 16 4417,'-63'-14'1166,"62"14"-1176,1 0 1,-1-1 0,0 1-1,0 0 1,1 0 0,-1 0 0,0 0-1,0-1 1,1 1 0,-1 0 0,0 0-1,0 0 1,1 1 0,-1-1-1,0 0 1,0 0 0,1 0 0,-1 0-1,0 1 1,0-1 0,1 0 0,-1 1-1,0-1 1,1 1 0,-1-1-1,0 0 1,1 1 0,-1 0 0,1-1-1,-1 1 1,1-1 0,-1 1 0,1 0-1,-1-1 1,1 1 0,0 0-1,-1-1 1,1 1 0,0 0 0,0-1-1,-1 1 1,1 0 0,0 0 0,0 0-1,0-1 1,0 1 0,0 0-1,0 0 1,0-1 0,0 1 0,1 1-1,-2 9-100,-15 38 5,-1 0-1,-2-1 1,-3-1-1,-35 58 1,-129 173 2259,102-158-1261,4-1-487,-83 164 0,138-231-411,2 0 0,2 2 0,3 0 1,2 1-1,3 1 0,-8 68 0,20-112-1,0 1 0,1-1 0,0 0-1,1 0 1,1 0 0,0 0 0,0 0-1,1 0 1,1 0 0,0-1 0,0 1-1,2-1 1,-1 0 0,1-1 0,1 1-1,-1-1 1,2-1 0,9 12 0,17 15 9,1-1 0,2-2 0,1-1 0,2-2 1,0-2-1,2-2 0,74 35 0,-65-34-3,-2 2 0,78 60 0,14 8-17,-122-85 9,1-2-1,0 0 1,0-2 0,1 0 0,1-1 0,-1-1-1,1-1 1,0-1 0,0-1 0,27 1 0,-15-5 43,-1 0 1,1-3-1,-1 0 1,0-2-1,0-2 1,36-13-1,-10 2-29,-18 7 66,-1-2-1,63-32 1,-91 39-1,1-1 0,-1 0 0,-1-1 1,0 0-1,0-1 0,-1 0 0,0 0 0,0-1 0,-1-1 0,-1 1 0,13-24 0,96-245 661,-77 175-600,-29 76-92,-1-1-1,-1 0 0,-2 0 1,-1-1-1,-1 0 0,-2 0 1,-1 0-1,-1-1 0,-2 1 1,-1 0-1,-7-36 0,1 18 84,-11-52 298,16 88-373,2 1 0,-1-1 0,2 1 0,-1-1-1,2 1 1,0-1 0,0 1 0,4-17 0,-2 14 95,0 1 1,-2-1 0,0 0-1,0 0 1,-3-20 0,0 18-117,1 1 0,1-1 0,1 0 0,5-29 0,1-27-13,-6 47-1,0-9-2,-1 0-1,-9-60 1,7 83-13,0 1 0,-2-1 1,1 1-1,-2 0 0,1 0 1,-1 0-1,-1 0 0,0 1 0,-1 0 1,0 0-1,-15-16 0,-7-1 0,-2 2-1,0 1 1,-1 2-1,-2 0 0,0 3 1,-1 1-1,-1 1 1,-56-17-1,-136-22 175,195 49-210,19 5-484,0 0 1,-1 1-1,1 1 0,-20 2 1,-31 0-2400,7-8 1792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4"/>
    </inkml:context>
    <inkml:brush xml:id="br0">
      <inkml:brushProperty name="width" value="0.05" units="cm"/>
      <inkml:brushProperty name="height" value="0.05" units="cm"/>
    </inkml:brush>
  </inkml:definitions>
  <inkml:trace contextRef="#ctx0" brushRef="#br0">5831 64 944,'-7'4'176,"-10"6"196,16-10-348,0 0 1,1 0 0,-1 0 0,0 0 0,0 1 0,0-1 0,1 0 0,-1-1 0,0 1 0,0 0 0,0 0-1,1 0 1,-1 0 0,0-1 0,0 1 0,0 0 0,1-1 0,-1 1 0,0 0 0,1-1 0,-1 1 0,0-1-1,-11-8 183,0 0 0,-1 1 0,0 1 0,0 1 0,0-1 0,-1 2 0,0 0 0,0 1 0,0 0 0,0 1 0,-1 1 0,-27-1 0,-10 2 279,0 3-1,-65 10 0,104-10-347,-87 12 93,32-4-365,-101 4 0,17-18-234,-36 1 409,160 3-34,-395 20-6,-38 1 34,330-17 247,-204 34 0,-116 45-314,432-79 32,-634 157-109,90 36 3,507-170 59,-80 51 0,-42 48 5,134-88 36,2 1-1,-54 65 1,-11 12 24,60-69-6,-76 100 0,34-33 5,-6 10 10,71-90-26,-34 65 1,-116 325-104,166-401 101,-28 87-30,-36 196-1,70-297 32,-65 318 15,-18-5-6,65-257-8,-21 136 0,35-149-13,3 1 0,1-1 0,8 64 0,-4-83 2,3-1 1,0 1 0,2-1-1,1-1 1,2 0 0,1 0-1,18 36 1,9 1-7,2-1 1,4-2-1,61 71 0,-53-75 17,9 11-9,118 109-1,-91-106 1,153 101 0,-31-36-26,50 30 11,-139-100 11,301 158-63,-323-182 87,117 73 0,-106-48-80,139 64-1,-213-118 41,655 279 8,-458-207-24,114 41-703,-212-89 381,240 42 0,147-19 842,-304-50-334,264-16 0,215-61-49,-234 14 6,-52 6 17,597-39 626,-883 79-728,200-10 4,-2-21 40,106-58 686,-353 68-412,0-2-1,-2-4 1,104-58 0,-147 69-242,-1-2 0,-1-2 0,32-32 0,-40 40-302,-11 10 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6"/>
    </inkml:context>
    <inkml:brush xml:id="br0">
      <inkml:brushProperty name="width" value="0.05" units="cm"/>
      <inkml:brushProperty name="height" value="0.05"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5"/>
    </inkml:context>
    <inkml:brush xml:id="br0">
      <inkml:brushProperty name="width" value="0.05" units="cm"/>
      <inkml:brushProperty name="height" value="0.05"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6"/>
    </inkml:context>
    <inkml:brush xml:id="br0">
      <inkml:brushProperty name="width" value="0.05" units="cm"/>
      <inkml:brushProperty name="height" value="0.05"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7"/>
    </inkml:context>
    <inkml:brush xml:id="br0">
      <inkml:brushProperty name="width" value="0.05" units="cm"/>
      <inkml:brushProperty name="height" value="0.05"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8"/>
    </inkml:context>
    <inkml:brush xml:id="br0">
      <inkml:brushProperty name="width" value="0.05" units="cm"/>
      <inkml:brushProperty name="height" value="0.05"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9"/>
    </inkml:context>
    <inkml:brush xml:id="br0">
      <inkml:brushProperty name="width" value="0.05" units="cm"/>
      <inkml:brushProperty name="height" value="0.05"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0"/>
    </inkml:context>
    <inkml:brush xml:id="br0">
      <inkml:brushProperty name="width" value="0.05" units="cm"/>
      <inkml:brushProperty name="height" value="0.05" units="cm"/>
    </inkml:brush>
  </inkml:definitions>
  <inkml:trace contextRef="#ctx0" brushRef="#br0">326 69 1712,'-4'-54'974,"1"41"1754,3 13-2560,0 0-1,0 0 0,0-1 1,-1 1-1,1 0 0,0 0 0,0 0 1,-1 0-1,1 0 0,0 0 1,0 0-1,0 0 0,-1 0 0,1 0 1,0 0-1,0 0 0,-1 0 1,1 0-1,0 0 0,0 0 0,-1 0 1,1 0-1,0 1 0,0-1 0,0 0 1,-1 0-1,1 0 0,0 0 1,0 1-1,-4 37-61,-3 14 505,5-36-408,1 1 0,0-1-1,1 1 1,1-1 0,0 1 0,5 16-1,2 44 472,-4-21-131,-2-42-465,0 1 0,-1-1 0,-1 1-1,0-1 1,-1 0 0,-5 22 0,4-24-3,0 0 0,1 0-1,0 0 1,1 0 0,1 13 0,-1-10 24,1 0 0,-4 24 1,-1-20 85,-2 16 287,-2 64 0,6-76-348,-6 41 0,4-39 26,-4 12 124,5-25-165,1 0 0,-3 23 0,-5 72 595,6-73-398,-2 50-1,7-44-2,-9 78 0,5-102-265,2 0 1,1 32 0,0-42-39,0 0 0,-1 0 0,0 0 0,-2 8 0,2-8 15,0 0 0,0 0 0,0 12 0,1 29 132,-9 74 1,2-81-133,4-24-15,-2 22 1,4-19-5,0 61 38,1-66-24,-1 0 0,0 0-1,-5 21 1,4-24 2,0-1 0,0 1 0,1 0 0,1 0 0,0-1 0,0 1 0,3 13 0,-2-12-8,0-1 1,0 0-1,-1 1 0,-1-1 1,0 1-1,-3 14 0,-2 18 15,1 234-11,5-168-5,-1-19 2,1-75 1,-1 1 0,-7 30-1,5-31-7,0 0-1,0 32 1,2-6 15,-2 0 1,-1 0 0,-20 82-1,19-103-16,2-14-3,1 1 0,0-1 1,1 1-1,-1 8 0,1 18-18,1 75 26,0-105 6,-1 1 0,0-1 1,0 0-1,0 1 1,0-1-1,-1 0 1,0 0-1,0 0 1,-4 7-1,-6 16 4,7-11-5,1 1 1,0-1-1,2 1 0,-1 18 1,-10 28 1,7-33-7,6-27-9,0-1 2,-1 0 0,1 0-1,0 0 1,0 0 0,0 0 0,0 0-1,0 0 1,0 0 0,1 0 0,-1 0-1,0 0 1,1 0 0,0 0-1,0 0 1,1 2 0,-2-4 169,-4 18-120,5-8-33,-1 1-1,1-1 1,4 15 0,-5-20 44,-1-1 1,1 1 0,-1 0 0,0 0 0,0-1 0,0 1-1,-1-1 1,-3 8 0,3-6-14,-4 6-314,6-12 205,0 0 0,0 0 1,0 0-1,0 1 0,0-1 0,0 0 0,0 0 0,0 0 0,0 0 0,0 0 0,0 0 0,0 0 0,0 0 0,0 0 0,0 0 0,-1 0 0,1 0 0,0 1 0,0-1 0,0 0 0,0 0 0,0 0 0,0 0 0,0 0 0,0 0 0,-1 0 0,1 0 0,0 0 0,0 0 1,0 0-1,0 0 0,0 0 0,0 0 0,0 0 0,0 0 0,-1 0 0,1 0 0,0 0 0,0-1 0,0 1 0,0 0 0,0 0 0,0 0 0,0 0 0,0 0 0,-7-20-6373,5 12 6335,-7-38-1650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1"/>
    </inkml:context>
    <inkml:brush xml:id="br0">
      <inkml:brushProperty name="width" value="0.05" units="cm"/>
      <inkml:brushProperty name="height" value="0.05"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2"/>
    </inkml:context>
    <inkml:brush xml:id="br0">
      <inkml:brushProperty name="width" value="0.05" units="cm"/>
      <inkml:brushProperty name="height" value="0.05"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3"/>
    </inkml:context>
    <inkml:brush xml:id="br0">
      <inkml:brushProperty name="width" value="0.05" units="cm"/>
      <inkml:brushProperty name="height" value="0.05"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4"/>
    </inkml:context>
    <inkml:brush xml:id="br0">
      <inkml:brushProperty name="width" value="0.05" units="cm"/>
      <inkml:brushProperty name="height" value="0.05"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7"/>
    </inkml:context>
    <inkml:brush xml:id="br0">
      <inkml:brushProperty name="width" value="0.05" units="cm"/>
      <inkml:brushProperty name="height" value="0.05"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5"/>
    </inkml:context>
    <inkml:brush xml:id="br0">
      <inkml:brushProperty name="width" value="0.05" units="cm"/>
      <inkml:brushProperty name="height" value="0.05"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6"/>
    </inkml:context>
    <inkml:brush xml:id="br0">
      <inkml:brushProperty name="width" value="0.05" units="cm"/>
      <inkml:brushProperty name="height" value="0.05"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7"/>
    </inkml:context>
    <inkml:brush xml:id="br0">
      <inkml:brushProperty name="width" value="0.05" units="cm"/>
      <inkml:brushProperty name="height" value="0.05"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8"/>
    </inkml:context>
    <inkml:brush xml:id="br0">
      <inkml:brushProperty name="width" value="0.05" units="cm"/>
      <inkml:brushProperty name="height" value="0.05"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9"/>
    </inkml:context>
    <inkml:brush xml:id="br0">
      <inkml:brushProperty name="width" value="0.05" units="cm"/>
      <inkml:brushProperty name="height" value="0.05"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0"/>
    </inkml:context>
    <inkml:brush xml:id="br0">
      <inkml:brushProperty name="width" value="0.05" units="cm"/>
      <inkml:brushProperty name="height" value="0.05" units="cm"/>
      <inkml:brushProperty name="color" value="#E71224"/>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1"/>
    </inkml:context>
    <inkml:brush xml:id="br0">
      <inkml:brushProperty name="width" value="0.05" units="cm"/>
      <inkml:brushProperty name="height" value="0.05" units="cm"/>
      <inkml:brushProperty name="color" value="#E71224"/>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2"/>
    </inkml:context>
    <inkml:brush xml:id="br0">
      <inkml:brushProperty name="width" value="0.05" units="cm"/>
      <inkml:brushProperty name="height" value="0.05" units="cm"/>
      <inkml:brushProperty name="color" value="#E71224"/>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3"/>
    </inkml:context>
    <inkml:brush xml:id="br0">
      <inkml:brushProperty name="width" value="0.05" units="cm"/>
      <inkml:brushProperty name="height" value="0.05" units="cm"/>
      <inkml:brushProperty name="color" value="#E71224"/>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4"/>
    </inkml:context>
    <inkml:brush xml:id="br0">
      <inkml:brushProperty name="width" value="0.05" units="cm"/>
      <inkml:brushProperty name="height" value="0.05" units="cm"/>
      <inkml:brushProperty name="color" value="#E71224"/>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8"/>
    </inkml:context>
    <inkml:brush xml:id="br0">
      <inkml:brushProperty name="width" value="0.05" units="cm"/>
      <inkml:brushProperty name="height" value="0.05"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5"/>
    </inkml:context>
    <inkml:brush xml:id="br0">
      <inkml:brushProperty name="width" value="0.05" units="cm"/>
      <inkml:brushProperty name="height" value="0.05" units="cm"/>
      <inkml:brushProperty name="color" value="#E71224"/>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6"/>
    </inkml:context>
    <inkml:brush xml:id="br0">
      <inkml:brushProperty name="width" value="0.05" units="cm"/>
      <inkml:brushProperty name="height" value="0.05" units="cm"/>
      <inkml:brushProperty name="color" value="#E71224"/>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7"/>
    </inkml:context>
    <inkml:brush xml:id="br0">
      <inkml:brushProperty name="width" value="0.05" units="cm"/>
      <inkml:brushProperty name="height" value="0.05" units="cm"/>
      <inkml:brushProperty name="color" value="#E71224"/>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7"/>
    </inkml:context>
    <inkml:brush xml:id="br0">
      <inkml:brushProperty name="width" value="0.05" units="cm"/>
      <inkml:brushProperty name="height" value="0.05" units="cm"/>
      <inkml:brushProperty name="color" value="#E71224"/>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8"/>
    </inkml:context>
    <inkml:brush xml:id="br0">
      <inkml:brushProperty name="width" value="0.05" units="cm"/>
      <inkml:brushProperty name="height" value="0.05" units="cm"/>
      <inkml:brushProperty name="color" value="#E71224"/>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9"/>
    </inkml:context>
    <inkml:brush xml:id="br0">
      <inkml:brushProperty name="width" value="0.05" units="cm"/>
      <inkml:brushProperty name="height" value="0.05" units="cm"/>
      <inkml:brushProperty name="color" value="#E71224"/>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2"/>
    </inkml:context>
    <inkml:brush xml:id="br0">
      <inkml:brushProperty name="width" value="0.05" units="cm"/>
      <inkml:brushProperty name="height" value="0.05" units="cm"/>
      <inkml:brushProperty name="color" value="#E71224"/>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3"/>
    </inkml:context>
    <inkml:brush xml:id="br0">
      <inkml:brushProperty name="width" value="0.05" units="cm"/>
      <inkml:brushProperty name="height" value="0.05" units="cm"/>
      <inkml:brushProperty name="color" value="#E71224"/>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4"/>
    </inkml:context>
    <inkml:brush xml:id="br0">
      <inkml:brushProperty name="width" value="0.05" units="cm"/>
      <inkml:brushProperty name="height" value="0.05" units="cm"/>
      <inkml:brushProperty name="color" value="#E71224"/>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5"/>
    </inkml:context>
    <inkml:brush xml:id="br0">
      <inkml:brushProperty name="width" value="0.05" units="cm"/>
      <inkml:brushProperty name="height" value="0.05" units="cm"/>
      <inkml:brushProperty name="color" value="#E71224"/>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9"/>
    </inkml:context>
    <inkml:brush xml:id="br0">
      <inkml:brushProperty name="width" value="0.05" units="cm"/>
      <inkml:brushProperty name="height" value="0.05"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6"/>
    </inkml:context>
    <inkml:brush xml:id="br0">
      <inkml:brushProperty name="width" value="0.05" units="cm"/>
      <inkml:brushProperty name="height" value="0.05" units="cm"/>
      <inkml:brushProperty name="color" value="#E71224"/>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9"/>
    </inkml:context>
    <inkml:brush xml:id="br0">
      <inkml:brushProperty name="width" value="0.05" units="cm"/>
      <inkml:brushProperty name="height" value="0.05" units="cm"/>
      <inkml:brushProperty name="color" value="#E71224"/>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0"/>
    </inkml:context>
    <inkml:brush xml:id="br0">
      <inkml:brushProperty name="width" value="0.05" units="cm"/>
      <inkml:brushProperty name="height" value="0.05" units="cm"/>
      <inkml:brushProperty name="color" value="#E71224"/>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1"/>
    </inkml:context>
    <inkml:brush xml:id="br0">
      <inkml:brushProperty name="width" value="0.05" units="cm"/>
      <inkml:brushProperty name="height" value="0.05" units="cm"/>
      <inkml:brushProperty name="color" value="#E71224"/>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0"/>
    </inkml:context>
    <inkml:brush xml:id="br0">
      <inkml:brushProperty name="width" value="0.05" units="cm"/>
      <inkml:brushProperty name="height" value="0.05" units="cm"/>
      <inkml:brushProperty name="color" value="#E71224"/>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1"/>
    </inkml:context>
    <inkml:brush xml:id="br0">
      <inkml:brushProperty name="width" value="0.05" units="cm"/>
      <inkml:brushProperty name="height" value="0.05"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6"/>
    </inkml:context>
    <inkml:brush xml:id="br0">
      <inkml:brushProperty name="width" value="0.05" units="cm"/>
      <inkml:brushProperty name="height" value="0.05"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7"/>
    </inkml:context>
    <inkml:brush xml:id="br0">
      <inkml:brushProperty name="width" value="0.05" units="cm"/>
      <inkml:brushProperty name="height" value="0.05"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8"/>
    </inkml:context>
    <inkml:brush xml:id="br0">
      <inkml:brushProperty name="width" value="0.05" units="cm"/>
      <inkml:brushProperty name="height" value="0.05" units="cm"/>
    </inkml:brush>
  </inkml:definitions>
  <inkml:trace contextRef="#ctx0" brushRef="#br0">187 48 2697,'20'-37'1113,"-20"37"-888,1-1 0,-1 1 0,0 0 0,0 0 0,1-1 0,-1 1 1,0 0-1,0-1 0,0 1 0,0 0 0,0-1 0,0 1 0,1 0 0,-1-1 0,0 1 0,0 0 0,0-1 0,0 1 0,0 0 0,0-1 0,0 1 0,0 0 0,-1-1 1,1 1-1,0 0 0,0-1 0,0 1 0,0 0 0,0-1 0,0 1 0,-1-1 0,1 1-174,0 0 1,-1 0-1,1 0 1,0 0-1,0 0 1,0 0-1,-1 1 0,1-1 1,0 0-1,0 0 1,0 0-1,0 0 0,-1 0 1,1 0-1,0 0 1,0 0-1,0 0 1,0 1-1,-1-1 0,1 0 1,0 0-1,0 0 1,0 0-1,0 0 0,0 1 1,0-1-1,0 0 1,-1 0-1,1 0 1,0 1-1,0-1 0,0 0 1,0 0-1,0 0 1,0 0-1,0 1 0,0-1 1,0 0-1,0 0 1,0 1-1,-4 36 524,-1 7-184,0 62-1,2-29-106,0-8-170,2-47-99,-1 1 1,-9 42-1,5-40 35,-2 45 1,8 43 267,-5-22-159,0 9 233,5-90-340,-1 0 0,0 1 0,-1-1 1,0 0-1,-6 18 0,-23 47 536,19-50-413,-11 37 0,-10 83 40,25-103-58,-7 56-84,7 7 186,7-90-239,3 75 19,0-42-26,1 16 9,-1 39 83,1 16-6,0 3 58,8 61 59,0-27-91,2-9-44,-1 24 216,-13-116-256,2-1 0,10 57 1,-7-66 77,-1 0-1,-6 71 1,1 7-94,6-7 36,2 74 21,-4-121-56,-1-33 46,-5 70-1,2-83-54,0 1-1,1-1 0,2 0 0,3 25 1,-4-42-2,0 1 1,0-1-1,-1 10 1,0-12-12,1 0 1,-1 0-1,1 0 0,0 0 1,0 0-1,0 1 1,1-1-1,0 0 0,-1 0 1,3 6-1,-1-6 7,-1 0-1,0 0 0,0 0 0,0-1 1,-1 1-1,1 5 0,-1-6-4,0 0 0,0 1-1,1-1 1,0 0-1,-1 0 1,1 1 0,0-1-1,1 0 1,1 3-1,-11 14 361,7-16-359,-4 21-36,5-24 32,0 1 0,0-1-1,0 1 1,0-1 0,1 1 0,-1-1 0,0 1 0,1-1-1,-1 1 1,1-1 0,-1 0 0,1 1 0,-1-1 0,1 0 0,0 1-1,0-1 1,1 2 0,-5-6 717,0 3-1604,2 4-3593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9"/>
    </inkml:context>
    <inkml:brush xml:id="br0">
      <inkml:brushProperty name="width" value="0.05" units="cm"/>
      <inkml:brushProperty name="height" value="0.05"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0"/>
    </inkml:context>
    <inkml:brush xml:id="br0">
      <inkml:brushProperty name="width" value="0.05" units="cm"/>
      <inkml:brushProperty name="height" value="0.05" units="cm"/>
      <inkml:brushProperty name="color" value="#E71224"/>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0"/>
    </inkml:context>
    <inkml:brush xml:id="br0">
      <inkml:brushProperty name="width" value="0.05" units="cm"/>
      <inkml:brushProperty name="height" value="0.05" units="cm"/>
    </inkml:brush>
  </inkml:definitions>
  <inkml:trace contextRef="#ctx0" brushRef="#br0">179 65 2857,'-49'-19'1427,"48"18"-1280,-1 1 0,1-1 1,0 0-1,-1 1 1,1-1-1,0 0 0,-1 0 1,1 0-1,0 0 1,0 0-1,0 0 1,0 0-1,0 0 0,0-1 1,-1-1-1,1 2-45,1 0-1,0 0 1,0 0-1,0 0 1,0-1-1,0 1 1,0 0-1,0 0 1,0 0-1,0 0 1,1 0 0,-1 0-1,1-1 1,1-11 3602,-1 15-3608,-1 0 0,0-1 1,1 1-1,-1-1 0,1 1 1,-1-1-1,1 1 0,0-1 0,0 1 1,0-1-1,0 0 0,0 1 1,1 1-1,0-2-74,-1 1 1,1 0-1,-1 0 1,0 0-1,1 0 0,-1 1 1,0-1-1,0 0 1,0 4-1,2 15 753,0 43-1,-2-16-334,0 14 216,-7 67 1,6-127-637,-11 97 737,5-50-553,0 63 1,6-90-151,-1 1 0,-1-1 0,0 0-1,-2 0 1,0 0 0,-15 40 0,7-26 82,2 0-1,1 1 1,-4 42 0,11-67-143,-11 122 127,7-47-41,-2-28-32,-3 35 75,13 15 54,0-4-129,-2-100-44,-2 31 18,1 1 0,3-1 1,8 59-1,3 1 38,-10-73-1,-1-1 0,-2 46 0,-1-47-23,0 0 0,2 0 0,6 38 1,-5-48-17,0-1 0,-1 1 1,0 0-1,0 0 0,-3 21 1,0 41 206,2-15-126,-1-39-82,1 0-1,0-1 0,2 1 1,0 0-1,5 18 0,-5-25-10,0 0 0,-1 0 0,0 0 1,-1 0-1,-3 23 0,0-1 14,-14 145 126,16-166-131,1 1-1,0 14 1,1-18-7,0 1 0,-2-1 0,1 1 0,-4 16 0,-2 1 22,2 0 0,1 0 0,0 0 0,3 0 0,2 36-1,-1-49-21,-1 1 0,-3 17 0,2-18-1,0 1-1,1 18 1,3-7-6,-2 1 0,-3 33 0,-3-32 3,4-25-4,0 1 0,0 0 0,0 0 0,0 0 1,1 0-1,0 0 0,0 0 0,0-1 0,2 9 0,1 2 3,-1 0-1,-1 0 0,0 0 0,-2 27 0,0-23-1,-2 20 11,1-27-11,1-1 0,1 1-1,0 0 1,2 15-1,-1-16 4,0 1 1,-2 17-1,1-18-4,-1-1-1,3 15 0,0 30 24,0-46-7,-2-8-16,0-1 1,0 0-1,0 1 0,1-1 0,-1 1 1,0-1-1,0 0 0,0 1 0,0-1 1,0 0-1,1 1 0,-1-1 0,0 1 1,0-1-1,0 1 0,0-1 0,0 0 0,0 1 1,-1-1-1,1 1 0,0-1 0,0 0 1,0 1-1,0-1 0,0 0 0,0 1 1,-1-1-1,1 0 0,0 1 0,0-1 1,-1 0-1,1 1 0,0-1 0,0 0 1,-1 1-1,1-1 0,0 0 0,-1 0 1,1 1-1,-1-1 0,1 0 0,0 0 1,-1 0-1,1 0 0,0 0 0,-1 0 1,1 1-1,-1-1 0,1 0 0,0 0 1,-1 0-1,0 7 30,1 1 1,2 14 0,-1-14 151,0-4-153,-1 1 1,1-1-1,-1 1 1,0-1-1,0 0 0,-1 1 1,0 5-1,-2-9 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1"/>
    </inkml:context>
    <inkml:brush xml:id="br0">
      <inkml:brushProperty name="width" value="0.05" units="cm"/>
      <inkml:brushProperty name="height" value="0.05"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2"/>
    </inkml:context>
    <inkml:brush xml:id="br0">
      <inkml:brushProperty name="width" value="0.05" units="cm"/>
      <inkml:brushProperty name="height" value="0.05"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3"/>
    </inkml:context>
    <inkml:brush xml:id="br0">
      <inkml:brushProperty name="width" value="0.05" units="cm"/>
      <inkml:brushProperty name="height" value="0.05"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4"/>
    </inkml:context>
    <inkml:brush xml:id="br0">
      <inkml:brushProperty name="width" value="0.05" units="cm"/>
      <inkml:brushProperty name="height" value="0.05"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5"/>
    </inkml:context>
    <inkml:brush xml:id="br0">
      <inkml:brushProperty name="width" value="0.05" units="cm"/>
      <inkml:brushProperty name="height" value="0.05"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6"/>
    </inkml:context>
    <inkml:brush xml:id="br0">
      <inkml:brushProperty name="width" value="0.05" units="cm"/>
      <inkml:brushProperty name="height" value="0.05"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7"/>
    </inkml:context>
    <inkml:brush xml:id="br0">
      <inkml:brushProperty name="width" value="0.05" units="cm"/>
      <inkml:brushProperty name="height" value="0.05"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8"/>
    </inkml:context>
    <inkml:brush xml:id="br0">
      <inkml:brushProperty name="width" value="0.05" units="cm"/>
      <inkml:brushProperty name="height" value="0.05"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9"/>
    </inkml:context>
    <inkml:brush xml:id="br0">
      <inkml:brushProperty name="width" value="0.05" units="cm"/>
      <inkml:brushProperty name="height" value="0.05" units="cm"/>
    </inkml:brush>
  </inkml:definitions>
  <inkml:trace contextRef="#ctx0" brushRef="#br0">53 50 1832,'1'-4'562,"-1"1"0,0-1-1,1 1 1,0 0 0,0-1 0,0 1-1,2-6 1,3-7 1923,-6 16-2423,0 0-1,0 0 0,0 0 1,0 0-1,0 0 0,0 0 0,0 0 1,1 1-1,-1-1 0,0 0 1,0 0-1,0 0 0,0 0 1,0 0-1,0 0 0,0 0 1,0 0-1,0 0 0,0 0 1,0 0-1,1 0 0,-1 0 1,0 0-1,0 0 0,0 0 1,0 0-1,0 0 0,0 0 1,0 0-1,0 0 0,0 0 1,0 0-1,0 0 0,0 0 1,1 0-1,-1 0 0,0-1 1,0 1-1,0 0 0,0 0 1,0 0-1,0 0 0,0 0 1,2 12 419,-1 151 1072,-1-10-665,-1 56 161,-7-135-895,5-52-144,0 1 0,2 0 0,1 23 0,5 8 82,-1-17 51,-1 37 0,-3-51-11,1 0 0,0 1 1,7 28-1,-4-28 50,1 34 1,1 9 142,-3-49-297,-2 0 0,0 0 0,-1 0 0,0 0 0,-2 0 1,0 1-1,-1-2 0,-6 20 0,3-7-7,-5 44 0,9-47 39,-2-1 1,-11 41-1,4-28-36,1 1 1,1 0-1,3 1 1,-3 75-1,9-77 29,5 168 195,12-95-179,-10-75-54,4 60-1,-10-31 27,-1-17 6,11 83 0,-4-77-20,-2 107-1,-5-147-22,0 139 3,-5-1 8,0 19-22,11 77 16,-7-191 6,-9 61 0,8-97-14,2 0 0,3 32 0,0-13 22,-3-33-13,0-1-1,-1 0 0,0 0 1,0 0-1,-4 9 0,3-10-9,1 0 0,0 0 0,-1 0 0,2 0-1,-1 0 1,1 12 0,1 34 4,-1-39-3,0 1 0,3 19 1,-1-13 245,-1 31 0,-1-45-225,0-6 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30.243"/>
    </inkml:context>
    <inkml:brush xml:id="br0">
      <inkml:brushProperty name="width" value="0.05" units="cm"/>
      <inkml:brushProperty name="height" value="0.05" units="cm"/>
    </inkml:brush>
  </inkml:definitions>
  <inkml:trace contextRef="#ctx0" brushRef="#br0">873 16 4417,'-63'-14'1166,"62"14"-1176,1 0 1,-1-1 0,0 1-1,0 0 1,1 0 0,-1 0 0,0 0-1,0-1 1,1 1 0,-1 0 0,0 0-1,0 0 1,1 1 0,-1-1-1,0 0 1,0 0 0,1 0 0,-1 0-1,0 1 1,0-1 0,1 0 0,-1 1-1,0-1 1,1 1 0,-1-1-1,0 0 1,1 1 0,-1 0 0,1-1-1,-1 1 1,1-1 0,-1 1 0,1 0-1,-1-1 1,1 1 0,0 0-1,-1-1 1,1 1 0,0 0 0,0-1-1,-1 1 1,1 0 0,0 0 0,0 0-1,0-1 1,0 1 0,0 0-1,0 0 1,0-1 0,0 1 0,1 1-1,-2 9-100,-15 38 5,-1 0-1,-2-1 1,-3-1-1,-35 58 1,-129 173 2259,102-158-1261,4-1-487,-83 164 0,138-231-411,2 0 0,2 2 0,3 0 1,2 1-1,3 1 0,-8 68 0,20-112-1,0 1 0,1-1 0,0 0-1,1 0 1,1 0 0,0 0 0,0 0-1,1 0 1,1 0 0,0-1 0,0 1-1,2-1 1,-1 0 0,1-1 0,1 1-1,-1-1 1,2-1 0,9 12 0,17 15 9,1-1 0,2-2 0,1-1 0,2-2 1,0-2-1,2-2 0,74 35 0,-65-34-3,-2 2 0,78 60 0,14 8-17,-122-85 9,1-2-1,0 0 1,0-2 0,1 0 0,1-1 0,-1-1-1,1-1 1,0-1 0,0-1 0,27 1 0,-15-5 43,-1 0 1,1-3-1,-1 0 1,0-2-1,0-2 1,36-13-1,-10 2-29,-18 7 66,-1-2-1,63-32 1,-91 39-1,1-1 0,-1 0 0,-1-1 1,0 0-1,0-1 0,-1 0 0,0 0 0,0-1 0,-1-1 0,-1 1 0,13-24 0,96-245 661,-77 175-600,-29 76-92,-1-1-1,-1 0 0,-2 0 1,-1-1-1,-1 0 0,-2 0 1,-1 0-1,-1-1 0,-2 1 1,-1 0-1,-7-36 0,1 18 84,-11-52 298,16 88-373,2 1 0,-1-1 0,2 1 0,-1-1-1,2 1 1,0-1 0,0 1 0,4-17 0,-2 14 95,0 1 1,-2-1 0,0 0-1,0 0 1,-3-20 0,0 18-117,1 1 0,1-1 0,1 0 0,5-29 0,1-27-13,-6 47-1,0-9-2,-1 0-1,-9-60 1,7 83-13,0 1 0,-2-1 1,1 1-1,-2 0 0,1 0 1,-1 0-1,-1 0 0,0 1 0,-1 0 1,0 0-1,-15-16 0,-7-1 0,-2 2-1,0 1 1,-1 2-1,-2 0 0,0 3 1,-1 1-1,-1 1 1,-56-17-1,-136-22 175,195 49-210,19 5-484,0 0 1,-1 1-1,1 1 0,-20 2 1,-31 0-2400,7-8 1792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1"/>
    </inkml:context>
    <inkml:brush xml:id="br0">
      <inkml:brushProperty name="width" value="0.05" units="cm"/>
      <inkml:brushProperty name="height" value="0.05" units="cm"/>
      <inkml:brushProperty name="color" value="#E71224"/>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0"/>
    </inkml:context>
    <inkml:brush xml:id="br0">
      <inkml:brushProperty name="width" value="0.05" units="cm"/>
      <inkml:brushProperty name="height" value="0.05"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1"/>
    </inkml:context>
    <inkml:brush xml:id="br0">
      <inkml:brushProperty name="width" value="0.05" units="cm"/>
      <inkml:brushProperty name="height" value="0.05"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2"/>
    </inkml:context>
    <inkml:brush xml:id="br0">
      <inkml:brushProperty name="width" value="0.05" units="cm"/>
      <inkml:brushProperty name="height" value="0.05"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3"/>
    </inkml:context>
    <inkml:brush xml:id="br0">
      <inkml:brushProperty name="width" value="0.05" units="cm"/>
      <inkml:brushProperty name="height" value="0.05"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4"/>
    </inkml:context>
    <inkml:brush xml:id="br0">
      <inkml:brushProperty name="width" value="0.05" units="cm"/>
      <inkml:brushProperty name="height" value="0.05"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5"/>
    </inkml:context>
    <inkml:brush xml:id="br0">
      <inkml:brushProperty name="width" value="0.05" units="cm"/>
      <inkml:brushProperty name="height" value="0.05" units="cm"/>
    </inkml:brush>
  </inkml:definitions>
  <inkml:trace contextRef="#ctx0" brushRef="#br0">81 41 2497,'-61'20'1688,"61"-20"-1592,-1 0 1,0 1-1,0-1 1,0 0-1,0 0 1,0 0-1,1 0 1,-1 1-1,0-1 1,0-1-1,0 1 1,0 0-1,0 0 1,0 0-1,0 0 1,1 0-1,-1-1 1,0 1-1,-1-1 1,1 1-59,1-1 0,0 1 0,0 0 0,0 0 0,0 0 0,0 0 0,0-1 0,0 1 0,0 0 0,0 0 0,0 0 1,-1-1-1,1 1 0,0 0 0,0 0 0,0 0 0,0-1 0,0 1 0,0 0 0,1 0 0,-1 0 0,0-1 1,0 1-1,0 0 0,0 0 0,0 0 0,0-1 0,0 1 0,0 0 0,0 0 0,0 0 0,1 0 0,-1-1 0,0 1 1,0 0-1,4-2 0,-1 1 0,1 0 0,0 0 0,0 0 0,0 0 0,-1 1 0,1-1 0,0 1 0,7 0 0,-1 0 7,172-8 212,28-3 332,13 0 401,-213 10-902,-1 1-1,0-2 0,12-2 0,-12 2-81,0 0 0,1 0 0,12 1-1,39 3-1423,-51 0 911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6"/>
    </inkml:context>
    <inkml:brush xml:id="br0">
      <inkml:brushProperty name="width" value="0.05" units="cm"/>
      <inkml:brushProperty name="height" value="0.05"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7"/>
    </inkml:context>
    <inkml:brush xml:id="br0">
      <inkml:brushProperty name="width" value="0.05" units="cm"/>
      <inkml:brushProperty name="height" value="0.05" units="cm"/>
    </inkml:brush>
  </inkml:definitions>
  <inkml:trace contextRef="#ctx0" brushRef="#br0">0 39 1408,'0'0'3989,"5"0"-2401,302-16-157,52 24-1189,-159-13-210,-39-8 1320,-27 1-465,30 17-817,-100 0-65,214 5 33,-160-9-21,17 1 6,167 8 81,-243-7-85,53-2 128,-2-2 250,-56 2-375,-14-8 90,2 4-176,-40 4-1154,-2 0 763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8"/>
    </inkml:context>
    <inkml:brush xml:id="br0">
      <inkml:brushProperty name="width" value="0.05" units="cm"/>
      <inkml:brushProperty name="height" value="0.05"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9"/>
    </inkml:context>
    <inkml:brush xml:id="br0">
      <inkml:brushProperty name="width" value="0.05" units="cm"/>
      <inkml:brushProperty name="height" value="0.05" units="cm"/>
    </inkml:brush>
  </inkml:definitions>
  <inkml:trace contextRef="#ctx0" brushRef="#br0">1 8 1440,'43'-4'1041,"-34"3"15,0 1-448,2 0-152,2 0-152,1 0-32,-2-2-72,4 2-32,0 0-96,-1 0-32,2 1-24,-2-1-8,-3 1-16,-1-1-88,-4 2 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2"/>
    </inkml:context>
    <inkml:brush xml:id="br0">
      <inkml:brushProperty name="width" value="0.05" units="cm"/>
      <inkml:brushProperty name="height" value="0.05" units="cm"/>
      <inkml:brushProperty name="color" value="#E71224"/>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0"/>
    </inkml:context>
    <inkml:brush xml:id="br0">
      <inkml:brushProperty name="width" value="0.05" units="cm"/>
      <inkml:brushProperty name="height" value="0.05"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1"/>
    </inkml:context>
    <inkml:brush xml:id="br0">
      <inkml:brushProperty name="width" value="0.05" units="cm"/>
      <inkml:brushProperty name="height" value="0.05"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2"/>
    </inkml:context>
    <inkml:brush xml:id="br0">
      <inkml:brushProperty name="width" value="0.05" units="cm"/>
      <inkml:brushProperty name="height" value="0.05"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3"/>
    </inkml:context>
    <inkml:brush xml:id="br0">
      <inkml:brushProperty name="width" value="0.05" units="cm"/>
      <inkml:brushProperty name="height" value="0.05"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4"/>
    </inkml:context>
    <inkml:brush xml:id="br0">
      <inkml:brushProperty name="width" value="0.05" units="cm"/>
      <inkml:brushProperty name="height" value="0.05"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5"/>
    </inkml:context>
    <inkml:brush xml:id="br0">
      <inkml:brushProperty name="width" value="0.05" units="cm"/>
      <inkml:brushProperty name="height" value="0.05"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6"/>
    </inkml:context>
    <inkml:brush xml:id="br0">
      <inkml:brushProperty name="width" value="0.05" units="cm"/>
      <inkml:brushProperty name="height" value="0.05"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7"/>
    </inkml:context>
    <inkml:brush xml:id="br0">
      <inkml:brushProperty name="width" value="0.05" units="cm"/>
      <inkml:brushProperty name="height" value="0.05"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8"/>
    </inkml:context>
    <inkml:brush xml:id="br0">
      <inkml:brushProperty name="width" value="0.05" units="cm"/>
      <inkml:brushProperty name="height" value="0.05"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2"/>
    </inkml:context>
    <inkml:brush xml:id="br0">
      <inkml:brushProperty name="width" value="0.05" units="cm"/>
      <inkml:brushProperty name="height" value="0.05"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3"/>
    </inkml:context>
    <inkml:brush xml:id="br0">
      <inkml:brushProperty name="width" value="0.05" units="cm"/>
      <inkml:brushProperty name="height" value="0.05" units="cm"/>
      <inkml:brushProperty name="color" value="#E71224"/>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3"/>
    </inkml:context>
    <inkml:brush xml:id="br0">
      <inkml:brushProperty name="width" value="0.05" units="cm"/>
      <inkml:brushProperty name="height" value="0.05"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4"/>
    </inkml:context>
    <inkml:brush xml:id="br0">
      <inkml:brushProperty name="width" value="0.07938" units="cm"/>
      <inkml:brushProperty name="height" value="0.07938" units="cm"/>
    </inkml:brush>
  </inkml:definitions>
  <inkml:trace contextRef="#ctx0" brushRef="#br0">5831 64 944,'-7'5'176,"-10"4"196,16-9-348,0 1 1,1-1 0,-1 0 0,0 0 0,0 0 0,0 0 0,1 0 0,-1 0 0,0 0 0,0 0 0,0 0-1,1-1 1,-1 1 0,0 0 0,0 0 0,0-1 0,1 1 0,-1 0 0,0-1 0,1 1 0,-1-1 0,0 0-1,-11-8 183,0 1 0,-1 0 0,0 1 0,0 0 0,0 1 0,-1 0 0,0 1 0,0 1 0,0 0 0,0 1 0,-1 1 0,-27-1 0,-10 2 279,0 3-1,-65 10 0,104-10-347,-87 12 93,32-3-365,-101 2 0,17-16-234,-36-1 409,160 5-34,-395 18-6,-38 2 34,330-16 247,-204 32 0,-116 46-314,432-78 32,-634 155-109,90 37 3,507-170 59,-80 51 0,-42 49 5,134-90 36,2 3-1,-54 64 1,-11 11 24,60-68-6,-76 100 0,34-32 5,-6 8 10,71-89-26,-34 65 1,-116 326-104,166-403 101,-28 88-30,-36 196-1,70-296 32,-65 316 15,-18-4-6,65-256-8,-21 135 0,35-149-13,3 0 0,1 1 0,8 63 0,-4-84 2,3 1 1,0-1 0,2 0-1,1 0 1,2-1 0,1 0-1,18 35 1,9 3-7,2-3 1,4-1-1,61 71 0,-53-74 17,9 10-9,118 108-1,-91-104 1,153 99 0,-31-35-26,50 30 11,-139-100 11,301 158-63,-323-182 87,117 74 0,-106-50-80,139 66-1,-213-120 41,655 281 8,-458-208-24,114 40-703,-212-87 381,240 41 0,147-19 842,-304-50-334,264-17 0,215-59-49,-234 13 6,-52 6 17,597-39 626,-883 78-728,200-8 4,-2-22 40,106-59 686,-353 70-412,0-4-1,-2-2 1,104-59 0,-147 68-242,-1-1 0,-1-1 0,32-33 0,-40 40-302,-11 9 10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5"/>
    </inkml:context>
    <inkml:brush xml:id="br0">
      <inkml:brushProperty name="width" value="0.07938" units="cm"/>
      <inkml:brushProperty name="height" value="0.07938"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6"/>
    </inkml:context>
    <inkml:brush xml:id="br0">
      <inkml:brushProperty name="width" value="0.07938" units="cm"/>
      <inkml:brushProperty name="height" value="0.07938"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7"/>
    </inkml:context>
    <inkml:brush xml:id="br0">
      <inkml:brushProperty name="width" value="0.07938" units="cm"/>
      <inkml:brushProperty name="height" value="0.07938"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8"/>
    </inkml:context>
    <inkml:brush xml:id="br0">
      <inkml:brushProperty name="width" value="0.07938" units="cm"/>
      <inkml:brushProperty name="height" value="0.07938"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9"/>
    </inkml:context>
    <inkml:brush xml:id="br0">
      <inkml:brushProperty name="width" value="0.07938" units="cm"/>
      <inkml:brushProperty name="height" value="0.07938"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0"/>
    </inkml:context>
    <inkml:brush xml:id="br0">
      <inkml:brushProperty name="width" value="0.07938" units="cm"/>
      <inkml:brushProperty name="height" value="0.07938" units="cm"/>
    </inkml:brush>
  </inkml:definitions>
  <inkml:trace contextRef="#ctx0" brushRef="#br0">326 68 1712,'-4'-54'974,"1"42"1754,3 12-2560,0 0-1,0 0 0,0-1 1,-1 1-1,1 0 0,0 0 0,0 0 1,-1 0-1,1 0 0,0 0 1,0 0-1,0 0 0,-1 0 0,1 0 1,0 0-1,0 0 0,-1 0 1,1 0-1,0 0 0,0 0 0,-1 0 1,1 0-1,0 1 0,0-1 0,0 0 1,-1 0-1,1 0 0,0 0 1,0 0-1,-4 38-61,-3 14 505,5-35-408,1-1 0,0 1-1,1-1 1,1 1 0,0-1 0,5 17-1,2 45 472,-4-22-131,-2-42-465,0 0 0,-1 1 0,-1-1-1,0 0 1,-1 1 0,-5 20 0,4-23-3,0 0 0,1 0-1,0 0 1,1 0 0,1 13 0,-1-10 24,1 0 0,-4 24 1,-1-19 85,-2 14 287,-2 65 0,6-75-348,-6 40 0,4-39 26,-4 11 124,5-24-165,1 0 0,-3 24 0,-5 70 595,6-72-398,-2 51-1,7-46-2,-9 79 0,5-101-265,2-1 1,1 32 0,0-42-39,0 0 0,-1 0 0,0 0 0,-2 8 0,2-8 15,0 0 0,0 0 0,0 11 0,1 30 132,-9 74 1,2-80-133,4-25-15,-2 21 1,4-17-5,0 59 38,1-65-24,-1 0 0,0 0-1,-5 22 1,4-26 2,0 1 0,0 0 0,1-1 0,1 1 0,0 0 0,0 0 0,3 13 0,-2-13-8,0 0 1,0 1-1,-1-1 0,-1 1 1,0-1-1,-3 16 0,-2 16 15,1 236-11,5-169-5,-1-20 2,1-73 1,-1-1 0,-7 32-1,5-32-7,0 0-1,0 31 1,2-4 15,-2-1 1,-1 0 0,-20 81-1,19-102-16,2-13-3,1-1 0,0 1 1,1-1-1,-1 10 0,1 16-18,1 76 26,0-104 6,-1-1 0,0 1 1,0-1-1,0 0 1,0 0-1,-1 1 1,0-1-1,0 0 1,-4 7-1,-6 15 4,7-9-5,1-1 1,0 1-1,2 0 0,-1 17 1,-10 30 1,7-35-7,6-25-9,0-2 2,-1 0 0,1 0-1,0 0 1,0 0 0,0 0 0,0 0-1,0 0 1,0 0 0,1 0 0,-1 0-1,0 0 1,1-1 0,0 1-1,0 0 1,1 3 0,-2-5 169,-4 18-120,5-8-33,-1 0-1,1 1 1,4 13 0,-5-19 44,-1 0 1,1 0 0,-1-1 0,0 1 0,0 0 0,0-1-1,-1 1 1,-3 7 0,3-6-14,-4 6-314,6-12 205,0 0 0,0 0 1,0 0-1,0 0 0,0 0 0,0 0 0,0 0 0,0 0 0,0 0 0,0 1 0,0-1 0,0 0 0,0 0 0,0 0 0,0 0 0,-1 0 0,1 0 0,0 0 0,0 0 0,0 0 0,0 0 0,0 0 0,0 0 0,0 0 0,0 0 0,-1 0 0,1 0 0,0 0 0,0 0 1,0 0-1,0 0 0,0 0 0,0 0 0,0 0 0,0 0 0,-1 0 0,1 0 0,0 0 0,0 0 0,0 0 0,0 0 0,0 0 0,0 0 0,0 0 0,0 0 0,-7-20-6373,5 11 6335,-7-37-1650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1"/>
    </inkml:context>
    <inkml:brush xml:id="br0">
      <inkml:brushProperty name="width" value="0.07938" units="cm"/>
      <inkml:brushProperty name="height" value="0.07938"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2"/>
    </inkml:context>
    <inkml:brush xml:id="br0">
      <inkml:brushProperty name="width" value="0.07938" units="cm"/>
      <inkml:brushProperty name="height" value="0.07938"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4"/>
    </inkml:context>
    <inkml:brush xml:id="br0">
      <inkml:brushProperty name="width" value="0.05" units="cm"/>
      <inkml:brushProperty name="height" value="0.05" units="cm"/>
      <inkml:brushProperty name="color" value="#E71224"/>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3"/>
    </inkml:context>
    <inkml:brush xml:id="br0">
      <inkml:brushProperty name="width" value="0.07938" units="cm"/>
      <inkml:brushProperty name="height" value="0.07938"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4"/>
    </inkml:context>
    <inkml:brush xml:id="br0">
      <inkml:brushProperty name="width" value="0.07938" units="cm"/>
      <inkml:brushProperty name="height" value="0.07938"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5"/>
    </inkml:context>
    <inkml:brush xml:id="br0">
      <inkml:brushProperty name="width" value="0.07938" units="cm"/>
      <inkml:brushProperty name="height" value="0.07938"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6"/>
    </inkml:context>
    <inkml:brush xml:id="br0">
      <inkml:brushProperty name="width" value="0.07938" units="cm"/>
      <inkml:brushProperty name="height" value="0.07938"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7"/>
    </inkml:context>
    <inkml:brush xml:id="br0">
      <inkml:brushProperty name="width" value="0.07938" units="cm"/>
      <inkml:brushProperty name="height" value="0.07938"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8"/>
    </inkml:context>
    <inkml:brush xml:id="br0">
      <inkml:brushProperty name="width" value="0.07938" units="cm"/>
      <inkml:brushProperty name="height" value="0.07938"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9"/>
    </inkml:context>
    <inkml:brush xml:id="br0">
      <inkml:brushProperty name="width" value="0.07938" units="cm"/>
      <inkml:brushProperty name="height" value="0.07938"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8"/>
    </inkml:context>
    <inkml:brush xml:id="br0">
      <inkml:brushProperty name="width" value="0.07938" units="cm"/>
      <inkml:brushProperty name="height" value="0.07938" units="cm"/>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9"/>
    </inkml:context>
    <inkml:brush xml:id="br0">
      <inkml:brushProperty name="width" value="0.07938" units="cm"/>
      <inkml:brushProperty name="height" value="0.07938" units="cm"/>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0"/>
    </inkml:context>
    <inkml:brush xml:id="br0">
      <inkml:brushProperty name="width" value="0.07938" units="cm"/>
      <inkml:brushProperty name="height" value="0.07938" units="cm"/>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5"/>
    </inkml:context>
    <inkml:brush xml:id="br0">
      <inkml:brushProperty name="width" value="0.05" units="cm"/>
      <inkml:brushProperty name="height" value="0.05" units="cm"/>
      <inkml:brushProperty name="color" value="#E71224"/>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1"/>
    </inkml:context>
    <inkml:brush xml:id="br0">
      <inkml:brushProperty name="width" value="0.07938" units="cm"/>
      <inkml:brushProperty name="height" value="0.07938" units="cm"/>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2"/>
    </inkml:context>
    <inkml:brush xml:id="br0">
      <inkml:brushProperty name="width" value="0.07938" units="cm"/>
      <inkml:brushProperty name="height" value="0.07938" units="cm"/>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3"/>
    </inkml:context>
    <inkml:brush xml:id="br0">
      <inkml:brushProperty name="width" value="0.07938" units="cm"/>
      <inkml:brushProperty name="height" value="0.07938" units="cm"/>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4"/>
    </inkml:context>
    <inkml:brush xml:id="br0">
      <inkml:brushProperty name="width" value="0.07938" units="cm"/>
      <inkml:brushProperty name="height" value="0.07938" units="cm"/>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5"/>
    </inkml:context>
    <inkml:brush xml:id="br0">
      <inkml:brushProperty name="width" value="0.07938" units="cm"/>
      <inkml:brushProperty name="height" value="0.07938" units="cm"/>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5"/>
    </inkml:context>
    <inkml:brush xml:id="br0">
      <inkml:brushProperty name="width" value="0.07938" units="cm"/>
      <inkml:brushProperty name="height" value="0.07938" units="cm"/>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6"/>
    </inkml:context>
    <inkml:brush xml:id="br0">
      <inkml:brushProperty name="width" value="0.07938" units="cm"/>
      <inkml:brushProperty name="height" value="0.07938" units="cm"/>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7"/>
    </inkml:context>
    <inkml:brush xml:id="br0">
      <inkml:brushProperty name="width" value="0.07938" units="cm"/>
      <inkml:brushProperty name="height" value="0.07938" units="cm"/>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0"/>
    </inkml:context>
    <inkml:brush xml:id="br0">
      <inkml:brushProperty name="width" value="0.07938" units="cm"/>
      <inkml:brushProperty name="height" value="0.07938" units="cm"/>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1"/>
    </inkml:context>
    <inkml:brush xml:id="br0">
      <inkml:brushProperty name="width" value="0.07938" units="cm"/>
      <inkml:brushProperty name="height" value="0.07938" units="cm"/>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6"/>
    </inkml:context>
    <inkml:brush xml:id="br0">
      <inkml:brushProperty name="width" value="0.05" units="cm"/>
      <inkml:brushProperty name="height" value="0.05" units="cm"/>
      <inkml:brushProperty name="color" value="#E71224"/>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2"/>
    </inkml:context>
    <inkml:brush xml:id="br0">
      <inkml:brushProperty name="width" value="0.07938" units="cm"/>
      <inkml:brushProperty name="height" value="0.07938" units="cm"/>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3"/>
    </inkml:context>
    <inkml:brush xml:id="br0">
      <inkml:brushProperty name="width" value="0.07938" units="cm"/>
      <inkml:brushProperty name="height" value="0.07938" units="cm"/>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4"/>
    </inkml:context>
    <inkml:brush xml:id="br0">
      <inkml:brushProperty name="width" value="0.07938" units="cm"/>
      <inkml:brushProperty name="height" value="0.07938" units="cm"/>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7"/>
    </inkml:context>
    <inkml:brush xml:id="br0">
      <inkml:brushProperty name="width" value="0.07938" units="cm"/>
      <inkml:brushProperty name="height" value="0.07938" units="cm"/>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8"/>
    </inkml:context>
    <inkml:brush xml:id="br0">
      <inkml:brushProperty name="width" value="0.07938" units="cm"/>
      <inkml:brushProperty name="height" value="0.07938" units="cm"/>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9"/>
    </inkml:context>
    <inkml:brush xml:id="br0">
      <inkml:brushProperty name="width" value="0.07938" units="cm"/>
      <inkml:brushProperty name="height" value="0.07938" units="cm"/>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0"/>
    </inkml:context>
    <inkml:brush xml:id="br0">
      <inkml:brushProperty name="width" value="0.07938" units="cm"/>
      <inkml:brushProperty name="height" value="0.07938" units="cm"/>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1"/>
    </inkml:context>
    <inkml:brush xml:id="br0">
      <inkml:brushProperty name="width" value="0.07938" units="cm"/>
      <inkml:brushProperty name="height" value="0.07938"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4"/>
    </inkml:context>
    <inkml:brush xml:id="br0">
      <inkml:brushProperty name="width" value="0.07938" units="cm"/>
      <inkml:brushProperty name="height" value="0.07938"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5"/>
    </inkml:context>
    <inkml:brush xml:id="br0">
      <inkml:brushProperty name="width" value="0.07938" units="cm"/>
      <inkml:brushProperty name="height" value="0.07938"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7"/>
    </inkml:context>
    <inkml:brush xml:id="br0">
      <inkml:brushProperty name="width" value="0.05" units="cm"/>
      <inkml:brushProperty name="height" value="0.05" units="cm"/>
      <inkml:brushProperty name="color" value="#E71224"/>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6"/>
    </inkml:context>
    <inkml:brush xml:id="br0">
      <inkml:brushProperty name="width" value="0.07938" units="cm"/>
      <inkml:brushProperty name="height" value="0.07938" units="cm"/>
    </inkml:brush>
  </inkml:definitions>
  <inkml:trace contextRef="#ctx0" brushRef="#br0">187 48 2697,'20'-38'1113,"-20"38"-888,1 0 0,-1 0 0,0-1 0,0 1 0,1 0 0,-1 0 1,0-1-1,0 1 0,0 0 0,0-1 0,0 1 0,0 0 0,1-1 0,-1 1 0,0 0 0,0-1 0,0 1 0,0 0 0,0-1 0,0 1 0,0 0 0,0-1 0,-1 1 1,1 0-1,0-1 0,0 1 0,0 0 0,0-1 0,0 1 0,0 0 0,-1-1 0,1 1-174,0 0 1,-1 0-1,1 0 1,0 0-1,0 0 1,0 0-1,-1 0 0,1 0 1,0 0-1,0 0 1,0 0-1,0 0 0,-1 0 1,1 1-1,0-1 1,0 0-1,0 0 1,0 0-1,-1 0 0,1 0 1,0 0-1,0 1 1,0-1-1,0 0 0,0 0 1,0 0-1,0 0 1,-1 1-1,1-1 1,0 0-1,0 0 0,0 0 1,0 1-1,0-1 1,0 0-1,0 0 0,0 0 1,0 1-1,0-1 1,0 0-1,-4 37 524,-1 7-184,0 63-1,2-30-106,0-8-170,2-47-99,-1 0 1,-9 44-1,5-41 35,-2 45 1,8 42 267,-5-21-159,0 9 233,5-89-340,-1-1 0,0 0 0,-1 0 1,0 0-1,-6 18 0,-23 48 536,19-52-413,-11 38 0,-10 84 40,25-104-58,-7 56-84,7 7 186,7-90-239,3 74 19,0-40-26,1 15 9,-1 38 83,1 18-6,0 2 58,8 60 59,0-25-91,2-10-44,-1 24 216,-13-117-256,2 1 0,10 56 1,-7-66 77,-1 0-1,-6 71 1,1 6-94,6-6 36,2 75 21,-4-122-56,-1-33 46,-5 70-1,2-83-54,0 0-1,1 0 0,2 1 0,3 24 1,-4-42-2,0 0 1,0 0-1,-1 11 1,0-13-12,1 0 1,-1 0-1,1 0 0,0 0 1,0 0-1,0 0 1,1 0-1,0 0 0,-1 0 1,3 7-1,-1-8 7,-1 1-1,0 0 0,0 0 0,0 0 1,-1 0-1,1 4 0,-1-5-4,0 1 0,0-1-1,1 0 1,0 1-1,-1-1 1,1 0 0,0 0-1,1 0 1,1 4-1,-11 13 361,7-17-359,-4 22-36,5-23 32,0-1 0,0 1-1,0-1 1,0 1 0,1-1 0,-1 1 0,0-1 0,1 1-1,-1-1 1,1 1 0,-1-1 0,1 0 0,-1 1 0,1-1 0,0 0-1,0 0 1,1 2 0,-5-5 717,0 1-1604,2 6-3593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7"/>
    </inkml:context>
    <inkml:brush xml:id="br0">
      <inkml:brushProperty name="width" value="0.07938" units="cm"/>
      <inkml:brushProperty name="height" value="0.07938"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8"/>
    </inkml:context>
    <inkml:brush xml:id="br0">
      <inkml:brushProperty name="width" value="0.07938" units="cm"/>
      <inkml:brushProperty name="height" value="0.07938" units="cm"/>
    </inkml:brush>
  </inkml:definitions>
  <inkml:trace contextRef="#ctx0" brushRef="#br0">179 65 2857,'-49'-20'1427,"48"20"-1280,-1-1 0,1 0 1,0 1-1,-1-1 1,1 0-1,0 0 0,-1 1 1,1-1-1,0 0 1,0-1-1,0 1 1,0 0-1,0 0 0,0 0 1,-1-3-1,1 3-45,1 0-1,0 0 1,0 0-1,0 0 1,0 0-1,0 0 1,0 0-1,0 0 1,0 0-1,0 0 1,1 0 0,-1 0-1,1-2 1,1-9 3602,-1 13-3608,-1 1 0,0 0 1,1-1-1,-1 1 0,1-1 1,-1 1-1,1-1 0,0 1 0,0-1 1,0 1-1,0-1 0,0 0 1,1 2-1,0-1-74,-1 0 1,1 0-1,-1 0 1,0 0-1,1 0 0,-1 0 1,0 0-1,0 1 1,0 2-1,2 17 753,0 41-1,-2-14-334,0 13 216,-7 67 1,6-127-637,-11 96 737,5-48-553,0 61 1,6-88-151,-1-1 0,-1 0 0,0 0-1,-2 0 1,0 0 0,-15 40 0,7-26 82,2 1-1,1 0 1,-4 41 0,11-66-143,-11 122 127,7-47-41,-2-27-32,-3 33 75,13 16 54,0-3-129,-2-102-44,-2 33 18,1-1 0,3 1 1,8 57-1,3 3 38,-10-75-1,-1 1 0,-2 44 0,-1-46-23,0 0 0,2 1 0,6 37 1,-5-49-17,0 1 0,-1-1 1,0 1-1,0 0 0,-3 21 1,0 42 206,2-16-126,-1-40-82,1 1-1,0 0 0,2 0 1,0-1-1,5 19 0,-5-25-10,0 0 0,-1 0 0,0 1 1,-1-1-1,-3 23 0,0-1 14,-14 145 126,16-166-131,1 0-1,0 16 1,1-19-7,0 0 0,-2 1 0,1-1 0,-4 18 0,-2-1 22,2 1 0,1 0 0,0 1 0,3-1 0,2 35-1,-1-47-21,-1-1 0,-3 18 0,2-17-1,0 0-1,1 17 1,3-5-6,-2-1 0,-3 34 0,-3-32 3,4-24-4,0 0 0,0-1 0,0 1 0,0 0 1,1 0-1,0 0 0,0 0 0,0 0 0,2 7 0,1 3 3,-1 0-1,-1 1 0,0-1 0,-2 27 0,0-24-1,-2 21 11,1-27-11,1 0 0,1 0-1,0 0 1,2 15-1,-1-16 4,0 0 1,-2 19-1,1-20-4,-1 1-1,3 13 0,0 31 24,0-45-7,-2-10-16,0 1 1,0-1-1,0 0 0,1 1 0,-1-1 1,0 0-1,0 1 0,0-1 0,0 1 1,0-1-1,1 0 0,-1 1 0,0-1 1,0 1-1,0-1 0,0 0 0,0 1 0,0-1 1,-1 1-1,1-1 0,0 0 0,0 1 1,0-1-1,0 1 0,0-1 0,0 0 1,-1 1-1,1-1 0,0 0 0,0 1 1,-1-1-1,1 0 0,0 1 0,0-1 1,-1 0-1,1 0 0,0 1 0,-1-1 1,1 0-1,-1 0 0,1 0 0,0 1 1,-1-1-1,1 0 0,0 0 0,-1 0 1,1 0-1,-1 0 0,1 0 0,0 0 1,-1 0-1,0 8 30,1 0 1,2 13 0,-1-12 151,0-5-153,-1 0 1,1 1-1,-1-1 1,0 1-1,0-1 0,-1 0 1,0 7-1,-2-10 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9"/>
    </inkml:context>
    <inkml:brush xml:id="br0">
      <inkml:brushProperty name="width" value="0.07938" units="cm"/>
      <inkml:brushProperty name="height" value="0.07938"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0"/>
    </inkml:context>
    <inkml:brush xml:id="br0">
      <inkml:brushProperty name="width" value="0.07938" units="cm"/>
      <inkml:brushProperty name="height" value="0.07938"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1"/>
    </inkml:context>
    <inkml:brush xml:id="br0">
      <inkml:brushProperty name="width" value="0.07938" units="cm"/>
      <inkml:brushProperty name="height" value="0.07938"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2"/>
    </inkml:context>
    <inkml:brush xml:id="br0">
      <inkml:brushProperty name="width" value="0.07938" units="cm"/>
      <inkml:brushProperty name="height" value="0.07938"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3"/>
    </inkml:context>
    <inkml:brush xml:id="br0">
      <inkml:brushProperty name="width" value="0.07938" units="cm"/>
      <inkml:brushProperty name="height" value="0.07938"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4"/>
    </inkml:context>
    <inkml:brush xml:id="br0">
      <inkml:brushProperty name="width" value="0.07938" units="cm"/>
      <inkml:brushProperty name="height" value="0.07938"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5"/>
    </inkml:context>
    <inkml:brush xml:id="br0">
      <inkml:brushProperty name="width" value="0.07938" units="cm"/>
      <inkml:brushProperty name="height" value="0.07938"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7"/>
    </inkml:context>
    <inkml:brush xml:id="br0">
      <inkml:brushProperty name="width" value="0.05" units="cm"/>
      <inkml:brushProperty name="height" value="0.05" units="cm"/>
      <inkml:brushProperty name="color" value="#E71224"/>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6"/>
    </inkml:context>
    <inkml:brush xml:id="br0">
      <inkml:brushProperty name="width" value="0.07938" units="cm"/>
      <inkml:brushProperty name="height" value="0.07938"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7"/>
    </inkml:context>
    <inkml:brush xml:id="br0">
      <inkml:brushProperty name="width" value="0.07938" units="cm"/>
      <inkml:brushProperty name="height" value="0.07938" units="cm"/>
    </inkml:brush>
  </inkml:definitions>
  <inkml:trace contextRef="#ctx0" brushRef="#br0">53 49 1832,'1'-3'562,"-1"-1"0,0 1-1,1 0 1,0-1 0,0 1 0,0-1-1,2-4 1,3-8 1923,-6 16-2423,0 0-1,0 0 0,0 0 1,0 0-1,0 0 0,0 0 0,0 0 1,1 1-1,-1-1 0,0 0 1,0 0-1,0 0 0,0 0 1,0 0-1,0 0 0,0 0 1,0 0-1,0 0 0,0 0 1,0 0-1,1 0 0,-1 0 1,0 0-1,0 0 0,0 0 1,0 0-1,0 0 0,0 0 1,0 0-1,0 0 0,0 0 1,0 0-1,0 0 0,0 0 1,1 0-1,-1 0 0,0-1 1,0 1-1,0 0 0,0 0 1,0 0-1,0 0 0,0 0 1,2 12 419,-1 151 1072,-1-11-665,-1 58 161,-7-137-895,5-50-144,0-1 0,2 1 0,1 24 0,5 7 82,-1-18 51,-1 38 0,-3-50-11,1-1 0,0 0 1,7 30-1,-4-29 50,1 33 1,1 10 142,-3-49-297,-2 0 0,0 1 0,-1-1 0,0 0 0,-2 0 1,0 0-1,-1 0 0,-6 19 0,3-7-7,-5 44 0,9-48 39,-2 1 1,-11 40-1,4-28-36,1 1 1,1 0-1,3 0 1,-3 77-1,9-78 29,5 167 195,12-94-179,-10-75-54,4 60-1,-10-31 27,-1-17 6,11 83 0,-4-76-20,-2 105-1,-5-145-22,0 138 3,-5-2 8,0 20-22,11 78 16,-7-192 6,-9 60 0,8-96-14,2 1 0,3 31 0,0-13 22,-3-34-13,0 0-1,-1 0 0,0 1 1,0-1-1,-4 8 0,3-9-9,1 0 0,0 0 0,-1 0 0,2 1-1,-1-1 1,1 12 0,1 34 4,-1-39-3,0 0 0,3 21 1,-1-14 245,-1 30 0,-1-44-225,0-6 70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8"/>
    </inkml:context>
    <inkml:brush xml:id="br0">
      <inkml:brushProperty name="width" value="0.07938" units="cm"/>
      <inkml:brushProperty name="height" value="0.07938"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9"/>
    </inkml:context>
    <inkml:brush xml:id="br0">
      <inkml:brushProperty name="width" value="0.07938" units="cm"/>
      <inkml:brushProperty name="height" value="0.07938"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0"/>
    </inkml:context>
    <inkml:brush xml:id="br0">
      <inkml:brushProperty name="width" value="0.07938" units="cm"/>
      <inkml:brushProperty name="height" value="0.07938"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1"/>
    </inkml:context>
    <inkml:brush xml:id="br0">
      <inkml:brushProperty name="width" value="0.07938" units="cm"/>
      <inkml:brushProperty name="height" value="0.07938"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2"/>
    </inkml:context>
    <inkml:brush xml:id="br0">
      <inkml:brushProperty name="width" value="0.07938" units="cm"/>
      <inkml:brushProperty name="height" value="0.07938"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3"/>
    </inkml:context>
    <inkml:brush xml:id="br0">
      <inkml:brushProperty name="width" value="0.07938" units="cm"/>
      <inkml:brushProperty name="height" value="0.07938" units="cm"/>
    </inkml:brush>
  </inkml:definitions>
  <inkml:trace contextRef="#ctx0" brushRef="#br0">81 42 2497,'-61'19'1688,"61"-18"-1592,-1-1 1,0 0-1,0 0 1,0 1-1,0-1 1,0 0-1,1 0 1,-1 0-1,0 0 1,0 0-1,0 0 1,0 0-1,0 0 1,0 0-1,0-1 1,1 1-1,-1 0 1,0-1-1,-1 0 1,1 1-59,1 0 0,0 0 0,0 0 0,0-1 0,0 1 0,0 0 0,0 0 0,0 0 0,0-1 0,0 1 0,0 0 1,-1 0-1,1 0 0,0-1 0,0 1 0,0 0 0,0 0 0,0 0 0,0-1 0,1 1 0,-1 0 0,0 0 1,0 0-1,0-1 0,0 1 0,0 0 0,0 0 0,0 0 0,0 0 0,0-1 0,0 1 0,1 0 0,-1 0 0,0 0 1,0-1-1,4 0 0,-1 0 0,1-1 0,0 1 0,0 0 0,0 1 0,-1-1 0,1 1 0,0 0 0,7 0 0,-1 0 7,172-9 212,28-2 332,13 0 401,-213 11-902,-1-1-1,0 0 0,12-4 0,-12 3-81,0 0 0,1 1 0,12-1-1,39 5-1423,-51-1 911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4"/>
    </inkml:context>
    <inkml:brush xml:id="br0">
      <inkml:brushProperty name="width" value="0.07938" units="cm"/>
      <inkml:brushProperty name="height" value="0.07938"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5"/>
    </inkml:context>
    <inkml:brush xml:id="br0">
      <inkml:brushProperty name="width" value="0.07938" units="cm"/>
      <inkml:brushProperty name="height" value="0.07938" units="cm"/>
    </inkml:brush>
  </inkml:definitions>
  <inkml:trace contextRef="#ctx0" brushRef="#br0">0 39 1408,'0'0'3989,"5"0"-2401,302-16-157,52 24-1189,-159-13-210,-39-8 1320,-27 1-465,30 17-817,-100 0-65,214 5 33,-160-9-21,17 1 6,167 8 81,-243-7-85,53-2 128,-2-2 250,-56 2-375,-14-8 90,2 4-176,-40 4-1154,-2 0 763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8"/>
    </inkml:context>
    <inkml:brush xml:id="br0">
      <inkml:brushProperty name="width" value="0.05" units="cm"/>
      <inkml:brushProperty name="height" value="0.05" units="cm"/>
      <inkml:brushProperty name="color" value="#E71224"/>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6"/>
    </inkml:context>
    <inkml:brush xml:id="br0">
      <inkml:brushProperty name="width" value="0.07938" units="cm"/>
      <inkml:brushProperty name="height" value="0.07938"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7"/>
    </inkml:context>
    <inkml:brush xml:id="br0">
      <inkml:brushProperty name="width" value="0.07938" units="cm"/>
      <inkml:brushProperty name="height" value="0.07938" units="cm"/>
    </inkml:brush>
  </inkml:definitions>
  <inkml:trace contextRef="#ctx0" brushRef="#br0">1 8 1440,'43'-4'1041,"-34"3"15,0 1-448,2 0-152,2 0-152,1 0-32,-2-2-72,4 2-32,0 0-96,-1 0-32,2 1-24,-2-1-8,-3 1-16,-1-1-88,-4 2 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8"/>
    </inkml:context>
    <inkml:brush xml:id="br0">
      <inkml:brushProperty name="width" value="0.07938" units="cm"/>
      <inkml:brushProperty name="height" value="0.07938"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9"/>
    </inkml:context>
    <inkml:brush xml:id="br0">
      <inkml:brushProperty name="width" value="0.07938" units="cm"/>
      <inkml:brushProperty name="height" value="0.07938"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0"/>
    </inkml:context>
    <inkml:brush xml:id="br0">
      <inkml:brushProperty name="width" value="0.07938" units="cm"/>
      <inkml:brushProperty name="height" value="0.07938"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1"/>
    </inkml:context>
    <inkml:brush xml:id="br0">
      <inkml:brushProperty name="width" value="0.07938" units="cm"/>
      <inkml:brushProperty name="height" value="0.07938"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2"/>
    </inkml:context>
    <inkml:brush xml:id="br0">
      <inkml:brushProperty name="width" value="0.07938" units="cm"/>
      <inkml:brushProperty name="height" value="0.07938"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3"/>
    </inkml:context>
    <inkml:brush xml:id="br0">
      <inkml:brushProperty name="width" value="0.07938" units="cm"/>
      <inkml:brushProperty name="height" value="0.07938"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4"/>
    </inkml:context>
    <inkml:brush xml:id="br0">
      <inkml:brushProperty name="width" value="0.07938" units="cm"/>
      <inkml:brushProperty name="height" value="0.07938"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5"/>
    </inkml:context>
    <inkml:brush xml:id="br0">
      <inkml:brushProperty name="width" value="0.07938" units="cm"/>
      <inkml:brushProperty name="height" value="0.07938"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9"/>
    </inkml:context>
    <inkml:brush xml:id="br0">
      <inkml:brushProperty name="width" value="0.05" units="cm"/>
      <inkml:brushProperty name="height" value="0.05" units="cm"/>
      <inkml:brushProperty name="color" value="#E71224"/>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6"/>
    </inkml:context>
    <inkml:brush xml:id="br0">
      <inkml:brushProperty name="width" value="0.07938" units="cm"/>
      <inkml:brushProperty name="height" value="0.07938"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2"/>
    </inkml:context>
    <inkml:brush xml:id="br0">
      <inkml:brushProperty name="width" value="0.07938" units="cm"/>
      <inkml:brushProperty name="height" value="0.07938"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3"/>
    </inkml:context>
    <inkml:brush xml:id="br0">
      <inkml:brushProperty name="width" value="0.07938" units="cm"/>
      <inkml:brushProperty name="height" value="0.07938"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4"/>
    </inkml:context>
    <inkml:brush xml:id="br0">
      <inkml:brushProperty name="width" value="0.05" units="cm"/>
      <inkml:brushProperty name="height" value="0.05" units="cm"/>
    </inkml:brush>
  </inkml:definitions>
  <inkml:trace contextRef="#ctx0" brushRef="#br0">5831 64 944,'-7'4'176,"-10"6"196,16-10-348,0 0 1,1 0 0,-1 0 0,0 0 0,0 1 0,0-1 0,1 0 0,-1-1 0,0 1 0,0 0 0,0 0-1,1 0 1,-1 0 0,0-1 0,0 1 0,0 0 0,1-1 0,-1 1 0,0 0 0,1-1 0,-1 1 0,0-1-1,-11-8 183,0 0 0,-1 1 0,0 1 0,0 1 0,0-1 0,-1 2 0,0 0 0,0 1 0,0 0 0,0 1 0,-1 1 0,-27-1 0,-10 2 279,0 3-1,-65 10 0,104-10-347,-87 12 93,32-4-365,-101 4 0,17-18-234,-36 1 409,160 3-34,-395 20-6,-38 1 34,330-17 247,-204 34 0,-116 45-314,432-79 32,-634 157-109,90 36 3,507-170 59,-80 51 0,-42 48 5,134-88 36,2 1-1,-54 65 1,-11 12 24,60-69-6,-76 100 0,34-33 5,-6 10 10,71-90-26,-34 65 1,-116 325-104,166-401 101,-28 87-30,-36 196-1,70-297 32,-65 318 15,-18-5-6,65-257-8,-21 136 0,35-149-13,3 1 0,1-1 0,8 64 0,-4-83 2,3-1 1,0 1 0,2-1-1,1-1 1,2 0 0,1 0-1,18 36 1,9 1-7,2-1 1,4-2-1,61 71 0,-53-75 17,9 11-9,118 109-1,-91-106 1,153 101 0,-31-36-26,50 30 11,-139-100 11,301 158-63,-323-182 87,117 73 0,-106-48-80,139 64-1,-213-118 41,655 279 8,-458-207-24,114 41-703,-212-89 381,240 42 0,147-19 842,-304-50-334,264-16 0,215-61-49,-234 14 6,-52 6 17,597-39 626,-883 79-728,200-10 4,-2-21 40,106-58 686,-353 68-412,0-2-1,-2-4 1,104-58 0,-147 69-242,-1-2 0,-1-2 0,32-32 0,-40 40-302,-11 10 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2"/>
    </inkml:context>
    <inkml:brush xml:id="br0">
      <inkml:brushProperty name="width" value="0.05" units="cm"/>
      <inkml:brushProperty name="height" value="0.05" units="cm"/>
      <inkml:brushProperty name="color" value="#E71224"/>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3"/>
    </inkml:context>
    <inkml:brush xml:id="br0">
      <inkml:brushProperty name="width" value="0.05" units="cm"/>
      <inkml:brushProperty name="height" value="0.05" units="cm"/>
      <inkml:brushProperty name="color" value="#E71224"/>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4"/>
    </inkml:context>
    <inkml:brush xml:id="br0">
      <inkml:brushProperty name="width" value="0.05" units="cm"/>
      <inkml:brushProperty name="height" value="0.05" units="cm"/>
      <inkml:brushProperty name="color" value="#E71224"/>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5"/>
    </inkml:context>
    <inkml:brush xml:id="br0">
      <inkml:brushProperty name="width" value="0.05" units="cm"/>
      <inkml:brushProperty name="height" value="0.05" units="cm"/>
      <inkml:brushProperty name="color" value="#E71224"/>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6"/>
    </inkml:context>
    <inkml:brush xml:id="br0">
      <inkml:brushProperty name="width" value="0.05" units="cm"/>
      <inkml:brushProperty name="height" value="0.05" units="cm"/>
      <inkml:brushProperty name="color" value="#E71224"/>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9"/>
    </inkml:context>
    <inkml:brush xml:id="br0">
      <inkml:brushProperty name="width" value="0.05" units="cm"/>
      <inkml:brushProperty name="height" value="0.05" units="cm"/>
      <inkml:brushProperty name="color" value="#E71224"/>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0"/>
    </inkml:context>
    <inkml:brush xml:id="br0">
      <inkml:brushProperty name="width" value="0.05" units="cm"/>
      <inkml:brushProperty name="height" value="0.05" units="cm"/>
      <inkml:brushProperty name="color" value="#E71224"/>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1"/>
    </inkml:context>
    <inkml:brush xml:id="br0">
      <inkml:brushProperty name="width" value="0.05" units="cm"/>
      <inkml:brushProperty name="height" value="0.05" units="cm"/>
      <inkml:brushProperty name="color" value="#E71224"/>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0"/>
    </inkml:context>
    <inkml:brush xml:id="br0">
      <inkml:brushProperty name="width" value="0.05" units="cm"/>
      <inkml:brushProperty name="height" value="0.05" units="cm"/>
      <inkml:brushProperty name="color" value="#E71224"/>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1"/>
    </inkml:context>
    <inkml:brush xml:id="br0">
      <inkml:brushProperty name="width" value="0.05" units="cm"/>
      <inkml:brushProperty name="height" value="0.05"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5"/>
    </inkml:context>
    <inkml:brush xml:id="br0">
      <inkml:brushProperty name="width" value="0.05" units="cm"/>
      <inkml:brushProperty name="height" value="0.05"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6"/>
    </inkml:context>
    <inkml:brush xml:id="br0">
      <inkml:brushProperty name="width" value="0.05" units="cm"/>
      <inkml:brushProperty name="height" value="0.05"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7"/>
    </inkml:context>
    <inkml:brush xml:id="br0">
      <inkml:brushProperty name="width" value="0.05" units="cm"/>
      <inkml:brushProperty name="height" value="0.05"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8"/>
    </inkml:context>
    <inkml:brush xml:id="br0">
      <inkml:brushProperty name="width" value="0.05" units="cm"/>
      <inkml:brushProperty name="height" value="0.05" units="cm"/>
    </inkml:brush>
  </inkml:definitions>
  <inkml:trace contextRef="#ctx0" brushRef="#br0">187 48 2697,'20'-37'1113,"-20"37"-888,1-1 0,-1 1 0,0 0 0,0 0 0,1-1 0,-1 1 1,0 0-1,0-1 0,0 1 0,0 0 0,0-1 0,0 1 0,1 0 0,-1-1 0,0 1 0,0 0 0,0-1 0,0 1 0,0 0 0,0-1 0,0 1 0,0 0 0,-1-1 1,1 1-1,0 0 0,0-1 0,0 1 0,0 0 0,0-1 0,0 1 0,-1-1 0,1 1-174,0 0 1,-1 0-1,1 0 1,0 0-1,0 0 1,0 0-1,-1 1 0,1-1 1,0 0-1,0 0 1,0 0-1,0 0 0,-1 0 1,1 0-1,0 0 1,0 0-1,0 0 1,0 1-1,-1-1 0,1 0 1,0 0-1,0 0 1,0 0-1,0 0 0,0 1 1,0-1-1,0 0 1,-1 0-1,1 0 1,0 1-1,0-1 0,0 0 1,0 0-1,0 0 1,0 0-1,0 1 0,0-1 1,0 0-1,0 0 1,0 1-1,-4 36 524,-1 7-184,0 62-1,2-29-106,0-8-170,2-47-99,-1 1 1,-9 42-1,5-40 35,-2 45 1,8 43 267,-5-22-159,0 9 233,5-90-340,-1 0 0,0 1 0,-1-1 1,0 0-1,-6 18 0,-23 47 536,19-50-413,-11 37 0,-10 83 40,25-103-58,-7 56-84,7 7 186,7-90-239,3 75 19,0-42-26,1 16 9,-1 39 83,1 16-6,0 3 58,8 61 59,0-27-91,2-9-44,-1 24 216,-13-116-256,2-1 0,10 57 1,-7-66 77,-1 0-1,-6 71 1,1 7-94,6-7 36,2 74 21,-4-121-56,-1-33 46,-5 70-1,2-83-54,0 1-1,1-1 0,2 0 0,3 25 1,-4-42-2,0 1 1,0-1-1,-1 10 1,0-12-12,1 0 1,-1 0-1,1 0 0,0 0 1,0 0-1,0 1 1,1-1-1,0 0 0,-1 0 1,3 6-1,-1-6 7,-1 0-1,0 0 0,0 0 0,0-1 1,-1 1-1,1 5 0,-1-6-4,0 0 0,0 1-1,1-1 1,0 0-1,-1 0 1,1 1 0,0-1-1,1 0 1,1 3-1,-11 14 361,7-16-359,-4 21-36,5-24 32,0 1 0,0-1-1,0 1 1,0-1 0,1 1 0,-1-1 0,0 1 0,1-1-1,-1 1 1,1-1 0,-1 0 0,1 1 0,-1-1 0,1 0 0,0 1-1,0-1 1,1 2 0,-5-6 717,0 3-1604,2 4-3593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9"/>
    </inkml:context>
    <inkml:brush xml:id="br0">
      <inkml:brushProperty name="width" value="0.05" units="cm"/>
      <inkml:brushProperty name="height" value="0.05"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0"/>
    </inkml:context>
    <inkml:brush xml:id="br0">
      <inkml:brushProperty name="width" value="0.05" units="cm"/>
      <inkml:brushProperty name="height" value="0.05" units="cm"/>
    </inkml:brush>
  </inkml:definitions>
  <inkml:trace contextRef="#ctx0" brushRef="#br0">179 65 2857,'-49'-19'1427,"48"18"-1280,-1 1 0,1-1 1,0 0-1,-1 1 1,1-1-1,0 0 0,-1 0 1,1 0-1,0 0 1,0 0-1,0 0 1,0 0-1,0 0 0,0-1 1,-1-1-1,1 2-45,1 0-1,0 0 1,0 0-1,0 0 1,0-1-1,0 1 1,0 0-1,0 0 1,0 0-1,0 0 1,1 0 0,-1 0-1,1-1 1,1-11 3602,-1 15-3608,-1 0 0,0-1 1,1 1-1,-1-1 0,1 1 1,-1-1-1,1 1 0,0-1 0,0 1 1,0-1-1,0 0 0,0 1 1,1 1-1,0-2-74,-1 1 1,1 0-1,-1 0 1,0 0-1,1 0 0,-1 1 1,0-1-1,0 0 1,0 4-1,2 15 753,0 43-1,-2-16-334,0 14 216,-7 67 1,6-127-637,-11 97 737,5-50-553,0 63 1,6-90-151,-1 1 0,-1-1 0,0 0-1,-2 0 1,0 0 0,-15 40 0,7-26 82,2 0-1,1 1 1,-4 42 0,11-67-143,-11 122 127,7-47-41,-2-28-32,-3 35 75,13 15 54,0-4-129,-2-100-44,-2 31 18,1 1 0,3-1 1,8 59-1,3 1 38,-10-73-1,-1-1 0,-2 46 0,-1-47-23,0 0 0,2 0 0,6 38 1,-5-48-17,0-1 0,-1 1 1,0 0-1,0 0 0,-3 21 1,0 41 206,2-15-126,-1-39-82,1 0-1,0-1 0,2 1 1,0 0-1,5 18 0,-5-25-10,0 0 0,-1 0 0,0 0 1,-1 0-1,-3 23 0,0-1 14,-14 145 126,16-166-131,1 1-1,0 14 1,1-18-7,0 1 0,-2-1 0,1 1 0,-4 16 0,-2 1 22,2 0 0,1 0 0,0 0 0,3 0 0,2 36-1,-1-49-21,-1 1 0,-3 17 0,2-18-1,0 1-1,1 18 1,3-7-6,-2 1 0,-3 33 0,-3-32 3,4-25-4,0 1 0,0 0 0,0 0 0,0 0 1,1 0-1,0 0 0,0 0 0,0-1 0,2 9 0,1 2 3,-1 0-1,-1 0 0,0 0 0,-2 27 0,0-23-1,-2 20 11,1-27-11,1-1 0,1 1-1,0 0 1,2 15-1,-1-16 4,0 1 1,-2 17-1,1-18-4,-1-1-1,3 15 0,0 30 24,0-46-7,-2-8-16,0-1 1,0 0-1,0 1 0,1-1 0,-1 1 1,0-1-1,0 0 0,0 1 0,0-1 1,0 0-1,1 1 0,-1-1 0,0 1 1,0-1-1,0 1 0,0-1 0,0 0 0,0 1 1,-1-1-1,1 1 0,0-1 0,0 0 1,0 1-1,0-1 0,0 0 0,0 1 1,-1-1-1,1 0 0,0 1 0,0-1 1,-1 0-1,1 1 0,0-1 0,0 0 1,-1 1-1,1-1 0,0 0 0,-1 0 1,1 1-1,-1-1 0,1 0 0,0 0 1,-1 0-1,1 0 0,0 0 0,-1 0 1,1 1-1,-1-1 0,1 0 0,0 0 1,-1 0-1,0 7 30,1 1 1,2 14 0,-1-14 151,0-4-153,-1 1 1,1-1-1,-1 1 1,0-1-1,0 0 0,-1 1 1,0 5-1,-2-9 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1"/>
    </inkml:context>
    <inkml:brush xml:id="br0">
      <inkml:brushProperty name="width" value="0.05" units="cm"/>
      <inkml:brushProperty name="height" value="0.05"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2"/>
    </inkml:context>
    <inkml:brush xml:id="br0">
      <inkml:brushProperty name="width" value="0.05" units="cm"/>
      <inkml:brushProperty name="height" value="0.05"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3"/>
    </inkml:context>
    <inkml:brush xml:id="br0">
      <inkml:brushProperty name="width" value="0.05" units="cm"/>
      <inkml:brushProperty name="height" value="0.05"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4"/>
    </inkml:context>
    <inkml:brush xml:id="br0">
      <inkml:brushProperty name="width" value="0.05" units="cm"/>
      <inkml:brushProperty name="height" value="0.05"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5"/>
    </inkml:context>
    <inkml:brush xml:id="br0">
      <inkml:brushProperty name="width" value="0.05" units="cm"/>
      <inkml:brushProperty name="height" value="0.05"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6"/>
    </inkml:context>
    <inkml:brush xml:id="br0">
      <inkml:brushProperty name="width" value="0.05" units="cm"/>
      <inkml:brushProperty name="height" value="0.05"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6"/>
    </inkml:context>
    <inkml:brush xml:id="br0">
      <inkml:brushProperty name="width" value="0.05" units="cm"/>
      <inkml:brushProperty name="height" value="0.05"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7"/>
    </inkml:context>
    <inkml:brush xml:id="br0">
      <inkml:brushProperty name="width" value="0.05" units="cm"/>
      <inkml:brushProperty name="height" value="0.05"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8"/>
    </inkml:context>
    <inkml:brush xml:id="br0">
      <inkml:brushProperty name="width" value="0.05" units="cm"/>
      <inkml:brushProperty name="height" value="0.05"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9"/>
    </inkml:context>
    <inkml:brush xml:id="br0">
      <inkml:brushProperty name="width" value="0.05" units="cm"/>
      <inkml:brushProperty name="height" value="0.05" units="cm"/>
    </inkml:brush>
  </inkml:definitions>
  <inkml:trace contextRef="#ctx0" brushRef="#br0">53 50 1832,'1'-4'562,"-1"1"0,0-1-1,1 1 1,0 0 0,0-1 0,0 1-1,2-6 1,3-7 1923,-6 16-2423,0 0-1,0 0 0,0 0 1,0 0-1,0 0 0,0 0 0,0 0 1,1 1-1,-1-1 0,0 0 1,0 0-1,0 0 0,0 0 1,0 0-1,0 0 0,0 0 1,0 0-1,0 0 0,0 0 1,0 0-1,1 0 0,-1 0 1,0 0-1,0 0 0,0 0 1,0 0-1,0 0 0,0 0 1,0 0-1,0 0 0,0 0 1,0 0-1,0 0 0,0 0 1,1 0-1,-1 0 0,0-1 1,0 1-1,0 0 0,0 0 1,0 0-1,0 0 0,0 0 1,2 12 419,-1 151 1072,-1-10-665,-1 56 161,-7-135-895,5-52-144,0 1 0,2 0 0,1 23 0,5 8 82,-1-17 51,-1 37 0,-3-51-11,1 0 0,0 1 1,7 28-1,-4-28 50,1 34 1,1 9 142,-3-49-297,-2 0 0,0 0 0,-1 0 0,0 0 0,-2 0 1,0 1-1,-1-2 0,-6 20 0,3-7-7,-5 44 0,9-47 39,-2-1 1,-11 41-1,4-28-36,1 1 1,1 0-1,3 1 1,-3 75-1,9-77 29,5 168 195,12-95-179,-10-75-54,4 60-1,-10-31 27,-1-17 6,11 83 0,-4-77-20,-2 107-1,-5-147-22,0 139 3,-5-1 8,0 19-22,11 77 16,-7-191 6,-9 61 0,8-97-14,2 0 0,3 32 0,0-13 22,-3-33-13,0-1-1,-1 0 0,0 0 1,0 0-1,-4 9 0,3-10-9,1 0 0,0 0 0,-1 0 0,2 0-1,-1 0 1,1 12 0,1 34 4,-1-39-3,0 1 0,3 19 1,-1-13 245,-1 31 0,-1-45-225,0-6 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0"/>
    </inkml:context>
    <inkml:brush xml:id="br0">
      <inkml:brushProperty name="width" value="0.05" units="cm"/>
      <inkml:brushProperty name="height" value="0.05"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1"/>
    </inkml:context>
    <inkml:brush xml:id="br0">
      <inkml:brushProperty name="width" value="0.05" units="cm"/>
      <inkml:brushProperty name="height" value="0.05"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2"/>
    </inkml:context>
    <inkml:brush xml:id="br0">
      <inkml:brushProperty name="width" value="0.05" units="cm"/>
      <inkml:brushProperty name="height" value="0.05"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3"/>
    </inkml:context>
    <inkml:brush xml:id="br0">
      <inkml:brushProperty name="width" value="0.05" units="cm"/>
      <inkml:brushProperty name="height" value="0.05"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4"/>
    </inkml:context>
    <inkml:brush xml:id="br0">
      <inkml:brushProperty name="width" value="0.05" units="cm"/>
      <inkml:brushProperty name="height" value="0.05"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5"/>
    </inkml:context>
    <inkml:brush xml:id="br0">
      <inkml:brushProperty name="width" value="0.05" units="cm"/>
      <inkml:brushProperty name="height" value="0.05" units="cm"/>
    </inkml:brush>
  </inkml:definitions>
  <inkml:trace contextRef="#ctx0" brushRef="#br0">81 41 2497,'-61'20'1688,"61"-20"-1592,-1 0 1,0 1-1,0-1 1,0 0-1,0 0 1,0 0-1,1 0 1,-1 1-1,0-1 1,0-1-1,0 1 1,0 0-1,0 0 1,0 0-1,0 0 1,1 0-1,-1-1 1,0 1-1,-1-1 1,1 1-59,1-1 0,0 1 0,0 0 0,0 0 0,0 0 0,0 0 0,0-1 0,0 1 0,0 0 0,0 0 0,0 0 1,-1-1-1,1 1 0,0 0 0,0 0 0,0 0 0,0-1 0,0 1 0,0 0 0,1 0 0,-1 0 0,0-1 1,0 1-1,0 0 0,0 0 0,0 0 0,0-1 0,0 1 0,0 0 0,0 0 0,0 0 0,1 0 0,-1-1 0,0 1 1,0 0-1,4-2 0,-1 1 0,1 0 0,0 0 0,0 0 0,0 0 0,-1 1 0,1-1 0,0 1 0,7 0 0,-1 0 7,172-8 212,28-3 332,13 0 401,-213 10-902,-1 1-1,0-2 0,12-2 0,-12 2-81,0 0 0,1 0 0,12 1-1,39 3-1423,-51 0 911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7"/>
    </inkml:context>
    <inkml:brush xml:id="br0">
      <inkml:brushProperty name="width" value="0.05" units="cm"/>
      <inkml:brushProperty name="height" value="0.05"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6"/>
    </inkml:context>
    <inkml:brush xml:id="br0">
      <inkml:brushProperty name="width" value="0.05" units="cm"/>
      <inkml:brushProperty name="height" value="0.05"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7"/>
    </inkml:context>
    <inkml:brush xml:id="br0">
      <inkml:brushProperty name="width" value="0.05" units="cm"/>
      <inkml:brushProperty name="height" value="0.05" units="cm"/>
    </inkml:brush>
  </inkml:definitions>
  <inkml:trace contextRef="#ctx0" brushRef="#br0">0 39 1408,'0'0'3989,"5"0"-2401,302-16-157,52 24-1189,-159-13-210,-39-8 1320,-27 1-465,30 17-817,-100 0-65,214 5 33,-160-9-21,17 1 6,167 8 81,-243-7-85,53-2 128,-2-2 250,-56 2-375,-14-8 90,2 4-176,-40 4-1154,-2 0 763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8"/>
    </inkml:context>
    <inkml:brush xml:id="br0">
      <inkml:brushProperty name="width" value="0.05" units="cm"/>
      <inkml:brushProperty name="height" value="0.05"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9"/>
    </inkml:context>
    <inkml:brush xml:id="br0">
      <inkml:brushProperty name="width" value="0.05" units="cm"/>
      <inkml:brushProperty name="height" value="0.05" units="cm"/>
    </inkml:brush>
  </inkml:definitions>
  <inkml:trace contextRef="#ctx0" brushRef="#br0">1 8 1440,'43'-4'1041,"-34"3"15,0 1-448,2 0-152,2 0-152,1 0-32,-2-2-72,4 2-32,0 0-96,-1 0-32,2 1-24,-2-1-8,-3 1-16,-1-1-88,-4 2 64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0"/>
    </inkml:context>
    <inkml:brush xml:id="br0">
      <inkml:brushProperty name="width" value="0.05" units="cm"/>
      <inkml:brushProperty name="height" value="0.05"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1"/>
    </inkml:context>
    <inkml:brush xml:id="br0">
      <inkml:brushProperty name="width" value="0.05" units="cm"/>
      <inkml:brushProperty name="height" value="0.05"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2"/>
    </inkml:context>
    <inkml:brush xml:id="br0">
      <inkml:brushProperty name="width" value="0.05" units="cm"/>
      <inkml:brushProperty name="height" value="0.05"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3"/>
    </inkml:context>
    <inkml:brush xml:id="br0">
      <inkml:brushProperty name="width" value="0.05" units="cm"/>
      <inkml:brushProperty name="height" value="0.05"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4"/>
    </inkml:context>
    <inkml:brush xml:id="br0">
      <inkml:brushProperty name="width" value="0.05" units="cm"/>
      <inkml:brushProperty name="height" value="0.05"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5"/>
    </inkml:context>
    <inkml:brush xml:id="br0">
      <inkml:brushProperty name="width" value="0.05" units="cm"/>
      <inkml:brushProperty name="height" value="0.05"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8"/>
    </inkml:context>
    <inkml:brush xml:id="br0">
      <inkml:brushProperty name="width" value="0.05" units="cm"/>
      <inkml:brushProperty name="height" value="0.05"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6"/>
    </inkml:context>
    <inkml:brush xml:id="br0">
      <inkml:brushProperty name="width" value="0.05" units="cm"/>
      <inkml:brushProperty name="height" value="0.05"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7"/>
    </inkml:context>
    <inkml:brush xml:id="br0">
      <inkml:brushProperty name="width" value="0.05" units="cm"/>
      <inkml:brushProperty name="height" value="0.05"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8"/>
    </inkml:context>
    <inkml:brush xml:id="br0">
      <inkml:brushProperty name="width" value="0.05" units="cm"/>
      <inkml:brushProperty name="height" value="0.05"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2"/>
    </inkml:context>
    <inkml:brush xml:id="br0">
      <inkml:brushProperty name="width" value="0.05" units="cm"/>
      <inkml:brushProperty name="height" value="0.05"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3"/>
    </inkml:context>
    <inkml:brush xml:id="br0">
      <inkml:brushProperty name="width" value="0.05" units="cm"/>
      <inkml:brushProperty name="height" value="0.05"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4"/>
    </inkml:context>
    <inkml:brush xml:id="br0">
      <inkml:brushProperty name="width" value="0.07938" units="cm"/>
      <inkml:brushProperty name="height" value="0.07938" units="cm"/>
    </inkml:brush>
  </inkml:definitions>
  <inkml:trace contextRef="#ctx0" brushRef="#br0">5831 64 944,'-7'5'176,"-10"4"196,16-9-348,0 1 1,1-1 0,-1 0 0,0 0 0,0 0 0,0 0 0,1 0 0,-1 0 0,0 0 0,0 0 0,0 0-1,1-1 1,-1 1 0,0 0 0,0 0 0,0-1 0,1 1 0,-1 0 0,0-1 0,1 1 0,-1-1 0,0 0-1,-11-8 183,0 1 0,-1 0 0,0 1 0,0 0 0,0 1 0,-1 0 0,0 1 0,0 1 0,0 0 0,0 1 0,-1 1 0,-27-1 0,-10 2 279,0 3-1,-65 10 0,104-10-347,-87 12 93,32-3-365,-101 2 0,17-16-234,-36-1 409,160 5-34,-395 18-6,-38 2 34,330-16 247,-204 32 0,-116 46-314,432-78 32,-634 155-109,90 37 3,507-170 59,-80 51 0,-42 49 5,134-90 36,2 3-1,-54 64 1,-11 11 24,60-68-6,-76 100 0,34-32 5,-6 8 10,71-89-26,-34 65 1,-116 326-104,166-403 101,-28 88-30,-36 196-1,70-296 32,-65 316 15,-18-4-6,65-256-8,-21 135 0,35-149-13,3 0 0,1 1 0,8 63 0,-4-84 2,3 1 1,0-1 0,2 0-1,1 0 1,2-1 0,1 0-1,18 35 1,9 3-7,2-3 1,4-1-1,61 71 0,-53-74 17,9 10-9,118 108-1,-91-104 1,153 99 0,-31-35-26,50 30 11,-139-100 11,301 158-63,-323-182 87,117 74 0,-106-50-80,139 66-1,-213-120 41,655 281 8,-458-208-24,114 40-703,-212-87 381,240 41 0,147-19 842,-304-50-334,264-17 0,215-59-49,-234 13 6,-52 6 17,597-39 626,-883 78-728,200-8 4,-2-22 40,106-59 686,-353 70-412,0-4-1,-2-2 1,104-59 0,-147 68-242,-1-1 0,-1-1 0,32-33 0,-40 40-302,-11 9 10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5"/>
    </inkml:context>
    <inkml:brush xml:id="br0">
      <inkml:brushProperty name="width" value="0.07938" units="cm"/>
      <inkml:brushProperty name="height" value="0.07938"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6"/>
    </inkml:context>
    <inkml:brush xml:id="br0">
      <inkml:brushProperty name="width" value="0.07938" units="cm"/>
      <inkml:brushProperty name="height" value="0.07938"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7"/>
    </inkml:context>
    <inkml:brush xml:id="br0">
      <inkml:brushProperty name="width" value="0.07938" units="cm"/>
      <inkml:brushProperty name="height" value="0.07938"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8"/>
    </inkml:context>
    <inkml:brush xml:id="br0">
      <inkml:brushProperty name="width" value="0.07938" units="cm"/>
      <inkml:brushProperty name="height" value="0.07938"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9"/>
    </inkml:context>
    <inkml:brush xml:id="br0">
      <inkml:brushProperty name="width" value="0.05" units="cm"/>
      <inkml:brushProperty name="height" value="0.05"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9"/>
    </inkml:context>
    <inkml:brush xml:id="br0">
      <inkml:brushProperty name="width" value="0.07938" units="cm"/>
      <inkml:brushProperty name="height" value="0.07938"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0"/>
    </inkml:context>
    <inkml:brush xml:id="br0">
      <inkml:brushProperty name="width" value="0.07938" units="cm"/>
      <inkml:brushProperty name="height" value="0.07938" units="cm"/>
    </inkml:brush>
  </inkml:definitions>
  <inkml:trace contextRef="#ctx0" brushRef="#br0">326 68 1712,'-4'-54'974,"1"42"1754,3 12-2560,0 0-1,0 0 0,0-1 1,-1 1-1,1 0 0,0 0 0,0 0 1,-1 0-1,1 0 0,0 0 1,0 0-1,0 0 0,-1 0 0,1 0 1,0 0-1,0 0 0,-1 0 1,1 0-1,0 0 0,0 0 0,-1 0 1,1 0-1,0 1 0,0-1 0,0 0 1,-1 0-1,1 0 0,0 0 1,0 0-1,-4 38-61,-3 14 505,5-35-408,1-1 0,0 1-1,1-1 1,1 1 0,0-1 0,5 17-1,2 45 472,-4-22-131,-2-42-465,0 0 0,-1 1 0,-1-1-1,0 0 1,-1 1 0,-5 20 0,4-23-3,0 0 0,1 0-1,0 0 1,1 0 0,1 13 0,-1-10 24,1 0 0,-4 24 1,-1-19 85,-2 14 287,-2 65 0,6-75-348,-6 40 0,4-39 26,-4 11 124,5-24-165,1 0 0,-3 24 0,-5 70 595,6-72-398,-2 51-1,7-46-2,-9 79 0,5-101-265,2-1 1,1 32 0,0-42-39,0 0 0,-1 0 0,0 0 0,-2 8 0,2-8 15,0 0 0,0 0 0,0 11 0,1 30 132,-9 74 1,2-80-133,4-25-15,-2 21 1,4-17-5,0 59 38,1-65-24,-1 0 0,0 0-1,-5 22 1,4-26 2,0 1 0,0 0 0,1-1 0,1 1 0,0 0 0,0 0 0,3 13 0,-2-13-8,0 0 1,0 1-1,-1-1 0,-1 1 1,0-1-1,-3 16 0,-2 16 15,1 236-11,5-169-5,-1-20 2,1-73 1,-1-1 0,-7 32-1,5-32-7,0 0-1,0 31 1,2-4 15,-2-1 1,-1 0 0,-20 81-1,19-102-16,2-13-3,1-1 0,0 1 1,1-1-1,-1 10 0,1 16-18,1 76 26,0-104 6,-1-1 0,0 1 1,0-1-1,0 0 1,0 0-1,-1 1 1,0-1-1,0 0 1,-4 7-1,-6 15 4,7-9-5,1-1 1,0 1-1,2 0 0,-1 17 1,-10 30 1,7-35-7,6-25-9,0-2 2,-1 0 0,1 0-1,0 0 1,0 0 0,0 0 0,0 0-1,0 0 1,0 0 0,1 0 0,-1 0-1,0 0 1,1-1 0,0 1-1,0 0 1,1 3 0,-2-5 169,-4 18-120,5-8-33,-1 0-1,1 1 1,4 13 0,-5-19 44,-1 0 1,1 0 0,-1-1 0,0 1 0,0 0 0,0-1-1,-1 1 1,-3 7 0,3-6-14,-4 6-314,6-12 205,0 0 0,0 0 1,0 0-1,0 0 0,0 0 0,0 0 0,0 0 0,0 0 0,0 0 0,0 1 0,0-1 0,0 0 0,0 0 0,0 0 0,0 0 0,-1 0 0,1 0 0,0 0 0,0 0 0,0 0 0,0 0 0,0 0 0,0 0 0,0 0 0,0 0 0,-1 0 0,1 0 0,0 0 0,0 0 1,0 0-1,0 0 0,0 0 0,0 0 0,0 0 0,0 0 0,-1 0 0,1 0 0,0 0 0,0 0 0,0 0 0,0 0 0,0 0 0,0 0 0,0 0 0,0 0 0,-7-20-6373,5 11 6335,-7-37-1650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1"/>
    </inkml:context>
    <inkml:brush xml:id="br0">
      <inkml:brushProperty name="width" value="0.07938" units="cm"/>
      <inkml:brushProperty name="height" value="0.07938"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2"/>
    </inkml:context>
    <inkml:brush xml:id="br0">
      <inkml:brushProperty name="width" value="0.07938" units="cm"/>
      <inkml:brushProperty name="height" value="0.07938"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3"/>
    </inkml:context>
    <inkml:brush xml:id="br0">
      <inkml:brushProperty name="width" value="0.07938" units="cm"/>
      <inkml:brushProperty name="height" value="0.07938"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4"/>
    </inkml:context>
    <inkml:brush xml:id="br0">
      <inkml:brushProperty name="width" value="0.07938" units="cm"/>
      <inkml:brushProperty name="height" value="0.07938"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5"/>
    </inkml:context>
    <inkml:brush xml:id="br0">
      <inkml:brushProperty name="width" value="0.07938" units="cm"/>
      <inkml:brushProperty name="height" value="0.07938"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6"/>
    </inkml:context>
    <inkml:brush xml:id="br0">
      <inkml:brushProperty name="width" value="0.07938" units="cm"/>
      <inkml:brushProperty name="height" value="0.07938"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7"/>
    </inkml:context>
    <inkml:brush xml:id="br0">
      <inkml:brushProperty name="width" value="0.07938" units="cm"/>
      <inkml:brushProperty name="height" value="0.07938"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8"/>
    </inkml:context>
    <inkml:brush xml:id="br0">
      <inkml:brushProperty name="width" value="0.07938" units="cm"/>
      <inkml:brushProperty name="height" value="0.07938"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0"/>
    </inkml:context>
    <inkml:brush xml:id="br0">
      <inkml:brushProperty name="width" value="0.05" units="cm"/>
      <inkml:brushProperty name="height" value="0.05" units="cm"/>
    </inkml:brush>
  </inkml:definitions>
  <inkml:trace contextRef="#ctx0" brushRef="#br0">326 69 1712,'-4'-54'974,"1"41"1754,3 13-2560,0 0-1,0 0 0,0-1 1,-1 1-1,1 0 0,0 0 0,0 0 1,-1 0-1,1 0 0,0 0 1,0 0-1,0 0 0,-1 0 0,1 0 1,0 0-1,0 0 0,-1 0 1,1 0-1,0 0 0,0 0 0,-1 0 1,1 0-1,0 1 0,0-1 0,0 0 1,-1 0-1,1 0 0,0 0 1,0 1-1,-4 37-61,-3 14 505,5-36-408,1 1 0,0-1-1,1 1 1,1-1 0,0 1 0,5 16-1,2 44 472,-4-21-131,-2-42-465,0 1 0,-1-1 0,-1 1-1,0-1 1,-1 0 0,-5 22 0,4-24-3,0 0 0,1 0-1,0 0 1,1 0 0,1 13 0,-1-10 24,1 0 0,-4 24 1,-1-20 85,-2 16 287,-2 64 0,6-76-348,-6 41 0,4-39 26,-4 12 124,5-25-165,1 0 0,-3 23 0,-5 72 595,6-73-398,-2 50-1,7-44-2,-9 78 0,5-102-265,2 0 1,1 32 0,0-42-39,0 0 0,-1 0 0,0 0 0,-2 8 0,2-8 15,0 0 0,0 0 0,0 12 0,1 29 132,-9 74 1,2-81-133,4-24-15,-2 22 1,4-19-5,0 61 38,1-66-24,-1 0 0,0 0-1,-5 21 1,4-24 2,0-1 0,0 1 0,1 0 0,1 0 0,0-1 0,0 1 0,3 13 0,-2-12-8,0-1 1,0 0-1,-1 1 0,-1-1 1,0 1-1,-3 14 0,-2 18 15,1 234-11,5-168-5,-1-19 2,1-75 1,-1 1 0,-7 30-1,5-31-7,0 0-1,0 32 1,2-6 15,-2 0 1,-1 0 0,-20 82-1,19-103-16,2-14-3,1 1 0,0-1 1,1 1-1,-1 8 0,1 18-18,1 75 26,0-105 6,-1 1 0,0-1 1,0 0-1,0 1 1,0-1-1,-1 0 1,0 0-1,0 0 1,-4 7-1,-6 16 4,7-11-5,1 1 1,0-1-1,2 1 0,-1 18 1,-10 28 1,7-33-7,6-27-9,0-1 2,-1 0 0,1 0-1,0 0 1,0 0 0,0 0 0,0 0-1,0 0 1,0 0 0,1 0 0,-1 0-1,0 0 1,1 0 0,0 0-1,0 0 1,1 2 0,-2-4 169,-4 18-120,5-8-33,-1 1-1,1-1 1,4 15 0,-5-20 44,-1-1 1,1 1 0,-1 0 0,0 0 0,0-1 0,0 1-1,-1-1 1,-3 8 0,3-6-14,-4 6-314,6-12 205,0 0 0,0 0 1,0 0-1,0 1 0,0-1 0,0 0 0,0 0 0,0 0 0,0 0 0,0 0 0,0 0 0,0 0 0,0 0 0,0 0 0,0 0 0,-1 0 0,1 0 0,0 1 0,0-1 0,0 0 0,0 0 0,0 0 0,0 0 0,0 0 0,0 0 0,-1 0 0,1 0 0,0 0 0,0 0 1,0 0-1,0 0 0,0 0 0,0 0 0,0 0 0,0 0 0,-1 0 0,1 0 0,0 0 0,0-1 0,0 1 0,0 0 0,0 0 0,0 0 0,0 0 0,0 0 0,-7-20-6373,5 12 6335,-7-38-1650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9"/>
    </inkml:context>
    <inkml:brush xml:id="br0">
      <inkml:brushProperty name="width" value="0.07938" units="cm"/>
      <inkml:brushProperty name="height" value="0.07938"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8"/>
    </inkml:context>
    <inkml:brush xml:id="br0">
      <inkml:brushProperty name="width" value="0.07938" units="cm"/>
      <inkml:brushProperty name="height" value="0.07938" units="cm"/>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9"/>
    </inkml:context>
    <inkml:brush xml:id="br0">
      <inkml:brushProperty name="width" value="0.07938" units="cm"/>
      <inkml:brushProperty name="height" value="0.07938" units="cm"/>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0"/>
    </inkml:context>
    <inkml:brush xml:id="br0">
      <inkml:brushProperty name="width" value="0.07938" units="cm"/>
      <inkml:brushProperty name="height" value="0.07938" units="cm"/>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1"/>
    </inkml:context>
    <inkml:brush xml:id="br0">
      <inkml:brushProperty name="width" value="0.07938" units="cm"/>
      <inkml:brushProperty name="height" value="0.07938" units="cm"/>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2"/>
    </inkml:context>
    <inkml:brush xml:id="br0">
      <inkml:brushProperty name="width" value="0.07938" units="cm"/>
      <inkml:brushProperty name="height" value="0.07938" units="cm"/>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3"/>
    </inkml:context>
    <inkml:brush xml:id="br0">
      <inkml:brushProperty name="width" value="0.07938" units="cm"/>
      <inkml:brushProperty name="height" value="0.07938" units="cm"/>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4"/>
    </inkml:context>
    <inkml:brush xml:id="br0">
      <inkml:brushProperty name="width" value="0.07938" units="cm"/>
      <inkml:brushProperty name="height" value="0.07938" units="cm"/>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5"/>
    </inkml:context>
    <inkml:brush xml:id="br0">
      <inkml:brushProperty name="width" value="0.07938" units="cm"/>
      <inkml:brushProperty name="height" value="0.07938" units="cm"/>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5"/>
    </inkml:context>
    <inkml:brush xml:id="br0">
      <inkml:brushProperty name="width" value="0.07938" units="cm"/>
      <inkml:brushProperty name="height" value="0.07938" units="cm"/>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28767-AF5F-44F6-A5DD-887363758DAB}" type="datetimeFigureOut">
              <a:rPr lang="en-NL" smtClean="0"/>
              <a:t>08/05/2022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3EEA8-A7FC-402A-B04F-BF836D04CC97}" type="slidenum">
              <a:rPr lang="en-NL" smtClean="0"/>
              <a:t>‹#›</a:t>
            </a:fld>
            <a:endParaRPr lang="en-NL"/>
          </a:p>
        </p:txBody>
      </p:sp>
    </p:spTree>
    <p:extLst>
      <p:ext uri="{BB962C8B-B14F-4D97-AF65-F5344CB8AC3E}">
        <p14:creationId xmlns:p14="http://schemas.microsoft.com/office/powerpoint/2010/main" val="173815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a:t>
            </a:r>
          </a:p>
        </p:txBody>
      </p:sp>
      <p:sp>
        <p:nvSpPr>
          <p:cNvPr id="4" name="Slide Number Placeholder 3"/>
          <p:cNvSpPr>
            <a:spLocks noGrp="1"/>
          </p:cNvSpPr>
          <p:nvPr>
            <p:ph type="sldNum" sz="quarter" idx="5"/>
          </p:nvPr>
        </p:nvSpPr>
        <p:spPr/>
        <p:txBody>
          <a:bodyPr/>
          <a:lstStyle/>
          <a:p>
            <a:fld id="{60D3EEA8-A7FC-402A-B04F-BF836D04CC97}" type="slidenum">
              <a:rPr lang="en-NL" smtClean="0"/>
              <a:t>5</a:t>
            </a:fld>
            <a:endParaRPr lang="en-NL"/>
          </a:p>
        </p:txBody>
      </p:sp>
    </p:spTree>
    <p:extLst>
      <p:ext uri="{BB962C8B-B14F-4D97-AF65-F5344CB8AC3E}">
        <p14:creationId xmlns:p14="http://schemas.microsoft.com/office/powerpoint/2010/main" val="315781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a:t>
            </a:r>
          </a:p>
        </p:txBody>
      </p:sp>
      <p:sp>
        <p:nvSpPr>
          <p:cNvPr id="4" name="Slide Number Placeholder 3"/>
          <p:cNvSpPr>
            <a:spLocks noGrp="1"/>
          </p:cNvSpPr>
          <p:nvPr>
            <p:ph type="sldNum" sz="quarter" idx="5"/>
          </p:nvPr>
        </p:nvSpPr>
        <p:spPr/>
        <p:txBody>
          <a:bodyPr/>
          <a:lstStyle/>
          <a:p>
            <a:fld id="{60D3EEA8-A7FC-402A-B04F-BF836D04CC97}" type="slidenum">
              <a:rPr lang="en-NL" smtClean="0"/>
              <a:t>9</a:t>
            </a:fld>
            <a:endParaRPr lang="en-NL"/>
          </a:p>
        </p:txBody>
      </p:sp>
    </p:spTree>
    <p:extLst>
      <p:ext uri="{BB962C8B-B14F-4D97-AF65-F5344CB8AC3E}">
        <p14:creationId xmlns:p14="http://schemas.microsoft.com/office/powerpoint/2010/main" val="40591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a:t>
            </a:r>
          </a:p>
        </p:txBody>
      </p:sp>
      <p:sp>
        <p:nvSpPr>
          <p:cNvPr id="4" name="Slide Number Placeholder 3"/>
          <p:cNvSpPr>
            <a:spLocks noGrp="1"/>
          </p:cNvSpPr>
          <p:nvPr>
            <p:ph type="sldNum" sz="quarter" idx="5"/>
          </p:nvPr>
        </p:nvSpPr>
        <p:spPr/>
        <p:txBody>
          <a:bodyPr/>
          <a:lstStyle/>
          <a:p>
            <a:fld id="{60D3EEA8-A7FC-402A-B04F-BF836D04CC97}" type="slidenum">
              <a:rPr lang="en-NL" smtClean="0"/>
              <a:t>10</a:t>
            </a:fld>
            <a:endParaRPr lang="en-NL"/>
          </a:p>
        </p:txBody>
      </p:sp>
    </p:spTree>
    <p:extLst>
      <p:ext uri="{BB962C8B-B14F-4D97-AF65-F5344CB8AC3E}">
        <p14:creationId xmlns:p14="http://schemas.microsoft.com/office/powerpoint/2010/main" val="126443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Updated</a:t>
            </a:r>
          </a:p>
        </p:txBody>
      </p:sp>
      <p:sp>
        <p:nvSpPr>
          <p:cNvPr id="4" name="Slide Number Placeholder 3"/>
          <p:cNvSpPr>
            <a:spLocks noGrp="1"/>
          </p:cNvSpPr>
          <p:nvPr>
            <p:ph type="sldNum" sz="quarter" idx="5"/>
          </p:nvPr>
        </p:nvSpPr>
        <p:spPr/>
        <p:txBody>
          <a:bodyPr/>
          <a:lstStyle/>
          <a:p>
            <a:fld id="{60D3EEA8-A7FC-402A-B04F-BF836D04CC97}" type="slidenum">
              <a:rPr lang="en-NL" smtClean="0"/>
              <a:t>11</a:t>
            </a:fld>
            <a:endParaRPr lang="en-NL"/>
          </a:p>
        </p:txBody>
      </p:sp>
    </p:spTree>
    <p:extLst>
      <p:ext uri="{BB962C8B-B14F-4D97-AF65-F5344CB8AC3E}">
        <p14:creationId xmlns:p14="http://schemas.microsoft.com/office/powerpoint/2010/main" val="262018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0D3EEA8-A7FC-402A-B04F-BF836D04CC97}" type="slidenum">
              <a:rPr lang="en-NL" smtClean="0"/>
              <a:t>19</a:t>
            </a:fld>
            <a:endParaRPr lang="en-NL"/>
          </a:p>
        </p:txBody>
      </p:sp>
    </p:spTree>
    <p:extLst>
      <p:ext uri="{BB962C8B-B14F-4D97-AF65-F5344CB8AC3E}">
        <p14:creationId xmlns:p14="http://schemas.microsoft.com/office/powerpoint/2010/main" val="42162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0D3EEA8-A7FC-402A-B04F-BF836D04CC97}" type="slidenum">
              <a:rPr lang="en-NL" smtClean="0"/>
              <a:t>21</a:t>
            </a:fld>
            <a:endParaRPr lang="en-NL"/>
          </a:p>
        </p:txBody>
      </p:sp>
    </p:spTree>
    <p:extLst>
      <p:ext uri="{BB962C8B-B14F-4D97-AF65-F5344CB8AC3E}">
        <p14:creationId xmlns:p14="http://schemas.microsoft.com/office/powerpoint/2010/main" val="203415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C8716-190D-4D5A-9EFF-C5CC78FFE88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6DE9D08F-79E4-489A-B783-2D565321B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B8C39399-3C32-43BE-9A0F-7ECE0DEEC26C}"/>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C0C8DF91-4A72-48D3-8C92-EC3F5E7D5BD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6F6B094-CD80-4FA8-8F91-E56D8CEF3D16}"/>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422736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603E64-DC70-4D20-B6DF-3FC520C70E22}"/>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AB40AC8-D508-4979-878B-977DFA66DF5E}"/>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D325AD8-D99E-4084-BFF6-114422B33592}"/>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29F43FFB-E247-4878-B6AE-9DF6EB14C5C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14628632-D8B4-450A-ACD2-66DBF28FB605}"/>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02439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8D82FE8-1223-4727-A776-810BD237E029}"/>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64F3FA0-8B90-44DD-B47D-EAA1B83BACC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612A6B63-CE54-4ED5-8B70-74BD1E9B97B5}"/>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180EEE62-3021-4B1D-992B-2DCCB3172DB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CD3482C4-5816-41F7-BC53-BD57C3C832B0}"/>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74996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54713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67269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91463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5-8-2022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90978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910200B7-4B8E-4B48-BDE1-4D1EA95F25A7}" type="datetimeFigureOut">
              <a:rPr lang="nl-NL" smtClean="0"/>
              <a:t>5-8-2022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492270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910200B7-4B8E-4B48-BDE1-4D1EA95F25A7}" type="datetimeFigureOut">
              <a:rPr lang="nl-NL" smtClean="0"/>
              <a:t>5-8-2022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098509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10200B7-4B8E-4B48-BDE1-4D1EA95F25A7}" type="datetimeFigureOut">
              <a:rPr lang="nl-NL" smtClean="0"/>
              <a:t>5-8-2022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3596524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5-8-2022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86344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65FBC-5627-47E7-A630-911FD0F8350A}"/>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ECEDA507-328C-40FE-982E-D69ADCF0430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82F59E8-AC0C-44F5-AA07-F9E0429EC373}"/>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2AB79DDC-B4E0-4DC5-89AF-63589F3221C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E5C8E217-3806-4403-A1B4-3F86370C1022}"/>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795790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5-8-2022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13546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0784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606008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only, no line 2011">
    <p:spTree>
      <p:nvGrpSpPr>
        <p:cNvPr id="1" name=""/>
        <p:cNvGrpSpPr/>
        <p:nvPr/>
      </p:nvGrpSpPr>
      <p:grpSpPr>
        <a:xfrm>
          <a:off x="0" y="0"/>
          <a:ext cx="0" cy="0"/>
          <a:chOff x="0" y="0"/>
          <a:chExt cx="0" cy="0"/>
        </a:xfrm>
      </p:grpSpPr>
      <p:sp>
        <p:nvSpPr>
          <p:cNvPr id="8" name="Title 3"/>
          <p:cNvSpPr>
            <a:spLocks noGrp="1"/>
          </p:cNvSpPr>
          <p:nvPr>
            <p:ph type="title"/>
          </p:nvPr>
        </p:nvSpPr>
        <p:spPr>
          <a:xfrm>
            <a:off x="1451976" y="396770"/>
            <a:ext cx="10368000" cy="734400"/>
          </a:xfrm>
          <a:prstGeom prst="rect">
            <a:avLst/>
          </a:prstGeom>
        </p:spPr>
        <p:txBody>
          <a:bodyPr lIns="0" tIns="0" rIns="0" bIns="0" anchor="b"/>
          <a:lstStyle>
            <a:lvl1pPr>
              <a:lnSpc>
                <a:spcPts val="2500"/>
              </a:lnSpc>
              <a:spcBef>
                <a:spcPts val="624"/>
              </a:spcBef>
              <a:defRPr sz="2600" cap="all" baseline="0"/>
            </a:lvl1pPr>
          </a:lstStyle>
          <a:p>
            <a:r>
              <a:rPr lang="en-US"/>
              <a:t>Click to edit Master title style</a:t>
            </a:r>
            <a:endParaRPr lang="en-US" dirty="0"/>
          </a:p>
        </p:txBody>
      </p:sp>
      <p:sp>
        <p:nvSpPr>
          <p:cNvPr id="3" name="Tijdelijke aanduiding voor voettekst 4"/>
          <p:cNvSpPr>
            <a:spLocks noGrp="1"/>
          </p:cNvSpPr>
          <p:nvPr>
            <p:ph type="ftr" sz="quarter" idx="10"/>
          </p:nvPr>
        </p:nvSpPr>
        <p:spPr/>
        <p:txBody>
          <a:bodyPr/>
          <a:lstStyle>
            <a:lvl1pPr>
              <a:defRPr/>
            </a:lvl1pPr>
          </a:lstStyle>
          <a:p>
            <a:pPr>
              <a:defRPr/>
            </a:pPr>
            <a:endParaRPr lang="en-GB"/>
          </a:p>
        </p:txBody>
      </p:sp>
      <p:sp>
        <p:nvSpPr>
          <p:cNvPr id="4" name="Tijdelijke aanduiding voor dianummer 5"/>
          <p:cNvSpPr>
            <a:spLocks noGrp="1"/>
          </p:cNvSpPr>
          <p:nvPr>
            <p:ph type="sldNum" sz="quarter" idx="11"/>
          </p:nvPr>
        </p:nvSpPr>
        <p:spPr/>
        <p:txBody>
          <a:bodyPr/>
          <a:lstStyle>
            <a:lvl1pPr>
              <a:defRPr/>
            </a:lvl1pPr>
          </a:lstStyle>
          <a:p>
            <a:pPr>
              <a:defRPr/>
            </a:pPr>
            <a:fld id="{AF595282-1FFB-4018-945B-76C310E6DE7C}" type="slidenum">
              <a:rPr lang="en-GB" altLang="nl-NL"/>
              <a:pPr>
                <a:defRPr/>
              </a:pPr>
              <a:t>‹#›</a:t>
            </a:fld>
            <a:endParaRPr lang="en-GB" altLang="nl-NL"/>
          </a:p>
        </p:txBody>
      </p:sp>
      <p:sp>
        <p:nvSpPr>
          <p:cNvPr id="5" name="Date Placeholder 10"/>
          <p:cNvSpPr>
            <a:spLocks noGrp="1"/>
          </p:cNvSpPr>
          <p:nvPr>
            <p:ph type="dt" sz="half" idx="12"/>
          </p:nvPr>
        </p:nvSpPr>
        <p:spPr/>
        <p:txBody>
          <a:bodyPr/>
          <a:lstStyle>
            <a:lvl1pPr>
              <a:defRPr/>
            </a:lvl1pPr>
          </a:lstStyle>
          <a:p>
            <a:pPr>
              <a:defRPr/>
            </a:pPr>
            <a:fld id="{58DA38C5-062C-4F2B-9815-9127FE18C0E1}" type="datetime1">
              <a:rPr lang="en-GB"/>
              <a:pPr>
                <a:defRPr/>
              </a:pPr>
              <a:t>05/08/2022</a:t>
            </a:fld>
            <a:endParaRPr lang="nl-NL" dirty="0"/>
          </a:p>
        </p:txBody>
      </p:sp>
    </p:spTree>
    <p:extLst>
      <p:ext uri="{BB962C8B-B14F-4D97-AF65-F5344CB8AC3E}">
        <p14:creationId xmlns:p14="http://schemas.microsoft.com/office/powerpoint/2010/main" val="1701008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lte and bulleted list 2011">
    <p:spTree>
      <p:nvGrpSpPr>
        <p:cNvPr id="1" name=""/>
        <p:cNvGrpSpPr/>
        <p:nvPr/>
      </p:nvGrpSpPr>
      <p:grpSpPr>
        <a:xfrm>
          <a:off x="0" y="0"/>
          <a:ext cx="0" cy="0"/>
          <a:chOff x="0" y="0"/>
          <a:chExt cx="0" cy="0"/>
        </a:xfrm>
      </p:grpSpPr>
      <p:pic>
        <p:nvPicPr>
          <p:cNvPr id="5" name="Picture 5" descr="UT_ITC powerpoint sheet small_2">
            <a:extLst>
              <a:ext uri="{FF2B5EF4-FFF2-40B4-BE49-F238E27FC236}">
                <a16:creationId xmlns:a16="http://schemas.microsoft.com/office/drawing/2014/main" id="{A660EAE5-3E84-4D06-8CF0-F33AB60D2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14"/>
          <a:stretch>
            <a:fillRect/>
          </a:stretch>
        </p:blipFill>
        <p:spPr bwMode="auto">
          <a:xfrm>
            <a:off x="-12700" y="465139"/>
            <a:ext cx="1303867"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1451976" y="396770"/>
            <a:ext cx="10368000" cy="734400"/>
          </a:xfrm>
          <a:prstGeom prst="rect">
            <a:avLst/>
          </a:prstGeom>
        </p:spPr>
        <p:txBody>
          <a:bodyPr lIns="0" tIns="0" rIns="0" bIns="0" anchor="b" anchorCtr="0"/>
          <a:lstStyle>
            <a:lvl1pPr>
              <a:lnSpc>
                <a:spcPts val="2500"/>
              </a:lnSpc>
              <a:spcBef>
                <a:spcPts val="624"/>
              </a:spcBef>
              <a:defRPr sz="2600" cap="all" baseline="0"/>
            </a:lvl1pPr>
          </a:lstStyle>
          <a:p>
            <a:r>
              <a:rPr lang="nl-NL"/>
              <a:t>Klik om de stijl te bewerken</a:t>
            </a:r>
            <a:endParaRPr lang="en-US" dirty="0"/>
          </a:p>
        </p:txBody>
      </p:sp>
      <p:sp>
        <p:nvSpPr>
          <p:cNvPr id="8" name="Rectangle 3"/>
          <p:cNvSpPr>
            <a:spLocks noGrp="1" noChangeArrowheads="1"/>
          </p:cNvSpPr>
          <p:nvPr>
            <p:ph idx="1"/>
          </p:nvPr>
        </p:nvSpPr>
        <p:spPr bwMode="auto">
          <a:xfrm>
            <a:off x="1440000" y="1577500"/>
            <a:ext cx="10401600" cy="4587804"/>
          </a:xfrm>
          <a:prstGeom prst="rect">
            <a:avLst/>
          </a:prstGeom>
          <a:noFill/>
          <a:ln w="9525">
            <a:noFill/>
            <a:miter lim="800000"/>
            <a:headEnd/>
            <a:tailEnd/>
          </a:ln>
          <a:effectLst/>
        </p:spPr>
        <p:txBody>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US" noProof="0" dirty="0"/>
          </a:p>
        </p:txBody>
      </p:sp>
      <p:sp>
        <p:nvSpPr>
          <p:cNvPr id="6" name="Date Placeholder 1">
            <a:extLst>
              <a:ext uri="{FF2B5EF4-FFF2-40B4-BE49-F238E27FC236}">
                <a16:creationId xmlns:a16="http://schemas.microsoft.com/office/drawing/2014/main" id="{D3D92BA3-877A-4F52-8D0F-1AFF9359EB60}"/>
              </a:ext>
            </a:extLst>
          </p:cNvPr>
          <p:cNvSpPr>
            <a:spLocks noGrp="1"/>
          </p:cNvSpPr>
          <p:nvPr>
            <p:ph type="dt" sz="half" idx="10"/>
          </p:nvPr>
        </p:nvSpPr>
        <p:spPr/>
        <p:txBody>
          <a:bodyPr/>
          <a:lstStyle>
            <a:lvl1pPr>
              <a:defRPr/>
            </a:lvl1pPr>
          </a:lstStyle>
          <a:p>
            <a:pPr>
              <a:defRPr/>
            </a:pPr>
            <a:fld id="{76D55BEE-6FB1-43F4-A2DD-C6EC7664F1F6}" type="datetime1">
              <a:rPr lang="en-GB"/>
              <a:pPr>
                <a:defRPr/>
              </a:pPr>
              <a:t>05/08/2022</a:t>
            </a:fld>
            <a:endParaRPr lang="nl-NL"/>
          </a:p>
        </p:txBody>
      </p:sp>
      <p:sp>
        <p:nvSpPr>
          <p:cNvPr id="7" name="Footer Placeholder 2">
            <a:extLst>
              <a:ext uri="{FF2B5EF4-FFF2-40B4-BE49-F238E27FC236}">
                <a16:creationId xmlns:a16="http://schemas.microsoft.com/office/drawing/2014/main" id="{51FF467A-C917-499E-8D6A-6E7D635D1CEA}"/>
              </a:ext>
            </a:extLst>
          </p:cNvPr>
          <p:cNvSpPr>
            <a:spLocks noGrp="1"/>
          </p:cNvSpPr>
          <p:nvPr>
            <p:ph type="ftr" sz="quarter" idx="11"/>
          </p:nvPr>
        </p:nvSpPr>
        <p:spPr/>
        <p:txBody>
          <a:bodyPr/>
          <a:lstStyle>
            <a:lvl1pPr>
              <a:defRPr/>
            </a:lvl1pPr>
          </a:lstStyle>
          <a:p>
            <a:pPr>
              <a:defRPr/>
            </a:pPr>
            <a:endParaRPr lang="nl-NL"/>
          </a:p>
        </p:txBody>
      </p:sp>
      <p:sp>
        <p:nvSpPr>
          <p:cNvPr id="9" name="Slide Number Placeholder 6">
            <a:extLst>
              <a:ext uri="{FF2B5EF4-FFF2-40B4-BE49-F238E27FC236}">
                <a16:creationId xmlns:a16="http://schemas.microsoft.com/office/drawing/2014/main" id="{A64F614F-3E2B-4B6B-A636-31E4096D65B4}"/>
              </a:ext>
            </a:extLst>
          </p:cNvPr>
          <p:cNvSpPr>
            <a:spLocks noGrp="1"/>
          </p:cNvSpPr>
          <p:nvPr>
            <p:ph type="sldNum" sz="quarter" idx="12"/>
          </p:nvPr>
        </p:nvSpPr>
        <p:spPr/>
        <p:txBody>
          <a:bodyPr/>
          <a:lstStyle>
            <a:lvl1pPr>
              <a:defRPr/>
            </a:lvl1pPr>
          </a:lstStyle>
          <a:p>
            <a:fld id="{39959E94-9760-4150-A23C-0CDDC1C4909E}" type="slidenum">
              <a:rPr lang="nl-NL" altLang="nl-NL"/>
              <a:pPr/>
              <a:t>‹#›</a:t>
            </a:fld>
            <a:endParaRPr lang="nl-NL" altLang="nl-NL"/>
          </a:p>
        </p:txBody>
      </p:sp>
    </p:spTree>
    <p:extLst>
      <p:ext uri="{BB962C8B-B14F-4D97-AF65-F5344CB8AC3E}">
        <p14:creationId xmlns:p14="http://schemas.microsoft.com/office/powerpoint/2010/main" val="224280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B6649-8EF3-4EAB-AEA5-537ABC94A8C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C86C79B-DD43-4088-9209-3E0FE5DE7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9462FB6-07D3-49EC-BFF1-97136EC4B252}"/>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68D3BFC8-D698-4FED-A61C-0F67D4ECFAC4}"/>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6F456762-5497-44BC-B8DA-DE2B3DB336FD}"/>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5186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59F7A4-5308-44CC-86C9-FEB9B2A2CB62}"/>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94F26FDF-99F7-4D1B-AB8A-911187E9B3F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F350201E-FE38-4578-9214-89E6F9B82E4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395B9F89-F69E-41CB-B412-5F03E98A3451}"/>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6" name="Tijdelijke aanduiding voor voettekst 5">
            <a:extLst>
              <a:ext uri="{FF2B5EF4-FFF2-40B4-BE49-F238E27FC236}">
                <a16:creationId xmlns:a16="http://schemas.microsoft.com/office/drawing/2014/main" id="{CA76C26B-ADA5-456B-887B-572C6A5247C6}"/>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27D08F1A-7ACE-4819-9AA3-3C101B68278F}"/>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23494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43ED0F-BE28-4008-81A0-F477E6A72C9C}"/>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A8CA84E8-0163-4281-8E1F-4BEE202BA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E427AE2-C917-4B94-B821-028BB458B0F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1E07A93D-FB88-4A4A-A182-90B8AB26B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DFA1D49-A240-43BF-ADE4-9F2F9847C66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BD850BFB-9218-45BC-A4F8-9C418A5F8664}"/>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8" name="Tijdelijke aanduiding voor voettekst 7">
            <a:extLst>
              <a:ext uri="{FF2B5EF4-FFF2-40B4-BE49-F238E27FC236}">
                <a16:creationId xmlns:a16="http://schemas.microsoft.com/office/drawing/2014/main" id="{5CFF644F-3475-4D9B-9360-D21D790C85D4}"/>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D0AC4132-A64A-4825-ABE6-4949C6E6E1E8}"/>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50692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56794-CA15-4708-AB15-285BB99730E6}"/>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B4B72D56-29F8-4284-942A-72F57E451915}"/>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4" name="Tijdelijke aanduiding voor voettekst 3">
            <a:extLst>
              <a:ext uri="{FF2B5EF4-FFF2-40B4-BE49-F238E27FC236}">
                <a16:creationId xmlns:a16="http://schemas.microsoft.com/office/drawing/2014/main" id="{75E5B31C-474D-43D0-889D-2CC9550CF33C}"/>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BD5C73F8-370C-4397-9CDA-35499693748E}"/>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10595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B23CD45-5578-40B3-B64A-AAB5379CA157}"/>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3" name="Tijdelijke aanduiding voor voettekst 2">
            <a:extLst>
              <a:ext uri="{FF2B5EF4-FFF2-40B4-BE49-F238E27FC236}">
                <a16:creationId xmlns:a16="http://schemas.microsoft.com/office/drawing/2014/main" id="{77F6E401-B9DE-4F34-9172-6E3218658397}"/>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998B65EC-A85A-4314-8B53-8640D6552C34}"/>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1389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C3DAA-5B0B-4603-8E7D-C85D8154103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C0982620-6483-4CBF-8826-4F16AED79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09661F95-0C45-4DD5-86E9-3BC896868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4FF15F0-63A0-404D-B5B1-3E3124F0D80F}"/>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6" name="Tijdelijke aanduiding voor voettekst 5">
            <a:extLst>
              <a:ext uri="{FF2B5EF4-FFF2-40B4-BE49-F238E27FC236}">
                <a16:creationId xmlns:a16="http://schemas.microsoft.com/office/drawing/2014/main" id="{1D753DF9-4A84-4969-966B-4B93333745DF}"/>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1BD72D4D-C51B-48A3-A5EC-8BE03E1303D1}"/>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101591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B0107-8015-4AEE-81BE-5C01ABEC4D5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7FF83B18-C88F-4FCC-A963-DAE377336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9A7BDD12-19B2-41CE-BDD7-80270B99C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4D2C9FC-70CF-4CDB-9282-A0647B7EC9E1}"/>
              </a:ext>
            </a:extLst>
          </p:cNvPr>
          <p:cNvSpPr>
            <a:spLocks noGrp="1"/>
          </p:cNvSpPr>
          <p:nvPr>
            <p:ph type="dt" sz="half" idx="10"/>
          </p:nvPr>
        </p:nvSpPr>
        <p:spPr/>
        <p:txBody>
          <a:bodyPr/>
          <a:lstStyle/>
          <a:p>
            <a:fld id="{F69237AB-7797-4E3A-A6A5-D667FC2B1A86}" type="datetimeFigureOut">
              <a:rPr lang="en-GB" smtClean="0"/>
              <a:t>05/08/2022</a:t>
            </a:fld>
            <a:endParaRPr lang="en-GB"/>
          </a:p>
        </p:txBody>
      </p:sp>
      <p:sp>
        <p:nvSpPr>
          <p:cNvPr id="6" name="Tijdelijke aanduiding voor voettekst 5">
            <a:extLst>
              <a:ext uri="{FF2B5EF4-FFF2-40B4-BE49-F238E27FC236}">
                <a16:creationId xmlns:a16="http://schemas.microsoft.com/office/drawing/2014/main" id="{F2EB77A2-6A93-4052-922B-BB006AB9D04A}"/>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41E0EE94-D4B6-4AEF-88D5-95F1B0E87F17}"/>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57957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4B8212B-0B68-4BB5-B574-B1694405C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D1911398-D2D2-4B77-BAE1-DFEC84575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2F787613-5442-4B56-B258-8D44CCDCC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237AB-7797-4E3A-A6A5-D667FC2B1A86}" type="datetimeFigureOut">
              <a:rPr lang="en-GB" smtClean="0"/>
              <a:t>05/08/2022</a:t>
            </a:fld>
            <a:endParaRPr lang="en-GB"/>
          </a:p>
        </p:txBody>
      </p:sp>
      <p:sp>
        <p:nvSpPr>
          <p:cNvPr id="5" name="Tijdelijke aanduiding voor voettekst 4">
            <a:extLst>
              <a:ext uri="{FF2B5EF4-FFF2-40B4-BE49-F238E27FC236}">
                <a16:creationId xmlns:a16="http://schemas.microsoft.com/office/drawing/2014/main" id="{0C846F53-4411-45C0-9E47-AF68F0D06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BA3C195C-22E9-4274-A3D4-3CE3DEF14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A67CB-2944-4607-84B9-095A5C114323}" type="slidenum">
              <a:rPr lang="en-GB" smtClean="0"/>
              <a:t>‹#›</a:t>
            </a:fld>
            <a:endParaRPr lang="en-GB"/>
          </a:p>
        </p:txBody>
      </p:sp>
    </p:spTree>
    <p:extLst>
      <p:ext uri="{BB962C8B-B14F-4D97-AF65-F5344CB8AC3E}">
        <p14:creationId xmlns:p14="http://schemas.microsoft.com/office/powerpoint/2010/main" val="252344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200B7-4B8E-4B48-BDE1-4D1EA95F25A7}" type="datetimeFigureOut">
              <a:rPr lang="nl-NL" smtClean="0"/>
              <a:t>5-8-2022</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A6207-6023-4EA7-86AE-917232142DEA}" type="slidenum">
              <a:rPr lang="nl-NL" smtClean="0"/>
              <a:t>‹#›</a:t>
            </a:fld>
            <a:endParaRPr lang="nl-NL"/>
          </a:p>
        </p:txBody>
      </p:sp>
    </p:spTree>
    <p:extLst>
      <p:ext uri="{BB962C8B-B14F-4D97-AF65-F5344CB8AC3E}">
        <p14:creationId xmlns:p14="http://schemas.microsoft.com/office/powerpoint/2010/main" val="2932631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svg"/><Relationship Id="rId7"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117" Type="http://schemas.openxmlformats.org/officeDocument/2006/relationships/image" Target="../media/image560.png"/><Relationship Id="rId21" Type="http://schemas.openxmlformats.org/officeDocument/2006/relationships/image" Target="../media/image13.png"/><Relationship Id="rId63" Type="http://schemas.openxmlformats.org/officeDocument/2006/relationships/image" Target="../media/image2900.png"/><Relationship Id="rId159" Type="http://schemas.openxmlformats.org/officeDocument/2006/relationships/image" Target="../media/image300.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32.png"/><Relationship Id="rId181" Type="http://schemas.openxmlformats.org/officeDocument/2006/relationships/image" Target="../media/image410.png"/><Relationship Id="rId237" Type="http://schemas.openxmlformats.org/officeDocument/2006/relationships/image" Target="../media/image4400.png"/><Relationship Id="rId279" Type="http://schemas.openxmlformats.org/officeDocument/2006/relationships/image" Target="../media/image650.png"/><Relationship Id="rId43" Type="http://schemas.openxmlformats.org/officeDocument/2006/relationships/image" Target="../media/image1900.png"/><Relationship Id="rId139" Type="http://schemas.openxmlformats.org/officeDocument/2006/relationships/image" Target="../media/image670.png"/><Relationship Id="rId290" Type="http://schemas.openxmlformats.org/officeDocument/2006/relationships/customXml" Target="../ink/ink145.xml"/><Relationship Id="rId85" Type="http://schemas.openxmlformats.org/officeDocument/2006/relationships/image" Target="../media/image400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190.png"/><Relationship Id="rId108" Type="http://schemas.openxmlformats.org/officeDocument/2006/relationships/customXml" Target="../ink/ink54.xml"/><Relationship Id="rId129" Type="http://schemas.openxmlformats.org/officeDocument/2006/relationships/image" Target="../media/image620.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3500.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310.png"/><Relationship Id="rId182" Type="http://schemas.openxmlformats.org/officeDocument/2006/relationships/customXml" Target="../ink/ink91.xml"/><Relationship Id="rId217" Type="http://schemas.openxmlformats.org/officeDocument/2006/relationships/image" Target="../media/image3400.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550.png"/><Relationship Id="rId23" Type="http://schemas.openxmlformats.org/officeDocument/2006/relationships/image" Target="../media/image1410.png"/><Relationship Id="rId119" Type="http://schemas.openxmlformats.org/officeDocument/2006/relationships/image" Target="../media/image570.png"/><Relationship Id="rId270" Type="http://schemas.openxmlformats.org/officeDocument/2006/relationships/customXml" Target="../ink/ink135.xml"/><Relationship Id="rId291" Type="http://schemas.openxmlformats.org/officeDocument/2006/relationships/image" Target="../media/image440.png"/><Relationship Id="rId44" Type="http://schemas.openxmlformats.org/officeDocument/2006/relationships/customXml" Target="../ink/ink22.xml"/><Relationship Id="rId65" Type="http://schemas.openxmlformats.org/officeDocument/2006/relationships/image" Target="../media/image3000.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260.png"/><Relationship Id="rId172" Type="http://schemas.openxmlformats.org/officeDocument/2006/relationships/customXml" Target="../ink/ink86.xml"/><Relationship Id="rId193" Type="http://schemas.openxmlformats.org/officeDocument/2006/relationships/image" Target="../media/image2200.png"/><Relationship Id="rId207" Type="http://schemas.openxmlformats.org/officeDocument/2006/relationships/image" Target="../media/image2900.png"/><Relationship Id="rId228" Type="http://schemas.openxmlformats.org/officeDocument/2006/relationships/customXml" Target="../ink/ink114.xml"/><Relationship Id="rId249" Type="http://schemas.openxmlformats.org/officeDocument/2006/relationships/image" Target="../media/image500.png"/><Relationship Id="rId13" Type="http://schemas.openxmlformats.org/officeDocument/2006/relationships/image" Target="../media/image970.png"/><Relationship Id="rId109" Type="http://schemas.openxmlformats.org/officeDocument/2006/relationships/image" Target="../media/image520.png"/><Relationship Id="rId260" Type="http://schemas.openxmlformats.org/officeDocument/2006/relationships/customXml" Target="../ink/ink130.xml"/><Relationship Id="rId281" Type="http://schemas.openxmlformats.org/officeDocument/2006/relationships/image" Target="../media/image660.png"/><Relationship Id="rId34" Type="http://schemas.openxmlformats.org/officeDocument/2006/relationships/customXml" Target="../ink/ink17.xml"/><Relationship Id="rId55" Type="http://schemas.openxmlformats.org/officeDocument/2006/relationships/image" Target="../media/image2500.png"/><Relationship Id="rId76" Type="http://schemas.openxmlformats.org/officeDocument/2006/relationships/customXml" Target="../ink/ink38.xml"/><Relationship Id="rId97" Type="http://schemas.openxmlformats.org/officeDocument/2006/relationships/image" Target="../media/image460.png"/><Relationship Id="rId120" Type="http://schemas.openxmlformats.org/officeDocument/2006/relationships/customXml" Target="../ink/ink60.xml"/><Relationship Id="rId141" Type="http://schemas.openxmlformats.org/officeDocument/2006/relationships/image" Target="../media/image680.png"/><Relationship Id="rId7" Type="http://schemas.openxmlformats.org/officeDocument/2006/relationships/image" Target="../media/image611.png"/><Relationship Id="rId162" Type="http://schemas.openxmlformats.org/officeDocument/2006/relationships/customXml" Target="../ink/ink81.xml"/><Relationship Id="rId183" Type="http://schemas.openxmlformats.org/officeDocument/2006/relationships/image" Target="../media/image1700.png"/><Relationship Id="rId218" Type="http://schemas.openxmlformats.org/officeDocument/2006/relationships/customXml" Target="../ink/ink109.xml"/><Relationship Id="rId239" Type="http://schemas.openxmlformats.org/officeDocument/2006/relationships/image" Target="../media/image4500.png"/><Relationship Id="rId250" Type="http://schemas.openxmlformats.org/officeDocument/2006/relationships/customXml" Target="../ink/ink125.xml"/><Relationship Id="rId271" Type="http://schemas.openxmlformats.org/officeDocument/2006/relationships/image" Target="../media/image612.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2000.png"/><Relationship Id="rId66" Type="http://schemas.openxmlformats.org/officeDocument/2006/relationships/customXml" Target="../ink/ink33.xml"/><Relationship Id="rId87" Type="http://schemas.openxmlformats.org/officeDocument/2006/relationships/image" Target="../media/image4110.png"/><Relationship Id="rId110" Type="http://schemas.openxmlformats.org/officeDocument/2006/relationships/customXml" Target="../ink/ink55.xml"/><Relationship Id="rId131" Type="http://schemas.openxmlformats.org/officeDocument/2006/relationships/image" Target="../media/image630.png"/><Relationship Id="rId152" Type="http://schemas.openxmlformats.org/officeDocument/2006/relationships/customXml" Target="../ink/ink76.xml"/><Relationship Id="rId173" Type="http://schemas.openxmlformats.org/officeDocument/2006/relationships/image" Target="../media/image37.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4000.png"/><Relationship Id="rId240" Type="http://schemas.openxmlformats.org/officeDocument/2006/relationships/customXml" Target="../ink/ink120.xml"/><Relationship Id="rId261" Type="http://schemas.openxmlformats.org/officeDocument/2006/relationships/image" Target="../media/image560.png"/><Relationship Id="rId14" Type="http://schemas.openxmlformats.org/officeDocument/2006/relationships/customXml" Target="../ink/ink7.xml"/><Relationship Id="rId35" Type="http://schemas.openxmlformats.org/officeDocument/2006/relationships/image" Target="../media/image200.png"/><Relationship Id="rId56" Type="http://schemas.openxmlformats.org/officeDocument/2006/relationships/customXml" Target="../ink/ink28.xml"/><Relationship Id="rId77" Type="http://schemas.openxmlformats.org/officeDocument/2006/relationships/image" Target="../media/image220.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580.png"/><Relationship Id="rId142" Type="http://schemas.openxmlformats.org/officeDocument/2006/relationships/customXml" Target="../ink/ink71.xml"/><Relationship Id="rId163" Type="http://schemas.openxmlformats.org/officeDocument/2006/relationships/image" Target="../media/image320.png"/><Relationship Id="rId184" Type="http://schemas.openxmlformats.org/officeDocument/2006/relationships/customXml" Target="../ink/ink92.xml"/><Relationship Id="rId219" Type="http://schemas.openxmlformats.org/officeDocument/2006/relationships/image" Target="../media/image3500.png"/><Relationship Id="rId230" Type="http://schemas.openxmlformats.org/officeDocument/2006/relationships/customXml" Target="../ink/ink115.xml"/><Relationship Id="rId251" Type="http://schemas.openxmlformats.org/officeDocument/2006/relationships/image" Target="../media/image512.png"/><Relationship Id="rId25" Type="http://schemas.openxmlformats.org/officeDocument/2006/relationships/image" Target="../media/image1510.png"/><Relationship Id="rId46" Type="http://schemas.openxmlformats.org/officeDocument/2006/relationships/customXml" Target="../ink/ink23.xml"/><Relationship Id="rId67" Type="http://schemas.openxmlformats.org/officeDocument/2006/relationships/image" Target="../media/image3110.png"/><Relationship Id="rId272" Type="http://schemas.openxmlformats.org/officeDocument/2006/relationships/customXml" Target="../ink/ink136.xml"/><Relationship Id="rId293" Type="http://schemas.openxmlformats.org/officeDocument/2006/relationships/image" Target="../media/image450.png"/><Relationship Id="rId88" Type="http://schemas.openxmlformats.org/officeDocument/2006/relationships/customXml" Target="../ink/ink44.xml"/><Relationship Id="rId111" Type="http://schemas.openxmlformats.org/officeDocument/2006/relationships/image" Target="../media/image530.png"/><Relationship Id="rId132" Type="http://schemas.openxmlformats.org/officeDocument/2006/relationships/customXml" Target="../ink/ink66.xml"/><Relationship Id="rId153" Type="http://schemas.openxmlformats.org/officeDocument/2006/relationships/image" Target="../media/image270.png"/><Relationship Id="rId174" Type="http://schemas.openxmlformats.org/officeDocument/2006/relationships/customXml" Target="../ink/ink87.xml"/><Relationship Id="rId195" Type="http://schemas.openxmlformats.org/officeDocument/2006/relationships/image" Target="../media/image2300.png"/><Relationship Id="rId209" Type="http://schemas.openxmlformats.org/officeDocument/2006/relationships/image" Target="../media/image3000.png"/><Relationship Id="rId220" Type="http://schemas.openxmlformats.org/officeDocument/2006/relationships/customXml" Target="../ink/ink110.xml"/><Relationship Id="rId241" Type="http://schemas.openxmlformats.org/officeDocument/2006/relationships/image" Target="../media/image460.png"/><Relationship Id="rId15" Type="http://schemas.openxmlformats.org/officeDocument/2006/relationships/image" Target="../media/image1010.png"/><Relationship Id="rId36" Type="http://schemas.openxmlformats.org/officeDocument/2006/relationships/customXml" Target="../ink/ink18.xml"/><Relationship Id="rId57" Type="http://schemas.openxmlformats.org/officeDocument/2006/relationships/image" Target="../media/image2600.png"/><Relationship Id="rId262" Type="http://schemas.openxmlformats.org/officeDocument/2006/relationships/customXml" Target="../ink/ink131.xml"/><Relationship Id="rId283" Type="http://schemas.openxmlformats.org/officeDocument/2006/relationships/image" Target="../media/image670.png"/><Relationship Id="rId78" Type="http://schemas.openxmlformats.org/officeDocument/2006/relationships/customXml" Target="../ink/ink39.xml"/><Relationship Id="rId99" Type="http://schemas.openxmlformats.org/officeDocument/2006/relationships/image" Target="../media/image470.png"/><Relationship Id="rId101" Type="http://schemas.openxmlformats.org/officeDocument/2006/relationships/image" Target="../media/image480.png"/><Relationship Id="rId122" Type="http://schemas.openxmlformats.org/officeDocument/2006/relationships/customXml" Target="../ink/ink61.xml"/><Relationship Id="rId143" Type="http://schemas.openxmlformats.org/officeDocument/2006/relationships/image" Target="../media/image690.png"/><Relationship Id="rId164" Type="http://schemas.openxmlformats.org/officeDocument/2006/relationships/customXml" Target="../ink/ink82.xml"/><Relationship Id="rId185" Type="http://schemas.openxmlformats.org/officeDocument/2006/relationships/image" Target="../media/image1800.png"/><Relationship Id="rId9" Type="http://schemas.openxmlformats.org/officeDocument/2006/relationships/image" Target="../media/image7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4110.png"/><Relationship Id="rId252" Type="http://schemas.openxmlformats.org/officeDocument/2006/relationships/customXml" Target="../ink/ink126.xml"/><Relationship Id="rId273" Type="http://schemas.openxmlformats.org/officeDocument/2006/relationships/image" Target="../media/image620.png"/><Relationship Id="rId294" Type="http://schemas.openxmlformats.org/officeDocument/2006/relationships/image" Target="../media/image32.png"/><Relationship Id="rId47" Type="http://schemas.openxmlformats.org/officeDocument/2006/relationships/image" Target="../media/image2100.png"/><Relationship Id="rId68" Type="http://schemas.openxmlformats.org/officeDocument/2006/relationships/customXml" Target="../ink/ink34.xml"/><Relationship Id="rId89" Type="http://schemas.openxmlformats.org/officeDocument/2006/relationships/image" Target="../media/image4200.png"/><Relationship Id="rId112" Type="http://schemas.openxmlformats.org/officeDocument/2006/relationships/customXml" Target="../ink/ink56.xml"/><Relationship Id="rId133" Type="http://schemas.openxmlformats.org/officeDocument/2006/relationships/image" Target="../media/image640.png"/><Relationship Id="rId154" Type="http://schemas.openxmlformats.org/officeDocument/2006/relationships/customXml" Target="../ink/ink77.xml"/><Relationship Id="rId175" Type="http://schemas.openxmlformats.org/officeDocument/2006/relationships/image" Target="../media/image38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420.png"/><Relationship Id="rId242" Type="http://schemas.openxmlformats.org/officeDocument/2006/relationships/customXml" Target="../ink/ink121.xml"/><Relationship Id="rId263" Type="http://schemas.openxmlformats.org/officeDocument/2006/relationships/image" Target="../media/image570.png"/><Relationship Id="rId284" Type="http://schemas.openxmlformats.org/officeDocument/2006/relationships/customXml" Target="../ink/ink142.xml"/><Relationship Id="rId37" Type="http://schemas.openxmlformats.org/officeDocument/2006/relationships/image" Target="../media/image210.png"/><Relationship Id="rId58" Type="http://schemas.openxmlformats.org/officeDocument/2006/relationships/customXml" Target="../ink/ink29.xml"/><Relationship Id="rId79" Type="http://schemas.openxmlformats.org/officeDocument/2006/relationships/image" Target="../media/image230.png"/><Relationship Id="rId102" Type="http://schemas.openxmlformats.org/officeDocument/2006/relationships/customXml" Target="../ink/ink51.xml"/><Relationship Id="rId123" Type="http://schemas.openxmlformats.org/officeDocument/2006/relationships/image" Target="../media/image59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330.png"/><Relationship Id="rId186" Type="http://schemas.openxmlformats.org/officeDocument/2006/relationships/customXml" Target="../ink/ink93.xml"/><Relationship Id="rId211" Type="http://schemas.openxmlformats.org/officeDocument/2006/relationships/image" Target="../media/image3110.png"/><Relationship Id="rId232" Type="http://schemas.openxmlformats.org/officeDocument/2006/relationships/customXml" Target="../ink/ink116.xml"/><Relationship Id="rId253" Type="http://schemas.openxmlformats.org/officeDocument/2006/relationships/image" Target="../media/image520.png"/><Relationship Id="rId274" Type="http://schemas.openxmlformats.org/officeDocument/2006/relationships/customXml" Target="../ink/ink137.xml"/><Relationship Id="rId27" Type="http://schemas.openxmlformats.org/officeDocument/2006/relationships/image" Target="../media/image1610.png"/><Relationship Id="rId48" Type="http://schemas.openxmlformats.org/officeDocument/2006/relationships/customXml" Target="../ink/ink24.xml"/><Relationship Id="rId69" Type="http://schemas.openxmlformats.org/officeDocument/2006/relationships/image" Target="../media/image3200.png"/><Relationship Id="rId113" Type="http://schemas.openxmlformats.org/officeDocument/2006/relationships/image" Target="../media/image54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280.png"/><Relationship Id="rId176" Type="http://schemas.openxmlformats.org/officeDocument/2006/relationships/customXml" Target="../ink/ink88.xml"/><Relationship Id="rId197" Type="http://schemas.openxmlformats.org/officeDocument/2006/relationships/image" Target="../media/image2400.png"/><Relationship Id="rId201" Type="http://schemas.openxmlformats.org/officeDocument/2006/relationships/image" Target="../media/image2600.png"/><Relationship Id="rId222" Type="http://schemas.openxmlformats.org/officeDocument/2006/relationships/customXml" Target="../ink/ink111.xml"/><Relationship Id="rId243" Type="http://schemas.openxmlformats.org/officeDocument/2006/relationships/image" Target="../media/image470.png"/><Relationship Id="rId264" Type="http://schemas.openxmlformats.org/officeDocument/2006/relationships/customXml" Target="../ink/ink132.xml"/><Relationship Id="rId285" Type="http://schemas.openxmlformats.org/officeDocument/2006/relationships/image" Target="../media/image680.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2700.png"/><Relationship Id="rId103" Type="http://schemas.openxmlformats.org/officeDocument/2006/relationships/image" Target="../media/image49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300.png"/><Relationship Id="rId145" Type="http://schemas.openxmlformats.org/officeDocument/2006/relationships/image" Target="../media/image700.png"/><Relationship Id="rId166" Type="http://schemas.openxmlformats.org/officeDocument/2006/relationships/customXml" Target="../ink/ink83.xml"/><Relationship Id="rId187" Type="http://schemas.openxmlformats.org/officeDocument/2006/relationships/image" Target="../media/image1900.png"/><Relationship Id="rId1" Type="http://schemas.openxmlformats.org/officeDocument/2006/relationships/slideLayout" Target="../slideLayouts/slideLayout13.xml"/><Relationship Id="rId212" Type="http://schemas.openxmlformats.org/officeDocument/2006/relationships/customXml" Target="../ink/ink106.xml"/><Relationship Id="rId233" Type="http://schemas.openxmlformats.org/officeDocument/2006/relationships/image" Target="../media/image4200.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200.png"/><Relationship Id="rId114" Type="http://schemas.openxmlformats.org/officeDocument/2006/relationships/customXml" Target="../ink/ink57.xml"/><Relationship Id="rId275" Type="http://schemas.openxmlformats.org/officeDocument/2006/relationships/image" Target="../media/image630.png"/><Relationship Id="rId60" Type="http://schemas.openxmlformats.org/officeDocument/2006/relationships/customXml" Target="../ink/ink30.xml"/><Relationship Id="rId81" Type="http://schemas.openxmlformats.org/officeDocument/2006/relationships/image" Target="../media/image3800.png"/><Relationship Id="rId135" Type="http://schemas.openxmlformats.org/officeDocument/2006/relationships/image" Target="../media/image650.png"/><Relationship Id="rId156" Type="http://schemas.openxmlformats.org/officeDocument/2006/relationships/customXml" Target="../ink/ink78.xml"/><Relationship Id="rId177" Type="http://schemas.openxmlformats.org/officeDocument/2006/relationships/image" Target="../media/image390.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43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700.png"/><Relationship Id="rId265" Type="http://schemas.openxmlformats.org/officeDocument/2006/relationships/image" Target="../media/image580.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00.png"/><Relationship Id="rId146" Type="http://schemas.openxmlformats.org/officeDocument/2006/relationships/customXml" Target="../ink/ink73.xml"/><Relationship Id="rId167" Type="http://schemas.openxmlformats.org/officeDocument/2006/relationships/image" Target="../media/image340.png"/><Relationship Id="rId188" Type="http://schemas.openxmlformats.org/officeDocument/2006/relationships/customXml" Target="../ink/ink94.xml"/><Relationship Id="rId71" Type="http://schemas.openxmlformats.org/officeDocument/2006/relationships/image" Target="../media/image3300.png"/><Relationship Id="rId92" Type="http://schemas.openxmlformats.org/officeDocument/2006/relationships/customXml" Target="../ink/ink46.xml"/><Relationship Id="rId213" Type="http://schemas.openxmlformats.org/officeDocument/2006/relationships/image" Target="../media/image320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0.png"/><Relationship Id="rId255" Type="http://schemas.openxmlformats.org/officeDocument/2006/relationships/image" Target="../media/image530.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550.png"/><Relationship Id="rId136" Type="http://schemas.openxmlformats.org/officeDocument/2006/relationships/customXml" Target="../ink/ink68.xml"/><Relationship Id="rId157" Type="http://schemas.openxmlformats.org/officeDocument/2006/relationships/image" Target="../media/image290.png"/><Relationship Id="rId178" Type="http://schemas.openxmlformats.org/officeDocument/2006/relationships/customXml" Target="../ink/ink89.xml"/><Relationship Id="rId61" Type="http://schemas.openxmlformats.org/officeDocument/2006/relationships/image" Target="../media/image2800.png"/><Relationship Id="rId82" Type="http://schemas.openxmlformats.org/officeDocument/2006/relationships/customXml" Target="../ink/ink41.xml"/><Relationship Id="rId199" Type="http://schemas.openxmlformats.org/officeDocument/2006/relationships/image" Target="../media/image2500.png"/><Relationship Id="rId203" Type="http://schemas.openxmlformats.org/officeDocument/2006/relationships/image" Target="../media/image2700.png"/><Relationship Id="rId19" Type="http://schemas.openxmlformats.org/officeDocument/2006/relationships/image" Target="../media/image1210.png"/><Relationship Id="rId224" Type="http://schemas.openxmlformats.org/officeDocument/2006/relationships/customXml" Target="../ink/ink112.xml"/><Relationship Id="rId245" Type="http://schemas.openxmlformats.org/officeDocument/2006/relationships/image" Target="../media/image480.png"/><Relationship Id="rId266" Type="http://schemas.openxmlformats.org/officeDocument/2006/relationships/customXml" Target="../ink/ink133.xml"/><Relationship Id="rId287" Type="http://schemas.openxmlformats.org/officeDocument/2006/relationships/image" Target="../media/image690.png"/><Relationship Id="rId30" Type="http://schemas.openxmlformats.org/officeDocument/2006/relationships/customXml" Target="../ink/ink15.xml"/><Relationship Id="rId105" Type="http://schemas.openxmlformats.org/officeDocument/2006/relationships/image" Target="../media/image500.png"/><Relationship Id="rId126" Type="http://schemas.openxmlformats.org/officeDocument/2006/relationships/customXml" Target="../ink/ink63.xml"/><Relationship Id="rId147" Type="http://schemas.openxmlformats.org/officeDocument/2006/relationships/image" Target="../media/image240.png"/><Relationship Id="rId168" Type="http://schemas.openxmlformats.org/officeDocument/2006/relationships/customXml" Target="../ink/ink84.xml"/><Relationship Id="rId51" Type="http://schemas.openxmlformats.org/officeDocument/2006/relationships/image" Target="../media/image2300.png"/><Relationship Id="rId72" Type="http://schemas.openxmlformats.org/officeDocument/2006/relationships/customXml" Target="../ink/ink36.xml"/><Relationship Id="rId93" Type="http://schemas.openxmlformats.org/officeDocument/2006/relationships/image" Target="../media/image4400.png"/><Relationship Id="rId189" Type="http://schemas.openxmlformats.org/officeDocument/2006/relationships/image" Target="../media/image2000.png"/><Relationship Id="rId3" Type="http://schemas.openxmlformats.org/officeDocument/2006/relationships/image" Target="../media/image42.png"/><Relationship Id="rId214" Type="http://schemas.openxmlformats.org/officeDocument/2006/relationships/customXml" Target="../ink/ink107.xml"/><Relationship Id="rId235" Type="http://schemas.openxmlformats.org/officeDocument/2006/relationships/image" Target="../media/image4300.png"/><Relationship Id="rId256" Type="http://schemas.openxmlformats.org/officeDocument/2006/relationships/customXml" Target="../ink/ink128.xml"/><Relationship Id="rId277" Type="http://schemas.openxmlformats.org/officeDocument/2006/relationships/image" Target="../media/image640.png"/><Relationship Id="rId116" Type="http://schemas.openxmlformats.org/officeDocument/2006/relationships/customXml" Target="../ink/ink58.xml"/><Relationship Id="rId137" Type="http://schemas.openxmlformats.org/officeDocument/2006/relationships/image" Target="../media/image66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1800.png"/><Relationship Id="rId62" Type="http://schemas.openxmlformats.org/officeDocument/2006/relationships/customXml" Target="../ink/ink31.xml"/><Relationship Id="rId83" Type="http://schemas.openxmlformats.org/officeDocument/2006/relationships/image" Target="../media/image3900.png"/><Relationship Id="rId179" Type="http://schemas.openxmlformats.org/officeDocument/2006/relationships/image" Target="../media/image40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3800.png"/><Relationship Id="rId246" Type="http://schemas.openxmlformats.org/officeDocument/2006/relationships/customXml" Target="../ink/ink123.xml"/><Relationship Id="rId267" Type="http://schemas.openxmlformats.org/officeDocument/2006/relationships/image" Target="../media/image59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12.png"/><Relationship Id="rId10" Type="http://schemas.openxmlformats.org/officeDocument/2006/relationships/customXml" Target="../ink/ink5.xml"/><Relationship Id="rId31" Type="http://schemas.openxmlformats.org/officeDocument/2006/relationships/image" Target="../media/image180.png"/><Relationship Id="rId52" Type="http://schemas.openxmlformats.org/officeDocument/2006/relationships/customXml" Target="../ink/ink26.xml"/><Relationship Id="rId73" Type="http://schemas.openxmlformats.org/officeDocument/2006/relationships/image" Target="../media/image340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350.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3300.png"/><Relationship Id="rId236" Type="http://schemas.openxmlformats.org/officeDocument/2006/relationships/customXml" Target="../ink/ink118.xml"/><Relationship Id="rId257" Type="http://schemas.openxmlformats.org/officeDocument/2006/relationships/image" Target="../media/image540.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2100.png"/><Relationship Id="rId205" Type="http://schemas.openxmlformats.org/officeDocument/2006/relationships/image" Target="../media/image2800.png"/><Relationship Id="rId247" Type="http://schemas.openxmlformats.org/officeDocument/2006/relationships/image" Target="../media/image490.png"/><Relationship Id="rId107" Type="http://schemas.openxmlformats.org/officeDocument/2006/relationships/image" Target="../media/image512.png"/><Relationship Id="rId289" Type="http://schemas.openxmlformats.org/officeDocument/2006/relationships/image" Target="../media/image700.png"/><Relationship Id="rId11" Type="http://schemas.openxmlformats.org/officeDocument/2006/relationships/image" Target="../media/image810.png"/><Relationship Id="rId53" Type="http://schemas.openxmlformats.org/officeDocument/2006/relationships/image" Target="../media/image2400.png"/><Relationship Id="rId149" Type="http://schemas.openxmlformats.org/officeDocument/2006/relationships/image" Target="../media/image250.png"/><Relationship Id="rId95" Type="http://schemas.openxmlformats.org/officeDocument/2006/relationships/image" Target="../media/image450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360.png"/><Relationship Id="rId227" Type="http://schemas.openxmlformats.org/officeDocument/2006/relationships/image" Target="../media/image3900.png"/><Relationship Id="rId269" Type="http://schemas.openxmlformats.org/officeDocument/2006/relationships/image" Target="../media/image600.png"/></Relationships>
</file>

<file path=ppt/slides/_rels/slide18.xml.rels><?xml version="1.0" encoding="UTF-8" standalone="yes"?>
<Relationships xmlns="http://schemas.openxmlformats.org/package/2006/relationships"><Relationship Id="rId117" Type="http://schemas.openxmlformats.org/officeDocument/2006/relationships/image" Target="../media/image99.png"/><Relationship Id="rId21" Type="http://schemas.openxmlformats.org/officeDocument/2006/relationships/image" Target="../media/image51.png"/><Relationship Id="rId63" Type="http://schemas.openxmlformats.org/officeDocument/2006/relationships/image" Target="../media/image72.png"/><Relationship Id="rId159" Type="http://schemas.openxmlformats.org/officeDocument/2006/relationships/image" Target="../media/image120.png"/><Relationship Id="rId170" Type="http://schemas.openxmlformats.org/officeDocument/2006/relationships/customXml" Target="../ink/ink231.xml"/><Relationship Id="rId226" Type="http://schemas.openxmlformats.org/officeDocument/2006/relationships/customXml" Target="../ink/ink259.xml"/><Relationship Id="rId268" Type="http://schemas.openxmlformats.org/officeDocument/2006/relationships/customXml" Target="../ink/ink280.xml"/><Relationship Id="rId32" Type="http://schemas.openxmlformats.org/officeDocument/2006/relationships/customXml" Target="../ink/ink162.xml"/><Relationship Id="rId74" Type="http://schemas.openxmlformats.org/officeDocument/2006/relationships/customXml" Target="../ink/ink183.xml"/><Relationship Id="rId128" Type="http://schemas.openxmlformats.org/officeDocument/2006/relationships/customXml" Target="../ink/ink210.xml"/><Relationship Id="rId5" Type="http://schemas.openxmlformats.org/officeDocument/2006/relationships/image" Target="../media/image32.png"/><Relationship Id="rId181" Type="http://schemas.openxmlformats.org/officeDocument/2006/relationships/image" Target="../media/image131.png"/><Relationship Id="rId237" Type="http://schemas.openxmlformats.org/officeDocument/2006/relationships/image" Target="../media/image159.png"/><Relationship Id="rId279" Type="http://schemas.openxmlformats.org/officeDocument/2006/relationships/image" Target="../media/image182.png"/><Relationship Id="rId43" Type="http://schemas.openxmlformats.org/officeDocument/2006/relationships/image" Target="../media/image62.png"/><Relationship Id="rId139" Type="http://schemas.openxmlformats.org/officeDocument/2006/relationships/image" Target="../media/image110.png"/><Relationship Id="rId290" Type="http://schemas.openxmlformats.org/officeDocument/2006/relationships/customXml" Target="../ink/ink291.xml"/><Relationship Id="rId85" Type="http://schemas.openxmlformats.org/officeDocument/2006/relationships/image" Target="../media/image83.png"/><Relationship Id="rId150" Type="http://schemas.openxmlformats.org/officeDocument/2006/relationships/customXml" Target="../ink/ink221.xml"/><Relationship Id="rId192" Type="http://schemas.openxmlformats.org/officeDocument/2006/relationships/customXml" Target="../ink/ink242.xml"/><Relationship Id="rId206" Type="http://schemas.openxmlformats.org/officeDocument/2006/relationships/customXml" Target="../ink/ink249.xml"/><Relationship Id="rId248" Type="http://schemas.openxmlformats.org/officeDocument/2006/relationships/customXml" Target="../ink/ink270.xml"/><Relationship Id="rId12" Type="http://schemas.openxmlformats.org/officeDocument/2006/relationships/customXml" Target="../ink/ink152.xml"/><Relationship Id="rId33" Type="http://schemas.openxmlformats.org/officeDocument/2006/relationships/image" Target="../media/image57.png"/><Relationship Id="rId108" Type="http://schemas.openxmlformats.org/officeDocument/2006/relationships/customXml" Target="../ink/ink200.xml"/><Relationship Id="rId129" Type="http://schemas.openxmlformats.org/officeDocument/2006/relationships/image" Target="../media/image105.png"/><Relationship Id="rId280" Type="http://schemas.openxmlformats.org/officeDocument/2006/relationships/customXml" Target="../ink/ink286.xml"/><Relationship Id="rId54" Type="http://schemas.openxmlformats.org/officeDocument/2006/relationships/customXml" Target="../ink/ink173.xml"/><Relationship Id="rId75" Type="http://schemas.openxmlformats.org/officeDocument/2006/relationships/image" Target="../media/image78.png"/><Relationship Id="rId96" Type="http://schemas.openxmlformats.org/officeDocument/2006/relationships/customXml" Target="../ink/ink194.xml"/><Relationship Id="rId140" Type="http://schemas.openxmlformats.org/officeDocument/2006/relationships/customXml" Target="../ink/ink216.xml"/><Relationship Id="rId161" Type="http://schemas.openxmlformats.org/officeDocument/2006/relationships/image" Target="../media/image121.png"/><Relationship Id="rId182" Type="http://schemas.openxmlformats.org/officeDocument/2006/relationships/customXml" Target="../ink/ink237.xml"/><Relationship Id="rId217" Type="http://schemas.openxmlformats.org/officeDocument/2006/relationships/image" Target="../media/image149.png"/><Relationship Id="rId6" Type="http://schemas.openxmlformats.org/officeDocument/2006/relationships/customXml" Target="../ink/ink149.xml"/><Relationship Id="rId238" Type="http://schemas.openxmlformats.org/officeDocument/2006/relationships/customXml" Target="../ink/ink265.xml"/><Relationship Id="rId259" Type="http://schemas.openxmlformats.org/officeDocument/2006/relationships/image" Target="../media/image171.png"/><Relationship Id="rId23" Type="http://schemas.openxmlformats.org/officeDocument/2006/relationships/image" Target="../media/image52.png"/><Relationship Id="rId119" Type="http://schemas.openxmlformats.org/officeDocument/2006/relationships/image" Target="../media/image100.png"/><Relationship Id="rId270" Type="http://schemas.openxmlformats.org/officeDocument/2006/relationships/customXml" Target="../ink/ink281.xml"/><Relationship Id="rId291" Type="http://schemas.openxmlformats.org/officeDocument/2006/relationships/image" Target="../media/image188.png"/><Relationship Id="rId44" Type="http://schemas.openxmlformats.org/officeDocument/2006/relationships/customXml" Target="../ink/ink168.xml"/><Relationship Id="rId65" Type="http://schemas.openxmlformats.org/officeDocument/2006/relationships/image" Target="../media/image73.png"/><Relationship Id="rId86" Type="http://schemas.openxmlformats.org/officeDocument/2006/relationships/customXml" Target="../ink/ink189.xml"/><Relationship Id="rId130" Type="http://schemas.openxmlformats.org/officeDocument/2006/relationships/customXml" Target="../ink/ink211.xml"/><Relationship Id="rId151" Type="http://schemas.openxmlformats.org/officeDocument/2006/relationships/image" Target="../media/image116.png"/><Relationship Id="rId172" Type="http://schemas.openxmlformats.org/officeDocument/2006/relationships/customXml" Target="../ink/ink232.xml"/><Relationship Id="rId193" Type="http://schemas.openxmlformats.org/officeDocument/2006/relationships/image" Target="../media/image137.png"/><Relationship Id="rId207" Type="http://schemas.openxmlformats.org/officeDocument/2006/relationships/image" Target="../media/image144.png"/><Relationship Id="rId228" Type="http://schemas.openxmlformats.org/officeDocument/2006/relationships/customXml" Target="../ink/ink260.xml"/><Relationship Id="rId249" Type="http://schemas.openxmlformats.org/officeDocument/2006/relationships/image" Target="../media/image165.png"/><Relationship Id="rId13" Type="http://schemas.openxmlformats.org/officeDocument/2006/relationships/image" Target="../media/image47.png"/><Relationship Id="rId109" Type="http://schemas.openxmlformats.org/officeDocument/2006/relationships/image" Target="../media/image95.png"/><Relationship Id="rId260" Type="http://schemas.openxmlformats.org/officeDocument/2006/relationships/customXml" Target="../ink/ink276.xml"/><Relationship Id="rId281" Type="http://schemas.openxmlformats.org/officeDocument/2006/relationships/image" Target="../media/image183.png"/><Relationship Id="rId34" Type="http://schemas.openxmlformats.org/officeDocument/2006/relationships/customXml" Target="../ink/ink163.xml"/><Relationship Id="rId55" Type="http://schemas.openxmlformats.org/officeDocument/2006/relationships/image" Target="../media/image68.png"/><Relationship Id="rId76" Type="http://schemas.openxmlformats.org/officeDocument/2006/relationships/customXml" Target="../ink/ink184.xml"/><Relationship Id="rId97" Type="http://schemas.openxmlformats.org/officeDocument/2006/relationships/image" Target="../media/image89.png"/><Relationship Id="rId120" Type="http://schemas.openxmlformats.org/officeDocument/2006/relationships/customXml" Target="../ink/ink206.xml"/><Relationship Id="rId141" Type="http://schemas.openxmlformats.org/officeDocument/2006/relationships/image" Target="../media/image111.png"/><Relationship Id="rId7" Type="http://schemas.openxmlformats.org/officeDocument/2006/relationships/image" Target="../media/image44.png"/><Relationship Id="rId162" Type="http://schemas.openxmlformats.org/officeDocument/2006/relationships/customXml" Target="../ink/ink227.xml"/><Relationship Id="rId183" Type="http://schemas.openxmlformats.org/officeDocument/2006/relationships/image" Target="../media/image132.png"/><Relationship Id="rId218" Type="http://schemas.openxmlformats.org/officeDocument/2006/relationships/customXml" Target="../ink/ink255.xml"/><Relationship Id="rId239" Type="http://schemas.openxmlformats.org/officeDocument/2006/relationships/image" Target="../media/image160.png"/><Relationship Id="rId250" Type="http://schemas.openxmlformats.org/officeDocument/2006/relationships/customXml" Target="../ink/ink271.xml"/><Relationship Id="rId271" Type="http://schemas.openxmlformats.org/officeDocument/2006/relationships/image" Target="../media/image177.png"/><Relationship Id="rId292" Type="http://schemas.openxmlformats.org/officeDocument/2006/relationships/customXml" Target="../ink/ink292.xml"/><Relationship Id="rId24" Type="http://schemas.openxmlformats.org/officeDocument/2006/relationships/customXml" Target="../ink/ink158.xml"/><Relationship Id="rId45" Type="http://schemas.openxmlformats.org/officeDocument/2006/relationships/image" Target="../media/image63.png"/><Relationship Id="rId66" Type="http://schemas.openxmlformats.org/officeDocument/2006/relationships/customXml" Target="../ink/ink179.xml"/><Relationship Id="rId87" Type="http://schemas.openxmlformats.org/officeDocument/2006/relationships/image" Target="../media/image84.png"/><Relationship Id="rId110" Type="http://schemas.openxmlformats.org/officeDocument/2006/relationships/customXml" Target="../ink/ink201.xml"/><Relationship Id="rId131" Type="http://schemas.openxmlformats.org/officeDocument/2006/relationships/image" Target="../media/image106.png"/><Relationship Id="rId152" Type="http://schemas.openxmlformats.org/officeDocument/2006/relationships/customXml" Target="../ink/ink222.xml"/><Relationship Id="rId173" Type="http://schemas.openxmlformats.org/officeDocument/2006/relationships/image" Target="../media/image127.png"/><Relationship Id="rId194" Type="http://schemas.openxmlformats.org/officeDocument/2006/relationships/customXml" Target="../ink/ink243.xml"/><Relationship Id="rId208" Type="http://schemas.openxmlformats.org/officeDocument/2006/relationships/customXml" Target="../ink/ink250.xml"/><Relationship Id="rId229" Type="http://schemas.openxmlformats.org/officeDocument/2006/relationships/image" Target="../media/image155.png"/><Relationship Id="rId240" Type="http://schemas.openxmlformats.org/officeDocument/2006/relationships/customXml" Target="../ink/ink266.xml"/><Relationship Id="rId261" Type="http://schemas.openxmlformats.org/officeDocument/2006/relationships/image" Target="../media/image172.png"/><Relationship Id="rId14" Type="http://schemas.openxmlformats.org/officeDocument/2006/relationships/customXml" Target="../ink/ink153.xml"/><Relationship Id="rId35" Type="http://schemas.openxmlformats.org/officeDocument/2006/relationships/image" Target="../media/image58.png"/><Relationship Id="rId56" Type="http://schemas.openxmlformats.org/officeDocument/2006/relationships/customXml" Target="../ink/ink174.xml"/><Relationship Id="rId77" Type="http://schemas.openxmlformats.org/officeDocument/2006/relationships/image" Target="../media/image79.png"/><Relationship Id="rId100" Type="http://schemas.openxmlformats.org/officeDocument/2006/relationships/customXml" Target="../ink/ink196.xml"/><Relationship Id="rId282" Type="http://schemas.openxmlformats.org/officeDocument/2006/relationships/customXml" Target="../ink/ink287.xml"/><Relationship Id="rId8" Type="http://schemas.openxmlformats.org/officeDocument/2006/relationships/customXml" Target="../ink/ink150.xml"/><Relationship Id="rId98" Type="http://schemas.openxmlformats.org/officeDocument/2006/relationships/customXml" Target="../ink/ink195.xml"/><Relationship Id="rId121" Type="http://schemas.openxmlformats.org/officeDocument/2006/relationships/image" Target="../media/image101.png"/><Relationship Id="rId142" Type="http://schemas.openxmlformats.org/officeDocument/2006/relationships/customXml" Target="../ink/ink217.xml"/><Relationship Id="rId163" Type="http://schemas.openxmlformats.org/officeDocument/2006/relationships/image" Target="../media/image122.png"/><Relationship Id="rId184" Type="http://schemas.openxmlformats.org/officeDocument/2006/relationships/customXml" Target="../ink/ink238.xml"/><Relationship Id="rId219" Type="http://schemas.openxmlformats.org/officeDocument/2006/relationships/image" Target="../media/image150.png"/><Relationship Id="rId230" Type="http://schemas.openxmlformats.org/officeDocument/2006/relationships/customXml" Target="../ink/ink261.xml"/><Relationship Id="rId251" Type="http://schemas.openxmlformats.org/officeDocument/2006/relationships/image" Target="../media/image166.png"/><Relationship Id="rId25" Type="http://schemas.openxmlformats.org/officeDocument/2006/relationships/image" Target="../media/image53.png"/><Relationship Id="rId46" Type="http://schemas.openxmlformats.org/officeDocument/2006/relationships/customXml" Target="../ink/ink169.xml"/><Relationship Id="rId67" Type="http://schemas.openxmlformats.org/officeDocument/2006/relationships/image" Target="../media/image74.png"/><Relationship Id="rId272" Type="http://schemas.openxmlformats.org/officeDocument/2006/relationships/customXml" Target="../ink/ink282.xml"/><Relationship Id="rId293" Type="http://schemas.openxmlformats.org/officeDocument/2006/relationships/image" Target="../media/image189.png"/><Relationship Id="rId88" Type="http://schemas.openxmlformats.org/officeDocument/2006/relationships/customXml" Target="../ink/ink190.xml"/><Relationship Id="rId111" Type="http://schemas.openxmlformats.org/officeDocument/2006/relationships/image" Target="../media/image96.png"/><Relationship Id="rId132" Type="http://schemas.openxmlformats.org/officeDocument/2006/relationships/customXml" Target="../ink/ink212.xml"/><Relationship Id="rId153" Type="http://schemas.openxmlformats.org/officeDocument/2006/relationships/image" Target="../media/image117.png"/><Relationship Id="rId174" Type="http://schemas.openxmlformats.org/officeDocument/2006/relationships/customXml" Target="../ink/ink233.xml"/><Relationship Id="rId195" Type="http://schemas.openxmlformats.org/officeDocument/2006/relationships/image" Target="../media/image138.png"/><Relationship Id="rId209" Type="http://schemas.openxmlformats.org/officeDocument/2006/relationships/image" Target="../media/image145.png"/><Relationship Id="rId220" Type="http://schemas.openxmlformats.org/officeDocument/2006/relationships/customXml" Target="../ink/ink256.xml"/><Relationship Id="rId241" Type="http://schemas.openxmlformats.org/officeDocument/2006/relationships/image" Target="../media/image161.png"/><Relationship Id="rId15" Type="http://schemas.openxmlformats.org/officeDocument/2006/relationships/image" Target="../media/image48.png"/><Relationship Id="rId36" Type="http://schemas.openxmlformats.org/officeDocument/2006/relationships/customXml" Target="../ink/ink164.xml"/><Relationship Id="rId57" Type="http://schemas.openxmlformats.org/officeDocument/2006/relationships/image" Target="../media/image69.png"/><Relationship Id="rId262" Type="http://schemas.openxmlformats.org/officeDocument/2006/relationships/customXml" Target="../ink/ink277.xml"/><Relationship Id="rId283" Type="http://schemas.openxmlformats.org/officeDocument/2006/relationships/image" Target="../media/image184.png"/><Relationship Id="rId78" Type="http://schemas.openxmlformats.org/officeDocument/2006/relationships/customXml" Target="../ink/ink185.xml"/><Relationship Id="rId99" Type="http://schemas.openxmlformats.org/officeDocument/2006/relationships/image" Target="../media/image90.png"/><Relationship Id="rId101" Type="http://schemas.openxmlformats.org/officeDocument/2006/relationships/image" Target="../media/image91.png"/><Relationship Id="rId122" Type="http://schemas.openxmlformats.org/officeDocument/2006/relationships/customXml" Target="../ink/ink207.xml"/><Relationship Id="rId143" Type="http://schemas.openxmlformats.org/officeDocument/2006/relationships/image" Target="../media/image112.png"/><Relationship Id="rId164" Type="http://schemas.openxmlformats.org/officeDocument/2006/relationships/customXml" Target="../ink/ink228.xml"/><Relationship Id="rId185" Type="http://schemas.openxmlformats.org/officeDocument/2006/relationships/image" Target="../media/image133.png"/><Relationship Id="rId9" Type="http://schemas.openxmlformats.org/officeDocument/2006/relationships/image" Target="../media/image45.png"/><Relationship Id="rId210" Type="http://schemas.openxmlformats.org/officeDocument/2006/relationships/customXml" Target="../ink/ink251.xml"/><Relationship Id="rId26" Type="http://schemas.openxmlformats.org/officeDocument/2006/relationships/customXml" Target="../ink/ink159.xml"/><Relationship Id="rId231" Type="http://schemas.openxmlformats.org/officeDocument/2006/relationships/image" Target="../media/image156.png"/><Relationship Id="rId252" Type="http://schemas.openxmlformats.org/officeDocument/2006/relationships/customXml" Target="../ink/ink272.xml"/><Relationship Id="rId273" Type="http://schemas.openxmlformats.org/officeDocument/2006/relationships/image" Target="../media/image178.png"/><Relationship Id="rId294" Type="http://schemas.openxmlformats.org/officeDocument/2006/relationships/image" Target="../media/image32.png"/><Relationship Id="rId47" Type="http://schemas.openxmlformats.org/officeDocument/2006/relationships/image" Target="../media/image64.png"/><Relationship Id="rId68" Type="http://schemas.openxmlformats.org/officeDocument/2006/relationships/customXml" Target="../ink/ink180.xml"/><Relationship Id="rId89" Type="http://schemas.openxmlformats.org/officeDocument/2006/relationships/image" Target="../media/image85.png"/><Relationship Id="rId112" Type="http://schemas.openxmlformats.org/officeDocument/2006/relationships/customXml" Target="../ink/ink202.xml"/><Relationship Id="rId133" Type="http://schemas.openxmlformats.org/officeDocument/2006/relationships/image" Target="../media/image107.png"/><Relationship Id="rId154" Type="http://schemas.openxmlformats.org/officeDocument/2006/relationships/customXml" Target="../ink/ink223.xml"/><Relationship Id="rId175" Type="http://schemas.openxmlformats.org/officeDocument/2006/relationships/image" Target="../media/image128.png"/><Relationship Id="rId196" Type="http://schemas.openxmlformats.org/officeDocument/2006/relationships/customXml" Target="../ink/ink244.xml"/><Relationship Id="rId200" Type="http://schemas.openxmlformats.org/officeDocument/2006/relationships/customXml" Target="../ink/ink246.xml"/><Relationship Id="rId16" Type="http://schemas.openxmlformats.org/officeDocument/2006/relationships/customXml" Target="../ink/ink154.xml"/><Relationship Id="rId221" Type="http://schemas.openxmlformats.org/officeDocument/2006/relationships/image" Target="../media/image151.png"/><Relationship Id="rId242" Type="http://schemas.openxmlformats.org/officeDocument/2006/relationships/customXml" Target="../ink/ink267.xml"/><Relationship Id="rId263" Type="http://schemas.openxmlformats.org/officeDocument/2006/relationships/image" Target="../media/image173.png"/><Relationship Id="rId284" Type="http://schemas.openxmlformats.org/officeDocument/2006/relationships/customXml" Target="../ink/ink288.xml"/><Relationship Id="rId37" Type="http://schemas.openxmlformats.org/officeDocument/2006/relationships/image" Target="../media/image59.png"/><Relationship Id="rId58" Type="http://schemas.openxmlformats.org/officeDocument/2006/relationships/customXml" Target="../ink/ink175.xml"/><Relationship Id="rId79" Type="http://schemas.openxmlformats.org/officeDocument/2006/relationships/image" Target="../media/image80.png"/><Relationship Id="rId102" Type="http://schemas.openxmlformats.org/officeDocument/2006/relationships/customXml" Target="../ink/ink197.xml"/><Relationship Id="rId123" Type="http://schemas.openxmlformats.org/officeDocument/2006/relationships/image" Target="../media/image102.png"/><Relationship Id="rId144" Type="http://schemas.openxmlformats.org/officeDocument/2006/relationships/customXml" Target="../ink/ink218.xml"/><Relationship Id="rId90" Type="http://schemas.openxmlformats.org/officeDocument/2006/relationships/customXml" Target="../ink/ink191.xml"/><Relationship Id="rId165" Type="http://schemas.openxmlformats.org/officeDocument/2006/relationships/image" Target="../media/image123.png"/><Relationship Id="rId186" Type="http://schemas.openxmlformats.org/officeDocument/2006/relationships/customXml" Target="../ink/ink239.xml"/><Relationship Id="rId211" Type="http://schemas.openxmlformats.org/officeDocument/2006/relationships/image" Target="../media/image146.png"/><Relationship Id="rId232" Type="http://schemas.openxmlformats.org/officeDocument/2006/relationships/customXml" Target="../ink/ink262.xml"/><Relationship Id="rId253" Type="http://schemas.openxmlformats.org/officeDocument/2006/relationships/image" Target="../media/image167.png"/><Relationship Id="rId274" Type="http://schemas.openxmlformats.org/officeDocument/2006/relationships/customXml" Target="../ink/ink283.xml"/><Relationship Id="rId27" Type="http://schemas.openxmlformats.org/officeDocument/2006/relationships/image" Target="../media/image54.png"/><Relationship Id="rId48" Type="http://schemas.openxmlformats.org/officeDocument/2006/relationships/customXml" Target="../ink/ink170.xml"/><Relationship Id="rId69" Type="http://schemas.openxmlformats.org/officeDocument/2006/relationships/image" Target="../media/image75.png"/><Relationship Id="rId113" Type="http://schemas.openxmlformats.org/officeDocument/2006/relationships/image" Target="../media/image97.png"/><Relationship Id="rId134" Type="http://schemas.openxmlformats.org/officeDocument/2006/relationships/customXml" Target="../ink/ink213.xml"/><Relationship Id="rId80" Type="http://schemas.openxmlformats.org/officeDocument/2006/relationships/customXml" Target="../ink/ink186.xml"/><Relationship Id="rId155" Type="http://schemas.openxmlformats.org/officeDocument/2006/relationships/image" Target="../media/image118.png"/><Relationship Id="rId176" Type="http://schemas.openxmlformats.org/officeDocument/2006/relationships/customXml" Target="../ink/ink234.xml"/><Relationship Id="rId197" Type="http://schemas.openxmlformats.org/officeDocument/2006/relationships/image" Target="../media/image139.png"/><Relationship Id="rId201" Type="http://schemas.openxmlformats.org/officeDocument/2006/relationships/image" Target="../media/image141.png"/><Relationship Id="rId222" Type="http://schemas.openxmlformats.org/officeDocument/2006/relationships/customXml" Target="../ink/ink257.xml"/><Relationship Id="rId243" Type="http://schemas.openxmlformats.org/officeDocument/2006/relationships/image" Target="../media/image162.png"/><Relationship Id="rId264" Type="http://schemas.openxmlformats.org/officeDocument/2006/relationships/customXml" Target="../ink/ink278.xml"/><Relationship Id="rId285" Type="http://schemas.openxmlformats.org/officeDocument/2006/relationships/image" Target="../media/image185.png"/><Relationship Id="rId17" Type="http://schemas.openxmlformats.org/officeDocument/2006/relationships/image" Target="../media/image49.png"/><Relationship Id="rId38" Type="http://schemas.openxmlformats.org/officeDocument/2006/relationships/customXml" Target="../ink/ink165.xml"/><Relationship Id="rId59" Type="http://schemas.openxmlformats.org/officeDocument/2006/relationships/image" Target="../media/image70.png"/><Relationship Id="rId103" Type="http://schemas.openxmlformats.org/officeDocument/2006/relationships/image" Target="../media/image92.png"/><Relationship Id="rId124" Type="http://schemas.openxmlformats.org/officeDocument/2006/relationships/customXml" Target="../ink/ink208.xml"/><Relationship Id="rId70" Type="http://schemas.openxmlformats.org/officeDocument/2006/relationships/customXml" Target="../ink/ink181.xml"/><Relationship Id="rId91" Type="http://schemas.openxmlformats.org/officeDocument/2006/relationships/image" Target="../media/image86.png"/><Relationship Id="rId145" Type="http://schemas.openxmlformats.org/officeDocument/2006/relationships/image" Target="../media/image113.png"/><Relationship Id="rId166" Type="http://schemas.openxmlformats.org/officeDocument/2006/relationships/customXml" Target="../ink/ink229.xml"/><Relationship Id="rId187" Type="http://schemas.openxmlformats.org/officeDocument/2006/relationships/image" Target="../media/image134.png"/><Relationship Id="rId1" Type="http://schemas.openxmlformats.org/officeDocument/2006/relationships/slideLayout" Target="../slideLayouts/slideLayout13.xml"/><Relationship Id="rId212" Type="http://schemas.openxmlformats.org/officeDocument/2006/relationships/customXml" Target="../ink/ink252.xml"/><Relationship Id="rId233" Type="http://schemas.openxmlformats.org/officeDocument/2006/relationships/image" Target="../media/image157.png"/><Relationship Id="rId254" Type="http://schemas.openxmlformats.org/officeDocument/2006/relationships/customXml" Target="../ink/ink273.xml"/><Relationship Id="rId28" Type="http://schemas.openxmlformats.org/officeDocument/2006/relationships/customXml" Target="../ink/ink160.xml"/><Relationship Id="rId49" Type="http://schemas.openxmlformats.org/officeDocument/2006/relationships/image" Target="../media/image65.png"/><Relationship Id="rId114" Type="http://schemas.openxmlformats.org/officeDocument/2006/relationships/customXml" Target="../ink/ink203.xml"/><Relationship Id="rId275" Type="http://schemas.openxmlformats.org/officeDocument/2006/relationships/image" Target="../media/image179.png"/><Relationship Id="rId60" Type="http://schemas.openxmlformats.org/officeDocument/2006/relationships/customXml" Target="../ink/ink176.xml"/><Relationship Id="rId81" Type="http://schemas.openxmlformats.org/officeDocument/2006/relationships/image" Target="../media/image81.png"/><Relationship Id="rId135" Type="http://schemas.openxmlformats.org/officeDocument/2006/relationships/image" Target="../media/image108.png"/><Relationship Id="rId156" Type="http://schemas.openxmlformats.org/officeDocument/2006/relationships/customXml" Target="../ink/ink224.xml"/><Relationship Id="rId177" Type="http://schemas.openxmlformats.org/officeDocument/2006/relationships/image" Target="../media/image129.png"/><Relationship Id="rId198" Type="http://schemas.openxmlformats.org/officeDocument/2006/relationships/customXml" Target="../ink/ink245.xml"/><Relationship Id="rId202" Type="http://schemas.openxmlformats.org/officeDocument/2006/relationships/customXml" Target="../ink/ink247.xml"/><Relationship Id="rId223" Type="http://schemas.openxmlformats.org/officeDocument/2006/relationships/image" Target="../media/image152.png"/><Relationship Id="rId244" Type="http://schemas.openxmlformats.org/officeDocument/2006/relationships/customXml" Target="../ink/ink268.xml"/><Relationship Id="rId18" Type="http://schemas.openxmlformats.org/officeDocument/2006/relationships/customXml" Target="../ink/ink155.xml"/><Relationship Id="rId39" Type="http://schemas.openxmlformats.org/officeDocument/2006/relationships/image" Target="../media/image60.png"/><Relationship Id="rId265" Type="http://schemas.openxmlformats.org/officeDocument/2006/relationships/image" Target="../media/image174.png"/><Relationship Id="rId286" Type="http://schemas.openxmlformats.org/officeDocument/2006/relationships/customXml" Target="../ink/ink289.xml"/><Relationship Id="rId50" Type="http://schemas.openxmlformats.org/officeDocument/2006/relationships/customXml" Target="../ink/ink171.xml"/><Relationship Id="rId104" Type="http://schemas.openxmlformats.org/officeDocument/2006/relationships/customXml" Target="../ink/ink198.xml"/><Relationship Id="rId125" Type="http://schemas.openxmlformats.org/officeDocument/2006/relationships/image" Target="../media/image103.png"/><Relationship Id="rId146" Type="http://schemas.openxmlformats.org/officeDocument/2006/relationships/customXml" Target="../ink/ink219.xml"/><Relationship Id="rId167" Type="http://schemas.openxmlformats.org/officeDocument/2006/relationships/image" Target="../media/image124.png"/><Relationship Id="rId188" Type="http://schemas.openxmlformats.org/officeDocument/2006/relationships/customXml" Target="../ink/ink240.xml"/><Relationship Id="rId71" Type="http://schemas.openxmlformats.org/officeDocument/2006/relationships/image" Target="../media/image76.png"/><Relationship Id="rId92" Type="http://schemas.openxmlformats.org/officeDocument/2006/relationships/customXml" Target="../ink/ink192.xml"/><Relationship Id="rId213" Type="http://schemas.openxmlformats.org/officeDocument/2006/relationships/image" Target="../media/image147.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55.png"/><Relationship Id="rId255" Type="http://schemas.openxmlformats.org/officeDocument/2006/relationships/image" Target="../media/image168.png"/><Relationship Id="rId276" Type="http://schemas.openxmlformats.org/officeDocument/2006/relationships/customXml" Target="../ink/ink284.xml"/><Relationship Id="rId40" Type="http://schemas.openxmlformats.org/officeDocument/2006/relationships/customXml" Target="../ink/ink166.xml"/><Relationship Id="rId115" Type="http://schemas.openxmlformats.org/officeDocument/2006/relationships/image" Target="../media/image98.png"/><Relationship Id="rId136" Type="http://schemas.openxmlformats.org/officeDocument/2006/relationships/customXml" Target="../ink/ink214.xml"/><Relationship Id="rId157" Type="http://schemas.openxmlformats.org/officeDocument/2006/relationships/image" Target="../media/image119.png"/><Relationship Id="rId178" Type="http://schemas.openxmlformats.org/officeDocument/2006/relationships/customXml" Target="../ink/ink235.xml"/><Relationship Id="rId61" Type="http://schemas.openxmlformats.org/officeDocument/2006/relationships/image" Target="../media/image71.png"/><Relationship Id="rId82" Type="http://schemas.openxmlformats.org/officeDocument/2006/relationships/customXml" Target="../ink/ink187.xml"/><Relationship Id="rId199" Type="http://schemas.openxmlformats.org/officeDocument/2006/relationships/image" Target="../media/image140.png"/><Relationship Id="rId203" Type="http://schemas.openxmlformats.org/officeDocument/2006/relationships/image" Target="../media/image142.png"/><Relationship Id="rId19" Type="http://schemas.openxmlformats.org/officeDocument/2006/relationships/image" Target="../media/image50.png"/><Relationship Id="rId224" Type="http://schemas.openxmlformats.org/officeDocument/2006/relationships/customXml" Target="../ink/ink258.xml"/><Relationship Id="rId245" Type="http://schemas.openxmlformats.org/officeDocument/2006/relationships/image" Target="../media/image163.png"/><Relationship Id="rId266" Type="http://schemas.openxmlformats.org/officeDocument/2006/relationships/customXml" Target="../ink/ink279.xml"/><Relationship Id="rId287" Type="http://schemas.openxmlformats.org/officeDocument/2006/relationships/image" Target="../media/image186.png"/><Relationship Id="rId30" Type="http://schemas.openxmlformats.org/officeDocument/2006/relationships/customXml" Target="../ink/ink161.xml"/><Relationship Id="rId105" Type="http://schemas.openxmlformats.org/officeDocument/2006/relationships/image" Target="../media/image93.png"/><Relationship Id="rId126" Type="http://schemas.openxmlformats.org/officeDocument/2006/relationships/customXml" Target="../ink/ink209.xml"/><Relationship Id="rId147" Type="http://schemas.openxmlformats.org/officeDocument/2006/relationships/image" Target="../media/image114.png"/><Relationship Id="rId168" Type="http://schemas.openxmlformats.org/officeDocument/2006/relationships/customXml" Target="../ink/ink230.xml"/><Relationship Id="rId51" Type="http://schemas.openxmlformats.org/officeDocument/2006/relationships/image" Target="../media/image66.png"/><Relationship Id="rId72" Type="http://schemas.openxmlformats.org/officeDocument/2006/relationships/customXml" Target="../ink/ink182.xml"/><Relationship Id="rId93" Type="http://schemas.openxmlformats.org/officeDocument/2006/relationships/image" Target="../media/image87.png"/><Relationship Id="rId189" Type="http://schemas.openxmlformats.org/officeDocument/2006/relationships/image" Target="../media/image135.png"/><Relationship Id="rId3" Type="http://schemas.openxmlformats.org/officeDocument/2006/relationships/image" Target="../media/image42.png"/><Relationship Id="rId214" Type="http://schemas.openxmlformats.org/officeDocument/2006/relationships/customXml" Target="../ink/ink253.xml"/><Relationship Id="rId235" Type="http://schemas.openxmlformats.org/officeDocument/2006/relationships/image" Target="../media/image158.png"/><Relationship Id="rId256" Type="http://schemas.openxmlformats.org/officeDocument/2006/relationships/customXml" Target="../ink/ink274.xml"/><Relationship Id="rId277" Type="http://schemas.openxmlformats.org/officeDocument/2006/relationships/image" Target="../media/image181.png"/><Relationship Id="rId116" Type="http://schemas.openxmlformats.org/officeDocument/2006/relationships/customXml" Target="../ink/ink204.xml"/><Relationship Id="rId137" Type="http://schemas.openxmlformats.org/officeDocument/2006/relationships/image" Target="../media/image109.png"/><Relationship Id="rId158" Type="http://schemas.openxmlformats.org/officeDocument/2006/relationships/customXml" Target="../ink/ink225.xml"/><Relationship Id="rId20" Type="http://schemas.openxmlformats.org/officeDocument/2006/relationships/customXml" Target="../ink/ink156.xml"/><Relationship Id="rId41" Type="http://schemas.openxmlformats.org/officeDocument/2006/relationships/image" Target="../media/image61.png"/><Relationship Id="rId62" Type="http://schemas.openxmlformats.org/officeDocument/2006/relationships/customXml" Target="../ink/ink177.xml"/><Relationship Id="rId83" Type="http://schemas.openxmlformats.org/officeDocument/2006/relationships/image" Target="../media/image82.png"/><Relationship Id="rId179" Type="http://schemas.openxmlformats.org/officeDocument/2006/relationships/image" Target="../media/image130.png"/><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153.png"/><Relationship Id="rId246" Type="http://schemas.openxmlformats.org/officeDocument/2006/relationships/customXml" Target="../ink/ink269.xml"/><Relationship Id="rId267" Type="http://schemas.openxmlformats.org/officeDocument/2006/relationships/image" Target="../media/image175.png"/><Relationship Id="rId288" Type="http://schemas.openxmlformats.org/officeDocument/2006/relationships/customXml" Target="../ink/ink290.xml"/><Relationship Id="rId106" Type="http://schemas.openxmlformats.org/officeDocument/2006/relationships/customXml" Target="../ink/ink199.xml"/><Relationship Id="rId127" Type="http://schemas.openxmlformats.org/officeDocument/2006/relationships/image" Target="../media/image104.png"/><Relationship Id="rId10" Type="http://schemas.openxmlformats.org/officeDocument/2006/relationships/customXml" Target="../ink/ink151.xml"/><Relationship Id="rId31" Type="http://schemas.openxmlformats.org/officeDocument/2006/relationships/image" Target="../media/image56.png"/><Relationship Id="rId52" Type="http://schemas.openxmlformats.org/officeDocument/2006/relationships/customXml" Target="../ink/ink172.xml"/><Relationship Id="rId73" Type="http://schemas.openxmlformats.org/officeDocument/2006/relationships/image" Target="../media/image77.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125.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148.png"/><Relationship Id="rId236" Type="http://schemas.openxmlformats.org/officeDocument/2006/relationships/customXml" Target="../ink/ink264.xml"/><Relationship Id="rId257" Type="http://schemas.openxmlformats.org/officeDocument/2006/relationships/image" Target="../media/image169.png"/><Relationship Id="rId278" Type="http://schemas.openxmlformats.org/officeDocument/2006/relationships/customXml" Target="../ink/ink285.xml"/><Relationship Id="rId42" Type="http://schemas.openxmlformats.org/officeDocument/2006/relationships/customXml" Target="../ink/ink167.xml"/><Relationship Id="rId84" Type="http://schemas.openxmlformats.org/officeDocument/2006/relationships/customXml" Target="../ink/ink188.xml"/><Relationship Id="rId138" Type="http://schemas.openxmlformats.org/officeDocument/2006/relationships/customXml" Target="../ink/ink215.xml"/><Relationship Id="rId191" Type="http://schemas.openxmlformats.org/officeDocument/2006/relationships/image" Target="../media/image136.png"/><Relationship Id="rId205" Type="http://schemas.openxmlformats.org/officeDocument/2006/relationships/image" Target="../media/image143.png"/><Relationship Id="rId247" Type="http://schemas.openxmlformats.org/officeDocument/2006/relationships/image" Target="../media/image164.png"/><Relationship Id="rId107" Type="http://schemas.openxmlformats.org/officeDocument/2006/relationships/image" Target="../media/image94.png"/><Relationship Id="rId289" Type="http://schemas.openxmlformats.org/officeDocument/2006/relationships/image" Target="../media/image187.png"/><Relationship Id="rId11" Type="http://schemas.openxmlformats.org/officeDocument/2006/relationships/image" Target="../media/image46.png"/><Relationship Id="rId53" Type="http://schemas.openxmlformats.org/officeDocument/2006/relationships/image" Target="../media/image67.png"/><Relationship Id="rId149" Type="http://schemas.openxmlformats.org/officeDocument/2006/relationships/image" Target="../media/image115.png"/><Relationship Id="rId95" Type="http://schemas.openxmlformats.org/officeDocument/2006/relationships/image" Target="../media/image88.png"/><Relationship Id="rId160" Type="http://schemas.openxmlformats.org/officeDocument/2006/relationships/customXml" Target="../ink/ink226.xml"/><Relationship Id="rId216" Type="http://schemas.openxmlformats.org/officeDocument/2006/relationships/customXml" Target="../ink/ink254.xml"/><Relationship Id="rId258" Type="http://schemas.openxmlformats.org/officeDocument/2006/relationships/customXml" Target="../ink/ink275.xml"/><Relationship Id="rId22" Type="http://schemas.openxmlformats.org/officeDocument/2006/relationships/customXml" Target="../ink/ink157.xml"/><Relationship Id="rId64" Type="http://schemas.openxmlformats.org/officeDocument/2006/relationships/customXml" Target="../ink/ink178.xml"/><Relationship Id="rId118" Type="http://schemas.openxmlformats.org/officeDocument/2006/relationships/customXml" Target="../ink/ink205.xml"/><Relationship Id="rId171" Type="http://schemas.openxmlformats.org/officeDocument/2006/relationships/image" Target="../media/image126.png"/><Relationship Id="rId227" Type="http://schemas.openxmlformats.org/officeDocument/2006/relationships/image" Target="../media/image154.png"/><Relationship Id="rId269" Type="http://schemas.openxmlformats.org/officeDocument/2006/relationships/image" Target="../media/image17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sv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9.svg"/><Relationship Id="rId7" Type="http://schemas.openxmlformats.org/officeDocument/2006/relationships/image" Target="../media/image11.svg"/><Relationship Id="rId2" Type="http://schemas.openxmlformats.org/officeDocument/2006/relationships/image" Target="../media/image38.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F4C68-7AD0-4DB5-831D-931C2EC79A9D}"/>
              </a:ext>
            </a:extLst>
          </p:cNvPr>
          <p:cNvSpPr>
            <a:spLocks noGrp="1"/>
          </p:cNvSpPr>
          <p:nvPr>
            <p:ph type="ctrTitle"/>
          </p:nvPr>
        </p:nvSpPr>
        <p:spPr/>
        <p:txBody>
          <a:bodyPr/>
          <a:lstStyle/>
          <a:p>
            <a:r>
              <a:rPr lang="nl-NL" dirty="0"/>
              <a:t>LADM – Paper </a:t>
            </a:r>
            <a:r>
              <a:rPr lang="nl-NL" dirty="0" err="1"/>
              <a:t>Figures</a:t>
            </a:r>
            <a:endParaRPr lang="en-GB" dirty="0"/>
          </a:p>
        </p:txBody>
      </p:sp>
      <p:sp>
        <p:nvSpPr>
          <p:cNvPr id="3" name="Ondertitel 2">
            <a:extLst>
              <a:ext uri="{FF2B5EF4-FFF2-40B4-BE49-F238E27FC236}">
                <a16:creationId xmlns:a16="http://schemas.microsoft.com/office/drawing/2014/main" id="{84AED9FA-B3E2-42B6-9B25-CE02BA7B5E07}"/>
              </a:ext>
            </a:extLst>
          </p:cNvPr>
          <p:cNvSpPr>
            <a:spLocks noGrp="1"/>
          </p:cNvSpPr>
          <p:nvPr>
            <p:ph type="subTitle" idx="1"/>
          </p:nvPr>
        </p:nvSpPr>
        <p:spPr/>
        <p:txBody>
          <a:bodyPr/>
          <a:lstStyle/>
          <a:p>
            <a:r>
              <a:rPr lang="nl-NL" dirty="0"/>
              <a:t>Version 28</a:t>
            </a:r>
            <a:r>
              <a:rPr lang="nl-NL" baseline="30000" dirty="0"/>
              <a:t>th</a:t>
            </a:r>
            <a:r>
              <a:rPr lang="nl-NL" dirty="0"/>
              <a:t> May 2022</a:t>
            </a:r>
            <a:endParaRPr lang="en-GB" dirty="0"/>
          </a:p>
        </p:txBody>
      </p:sp>
    </p:spTree>
    <p:extLst>
      <p:ext uri="{BB962C8B-B14F-4D97-AF65-F5344CB8AC3E}">
        <p14:creationId xmlns:p14="http://schemas.microsoft.com/office/powerpoint/2010/main" val="15481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E46039A-4EDF-CD83-56B5-5850C304925B}"/>
              </a:ext>
            </a:extLst>
          </p:cNvPr>
          <p:cNvGrpSpPr/>
          <p:nvPr/>
        </p:nvGrpSpPr>
        <p:grpSpPr>
          <a:xfrm>
            <a:off x="3293649" y="2188554"/>
            <a:ext cx="5533166" cy="2130963"/>
            <a:chOff x="3293649" y="2188554"/>
            <a:chExt cx="5533166" cy="2130963"/>
          </a:xfrm>
        </p:grpSpPr>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351218" y="336097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p:nvPr/>
          </p:nvSpPr>
          <p:spPr>
            <a:xfrm>
              <a:off x="4908518" y="3337551"/>
              <a:ext cx="962442"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Right104</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422189"/>
              <a:ext cx="962441"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BAU13</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WR18-18</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WR18-28</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73192"/>
              <a:ext cx="962442"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BAU12</a:t>
              </a:r>
              <a:endParaRPr lang="en-NL" sz="1100" dirty="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Association of </a:t>
              </a:r>
              <a:r>
                <a:rPr lang="nl-NL" sz="1100" dirty="0" err="1">
                  <a:solidFill>
                    <a:schemeClr val="tx1"/>
                  </a:solidFill>
                </a:rPr>
                <a:t>Owners</a:t>
              </a:r>
              <a:r>
                <a:rPr lang="nl-NL" sz="1100" dirty="0">
                  <a:solidFill>
                    <a:schemeClr val="tx1"/>
                  </a:solidFill>
                </a:rPr>
                <a:t> P13</a:t>
              </a:r>
              <a:endParaRPr lang="en-NL" sz="1100" dirty="0">
                <a:solidFill>
                  <a:schemeClr val="tx1"/>
                </a:solidFill>
              </a:endParaRP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188554"/>
              <a:ext cx="962441"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Right057</a:t>
              </a:r>
              <a:endParaRPr lang="en-NL" sz="1100" dirty="0">
                <a:solidFill>
                  <a:schemeClr val="tx1"/>
                </a:solidFill>
              </a:endParaRPr>
            </a:p>
          </p:txBody>
        </p: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10" idx="3"/>
              <a:endCxn id="12" idx="1"/>
            </p:cNvCxnSpPr>
            <p:nvPr/>
          </p:nvCxnSpPr>
          <p:spPr>
            <a:xfrm>
              <a:off x="4313659" y="3552994"/>
              <a:ext cx="59485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flipV="1">
              <a:off x="5870960" y="2403997"/>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38">
              <a:extLst>
                <a:ext uri="{FF2B5EF4-FFF2-40B4-BE49-F238E27FC236}">
                  <a16:creationId xmlns:a16="http://schemas.microsoft.com/office/drawing/2014/main" id="{2D369FD4-5C22-4D04-845D-B68A3E810310}"/>
                </a:ext>
              </a:extLst>
            </p:cNvPr>
            <p:cNvCxnSpPr>
              <a:cxnSpLocks/>
              <a:stCxn id="10" idx="0"/>
              <a:endCxn id="27" idx="2"/>
            </p:cNvCxnSpPr>
            <p:nvPr/>
          </p:nvCxnSpPr>
          <p:spPr>
            <a:xfrm flipH="1" flipV="1">
              <a:off x="3832438" y="2596021"/>
              <a:ext cx="1" cy="764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spTree>
    <p:extLst>
      <p:ext uri="{BB962C8B-B14F-4D97-AF65-F5344CB8AC3E}">
        <p14:creationId xmlns:p14="http://schemas.microsoft.com/office/powerpoint/2010/main" val="13124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grpSp>
        <p:nvGrpSpPr>
          <p:cNvPr id="55" name="Group 54">
            <a:extLst>
              <a:ext uri="{FF2B5EF4-FFF2-40B4-BE49-F238E27FC236}">
                <a16:creationId xmlns:a16="http://schemas.microsoft.com/office/drawing/2014/main" id="{72D9F125-4A6B-85D9-F750-9E0DBC45B0C6}"/>
              </a:ext>
            </a:extLst>
          </p:cNvPr>
          <p:cNvGrpSpPr/>
          <p:nvPr/>
        </p:nvGrpSpPr>
        <p:grpSpPr>
          <a:xfrm>
            <a:off x="2261419" y="190922"/>
            <a:ext cx="5722375" cy="5321905"/>
            <a:chOff x="2261419" y="190922"/>
            <a:chExt cx="5722375" cy="5321905"/>
          </a:xfrm>
        </p:grpSpPr>
        <p:grpSp>
          <p:nvGrpSpPr>
            <p:cNvPr id="3" name="Group 2">
              <a:extLst>
                <a:ext uri="{FF2B5EF4-FFF2-40B4-BE49-F238E27FC236}">
                  <a16:creationId xmlns:a16="http://schemas.microsoft.com/office/drawing/2014/main" id="{0FC77DFD-851C-4788-B2FB-53F28024F623}"/>
                </a:ext>
              </a:extLst>
            </p:cNvPr>
            <p:cNvGrpSpPr/>
            <p:nvPr/>
          </p:nvGrpSpPr>
          <p:grpSpPr>
            <a:xfrm>
              <a:off x="2261419" y="190922"/>
              <a:ext cx="5722375" cy="2601739"/>
              <a:chOff x="2261419" y="190922"/>
              <a:chExt cx="5722375" cy="2601739"/>
            </a:xfrm>
          </p:grpSpPr>
          <p:sp>
            <p:nvSpPr>
              <p:cNvPr id="53" name="Rectangle 52">
                <a:extLst>
                  <a:ext uri="{FF2B5EF4-FFF2-40B4-BE49-F238E27FC236}">
                    <a16:creationId xmlns:a16="http://schemas.microsoft.com/office/drawing/2014/main" id="{8FAF5775-EBF4-41C3-B5F1-DF767DCE9E0D}"/>
                  </a:ext>
                </a:extLst>
              </p:cNvPr>
              <p:cNvSpPr/>
              <p:nvPr/>
            </p:nvSpPr>
            <p:spPr>
              <a:xfrm>
                <a:off x="2261419" y="190922"/>
                <a:ext cx="5722375" cy="25955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78" name="Group 77">
                <a:extLst>
                  <a:ext uri="{FF2B5EF4-FFF2-40B4-BE49-F238E27FC236}">
                    <a16:creationId xmlns:a16="http://schemas.microsoft.com/office/drawing/2014/main" id="{40BAA7CC-F27C-449D-ABE7-6A7BC7DE49FB}"/>
                  </a:ext>
                </a:extLst>
              </p:cNvPr>
              <p:cNvGrpSpPr/>
              <p:nvPr/>
            </p:nvGrpSpPr>
            <p:grpSpPr>
              <a:xfrm>
                <a:off x="2345007" y="264054"/>
                <a:ext cx="5533166" cy="2130963"/>
                <a:chOff x="3293649" y="2188554"/>
                <a:chExt cx="5533166" cy="2130963"/>
              </a:xfrm>
            </p:grpSpPr>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p:nvPr/>
              </p:nvSpPr>
              <p:spPr>
                <a:xfrm>
                  <a:off x="4908518" y="3337551"/>
                  <a:ext cx="962442"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Right107</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422189"/>
                  <a:ext cx="962441"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BAU13</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WR18-18</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WR18-28</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73192"/>
                  <a:ext cx="962442"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BAU12</a:t>
                  </a:r>
                  <a:endParaRPr lang="en-NL" sz="1100" dirty="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P16</a:t>
                  </a: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188554"/>
                  <a:ext cx="962441"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Right106</a:t>
                  </a:r>
                  <a:endParaRPr lang="en-NL" sz="1100" dirty="0">
                    <a:solidFill>
                      <a:schemeClr val="tx1"/>
                    </a:solidFill>
                  </a:endParaRPr>
                </a:p>
              </p:txBody>
            </p: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27" idx="3"/>
                  <a:endCxn id="12" idx="1"/>
                </p:cNvCxnSpPr>
                <p:nvPr/>
              </p:nvCxnSpPr>
              <p:spPr>
                <a:xfrm>
                  <a:off x="4371227" y="2403997"/>
                  <a:ext cx="537291" cy="11489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flipV="1">
                  <a:off x="5870960" y="2403997"/>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BD3A4044-3E44-45FB-A474-FEF9878F549A}"/>
                  </a:ext>
                </a:extLst>
              </p:cNvPr>
              <p:cNvSpPr txBox="1"/>
              <p:nvPr/>
            </p:nvSpPr>
            <p:spPr>
              <a:xfrm>
                <a:off x="2434483" y="2515662"/>
                <a:ext cx="5376246"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a:t>
                </a:r>
                <a:endParaRPr lang="en-NL" sz="1200" dirty="0">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25617B4E-3869-4967-AC15-5E2A8AFDBA7D}"/>
                </a:ext>
              </a:extLst>
            </p:cNvPr>
            <p:cNvGrpSpPr/>
            <p:nvPr/>
          </p:nvGrpSpPr>
          <p:grpSpPr>
            <a:xfrm>
              <a:off x="2261419" y="2917277"/>
              <a:ext cx="5722375" cy="2595550"/>
              <a:chOff x="2261419" y="3534662"/>
              <a:chExt cx="5722375" cy="2595550"/>
            </a:xfrm>
          </p:grpSpPr>
          <p:sp>
            <p:nvSpPr>
              <p:cNvPr id="54" name="Rectangle 53">
                <a:extLst>
                  <a:ext uri="{FF2B5EF4-FFF2-40B4-BE49-F238E27FC236}">
                    <a16:creationId xmlns:a16="http://schemas.microsoft.com/office/drawing/2014/main" id="{84649386-5570-4F00-B70E-2EF947DF968D}"/>
                  </a:ext>
                </a:extLst>
              </p:cNvPr>
              <p:cNvSpPr/>
              <p:nvPr/>
            </p:nvSpPr>
            <p:spPr>
              <a:xfrm>
                <a:off x="2261419" y="3534662"/>
                <a:ext cx="5722375" cy="25955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0" name="Group 29">
                <a:extLst>
                  <a:ext uri="{FF2B5EF4-FFF2-40B4-BE49-F238E27FC236}">
                    <a16:creationId xmlns:a16="http://schemas.microsoft.com/office/drawing/2014/main" id="{C04D2D8C-4A5E-44F0-A4AF-14D2DC4A5C93}"/>
                  </a:ext>
                </a:extLst>
              </p:cNvPr>
              <p:cNvGrpSpPr/>
              <p:nvPr/>
            </p:nvGrpSpPr>
            <p:grpSpPr>
              <a:xfrm>
                <a:off x="2345007" y="3587458"/>
                <a:ext cx="5533166" cy="2130963"/>
                <a:chOff x="3293649" y="2188554"/>
                <a:chExt cx="5533166" cy="2130963"/>
              </a:xfrm>
            </p:grpSpPr>
            <p:sp>
              <p:nvSpPr>
                <p:cNvPr id="34" name="Rechthoek 15">
                  <a:extLst>
                    <a:ext uri="{FF2B5EF4-FFF2-40B4-BE49-F238E27FC236}">
                      <a16:creationId xmlns:a16="http://schemas.microsoft.com/office/drawing/2014/main" id="{4A1FAB1F-BA4D-4561-AD48-098C7A3F74BA}"/>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36" name="Rechthoek 16">
                  <a:extLst>
                    <a:ext uri="{FF2B5EF4-FFF2-40B4-BE49-F238E27FC236}">
                      <a16:creationId xmlns:a16="http://schemas.microsoft.com/office/drawing/2014/main" id="{2DCA59C0-BAFD-4530-8DD8-08CF767EA1FC}"/>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WR18-18</a:t>
                  </a:r>
                  <a:endParaRPr lang="en-NL" sz="1100" dirty="0">
                    <a:solidFill>
                      <a:schemeClr val="tx1"/>
                    </a:solidFill>
                  </a:endParaRPr>
                </a:p>
              </p:txBody>
            </p:sp>
            <p:sp>
              <p:nvSpPr>
                <p:cNvPr id="37" name="Rechthoek 17">
                  <a:extLst>
                    <a:ext uri="{FF2B5EF4-FFF2-40B4-BE49-F238E27FC236}">
                      <a16:creationId xmlns:a16="http://schemas.microsoft.com/office/drawing/2014/main" id="{4BEBBEF2-1710-4D47-B09F-2EDEACC769DC}"/>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WR18-28</a:t>
                  </a:r>
                  <a:endParaRPr lang="en-NL" sz="1100" dirty="0">
                    <a:solidFill>
                      <a:schemeClr val="tx1"/>
                    </a:solidFill>
                  </a:endParaRPr>
                </a:p>
              </p:txBody>
            </p:sp>
            <p:sp>
              <p:nvSpPr>
                <p:cNvPr id="38" name="Rechthoek 23">
                  <a:extLst>
                    <a:ext uri="{FF2B5EF4-FFF2-40B4-BE49-F238E27FC236}">
                      <a16:creationId xmlns:a16="http://schemas.microsoft.com/office/drawing/2014/main" id="{D8DAD8EF-9E92-4C0C-B69E-4C6B8B8B7275}"/>
                    </a:ext>
                  </a:extLst>
                </p:cNvPr>
                <p:cNvSpPr/>
                <p:nvPr/>
              </p:nvSpPr>
              <p:spPr>
                <a:xfrm>
                  <a:off x="6365432" y="2273192"/>
                  <a:ext cx="962442"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BAU12</a:t>
                  </a:r>
                  <a:endParaRPr lang="en-NL" sz="1100" dirty="0">
                    <a:solidFill>
                      <a:schemeClr val="tx1"/>
                    </a:solidFill>
                  </a:endParaRPr>
                </a:p>
              </p:txBody>
            </p:sp>
            <p:sp>
              <p:nvSpPr>
                <p:cNvPr id="39" name="Rechthoek 24">
                  <a:extLst>
                    <a:ext uri="{FF2B5EF4-FFF2-40B4-BE49-F238E27FC236}">
                      <a16:creationId xmlns:a16="http://schemas.microsoft.com/office/drawing/2014/main" id="{DA78EB12-4722-4DE3-A3BD-245B3984DAA9}"/>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40" name="Rechthoek 25">
                  <a:extLst>
                    <a:ext uri="{FF2B5EF4-FFF2-40B4-BE49-F238E27FC236}">
                      <a16:creationId xmlns:a16="http://schemas.microsoft.com/office/drawing/2014/main" id="{7C8777C1-FC8F-4804-87D5-E86BEDD45550}"/>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P16</a:t>
                  </a:r>
                </a:p>
              </p:txBody>
            </p:sp>
            <p:sp>
              <p:nvSpPr>
                <p:cNvPr id="41" name="Rechthoek 26">
                  <a:extLst>
                    <a:ext uri="{FF2B5EF4-FFF2-40B4-BE49-F238E27FC236}">
                      <a16:creationId xmlns:a16="http://schemas.microsoft.com/office/drawing/2014/main" id="{504755A7-11C6-43C3-872F-DD3739B6382C}"/>
                    </a:ext>
                  </a:extLst>
                </p:cNvPr>
                <p:cNvSpPr/>
                <p:nvPr/>
              </p:nvSpPr>
              <p:spPr>
                <a:xfrm>
                  <a:off x="4908519" y="2188554"/>
                  <a:ext cx="962441"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Right106</a:t>
                  </a:r>
                  <a:endParaRPr lang="en-NL" sz="1100" dirty="0">
                    <a:solidFill>
                      <a:schemeClr val="tx1"/>
                    </a:solidFill>
                  </a:endParaRPr>
                </a:p>
              </p:txBody>
            </p:sp>
            <p:cxnSp>
              <p:nvCxnSpPr>
                <p:cNvPr id="45" name="Rechte verbindingslijn 11">
                  <a:extLst>
                    <a:ext uri="{FF2B5EF4-FFF2-40B4-BE49-F238E27FC236}">
                      <a16:creationId xmlns:a16="http://schemas.microsoft.com/office/drawing/2014/main" id="{29BB82D5-A5ED-4B34-A6E6-0128FB5248EF}"/>
                    </a:ext>
                  </a:extLst>
                </p:cNvPr>
                <p:cNvCxnSpPr>
                  <a:cxnSpLocks/>
                  <a:stCxn id="37" idx="1"/>
                  <a:endCxn id="38" idx="3"/>
                </p:cNvCxnSpPr>
                <p:nvPr/>
              </p:nvCxnSpPr>
              <p:spPr>
                <a:xfrm flipH="1" flipV="1">
                  <a:off x="7327874" y="2403997"/>
                  <a:ext cx="536499" cy="1723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13">
                  <a:extLst>
                    <a:ext uri="{FF2B5EF4-FFF2-40B4-BE49-F238E27FC236}">
                      <a16:creationId xmlns:a16="http://schemas.microsoft.com/office/drawing/2014/main" id="{42A69DD8-A058-4CB3-89D8-9077AC5B74EE}"/>
                    </a:ext>
                  </a:extLst>
                </p:cNvPr>
                <p:cNvCxnSpPr>
                  <a:cxnSpLocks/>
                  <a:stCxn id="34" idx="1"/>
                  <a:endCxn id="38" idx="3"/>
                </p:cNvCxnSpPr>
                <p:nvPr/>
              </p:nvCxnSpPr>
              <p:spPr>
                <a:xfrm flipH="1" flipV="1">
                  <a:off x="7327874" y="2403997"/>
                  <a:ext cx="536499"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12">
                  <a:extLst>
                    <a:ext uri="{FF2B5EF4-FFF2-40B4-BE49-F238E27FC236}">
                      <a16:creationId xmlns:a16="http://schemas.microsoft.com/office/drawing/2014/main" id="{0B0A71C6-EAA9-4569-936A-2089FDFC7902}"/>
                    </a:ext>
                  </a:extLst>
                </p:cNvPr>
                <p:cNvCxnSpPr>
                  <a:cxnSpLocks/>
                  <a:stCxn id="36" idx="1"/>
                  <a:endCxn id="38" idx="3"/>
                </p:cNvCxnSpPr>
                <p:nvPr/>
              </p:nvCxnSpPr>
              <p:spPr>
                <a:xfrm flipH="1" flipV="1">
                  <a:off x="7327874" y="2403997"/>
                  <a:ext cx="536499" cy="1148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20">
                  <a:extLst>
                    <a:ext uri="{FF2B5EF4-FFF2-40B4-BE49-F238E27FC236}">
                      <a16:creationId xmlns:a16="http://schemas.microsoft.com/office/drawing/2014/main" id="{274F953A-9932-4EA3-8BB1-A44959B6A94A}"/>
                    </a:ext>
                  </a:extLst>
                </p:cNvPr>
                <p:cNvCxnSpPr>
                  <a:cxnSpLocks/>
                  <a:stCxn id="40" idx="3"/>
                  <a:endCxn id="41" idx="1"/>
                </p:cNvCxnSpPr>
                <p:nvPr/>
              </p:nvCxnSpPr>
              <p:spPr>
                <a:xfrm>
                  <a:off x="4371227" y="2403997"/>
                  <a:ext cx="5372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21">
                  <a:extLst>
                    <a:ext uri="{FF2B5EF4-FFF2-40B4-BE49-F238E27FC236}">
                      <a16:creationId xmlns:a16="http://schemas.microsoft.com/office/drawing/2014/main" id="{A77727D9-4207-4197-9589-8E8B9FBD82A4}"/>
                    </a:ext>
                  </a:extLst>
                </p:cNvPr>
                <p:cNvCxnSpPr>
                  <a:cxnSpLocks/>
                  <a:stCxn id="41" idx="3"/>
                  <a:endCxn id="38" idx="1"/>
                </p:cNvCxnSpPr>
                <p:nvPr/>
              </p:nvCxnSpPr>
              <p:spPr>
                <a:xfrm flipV="1">
                  <a:off x="5870960" y="2403997"/>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22">
                  <a:extLst>
                    <a:ext uri="{FF2B5EF4-FFF2-40B4-BE49-F238E27FC236}">
                      <a16:creationId xmlns:a16="http://schemas.microsoft.com/office/drawing/2014/main" id="{DC193E4B-5DCF-4BB3-84A3-2CCCB107FA7F}"/>
                    </a:ext>
                  </a:extLst>
                </p:cNvPr>
                <p:cNvCxnSpPr>
                  <a:cxnSpLocks/>
                  <a:stCxn id="39" idx="1"/>
                  <a:endCxn id="38"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762F8410-0757-488E-A2B8-58F4750087C7}"/>
                  </a:ext>
                </a:extLst>
              </p:cNvPr>
              <p:cNvSpPr txBox="1"/>
              <p:nvPr/>
            </p:nvSpPr>
            <p:spPr>
              <a:xfrm>
                <a:off x="2434483" y="5806196"/>
                <a:ext cx="5376246"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a:t>
                </a:r>
                <a:endParaRPr lang="en-NL" sz="12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7106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40BAA7CC-F27C-449D-ABE7-6A7BC7DE49FB}"/>
              </a:ext>
            </a:extLst>
          </p:cNvPr>
          <p:cNvGrpSpPr/>
          <p:nvPr/>
        </p:nvGrpSpPr>
        <p:grpSpPr>
          <a:xfrm>
            <a:off x="3293649" y="2211973"/>
            <a:ext cx="5533166" cy="2683665"/>
            <a:chOff x="3293649" y="2211973"/>
            <a:chExt cx="5533166" cy="2683665"/>
          </a:xfrm>
        </p:grpSpPr>
        <p:sp>
          <p:nvSpPr>
            <p:cNvPr id="8" name="Rechthoek 4">
              <a:extLst>
                <a:ext uri="{FF2B5EF4-FFF2-40B4-BE49-F238E27FC236}">
                  <a16:creationId xmlns:a16="http://schemas.microsoft.com/office/drawing/2014/main" id="{C49728B1-8E83-48AB-A3DD-5256602DC06B}"/>
                </a:ext>
              </a:extLst>
            </p:cNvPr>
            <p:cNvSpPr/>
            <p:nvPr/>
          </p:nvSpPr>
          <p:spPr>
            <a:xfrm>
              <a:off x="6365432"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BAU14</a:t>
              </a:r>
              <a:endParaRPr lang="en-NL" sz="1100">
                <a:solidFill>
                  <a:schemeClr val="tx1"/>
                </a:solidFill>
              </a:endParaRPr>
            </a:p>
          </p:txBody>
        </p:sp>
        <p:sp>
          <p:nvSpPr>
            <p:cNvPr id="9" name="Rechthoek 5">
              <a:extLst>
                <a:ext uri="{FF2B5EF4-FFF2-40B4-BE49-F238E27FC236}">
                  <a16:creationId xmlns:a16="http://schemas.microsoft.com/office/drawing/2014/main" id="{87569D42-9D24-43AC-9545-FD0791CA0EB3}"/>
                </a:ext>
              </a:extLst>
            </p:cNvPr>
            <p:cNvSpPr/>
            <p:nvPr/>
          </p:nvSpPr>
          <p:spPr>
            <a:xfrm>
              <a:off x="7864373" y="4509967"/>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WR01</a:t>
              </a:r>
              <a:endParaRPr lang="en-NL" sz="1100" dirty="0">
                <a:solidFill>
                  <a:schemeClr val="tx1"/>
                </a:solidFill>
              </a:endParaRPr>
            </a:p>
          </p:txBody>
        </p:sp>
        <p:sp>
          <p:nvSpPr>
            <p:cNvPr id="11" name="Rechthoek 7">
              <a:extLst>
                <a:ext uri="{FF2B5EF4-FFF2-40B4-BE49-F238E27FC236}">
                  <a16:creationId xmlns:a16="http://schemas.microsoft.com/office/drawing/2014/main" id="{9B404B0D-0893-44D8-9DE7-673034FE5F4E}"/>
                </a:ext>
              </a:extLst>
            </p:cNvPr>
            <p:cNvSpPr/>
            <p:nvPr/>
          </p:nvSpPr>
          <p:spPr>
            <a:xfrm>
              <a:off x="4908519"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Ownership Right18</a:t>
              </a:r>
              <a:endParaRPr lang="en-NL" sz="1100" dirty="0">
                <a:solidFill>
                  <a:schemeClr val="tx1"/>
                </a:solidFill>
              </a:endParaRPr>
            </a:p>
          </p:txBody>
        </p:sp>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351218" y="451159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WR18-6</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11973"/>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BAU10</a:t>
              </a:r>
              <a:endParaRPr lang="en-NL" sz="110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P13</a:t>
              </a: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211973"/>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Right14</a:t>
              </a:r>
              <a:endParaRPr lang="en-NL" sz="1100" dirty="0">
                <a:solidFill>
                  <a:schemeClr val="tx1"/>
                </a:solidFill>
              </a:endParaRPr>
            </a:p>
          </p:txBody>
        </p:sp>
        <p:cxnSp>
          <p:nvCxnSpPr>
            <p:cNvPr id="5" name="Rechte verbindingslijn 1">
              <a:extLst>
                <a:ext uri="{FF2B5EF4-FFF2-40B4-BE49-F238E27FC236}">
                  <a16:creationId xmlns:a16="http://schemas.microsoft.com/office/drawing/2014/main" id="{D70263AF-7D71-4098-96D3-8C5CDB84A313}"/>
                </a:ext>
              </a:extLst>
            </p:cNvPr>
            <p:cNvCxnSpPr>
              <a:cxnSpLocks/>
              <a:stCxn id="10" idx="3"/>
              <a:endCxn id="11" idx="1"/>
            </p:cNvCxnSpPr>
            <p:nvPr/>
          </p:nvCxnSpPr>
          <p:spPr>
            <a:xfrm flipV="1">
              <a:off x="4313659" y="4701991"/>
              <a:ext cx="594860" cy="1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2">
              <a:extLst>
                <a:ext uri="{FF2B5EF4-FFF2-40B4-BE49-F238E27FC236}">
                  <a16:creationId xmlns:a16="http://schemas.microsoft.com/office/drawing/2014/main" id="{13A63BF5-D075-4152-8501-944F7E5C694A}"/>
                </a:ext>
              </a:extLst>
            </p:cNvPr>
            <p:cNvCxnSpPr>
              <a:cxnSpLocks/>
              <a:stCxn id="11" idx="3"/>
              <a:endCxn id="8" idx="1"/>
            </p:cNvCxnSpPr>
            <p:nvPr/>
          </p:nvCxnSpPr>
          <p:spPr>
            <a:xfrm>
              <a:off x="5870960" y="4701991"/>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chte verbindingslijn 3">
              <a:extLst>
                <a:ext uri="{FF2B5EF4-FFF2-40B4-BE49-F238E27FC236}">
                  <a16:creationId xmlns:a16="http://schemas.microsoft.com/office/drawing/2014/main" id="{71333702-0726-4C8D-9181-A58477F60F0D}"/>
                </a:ext>
              </a:extLst>
            </p:cNvPr>
            <p:cNvCxnSpPr>
              <a:cxnSpLocks/>
              <a:stCxn id="9" idx="1"/>
              <a:endCxn id="8" idx="3"/>
            </p:cNvCxnSpPr>
            <p:nvPr/>
          </p:nvCxnSpPr>
          <p:spPr>
            <a:xfrm flipH="1">
              <a:off x="7327873" y="4701991"/>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25" idx="3"/>
            </p:cNvCxnSpPr>
            <p:nvPr/>
          </p:nvCxnSpPr>
          <p:spPr>
            <a:xfrm flipH="1" flipV="1">
              <a:off x="7327874" y="2403997"/>
              <a:ext cx="536499" cy="1723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25" idx="3"/>
            </p:cNvCxnSpPr>
            <p:nvPr/>
          </p:nvCxnSpPr>
          <p:spPr>
            <a:xfrm flipH="1" flipV="1">
              <a:off x="7327874" y="2403997"/>
              <a:ext cx="536499"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25" idx="3"/>
            </p:cNvCxnSpPr>
            <p:nvPr/>
          </p:nvCxnSpPr>
          <p:spPr>
            <a:xfrm flipH="1" flipV="1">
              <a:off x="7327874" y="2403997"/>
              <a:ext cx="536499" cy="1148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a:off x="5870960" y="2403997"/>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spTree>
    <p:extLst>
      <p:ext uri="{BB962C8B-B14F-4D97-AF65-F5344CB8AC3E}">
        <p14:creationId xmlns:p14="http://schemas.microsoft.com/office/powerpoint/2010/main" val="53380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114182DB-FC2C-4BB4-8016-894885673CEE}"/>
              </a:ext>
            </a:extLst>
          </p:cNvPr>
          <p:cNvSpPr txBox="1"/>
          <p:nvPr/>
        </p:nvSpPr>
        <p:spPr>
          <a:xfrm>
            <a:off x="8939463" y="3518849"/>
            <a:ext cx="1612232" cy="369332"/>
          </a:xfrm>
          <a:prstGeom prst="rect">
            <a:avLst/>
          </a:prstGeom>
          <a:noFill/>
        </p:spPr>
        <p:txBody>
          <a:bodyPr wrap="square" rtlCol="0">
            <a:spAutoFit/>
          </a:bodyPr>
          <a:lstStyle/>
          <a:p>
            <a:r>
              <a:rPr lang="en-US" dirty="0"/>
              <a:t>Figure M1</a:t>
            </a:r>
            <a:endParaRPr lang="en-NL" dirty="0"/>
          </a:p>
        </p:txBody>
      </p:sp>
      <p:grpSp>
        <p:nvGrpSpPr>
          <p:cNvPr id="47" name="Group 46">
            <a:extLst>
              <a:ext uri="{FF2B5EF4-FFF2-40B4-BE49-F238E27FC236}">
                <a16:creationId xmlns:a16="http://schemas.microsoft.com/office/drawing/2014/main" id="{90E611BD-7E86-4FE1-8A5F-79C98C5A2DDB}"/>
              </a:ext>
            </a:extLst>
          </p:cNvPr>
          <p:cNvGrpSpPr/>
          <p:nvPr/>
        </p:nvGrpSpPr>
        <p:grpSpPr>
          <a:xfrm>
            <a:off x="429208" y="345233"/>
            <a:ext cx="7399176" cy="4683969"/>
            <a:chOff x="429208" y="345233"/>
            <a:chExt cx="7399176" cy="4683969"/>
          </a:xfrm>
        </p:grpSpPr>
        <p:sp>
          <p:nvSpPr>
            <p:cNvPr id="43" name="Rectangle 42">
              <a:extLst>
                <a:ext uri="{FF2B5EF4-FFF2-40B4-BE49-F238E27FC236}">
                  <a16:creationId xmlns:a16="http://schemas.microsoft.com/office/drawing/2014/main" id="{AA12AE1D-283B-404F-BC2E-7246769EFD86}"/>
                </a:ext>
              </a:extLst>
            </p:cNvPr>
            <p:cNvSpPr/>
            <p:nvPr/>
          </p:nvSpPr>
          <p:spPr>
            <a:xfrm>
              <a:off x="429208" y="345233"/>
              <a:ext cx="7399176" cy="276177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2" name="Group 41">
              <a:extLst>
                <a:ext uri="{FF2B5EF4-FFF2-40B4-BE49-F238E27FC236}">
                  <a16:creationId xmlns:a16="http://schemas.microsoft.com/office/drawing/2014/main" id="{1B834810-0CAC-45B9-9D8B-435A106A50AF}"/>
                </a:ext>
              </a:extLst>
            </p:cNvPr>
            <p:cNvGrpSpPr/>
            <p:nvPr/>
          </p:nvGrpSpPr>
          <p:grpSpPr>
            <a:xfrm>
              <a:off x="504564" y="427664"/>
              <a:ext cx="7232007" cy="2705844"/>
              <a:chOff x="504565" y="474317"/>
              <a:chExt cx="7232007" cy="2705844"/>
            </a:xfrm>
          </p:grpSpPr>
          <p:grpSp>
            <p:nvGrpSpPr>
              <p:cNvPr id="2" name="Group 1">
                <a:extLst>
                  <a:ext uri="{FF2B5EF4-FFF2-40B4-BE49-F238E27FC236}">
                    <a16:creationId xmlns:a16="http://schemas.microsoft.com/office/drawing/2014/main" id="{0D80C87D-F845-4DC3-AAB8-D0149B3EA8CF}"/>
                  </a:ext>
                </a:extLst>
              </p:cNvPr>
              <p:cNvGrpSpPr>
                <a:grpSpLocks noChangeAspect="1"/>
              </p:cNvGrpSpPr>
              <p:nvPr/>
            </p:nvGrpSpPr>
            <p:grpSpPr>
              <a:xfrm>
                <a:off x="504565" y="474317"/>
                <a:ext cx="7232007" cy="2386041"/>
                <a:chOff x="769257" y="3133294"/>
                <a:chExt cx="10957587" cy="3615213"/>
              </a:xfrm>
            </p:grpSpPr>
            <p:grpSp>
              <p:nvGrpSpPr>
                <p:cNvPr id="3" name="Group 2">
                  <a:extLst>
                    <a:ext uri="{FF2B5EF4-FFF2-40B4-BE49-F238E27FC236}">
                      <a16:creationId xmlns:a16="http://schemas.microsoft.com/office/drawing/2014/main" id="{323E9BCD-F00F-4E0D-92FD-59897BA4D99E}"/>
                    </a:ext>
                  </a:extLst>
                </p:cNvPr>
                <p:cNvGrpSpPr/>
                <p:nvPr/>
              </p:nvGrpSpPr>
              <p:grpSpPr>
                <a:xfrm flipH="1">
                  <a:off x="769257" y="3133294"/>
                  <a:ext cx="5262822" cy="3615213"/>
                  <a:chOff x="1851297" y="2989757"/>
                  <a:chExt cx="5262822" cy="3615213"/>
                </a:xfrm>
              </p:grpSpPr>
              <p:sp>
                <p:nvSpPr>
                  <p:cNvPr id="12" name="Rechthoek 27">
                    <a:extLst>
                      <a:ext uri="{FF2B5EF4-FFF2-40B4-BE49-F238E27FC236}">
                        <a16:creationId xmlns:a16="http://schemas.microsoft.com/office/drawing/2014/main" id="{D39B3444-0E4D-44F6-8EA0-11919E4354D0}"/>
                      </a:ext>
                    </a:extLst>
                  </p:cNvPr>
                  <p:cNvSpPr/>
                  <p:nvPr/>
                </p:nvSpPr>
                <p:spPr>
                  <a:xfrm flipH="1">
                    <a:off x="1851297" y="3429000"/>
                    <a:ext cx="2075353" cy="957014"/>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Grassybasin</a:t>
                    </a:r>
                    <a:r>
                      <a:rPr lang="nl-NL" sz="1100" dirty="0">
                        <a:solidFill>
                          <a:schemeClr val="tx1"/>
                        </a:solidFill>
                      </a:rPr>
                      <a:t> Community: </a:t>
                    </a:r>
                    <a:r>
                      <a:rPr lang="nl-NL" sz="1100" dirty="0" err="1">
                        <a:solidFill>
                          <a:schemeClr val="tx1"/>
                        </a:solidFill>
                      </a:rPr>
                      <a:t>LA_GroupParty</a:t>
                    </a:r>
                    <a:endParaRPr lang="nl-NL" sz="1100" dirty="0">
                      <a:solidFill>
                        <a:schemeClr val="tx1"/>
                      </a:solidFill>
                    </a:endParaRPr>
                  </a:p>
                </p:txBody>
              </p:sp>
              <p:cxnSp>
                <p:nvCxnSpPr>
                  <p:cNvPr id="13" name="Rechte verbindingslijn 76">
                    <a:extLst>
                      <a:ext uri="{FF2B5EF4-FFF2-40B4-BE49-F238E27FC236}">
                        <a16:creationId xmlns:a16="http://schemas.microsoft.com/office/drawing/2014/main" id="{6B82B437-1BE2-44C8-9213-5845CFD31C75}"/>
                      </a:ext>
                    </a:extLst>
                  </p:cNvPr>
                  <p:cNvCxnSpPr>
                    <a:cxnSpLocks/>
                    <a:stCxn id="14" idx="3"/>
                    <a:endCxn id="12" idx="1"/>
                  </p:cNvCxnSpPr>
                  <p:nvPr/>
                </p:nvCxnSpPr>
                <p:spPr>
                  <a:xfrm flipH="1">
                    <a:off x="3926650" y="3306755"/>
                    <a:ext cx="1112116" cy="600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hoek 75">
                    <a:extLst>
                      <a:ext uri="{FF2B5EF4-FFF2-40B4-BE49-F238E27FC236}">
                        <a16:creationId xmlns:a16="http://schemas.microsoft.com/office/drawing/2014/main" id="{7DAB27C0-917F-4052-A017-CEA26B737487}"/>
                      </a:ext>
                    </a:extLst>
                  </p:cNvPr>
                  <p:cNvSpPr/>
                  <p:nvPr/>
                </p:nvSpPr>
                <p:spPr>
                  <a:xfrm flipH="1">
                    <a:off x="5038766" y="298975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15" name="Rechte verbindingslijn 85">
                    <a:extLst>
                      <a:ext uri="{FF2B5EF4-FFF2-40B4-BE49-F238E27FC236}">
                        <a16:creationId xmlns:a16="http://schemas.microsoft.com/office/drawing/2014/main" id="{AD3BD8C9-4844-497D-83FA-DAC5F52152F0}"/>
                      </a:ext>
                    </a:extLst>
                  </p:cNvPr>
                  <p:cNvCxnSpPr>
                    <a:cxnSpLocks/>
                    <a:stCxn id="16" idx="3"/>
                    <a:endCxn id="12" idx="1"/>
                  </p:cNvCxnSpPr>
                  <p:nvPr/>
                </p:nvCxnSpPr>
                <p:spPr>
                  <a:xfrm flipH="1" flipV="1">
                    <a:off x="3926650" y="3907507"/>
                    <a:ext cx="1087310" cy="795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hthoek 88">
                    <a:extLst>
                      <a:ext uri="{FF2B5EF4-FFF2-40B4-BE49-F238E27FC236}">
                        <a16:creationId xmlns:a16="http://schemas.microsoft.com/office/drawing/2014/main" id="{573DFA23-F5E9-4372-8C80-DD740BC4118D}"/>
                      </a:ext>
                    </a:extLst>
                  </p:cNvPr>
                  <p:cNvSpPr/>
                  <p:nvPr/>
                </p:nvSpPr>
                <p:spPr>
                  <a:xfrm flipH="1">
                    <a:off x="5013960" y="4386014"/>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Member_2</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sp>
                <p:nvSpPr>
                  <p:cNvPr id="17" name="Rechthoek 88">
                    <a:extLst>
                      <a:ext uri="{FF2B5EF4-FFF2-40B4-BE49-F238E27FC236}">
                        <a16:creationId xmlns:a16="http://schemas.microsoft.com/office/drawing/2014/main" id="{EBF7E7C8-A56A-4EFA-9731-FF6340F2DCD1}"/>
                      </a:ext>
                    </a:extLst>
                  </p:cNvPr>
                  <p:cNvSpPr/>
                  <p:nvPr/>
                </p:nvSpPr>
                <p:spPr>
                  <a:xfrm flipH="1">
                    <a:off x="5029200" y="5970974"/>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Member_82: </a:t>
                    </a:r>
                    <a:r>
                      <a:rPr lang="nl-NL" sz="1100" dirty="0" err="1">
                        <a:solidFill>
                          <a:schemeClr val="tx1"/>
                        </a:solidFill>
                      </a:rPr>
                      <a:t>LA_Party</a:t>
                    </a:r>
                    <a:endParaRPr lang="nl-NL" sz="1100" dirty="0">
                      <a:solidFill>
                        <a:schemeClr val="tx1"/>
                      </a:solidFill>
                    </a:endParaRPr>
                  </a:p>
                </p:txBody>
              </p:sp>
              <p:cxnSp>
                <p:nvCxnSpPr>
                  <p:cNvPr id="18" name="Straight Connector 17">
                    <a:extLst>
                      <a:ext uri="{FF2B5EF4-FFF2-40B4-BE49-F238E27FC236}">
                        <a16:creationId xmlns:a16="http://schemas.microsoft.com/office/drawing/2014/main" id="{E12EF38F-5D65-44D8-B5DE-E049A45A8E8F}"/>
                      </a:ext>
                    </a:extLst>
                  </p:cNvPr>
                  <p:cNvCxnSpPr>
                    <a:cxnSpLocks/>
                    <a:stCxn id="17" idx="3"/>
                    <a:endCxn id="12" idx="1"/>
                  </p:cNvCxnSpPr>
                  <p:nvPr/>
                </p:nvCxnSpPr>
                <p:spPr>
                  <a:xfrm flipH="1" flipV="1">
                    <a:off x="3926650" y="3907507"/>
                    <a:ext cx="1102550" cy="23804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649A10-758F-458A-BE91-2BDEB626F212}"/>
                      </a:ext>
                    </a:extLst>
                  </p:cNvPr>
                  <p:cNvSpPr txBox="1"/>
                  <p:nvPr/>
                </p:nvSpPr>
                <p:spPr>
                  <a:xfrm>
                    <a:off x="5549793" y="5335002"/>
                    <a:ext cx="932656" cy="369332"/>
                  </a:xfrm>
                  <a:prstGeom prst="rect">
                    <a:avLst/>
                  </a:prstGeom>
                  <a:noFill/>
                </p:spPr>
                <p:txBody>
                  <a:bodyPr vert="vert" wrap="square" rtlCol="0">
                    <a:spAutoFit/>
                  </a:bodyPr>
                  <a:lstStyle/>
                  <a:p>
                    <a:pPr algn="ctr"/>
                    <a:r>
                      <a:rPr lang="en-US" sz="2800" dirty="0">
                        <a:latin typeface="Aharoni" panose="02010803020104030203" pitchFamily="2" charset="-79"/>
                        <a:cs typeface="Aharoni" panose="02010803020104030203" pitchFamily="2" charset="-79"/>
                      </a:rPr>
                      <a:t>…</a:t>
                    </a:r>
                  </a:p>
                </p:txBody>
              </p:sp>
            </p:grpSp>
            <p:cxnSp>
              <p:nvCxnSpPr>
                <p:cNvPr id="4" name="Rechte verbindingslijn 14">
                  <a:extLst>
                    <a:ext uri="{FF2B5EF4-FFF2-40B4-BE49-F238E27FC236}">
                      <a16:creationId xmlns:a16="http://schemas.microsoft.com/office/drawing/2014/main" id="{AA589A1C-1A2A-4C4D-83E0-753F88AE2229}"/>
                    </a:ext>
                  </a:extLst>
                </p:cNvPr>
                <p:cNvCxnSpPr>
                  <a:cxnSpLocks/>
                  <a:stCxn id="12" idx="3"/>
                  <a:endCxn id="9" idx="1"/>
                </p:cNvCxnSpPr>
                <p:nvPr/>
              </p:nvCxnSpPr>
              <p:spPr>
                <a:xfrm>
                  <a:off x="6032079" y="4051044"/>
                  <a:ext cx="6833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15">
                  <a:extLst>
                    <a:ext uri="{FF2B5EF4-FFF2-40B4-BE49-F238E27FC236}">
                      <a16:creationId xmlns:a16="http://schemas.microsoft.com/office/drawing/2014/main" id="{8324E043-FC46-40E5-B651-EF9799790146}"/>
                    </a:ext>
                  </a:extLst>
                </p:cNvPr>
                <p:cNvCxnSpPr>
                  <a:cxnSpLocks/>
                  <a:stCxn id="9" idx="3"/>
                  <a:endCxn id="7" idx="1"/>
                </p:cNvCxnSpPr>
                <p:nvPr/>
              </p:nvCxnSpPr>
              <p:spPr>
                <a:xfrm>
                  <a:off x="7941030" y="4051044"/>
                  <a:ext cx="6673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16">
                  <a:extLst>
                    <a:ext uri="{FF2B5EF4-FFF2-40B4-BE49-F238E27FC236}">
                      <a16:creationId xmlns:a16="http://schemas.microsoft.com/office/drawing/2014/main" id="{254B389F-4BE6-4783-AEE0-17C942986D9A}"/>
                    </a:ext>
                  </a:extLst>
                </p:cNvPr>
                <p:cNvCxnSpPr>
                  <a:cxnSpLocks/>
                  <a:stCxn id="8" idx="1"/>
                  <a:endCxn id="7" idx="3"/>
                </p:cNvCxnSpPr>
                <p:nvPr/>
              </p:nvCxnSpPr>
              <p:spPr>
                <a:xfrm flipH="1">
                  <a:off x="9833937" y="3461219"/>
                  <a:ext cx="667309" cy="589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hthoek 10">
                  <a:extLst>
                    <a:ext uri="{FF2B5EF4-FFF2-40B4-BE49-F238E27FC236}">
                      <a16:creationId xmlns:a16="http://schemas.microsoft.com/office/drawing/2014/main" id="{99772D97-35FF-44A9-853D-198E6AD2529C}"/>
                    </a:ext>
                  </a:extLst>
                </p:cNvPr>
                <p:cNvSpPr/>
                <p:nvPr/>
              </p:nvSpPr>
              <p:spPr>
                <a:xfrm>
                  <a:off x="8608339" y="37615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BAU-R01</a:t>
                  </a:r>
                </a:p>
              </p:txBody>
            </p:sp>
            <p:sp>
              <p:nvSpPr>
                <p:cNvPr id="8" name="Rechthoek 11">
                  <a:extLst>
                    <a:ext uri="{FF2B5EF4-FFF2-40B4-BE49-F238E27FC236}">
                      <a16:creationId xmlns:a16="http://schemas.microsoft.com/office/drawing/2014/main" id="{9A5535FD-A60A-4A51-AAA4-1CD7B995FBB8}"/>
                    </a:ext>
                  </a:extLst>
                </p:cNvPr>
                <p:cNvSpPr/>
                <p:nvPr/>
              </p:nvSpPr>
              <p:spPr>
                <a:xfrm>
                  <a:off x="10501246" y="3171769"/>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GB01A</a:t>
                  </a:r>
                </a:p>
              </p:txBody>
            </p:sp>
            <p:sp>
              <p:nvSpPr>
                <p:cNvPr id="9" name="Rechthoek 13">
                  <a:extLst>
                    <a:ext uri="{FF2B5EF4-FFF2-40B4-BE49-F238E27FC236}">
                      <a16:creationId xmlns:a16="http://schemas.microsoft.com/office/drawing/2014/main" id="{B47D290B-4500-48D5-94F5-D2579CD9F5FB}"/>
                    </a:ext>
                  </a:extLst>
                </p:cNvPr>
                <p:cNvSpPr/>
                <p:nvPr/>
              </p:nvSpPr>
              <p:spPr>
                <a:xfrm>
                  <a:off x="6715432" y="37615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Ownership</a:t>
                  </a:r>
                  <a:r>
                    <a:rPr lang="nl-NL" sz="1100" dirty="0">
                      <a:solidFill>
                        <a:schemeClr val="tx1"/>
                      </a:solidFill>
                    </a:rPr>
                    <a:t> Right-R01</a:t>
                  </a:r>
                </a:p>
              </p:txBody>
            </p:sp>
            <p:sp>
              <p:nvSpPr>
                <p:cNvPr id="10" name="Rechthoek 11">
                  <a:extLst>
                    <a:ext uri="{FF2B5EF4-FFF2-40B4-BE49-F238E27FC236}">
                      <a16:creationId xmlns:a16="http://schemas.microsoft.com/office/drawing/2014/main" id="{8C148BFC-819F-48A7-BC9C-37136A41AC9F}"/>
                    </a:ext>
                  </a:extLst>
                </p:cNvPr>
                <p:cNvSpPr/>
                <p:nvPr/>
              </p:nvSpPr>
              <p:spPr>
                <a:xfrm>
                  <a:off x="10501246" y="4340493"/>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GB</a:t>
                  </a:r>
                  <a:r>
                    <a:rPr lang="nl-NL" sz="1100" dirty="0">
                      <a:solidFill>
                        <a:schemeClr val="tx1"/>
                      </a:solidFill>
                    </a:rPr>
                    <a:t>01B</a:t>
                  </a:r>
                </a:p>
              </p:txBody>
            </p:sp>
            <p:cxnSp>
              <p:nvCxnSpPr>
                <p:cNvPr id="11" name="Rechte verbindingslijn 16">
                  <a:extLst>
                    <a:ext uri="{FF2B5EF4-FFF2-40B4-BE49-F238E27FC236}">
                      <a16:creationId xmlns:a16="http://schemas.microsoft.com/office/drawing/2014/main" id="{8FD2A13E-3AF4-4324-9EFA-C945778CDDAA}"/>
                    </a:ext>
                  </a:extLst>
                </p:cNvPr>
                <p:cNvCxnSpPr>
                  <a:cxnSpLocks/>
                  <a:stCxn id="10" idx="1"/>
                  <a:endCxn id="7" idx="3"/>
                </p:cNvCxnSpPr>
                <p:nvPr/>
              </p:nvCxnSpPr>
              <p:spPr>
                <a:xfrm flipH="1" flipV="1">
                  <a:off x="9833937" y="4051044"/>
                  <a:ext cx="667309" cy="578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0B3ADC64-428A-4DA2-841C-0332D6C53980}"/>
                  </a:ext>
                </a:extLst>
              </p:cNvPr>
              <p:cNvSpPr txBox="1"/>
              <p:nvPr/>
            </p:nvSpPr>
            <p:spPr>
              <a:xfrm>
                <a:off x="529925" y="2903162"/>
                <a:ext cx="7155784"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a:t>
                </a:r>
                <a:endParaRPr lang="en-NL" sz="1200" dirty="0">
                  <a:latin typeface="Times New Roman" panose="02020603050405020304" pitchFamily="18" charset="0"/>
                  <a:cs typeface="Times New Roman" panose="02020603050405020304" pitchFamily="18" charset="0"/>
                </a:endParaRPr>
              </a:p>
            </p:txBody>
          </p:sp>
        </p:grpSp>
        <p:sp>
          <p:nvSpPr>
            <p:cNvPr id="44" name="Rectangle 43">
              <a:extLst>
                <a:ext uri="{FF2B5EF4-FFF2-40B4-BE49-F238E27FC236}">
                  <a16:creationId xmlns:a16="http://schemas.microsoft.com/office/drawing/2014/main" id="{A249B458-B013-4DB1-936A-4FA6F29AEA21}"/>
                </a:ext>
              </a:extLst>
            </p:cNvPr>
            <p:cNvSpPr/>
            <p:nvPr/>
          </p:nvSpPr>
          <p:spPr>
            <a:xfrm>
              <a:off x="429208" y="3167778"/>
              <a:ext cx="7399176" cy="18614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1" name="Group 40">
              <a:extLst>
                <a:ext uri="{FF2B5EF4-FFF2-40B4-BE49-F238E27FC236}">
                  <a16:creationId xmlns:a16="http://schemas.microsoft.com/office/drawing/2014/main" id="{B9174918-8278-4E85-8AC0-FCA012750E65}"/>
                </a:ext>
              </a:extLst>
            </p:cNvPr>
            <p:cNvGrpSpPr/>
            <p:nvPr/>
          </p:nvGrpSpPr>
          <p:grpSpPr>
            <a:xfrm>
              <a:off x="520592" y="3250698"/>
              <a:ext cx="7232352" cy="1775582"/>
              <a:chOff x="520592" y="3819860"/>
              <a:chExt cx="7232352" cy="1775582"/>
            </a:xfrm>
          </p:grpSpPr>
          <p:grpSp>
            <p:nvGrpSpPr>
              <p:cNvPr id="20" name="Group 19">
                <a:extLst>
                  <a:ext uri="{FF2B5EF4-FFF2-40B4-BE49-F238E27FC236}">
                    <a16:creationId xmlns:a16="http://schemas.microsoft.com/office/drawing/2014/main" id="{2C689AD1-9E60-4A9C-B0D3-C04602DDD2EF}"/>
                  </a:ext>
                </a:extLst>
              </p:cNvPr>
              <p:cNvGrpSpPr>
                <a:grpSpLocks noChangeAspect="1"/>
              </p:cNvGrpSpPr>
              <p:nvPr/>
            </p:nvGrpSpPr>
            <p:grpSpPr>
              <a:xfrm>
                <a:off x="520937" y="3819860"/>
                <a:ext cx="7232007" cy="1483255"/>
                <a:chOff x="868680" y="3985820"/>
                <a:chExt cx="11071524" cy="2270726"/>
              </a:xfrm>
            </p:grpSpPr>
            <p:grpSp>
              <p:nvGrpSpPr>
                <p:cNvPr id="21" name="Group 20">
                  <a:extLst>
                    <a:ext uri="{FF2B5EF4-FFF2-40B4-BE49-F238E27FC236}">
                      <a16:creationId xmlns:a16="http://schemas.microsoft.com/office/drawing/2014/main" id="{BA031CC8-6343-45F9-BE24-3C385EAF48B1}"/>
                    </a:ext>
                  </a:extLst>
                </p:cNvPr>
                <p:cNvGrpSpPr/>
                <p:nvPr/>
              </p:nvGrpSpPr>
              <p:grpSpPr>
                <a:xfrm flipH="1">
                  <a:off x="868680" y="3985820"/>
                  <a:ext cx="5376759" cy="2270726"/>
                  <a:chOff x="1851297" y="2790723"/>
                  <a:chExt cx="5376759" cy="2270726"/>
                </a:xfrm>
              </p:grpSpPr>
              <p:sp>
                <p:nvSpPr>
                  <p:cNvPr id="30" name="Rechthoek 27">
                    <a:extLst>
                      <a:ext uri="{FF2B5EF4-FFF2-40B4-BE49-F238E27FC236}">
                        <a16:creationId xmlns:a16="http://schemas.microsoft.com/office/drawing/2014/main" id="{C9AC9AE5-D6E8-456F-B35F-AA7AE9AC5136}"/>
                      </a:ext>
                    </a:extLst>
                  </p:cNvPr>
                  <p:cNvSpPr/>
                  <p:nvPr/>
                </p:nvSpPr>
                <p:spPr>
                  <a:xfrm flipH="1">
                    <a:off x="1851297" y="3429000"/>
                    <a:ext cx="2075353" cy="957014"/>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Grassywoods</a:t>
                    </a:r>
                    <a:r>
                      <a:rPr lang="nl-NL" sz="1100" dirty="0">
                        <a:solidFill>
                          <a:schemeClr val="tx1"/>
                        </a:solidFill>
                      </a:rPr>
                      <a:t> Community</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GroupParty</a:t>
                    </a:r>
                    <a:endParaRPr lang="nl-NL" sz="1100" dirty="0">
                      <a:solidFill>
                        <a:schemeClr val="tx1"/>
                      </a:solidFill>
                    </a:endParaRPr>
                  </a:p>
                </p:txBody>
              </p:sp>
              <p:cxnSp>
                <p:nvCxnSpPr>
                  <p:cNvPr id="31" name="Rechte verbindingslijn 76">
                    <a:extLst>
                      <a:ext uri="{FF2B5EF4-FFF2-40B4-BE49-F238E27FC236}">
                        <a16:creationId xmlns:a16="http://schemas.microsoft.com/office/drawing/2014/main" id="{980C6453-8E3A-43DA-9709-9DDBAA0EE7DD}"/>
                      </a:ext>
                    </a:extLst>
                  </p:cNvPr>
                  <p:cNvCxnSpPr>
                    <a:cxnSpLocks/>
                    <a:stCxn id="32" idx="3"/>
                    <a:endCxn id="30" idx="1"/>
                  </p:cNvCxnSpPr>
                  <p:nvPr/>
                </p:nvCxnSpPr>
                <p:spPr>
                  <a:xfrm flipH="1">
                    <a:off x="3926650" y="3107721"/>
                    <a:ext cx="1212295" cy="799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hthoek 75">
                    <a:extLst>
                      <a:ext uri="{FF2B5EF4-FFF2-40B4-BE49-F238E27FC236}">
                        <a16:creationId xmlns:a16="http://schemas.microsoft.com/office/drawing/2014/main" id="{D4E8946D-CC91-4ADA-B4C0-9D42911F880D}"/>
                      </a:ext>
                    </a:extLst>
                  </p:cNvPr>
                  <p:cNvSpPr/>
                  <p:nvPr/>
                </p:nvSpPr>
                <p:spPr>
                  <a:xfrm flipH="1">
                    <a:off x="5138945" y="2790723"/>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Elder_1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33" name="Rechte verbindingslijn 85">
                    <a:extLst>
                      <a:ext uri="{FF2B5EF4-FFF2-40B4-BE49-F238E27FC236}">
                        <a16:creationId xmlns:a16="http://schemas.microsoft.com/office/drawing/2014/main" id="{39A1E255-64E1-4AF9-BF7E-15DE0EE7B8AB}"/>
                      </a:ext>
                    </a:extLst>
                  </p:cNvPr>
                  <p:cNvCxnSpPr>
                    <a:cxnSpLocks/>
                    <a:stCxn id="36" idx="1"/>
                    <a:endCxn id="30" idx="1"/>
                  </p:cNvCxnSpPr>
                  <p:nvPr/>
                </p:nvCxnSpPr>
                <p:spPr>
                  <a:xfrm flipH="1">
                    <a:off x="3926650" y="3907506"/>
                    <a:ext cx="1663819" cy="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Rechthoek 88">
                    <a:extLst>
                      <a:ext uri="{FF2B5EF4-FFF2-40B4-BE49-F238E27FC236}">
                        <a16:creationId xmlns:a16="http://schemas.microsoft.com/office/drawing/2014/main" id="{6F1B71BF-99FB-42BE-B373-41CFE45964A9}"/>
                      </a:ext>
                    </a:extLst>
                  </p:cNvPr>
                  <p:cNvSpPr/>
                  <p:nvPr/>
                </p:nvSpPr>
                <p:spPr>
                  <a:xfrm flipH="1">
                    <a:off x="5152703" y="4427453"/>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Elder_9</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35" name="Straight Connector 34">
                    <a:extLst>
                      <a:ext uri="{FF2B5EF4-FFF2-40B4-BE49-F238E27FC236}">
                        <a16:creationId xmlns:a16="http://schemas.microsoft.com/office/drawing/2014/main" id="{8CBADF7D-41D6-4D1E-8086-67C115F49463}"/>
                      </a:ext>
                    </a:extLst>
                  </p:cNvPr>
                  <p:cNvCxnSpPr>
                    <a:cxnSpLocks/>
                    <a:stCxn id="34" idx="3"/>
                    <a:endCxn id="30" idx="1"/>
                  </p:cNvCxnSpPr>
                  <p:nvPr/>
                </p:nvCxnSpPr>
                <p:spPr>
                  <a:xfrm flipH="1" flipV="1">
                    <a:off x="3926650" y="3907507"/>
                    <a:ext cx="1226053" cy="836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F686B1-EA61-4E63-ADA7-75280D327DC5}"/>
                      </a:ext>
                    </a:extLst>
                  </p:cNvPr>
                  <p:cNvSpPr txBox="1"/>
                  <p:nvPr/>
                </p:nvSpPr>
                <p:spPr>
                  <a:xfrm>
                    <a:off x="5590469" y="3722840"/>
                    <a:ext cx="615553" cy="369332"/>
                  </a:xfrm>
                  <a:prstGeom prst="rect">
                    <a:avLst/>
                  </a:prstGeom>
                  <a:noFill/>
                </p:spPr>
                <p:txBody>
                  <a:bodyPr vert="vert" wrap="square" rtlCol="0">
                    <a:spAutoFit/>
                  </a:bodyPr>
                  <a:lstStyle/>
                  <a:p>
                    <a:r>
                      <a:rPr lang="en-US" sz="2800" dirty="0">
                        <a:latin typeface="Aharoni" panose="02010803020104030203" pitchFamily="2" charset="-79"/>
                        <a:cs typeface="Aharoni" panose="02010803020104030203" pitchFamily="2" charset="-79"/>
                      </a:rPr>
                      <a:t>…</a:t>
                    </a:r>
                  </a:p>
                </p:txBody>
              </p:sp>
            </p:grpSp>
            <p:cxnSp>
              <p:nvCxnSpPr>
                <p:cNvPr id="22" name="Rechte verbindingslijn 14">
                  <a:extLst>
                    <a:ext uri="{FF2B5EF4-FFF2-40B4-BE49-F238E27FC236}">
                      <a16:creationId xmlns:a16="http://schemas.microsoft.com/office/drawing/2014/main" id="{47B887DB-753F-4DE0-97C8-A3863172F333}"/>
                    </a:ext>
                  </a:extLst>
                </p:cNvPr>
                <p:cNvCxnSpPr>
                  <a:cxnSpLocks/>
                  <a:stCxn id="30" idx="3"/>
                  <a:endCxn id="27" idx="1"/>
                </p:cNvCxnSpPr>
                <p:nvPr/>
              </p:nvCxnSpPr>
              <p:spPr>
                <a:xfrm>
                  <a:off x="6245438" y="5102605"/>
                  <a:ext cx="683354" cy="45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15">
                  <a:extLst>
                    <a:ext uri="{FF2B5EF4-FFF2-40B4-BE49-F238E27FC236}">
                      <a16:creationId xmlns:a16="http://schemas.microsoft.com/office/drawing/2014/main" id="{082157B8-D589-4E0E-A7A9-C5E36ED30E75}"/>
                    </a:ext>
                  </a:extLst>
                </p:cNvPr>
                <p:cNvCxnSpPr>
                  <a:cxnSpLocks/>
                  <a:stCxn id="27" idx="3"/>
                  <a:endCxn id="25" idx="1"/>
                </p:cNvCxnSpPr>
                <p:nvPr/>
              </p:nvCxnSpPr>
              <p:spPr>
                <a:xfrm>
                  <a:off x="8154389" y="5107124"/>
                  <a:ext cx="6673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16">
                  <a:extLst>
                    <a:ext uri="{FF2B5EF4-FFF2-40B4-BE49-F238E27FC236}">
                      <a16:creationId xmlns:a16="http://schemas.microsoft.com/office/drawing/2014/main" id="{67CA0638-7DEB-42D4-B667-6D0F3CD065ED}"/>
                    </a:ext>
                  </a:extLst>
                </p:cNvPr>
                <p:cNvCxnSpPr>
                  <a:cxnSpLocks/>
                  <a:stCxn id="26" idx="1"/>
                  <a:endCxn id="25" idx="3"/>
                </p:cNvCxnSpPr>
                <p:nvPr/>
              </p:nvCxnSpPr>
              <p:spPr>
                <a:xfrm flipH="1">
                  <a:off x="10047297" y="4512780"/>
                  <a:ext cx="667310" cy="594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hthoek 10">
                  <a:extLst>
                    <a:ext uri="{FF2B5EF4-FFF2-40B4-BE49-F238E27FC236}">
                      <a16:creationId xmlns:a16="http://schemas.microsoft.com/office/drawing/2014/main" id="{DFEE612B-414D-47A2-831E-61CA52191145}"/>
                    </a:ext>
                  </a:extLst>
                </p:cNvPr>
                <p:cNvSpPr/>
                <p:nvPr/>
              </p:nvSpPr>
              <p:spPr>
                <a:xfrm>
                  <a:off x="8821699" y="4813153"/>
                  <a:ext cx="1225598" cy="5879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BAU-R03</a:t>
                  </a:r>
                  <a:endParaRPr lang="nl-NL" sz="1100" dirty="0">
                    <a:solidFill>
                      <a:schemeClr val="tx1"/>
                    </a:solidFill>
                  </a:endParaRPr>
                </a:p>
              </p:txBody>
            </p:sp>
            <p:sp>
              <p:nvSpPr>
                <p:cNvPr id="26" name="Rechthoek 11">
                  <a:extLst>
                    <a:ext uri="{FF2B5EF4-FFF2-40B4-BE49-F238E27FC236}">
                      <a16:creationId xmlns:a16="http://schemas.microsoft.com/office/drawing/2014/main" id="{5331DA29-E970-4FFA-A52B-313B8A0BC90D}"/>
                    </a:ext>
                  </a:extLst>
                </p:cNvPr>
                <p:cNvSpPr/>
                <p:nvPr/>
              </p:nvSpPr>
              <p:spPr>
                <a:xfrm>
                  <a:off x="10714606" y="4223329"/>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GW03A</a:t>
                  </a:r>
                </a:p>
              </p:txBody>
            </p:sp>
            <p:sp>
              <p:nvSpPr>
                <p:cNvPr id="27" name="Rechthoek 13">
                  <a:extLst>
                    <a:ext uri="{FF2B5EF4-FFF2-40B4-BE49-F238E27FC236}">
                      <a16:creationId xmlns:a16="http://schemas.microsoft.com/office/drawing/2014/main" id="{832714DE-180C-438A-956B-3C68F9065A7B}"/>
                    </a:ext>
                  </a:extLst>
                </p:cNvPr>
                <p:cNvSpPr/>
                <p:nvPr/>
              </p:nvSpPr>
              <p:spPr>
                <a:xfrm>
                  <a:off x="6928792" y="4813153"/>
                  <a:ext cx="1225598" cy="5879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Ownership</a:t>
                  </a:r>
                  <a:r>
                    <a:rPr lang="nl-NL" sz="1100" dirty="0">
                      <a:solidFill>
                        <a:schemeClr val="tx1"/>
                      </a:solidFill>
                    </a:rPr>
                    <a:t> Right-R03</a:t>
                  </a:r>
                </a:p>
              </p:txBody>
            </p:sp>
            <p:sp>
              <p:nvSpPr>
                <p:cNvPr id="28" name="Rechthoek 11">
                  <a:extLst>
                    <a:ext uri="{FF2B5EF4-FFF2-40B4-BE49-F238E27FC236}">
                      <a16:creationId xmlns:a16="http://schemas.microsoft.com/office/drawing/2014/main" id="{D9ED10A4-A6FF-4F2D-B8E3-002121ACCB27}"/>
                    </a:ext>
                  </a:extLst>
                </p:cNvPr>
                <p:cNvSpPr/>
                <p:nvPr/>
              </p:nvSpPr>
              <p:spPr>
                <a:xfrm>
                  <a:off x="10714606" y="5392053"/>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GW03B</a:t>
                  </a:r>
                </a:p>
              </p:txBody>
            </p:sp>
            <p:cxnSp>
              <p:nvCxnSpPr>
                <p:cNvPr id="29" name="Rechte verbindingslijn 16">
                  <a:extLst>
                    <a:ext uri="{FF2B5EF4-FFF2-40B4-BE49-F238E27FC236}">
                      <a16:creationId xmlns:a16="http://schemas.microsoft.com/office/drawing/2014/main" id="{CF71F9EF-B7D4-4693-9D76-20FAFE38CAE3}"/>
                    </a:ext>
                  </a:extLst>
                </p:cNvPr>
                <p:cNvCxnSpPr>
                  <a:cxnSpLocks/>
                  <a:stCxn id="28" idx="1"/>
                  <a:endCxn id="25" idx="3"/>
                </p:cNvCxnSpPr>
                <p:nvPr/>
              </p:nvCxnSpPr>
              <p:spPr>
                <a:xfrm flipH="1" flipV="1">
                  <a:off x="10047297" y="5107124"/>
                  <a:ext cx="667310" cy="5743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EFD749A-DD65-454F-A844-D18C831B4A26}"/>
                  </a:ext>
                </a:extLst>
              </p:cNvPr>
              <p:cNvSpPr txBox="1"/>
              <p:nvPr/>
            </p:nvSpPr>
            <p:spPr>
              <a:xfrm>
                <a:off x="520592" y="5318443"/>
                <a:ext cx="7223019"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a:t>
                </a:r>
                <a:endParaRPr lang="en-NL" sz="1200" dirty="0">
                  <a:latin typeface="Times New Roman" panose="02020603050405020304" pitchFamily="18" charset="0"/>
                  <a:cs typeface="Times New Roman" panose="02020603050405020304" pitchFamily="18" charset="0"/>
                </a:endParaRPr>
              </a:p>
            </p:txBody>
          </p:sp>
        </p:grpSp>
      </p:grpSp>
      <p:pic>
        <p:nvPicPr>
          <p:cNvPr id="46" name="Picture 45">
            <a:extLst>
              <a:ext uri="{FF2B5EF4-FFF2-40B4-BE49-F238E27FC236}">
                <a16:creationId xmlns:a16="http://schemas.microsoft.com/office/drawing/2014/main" id="{BB5F9295-1C8C-4E58-BF32-B0DF1933599D}"/>
              </a:ext>
            </a:extLst>
          </p:cNvPr>
          <p:cNvPicPr>
            <a:picLocks noChangeAspect="1"/>
          </p:cNvPicPr>
          <p:nvPr/>
        </p:nvPicPr>
        <p:blipFill>
          <a:blip r:embed="rId2"/>
          <a:stretch>
            <a:fillRect/>
          </a:stretch>
        </p:blipFill>
        <p:spPr>
          <a:xfrm>
            <a:off x="7900014" y="317346"/>
            <a:ext cx="4176122" cy="2060627"/>
          </a:xfrm>
          <a:prstGeom prst="rect">
            <a:avLst/>
          </a:prstGeom>
        </p:spPr>
      </p:pic>
    </p:spTree>
    <p:extLst>
      <p:ext uri="{BB962C8B-B14F-4D97-AF65-F5344CB8AC3E}">
        <p14:creationId xmlns:p14="http://schemas.microsoft.com/office/powerpoint/2010/main" val="259172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AACD71-D7CD-487C-A801-C0DA7AA7E2A2}"/>
              </a:ext>
            </a:extLst>
          </p:cNvPr>
          <p:cNvGrpSpPr/>
          <p:nvPr/>
        </p:nvGrpSpPr>
        <p:grpSpPr>
          <a:xfrm>
            <a:off x="2791712" y="1832032"/>
            <a:ext cx="6631107" cy="2911640"/>
            <a:chOff x="2201779" y="1527230"/>
            <a:chExt cx="6631107" cy="2911640"/>
          </a:xfrm>
        </p:grpSpPr>
        <p:sp>
          <p:nvSpPr>
            <p:cNvPr id="52" name="Rectangle 51">
              <a:extLst>
                <a:ext uri="{FF2B5EF4-FFF2-40B4-BE49-F238E27FC236}">
                  <a16:creationId xmlns:a16="http://schemas.microsoft.com/office/drawing/2014/main" id="{3146A5EE-13A7-4108-8BAB-F27BFB96C0B2}"/>
                </a:ext>
              </a:extLst>
            </p:cNvPr>
            <p:cNvSpPr/>
            <p:nvPr/>
          </p:nvSpPr>
          <p:spPr>
            <a:xfrm>
              <a:off x="6654060" y="1527230"/>
              <a:ext cx="2178826" cy="29116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Local community members register</a:t>
              </a:r>
              <a:endParaRPr lang="en-NL" dirty="0">
                <a:solidFill>
                  <a:schemeClr val="tx1"/>
                </a:solidFill>
              </a:endParaRPr>
            </a:p>
          </p:txBody>
        </p:sp>
        <p:sp>
          <p:nvSpPr>
            <p:cNvPr id="14" name="Rechthoek 75">
              <a:extLst>
                <a:ext uri="{FF2B5EF4-FFF2-40B4-BE49-F238E27FC236}">
                  <a16:creationId xmlns:a16="http://schemas.microsoft.com/office/drawing/2014/main" id="{7DAB27C0-917F-4052-A017-CEA26B737487}"/>
                </a:ext>
              </a:extLst>
            </p:cNvPr>
            <p:cNvSpPr/>
            <p:nvPr/>
          </p:nvSpPr>
          <p:spPr>
            <a:xfrm>
              <a:off x="6865366" y="2277996"/>
              <a:ext cx="1756214" cy="42418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p:txBody>
        </p:sp>
        <p:sp>
          <p:nvSpPr>
            <p:cNvPr id="16" name="Rechthoek 88">
              <a:extLst>
                <a:ext uri="{FF2B5EF4-FFF2-40B4-BE49-F238E27FC236}">
                  <a16:creationId xmlns:a16="http://schemas.microsoft.com/office/drawing/2014/main" id="{573DFA23-F5E9-4372-8C80-DD740BC4118D}"/>
                </a:ext>
              </a:extLst>
            </p:cNvPr>
            <p:cNvSpPr/>
            <p:nvPr/>
          </p:nvSpPr>
          <p:spPr>
            <a:xfrm>
              <a:off x="6865366" y="2905546"/>
              <a:ext cx="1756214" cy="427277"/>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Member_2</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p:txBody>
        </p:sp>
        <p:sp>
          <p:nvSpPr>
            <p:cNvPr id="17" name="Rechthoek 88">
              <a:extLst>
                <a:ext uri="{FF2B5EF4-FFF2-40B4-BE49-F238E27FC236}">
                  <a16:creationId xmlns:a16="http://schemas.microsoft.com/office/drawing/2014/main" id="{EBF7E7C8-A56A-4EFA-9731-FF6340F2DCD1}"/>
                </a:ext>
              </a:extLst>
            </p:cNvPr>
            <p:cNvSpPr/>
            <p:nvPr/>
          </p:nvSpPr>
          <p:spPr>
            <a:xfrm>
              <a:off x="6865366" y="3851188"/>
              <a:ext cx="1756214" cy="42418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Member_119</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a:p>
              <a:pPr algn="ctr"/>
              <a:endParaRPr lang="nl-NL" sz="1100" dirty="0">
                <a:solidFill>
                  <a:schemeClr val="tx1"/>
                </a:solidFill>
              </a:endParaRPr>
            </a:p>
          </p:txBody>
        </p:sp>
        <p:sp>
          <p:nvSpPr>
            <p:cNvPr id="19" name="TextBox 18">
              <a:extLst>
                <a:ext uri="{FF2B5EF4-FFF2-40B4-BE49-F238E27FC236}">
                  <a16:creationId xmlns:a16="http://schemas.microsoft.com/office/drawing/2014/main" id="{61649A10-758F-458A-BE91-2BDEB626F212}"/>
                </a:ext>
              </a:extLst>
            </p:cNvPr>
            <p:cNvSpPr txBox="1"/>
            <p:nvPr/>
          </p:nvSpPr>
          <p:spPr>
            <a:xfrm flipH="1">
              <a:off x="7435697" y="3388447"/>
              <a:ext cx="615553" cy="523220"/>
            </a:xfrm>
            <a:prstGeom prst="rect">
              <a:avLst/>
            </a:prstGeom>
            <a:noFill/>
          </p:spPr>
          <p:txBody>
            <a:bodyPr vert="vert" wrap="square" rtlCol="0" anchor="ctr">
              <a:spAutoFit/>
            </a:bodyPr>
            <a:lstStyle/>
            <a:p>
              <a:r>
                <a:rPr lang="en-US" sz="2800" dirty="0">
                  <a:latin typeface="Aharoni" panose="02010803020104030203" pitchFamily="2" charset="-79"/>
                  <a:cs typeface="Aharoni" panose="02010803020104030203" pitchFamily="2" charset="-79"/>
                </a:rPr>
                <a:t>…</a:t>
              </a:r>
            </a:p>
          </p:txBody>
        </p:sp>
        <p:sp>
          <p:nvSpPr>
            <p:cNvPr id="30" name="Rechthoek 27">
              <a:extLst>
                <a:ext uri="{FF2B5EF4-FFF2-40B4-BE49-F238E27FC236}">
                  <a16:creationId xmlns:a16="http://schemas.microsoft.com/office/drawing/2014/main" id="{C9AC9AE5-D6E8-456F-B35F-AA7AE9AC5136}"/>
                </a:ext>
              </a:extLst>
            </p:cNvPr>
            <p:cNvSpPr/>
            <p:nvPr/>
          </p:nvSpPr>
          <p:spPr>
            <a:xfrm>
              <a:off x="4879220" y="2670486"/>
              <a:ext cx="1355637" cy="62513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a:solidFill>
                    <a:schemeClr val="tx1"/>
                  </a:solidFill>
                </a:rPr>
                <a:t>Grassywoods</a:t>
              </a:r>
              <a:r>
                <a:rPr lang="nl-NL" sz="1100" dirty="0">
                  <a:solidFill>
                    <a:schemeClr val="tx1"/>
                  </a:solidFill>
                </a:rPr>
                <a:t> Community</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GroupParty</a:t>
              </a:r>
              <a:endParaRPr lang="nl-NL" sz="1100" dirty="0">
                <a:solidFill>
                  <a:schemeClr val="tx1"/>
                </a:solidFill>
              </a:endParaRPr>
            </a:p>
          </p:txBody>
        </p:sp>
        <p:cxnSp>
          <p:nvCxnSpPr>
            <p:cNvPr id="31" name="Rechte verbindingslijn 76">
              <a:extLst>
                <a:ext uri="{FF2B5EF4-FFF2-40B4-BE49-F238E27FC236}">
                  <a16:creationId xmlns:a16="http://schemas.microsoft.com/office/drawing/2014/main" id="{980C6453-8E3A-43DA-9709-9DDBAA0EE7DD}"/>
                </a:ext>
              </a:extLst>
            </p:cNvPr>
            <p:cNvCxnSpPr>
              <a:cxnSpLocks/>
              <a:stCxn id="32" idx="3"/>
              <a:endCxn id="30" idx="1"/>
            </p:cNvCxnSpPr>
            <p:nvPr/>
          </p:nvCxnSpPr>
          <p:spPr>
            <a:xfrm>
              <a:off x="4259179" y="2460624"/>
              <a:ext cx="620041" cy="5224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hthoek 75">
              <a:extLst>
                <a:ext uri="{FF2B5EF4-FFF2-40B4-BE49-F238E27FC236}">
                  <a16:creationId xmlns:a16="http://schemas.microsoft.com/office/drawing/2014/main" id="{D4E8946D-CC91-4ADA-B4C0-9D42911F880D}"/>
                </a:ext>
              </a:extLst>
            </p:cNvPr>
            <p:cNvSpPr/>
            <p:nvPr/>
          </p:nvSpPr>
          <p:spPr>
            <a:xfrm>
              <a:off x="2201779" y="2253558"/>
              <a:ext cx="2057400" cy="414131"/>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Elder_1: </a:t>
              </a:r>
              <a:r>
                <a:rPr lang="nl-NL" sz="1100" dirty="0" err="1">
                  <a:solidFill>
                    <a:schemeClr val="tx1"/>
                  </a:solidFill>
                </a:rPr>
                <a:t>LA_Party</a:t>
              </a:r>
              <a:endParaRPr lang="nl-NL" sz="1100" dirty="0">
                <a:solidFill>
                  <a:schemeClr val="tx1"/>
                </a:solidFill>
              </a:endParaRPr>
            </a:p>
            <a:p>
              <a:pPr algn="ctr"/>
              <a:r>
                <a:rPr lang="nl-NL" sz="1100" dirty="0" err="1">
                  <a:solidFill>
                    <a:schemeClr val="tx1"/>
                  </a:solidFill>
                </a:rPr>
                <a:t>Role</a:t>
              </a:r>
              <a:r>
                <a:rPr lang="nl-NL" sz="1100" dirty="0">
                  <a:solidFill>
                    <a:schemeClr val="tx1"/>
                  </a:solidFill>
                </a:rPr>
                <a:t>: community </a:t>
              </a:r>
              <a:r>
                <a:rPr lang="nl-NL" sz="1100" dirty="0" err="1">
                  <a:solidFill>
                    <a:schemeClr val="tx1"/>
                  </a:solidFill>
                </a:rPr>
                <a:t>representative</a:t>
              </a:r>
              <a:endParaRPr lang="nl-NL" sz="1100" dirty="0">
                <a:solidFill>
                  <a:schemeClr val="tx1"/>
                </a:solidFill>
              </a:endParaRPr>
            </a:p>
            <a:p>
              <a:pPr algn="ctr"/>
              <a:endParaRPr lang="nl-NL" sz="1100" dirty="0">
                <a:solidFill>
                  <a:schemeClr val="tx1"/>
                </a:solidFill>
              </a:endParaRPr>
            </a:p>
          </p:txBody>
        </p:sp>
        <p:cxnSp>
          <p:nvCxnSpPr>
            <p:cNvPr id="33" name="Rechte verbindingslijn 85">
              <a:extLst>
                <a:ext uri="{FF2B5EF4-FFF2-40B4-BE49-F238E27FC236}">
                  <a16:creationId xmlns:a16="http://schemas.microsoft.com/office/drawing/2014/main" id="{39A1E255-64E1-4AF9-BF7E-15DE0EE7B8AB}"/>
                </a:ext>
              </a:extLst>
            </p:cNvPr>
            <p:cNvCxnSpPr>
              <a:cxnSpLocks/>
              <a:stCxn id="36" idx="1"/>
              <a:endCxn id="30" idx="1"/>
            </p:cNvCxnSpPr>
            <p:nvPr/>
          </p:nvCxnSpPr>
          <p:spPr>
            <a:xfrm>
              <a:off x="3792401" y="2983050"/>
              <a:ext cx="1086820" cy="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Rechthoek 88">
              <a:extLst>
                <a:ext uri="{FF2B5EF4-FFF2-40B4-BE49-F238E27FC236}">
                  <a16:creationId xmlns:a16="http://schemas.microsoft.com/office/drawing/2014/main" id="{6F1B71BF-99FB-42BE-B373-41CFE45964A9}"/>
                </a:ext>
              </a:extLst>
            </p:cNvPr>
            <p:cNvSpPr/>
            <p:nvPr/>
          </p:nvSpPr>
          <p:spPr>
            <a:xfrm>
              <a:off x="2201779" y="3322682"/>
              <a:ext cx="2057399" cy="414131"/>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Elder_9: </a:t>
              </a:r>
              <a:r>
                <a:rPr lang="nl-NL" sz="1100" dirty="0" err="1">
                  <a:solidFill>
                    <a:schemeClr val="tx1"/>
                  </a:solidFill>
                </a:rPr>
                <a:t>LA_Party</a:t>
              </a:r>
              <a:endParaRPr lang="nl-NL" sz="1100" dirty="0">
                <a:solidFill>
                  <a:schemeClr val="tx1"/>
                </a:solidFill>
              </a:endParaRPr>
            </a:p>
            <a:p>
              <a:pPr algn="ctr"/>
              <a:r>
                <a:rPr lang="nl-NL" sz="1100" dirty="0" err="1">
                  <a:solidFill>
                    <a:schemeClr val="tx1"/>
                  </a:solidFill>
                </a:rPr>
                <a:t>Role</a:t>
              </a:r>
              <a:r>
                <a:rPr lang="nl-NL" sz="1100" dirty="0">
                  <a:solidFill>
                    <a:schemeClr val="tx1"/>
                  </a:solidFill>
                </a:rPr>
                <a:t>: community </a:t>
              </a:r>
              <a:r>
                <a:rPr lang="nl-NL" sz="1100" dirty="0" err="1">
                  <a:solidFill>
                    <a:schemeClr val="tx1"/>
                  </a:solidFill>
                </a:rPr>
                <a:t>representative</a:t>
              </a:r>
              <a:endParaRPr lang="nl-NL" sz="1100" dirty="0">
                <a:solidFill>
                  <a:schemeClr val="tx1"/>
                </a:solidFill>
              </a:endParaRPr>
            </a:p>
            <a:p>
              <a:pPr algn="ctr"/>
              <a:endParaRPr lang="nl-NL" sz="1100" dirty="0">
                <a:solidFill>
                  <a:schemeClr val="tx1"/>
                </a:solidFill>
              </a:endParaRPr>
            </a:p>
          </p:txBody>
        </p:sp>
        <p:cxnSp>
          <p:nvCxnSpPr>
            <p:cNvPr id="35" name="Straight Connector 34">
              <a:extLst>
                <a:ext uri="{FF2B5EF4-FFF2-40B4-BE49-F238E27FC236}">
                  <a16:creationId xmlns:a16="http://schemas.microsoft.com/office/drawing/2014/main" id="{8CBADF7D-41D6-4D1E-8086-67C115F49463}"/>
                </a:ext>
              </a:extLst>
            </p:cNvPr>
            <p:cNvCxnSpPr>
              <a:cxnSpLocks/>
              <a:stCxn id="34" idx="3"/>
              <a:endCxn id="30" idx="1"/>
            </p:cNvCxnSpPr>
            <p:nvPr/>
          </p:nvCxnSpPr>
          <p:spPr>
            <a:xfrm flipV="1">
              <a:off x="4259178" y="2983051"/>
              <a:ext cx="620042" cy="5466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F686B1-EA61-4E63-ADA7-75280D327DC5}"/>
                </a:ext>
              </a:extLst>
            </p:cNvPr>
            <p:cNvSpPr txBox="1"/>
            <p:nvPr/>
          </p:nvSpPr>
          <p:spPr>
            <a:xfrm flipH="1">
              <a:off x="3390319" y="2862426"/>
              <a:ext cx="402084" cy="241250"/>
            </a:xfrm>
            <a:prstGeom prst="rect">
              <a:avLst/>
            </a:prstGeom>
            <a:noFill/>
          </p:spPr>
          <p:txBody>
            <a:bodyPr vert="vert" wrap="square" rtlCol="0">
              <a:spAutoFit/>
            </a:bodyPr>
            <a:lstStyle/>
            <a:p>
              <a:r>
                <a:rPr lang="en-US" sz="2800" dirty="0">
                  <a:latin typeface="Aharoni" panose="02010803020104030203" pitchFamily="2" charset="-79"/>
                  <a:cs typeface="Aharoni" panose="02010803020104030203" pitchFamily="2" charset="-79"/>
                </a:rPr>
                <a:t>…</a:t>
              </a:r>
            </a:p>
          </p:txBody>
        </p:sp>
        <p:cxnSp>
          <p:nvCxnSpPr>
            <p:cNvPr id="22" name="Rechte verbindingslijn 14">
              <a:extLst>
                <a:ext uri="{FF2B5EF4-FFF2-40B4-BE49-F238E27FC236}">
                  <a16:creationId xmlns:a16="http://schemas.microsoft.com/office/drawing/2014/main" id="{47B887DB-753F-4DE0-97C8-A3863172F333}"/>
                </a:ext>
              </a:extLst>
            </p:cNvPr>
            <p:cNvCxnSpPr>
              <a:cxnSpLocks/>
              <a:stCxn id="30" idx="3"/>
              <a:endCxn id="52" idx="1"/>
            </p:cNvCxnSpPr>
            <p:nvPr/>
          </p:nvCxnSpPr>
          <p:spPr>
            <a:xfrm flipV="1">
              <a:off x="6234857" y="2983050"/>
              <a:ext cx="419203"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114182DB-FC2C-4BB4-8016-894885673CEE}"/>
              </a:ext>
            </a:extLst>
          </p:cNvPr>
          <p:cNvSpPr txBox="1"/>
          <p:nvPr/>
        </p:nvSpPr>
        <p:spPr>
          <a:xfrm>
            <a:off x="5289884" y="632492"/>
            <a:ext cx="1612232" cy="369332"/>
          </a:xfrm>
          <a:prstGeom prst="rect">
            <a:avLst/>
          </a:prstGeom>
          <a:noFill/>
        </p:spPr>
        <p:txBody>
          <a:bodyPr wrap="square" rtlCol="0">
            <a:spAutoFit/>
          </a:bodyPr>
          <a:lstStyle/>
          <a:p>
            <a:pPr algn="ctr"/>
            <a:r>
              <a:rPr lang="en-US" dirty="0"/>
              <a:t>Figure M2</a:t>
            </a:r>
            <a:endParaRPr lang="en-NL" dirty="0"/>
          </a:p>
        </p:txBody>
      </p:sp>
    </p:spTree>
    <p:extLst>
      <p:ext uri="{BB962C8B-B14F-4D97-AF65-F5344CB8AC3E}">
        <p14:creationId xmlns:p14="http://schemas.microsoft.com/office/powerpoint/2010/main" val="426570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FD50598-985D-41CD-899F-9227783B7B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96000" y="1351448"/>
            <a:ext cx="5930265" cy="5397163"/>
          </a:xfrm>
          <a:prstGeom prst="rect">
            <a:avLst/>
          </a:prstGeom>
        </p:spPr>
      </p:pic>
      <p:pic>
        <p:nvPicPr>
          <p:cNvPr id="2" name="Picture 1">
            <a:extLst>
              <a:ext uri="{FF2B5EF4-FFF2-40B4-BE49-F238E27FC236}">
                <a16:creationId xmlns:a16="http://schemas.microsoft.com/office/drawing/2014/main" id="{ED2F0AFF-5BEE-445D-8919-A99DF427B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129219" y="1639714"/>
            <a:ext cx="4614288" cy="1743455"/>
          </a:xfrm>
          <a:prstGeom prst="rect">
            <a:avLst/>
          </a:prstGeom>
        </p:spPr>
      </p:pic>
      <p:pic>
        <p:nvPicPr>
          <p:cNvPr id="80" name="Picture 79">
            <a:extLst>
              <a:ext uri="{FF2B5EF4-FFF2-40B4-BE49-F238E27FC236}">
                <a16:creationId xmlns:a16="http://schemas.microsoft.com/office/drawing/2014/main" id="{12BF9853-DC5F-42A1-A7AB-7ECC973E6C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6040" y="3667340"/>
            <a:ext cx="4589145" cy="1227962"/>
          </a:xfrm>
          <a:prstGeom prst="rect">
            <a:avLst/>
          </a:prstGeom>
        </p:spPr>
      </p:pic>
      <p:pic>
        <p:nvPicPr>
          <p:cNvPr id="4" name="Picture 3">
            <a:extLst>
              <a:ext uri="{FF2B5EF4-FFF2-40B4-BE49-F238E27FC236}">
                <a16:creationId xmlns:a16="http://schemas.microsoft.com/office/drawing/2014/main" id="{067F6750-31C1-4A4D-8E9C-3C23E7EB5F33}"/>
              </a:ext>
            </a:extLst>
          </p:cNvPr>
          <p:cNvPicPr>
            <a:picLocks noChangeAspect="1"/>
          </p:cNvPicPr>
          <p:nvPr/>
        </p:nvPicPr>
        <p:blipFill>
          <a:blip r:embed="rId8"/>
          <a:stretch>
            <a:fillRect/>
          </a:stretch>
        </p:blipFill>
        <p:spPr>
          <a:xfrm>
            <a:off x="1056040" y="5179473"/>
            <a:ext cx="3755462" cy="839614"/>
          </a:xfrm>
          <a:prstGeom prst="rect">
            <a:avLst/>
          </a:prstGeom>
        </p:spPr>
      </p:pic>
      <p:sp>
        <p:nvSpPr>
          <p:cNvPr id="25" name="TextBox 24">
            <a:extLst>
              <a:ext uri="{FF2B5EF4-FFF2-40B4-BE49-F238E27FC236}">
                <a16:creationId xmlns:a16="http://schemas.microsoft.com/office/drawing/2014/main" id="{48308D56-90EC-4293-8643-F01A6E70BD9B}"/>
              </a:ext>
            </a:extLst>
          </p:cNvPr>
          <p:cNvSpPr txBox="1"/>
          <p:nvPr/>
        </p:nvSpPr>
        <p:spPr>
          <a:xfrm>
            <a:off x="1056040" y="606241"/>
            <a:ext cx="1612232" cy="369332"/>
          </a:xfrm>
          <a:prstGeom prst="rect">
            <a:avLst/>
          </a:prstGeom>
          <a:noFill/>
        </p:spPr>
        <p:txBody>
          <a:bodyPr wrap="square" rtlCol="0">
            <a:spAutoFit/>
          </a:bodyPr>
          <a:lstStyle/>
          <a:p>
            <a:r>
              <a:rPr lang="en-US" dirty="0"/>
              <a:t>Figure M3</a:t>
            </a:r>
            <a:endParaRPr lang="en-NL" dirty="0"/>
          </a:p>
        </p:txBody>
      </p:sp>
    </p:spTree>
    <p:extLst>
      <p:ext uri="{BB962C8B-B14F-4D97-AF65-F5344CB8AC3E}">
        <p14:creationId xmlns:p14="http://schemas.microsoft.com/office/powerpoint/2010/main" val="173446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CB15461-CF82-45E4-B39B-A85FC6542482}"/>
              </a:ext>
            </a:extLst>
          </p:cNvPr>
          <p:cNvGrpSpPr/>
          <p:nvPr/>
        </p:nvGrpSpPr>
        <p:grpSpPr>
          <a:xfrm>
            <a:off x="1056040" y="1351448"/>
            <a:ext cx="10970225" cy="5397163"/>
            <a:chOff x="1056040" y="1351448"/>
            <a:chExt cx="10970225" cy="5397163"/>
          </a:xfrm>
        </p:grpSpPr>
        <p:pic>
          <p:nvPicPr>
            <p:cNvPr id="28" name="Picture 27">
              <a:extLst>
                <a:ext uri="{FF2B5EF4-FFF2-40B4-BE49-F238E27FC236}">
                  <a16:creationId xmlns:a16="http://schemas.microsoft.com/office/drawing/2014/main" id="{6FD50598-985D-41CD-899F-9227783B7B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96000" y="1351448"/>
              <a:ext cx="5930265" cy="5397163"/>
            </a:xfrm>
            <a:prstGeom prst="rect">
              <a:avLst/>
            </a:prstGeom>
          </p:spPr>
        </p:pic>
        <p:pic>
          <p:nvPicPr>
            <p:cNvPr id="2" name="Picture 1">
              <a:extLst>
                <a:ext uri="{FF2B5EF4-FFF2-40B4-BE49-F238E27FC236}">
                  <a16:creationId xmlns:a16="http://schemas.microsoft.com/office/drawing/2014/main" id="{ED2F0AFF-5BEE-445D-8919-A99DF427B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6042" y="1497474"/>
              <a:ext cx="4614288" cy="1743454"/>
            </a:xfrm>
            <a:prstGeom prst="rect">
              <a:avLst/>
            </a:prstGeom>
          </p:spPr>
        </p:pic>
        <p:pic>
          <p:nvPicPr>
            <p:cNvPr id="80" name="Picture 79">
              <a:extLst>
                <a:ext uri="{FF2B5EF4-FFF2-40B4-BE49-F238E27FC236}">
                  <a16:creationId xmlns:a16="http://schemas.microsoft.com/office/drawing/2014/main" id="{12BF9853-DC5F-42A1-A7AB-7ECC973E6C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6042" y="3790619"/>
              <a:ext cx="4589141" cy="1227962"/>
            </a:xfrm>
            <a:prstGeom prst="rect">
              <a:avLst/>
            </a:prstGeom>
          </p:spPr>
        </p:pic>
        <p:pic>
          <p:nvPicPr>
            <p:cNvPr id="4" name="Picture 3">
              <a:extLst>
                <a:ext uri="{FF2B5EF4-FFF2-40B4-BE49-F238E27FC236}">
                  <a16:creationId xmlns:a16="http://schemas.microsoft.com/office/drawing/2014/main" id="{067F6750-31C1-4A4D-8E9C-3C23E7EB5F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56040" y="5568272"/>
              <a:ext cx="4337685" cy="1043559"/>
            </a:xfrm>
            <a:prstGeom prst="rect">
              <a:avLst/>
            </a:prstGeom>
          </p:spPr>
        </p:pic>
      </p:grpSp>
      <p:sp>
        <p:nvSpPr>
          <p:cNvPr id="25" name="TextBox 24">
            <a:extLst>
              <a:ext uri="{FF2B5EF4-FFF2-40B4-BE49-F238E27FC236}">
                <a16:creationId xmlns:a16="http://schemas.microsoft.com/office/drawing/2014/main" id="{48308D56-90EC-4293-8643-F01A6E70BD9B}"/>
              </a:ext>
            </a:extLst>
          </p:cNvPr>
          <p:cNvSpPr txBox="1"/>
          <p:nvPr/>
        </p:nvSpPr>
        <p:spPr>
          <a:xfrm>
            <a:off x="1056040" y="606241"/>
            <a:ext cx="1612232" cy="369332"/>
          </a:xfrm>
          <a:prstGeom prst="rect">
            <a:avLst/>
          </a:prstGeom>
          <a:noFill/>
        </p:spPr>
        <p:txBody>
          <a:bodyPr wrap="square" rtlCol="0">
            <a:spAutoFit/>
          </a:bodyPr>
          <a:lstStyle/>
          <a:p>
            <a:r>
              <a:rPr lang="en-US" dirty="0"/>
              <a:t>Figure M3</a:t>
            </a:r>
            <a:endParaRPr lang="en-NL" dirty="0"/>
          </a:p>
        </p:txBody>
      </p:sp>
    </p:spTree>
    <p:extLst>
      <p:ext uri="{BB962C8B-B14F-4D97-AF65-F5344CB8AC3E}">
        <p14:creationId xmlns:p14="http://schemas.microsoft.com/office/powerpoint/2010/main" val="25425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87F798A-3206-4706-8473-5113EF0B753C}"/>
              </a:ext>
            </a:extLst>
          </p:cNvPr>
          <p:cNvGrpSpPr/>
          <p:nvPr/>
        </p:nvGrpSpPr>
        <p:grpSpPr>
          <a:xfrm>
            <a:off x="1431822" y="-1119943"/>
            <a:ext cx="10741128" cy="9002113"/>
            <a:chOff x="1431822" y="-1119943"/>
            <a:chExt cx="10741128" cy="9002113"/>
          </a:xfrm>
        </p:grpSpPr>
        <p:sp>
          <p:nvSpPr>
            <p:cNvPr id="61" name="Freeform: Shape 60">
              <a:extLst>
                <a:ext uri="{FF2B5EF4-FFF2-40B4-BE49-F238E27FC236}">
                  <a16:creationId xmlns:a16="http://schemas.microsoft.com/office/drawing/2014/main" id="{4CE853F9-C4D7-4967-B2CB-27A3996B1953}"/>
                </a:ext>
              </a:extLst>
            </p:cNvPr>
            <p:cNvSpPr/>
            <p:nvPr/>
          </p:nvSpPr>
          <p:spPr>
            <a:xfrm>
              <a:off x="6324600" y="807720"/>
              <a:ext cx="2453640" cy="5334000"/>
            </a:xfrm>
            <a:custGeom>
              <a:avLst/>
              <a:gdLst>
                <a:gd name="connsiteX0" fmla="*/ 487680 w 2179320"/>
                <a:gd name="connsiteY0" fmla="*/ 60960 h 4861560"/>
                <a:gd name="connsiteX1" fmla="*/ 381000 w 2179320"/>
                <a:gd name="connsiteY1" fmla="*/ 182880 h 4861560"/>
                <a:gd name="connsiteX2" fmla="*/ 381000 w 2179320"/>
                <a:gd name="connsiteY2" fmla="*/ 304800 h 4861560"/>
                <a:gd name="connsiteX3" fmla="*/ 243840 w 2179320"/>
                <a:gd name="connsiteY3" fmla="*/ 563880 h 4861560"/>
                <a:gd name="connsiteX4" fmla="*/ 350520 w 2179320"/>
                <a:gd name="connsiteY4" fmla="*/ 883920 h 4861560"/>
                <a:gd name="connsiteX5" fmla="*/ 182880 w 2179320"/>
                <a:gd name="connsiteY5" fmla="*/ 1158240 h 4861560"/>
                <a:gd name="connsiteX6" fmla="*/ 121920 w 2179320"/>
                <a:gd name="connsiteY6" fmla="*/ 1356360 h 4861560"/>
                <a:gd name="connsiteX7" fmla="*/ 0 w 2179320"/>
                <a:gd name="connsiteY7" fmla="*/ 1600200 h 4861560"/>
                <a:gd name="connsiteX8" fmla="*/ 30480 w 2179320"/>
                <a:gd name="connsiteY8" fmla="*/ 1798320 h 4861560"/>
                <a:gd name="connsiteX9" fmla="*/ 30480 w 2179320"/>
                <a:gd name="connsiteY9" fmla="*/ 1798320 h 4861560"/>
                <a:gd name="connsiteX10" fmla="*/ 167640 w 2179320"/>
                <a:gd name="connsiteY10" fmla="*/ 2179320 h 4861560"/>
                <a:gd name="connsiteX11" fmla="*/ 243840 w 2179320"/>
                <a:gd name="connsiteY11" fmla="*/ 2301240 h 4861560"/>
                <a:gd name="connsiteX12" fmla="*/ 396240 w 2179320"/>
                <a:gd name="connsiteY12" fmla="*/ 2667000 h 4861560"/>
                <a:gd name="connsiteX13" fmla="*/ 396240 w 2179320"/>
                <a:gd name="connsiteY13" fmla="*/ 2865120 h 4861560"/>
                <a:gd name="connsiteX14" fmla="*/ 457200 w 2179320"/>
                <a:gd name="connsiteY14" fmla="*/ 3276600 h 4861560"/>
                <a:gd name="connsiteX15" fmla="*/ 457200 w 2179320"/>
                <a:gd name="connsiteY15" fmla="*/ 3520440 h 4861560"/>
                <a:gd name="connsiteX16" fmla="*/ 777240 w 2179320"/>
                <a:gd name="connsiteY16" fmla="*/ 3764280 h 4861560"/>
                <a:gd name="connsiteX17" fmla="*/ 777240 w 2179320"/>
                <a:gd name="connsiteY17" fmla="*/ 3764280 h 4861560"/>
                <a:gd name="connsiteX18" fmla="*/ 1341120 w 2179320"/>
                <a:gd name="connsiteY18" fmla="*/ 4114800 h 4861560"/>
                <a:gd name="connsiteX19" fmla="*/ 1341120 w 2179320"/>
                <a:gd name="connsiteY19" fmla="*/ 4312920 h 4861560"/>
                <a:gd name="connsiteX20" fmla="*/ 1463040 w 2179320"/>
                <a:gd name="connsiteY20" fmla="*/ 4328160 h 4861560"/>
                <a:gd name="connsiteX21" fmla="*/ 1508760 w 2179320"/>
                <a:gd name="connsiteY21" fmla="*/ 4617720 h 4861560"/>
                <a:gd name="connsiteX22" fmla="*/ 1676400 w 2179320"/>
                <a:gd name="connsiteY22" fmla="*/ 4861560 h 4861560"/>
                <a:gd name="connsiteX23" fmla="*/ 1874520 w 2179320"/>
                <a:gd name="connsiteY23" fmla="*/ 4785360 h 4861560"/>
                <a:gd name="connsiteX24" fmla="*/ 2011680 w 2179320"/>
                <a:gd name="connsiteY24" fmla="*/ 4282440 h 4861560"/>
                <a:gd name="connsiteX25" fmla="*/ 2148840 w 2179320"/>
                <a:gd name="connsiteY25" fmla="*/ 3992880 h 4861560"/>
                <a:gd name="connsiteX26" fmla="*/ 2179320 w 2179320"/>
                <a:gd name="connsiteY26" fmla="*/ 3703320 h 4861560"/>
                <a:gd name="connsiteX27" fmla="*/ 1965960 w 2179320"/>
                <a:gd name="connsiteY27" fmla="*/ 2941320 h 4861560"/>
                <a:gd name="connsiteX28" fmla="*/ 1524000 w 2179320"/>
                <a:gd name="connsiteY28" fmla="*/ 3017520 h 4861560"/>
                <a:gd name="connsiteX29" fmla="*/ 1082040 w 2179320"/>
                <a:gd name="connsiteY29" fmla="*/ 3108960 h 4861560"/>
                <a:gd name="connsiteX30" fmla="*/ 868680 w 2179320"/>
                <a:gd name="connsiteY30" fmla="*/ 2941320 h 4861560"/>
                <a:gd name="connsiteX31" fmla="*/ 762000 w 2179320"/>
                <a:gd name="connsiteY31" fmla="*/ 2499360 h 4861560"/>
                <a:gd name="connsiteX32" fmla="*/ 685800 w 2179320"/>
                <a:gd name="connsiteY32" fmla="*/ 2270760 h 4861560"/>
                <a:gd name="connsiteX33" fmla="*/ 701040 w 2179320"/>
                <a:gd name="connsiteY33" fmla="*/ 2072640 h 4861560"/>
                <a:gd name="connsiteX34" fmla="*/ 853440 w 2179320"/>
                <a:gd name="connsiteY34" fmla="*/ 1783080 h 4861560"/>
                <a:gd name="connsiteX35" fmla="*/ 975360 w 2179320"/>
                <a:gd name="connsiteY35" fmla="*/ 1493520 h 4861560"/>
                <a:gd name="connsiteX36" fmla="*/ 1082040 w 2179320"/>
                <a:gd name="connsiteY36" fmla="*/ 1082040 h 4861560"/>
                <a:gd name="connsiteX37" fmla="*/ 1112520 w 2179320"/>
                <a:gd name="connsiteY37" fmla="*/ 350520 h 4861560"/>
                <a:gd name="connsiteX38" fmla="*/ 990600 w 2179320"/>
                <a:gd name="connsiteY38" fmla="*/ 198120 h 4861560"/>
                <a:gd name="connsiteX39" fmla="*/ 807720 w 2179320"/>
                <a:gd name="connsiteY39" fmla="*/ 0 h 4861560"/>
                <a:gd name="connsiteX40" fmla="*/ 548640 w 2179320"/>
                <a:gd name="connsiteY40" fmla="*/ 60960 h 4861560"/>
                <a:gd name="connsiteX41" fmla="*/ 548640 w 2179320"/>
                <a:gd name="connsiteY41" fmla="*/ 60960 h 4861560"/>
                <a:gd name="connsiteX42" fmla="*/ 487680 w 2179320"/>
                <a:gd name="connsiteY42" fmla="*/ 60960 h 4861560"/>
                <a:gd name="connsiteX0" fmla="*/ 762000 w 2453640"/>
                <a:gd name="connsiteY0" fmla="*/ 60960 h 4861560"/>
                <a:gd name="connsiteX1" fmla="*/ 655320 w 2453640"/>
                <a:gd name="connsiteY1" fmla="*/ 182880 h 4861560"/>
                <a:gd name="connsiteX2" fmla="*/ 0 w 2453640"/>
                <a:gd name="connsiteY2" fmla="*/ 106680 h 4861560"/>
                <a:gd name="connsiteX3" fmla="*/ 518160 w 2453640"/>
                <a:gd name="connsiteY3" fmla="*/ 563880 h 4861560"/>
                <a:gd name="connsiteX4" fmla="*/ 624840 w 2453640"/>
                <a:gd name="connsiteY4" fmla="*/ 883920 h 4861560"/>
                <a:gd name="connsiteX5" fmla="*/ 457200 w 2453640"/>
                <a:gd name="connsiteY5" fmla="*/ 1158240 h 4861560"/>
                <a:gd name="connsiteX6" fmla="*/ 396240 w 2453640"/>
                <a:gd name="connsiteY6" fmla="*/ 1356360 h 4861560"/>
                <a:gd name="connsiteX7" fmla="*/ 274320 w 2453640"/>
                <a:gd name="connsiteY7" fmla="*/ 1600200 h 4861560"/>
                <a:gd name="connsiteX8" fmla="*/ 304800 w 2453640"/>
                <a:gd name="connsiteY8" fmla="*/ 1798320 h 4861560"/>
                <a:gd name="connsiteX9" fmla="*/ 304800 w 2453640"/>
                <a:gd name="connsiteY9" fmla="*/ 1798320 h 4861560"/>
                <a:gd name="connsiteX10" fmla="*/ 441960 w 2453640"/>
                <a:gd name="connsiteY10" fmla="*/ 2179320 h 4861560"/>
                <a:gd name="connsiteX11" fmla="*/ 518160 w 2453640"/>
                <a:gd name="connsiteY11" fmla="*/ 2301240 h 4861560"/>
                <a:gd name="connsiteX12" fmla="*/ 670560 w 2453640"/>
                <a:gd name="connsiteY12" fmla="*/ 2667000 h 4861560"/>
                <a:gd name="connsiteX13" fmla="*/ 670560 w 2453640"/>
                <a:gd name="connsiteY13" fmla="*/ 2865120 h 4861560"/>
                <a:gd name="connsiteX14" fmla="*/ 731520 w 2453640"/>
                <a:gd name="connsiteY14" fmla="*/ 3276600 h 4861560"/>
                <a:gd name="connsiteX15" fmla="*/ 731520 w 2453640"/>
                <a:gd name="connsiteY15" fmla="*/ 3520440 h 4861560"/>
                <a:gd name="connsiteX16" fmla="*/ 1051560 w 2453640"/>
                <a:gd name="connsiteY16" fmla="*/ 3764280 h 4861560"/>
                <a:gd name="connsiteX17" fmla="*/ 1051560 w 2453640"/>
                <a:gd name="connsiteY17" fmla="*/ 3764280 h 4861560"/>
                <a:gd name="connsiteX18" fmla="*/ 1615440 w 2453640"/>
                <a:gd name="connsiteY18" fmla="*/ 4114800 h 4861560"/>
                <a:gd name="connsiteX19" fmla="*/ 1615440 w 2453640"/>
                <a:gd name="connsiteY19" fmla="*/ 4312920 h 4861560"/>
                <a:gd name="connsiteX20" fmla="*/ 1737360 w 2453640"/>
                <a:gd name="connsiteY20" fmla="*/ 4328160 h 4861560"/>
                <a:gd name="connsiteX21" fmla="*/ 1783080 w 2453640"/>
                <a:gd name="connsiteY21" fmla="*/ 4617720 h 4861560"/>
                <a:gd name="connsiteX22" fmla="*/ 1950720 w 2453640"/>
                <a:gd name="connsiteY22" fmla="*/ 4861560 h 4861560"/>
                <a:gd name="connsiteX23" fmla="*/ 2148840 w 2453640"/>
                <a:gd name="connsiteY23" fmla="*/ 4785360 h 4861560"/>
                <a:gd name="connsiteX24" fmla="*/ 2286000 w 2453640"/>
                <a:gd name="connsiteY24" fmla="*/ 4282440 h 4861560"/>
                <a:gd name="connsiteX25" fmla="*/ 2423160 w 2453640"/>
                <a:gd name="connsiteY25" fmla="*/ 3992880 h 4861560"/>
                <a:gd name="connsiteX26" fmla="*/ 2453640 w 2453640"/>
                <a:gd name="connsiteY26" fmla="*/ 3703320 h 4861560"/>
                <a:gd name="connsiteX27" fmla="*/ 2240280 w 2453640"/>
                <a:gd name="connsiteY27" fmla="*/ 2941320 h 4861560"/>
                <a:gd name="connsiteX28" fmla="*/ 1798320 w 2453640"/>
                <a:gd name="connsiteY28" fmla="*/ 3017520 h 4861560"/>
                <a:gd name="connsiteX29" fmla="*/ 1356360 w 2453640"/>
                <a:gd name="connsiteY29" fmla="*/ 3108960 h 4861560"/>
                <a:gd name="connsiteX30" fmla="*/ 1143000 w 2453640"/>
                <a:gd name="connsiteY30" fmla="*/ 2941320 h 4861560"/>
                <a:gd name="connsiteX31" fmla="*/ 1036320 w 2453640"/>
                <a:gd name="connsiteY31" fmla="*/ 2499360 h 4861560"/>
                <a:gd name="connsiteX32" fmla="*/ 960120 w 2453640"/>
                <a:gd name="connsiteY32" fmla="*/ 2270760 h 4861560"/>
                <a:gd name="connsiteX33" fmla="*/ 975360 w 2453640"/>
                <a:gd name="connsiteY33" fmla="*/ 2072640 h 4861560"/>
                <a:gd name="connsiteX34" fmla="*/ 1127760 w 2453640"/>
                <a:gd name="connsiteY34" fmla="*/ 1783080 h 4861560"/>
                <a:gd name="connsiteX35" fmla="*/ 1249680 w 2453640"/>
                <a:gd name="connsiteY35" fmla="*/ 1493520 h 4861560"/>
                <a:gd name="connsiteX36" fmla="*/ 1356360 w 2453640"/>
                <a:gd name="connsiteY36" fmla="*/ 1082040 h 4861560"/>
                <a:gd name="connsiteX37" fmla="*/ 1386840 w 2453640"/>
                <a:gd name="connsiteY37" fmla="*/ 350520 h 4861560"/>
                <a:gd name="connsiteX38" fmla="*/ 1264920 w 2453640"/>
                <a:gd name="connsiteY38" fmla="*/ 198120 h 4861560"/>
                <a:gd name="connsiteX39" fmla="*/ 1082040 w 2453640"/>
                <a:gd name="connsiteY39" fmla="*/ 0 h 4861560"/>
                <a:gd name="connsiteX40" fmla="*/ 822960 w 2453640"/>
                <a:gd name="connsiteY40" fmla="*/ 60960 h 4861560"/>
                <a:gd name="connsiteX41" fmla="*/ 822960 w 2453640"/>
                <a:gd name="connsiteY41" fmla="*/ 60960 h 4861560"/>
                <a:gd name="connsiteX42" fmla="*/ 762000 w 2453640"/>
                <a:gd name="connsiteY42" fmla="*/ 60960 h 4861560"/>
                <a:gd name="connsiteX0" fmla="*/ 762000 w 2453640"/>
                <a:gd name="connsiteY0" fmla="*/ 243840 h 5044440"/>
                <a:gd name="connsiteX1" fmla="*/ 304800 w 2453640"/>
                <a:gd name="connsiteY1" fmla="*/ 0 h 5044440"/>
                <a:gd name="connsiteX2" fmla="*/ 0 w 2453640"/>
                <a:gd name="connsiteY2" fmla="*/ 289560 h 5044440"/>
                <a:gd name="connsiteX3" fmla="*/ 518160 w 2453640"/>
                <a:gd name="connsiteY3" fmla="*/ 746760 h 5044440"/>
                <a:gd name="connsiteX4" fmla="*/ 624840 w 2453640"/>
                <a:gd name="connsiteY4" fmla="*/ 1066800 h 5044440"/>
                <a:gd name="connsiteX5" fmla="*/ 457200 w 2453640"/>
                <a:gd name="connsiteY5" fmla="*/ 1341120 h 5044440"/>
                <a:gd name="connsiteX6" fmla="*/ 396240 w 2453640"/>
                <a:gd name="connsiteY6" fmla="*/ 1539240 h 5044440"/>
                <a:gd name="connsiteX7" fmla="*/ 274320 w 2453640"/>
                <a:gd name="connsiteY7" fmla="*/ 1783080 h 5044440"/>
                <a:gd name="connsiteX8" fmla="*/ 304800 w 2453640"/>
                <a:gd name="connsiteY8" fmla="*/ 1981200 h 5044440"/>
                <a:gd name="connsiteX9" fmla="*/ 304800 w 2453640"/>
                <a:gd name="connsiteY9" fmla="*/ 1981200 h 5044440"/>
                <a:gd name="connsiteX10" fmla="*/ 441960 w 2453640"/>
                <a:gd name="connsiteY10" fmla="*/ 2362200 h 5044440"/>
                <a:gd name="connsiteX11" fmla="*/ 518160 w 2453640"/>
                <a:gd name="connsiteY11" fmla="*/ 2484120 h 5044440"/>
                <a:gd name="connsiteX12" fmla="*/ 670560 w 2453640"/>
                <a:gd name="connsiteY12" fmla="*/ 2849880 h 5044440"/>
                <a:gd name="connsiteX13" fmla="*/ 670560 w 2453640"/>
                <a:gd name="connsiteY13" fmla="*/ 3048000 h 5044440"/>
                <a:gd name="connsiteX14" fmla="*/ 731520 w 2453640"/>
                <a:gd name="connsiteY14" fmla="*/ 3459480 h 5044440"/>
                <a:gd name="connsiteX15" fmla="*/ 731520 w 2453640"/>
                <a:gd name="connsiteY15" fmla="*/ 3703320 h 5044440"/>
                <a:gd name="connsiteX16" fmla="*/ 1051560 w 2453640"/>
                <a:gd name="connsiteY16" fmla="*/ 3947160 h 5044440"/>
                <a:gd name="connsiteX17" fmla="*/ 1051560 w 2453640"/>
                <a:gd name="connsiteY17" fmla="*/ 3947160 h 5044440"/>
                <a:gd name="connsiteX18" fmla="*/ 1615440 w 2453640"/>
                <a:gd name="connsiteY18" fmla="*/ 4297680 h 5044440"/>
                <a:gd name="connsiteX19" fmla="*/ 1615440 w 2453640"/>
                <a:gd name="connsiteY19" fmla="*/ 4495800 h 5044440"/>
                <a:gd name="connsiteX20" fmla="*/ 1737360 w 2453640"/>
                <a:gd name="connsiteY20" fmla="*/ 4511040 h 5044440"/>
                <a:gd name="connsiteX21" fmla="*/ 1783080 w 2453640"/>
                <a:gd name="connsiteY21" fmla="*/ 4800600 h 5044440"/>
                <a:gd name="connsiteX22" fmla="*/ 1950720 w 2453640"/>
                <a:gd name="connsiteY22" fmla="*/ 5044440 h 5044440"/>
                <a:gd name="connsiteX23" fmla="*/ 2148840 w 2453640"/>
                <a:gd name="connsiteY23" fmla="*/ 4968240 h 5044440"/>
                <a:gd name="connsiteX24" fmla="*/ 2286000 w 2453640"/>
                <a:gd name="connsiteY24" fmla="*/ 4465320 h 5044440"/>
                <a:gd name="connsiteX25" fmla="*/ 2423160 w 2453640"/>
                <a:gd name="connsiteY25" fmla="*/ 4175760 h 5044440"/>
                <a:gd name="connsiteX26" fmla="*/ 2453640 w 2453640"/>
                <a:gd name="connsiteY26" fmla="*/ 3886200 h 5044440"/>
                <a:gd name="connsiteX27" fmla="*/ 2240280 w 2453640"/>
                <a:gd name="connsiteY27" fmla="*/ 3124200 h 5044440"/>
                <a:gd name="connsiteX28" fmla="*/ 1798320 w 2453640"/>
                <a:gd name="connsiteY28" fmla="*/ 3200400 h 5044440"/>
                <a:gd name="connsiteX29" fmla="*/ 1356360 w 2453640"/>
                <a:gd name="connsiteY29" fmla="*/ 3291840 h 5044440"/>
                <a:gd name="connsiteX30" fmla="*/ 1143000 w 2453640"/>
                <a:gd name="connsiteY30" fmla="*/ 3124200 h 5044440"/>
                <a:gd name="connsiteX31" fmla="*/ 1036320 w 2453640"/>
                <a:gd name="connsiteY31" fmla="*/ 2682240 h 5044440"/>
                <a:gd name="connsiteX32" fmla="*/ 960120 w 2453640"/>
                <a:gd name="connsiteY32" fmla="*/ 2453640 h 5044440"/>
                <a:gd name="connsiteX33" fmla="*/ 975360 w 2453640"/>
                <a:gd name="connsiteY33" fmla="*/ 2255520 h 5044440"/>
                <a:gd name="connsiteX34" fmla="*/ 1127760 w 2453640"/>
                <a:gd name="connsiteY34" fmla="*/ 1965960 h 5044440"/>
                <a:gd name="connsiteX35" fmla="*/ 1249680 w 2453640"/>
                <a:gd name="connsiteY35" fmla="*/ 1676400 h 5044440"/>
                <a:gd name="connsiteX36" fmla="*/ 1356360 w 2453640"/>
                <a:gd name="connsiteY36" fmla="*/ 1264920 h 5044440"/>
                <a:gd name="connsiteX37" fmla="*/ 1386840 w 2453640"/>
                <a:gd name="connsiteY37" fmla="*/ 533400 h 5044440"/>
                <a:gd name="connsiteX38" fmla="*/ 1264920 w 2453640"/>
                <a:gd name="connsiteY38" fmla="*/ 381000 h 5044440"/>
                <a:gd name="connsiteX39" fmla="*/ 1082040 w 2453640"/>
                <a:gd name="connsiteY39" fmla="*/ 182880 h 5044440"/>
                <a:gd name="connsiteX40" fmla="*/ 822960 w 2453640"/>
                <a:gd name="connsiteY40" fmla="*/ 243840 h 5044440"/>
                <a:gd name="connsiteX41" fmla="*/ 822960 w 2453640"/>
                <a:gd name="connsiteY41" fmla="*/ 243840 h 5044440"/>
                <a:gd name="connsiteX42" fmla="*/ 762000 w 2453640"/>
                <a:gd name="connsiteY42" fmla="*/ 243840 h 504444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822960 w 2453640"/>
                <a:gd name="connsiteY41" fmla="*/ 45720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838200 w 2453640"/>
                <a:gd name="connsiteY41" fmla="*/ 0 h 5257800"/>
                <a:gd name="connsiteX42" fmla="*/ 670560 w 2453640"/>
                <a:gd name="connsiteY42" fmla="*/ 0 h 5257800"/>
                <a:gd name="connsiteX0" fmla="*/ 533400 w 2453640"/>
                <a:gd name="connsiteY0" fmla="*/ 0 h 5334000"/>
                <a:gd name="connsiteX1" fmla="*/ 304800 w 2453640"/>
                <a:gd name="connsiteY1" fmla="*/ 28956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1480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53640" h="5334000">
                  <a:moveTo>
                    <a:pt x="533400" y="0"/>
                  </a:moveTo>
                  <a:lnTo>
                    <a:pt x="137160" y="152400"/>
                  </a:lnTo>
                  <a:cubicBezTo>
                    <a:pt x="91440" y="259080"/>
                    <a:pt x="30480" y="198120"/>
                    <a:pt x="0" y="472440"/>
                  </a:cubicBezTo>
                  <a:cubicBezTo>
                    <a:pt x="203200" y="843280"/>
                    <a:pt x="345440" y="848360"/>
                    <a:pt x="518160" y="1036320"/>
                  </a:cubicBezTo>
                  <a:lnTo>
                    <a:pt x="624840" y="1356360"/>
                  </a:lnTo>
                  <a:lnTo>
                    <a:pt x="457200" y="1630680"/>
                  </a:lnTo>
                  <a:lnTo>
                    <a:pt x="396240" y="1828800"/>
                  </a:lnTo>
                  <a:lnTo>
                    <a:pt x="274320" y="2072640"/>
                  </a:lnTo>
                  <a:lnTo>
                    <a:pt x="304800" y="2270760"/>
                  </a:lnTo>
                  <a:lnTo>
                    <a:pt x="304800" y="2270760"/>
                  </a:lnTo>
                  <a:lnTo>
                    <a:pt x="441960" y="2651760"/>
                  </a:lnTo>
                  <a:lnTo>
                    <a:pt x="518160" y="2773680"/>
                  </a:lnTo>
                  <a:lnTo>
                    <a:pt x="670560" y="3139440"/>
                  </a:lnTo>
                  <a:lnTo>
                    <a:pt x="670560" y="3337560"/>
                  </a:lnTo>
                  <a:lnTo>
                    <a:pt x="731520" y="3749040"/>
                  </a:lnTo>
                  <a:lnTo>
                    <a:pt x="731520" y="3992880"/>
                  </a:lnTo>
                  <a:lnTo>
                    <a:pt x="1051560" y="4236720"/>
                  </a:lnTo>
                  <a:lnTo>
                    <a:pt x="1051560" y="4236720"/>
                  </a:lnTo>
                  <a:lnTo>
                    <a:pt x="1203960" y="4770120"/>
                  </a:lnTo>
                  <a:lnTo>
                    <a:pt x="1447800" y="4983480"/>
                  </a:lnTo>
                  <a:lnTo>
                    <a:pt x="1691640" y="4953000"/>
                  </a:lnTo>
                  <a:lnTo>
                    <a:pt x="1783080" y="5090160"/>
                  </a:lnTo>
                  <a:lnTo>
                    <a:pt x="1950720" y="5334000"/>
                  </a:lnTo>
                  <a:lnTo>
                    <a:pt x="2148840" y="5257800"/>
                  </a:lnTo>
                  <a:lnTo>
                    <a:pt x="2286000" y="4754880"/>
                  </a:lnTo>
                  <a:lnTo>
                    <a:pt x="2423160" y="4465320"/>
                  </a:lnTo>
                  <a:lnTo>
                    <a:pt x="2453640" y="4114800"/>
                  </a:lnTo>
                  <a:lnTo>
                    <a:pt x="2194560" y="3794760"/>
                  </a:lnTo>
                  <a:lnTo>
                    <a:pt x="1783080" y="3642360"/>
                  </a:lnTo>
                  <a:lnTo>
                    <a:pt x="1356360" y="3581400"/>
                  </a:lnTo>
                  <a:lnTo>
                    <a:pt x="1143000" y="3413760"/>
                  </a:lnTo>
                  <a:lnTo>
                    <a:pt x="1036320" y="2971800"/>
                  </a:lnTo>
                  <a:lnTo>
                    <a:pt x="960120" y="2743200"/>
                  </a:lnTo>
                  <a:lnTo>
                    <a:pt x="975360" y="2545080"/>
                  </a:lnTo>
                  <a:lnTo>
                    <a:pt x="1127760" y="2255520"/>
                  </a:lnTo>
                  <a:lnTo>
                    <a:pt x="1249680" y="1965960"/>
                  </a:lnTo>
                  <a:lnTo>
                    <a:pt x="1356360" y="1554480"/>
                  </a:lnTo>
                  <a:lnTo>
                    <a:pt x="1386840" y="822960"/>
                  </a:lnTo>
                  <a:lnTo>
                    <a:pt x="1264920" y="670560"/>
                  </a:lnTo>
                  <a:lnTo>
                    <a:pt x="1082040" y="472440"/>
                  </a:lnTo>
                  <a:lnTo>
                    <a:pt x="868680" y="274320"/>
                  </a:lnTo>
                  <a:lnTo>
                    <a:pt x="838200" y="76200"/>
                  </a:lnTo>
                  <a:lnTo>
                    <a:pt x="533400" y="0"/>
                  </a:lnTo>
                  <a:close/>
                </a:path>
              </a:pathLst>
            </a:custGeom>
            <a:pattFill prst="divot">
              <a:fgClr>
                <a:schemeClr val="accent1"/>
              </a:fgClr>
              <a:bgClr>
                <a:schemeClr val="bg1"/>
              </a:bgClr>
            </a:patt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3" name="Freeform: Shape 72">
              <a:extLst>
                <a:ext uri="{FF2B5EF4-FFF2-40B4-BE49-F238E27FC236}">
                  <a16:creationId xmlns:a16="http://schemas.microsoft.com/office/drawing/2014/main" id="{BBB44565-954D-4034-9606-D4B5DB27A2EE}"/>
                </a:ext>
              </a:extLst>
            </p:cNvPr>
            <p:cNvSpPr/>
            <p:nvPr/>
          </p:nvSpPr>
          <p:spPr>
            <a:xfrm>
              <a:off x="7045300" y="-106680"/>
              <a:ext cx="2235859" cy="7067550"/>
            </a:xfrm>
            <a:custGeom>
              <a:avLst/>
              <a:gdLst>
                <a:gd name="connsiteX0" fmla="*/ 638109 w 639475"/>
                <a:gd name="connsiteY0" fmla="*/ 0 h 2410034"/>
                <a:gd name="connsiteX1" fmla="*/ 634299 w 639475"/>
                <a:gd name="connsiteY1" fmla="*/ 156210 h 2410034"/>
                <a:gd name="connsiteX2" fmla="*/ 596199 w 639475"/>
                <a:gd name="connsiteY2" fmla="*/ 327660 h 2410034"/>
                <a:gd name="connsiteX3" fmla="*/ 550479 w 639475"/>
                <a:gd name="connsiteY3" fmla="*/ 384810 h 2410034"/>
                <a:gd name="connsiteX4" fmla="*/ 478089 w 639475"/>
                <a:gd name="connsiteY4" fmla="*/ 445770 h 2410034"/>
                <a:gd name="connsiteX5" fmla="*/ 382839 w 639475"/>
                <a:gd name="connsiteY5" fmla="*/ 548640 h 2410034"/>
                <a:gd name="connsiteX6" fmla="*/ 306639 w 639475"/>
                <a:gd name="connsiteY6" fmla="*/ 613410 h 2410034"/>
                <a:gd name="connsiteX7" fmla="*/ 211389 w 639475"/>
                <a:gd name="connsiteY7" fmla="*/ 762000 h 2410034"/>
                <a:gd name="connsiteX8" fmla="*/ 116139 w 639475"/>
                <a:gd name="connsiteY8" fmla="*/ 937260 h 2410034"/>
                <a:gd name="connsiteX9" fmla="*/ 58989 w 639475"/>
                <a:gd name="connsiteY9" fmla="*/ 1082040 h 2410034"/>
                <a:gd name="connsiteX10" fmla="*/ 9459 w 639475"/>
                <a:gd name="connsiteY10" fmla="*/ 1272540 h 2410034"/>
                <a:gd name="connsiteX11" fmla="*/ 1839 w 639475"/>
                <a:gd name="connsiteY11" fmla="*/ 1325880 h 2410034"/>
                <a:gd name="connsiteX12" fmla="*/ 32319 w 639475"/>
                <a:gd name="connsiteY12" fmla="*/ 1421130 h 2410034"/>
                <a:gd name="connsiteX13" fmla="*/ 74229 w 639475"/>
                <a:gd name="connsiteY13" fmla="*/ 1558290 h 2410034"/>
                <a:gd name="connsiteX14" fmla="*/ 119949 w 639475"/>
                <a:gd name="connsiteY14" fmla="*/ 1592580 h 2410034"/>
                <a:gd name="connsiteX15" fmla="*/ 260919 w 639475"/>
                <a:gd name="connsiteY15" fmla="*/ 1680210 h 2410034"/>
                <a:gd name="connsiteX16" fmla="*/ 348549 w 639475"/>
                <a:gd name="connsiteY16" fmla="*/ 1729740 h 2410034"/>
                <a:gd name="connsiteX17" fmla="*/ 390459 w 639475"/>
                <a:gd name="connsiteY17" fmla="*/ 1824990 h 2410034"/>
                <a:gd name="connsiteX18" fmla="*/ 424749 w 639475"/>
                <a:gd name="connsiteY18" fmla="*/ 2068830 h 2410034"/>
                <a:gd name="connsiteX19" fmla="*/ 439989 w 639475"/>
                <a:gd name="connsiteY19" fmla="*/ 2286000 h 2410034"/>
                <a:gd name="connsiteX0" fmla="*/ 638109 w 639475"/>
                <a:gd name="connsiteY0" fmla="*/ 0 h 2727925"/>
                <a:gd name="connsiteX1" fmla="*/ 634299 w 639475"/>
                <a:gd name="connsiteY1" fmla="*/ 156210 h 2727925"/>
                <a:gd name="connsiteX2" fmla="*/ 596199 w 639475"/>
                <a:gd name="connsiteY2" fmla="*/ 327660 h 2727925"/>
                <a:gd name="connsiteX3" fmla="*/ 550479 w 639475"/>
                <a:gd name="connsiteY3" fmla="*/ 384810 h 2727925"/>
                <a:gd name="connsiteX4" fmla="*/ 478089 w 639475"/>
                <a:gd name="connsiteY4" fmla="*/ 445770 h 2727925"/>
                <a:gd name="connsiteX5" fmla="*/ 382839 w 639475"/>
                <a:gd name="connsiteY5" fmla="*/ 548640 h 2727925"/>
                <a:gd name="connsiteX6" fmla="*/ 306639 w 639475"/>
                <a:gd name="connsiteY6" fmla="*/ 613410 h 2727925"/>
                <a:gd name="connsiteX7" fmla="*/ 211389 w 639475"/>
                <a:gd name="connsiteY7" fmla="*/ 762000 h 2727925"/>
                <a:gd name="connsiteX8" fmla="*/ 116139 w 639475"/>
                <a:gd name="connsiteY8" fmla="*/ 937260 h 2727925"/>
                <a:gd name="connsiteX9" fmla="*/ 58989 w 639475"/>
                <a:gd name="connsiteY9" fmla="*/ 1082040 h 2727925"/>
                <a:gd name="connsiteX10" fmla="*/ 9459 w 639475"/>
                <a:gd name="connsiteY10" fmla="*/ 1272540 h 2727925"/>
                <a:gd name="connsiteX11" fmla="*/ 1839 w 639475"/>
                <a:gd name="connsiteY11" fmla="*/ 1325880 h 2727925"/>
                <a:gd name="connsiteX12" fmla="*/ 32319 w 639475"/>
                <a:gd name="connsiteY12" fmla="*/ 1421130 h 2727925"/>
                <a:gd name="connsiteX13" fmla="*/ 74229 w 639475"/>
                <a:gd name="connsiteY13" fmla="*/ 1558290 h 2727925"/>
                <a:gd name="connsiteX14" fmla="*/ 119949 w 639475"/>
                <a:gd name="connsiteY14" fmla="*/ 1592580 h 2727925"/>
                <a:gd name="connsiteX15" fmla="*/ 260919 w 639475"/>
                <a:gd name="connsiteY15" fmla="*/ 1680210 h 2727925"/>
                <a:gd name="connsiteX16" fmla="*/ 348549 w 639475"/>
                <a:gd name="connsiteY16" fmla="*/ 1729740 h 2727925"/>
                <a:gd name="connsiteX17" fmla="*/ 390459 w 639475"/>
                <a:gd name="connsiteY17" fmla="*/ 1824990 h 2727925"/>
                <a:gd name="connsiteX18" fmla="*/ 424749 w 639475"/>
                <a:gd name="connsiteY18" fmla="*/ 2068830 h 2727925"/>
                <a:gd name="connsiteX19" fmla="*/ 451419 w 639475"/>
                <a:gd name="connsiteY19" fmla="*/ 2644140 h 2727925"/>
                <a:gd name="connsiteX0" fmla="*/ 638109 w 639475"/>
                <a:gd name="connsiteY0" fmla="*/ 0 h 2644140"/>
                <a:gd name="connsiteX1" fmla="*/ 634299 w 639475"/>
                <a:gd name="connsiteY1" fmla="*/ 156210 h 2644140"/>
                <a:gd name="connsiteX2" fmla="*/ 596199 w 639475"/>
                <a:gd name="connsiteY2" fmla="*/ 327660 h 2644140"/>
                <a:gd name="connsiteX3" fmla="*/ 550479 w 639475"/>
                <a:gd name="connsiteY3" fmla="*/ 384810 h 2644140"/>
                <a:gd name="connsiteX4" fmla="*/ 478089 w 639475"/>
                <a:gd name="connsiteY4" fmla="*/ 445770 h 2644140"/>
                <a:gd name="connsiteX5" fmla="*/ 382839 w 639475"/>
                <a:gd name="connsiteY5" fmla="*/ 548640 h 2644140"/>
                <a:gd name="connsiteX6" fmla="*/ 306639 w 639475"/>
                <a:gd name="connsiteY6" fmla="*/ 613410 h 2644140"/>
                <a:gd name="connsiteX7" fmla="*/ 211389 w 639475"/>
                <a:gd name="connsiteY7" fmla="*/ 762000 h 2644140"/>
                <a:gd name="connsiteX8" fmla="*/ 116139 w 639475"/>
                <a:gd name="connsiteY8" fmla="*/ 937260 h 2644140"/>
                <a:gd name="connsiteX9" fmla="*/ 58989 w 639475"/>
                <a:gd name="connsiteY9" fmla="*/ 1082040 h 2644140"/>
                <a:gd name="connsiteX10" fmla="*/ 9459 w 639475"/>
                <a:gd name="connsiteY10" fmla="*/ 1272540 h 2644140"/>
                <a:gd name="connsiteX11" fmla="*/ 1839 w 639475"/>
                <a:gd name="connsiteY11" fmla="*/ 1325880 h 2644140"/>
                <a:gd name="connsiteX12" fmla="*/ 32319 w 639475"/>
                <a:gd name="connsiteY12" fmla="*/ 1421130 h 2644140"/>
                <a:gd name="connsiteX13" fmla="*/ 74229 w 639475"/>
                <a:gd name="connsiteY13" fmla="*/ 1558290 h 2644140"/>
                <a:gd name="connsiteX14" fmla="*/ 119949 w 639475"/>
                <a:gd name="connsiteY14" fmla="*/ 1592580 h 2644140"/>
                <a:gd name="connsiteX15" fmla="*/ 260919 w 639475"/>
                <a:gd name="connsiteY15" fmla="*/ 1680210 h 2644140"/>
                <a:gd name="connsiteX16" fmla="*/ 348549 w 639475"/>
                <a:gd name="connsiteY16" fmla="*/ 1729740 h 2644140"/>
                <a:gd name="connsiteX17" fmla="*/ 390459 w 639475"/>
                <a:gd name="connsiteY17" fmla="*/ 1824990 h 2644140"/>
                <a:gd name="connsiteX18" fmla="*/ 424749 w 639475"/>
                <a:gd name="connsiteY18" fmla="*/ 2068830 h 2644140"/>
                <a:gd name="connsiteX19" fmla="*/ 451419 w 639475"/>
                <a:gd name="connsiteY19" fmla="*/ 2644140 h 264414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308860"/>
                <a:gd name="connsiteX1" fmla="*/ 634299 w 639475"/>
                <a:gd name="connsiteY1" fmla="*/ 156210 h 2308860"/>
                <a:gd name="connsiteX2" fmla="*/ 596199 w 639475"/>
                <a:gd name="connsiteY2" fmla="*/ 327660 h 2308860"/>
                <a:gd name="connsiteX3" fmla="*/ 550479 w 639475"/>
                <a:gd name="connsiteY3" fmla="*/ 384810 h 2308860"/>
                <a:gd name="connsiteX4" fmla="*/ 478089 w 639475"/>
                <a:gd name="connsiteY4" fmla="*/ 445770 h 2308860"/>
                <a:gd name="connsiteX5" fmla="*/ 382839 w 639475"/>
                <a:gd name="connsiteY5" fmla="*/ 548640 h 2308860"/>
                <a:gd name="connsiteX6" fmla="*/ 306639 w 639475"/>
                <a:gd name="connsiteY6" fmla="*/ 613410 h 2308860"/>
                <a:gd name="connsiteX7" fmla="*/ 211389 w 639475"/>
                <a:gd name="connsiteY7" fmla="*/ 762000 h 2308860"/>
                <a:gd name="connsiteX8" fmla="*/ 116139 w 639475"/>
                <a:gd name="connsiteY8" fmla="*/ 937260 h 2308860"/>
                <a:gd name="connsiteX9" fmla="*/ 58989 w 639475"/>
                <a:gd name="connsiteY9" fmla="*/ 1082040 h 2308860"/>
                <a:gd name="connsiteX10" fmla="*/ 9459 w 639475"/>
                <a:gd name="connsiteY10" fmla="*/ 1272540 h 2308860"/>
                <a:gd name="connsiteX11" fmla="*/ 1839 w 639475"/>
                <a:gd name="connsiteY11" fmla="*/ 1325880 h 2308860"/>
                <a:gd name="connsiteX12" fmla="*/ 32319 w 639475"/>
                <a:gd name="connsiteY12" fmla="*/ 1421130 h 2308860"/>
                <a:gd name="connsiteX13" fmla="*/ 74229 w 639475"/>
                <a:gd name="connsiteY13" fmla="*/ 1558290 h 2308860"/>
                <a:gd name="connsiteX14" fmla="*/ 119949 w 639475"/>
                <a:gd name="connsiteY14" fmla="*/ 1592580 h 2308860"/>
                <a:gd name="connsiteX15" fmla="*/ 260919 w 639475"/>
                <a:gd name="connsiteY15" fmla="*/ 1680210 h 2308860"/>
                <a:gd name="connsiteX16" fmla="*/ 348549 w 639475"/>
                <a:gd name="connsiteY16" fmla="*/ 1729740 h 2308860"/>
                <a:gd name="connsiteX17" fmla="*/ 390459 w 639475"/>
                <a:gd name="connsiteY17" fmla="*/ 1824990 h 2308860"/>
                <a:gd name="connsiteX18" fmla="*/ 424749 w 639475"/>
                <a:gd name="connsiteY18" fmla="*/ 2068830 h 2308860"/>
                <a:gd name="connsiteX19" fmla="*/ 428559 w 639475"/>
                <a:gd name="connsiteY19" fmla="*/ 2308860 h 2308860"/>
                <a:gd name="connsiteX0" fmla="*/ 638109 w 639475"/>
                <a:gd name="connsiteY0" fmla="*/ 0 h 2320290"/>
                <a:gd name="connsiteX1" fmla="*/ 634299 w 639475"/>
                <a:gd name="connsiteY1" fmla="*/ 156210 h 2320290"/>
                <a:gd name="connsiteX2" fmla="*/ 596199 w 639475"/>
                <a:gd name="connsiteY2" fmla="*/ 327660 h 2320290"/>
                <a:gd name="connsiteX3" fmla="*/ 550479 w 639475"/>
                <a:gd name="connsiteY3" fmla="*/ 384810 h 2320290"/>
                <a:gd name="connsiteX4" fmla="*/ 478089 w 639475"/>
                <a:gd name="connsiteY4" fmla="*/ 445770 h 2320290"/>
                <a:gd name="connsiteX5" fmla="*/ 382839 w 639475"/>
                <a:gd name="connsiteY5" fmla="*/ 548640 h 2320290"/>
                <a:gd name="connsiteX6" fmla="*/ 306639 w 639475"/>
                <a:gd name="connsiteY6" fmla="*/ 613410 h 2320290"/>
                <a:gd name="connsiteX7" fmla="*/ 211389 w 639475"/>
                <a:gd name="connsiteY7" fmla="*/ 762000 h 2320290"/>
                <a:gd name="connsiteX8" fmla="*/ 116139 w 639475"/>
                <a:gd name="connsiteY8" fmla="*/ 937260 h 2320290"/>
                <a:gd name="connsiteX9" fmla="*/ 58989 w 639475"/>
                <a:gd name="connsiteY9" fmla="*/ 1082040 h 2320290"/>
                <a:gd name="connsiteX10" fmla="*/ 9459 w 639475"/>
                <a:gd name="connsiteY10" fmla="*/ 1272540 h 2320290"/>
                <a:gd name="connsiteX11" fmla="*/ 1839 w 639475"/>
                <a:gd name="connsiteY11" fmla="*/ 1325880 h 2320290"/>
                <a:gd name="connsiteX12" fmla="*/ 32319 w 639475"/>
                <a:gd name="connsiteY12" fmla="*/ 1421130 h 2320290"/>
                <a:gd name="connsiteX13" fmla="*/ 74229 w 639475"/>
                <a:gd name="connsiteY13" fmla="*/ 1558290 h 2320290"/>
                <a:gd name="connsiteX14" fmla="*/ 119949 w 639475"/>
                <a:gd name="connsiteY14" fmla="*/ 1592580 h 2320290"/>
                <a:gd name="connsiteX15" fmla="*/ 260919 w 639475"/>
                <a:gd name="connsiteY15" fmla="*/ 1680210 h 2320290"/>
                <a:gd name="connsiteX16" fmla="*/ 348549 w 639475"/>
                <a:gd name="connsiteY16" fmla="*/ 1729740 h 2320290"/>
                <a:gd name="connsiteX17" fmla="*/ 390459 w 639475"/>
                <a:gd name="connsiteY17" fmla="*/ 1824990 h 2320290"/>
                <a:gd name="connsiteX18" fmla="*/ 424749 w 639475"/>
                <a:gd name="connsiteY18" fmla="*/ 2068830 h 2320290"/>
                <a:gd name="connsiteX19" fmla="*/ 443799 w 639475"/>
                <a:gd name="connsiteY19" fmla="*/ 2320290 h 232029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08407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47609 w 639475"/>
                <a:gd name="connsiteY19" fmla="*/ 219456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255520 h 2331720"/>
                <a:gd name="connsiteX20" fmla="*/ 432369 w 639475"/>
                <a:gd name="connsiteY20" fmla="*/ 2331720 h 23317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05699 w 639475"/>
                <a:gd name="connsiteY20"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0939 w 639475"/>
                <a:gd name="connsiteY20" fmla="*/ 225171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78089 w 639475"/>
                <a:gd name="connsiteY20" fmla="*/ 240030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8559 w 639475"/>
                <a:gd name="connsiteY20" fmla="*/ 2506980 h 2560320"/>
                <a:gd name="connsiteX21" fmla="*/ 405699 w 639475"/>
                <a:gd name="connsiteY21" fmla="*/ 2560320 h 256032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11480 w 702406"/>
                <a:gd name="connsiteY16" fmla="*/ 172974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51054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438150 w 702406"/>
                <a:gd name="connsiteY21" fmla="*/ 261366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228600 w 702406"/>
                <a:gd name="connsiteY22" fmla="*/ 299085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91440 w 702406"/>
                <a:gd name="connsiteY23" fmla="*/ 3196590 h 3368040"/>
                <a:gd name="connsiteX24" fmla="*/ 0 w 702406"/>
                <a:gd name="connsiteY24" fmla="*/ 3368040 h 336804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0 w 706216"/>
                <a:gd name="connsiteY24" fmla="*/ 4229100 h 422910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49530 w 706216"/>
                <a:gd name="connsiteY24" fmla="*/ 3608070 h 4229100"/>
                <a:gd name="connsiteX25" fmla="*/ 0 w 706216"/>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43326 w 754292"/>
                <a:gd name="connsiteY23" fmla="*/ 319659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9907 w 761273"/>
                <a:gd name="connsiteY0" fmla="*/ 0 h 4229100"/>
                <a:gd name="connsiteX1" fmla="*/ 756097 w 761273"/>
                <a:gd name="connsiteY1" fmla="*/ 156210 h 4229100"/>
                <a:gd name="connsiteX2" fmla="*/ 717997 w 761273"/>
                <a:gd name="connsiteY2" fmla="*/ 327660 h 4229100"/>
                <a:gd name="connsiteX3" fmla="*/ 672277 w 761273"/>
                <a:gd name="connsiteY3" fmla="*/ 384810 h 4229100"/>
                <a:gd name="connsiteX4" fmla="*/ 599887 w 761273"/>
                <a:gd name="connsiteY4" fmla="*/ 445770 h 4229100"/>
                <a:gd name="connsiteX5" fmla="*/ 504637 w 761273"/>
                <a:gd name="connsiteY5" fmla="*/ 548640 h 4229100"/>
                <a:gd name="connsiteX6" fmla="*/ 428437 w 761273"/>
                <a:gd name="connsiteY6" fmla="*/ 613410 h 4229100"/>
                <a:gd name="connsiteX7" fmla="*/ 333187 w 761273"/>
                <a:gd name="connsiteY7" fmla="*/ 762000 h 4229100"/>
                <a:gd name="connsiteX8" fmla="*/ 237937 w 761273"/>
                <a:gd name="connsiteY8" fmla="*/ 937260 h 4229100"/>
                <a:gd name="connsiteX9" fmla="*/ 180787 w 761273"/>
                <a:gd name="connsiteY9" fmla="*/ 1082040 h 4229100"/>
                <a:gd name="connsiteX10" fmla="*/ 131257 w 761273"/>
                <a:gd name="connsiteY10" fmla="*/ 1272540 h 4229100"/>
                <a:gd name="connsiteX11" fmla="*/ 123637 w 761273"/>
                <a:gd name="connsiteY11" fmla="*/ 1325880 h 4229100"/>
                <a:gd name="connsiteX12" fmla="*/ 154117 w 761273"/>
                <a:gd name="connsiteY12" fmla="*/ 1421130 h 4229100"/>
                <a:gd name="connsiteX13" fmla="*/ 196027 w 761273"/>
                <a:gd name="connsiteY13" fmla="*/ 1558290 h 4229100"/>
                <a:gd name="connsiteX14" fmla="*/ 241747 w 761273"/>
                <a:gd name="connsiteY14" fmla="*/ 1592580 h 4229100"/>
                <a:gd name="connsiteX15" fmla="*/ 382717 w 761273"/>
                <a:gd name="connsiteY15" fmla="*/ 1680210 h 4229100"/>
                <a:gd name="connsiteX16" fmla="*/ 462727 w 761273"/>
                <a:gd name="connsiteY16" fmla="*/ 1752600 h 4229100"/>
                <a:gd name="connsiteX17" fmla="*/ 512257 w 761273"/>
                <a:gd name="connsiteY17" fmla="*/ 1866900 h 4229100"/>
                <a:gd name="connsiteX18" fmla="*/ 546547 w 761273"/>
                <a:gd name="connsiteY18" fmla="*/ 2068830 h 4229100"/>
                <a:gd name="connsiteX19" fmla="*/ 557977 w 761273"/>
                <a:gd name="connsiteY19" fmla="*/ 2289810 h 4229100"/>
                <a:gd name="connsiteX20" fmla="*/ 550357 w 761273"/>
                <a:gd name="connsiteY20" fmla="*/ 2506980 h 4229100"/>
                <a:gd name="connsiteX21" fmla="*/ 443677 w 761273"/>
                <a:gd name="connsiteY21" fmla="*/ 2773680 h 4229100"/>
                <a:gd name="connsiteX22" fmla="*/ 230317 w 761273"/>
                <a:gd name="connsiteY22" fmla="*/ 3074670 h 4229100"/>
                <a:gd name="connsiteX23" fmla="*/ 108397 w 761273"/>
                <a:gd name="connsiteY23" fmla="*/ 3249930 h 4229100"/>
                <a:gd name="connsiteX24" fmla="*/ 9337 w 761273"/>
                <a:gd name="connsiteY24" fmla="*/ 3501390 h 4229100"/>
                <a:gd name="connsiteX25" fmla="*/ 9337 w 761273"/>
                <a:gd name="connsiteY25" fmla="*/ 3752850 h 4229100"/>
                <a:gd name="connsiteX26" fmla="*/ 55057 w 761273"/>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64159 w 770375"/>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52730 w 770375"/>
                <a:gd name="connsiteY26" fmla="*/ 4095750 h 4229100"/>
                <a:gd name="connsiteX27" fmla="*/ 64159 w 770375"/>
                <a:gd name="connsiteY27"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26060 w 770375"/>
                <a:gd name="connsiteY26" fmla="*/ 3905250 h 4229100"/>
                <a:gd name="connsiteX27" fmla="*/ 52730 w 770375"/>
                <a:gd name="connsiteY27" fmla="*/ 4095750 h 4229100"/>
                <a:gd name="connsiteX28" fmla="*/ 64159 w 770375"/>
                <a:gd name="connsiteY28" fmla="*/ 4229100 h 422910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52730 w 770375"/>
                <a:gd name="connsiteY27" fmla="*/ 409575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10870 w 770375"/>
                <a:gd name="connsiteY28" fmla="*/ 4773930 h 4857750"/>
                <a:gd name="connsiteX29" fmla="*/ 487069 w 770375"/>
                <a:gd name="connsiteY29"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288950 w 770375"/>
                <a:gd name="connsiteY28" fmla="*/ 4667250 h 4857750"/>
                <a:gd name="connsiteX29" fmla="*/ 410870 w 770375"/>
                <a:gd name="connsiteY29" fmla="*/ 4773930 h 4857750"/>
                <a:gd name="connsiteX30" fmla="*/ 487069 w 770375"/>
                <a:gd name="connsiteY30" fmla="*/ 4857750 h 485775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62429 w 1462429"/>
                <a:gd name="connsiteY30"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83310 w 1462429"/>
                <a:gd name="connsiteY30" fmla="*/ 502539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35760 w 1462429"/>
                <a:gd name="connsiteY30" fmla="*/ 517398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10920 w 1462429"/>
                <a:gd name="connsiteY30" fmla="*/ 492633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9490 w 1462429"/>
                <a:gd name="connsiteY29" fmla="*/ 493395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6120 w 1462429"/>
                <a:gd name="connsiteY28" fmla="*/ 483108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40510 w 1515769"/>
                <a:gd name="connsiteY30" fmla="*/ 502920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447190 w 1515769"/>
                <a:gd name="connsiteY32" fmla="*/ 565404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466240 w 1515769"/>
                <a:gd name="connsiteY33" fmla="*/ 606171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451000 w 1515769"/>
                <a:gd name="connsiteY34" fmla="*/ 614553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481480 w 1515769"/>
                <a:gd name="connsiteY35" fmla="*/ 6294120 h 6332220"/>
                <a:gd name="connsiteX36" fmla="*/ 1515769 w 1515769"/>
                <a:gd name="connsiteY36" fmla="*/ 6332220 h 6332220"/>
                <a:gd name="connsiteX0" fmla="*/ 769009 w 1607209"/>
                <a:gd name="connsiteY0" fmla="*/ 0 h 6294120"/>
                <a:gd name="connsiteX1" fmla="*/ 765199 w 1607209"/>
                <a:gd name="connsiteY1" fmla="*/ 156210 h 6294120"/>
                <a:gd name="connsiteX2" fmla="*/ 727099 w 1607209"/>
                <a:gd name="connsiteY2" fmla="*/ 327660 h 6294120"/>
                <a:gd name="connsiteX3" fmla="*/ 681379 w 1607209"/>
                <a:gd name="connsiteY3" fmla="*/ 384810 h 6294120"/>
                <a:gd name="connsiteX4" fmla="*/ 608989 w 1607209"/>
                <a:gd name="connsiteY4" fmla="*/ 445770 h 6294120"/>
                <a:gd name="connsiteX5" fmla="*/ 513739 w 1607209"/>
                <a:gd name="connsiteY5" fmla="*/ 548640 h 6294120"/>
                <a:gd name="connsiteX6" fmla="*/ 437539 w 1607209"/>
                <a:gd name="connsiteY6" fmla="*/ 613410 h 6294120"/>
                <a:gd name="connsiteX7" fmla="*/ 342289 w 1607209"/>
                <a:gd name="connsiteY7" fmla="*/ 762000 h 6294120"/>
                <a:gd name="connsiteX8" fmla="*/ 247039 w 1607209"/>
                <a:gd name="connsiteY8" fmla="*/ 937260 h 6294120"/>
                <a:gd name="connsiteX9" fmla="*/ 189889 w 1607209"/>
                <a:gd name="connsiteY9" fmla="*/ 1082040 h 6294120"/>
                <a:gd name="connsiteX10" fmla="*/ 140359 w 1607209"/>
                <a:gd name="connsiteY10" fmla="*/ 1272540 h 6294120"/>
                <a:gd name="connsiteX11" fmla="*/ 132739 w 1607209"/>
                <a:gd name="connsiteY11" fmla="*/ 1325880 h 6294120"/>
                <a:gd name="connsiteX12" fmla="*/ 163219 w 1607209"/>
                <a:gd name="connsiteY12" fmla="*/ 1421130 h 6294120"/>
                <a:gd name="connsiteX13" fmla="*/ 205129 w 1607209"/>
                <a:gd name="connsiteY13" fmla="*/ 1558290 h 6294120"/>
                <a:gd name="connsiteX14" fmla="*/ 250849 w 1607209"/>
                <a:gd name="connsiteY14" fmla="*/ 1592580 h 6294120"/>
                <a:gd name="connsiteX15" fmla="*/ 391819 w 1607209"/>
                <a:gd name="connsiteY15" fmla="*/ 1680210 h 6294120"/>
                <a:gd name="connsiteX16" fmla="*/ 471829 w 1607209"/>
                <a:gd name="connsiteY16" fmla="*/ 1752600 h 6294120"/>
                <a:gd name="connsiteX17" fmla="*/ 521359 w 1607209"/>
                <a:gd name="connsiteY17" fmla="*/ 1866900 h 6294120"/>
                <a:gd name="connsiteX18" fmla="*/ 555649 w 1607209"/>
                <a:gd name="connsiteY18" fmla="*/ 2068830 h 6294120"/>
                <a:gd name="connsiteX19" fmla="*/ 567079 w 1607209"/>
                <a:gd name="connsiteY19" fmla="*/ 2289810 h 6294120"/>
                <a:gd name="connsiteX20" fmla="*/ 559459 w 1607209"/>
                <a:gd name="connsiteY20" fmla="*/ 2506980 h 6294120"/>
                <a:gd name="connsiteX21" fmla="*/ 452779 w 1607209"/>
                <a:gd name="connsiteY21" fmla="*/ 2773680 h 6294120"/>
                <a:gd name="connsiteX22" fmla="*/ 239419 w 1607209"/>
                <a:gd name="connsiteY22" fmla="*/ 3074670 h 6294120"/>
                <a:gd name="connsiteX23" fmla="*/ 117499 w 1607209"/>
                <a:gd name="connsiteY23" fmla="*/ 3249930 h 6294120"/>
                <a:gd name="connsiteX24" fmla="*/ 18439 w 1607209"/>
                <a:gd name="connsiteY24" fmla="*/ 3501390 h 6294120"/>
                <a:gd name="connsiteX25" fmla="*/ 3199 w 1607209"/>
                <a:gd name="connsiteY25" fmla="*/ 3787140 h 6294120"/>
                <a:gd name="connsiteX26" fmla="*/ 37490 w 1607209"/>
                <a:gd name="connsiteY26" fmla="*/ 4088130 h 6294120"/>
                <a:gd name="connsiteX27" fmla="*/ 227990 w 1607209"/>
                <a:gd name="connsiteY27" fmla="*/ 4575810 h 6294120"/>
                <a:gd name="connsiteX28" fmla="*/ 509930 w 1607209"/>
                <a:gd name="connsiteY28" fmla="*/ 4834890 h 6294120"/>
                <a:gd name="connsiteX29" fmla="*/ 795680 w 1607209"/>
                <a:gd name="connsiteY29" fmla="*/ 4941570 h 6294120"/>
                <a:gd name="connsiteX30" fmla="*/ 1329080 w 1607209"/>
                <a:gd name="connsiteY30" fmla="*/ 5040630 h 6294120"/>
                <a:gd name="connsiteX31" fmla="*/ 1397660 w 1607209"/>
                <a:gd name="connsiteY31" fmla="*/ 5208270 h 6294120"/>
                <a:gd name="connsiteX32" fmla="*/ 1397660 w 1607209"/>
                <a:gd name="connsiteY32" fmla="*/ 5745480 h 6294120"/>
                <a:gd name="connsiteX33" fmla="*/ 1351940 w 1607209"/>
                <a:gd name="connsiteY33" fmla="*/ 5901690 h 6294120"/>
                <a:gd name="connsiteX34" fmla="*/ 1382420 w 1607209"/>
                <a:gd name="connsiteY34" fmla="*/ 6236970 h 6294120"/>
                <a:gd name="connsiteX35" fmla="*/ 1481480 w 1607209"/>
                <a:gd name="connsiteY35" fmla="*/ 6294120 h 6294120"/>
                <a:gd name="connsiteX36" fmla="*/ 1607209 w 1607209"/>
                <a:gd name="connsiteY36" fmla="*/ 6229350 h 6294120"/>
                <a:gd name="connsiteX0" fmla="*/ 769009 w 1607209"/>
                <a:gd name="connsiteY0" fmla="*/ 0 h 6320790"/>
                <a:gd name="connsiteX1" fmla="*/ 765199 w 1607209"/>
                <a:gd name="connsiteY1" fmla="*/ 156210 h 6320790"/>
                <a:gd name="connsiteX2" fmla="*/ 727099 w 1607209"/>
                <a:gd name="connsiteY2" fmla="*/ 327660 h 6320790"/>
                <a:gd name="connsiteX3" fmla="*/ 681379 w 1607209"/>
                <a:gd name="connsiteY3" fmla="*/ 384810 h 6320790"/>
                <a:gd name="connsiteX4" fmla="*/ 608989 w 1607209"/>
                <a:gd name="connsiteY4" fmla="*/ 445770 h 6320790"/>
                <a:gd name="connsiteX5" fmla="*/ 513739 w 1607209"/>
                <a:gd name="connsiteY5" fmla="*/ 548640 h 6320790"/>
                <a:gd name="connsiteX6" fmla="*/ 437539 w 1607209"/>
                <a:gd name="connsiteY6" fmla="*/ 613410 h 6320790"/>
                <a:gd name="connsiteX7" fmla="*/ 342289 w 1607209"/>
                <a:gd name="connsiteY7" fmla="*/ 762000 h 6320790"/>
                <a:gd name="connsiteX8" fmla="*/ 247039 w 1607209"/>
                <a:gd name="connsiteY8" fmla="*/ 937260 h 6320790"/>
                <a:gd name="connsiteX9" fmla="*/ 189889 w 1607209"/>
                <a:gd name="connsiteY9" fmla="*/ 1082040 h 6320790"/>
                <a:gd name="connsiteX10" fmla="*/ 140359 w 1607209"/>
                <a:gd name="connsiteY10" fmla="*/ 1272540 h 6320790"/>
                <a:gd name="connsiteX11" fmla="*/ 132739 w 1607209"/>
                <a:gd name="connsiteY11" fmla="*/ 1325880 h 6320790"/>
                <a:gd name="connsiteX12" fmla="*/ 163219 w 1607209"/>
                <a:gd name="connsiteY12" fmla="*/ 1421130 h 6320790"/>
                <a:gd name="connsiteX13" fmla="*/ 205129 w 1607209"/>
                <a:gd name="connsiteY13" fmla="*/ 1558290 h 6320790"/>
                <a:gd name="connsiteX14" fmla="*/ 250849 w 1607209"/>
                <a:gd name="connsiteY14" fmla="*/ 1592580 h 6320790"/>
                <a:gd name="connsiteX15" fmla="*/ 391819 w 1607209"/>
                <a:gd name="connsiteY15" fmla="*/ 1680210 h 6320790"/>
                <a:gd name="connsiteX16" fmla="*/ 471829 w 1607209"/>
                <a:gd name="connsiteY16" fmla="*/ 1752600 h 6320790"/>
                <a:gd name="connsiteX17" fmla="*/ 521359 w 1607209"/>
                <a:gd name="connsiteY17" fmla="*/ 1866900 h 6320790"/>
                <a:gd name="connsiteX18" fmla="*/ 555649 w 1607209"/>
                <a:gd name="connsiteY18" fmla="*/ 2068830 h 6320790"/>
                <a:gd name="connsiteX19" fmla="*/ 567079 w 1607209"/>
                <a:gd name="connsiteY19" fmla="*/ 2289810 h 6320790"/>
                <a:gd name="connsiteX20" fmla="*/ 559459 w 1607209"/>
                <a:gd name="connsiteY20" fmla="*/ 2506980 h 6320790"/>
                <a:gd name="connsiteX21" fmla="*/ 452779 w 1607209"/>
                <a:gd name="connsiteY21" fmla="*/ 2773680 h 6320790"/>
                <a:gd name="connsiteX22" fmla="*/ 239419 w 1607209"/>
                <a:gd name="connsiteY22" fmla="*/ 3074670 h 6320790"/>
                <a:gd name="connsiteX23" fmla="*/ 117499 w 1607209"/>
                <a:gd name="connsiteY23" fmla="*/ 3249930 h 6320790"/>
                <a:gd name="connsiteX24" fmla="*/ 18439 w 1607209"/>
                <a:gd name="connsiteY24" fmla="*/ 3501390 h 6320790"/>
                <a:gd name="connsiteX25" fmla="*/ 3199 w 1607209"/>
                <a:gd name="connsiteY25" fmla="*/ 3787140 h 6320790"/>
                <a:gd name="connsiteX26" fmla="*/ 37490 w 1607209"/>
                <a:gd name="connsiteY26" fmla="*/ 4088130 h 6320790"/>
                <a:gd name="connsiteX27" fmla="*/ 227990 w 1607209"/>
                <a:gd name="connsiteY27" fmla="*/ 4575810 h 6320790"/>
                <a:gd name="connsiteX28" fmla="*/ 509930 w 1607209"/>
                <a:gd name="connsiteY28" fmla="*/ 4834890 h 6320790"/>
                <a:gd name="connsiteX29" fmla="*/ 795680 w 1607209"/>
                <a:gd name="connsiteY29" fmla="*/ 4941570 h 6320790"/>
                <a:gd name="connsiteX30" fmla="*/ 1329080 w 1607209"/>
                <a:gd name="connsiteY30" fmla="*/ 5040630 h 6320790"/>
                <a:gd name="connsiteX31" fmla="*/ 1397660 w 1607209"/>
                <a:gd name="connsiteY31" fmla="*/ 5208270 h 6320790"/>
                <a:gd name="connsiteX32" fmla="*/ 1397660 w 1607209"/>
                <a:gd name="connsiteY32" fmla="*/ 5745480 h 6320790"/>
                <a:gd name="connsiteX33" fmla="*/ 1351940 w 1607209"/>
                <a:gd name="connsiteY33" fmla="*/ 5901690 h 6320790"/>
                <a:gd name="connsiteX34" fmla="*/ 1382420 w 1607209"/>
                <a:gd name="connsiteY34" fmla="*/ 6236970 h 6320790"/>
                <a:gd name="connsiteX35" fmla="*/ 1511960 w 1607209"/>
                <a:gd name="connsiteY35" fmla="*/ 6320790 h 6320790"/>
                <a:gd name="connsiteX36" fmla="*/ 1607209 w 1607209"/>
                <a:gd name="connsiteY36" fmla="*/ 622935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839619 w 1839619"/>
                <a:gd name="connsiteY36"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839619 w 1839619"/>
                <a:gd name="connsiteY37"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793900 w 1839619"/>
                <a:gd name="connsiteY37" fmla="*/ 6107430 h 6320790"/>
                <a:gd name="connsiteX38" fmla="*/ 1839619 w 1839619"/>
                <a:gd name="connsiteY38" fmla="*/ 6073140 h 6320790"/>
                <a:gd name="connsiteX0" fmla="*/ 769009 w 1862479"/>
                <a:gd name="connsiteY0" fmla="*/ 0 h 6320790"/>
                <a:gd name="connsiteX1" fmla="*/ 765199 w 1862479"/>
                <a:gd name="connsiteY1" fmla="*/ 156210 h 6320790"/>
                <a:gd name="connsiteX2" fmla="*/ 727099 w 1862479"/>
                <a:gd name="connsiteY2" fmla="*/ 327660 h 6320790"/>
                <a:gd name="connsiteX3" fmla="*/ 681379 w 1862479"/>
                <a:gd name="connsiteY3" fmla="*/ 384810 h 6320790"/>
                <a:gd name="connsiteX4" fmla="*/ 608989 w 1862479"/>
                <a:gd name="connsiteY4" fmla="*/ 445770 h 6320790"/>
                <a:gd name="connsiteX5" fmla="*/ 513739 w 1862479"/>
                <a:gd name="connsiteY5" fmla="*/ 548640 h 6320790"/>
                <a:gd name="connsiteX6" fmla="*/ 437539 w 1862479"/>
                <a:gd name="connsiteY6" fmla="*/ 613410 h 6320790"/>
                <a:gd name="connsiteX7" fmla="*/ 342289 w 1862479"/>
                <a:gd name="connsiteY7" fmla="*/ 762000 h 6320790"/>
                <a:gd name="connsiteX8" fmla="*/ 247039 w 1862479"/>
                <a:gd name="connsiteY8" fmla="*/ 937260 h 6320790"/>
                <a:gd name="connsiteX9" fmla="*/ 189889 w 1862479"/>
                <a:gd name="connsiteY9" fmla="*/ 1082040 h 6320790"/>
                <a:gd name="connsiteX10" fmla="*/ 140359 w 1862479"/>
                <a:gd name="connsiteY10" fmla="*/ 1272540 h 6320790"/>
                <a:gd name="connsiteX11" fmla="*/ 132739 w 1862479"/>
                <a:gd name="connsiteY11" fmla="*/ 1325880 h 6320790"/>
                <a:gd name="connsiteX12" fmla="*/ 163219 w 1862479"/>
                <a:gd name="connsiteY12" fmla="*/ 1421130 h 6320790"/>
                <a:gd name="connsiteX13" fmla="*/ 205129 w 1862479"/>
                <a:gd name="connsiteY13" fmla="*/ 1558290 h 6320790"/>
                <a:gd name="connsiteX14" fmla="*/ 250849 w 1862479"/>
                <a:gd name="connsiteY14" fmla="*/ 1592580 h 6320790"/>
                <a:gd name="connsiteX15" fmla="*/ 391819 w 1862479"/>
                <a:gd name="connsiteY15" fmla="*/ 1680210 h 6320790"/>
                <a:gd name="connsiteX16" fmla="*/ 471829 w 1862479"/>
                <a:gd name="connsiteY16" fmla="*/ 1752600 h 6320790"/>
                <a:gd name="connsiteX17" fmla="*/ 521359 w 1862479"/>
                <a:gd name="connsiteY17" fmla="*/ 1866900 h 6320790"/>
                <a:gd name="connsiteX18" fmla="*/ 555649 w 1862479"/>
                <a:gd name="connsiteY18" fmla="*/ 2068830 h 6320790"/>
                <a:gd name="connsiteX19" fmla="*/ 567079 w 1862479"/>
                <a:gd name="connsiteY19" fmla="*/ 2289810 h 6320790"/>
                <a:gd name="connsiteX20" fmla="*/ 559459 w 1862479"/>
                <a:gd name="connsiteY20" fmla="*/ 2506980 h 6320790"/>
                <a:gd name="connsiteX21" fmla="*/ 452779 w 1862479"/>
                <a:gd name="connsiteY21" fmla="*/ 2773680 h 6320790"/>
                <a:gd name="connsiteX22" fmla="*/ 239419 w 1862479"/>
                <a:gd name="connsiteY22" fmla="*/ 3074670 h 6320790"/>
                <a:gd name="connsiteX23" fmla="*/ 117499 w 1862479"/>
                <a:gd name="connsiteY23" fmla="*/ 3249930 h 6320790"/>
                <a:gd name="connsiteX24" fmla="*/ 18439 w 1862479"/>
                <a:gd name="connsiteY24" fmla="*/ 3501390 h 6320790"/>
                <a:gd name="connsiteX25" fmla="*/ 3199 w 1862479"/>
                <a:gd name="connsiteY25" fmla="*/ 3787140 h 6320790"/>
                <a:gd name="connsiteX26" fmla="*/ 37490 w 1862479"/>
                <a:gd name="connsiteY26" fmla="*/ 4088130 h 6320790"/>
                <a:gd name="connsiteX27" fmla="*/ 227990 w 1862479"/>
                <a:gd name="connsiteY27" fmla="*/ 4575810 h 6320790"/>
                <a:gd name="connsiteX28" fmla="*/ 509930 w 1862479"/>
                <a:gd name="connsiteY28" fmla="*/ 4834890 h 6320790"/>
                <a:gd name="connsiteX29" fmla="*/ 795680 w 1862479"/>
                <a:gd name="connsiteY29" fmla="*/ 4941570 h 6320790"/>
                <a:gd name="connsiteX30" fmla="*/ 1329080 w 1862479"/>
                <a:gd name="connsiteY30" fmla="*/ 5040630 h 6320790"/>
                <a:gd name="connsiteX31" fmla="*/ 1397660 w 1862479"/>
                <a:gd name="connsiteY31" fmla="*/ 5208270 h 6320790"/>
                <a:gd name="connsiteX32" fmla="*/ 1397660 w 1862479"/>
                <a:gd name="connsiteY32" fmla="*/ 5745480 h 6320790"/>
                <a:gd name="connsiteX33" fmla="*/ 1351940 w 1862479"/>
                <a:gd name="connsiteY33" fmla="*/ 5901690 h 6320790"/>
                <a:gd name="connsiteX34" fmla="*/ 1382420 w 1862479"/>
                <a:gd name="connsiteY34" fmla="*/ 6236970 h 6320790"/>
                <a:gd name="connsiteX35" fmla="*/ 1511960 w 1862479"/>
                <a:gd name="connsiteY35" fmla="*/ 6320790 h 6320790"/>
                <a:gd name="connsiteX36" fmla="*/ 1649120 w 1862479"/>
                <a:gd name="connsiteY36" fmla="*/ 6210300 h 6320790"/>
                <a:gd name="connsiteX37" fmla="*/ 1793900 w 1862479"/>
                <a:gd name="connsiteY37" fmla="*/ 6107430 h 6320790"/>
                <a:gd name="connsiteX38" fmla="*/ 1862479 w 1862479"/>
                <a:gd name="connsiteY38" fmla="*/ 6126480 h 632079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2235859 w 2235859"/>
                <a:gd name="connsiteY38"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89150 w 2235859"/>
                <a:gd name="connsiteY38" fmla="*/ 633222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72030 w 2235859"/>
                <a:gd name="connsiteY39" fmla="*/ 65836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21560 w 2235859"/>
                <a:gd name="connsiteY39" fmla="*/ 660654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06320 w 2235859"/>
                <a:gd name="connsiteY39" fmla="*/ 66217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1976780 w 2235859"/>
                <a:gd name="connsiteY39" fmla="*/ 626364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64410 w 2235859"/>
                <a:gd name="connsiteY39" fmla="*/ 636270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77720 w 2235859"/>
                <a:gd name="connsiteY38" fmla="*/ 608076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19125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34820 w 2235859"/>
                <a:gd name="connsiteY35" fmla="*/ 630936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7190 w 2235859"/>
                <a:gd name="connsiteY35" fmla="*/ 626745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49120 w 2235859"/>
                <a:gd name="connsiteY37" fmla="*/ 620649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35859" h="7067550">
                  <a:moveTo>
                    <a:pt x="769009" y="0"/>
                  </a:moveTo>
                  <a:cubicBezTo>
                    <a:pt x="770596" y="50800"/>
                    <a:pt x="772184" y="101600"/>
                    <a:pt x="765199" y="156210"/>
                  </a:cubicBezTo>
                  <a:cubicBezTo>
                    <a:pt x="758214" y="210820"/>
                    <a:pt x="741069" y="289560"/>
                    <a:pt x="727099" y="327660"/>
                  </a:cubicBezTo>
                  <a:cubicBezTo>
                    <a:pt x="713129" y="365760"/>
                    <a:pt x="701064" y="365125"/>
                    <a:pt x="681379" y="384810"/>
                  </a:cubicBezTo>
                  <a:cubicBezTo>
                    <a:pt x="661694" y="404495"/>
                    <a:pt x="636929" y="418465"/>
                    <a:pt x="608989" y="445770"/>
                  </a:cubicBezTo>
                  <a:cubicBezTo>
                    <a:pt x="581049" y="473075"/>
                    <a:pt x="542314" y="520700"/>
                    <a:pt x="513739" y="548640"/>
                  </a:cubicBezTo>
                  <a:cubicBezTo>
                    <a:pt x="485164" y="576580"/>
                    <a:pt x="466114" y="577850"/>
                    <a:pt x="437539" y="613410"/>
                  </a:cubicBezTo>
                  <a:cubicBezTo>
                    <a:pt x="408964" y="648970"/>
                    <a:pt x="374039" y="708025"/>
                    <a:pt x="342289" y="762000"/>
                  </a:cubicBezTo>
                  <a:cubicBezTo>
                    <a:pt x="310539" y="815975"/>
                    <a:pt x="272439" y="883920"/>
                    <a:pt x="247039" y="937260"/>
                  </a:cubicBezTo>
                  <a:cubicBezTo>
                    <a:pt x="221639" y="990600"/>
                    <a:pt x="207669" y="1026160"/>
                    <a:pt x="189889" y="1082040"/>
                  </a:cubicBezTo>
                  <a:cubicBezTo>
                    <a:pt x="172109" y="1137920"/>
                    <a:pt x="149884" y="1231900"/>
                    <a:pt x="140359" y="1272540"/>
                  </a:cubicBezTo>
                  <a:cubicBezTo>
                    <a:pt x="130834" y="1313180"/>
                    <a:pt x="128929" y="1301115"/>
                    <a:pt x="132739" y="1325880"/>
                  </a:cubicBezTo>
                  <a:cubicBezTo>
                    <a:pt x="136549" y="1350645"/>
                    <a:pt x="151154" y="1382395"/>
                    <a:pt x="163219" y="1421130"/>
                  </a:cubicBezTo>
                  <a:cubicBezTo>
                    <a:pt x="175284" y="1459865"/>
                    <a:pt x="190524" y="1529715"/>
                    <a:pt x="205129" y="1558290"/>
                  </a:cubicBezTo>
                  <a:cubicBezTo>
                    <a:pt x="219734" y="1586865"/>
                    <a:pt x="219734" y="1572260"/>
                    <a:pt x="250849" y="1592580"/>
                  </a:cubicBezTo>
                  <a:cubicBezTo>
                    <a:pt x="281964" y="1612900"/>
                    <a:pt x="354989" y="1653540"/>
                    <a:pt x="391819" y="1680210"/>
                  </a:cubicBezTo>
                  <a:cubicBezTo>
                    <a:pt x="428649" y="1706880"/>
                    <a:pt x="450239" y="1721485"/>
                    <a:pt x="471829" y="1752600"/>
                  </a:cubicBezTo>
                  <a:cubicBezTo>
                    <a:pt x="493419" y="1783715"/>
                    <a:pt x="507389" y="1814195"/>
                    <a:pt x="521359" y="1866900"/>
                  </a:cubicBezTo>
                  <a:cubicBezTo>
                    <a:pt x="535329" y="1919605"/>
                    <a:pt x="550569" y="2025650"/>
                    <a:pt x="555649" y="2068830"/>
                  </a:cubicBezTo>
                  <a:cubicBezTo>
                    <a:pt x="560729" y="2112010"/>
                    <a:pt x="567714" y="2259330"/>
                    <a:pt x="567079" y="2289810"/>
                  </a:cubicBezTo>
                  <a:cubicBezTo>
                    <a:pt x="566444" y="2320290"/>
                    <a:pt x="569619" y="2453005"/>
                    <a:pt x="559459" y="2506980"/>
                  </a:cubicBezTo>
                  <a:cubicBezTo>
                    <a:pt x="549299" y="2560955"/>
                    <a:pt x="496594" y="2693035"/>
                    <a:pt x="452779" y="2773680"/>
                  </a:cubicBezTo>
                  <a:cubicBezTo>
                    <a:pt x="382294" y="2877185"/>
                    <a:pt x="303554" y="2975610"/>
                    <a:pt x="239419" y="3074670"/>
                  </a:cubicBezTo>
                  <a:cubicBezTo>
                    <a:pt x="190524" y="3145155"/>
                    <a:pt x="146074" y="3201035"/>
                    <a:pt x="117499" y="3249930"/>
                  </a:cubicBezTo>
                  <a:cubicBezTo>
                    <a:pt x="50824" y="3376930"/>
                    <a:pt x="38124" y="3371215"/>
                    <a:pt x="18439" y="3501390"/>
                  </a:cubicBezTo>
                  <a:cubicBezTo>
                    <a:pt x="1929" y="3585210"/>
                    <a:pt x="-4421" y="3665855"/>
                    <a:pt x="3199" y="3787140"/>
                  </a:cubicBezTo>
                  <a:cubicBezTo>
                    <a:pt x="4469" y="3854450"/>
                    <a:pt x="29235" y="4036695"/>
                    <a:pt x="37490" y="4088130"/>
                  </a:cubicBezTo>
                  <a:cubicBezTo>
                    <a:pt x="45745" y="4139565"/>
                    <a:pt x="186080" y="4479290"/>
                    <a:pt x="227990" y="4575810"/>
                  </a:cubicBezTo>
                  <a:cubicBezTo>
                    <a:pt x="269900" y="4672330"/>
                    <a:pt x="479450" y="4801870"/>
                    <a:pt x="509930" y="4834890"/>
                  </a:cubicBezTo>
                  <a:cubicBezTo>
                    <a:pt x="582320" y="4886960"/>
                    <a:pt x="666775" y="4906010"/>
                    <a:pt x="795680" y="4941570"/>
                  </a:cubicBezTo>
                  <a:cubicBezTo>
                    <a:pt x="993165" y="4950460"/>
                    <a:pt x="1116355" y="4977765"/>
                    <a:pt x="1329080" y="5040630"/>
                  </a:cubicBezTo>
                  <a:cubicBezTo>
                    <a:pt x="1404645" y="5122545"/>
                    <a:pt x="1369085" y="5152390"/>
                    <a:pt x="1397660" y="5208270"/>
                  </a:cubicBezTo>
                  <a:lnTo>
                    <a:pt x="1397660" y="5745480"/>
                  </a:lnTo>
                  <a:lnTo>
                    <a:pt x="1351940" y="5901690"/>
                  </a:lnTo>
                  <a:lnTo>
                    <a:pt x="1382420" y="6236970"/>
                  </a:lnTo>
                  <a:lnTo>
                    <a:pt x="1443380" y="6286500"/>
                  </a:lnTo>
                  <a:lnTo>
                    <a:pt x="1538630" y="6294120"/>
                  </a:lnTo>
                  <a:lnTo>
                    <a:pt x="1649120" y="6206490"/>
                  </a:lnTo>
                  <a:lnTo>
                    <a:pt x="1801520" y="6061710"/>
                  </a:lnTo>
                  <a:lnTo>
                    <a:pt x="1904390" y="6092190"/>
                  </a:lnTo>
                  <a:cubicBezTo>
                    <a:pt x="1934870" y="6118225"/>
                    <a:pt x="2017420" y="6276975"/>
                    <a:pt x="2052980" y="6370320"/>
                  </a:cubicBezTo>
                  <a:cubicBezTo>
                    <a:pt x="2088540" y="6463665"/>
                    <a:pt x="2063140" y="6487795"/>
                    <a:pt x="2106320" y="6621780"/>
                  </a:cubicBezTo>
                  <a:lnTo>
                    <a:pt x="2235859" y="7067550"/>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7" name="Freeform: Shape 186">
              <a:extLst>
                <a:ext uri="{FF2B5EF4-FFF2-40B4-BE49-F238E27FC236}">
                  <a16:creationId xmlns:a16="http://schemas.microsoft.com/office/drawing/2014/main" id="{A66B446A-A708-4572-8B08-78F4CBDE79F5}"/>
                </a:ext>
              </a:extLst>
            </p:cNvPr>
            <p:cNvSpPr/>
            <p:nvPr/>
          </p:nvSpPr>
          <p:spPr>
            <a:xfrm>
              <a:off x="7108802" y="-573"/>
              <a:ext cx="4389120" cy="6873813"/>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824480 w 7660640"/>
                <a:gd name="connsiteY57" fmla="*/ 4216400 h 6583680"/>
                <a:gd name="connsiteX58" fmla="*/ 2001520 w 7660640"/>
                <a:gd name="connsiteY58" fmla="*/ 4246880 h 6583680"/>
                <a:gd name="connsiteX59" fmla="*/ 1524000 w 7660640"/>
                <a:gd name="connsiteY59" fmla="*/ 4399280 h 6583680"/>
                <a:gd name="connsiteX60" fmla="*/ 1209040 w 7660640"/>
                <a:gd name="connsiteY60" fmla="*/ 4714240 h 6583680"/>
                <a:gd name="connsiteX61" fmla="*/ 1087120 w 7660640"/>
                <a:gd name="connsiteY61" fmla="*/ 5140960 h 6583680"/>
                <a:gd name="connsiteX62" fmla="*/ 101600 w 7660640"/>
                <a:gd name="connsiteY62" fmla="*/ 5171440 h 6583680"/>
                <a:gd name="connsiteX63" fmla="*/ 0 w 7660640"/>
                <a:gd name="connsiteY63" fmla="*/ 5110480 h 6583680"/>
                <a:gd name="connsiteX64" fmla="*/ 335280 w 7660640"/>
                <a:gd name="connsiteY64"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001520 w 7660640"/>
                <a:gd name="connsiteY57" fmla="*/ 4246880 h 6583680"/>
                <a:gd name="connsiteX58" fmla="*/ 1524000 w 7660640"/>
                <a:gd name="connsiteY58" fmla="*/ 4399280 h 6583680"/>
                <a:gd name="connsiteX59" fmla="*/ 1209040 w 7660640"/>
                <a:gd name="connsiteY59" fmla="*/ 4714240 h 6583680"/>
                <a:gd name="connsiteX60" fmla="*/ 1087120 w 7660640"/>
                <a:gd name="connsiteY60" fmla="*/ 5140960 h 6583680"/>
                <a:gd name="connsiteX61" fmla="*/ 101600 w 7660640"/>
                <a:gd name="connsiteY61" fmla="*/ 5171440 h 6583680"/>
                <a:gd name="connsiteX62" fmla="*/ 0 w 7660640"/>
                <a:gd name="connsiteY62" fmla="*/ 5110480 h 6583680"/>
                <a:gd name="connsiteX63" fmla="*/ 335280 w 7660640"/>
                <a:gd name="connsiteY63"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2001520 w 7660640"/>
                <a:gd name="connsiteY56" fmla="*/ 4246880 h 6583680"/>
                <a:gd name="connsiteX57" fmla="*/ 1524000 w 7660640"/>
                <a:gd name="connsiteY57" fmla="*/ 4399280 h 6583680"/>
                <a:gd name="connsiteX58" fmla="*/ 1209040 w 7660640"/>
                <a:gd name="connsiteY58" fmla="*/ 4714240 h 6583680"/>
                <a:gd name="connsiteX59" fmla="*/ 1087120 w 7660640"/>
                <a:gd name="connsiteY59" fmla="*/ 5140960 h 6583680"/>
                <a:gd name="connsiteX60" fmla="*/ 101600 w 7660640"/>
                <a:gd name="connsiteY60" fmla="*/ 5171440 h 6583680"/>
                <a:gd name="connsiteX61" fmla="*/ 0 w 7660640"/>
                <a:gd name="connsiteY61" fmla="*/ 5110480 h 6583680"/>
                <a:gd name="connsiteX62" fmla="*/ 335280 w 7660640"/>
                <a:gd name="connsiteY62" fmla="*/ 4775200 h 6583680"/>
                <a:gd name="connsiteX0" fmla="*/ 233680 w 7559040"/>
                <a:gd name="connsiteY0" fmla="*/ 4775200 h 6583680"/>
                <a:gd name="connsiteX1" fmla="*/ 2753360 w 7559040"/>
                <a:gd name="connsiteY1" fmla="*/ 1127760 h 6583680"/>
                <a:gd name="connsiteX2" fmla="*/ 3728720 w 7559040"/>
                <a:gd name="connsiteY2" fmla="*/ 477520 h 6583680"/>
                <a:gd name="connsiteX3" fmla="*/ 6187440 w 7559040"/>
                <a:gd name="connsiteY3" fmla="*/ 0 h 6583680"/>
                <a:gd name="connsiteX4" fmla="*/ 6096000 w 7559040"/>
                <a:gd name="connsiteY4" fmla="*/ 264160 h 6583680"/>
                <a:gd name="connsiteX5" fmla="*/ 5892800 w 7559040"/>
                <a:gd name="connsiteY5" fmla="*/ 447040 h 6583680"/>
                <a:gd name="connsiteX6" fmla="*/ 5730240 w 7559040"/>
                <a:gd name="connsiteY6" fmla="*/ 660400 h 6583680"/>
                <a:gd name="connsiteX7" fmla="*/ 5598160 w 7559040"/>
                <a:gd name="connsiteY7" fmla="*/ 944880 h 6583680"/>
                <a:gd name="connsiteX8" fmla="*/ 5537200 w 7559040"/>
                <a:gd name="connsiteY8" fmla="*/ 1188720 h 6583680"/>
                <a:gd name="connsiteX9" fmla="*/ 5608320 w 7559040"/>
                <a:gd name="connsiteY9" fmla="*/ 1463040 h 6583680"/>
                <a:gd name="connsiteX10" fmla="*/ 5862320 w 7559040"/>
                <a:gd name="connsiteY10" fmla="*/ 1595120 h 6583680"/>
                <a:gd name="connsiteX11" fmla="*/ 5933440 w 7559040"/>
                <a:gd name="connsiteY11" fmla="*/ 1778000 h 6583680"/>
                <a:gd name="connsiteX12" fmla="*/ 5974080 w 7559040"/>
                <a:gd name="connsiteY12" fmla="*/ 2174240 h 6583680"/>
                <a:gd name="connsiteX13" fmla="*/ 5963920 w 7559040"/>
                <a:gd name="connsiteY13" fmla="*/ 2418080 h 6583680"/>
                <a:gd name="connsiteX14" fmla="*/ 5852160 w 7559040"/>
                <a:gd name="connsiteY14" fmla="*/ 2661920 h 6583680"/>
                <a:gd name="connsiteX15" fmla="*/ 5679440 w 7559040"/>
                <a:gd name="connsiteY15" fmla="*/ 2895600 h 6583680"/>
                <a:gd name="connsiteX16" fmla="*/ 5506720 w 7559040"/>
                <a:gd name="connsiteY16" fmla="*/ 3149600 h 6583680"/>
                <a:gd name="connsiteX17" fmla="*/ 5425440 w 7559040"/>
                <a:gd name="connsiteY17" fmla="*/ 3362960 h 6583680"/>
                <a:gd name="connsiteX18" fmla="*/ 5405120 w 7559040"/>
                <a:gd name="connsiteY18" fmla="*/ 3708400 h 6583680"/>
                <a:gd name="connsiteX19" fmla="*/ 5435600 w 7559040"/>
                <a:gd name="connsiteY19" fmla="*/ 3931920 h 6583680"/>
                <a:gd name="connsiteX20" fmla="*/ 5527040 w 7559040"/>
                <a:gd name="connsiteY20" fmla="*/ 4206240 h 6583680"/>
                <a:gd name="connsiteX21" fmla="*/ 5618480 w 7559040"/>
                <a:gd name="connsiteY21" fmla="*/ 4439920 h 6583680"/>
                <a:gd name="connsiteX22" fmla="*/ 5730240 w 7559040"/>
                <a:gd name="connsiteY22" fmla="*/ 4572000 h 6583680"/>
                <a:gd name="connsiteX23" fmla="*/ 5913120 w 7559040"/>
                <a:gd name="connsiteY23" fmla="*/ 4734560 h 6583680"/>
                <a:gd name="connsiteX24" fmla="*/ 6075680 w 7559040"/>
                <a:gd name="connsiteY24" fmla="*/ 4785360 h 6583680"/>
                <a:gd name="connsiteX25" fmla="*/ 6258560 w 7559040"/>
                <a:gd name="connsiteY25" fmla="*/ 4836160 h 6583680"/>
                <a:gd name="connsiteX26" fmla="*/ 6431280 w 7559040"/>
                <a:gd name="connsiteY26" fmla="*/ 4836160 h 6583680"/>
                <a:gd name="connsiteX27" fmla="*/ 6583680 w 7559040"/>
                <a:gd name="connsiteY27" fmla="*/ 4866640 h 6583680"/>
                <a:gd name="connsiteX28" fmla="*/ 6725920 w 7559040"/>
                <a:gd name="connsiteY28" fmla="*/ 4897120 h 6583680"/>
                <a:gd name="connsiteX29" fmla="*/ 6786880 w 7559040"/>
                <a:gd name="connsiteY29" fmla="*/ 4968240 h 6583680"/>
                <a:gd name="connsiteX30" fmla="*/ 6837680 w 7559040"/>
                <a:gd name="connsiteY30" fmla="*/ 5059680 h 6583680"/>
                <a:gd name="connsiteX31" fmla="*/ 6837680 w 7559040"/>
                <a:gd name="connsiteY31" fmla="*/ 5222240 h 6583680"/>
                <a:gd name="connsiteX32" fmla="*/ 6837680 w 7559040"/>
                <a:gd name="connsiteY32" fmla="*/ 5334000 h 6583680"/>
                <a:gd name="connsiteX33" fmla="*/ 6837680 w 7559040"/>
                <a:gd name="connsiteY33" fmla="*/ 5476240 h 6583680"/>
                <a:gd name="connsiteX34" fmla="*/ 6817360 w 7559040"/>
                <a:gd name="connsiteY34" fmla="*/ 5669280 h 6583680"/>
                <a:gd name="connsiteX35" fmla="*/ 6766560 w 7559040"/>
                <a:gd name="connsiteY35" fmla="*/ 5760720 h 6583680"/>
                <a:gd name="connsiteX36" fmla="*/ 6776720 w 7559040"/>
                <a:gd name="connsiteY36" fmla="*/ 5862320 h 6583680"/>
                <a:gd name="connsiteX37" fmla="*/ 6797040 w 7559040"/>
                <a:gd name="connsiteY37" fmla="*/ 6075680 h 6583680"/>
                <a:gd name="connsiteX38" fmla="*/ 6827520 w 7559040"/>
                <a:gd name="connsiteY38" fmla="*/ 6126480 h 6583680"/>
                <a:gd name="connsiteX39" fmla="*/ 6858000 w 7559040"/>
                <a:gd name="connsiteY39" fmla="*/ 6116320 h 6583680"/>
                <a:gd name="connsiteX40" fmla="*/ 7010400 w 7559040"/>
                <a:gd name="connsiteY40" fmla="*/ 6004560 h 6583680"/>
                <a:gd name="connsiteX41" fmla="*/ 7101840 w 7559040"/>
                <a:gd name="connsiteY41" fmla="*/ 5923280 h 6583680"/>
                <a:gd name="connsiteX42" fmla="*/ 7172960 w 7559040"/>
                <a:gd name="connsiteY42" fmla="*/ 5882640 h 6583680"/>
                <a:gd name="connsiteX43" fmla="*/ 7223760 w 7559040"/>
                <a:gd name="connsiteY43" fmla="*/ 5892800 h 6583680"/>
                <a:gd name="connsiteX44" fmla="*/ 7284720 w 7559040"/>
                <a:gd name="connsiteY44" fmla="*/ 5963920 h 6583680"/>
                <a:gd name="connsiteX45" fmla="*/ 7345680 w 7559040"/>
                <a:gd name="connsiteY45" fmla="*/ 6085840 h 6583680"/>
                <a:gd name="connsiteX46" fmla="*/ 7437120 w 7559040"/>
                <a:gd name="connsiteY46" fmla="*/ 6217920 h 6583680"/>
                <a:gd name="connsiteX47" fmla="*/ 7518400 w 7559040"/>
                <a:gd name="connsiteY47" fmla="*/ 6370320 h 6583680"/>
                <a:gd name="connsiteX48" fmla="*/ 7559040 w 7559040"/>
                <a:gd name="connsiteY48" fmla="*/ 6441440 h 6583680"/>
                <a:gd name="connsiteX49" fmla="*/ 6837680 w 7559040"/>
                <a:gd name="connsiteY49" fmla="*/ 6583680 h 6583680"/>
                <a:gd name="connsiteX50" fmla="*/ 5699760 w 7559040"/>
                <a:gd name="connsiteY50" fmla="*/ 6553200 h 6583680"/>
                <a:gd name="connsiteX51" fmla="*/ 4409440 w 7559040"/>
                <a:gd name="connsiteY51" fmla="*/ 6370320 h 6583680"/>
                <a:gd name="connsiteX52" fmla="*/ 4196080 w 7559040"/>
                <a:gd name="connsiteY52" fmla="*/ 6217920 h 6583680"/>
                <a:gd name="connsiteX53" fmla="*/ 4561840 w 7559040"/>
                <a:gd name="connsiteY53" fmla="*/ 5618480 h 6583680"/>
                <a:gd name="connsiteX54" fmla="*/ 4561840 w 7559040"/>
                <a:gd name="connsiteY54" fmla="*/ 5049520 h 6583680"/>
                <a:gd name="connsiteX55" fmla="*/ 4307840 w 7559040"/>
                <a:gd name="connsiteY55" fmla="*/ 4663440 h 6583680"/>
                <a:gd name="connsiteX56" fmla="*/ 1899920 w 7559040"/>
                <a:gd name="connsiteY56" fmla="*/ 4246880 h 6583680"/>
                <a:gd name="connsiteX57" fmla="*/ 1422400 w 7559040"/>
                <a:gd name="connsiteY57" fmla="*/ 4399280 h 6583680"/>
                <a:gd name="connsiteX58" fmla="*/ 1107440 w 7559040"/>
                <a:gd name="connsiteY58" fmla="*/ 4714240 h 6583680"/>
                <a:gd name="connsiteX59" fmla="*/ 985520 w 7559040"/>
                <a:gd name="connsiteY59" fmla="*/ 5140960 h 6583680"/>
                <a:gd name="connsiteX60" fmla="*/ 0 w 7559040"/>
                <a:gd name="connsiteY60" fmla="*/ 5171440 h 6583680"/>
                <a:gd name="connsiteX61" fmla="*/ 233680 w 7559040"/>
                <a:gd name="connsiteY61" fmla="*/ 4775200 h 6583680"/>
                <a:gd name="connsiteX0" fmla="*/ 0 w 7325360"/>
                <a:gd name="connsiteY0" fmla="*/ 4775200 h 6583680"/>
                <a:gd name="connsiteX1" fmla="*/ 2519680 w 7325360"/>
                <a:gd name="connsiteY1" fmla="*/ 1127760 h 6583680"/>
                <a:gd name="connsiteX2" fmla="*/ 3495040 w 7325360"/>
                <a:gd name="connsiteY2" fmla="*/ 477520 h 6583680"/>
                <a:gd name="connsiteX3" fmla="*/ 5953760 w 7325360"/>
                <a:gd name="connsiteY3" fmla="*/ 0 h 6583680"/>
                <a:gd name="connsiteX4" fmla="*/ 5862320 w 7325360"/>
                <a:gd name="connsiteY4" fmla="*/ 264160 h 6583680"/>
                <a:gd name="connsiteX5" fmla="*/ 5659120 w 7325360"/>
                <a:gd name="connsiteY5" fmla="*/ 447040 h 6583680"/>
                <a:gd name="connsiteX6" fmla="*/ 5496560 w 7325360"/>
                <a:gd name="connsiteY6" fmla="*/ 660400 h 6583680"/>
                <a:gd name="connsiteX7" fmla="*/ 5364480 w 7325360"/>
                <a:gd name="connsiteY7" fmla="*/ 944880 h 6583680"/>
                <a:gd name="connsiteX8" fmla="*/ 5303520 w 7325360"/>
                <a:gd name="connsiteY8" fmla="*/ 1188720 h 6583680"/>
                <a:gd name="connsiteX9" fmla="*/ 5374640 w 7325360"/>
                <a:gd name="connsiteY9" fmla="*/ 1463040 h 6583680"/>
                <a:gd name="connsiteX10" fmla="*/ 5628640 w 7325360"/>
                <a:gd name="connsiteY10" fmla="*/ 1595120 h 6583680"/>
                <a:gd name="connsiteX11" fmla="*/ 5699760 w 7325360"/>
                <a:gd name="connsiteY11" fmla="*/ 1778000 h 6583680"/>
                <a:gd name="connsiteX12" fmla="*/ 5740400 w 7325360"/>
                <a:gd name="connsiteY12" fmla="*/ 2174240 h 6583680"/>
                <a:gd name="connsiteX13" fmla="*/ 5730240 w 7325360"/>
                <a:gd name="connsiteY13" fmla="*/ 2418080 h 6583680"/>
                <a:gd name="connsiteX14" fmla="*/ 5618480 w 7325360"/>
                <a:gd name="connsiteY14" fmla="*/ 2661920 h 6583680"/>
                <a:gd name="connsiteX15" fmla="*/ 5445760 w 7325360"/>
                <a:gd name="connsiteY15" fmla="*/ 2895600 h 6583680"/>
                <a:gd name="connsiteX16" fmla="*/ 5273040 w 7325360"/>
                <a:gd name="connsiteY16" fmla="*/ 3149600 h 6583680"/>
                <a:gd name="connsiteX17" fmla="*/ 5191760 w 7325360"/>
                <a:gd name="connsiteY17" fmla="*/ 3362960 h 6583680"/>
                <a:gd name="connsiteX18" fmla="*/ 5171440 w 7325360"/>
                <a:gd name="connsiteY18" fmla="*/ 3708400 h 6583680"/>
                <a:gd name="connsiteX19" fmla="*/ 5201920 w 7325360"/>
                <a:gd name="connsiteY19" fmla="*/ 3931920 h 6583680"/>
                <a:gd name="connsiteX20" fmla="*/ 5293360 w 7325360"/>
                <a:gd name="connsiteY20" fmla="*/ 4206240 h 6583680"/>
                <a:gd name="connsiteX21" fmla="*/ 5384800 w 7325360"/>
                <a:gd name="connsiteY21" fmla="*/ 4439920 h 6583680"/>
                <a:gd name="connsiteX22" fmla="*/ 5496560 w 7325360"/>
                <a:gd name="connsiteY22" fmla="*/ 4572000 h 6583680"/>
                <a:gd name="connsiteX23" fmla="*/ 5679440 w 7325360"/>
                <a:gd name="connsiteY23" fmla="*/ 4734560 h 6583680"/>
                <a:gd name="connsiteX24" fmla="*/ 5842000 w 7325360"/>
                <a:gd name="connsiteY24" fmla="*/ 4785360 h 6583680"/>
                <a:gd name="connsiteX25" fmla="*/ 6024880 w 7325360"/>
                <a:gd name="connsiteY25" fmla="*/ 4836160 h 6583680"/>
                <a:gd name="connsiteX26" fmla="*/ 6197600 w 7325360"/>
                <a:gd name="connsiteY26" fmla="*/ 4836160 h 6583680"/>
                <a:gd name="connsiteX27" fmla="*/ 6350000 w 7325360"/>
                <a:gd name="connsiteY27" fmla="*/ 4866640 h 6583680"/>
                <a:gd name="connsiteX28" fmla="*/ 6492240 w 7325360"/>
                <a:gd name="connsiteY28" fmla="*/ 4897120 h 6583680"/>
                <a:gd name="connsiteX29" fmla="*/ 6553200 w 7325360"/>
                <a:gd name="connsiteY29" fmla="*/ 4968240 h 6583680"/>
                <a:gd name="connsiteX30" fmla="*/ 6604000 w 7325360"/>
                <a:gd name="connsiteY30" fmla="*/ 5059680 h 6583680"/>
                <a:gd name="connsiteX31" fmla="*/ 6604000 w 7325360"/>
                <a:gd name="connsiteY31" fmla="*/ 5222240 h 6583680"/>
                <a:gd name="connsiteX32" fmla="*/ 6604000 w 7325360"/>
                <a:gd name="connsiteY32" fmla="*/ 5334000 h 6583680"/>
                <a:gd name="connsiteX33" fmla="*/ 6604000 w 7325360"/>
                <a:gd name="connsiteY33" fmla="*/ 5476240 h 6583680"/>
                <a:gd name="connsiteX34" fmla="*/ 6583680 w 7325360"/>
                <a:gd name="connsiteY34" fmla="*/ 5669280 h 6583680"/>
                <a:gd name="connsiteX35" fmla="*/ 6532880 w 7325360"/>
                <a:gd name="connsiteY35" fmla="*/ 5760720 h 6583680"/>
                <a:gd name="connsiteX36" fmla="*/ 6543040 w 7325360"/>
                <a:gd name="connsiteY36" fmla="*/ 5862320 h 6583680"/>
                <a:gd name="connsiteX37" fmla="*/ 6563360 w 7325360"/>
                <a:gd name="connsiteY37" fmla="*/ 6075680 h 6583680"/>
                <a:gd name="connsiteX38" fmla="*/ 6593840 w 7325360"/>
                <a:gd name="connsiteY38" fmla="*/ 6126480 h 6583680"/>
                <a:gd name="connsiteX39" fmla="*/ 6624320 w 7325360"/>
                <a:gd name="connsiteY39" fmla="*/ 6116320 h 6583680"/>
                <a:gd name="connsiteX40" fmla="*/ 6776720 w 7325360"/>
                <a:gd name="connsiteY40" fmla="*/ 6004560 h 6583680"/>
                <a:gd name="connsiteX41" fmla="*/ 6868160 w 7325360"/>
                <a:gd name="connsiteY41" fmla="*/ 5923280 h 6583680"/>
                <a:gd name="connsiteX42" fmla="*/ 6939280 w 7325360"/>
                <a:gd name="connsiteY42" fmla="*/ 5882640 h 6583680"/>
                <a:gd name="connsiteX43" fmla="*/ 6990080 w 7325360"/>
                <a:gd name="connsiteY43" fmla="*/ 5892800 h 6583680"/>
                <a:gd name="connsiteX44" fmla="*/ 7051040 w 7325360"/>
                <a:gd name="connsiteY44" fmla="*/ 5963920 h 6583680"/>
                <a:gd name="connsiteX45" fmla="*/ 7112000 w 7325360"/>
                <a:gd name="connsiteY45" fmla="*/ 6085840 h 6583680"/>
                <a:gd name="connsiteX46" fmla="*/ 7203440 w 7325360"/>
                <a:gd name="connsiteY46" fmla="*/ 6217920 h 6583680"/>
                <a:gd name="connsiteX47" fmla="*/ 7284720 w 7325360"/>
                <a:gd name="connsiteY47" fmla="*/ 6370320 h 6583680"/>
                <a:gd name="connsiteX48" fmla="*/ 7325360 w 7325360"/>
                <a:gd name="connsiteY48" fmla="*/ 6441440 h 6583680"/>
                <a:gd name="connsiteX49" fmla="*/ 6604000 w 7325360"/>
                <a:gd name="connsiteY49" fmla="*/ 6583680 h 6583680"/>
                <a:gd name="connsiteX50" fmla="*/ 5466080 w 7325360"/>
                <a:gd name="connsiteY50" fmla="*/ 6553200 h 6583680"/>
                <a:gd name="connsiteX51" fmla="*/ 4175760 w 7325360"/>
                <a:gd name="connsiteY51" fmla="*/ 6370320 h 6583680"/>
                <a:gd name="connsiteX52" fmla="*/ 3962400 w 7325360"/>
                <a:gd name="connsiteY52" fmla="*/ 6217920 h 6583680"/>
                <a:gd name="connsiteX53" fmla="*/ 4328160 w 7325360"/>
                <a:gd name="connsiteY53" fmla="*/ 5618480 h 6583680"/>
                <a:gd name="connsiteX54" fmla="*/ 4328160 w 7325360"/>
                <a:gd name="connsiteY54" fmla="*/ 5049520 h 6583680"/>
                <a:gd name="connsiteX55" fmla="*/ 4074160 w 7325360"/>
                <a:gd name="connsiteY55" fmla="*/ 4663440 h 6583680"/>
                <a:gd name="connsiteX56" fmla="*/ 1666240 w 7325360"/>
                <a:gd name="connsiteY56" fmla="*/ 4246880 h 6583680"/>
                <a:gd name="connsiteX57" fmla="*/ 1188720 w 7325360"/>
                <a:gd name="connsiteY57" fmla="*/ 4399280 h 6583680"/>
                <a:gd name="connsiteX58" fmla="*/ 873760 w 7325360"/>
                <a:gd name="connsiteY58" fmla="*/ 4714240 h 6583680"/>
                <a:gd name="connsiteX59" fmla="*/ 751840 w 7325360"/>
                <a:gd name="connsiteY59" fmla="*/ 5140960 h 6583680"/>
                <a:gd name="connsiteX60" fmla="*/ 0 w 7325360"/>
                <a:gd name="connsiteY60" fmla="*/ 4775200 h 6583680"/>
                <a:gd name="connsiteX0" fmla="*/ 0 w 6573520"/>
                <a:gd name="connsiteY0" fmla="*/ 5140960 h 6583680"/>
                <a:gd name="connsiteX1" fmla="*/ 1767840 w 6573520"/>
                <a:gd name="connsiteY1" fmla="*/ 1127760 h 6583680"/>
                <a:gd name="connsiteX2" fmla="*/ 2743200 w 6573520"/>
                <a:gd name="connsiteY2" fmla="*/ 477520 h 6583680"/>
                <a:gd name="connsiteX3" fmla="*/ 5201920 w 6573520"/>
                <a:gd name="connsiteY3" fmla="*/ 0 h 6583680"/>
                <a:gd name="connsiteX4" fmla="*/ 5110480 w 6573520"/>
                <a:gd name="connsiteY4" fmla="*/ 264160 h 6583680"/>
                <a:gd name="connsiteX5" fmla="*/ 4907280 w 6573520"/>
                <a:gd name="connsiteY5" fmla="*/ 447040 h 6583680"/>
                <a:gd name="connsiteX6" fmla="*/ 4744720 w 6573520"/>
                <a:gd name="connsiteY6" fmla="*/ 660400 h 6583680"/>
                <a:gd name="connsiteX7" fmla="*/ 4612640 w 6573520"/>
                <a:gd name="connsiteY7" fmla="*/ 944880 h 6583680"/>
                <a:gd name="connsiteX8" fmla="*/ 4551680 w 6573520"/>
                <a:gd name="connsiteY8" fmla="*/ 1188720 h 6583680"/>
                <a:gd name="connsiteX9" fmla="*/ 4622800 w 6573520"/>
                <a:gd name="connsiteY9" fmla="*/ 1463040 h 6583680"/>
                <a:gd name="connsiteX10" fmla="*/ 4876800 w 6573520"/>
                <a:gd name="connsiteY10" fmla="*/ 1595120 h 6583680"/>
                <a:gd name="connsiteX11" fmla="*/ 4947920 w 6573520"/>
                <a:gd name="connsiteY11" fmla="*/ 1778000 h 6583680"/>
                <a:gd name="connsiteX12" fmla="*/ 4988560 w 6573520"/>
                <a:gd name="connsiteY12" fmla="*/ 2174240 h 6583680"/>
                <a:gd name="connsiteX13" fmla="*/ 4978400 w 6573520"/>
                <a:gd name="connsiteY13" fmla="*/ 2418080 h 6583680"/>
                <a:gd name="connsiteX14" fmla="*/ 4866640 w 6573520"/>
                <a:gd name="connsiteY14" fmla="*/ 2661920 h 6583680"/>
                <a:gd name="connsiteX15" fmla="*/ 4693920 w 6573520"/>
                <a:gd name="connsiteY15" fmla="*/ 2895600 h 6583680"/>
                <a:gd name="connsiteX16" fmla="*/ 4521200 w 6573520"/>
                <a:gd name="connsiteY16" fmla="*/ 3149600 h 6583680"/>
                <a:gd name="connsiteX17" fmla="*/ 4439920 w 6573520"/>
                <a:gd name="connsiteY17" fmla="*/ 3362960 h 6583680"/>
                <a:gd name="connsiteX18" fmla="*/ 4419600 w 6573520"/>
                <a:gd name="connsiteY18" fmla="*/ 3708400 h 6583680"/>
                <a:gd name="connsiteX19" fmla="*/ 4450080 w 6573520"/>
                <a:gd name="connsiteY19" fmla="*/ 3931920 h 6583680"/>
                <a:gd name="connsiteX20" fmla="*/ 4541520 w 6573520"/>
                <a:gd name="connsiteY20" fmla="*/ 4206240 h 6583680"/>
                <a:gd name="connsiteX21" fmla="*/ 4632960 w 6573520"/>
                <a:gd name="connsiteY21" fmla="*/ 4439920 h 6583680"/>
                <a:gd name="connsiteX22" fmla="*/ 4744720 w 6573520"/>
                <a:gd name="connsiteY22" fmla="*/ 4572000 h 6583680"/>
                <a:gd name="connsiteX23" fmla="*/ 4927600 w 6573520"/>
                <a:gd name="connsiteY23" fmla="*/ 4734560 h 6583680"/>
                <a:gd name="connsiteX24" fmla="*/ 5090160 w 6573520"/>
                <a:gd name="connsiteY24" fmla="*/ 4785360 h 6583680"/>
                <a:gd name="connsiteX25" fmla="*/ 5273040 w 6573520"/>
                <a:gd name="connsiteY25" fmla="*/ 4836160 h 6583680"/>
                <a:gd name="connsiteX26" fmla="*/ 5445760 w 6573520"/>
                <a:gd name="connsiteY26" fmla="*/ 4836160 h 6583680"/>
                <a:gd name="connsiteX27" fmla="*/ 5598160 w 6573520"/>
                <a:gd name="connsiteY27" fmla="*/ 4866640 h 6583680"/>
                <a:gd name="connsiteX28" fmla="*/ 5740400 w 6573520"/>
                <a:gd name="connsiteY28" fmla="*/ 4897120 h 6583680"/>
                <a:gd name="connsiteX29" fmla="*/ 5801360 w 6573520"/>
                <a:gd name="connsiteY29" fmla="*/ 4968240 h 6583680"/>
                <a:gd name="connsiteX30" fmla="*/ 5852160 w 6573520"/>
                <a:gd name="connsiteY30" fmla="*/ 5059680 h 6583680"/>
                <a:gd name="connsiteX31" fmla="*/ 5852160 w 6573520"/>
                <a:gd name="connsiteY31" fmla="*/ 5222240 h 6583680"/>
                <a:gd name="connsiteX32" fmla="*/ 5852160 w 6573520"/>
                <a:gd name="connsiteY32" fmla="*/ 5334000 h 6583680"/>
                <a:gd name="connsiteX33" fmla="*/ 5852160 w 6573520"/>
                <a:gd name="connsiteY33" fmla="*/ 5476240 h 6583680"/>
                <a:gd name="connsiteX34" fmla="*/ 5831840 w 6573520"/>
                <a:gd name="connsiteY34" fmla="*/ 5669280 h 6583680"/>
                <a:gd name="connsiteX35" fmla="*/ 5781040 w 6573520"/>
                <a:gd name="connsiteY35" fmla="*/ 5760720 h 6583680"/>
                <a:gd name="connsiteX36" fmla="*/ 5791200 w 6573520"/>
                <a:gd name="connsiteY36" fmla="*/ 5862320 h 6583680"/>
                <a:gd name="connsiteX37" fmla="*/ 5811520 w 6573520"/>
                <a:gd name="connsiteY37" fmla="*/ 6075680 h 6583680"/>
                <a:gd name="connsiteX38" fmla="*/ 5842000 w 6573520"/>
                <a:gd name="connsiteY38" fmla="*/ 6126480 h 6583680"/>
                <a:gd name="connsiteX39" fmla="*/ 5872480 w 6573520"/>
                <a:gd name="connsiteY39" fmla="*/ 6116320 h 6583680"/>
                <a:gd name="connsiteX40" fmla="*/ 6024880 w 6573520"/>
                <a:gd name="connsiteY40" fmla="*/ 6004560 h 6583680"/>
                <a:gd name="connsiteX41" fmla="*/ 6116320 w 6573520"/>
                <a:gd name="connsiteY41" fmla="*/ 5923280 h 6583680"/>
                <a:gd name="connsiteX42" fmla="*/ 6187440 w 6573520"/>
                <a:gd name="connsiteY42" fmla="*/ 5882640 h 6583680"/>
                <a:gd name="connsiteX43" fmla="*/ 6238240 w 6573520"/>
                <a:gd name="connsiteY43" fmla="*/ 5892800 h 6583680"/>
                <a:gd name="connsiteX44" fmla="*/ 6299200 w 6573520"/>
                <a:gd name="connsiteY44" fmla="*/ 5963920 h 6583680"/>
                <a:gd name="connsiteX45" fmla="*/ 6360160 w 6573520"/>
                <a:gd name="connsiteY45" fmla="*/ 6085840 h 6583680"/>
                <a:gd name="connsiteX46" fmla="*/ 6451600 w 6573520"/>
                <a:gd name="connsiteY46" fmla="*/ 6217920 h 6583680"/>
                <a:gd name="connsiteX47" fmla="*/ 6532880 w 6573520"/>
                <a:gd name="connsiteY47" fmla="*/ 6370320 h 6583680"/>
                <a:gd name="connsiteX48" fmla="*/ 6573520 w 6573520"/>
                <a:gd name="connsiteY48" fmla="*/ 6441440 h 6583680"/>
                <a:gd name="connsiteX49" fmla="*/ 5852160 w 6573520"/>
                <a:gd name="connsiteY49" fmla="*/ 6583680 h 6583680"/>
                <a:gd name="connsiteX50" fmla="*/ 4714240 w 6573520"/>
                <a:gd name="connsiteY50" fmla="*/ 6553200 h 6583680"/>
                <a:gd name="connsiteX51" fmla="*/ 3423920 w 6573520"/>
                <a:gd name="connsiteY51" fmla="*/ 6370320 h 6583680"/>
                <a:gd name="connsiteX52" fmla="*/ 3210560 w 6573520"/>
                <a:gd name="connsiteY52" fmla="*/ 6217920 h 6583680"/>
                <a:gd name="connsiteX53" fmla="*/ 3576320 w 6573520"/>
                <a:gd name="connsiteY53" fmla="*/ 5618480 h 6583680"/>
                <a:gd name="connsiteX54" fmla="*/ 3576320 w 6573520"/>
                <a:gd name="connsiteY54" fmla="*/ 5049520 h 6583680"/>
                <a:gd name="connsiteX55" fmla="*/ 3322320 w 6573520"/>
                <a:gd name="connsiteY55" fmla="*/ 4663440 h 6583680"/>
                <a:gd name="connsiteX56" fmla="*/ 914400 w 6573520"/>
                <a:gd name="connsiteY56" fmla="*/ 4246880 h 6583680"/>
                <a:gd name="connsiteX57" fmla="*/ 436880 w 6573520"/>
                <a:gd name="connsiteY57" fmla="*/ 4399280 h 6583680"/>
                <a:gd name="connsiteX58" fmla="*/ 121920 w 6573520"/>
                <a:gd name="connsiteY58" fmla="*/ 4714240 h 6583680"/>
                <a:gd name="connsiteX59" fmla="*/ 0 w 6573520"/>
                <a:gd name="connsiteY59" fmla="*/ 5140960 h 6583680"/>
                <a:gd name="connsiteX0" fmla="*/ 0 w 6451600"/>
                <a:gd name="connsiteY0" fmla="*/ 4714240 h 6583680"/>
                <a:gd name="connsiteX1" fmla="*/ 1645920 w 6451600"/>
                <a:gd name="connsiteY1" fmla="*/ 1127760 h 6583680"/>
                <a:gd name="connsiteX2" fmla="*/ 2621280 w 6451600"/>
                <a:gd name="connsiteY2" fmla="*/ 477520 h 6583680"/>
                <a:gd name="connsiteX3" fmla="*/ 5080000 w 6451600"/>
                <a:gd name="connsiteY3" fmla="*/ 0 h 6583680"/>
                <a:gd name="connsiteX4" fmla="*/ 4988560 w 6451600"/>
                <a:gd name="connsiteY4" fmla="*/ 264160 h 6583680"/>
                <a:gd name="connsiteX5" fmla="*/ 4785360 w 6451600"/>
                <a:gd name="connsiteY5" fmla="*/ 447040 h 6583680"/>
                <a:gd name="connsiteX6" fmla="*/ 4622800 w 6451600"/>
                <a:gd name="connsiteY6" fmla="*/ 660400 h 6583680"/>
                <a:gd name="connsiteX7" fmla="*/ 4490720 w 6451600"/>
                <a:gd name="connsiteY7" fmla="*/ 944880 h 6583680"/>
                <a:gd name="connsiteX8" fmla="*/ 4429760 w 6451600"/>
                <a:gd name="connsiteY8" fmla="*/ 1188720 h 6583680"/>
                <a:gd name="connsiteX9" fmla="*/ 4500880 w 6451600"/>
                <a:gd name="connsiteY9" fmla="*/ 1463040 h 6583680"/>
                <a:gd name="connsiteX10" fmla="*/ 4754880 w 6451600"/>
                <a:gd name="connsiteY10" fmla="*/ 1595120 h 6583680"/>
                <a:gd name="connsiteX11" fmla="*/ 4826000 w 6451600"/>
                <a:gd name="connsiteY11" fmla="*/ 1778000 h 6583680"/>
                <a:gd name="connsiteX12" fmla="*/ 4866640 w 6451600"/>
                <a:gd name="connsiteY12" fmla="*/ 2174240 h 6583680"/>
                <a:gd name="connsiteX13" fmla="*/ 4856480 w 6451600"/>
                <a:gd name="connsiteY13" fmla="*/ 2418080 h 6583680"/>
                <a:gd name="connsiteX14" fmla="*/ 4744720 w 6451600"/>
                <a:gd name="connsiteY14" fmla="*/ 2661920 h 6583680"/>
                <a:gd name="connsiteX15" fmla="*/ 4572000 w 6451600"/>
                <a:gd name="connsiteY15" fmla="*/ 2895600 h 6583680"/>
                <a:gd name="connsiteX16" fmla="*/ 4399280 w 6451600"/>
                <a:gd name="connsiteY16" fmla="*/ 3149600 h 6583680"/>
                <a:gd name="connsiteX17" fmla="*/ 4318000 w 6451600"/>
                <a:gd name="connsiteY17" fmla="*/ 3362960 h 6583680"/>
                <a:gd name="connsiteX18" fmla="*/ 4297680 w 6451600"/>
                <a:gd name="connsiteY18" fmla="*/ 3708400 h 6583680"/>
                <a:gd name="connsiteX19" fmla="*/ 4328160 w 6451600"/>
                <a:gd name="connsiteY19" fmla="*/ 3931920 h 6583680"/>
                <a:gd name="connsiteX20" fmla="*/ 4419600 w 6451600"/>
                <a:gd name="connsiteY20" fmla="*/ 4206240 h 6583680"/>
                <a:gd name="connsiteX21" fmla="*/ 4511040 w 6451600"/>
                <a:gd name="connsiteY21" fmla="*/ 4439920 h 6583680"/>
                <a:gd name="connsiteX22" fmla="*/ 4622800 w 6451600"/>
                <a:gd name="connsiteY22" fmla="*/ 4572000 h 6583680"/>
                <a:gd name="connsiteX23" fmla="*/ 4805680 w 6451600"/>
                <a:gd name="connsiteY23" fmla="*/ 4734560 h 6583680"/>
                <a:gd name="connsiteX24" fmla="*/ 4968240 w 6451600"/>
                <a:gd name="connsiteY24" fmla="*/ 4785360 h 6583680"/>
                <a:gd name="connsiteX25" fmla="*/ 5151120 w 6451600"/>
                <a:gd name="connsiteY25" fmla="*/ 4836160 h 6583680"/>
                <a:gd name="connsiteX26" fmla="*/ 5323840 w 6451600"/>
                <a:gd name="connsiteY26" fmla="*/ 4836160 h 6583680"/>
                <a:gd name="connsiteX27" fmla="*/ 5476240 w 6451600"/>
                <a:gd name="connsiteY27" fmla="*/ 4866640 h 6583680"/>
                <a:gd name="connsiteX28" fmla="*/ 5618480 w 6451600"/>
                <a:gd name="connsiteY28" fmla="*/ 4897120 h 6583680"/>
                <a:gd name="connsiteX29" fmla="*/ 5679440 w 6451600"/>
                <a:gd name="connsiteY29" fmla="*/ 4968240 h 6583680"/>
                <a:gd name="connsiteX30" fmla="*/ 5730240 w 6451600"/>
                <a:gd name="connsiteY30" fmla="*/ 5059680 h 6583680"/>
                <a:gd name="connsiteX31" fmla="*/ 5730240 w 6451600"/>
                <a:gd name="connsiteY31" fmla="*/ 5222240 h 6583680"/>
                <a:gd name="connsiteX32" fmla="*/ 5730240 w 6451600"/>
                <a:gd name="connsiteY32" fmla="*/ 5334000 h 6583680"/>
                <a:gd name="connsiteX33" fmla="*/ 5730240 w 6451600"/>
                <a:gd name="connsiteY33" fmla="*/ 5476240 h 6583680"/>
                <a:gd name="connsiteX34" fmla="*/ 5709920 w 6451600"/>
                <a:gd name="connsiteY34" fmla="*/ 5669280 h 6583680"/>
                <a:gd name="connsiteX35" fmla="*/ 5659120 w 6451600"/>
                <a:gd name="connsiteY35" fmla="*/ 5760720 h 6583680"/>
                <a:gd name="connsiteX36" fmla="*/ 5669280 w 6451600"/>
                <a:gd name="connsiteY36" fmla="*/ 5862320 h 6583680"/>
                <a:gd name="connsiteX37" fmla="*/ 5689600 w 6451600"/>
                <a:gd name="connsiteY37" fmla="*/ 6075680 h 6583680"/>
                <a:gd name="connsiteX38" fmla="*/ 5720080 w 6451600"/>
                <a:gd name="connsiteY38" fmla="*/ 6126480 h 6583680"/>
                <a:gd name="connsiteX39" fmla="*/ 5750560 w 6451600"/>
                <a:gd name="connsiteY39" fmla="*/ 6116320 h 6583680"/>
                <a:gd name="connsiteX40" fmla="*/ 5902960 w 6451600"/>
                <a:gd name="connsiteY40" fmla="*/ 6004560 h 6583680"/>
                <a:gd name="connsiteX41" fmla="*/ 5994400 w 6451600"/>
                <a:gd name="connsiteY41" fmla="*/ 5923280 h 6583680"/>
                <a:gd name="connsiteX42" fmla="*/ 6065520 w 6451600"/>
                <a:gd name="connsiteY42" fmla="*/ 5882640 h 6583680"/>
                <a:gd name="connsiteX43" fmla="*/ 6116320 w 6451600"/>
                <a:gd name="connsiteY43" fmla="*/ 5892800 h 6583680"/>
                <a:gd name="connsiteX44" fmla="*/ 6177280 w 6451600"/>
                <a:gd name="connsiteY44" fmla="*/ 5963920 h 6583680"/>
                <a:gd name="connsiteX45" fmla="*/ 6238240 w 6451600"/>
                <a:gd name="connsiteY45" fmla="*/ 6085840 h 6583680"/>
                <a:gd name="connsiteX46" fmla="*/ 6329680 w 6451600"/>
                <a:gd name="connsiteY46" fmla="*/ 6217920 h 6583680"/>
                <a:gd name="connsiteX47" fmla="*/ 6410960 w 6451600"/>
                <a:gd name="connsiteY47" fmla="*/ 6370320 h 6583680"/>
                <a:gd name="connsiteX48" fmla="*/ 6451600 w 6451600"/>
                <a:gd name="connsiteY48" fmla="*/ 6441440 h 6583680"/>
                <a:gd name="connsiteX49" fmla="*/ 5730240 w 6451600"/>
                <a:gd name="connsiteY49" fmla="*/ 6583680 h 6583680"/>
                <a:gd name="connsiteX50" fmla="*/ 4592320 w 6451600"/>
                <a:gd name="connsiteY50" fmla="*/ 6553200 h 6583680"/>
                <a:gd name="connsiteX51" fmla="*/ 3302000 w 6451600"/>
                <a:gd name="connsiteY51" fmla="*/ 6370320 h 6583680"/>
                <a:gd name="connsiteX52" fmla="*/ 3088640 w 6451600"/>
                <a:gd name="connsiteY52" fmla="*/ 6217920 h 6583680"/>
                <a:gd name="connsiteX53" fmla="*/ 3454400 w 6451600"/>
                <a:gd name="connsiteY53" fmla="*/ 5618480 h 6583680"/>
                <a:gd name="connsiteX54" fmla="*/ 3454400 w 6451600"/>
                <a:gd name="connsiteY54" fmla="*/ 5049520 h 6583680"/>
                <a:gd name="connsiteX55" fmla="*/ 3200400 w 6451600"/>
                <a:gd name="connsiteY55" fmla="*/ 4663440 h 6583680"/>
                <a:gd name="connsiteX56" fmla="*/ 792480 w 6451600"/>
                <a:gd name="connsiteY56" fmla="*/ 4246880 h 6583680"/>
                <a:gd name="connsiteX57" fmla="*/ 314960 w 6451600"/>
                <a:gd name="connsiteY57" fmla="*/ 4399280 h 6583680"/>
                <a:gd name="connsiteX58" fmla="*/ 0 w 6451600"/>
                <a:gd name="connsiteY58" fmla="*/ 4714240 h 6583680"/>
                <a:gd name="connsiteX0" fmla="*/ 0 w 6136640"/>
                <a:gd name="connsiteY0" fmla="*/ 4399280 h 6583680"/>
                <a:gd name="connsiteX1" fmla="*/ 1330960 w 6136640"/>
                <a:gd name="connsiteY1" fmla="*/ 1127760 h 6583680"/>
                <a:gd name="connsiteX2" fmla="*/ 2306320 w 6136640"/>
                <a:gd name="connsiteY2" fmla="*/ 477520 h 6583680"/>
                <a:gd name="connsiteX3" fmla="*/ 4765040 w 6136640"/>
                <a:gd name="connsiteY3" fmla="*/ 0 h 6583680"/>
                <a:gd name="connsiteX4" fmla="*/ 4673600 w 6136640"/>
                <a:gd name="connsiteY4" fmla="*/ 264160 h 6583680"/>
                <a:gd name="connsiteX5" fmla="*/ 4470400 w 6136640"/>
                <a:gd name="connsiteY5" fmla="*/ 447040 h 6583680"/>
                <a:gd name="connsiteX6" fmla="*/ 4307840 w 6136640"/>
                <a:gd name="connsiteY6" fmla="*/ 660400 h 6583680"/>
                <a:gd name="connsiteX7" fmla="*/ 4175760 w 6136640"/>
                <a:gd name="connsiteY7" fmla="*/ 944880 h 6583680"/>
                <a:gd name="connsiteX8" fmla="*/ 4114800 w 6136640"/>
                <a:gd name="connsiteY8" fmla="*/ 1188720 h 6583680"/>
                <a:gd name="connsiteX9" fmla="*/ 4185920 w 6136640"/>
                <a:gd name="connsiteY9" fmla="*/ 1463040 h 6583680"/>
                <a:gd name="connsiteX10" fmla="*/ 4439920 w 6136640"/>
                <a:gd name="connsiteY10" fmla="*/ 1595120 h 6583680"/>
                <a:gd name="connsiteX11" fmla="*/ 4511040 w 6136640"/>
                <a:gd name="connsiteY11" fmla="*/ 1778000 h 6583680"/>
                <a:gd name="connsiteX12" fmla="*/ 4551680 w 6136640"/>
                <a:gd name="connsiteY12" fmla="*/ 2174240 h 6583680"/>
                <a:gd name="connsiteX13" fmla="*/ 4541520 w 6136640"/>
                <a:gd name="connsiteY13" fmla="*/ 2418080 h 6583680"/>
                <a:gd name="connsiteX14" fmla="*/ 4429760 w 6136640"/>
                <a:gd name="connsiteY14" fmla="*/ 2661920 h 6583680"/>
                <a:gd name="connsiteX15" fmla="*/ 4257040 w 6136640"/>
                <a:gd name="connsiteY15" fmla="*/ 2895600 h 6583680"/>
                <a:gd name="connsiteX16" fmla="*/ 4084320 w 6136640"/>
                <a:gd name="connsiteY16" fmla="*/ 3149600 h 6583680"/>
                <a:gd name="connsiteX17" fmla="*/ 4003040 w 6136640"/>
                <a:gd name="connsiteY17" fmla="*/ 3362960 h 6583680"/>
                <a:gd name="connsiteX18" fmla="*/ 3982720 w 6136640"/>
                <a:gd name="connsiteY18" fmla="*/ 3708400 h 6583680"/>
                <a:gd name="connsiteX19" fmla="*/ 4013200 w 6136640"/>
                <a:gd name="connsiteY19" fmla="*/ 3931920 h 6583680"/>
                <a:gd name="connsiteX20" fmla="*/ 4104640 w 6136640"/>
                <a:gd name="connsiteY20" fmla="*/ 4206240 h 6583680"/>
                <a:gd name="connsiteX21" fmla="*/ 4196080 w 6136640"/>
                <a:gd name="connsiteY21" fmla="*/ 4439920 h 6583680"/>
                <a:gd name="connsiteX22" fmla="*/ 4307840 w 6136640"/>
                <a:gd name="connsiteY22" fmla="*/ 4572000 h 6583680"/>
                <a:gd name="connsiteX23" fmla="*/ 4490720 w 6136640"/>
                <a:gd name="connsiteY23" fmla="*/ 4734560 h 6583680"/>
                <a:gd name="connsiteX24" fmla="*/ 4653280 w 6136640"/>
                <a:gd name="connsiteY24" fmla="*/ 4785360 h 6583680"/>
                <a:gd name="connsiteX25" fmla="*/ 4836160 w 6136640"/>
                <a:gd name="connsiteY25" fmla="*/ 4836160 h 6583680"/>
                <a:gd name="connsiteX26" fmla="*/ 5008880 w 6136640"/>
                <a:gd name="connsiteY26" fmla="*/ 4836160 h 6583680"/>
                <a:gd name="connsiteX27" fmla="*/ 5161280 w 6136640"/>
                <a:gd name="connsiteY27" fmla="*/ 4866640 h 6583680"/>
                <a:gd name="connsiteX28" fmla="*/ 5303520 w 6136640"/>
                <a:gd name="connsiteY28" fmla="*/ 4897120 h 6583680"/>
                <a:gd name="connsiteX29" fmla="*/ 5364480 w 6136640"/>
                <a:gd name="connsiteY29" fmla="*/ 4968240 h 6583680"/>
                <a:gd name="connsiteX30" fmla="*/ 5415280 w 6136640"/>
                <a:gd name="connsiteY30" fmla="*/ 5059680 h 6583680"/>
                <a:gd name="connsiteX31" fmla="*/ 5415280 w 6136640"/>
                <a:gd name="connsiteY31" fmla="*/ 5222240 h 6583680"/>
                <a:gd name="connsiteX32" fmla="*/ 5415280 w 6136640"/>
                <a:gd name="connsiteY32" fmla="*/ 5334000 h 6583680"/>
                <a:gd name="connsiteX33" fmla="*/ 5415280 w 6136640"/>
                <a:gd name="connsiteY33" fmla="*/ 5476240 h 6583680"/>
                <a:gd name="connsiteX34" fmla="*/ 5394960 w 6136640"/>
                <a:gd name="connsiteY34" fmla="*/ 5669280 h 6583680"/>
                <a:gd name="connsiteX35" fmla="*/ 5344160 w 6136640"/>
                <a:gd name="connsiteY35" fmla="*/ 5760720 h 6583680"/>
                <a:gd name="connsiteX36" fmla="*/ 5354320 w 6136640"/>
                <a:gd name="connsiteY36" fmla="*/ 5862320 h 6583680"/>
                <a:gd name="connsiteX37" fmla="*/ 5374640 w 6136640"/>
                <a:gd name="connsiteY37" fmla="*/ 6075680 h 6583680"/>
                <a:gd name="connsiteX38" fmla="*/ 5405120 w 6136640"/>
                <a:gd name="connsiteY38" fmla="*/ 6126480 h 6583680"/>
                <a:gd name="connsiteX39" fmla="*/ 5435600 w 6136640"/>
                <a:gd name="connsiteY39" fmla="*/ 6116320 h 6583680"/>
                <a:gd name="connsiteX40" fmla="*/ 5588000 w 6136640"/>
                <a:gd name="connsiteY40" fmla="*/ 6004560 h 6583680"/>
                <a:gd name="connsiteX41" fmla="*/ 5679440 w 6136640"/>
                <a:gd name="connsiteY41" fmla="*/ 5923280 h 6583680"/>
                <a:gd name="connsiteX42" fmla="*/ 5750560 w 6136640"/>
                <a:gd name="connsiteY42" fmla="*/ 5882640 h 6583680"/>
                <a:gd name="connsiteX43" fmla="*/ 5801360 w 6136640"/>
                <a:gd name="connsiteY43" fmla="*/ 5892800 h 6583680"/>
                <a:gd name="connsiteX44" fmla="*/ 5862320 w 6136640"/>
                <a:gd name="connsiteY44" fmla="*/ 5963920 h 6583680"/>
                <a:gd name="connsiteX45" fmla="*/ 5923280 w 6136640"/>
                <a:gd name="connsiteY45" fmla="*/ 6085840 h 6583680"/>
                <a:gd name="connsiteX46" fmla="*/ 6014720 w 6136640"/>
                <a:gd name="connsiteY46" fmla="*/ 6217920 h 6583680"/>
                <a:gd name="connsiteX47" fmla="*/ 6096000 w 6136640"/>
                <a:gd name="connsiteY47" fmla="*/ 6370320 h 6583680"/>
                <a:gd name="connsiteX48" fmla="*/ 6136640 w 6136640"/>
                <a:gd name="connsiteY48" fmla="*/ 6441440 h 6583680"/>
                <a:gd name="connsiteX49" fmla="*/ 5415280 w 6136640"/>
                <a:gd name="connsiteY49" fmla="*/ 6583680 h 6583680"/>
                <a:gd name="connsiteX50" fmla="*/ 4277360 w 6136640"/>
                <a:gd name="connsiteY50" fmla="*/ 6553200 h 6583680"/>
                <a:gd name="connsiteX51" fmla="*/ 2987040 w 6136640"/>
                <a:gd name="connsiteY51" fmla="*/ 6370320 h 6583680"/>
                <a:gd name="connsiteX52" fmla="*/ 2773680 w 6136640"/>
                <a:gd name="connsiteY52" fmla="*/ 6217920 h 6583680"/>
                <a:gd name="connsiteX53" fmla="*/ 3139440 w 6136640"/>
                <a:gd name="connsiteY53" fmla="*/ 5618480 h 6583680"/>
                <a:gd name="connsiteX54" fmla="*/ 3139440 w 6136640"/>
                <a:gd name="connsiteY54" fmla="*/ 5049520 h 6583680"/>
                <a:gd name="connsiteX55" fmla="*/ 2885440 w 6136640"/>
                <a:gd name="connsiteY55" fmla="*/ 4663440 h 6583680"/>
                <a:gd name="connsiteX56" fmla="*/ 477520 w 6136640"/>
                <a:gd name="connsiteY56" fmla="*/ 4246880 h 6583680"/>
                <a:gd name="connsiteX57" fmla="*/ 0 w 6136640"/>
                <a:gd name="connsiteY57" fmla="*/ 4399280 h 6583680"/>
                <a:gd name="connsiteX0" fmla="*/ 0 w 5659120"/>
                <a:gd name="connsiteY0" fmla="*/ 4246880 h 6583680"/>
                <a:gd name="connsiteX1" fmla="*/ 853440 w 5659120"/>
                <a:gd name="connsiteY1" fmla="*/ 1127760 h 6583680"/>
                <a:gd name="connsiteX2" fmla="*/ 1828800 w 5659120"/>
                <a:gd name="connsiteY2" fmla="*/ 477520 h 6583680"/>
                <a:gd name="connsiteX3" fmla="*/ 4287520 w 5659120"/>
                <a:gd name="connsiteY3" fmla="*/ 0 h 6583680"/>
                <a:gd name="connsiteX4" fmla="*/ 4196080 w 5659120"/>
                <a:gd name="connsiteY4" fmla="*/ 264160 h 6583680"/>
                <a:gd name="connsiteX5" fmla="*/ 3992880 w 5659120"/>
                <a:gd name="connsiteY5" fmla="*/ 447040 h 6583680"/>
                <a:gd name="connsiteX6" fmla="*/ 3830320 w 5659120"/>
                <a:gd name="connsiteY6" fmla="*/ 660400 h 6583680"/>
                <a:gd name="connsiteX7" fmla="*/ 3698240 w 5659120"/>
                <a:gd name="connsiteY7" fmla="*/ 944880 h 6583680"/>
                <a:gd name="connsiteX8" fmla="*/ 3637280 w 5659120"/>
                <a:gd name="connsiteY8" fmla="*/ 1188720 h 6583680"/>
                <a:gd name="connsiteX9" fmla="*/ 3708400 w 5659120"/>
                <a:gd name="connsiteY9" fmla="*/ 1463040 h 6583680"/>
                <a:gd name="connsiteX10" fmla="*/ 3962400 w 5659120"/>
                <a:gd name="connsiteY10" fmla="*/ 1595120 h 6583680"/>
                <a:gd name="connsiteX11" fmla="*/ 4033520 w 5659120"/>
                <a:gd name="connsiteY11" fmla="*/ 1778000 h 6583680"/>
                <a:gd name="connsiteX12" fmla="*/ 4074160 w 5659120"/>
                <a:gd name="connsiteY12" fmla="*/ 2174240 h 6583680"/>
                <a:gd name="connsiteX13" fmla="*/ 4064000 w 5659120"/>
                <a:gd name="connsiteY13" fmla="*/ 2418080 h 6583680"/>
                <a:gd name="connsiteX14" fmla="*/ 3952240 w 5659120"/>
                <a:gd name="connsiteY14" fmla="*/ 2661920 h 6583680"/>
                <a:gd name="connsiteX15" fmla="*/ 3779520 w 5659120"/>
                <a:gd name="connsiteY15" fmla="*/ 2895600 h 6583680"/>
                <a:gd name="connsiteX16" fmla="*/ 3606800 w 5659120"/>
                <a:gd name="connsiteY16" fmla="*/ 3149600 h 6583680"/>
                <a:gd name="connsiteX17" fmla="*/ 3525520 w 5659120"/>
                <a:gd name="connsiteY17" fmla="*/ 3362960 h 6583680"/>
                <a:gd name="connsiteX18" fmla="*/ 3505200 w 5659120"/>
                <a:gd name="connsiteY18" fmla="*/ 3708400 h 6583680"/>
                <a:gd name="connsiteX19" fmla="*/ 3535680 w 5659120"/>
                <a:gd name="connsiteY19" fmla="*/ 3931920 h 6583680"/>
                <a:gd name="connsiteX20" fmla="*/ 3627120 w 5659120"/>
                <a:gd name="connsiteY20" fmla="*/ 4206240 h 6583680"/>
                <a:gd name="connsiteX21" fmla="*/ 3718560 w 5659120"/>
                <a:gd name="connsiteY21" fmla="*/ 4439920 h 6583680"/>
                <a:gd name="connsiteX22" fmla="*/ 3830320 w 5659120"/>
                <a:gd name="connsiteY22" fmla="*/ 4572000 h 6583680"/>
                <a:gd name="connsiteX23" fmla="*/ 4013200 w 5659120"/>
                <a:gd name="connsiteY23" fmla="*/ 4734560 h 6583680"/>
                <a:gd name="connsiteX24" fmla="*/ 4175760 w 5659120"/>
                <a:gd name="connsiteY24" fmla="*/ 4785360 h 6583680"/>
                <a:gd name="connsiteX25" fmla="*/ 4358640 w 5659120"/>
                <a:gd name="connsiteY25" fmla="*/ 4836160 h 6583680"/>
                <a:gd name="connsiteX26" fmla="*/ 4531360 w 5659120"/>
                <a:gd name="connsiteY26" fmla="*/ 4836160 h 6583680"/>
                <a:gd name="connsiteX27" fmla="*/ 4683760 w 5659120"/>
                <a:gd name="connsiteY27" fmla="*/ 4866640 h 6583680"/>
                <a:gd name="connsiteX28" fmla="*/ 4826000 w 5659120"/>
                <a:gd name="connsiteY28" fmla="*/ 4897120 h 6583680"/>
                <a:gd name="connsiteX29" fmla="*/ 4886960 w 5659120"/>
                <a:gd name="connsiteY29" fmla="*/ 4968240 h 6583680"/>
                <a:gd name="connsiteX30" fmla="*/ 4937760 w 5659120"/>
                <a:gd name="connsiteY30" fmla="*/ 5059680 h 6583680"/>
                <a:gd name="connsiteX31" fmla="*/ 4937760 w 5659120"/>
                <a:gd name="connsiteY31" fmla="*/ 5222240 h 6583680"/>
                <a:gd name="connsiteX32" fmla="*/ 4937760 w 5659120"/>
                <a:gd name="connsiteY32" fmla="*/ 5334000 h 6583680"/>
                <a:gd name="connsiteX33" fmla="*/ 4937760 w 5659120"/>
                <a:gd name="connsiteY33" fmla="*/ 5476240 h 6583680"/>
                <a:gd name="connsiteX34" fmla="*/ 4917440 w 5659120"/>
                <a:gd name="connsiteY34" fmla="*/ 5669280 h 6583680"/>
                <a:gd name="connsiteX35" fmla="*/ 4866640 w 5659120"/>
                <a:gd name="connsiteY35" fmla="*/ 5760720 h 6583680"/>
                <a:gd name="connsiteX36" fmla="*/ 4876800 w 5659120"/>
                <a:gd name="connsiteY36" fmla="*/ 5862320 h 6583680"/>
                <a:gd name="connsiteX37" fmla="*/ 4897120 w 5659120"/>
                <a:gd name="connsiteY37" fmla="*/ 6075680 h 6583680"/>
                <a:gd name="connsiteX38" fmla="*/ 4927600 w 5659120"/>
                <a:gd name="connsiteY38" fmla="*/ 6126480 h 6583680"/>
                <a:gd name="connsiteX39" fmla="*/ 4958080 w 5659120"/>
                <a:gd name="connsiteY39" fmla="*/ 6116320 h 6583680"/>
                <a:gd name="connsiteX40" fmla="*/ 5110480 w 5659120"/>
                <a:gd name="connsiteY40" fmla="*/ 6004560 h 6583680"/>
                <a:gd name="connsiteX41" fmla="*/ 5201920 w 5659120"/>
                <a:gd name="connsiteY41" fmla="*/ 5923280 h 6583680"/>
                <a:gd name="connsiteX42" fmla="*/ 5273040 w 5659120"/>
                <a:gd name="connsiteY42" fmla="*/ 5882640 h 6583680"/>
                <a:gd name="connsiteX43" fmla="*/ 5323840 w 5659120"/>
                <a:gd name="connsiteY43" fmla="*/ 5892800 h 6583680"/>
                <a:gd name="connsiteX44" fmla="*/ 5384800 w 5659120"/>
                <a:gd name="connsiteY44" fmla="*/ 5963920 h 6583680"/>
                <a:gd name="connsiteX45" fmla="*/ 5445760 w 5659120"/>
                <a:gd name="connsiteY45" fmla="*/ 6085840 h 6583680"/>
                <a:gd name="connsiteX46" fmla="*/ 5537200 w 5659120"/>
                <a:gd name="connsiteY46" fmla="*/ 6217920 h 6583680"/>
                <a:gd name="connsiteX47" fmla="*/ 5618480 w 5659120"/>
                <a:gd name="connsiteY47" fmla="*/ 6370320 h 6583680"/>
                <a:gd name="connsiteX48" fmla="*/ 5659120 w 5659120"/>
                <a:gd name="connsiteY48" fmla="*/ 6441440 h 6583680"/>
                <a:gd name="connsiteX49" fmla="*/ 4937760 w 5659120"/>
                <a:gd name="connsiteY49" fmla="*/ 6583680 h 6583680"/>
                <a:gd name="connsiteX50" fmla="*/ 3799840 w 5659120"/>
                <a:gd name="connsiteY50" fmla="*/ 6553200 h 6583680"/>
                <a:gd name="connsiteX51" fmla="*/ 2509520 w 5659120"/>
                <a:gd name="connsiteY51" fmla="*/ 6370320 h 6583680"/>
                <a:gd name="connsiteX52" fmla="*/ 2296160 w 5659120"/>
                <a:gd name="connsiteY52" fmla="*/ 6217920 h 6583680"/>
                <a:gd name="connsiteX53" fmla="*/ 2661920 w 5659120"/>
                <a:gd name="connsiteY53" fmla="*/ 5618480 h 6583680"/>
                <a:gd name="connsiteX54" fmla="*/ 2661920 w 5659120"/>
                <a:gd name="connsiteY54" fmla="*/ 5049520 h 6583680"/>
                <a:gd name="connsiteX55" fmla="*/ 2407920 w 5659120"/>
                <a:gd name="connsiteY55" fmla="*/ 4663440 h 6583680"/>
                <a:gd name="connsiteX56" fmla="*/ 0 w 5659120"/>
                <a:gd name="connsiteY56" fmla="*/ 4246880 h 6583680"/>
                <a:gd name="connsiteX0" fmla="*/ 1554480 w 4805680"/>
                <a:gd name="connsiteY0" fmla="*/ 466344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55" fmla="*/ 1554480 w 4805680"/>
                <a:gd name="connsiteY55" fmla="*/ 4663440 h 6583680"/>
                <a:gd name="connsiteX0" fmla="*/ 1808480 w 4805680"/>
                <a:gd name="connsiteY0" fmla="*/ 50495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0" fmla="*/ 1808480 w 4805680"/>
                <a:gd name="connsiteY0" fmla="*/ 56184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0" fmla="*/ 1442720 w 4805680"/>
                <a:gd name="connsiteY0" fmla="*/ 62179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0" fmla="*/ 1656080 w 4805680"/>
                <a:gd name="connsiteY0" fmla="*/ 63703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0" fmla="*/ 2946400 w 4805680"/>
                <a:gd name="connsiteY0" fmla="*/ 655320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0" fmla="*/ 4084320 w 4805680"/>
                <a:gd name="connsiteY0" fmla="*/ 65836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0" fmla="*/ 3108960 w 3830320"/>
                <a:gd name="connsiteY0" fmla="*/ 6583680 h 6583680"/>
                <a:gd name="connsiteX1" fmla="*/ 3749040 w 3830320"/>
                <a:gd name="connsiteY1" fmla="*/ 1767840 h 6583680"/>
                <a:gd name="connsiteX2" fmla="*/ 0 w 3830320"/>
                <a:gd name="connsiteY2" fmla="*/ 477520 h 6583680"/>
                <a:gd name="connsiteX3" fmla="*/ 2458720 w 3830320"/>
                <a:gd name="connsiteY3" fmla="*/ 0 h 6583680"/>
                <a:gd name="connsiteX4" fmla="*/ 2367280 w 3830320"/>
                <a:gd name="connsiteY4" fmla="*/ 264160 h 6583680"/>
                <a:gd name="connsiteX5" fmla="*/ 2164080 w 3830320"/>
                <a:gd name="connsiteY5" fmla="*/ 447040 h 6583680"/>
                <a:gd name="connsiteX6" fmla="*/ 2001520 w 3830320"/>
                <a:gd name="connsiteY6" fmla="*/ 660400 h 6583680"/>
                <a:gd name="connsiteX7" fmla="*/ 1869440 w 3830320"/>
                <a:gd name="connsiteY7" fmla="*/ 944880 h 6583680"/>
                <a:gd name="connsiteX8" fmla="*/ 1808480 w 3830320"/>
                <a:gd name="connsiteY8" fmla="*/ 1188720 h 6583680"/>
                <a:gd name="connsiteX9" fmla="*/ 1879600 w 3830320"/>
                <a:gd name="connsiteY9" fmla="*/ 1463040 h 6583680"/>
                <a:gd name="connsiteX10" fmla="*/ 2133600 w 3830320"/>
                <a:gd name="connsiteY10" fmla="*/ 1595120 h 6583680"/>
                <a:gd name="connsiteX11" fmla="*/ 2204720 w 3830320"/>
                <a:gd name="connsiteY11" fmla="*/ 1778000 h 6583680"/>
                <a:gd name="connsiteX12" fmla="*/ 2245360 w 3830320"/>
                <a:gd name="connsiteY12" fmla="*/ 2174240 h 6583680"/>
                <a:gd name="connsiteX13" fmla="*/ 2235200 w 3830320"/>
                <a:gd name="connsiteY13" fmla="*/ 2418080 h 6583680"/>
                <a:gd name="connsiteX14" fmla="*/ 2123440 w 3830320"/>
                <a:gd name="connsiteY14" fmla="*/ 2661920 h 6583680"/>
                <a:gd name="connsiteX15" fmla="*/ 1950720 w 3830320"/>
                <a:gd name="connsiteY15" fmla="*/ 2895600 h 6583680"/>
                <a:gd name="connsiteX16" fmla="*/ 1778000 w 3830320"/>
                <a:gd name="connsiteY16" fmla="*/ 3149600 h 6583680"/>
                <a:gd name="connsiteX17" fmla="*/ 1696720 w 3830320"/>
                <a:gd name="connsiteY17" fmla="*/ 3362960 h 6583680"/>
                <a:gd name="connsiteX18" fmla="*/ 1676400 w 3830320"/>
                <a:gd name="connsiteY18" fmla="*/ 3708400 h 6583680"/>
                <a:gd name="connsiteX19" fmla="*/ 1706880 w 3830320"/>
                <a:gd name="connsiteY19" fmla="*/ 3931920 h 6583680"/>
                <a:gd name="connsiteX20" fmla="*/ 1798320 w 3830320"/>
                <a:gd name="connsiteY20" fmla="*/ 4206240 h 6583680"/>
                <a:gd name="connsiteX21" fmla="*/ 1889760 w 3830320"/>
                <a:gd name="connsiteY21" fmla="*/ 4439920 h 6583680"/>
                <a:gd name="connsiteX22" fmla="*/ 2001520 w 3830320"/>
                <a:gd name="connsiteY22" fmla="*/ 4572000 h 6583680"/>
                <a:gd name="connsiteX23" fmla="*/ 2184400 w 3830320"/>
                <a:gd name="connsiteY23" fmla="*/ 4734560 h 6583680"/>
                <a:gd name="connsiteX24" fmla="*/ 2346960 w 3830320"/>
                <a:gd name="connsiteY24" fmla="*/ 4785360 h 6583680"/>
                <a:gd name="connsiteX25" fmla="*/ 2529840 w 3830320"/>
                <a:gd name="connsiteY25" fmla="*/ 4836160 h 6583680"/>
                <a:gd name="connsiteX26" fmla="*/ 2702560 w 3830320"/>
                <a:gd name="connsiteY26" fmla="*/ 4836160 h 6583680"/>
                <a:gd name="connsiteX27" fmla="*/ 2854960 w 3830320"/>
                <a:gd name="connsiteY27" fmla="*/ 4866640 h 6583680"/>
                <a:gd name="connsiteX28" fmla="*/ 2997200 w 3830320"/>
                <a:gd name="connsiteY28" fmla="*/ 4897120 h 6583680"/>
                <a:gd name="connsiteX29" fmla="*/ 3058160 w 3830320"/>
                <a:gd name="connsiteY29" fmla="*/ 4968240 h 6583680"/>
                <a:gd name="connsiteX30" fmla="*/ 3108960 w 3830320"/>
                <a:gd name="connsiteY30" fmla="*/ 5059680 h 6583680"/>
                <a:gd name="connsiteX31" fmla="*/ 3108960 w 3830320"/>
                <a:gd name="connsiteY31" fmla="*/ 5222240 h 6583680"/>
                <a:gd name="connsiteX32" fmla="*/ 3108960 w 3830320"/>
                <a:gd name="connsiteY32" fmla="*/ 5334000 h 6583680"/>
                <a:gd name="connsiteX33" fmla="*/ 3108960 w 3830320"/>
                <a:gd name="connsiteY33" fmla="*/ 5476240 h 6583680"/>
                <a:gd name="connsiteX34" fmla="*/ 3088640 w 3830320"/>
                <a:gd name="connsiteY34" fmla="*/ 5669280 h 6583680"/>
                <a:gd name="connsiteX35" fmla="*/ 3037840 w 3830320"/>
                <a:gd name="connsiteY35" fmla="*/ 5760720 h 6583680"/>
                <a:gd name="connsiteX36" fmla="*/ 3048000 w 3830320"/>
                <a:gd name="connsiteY36" fmla="*/ 5862320 h 6583680"/>
                <a:gd name="connsiteX37" fmla="*/ 3068320 w 3830320"/>
                <a:gd name="connsiteY37" fmla="*/ 6075680 h 6583680"/>
                <a:gd name="connsiteX38" fmla="*/ 3098800 w 3830320"/>
                <a:gd name="connsiteY38" fmla="*/ 6126480 h 6583680"/>
                <a:gd name="connsiteX39" fmla="*/ 3129280 w 3830320"/>
                <a:gd name="connsiteY39" fmla="*/ 6116320 h 6583680"/>
                <a:gd name="connsiteX40" fmla="*/ 3281680 w 3830320"/>
                <a:gd name="connsiteY40" fmla="*/ 6004560 h 6583680"/>
                <a:gd name="connsiteX41" fmla="*/ 3373120 w 3830320"/>
                <a:gd name="connsiteY41" fmla="*/ 5923280 h 6583680"/>
                <a:gd name="connsiteX42" fmla="*/ 3444240 w 3830320"/>
                <a:gd name="connsiteY42" fmla="*/ 5882640 h 6583680"/>
                <a:gd name="connsiteX43" fmla="*/ 3495040 w 3830320"/>
                <a:gd name="connsiteY43" fmla="*/ 5892800 h 6583680"/>
                <a:gd name="connsiteX44" fmla="*/ 3556000 w 3830320"/>
                <a:gd name="connsiteY44" fmla="*/ 5963920 h 6583680"/>
                <a:gd name="connsiteX45" fmla="*/ 3616960 w 3830320"/>
                <a:gd name="connsiteY45" fmla="*/ 6085840 h 6583680"/>
                <a:gd name="connsiteX46" fmla="*/ 3708400 w 3830320"/>
                <a:gd name="connsiteY46" fmla="*/ 6217920 h 6583680"/>
                <a:gd name="connsiteX47" fmla="*/ 3789680 w 3830320"/>
                <a:gd name="connsiteY47" fmla="*/ 6370320 h 6583680"/>
                <a:gd name="connsiteX48" fmla="*/ 3830320 w 3830320"/>
                <a:gd name="connsiteY48" fmla="*/ 6441440 h 6583680"/>
                <a:gd name="connsiteX49" fmla="*/ 3108960 w 3830320"/>
                <a:gd name="connsiteY49" fmla="*/ 6583680 h 6583680"/>
                <a:gd name="connsiteX0" fmla="*/ 1432560 w 2529840"/>
                <a:gd name="connsiteY0" fmla="*/ 6583680 h 6583680"/>
                <a:gd name="connsiteX1" fmla="*/ 2072640 w 2529840"/>
                <a:gd name="connsiteY1" fmla="*/ 1767840 h 6583680"/>
                <a:gd name="connsiteX2" fmla="*/ 2529840 w 2529840"/>
                <a:gd name="connsiteY2" fmla="*/ 797560 h 6583680"/>
                <a:gd name="connsiteX3" fmla="*/ 782320 w 2529840"/>
                <a:gd name="connsiteY3" fmla="*/ 0 h 6583680"/>
                <a:gd name="connsiteX4" fmla="*/ 690880 w 2529840"/>
                <a:gd name="connsiteY4" fmla="*/ 264160 h 6583680"/>
                <a:gd name="connsiteX5" fmla="*/ 487680 w 2529840"/>
                <a:gd name="connsiteY5" fmla="*/ 447040 h 6583680"/>
                <a:gd name="connsiteX6" fmla="*/ 325120 w 2529840"/>
                <a:gd name="connsiteY6" fmla="*/ 660400 h 6583680"/>
                <a:gd name="connsiteX7" fmla="*/ 193040 w 2529840"/>
                <a:gd name="connsiteY7" fmla="*/ 944880 h 6583680"/>
                <a:gd name="connsiteX8" fmla="*/ 132080 w 2529840"/>
                <a:gd name="connsiteY8" fmla="*/ 1188720 h 6583680"/>
                <a:gd name="connsiteX9" fmla="*/ 203200 w 2529840"/>
                <a:gd name="connsiteY9" fmla="*/ 1463040 h 6583680"/>
                <a:gd name="connsiteX10" fmla="*/ 457200 w 2529840"/>
                <a:gd name="connsiteY10" fmla="*/ 1595120 h 6583680"/>
                <a:gd name="connsiteX11" fmla="*/ 528320 w 2529840"/>
                <a:gd name="connsiteY11" fmla="*/ 1778000 h 6583680"/>
                <a:gd name="connsiteX12" fmla="*/ 568960 w 2529840"/>
                <a:gd name="connsiteY12" fmla="*/ 2174240 h 6583680"/>
                <a:gd name="connsiteX13" fmla="*/ 558800 w 2529840"/>
                <a:gd name="connsiteY13" fmla="*/ 2418080 h 6583680"/>
                <a:gd name="connsiteX14" fmla="*/ 447040 w 2529840"/>
                <a:gd name="connsiteY14" fmla="*/ 2661920 h 6583680"/>
                <a:gd name="connsiteX15" fmla="*/ 274320 w 2529840"/>
                <a:gd name="connsiteY15" fmla="*/ 2895600 h 6583680"/>
                <a:gd name="connsiteX16" fmla="*/ 101600 w 2529840"/>
                <a:gd name="connsiteY16" fmla="*/ 3149600 h 6583680"/>
                <a:gd name="connsiteX17" fmla="*/ 20320 w 2529840"/>
                <a:gd name="connsiteY17" fmla="*/ 3362960 h 6583680"/>
                <a:gd name="connsiteX18" fmla="*/ 0 w 2529840"/>
                <a:gd name="connsiteY18" fmla="*/ 3708400 h 6583680"/>
                <a:gd name="connsiteX19" fmla="*/ 30480 w 2529840"/>
                <a:gd name="connsiteY19" fmla="*/ 3931920 h 6583680"/>
                <a:gd name="connsiteX20" fmla="*/ 121920 w 2529840"/>
                <a:gd name="connsiteY20" fmla="*/ 4206240 h 6583680"/>
                <a:gd name="connsiteX21" fmla="*/ 213360 w 2529840"/>
                <a:gd name="connsiteY21" fmla="*/ 4439920 h 6583680"/>
                <a:gd name="connsiteX22" fmla="*/ 325120 w 2529840"/>
                <a:gd name="connsiteY22" fmla="*/ 4572000 h 6583680"/>
                <a:gd name="connsiteX23" fmla="*/ 508000 w 2529840"/>
                <a:gd name="connsiteY23" fmla="*/ 4734560 h 6583680"/>
                <a:gd name="connsiteX24" fmla="*/ 670560 w 2529840"/>
                <a:gd name="connsiteY24" fmla="*/ 4785360 h 6583680"/>
                <a:gd name="connsiteX25" fmla="*/ 853440 w 2529840"/>
                <a:gd name="connsiteY25" fmla="*/ 4836160 h 6583680"/>
                <a:gd name="connsiteX26" fmla="*/ 1026160 w 2529840"/>
                <a:gd name="connsiteY26" fmla="*/ 4836160 h 6583680"/>
                <a:gd name="connsiteX27" fmla="*/ 1178560 w 2529840"/>
                <a:gd name="connsiteY27" fmla="*/ 4866640 h 6583680"/>
                <a:gd name="connsiteX28" fmla="*/ 1320800 w 2529840"/>
                <a:gd name="connsiteY28" fmla="*/ 4897120 h 6583680"/>
                <a:gd name="connsiteX29" fmla="*/ 1381760 w 2529840"/>
                <a:gd name="connsiteY29" fmla="*/ 4968240 h 6583680"/>
                <a:gd name="connsiteX30" fmla="*/ 1432560 w 2529840"/>
                <a:gd name="connsiteY30" fmla="*/ 5059680 h 6583680"/>
                <a:gd name="connsiteX31" fmla="*/ 1432560 w 2529840"/>
                <a:gd name="connsiteY31" fmla="*/ 5222240 h 6583680"/>
                <a:gd name="connsiteX32" fmla="*/ 1432560 w 2529840"/>
                <a:gd name="connsiteY32" fmla="*/ 5334000 h 6583680"/>
                <a:gd name="connsiteX33" fmla="*/ 1432560 w 2529840"/>
                <a:gd name="connsiteY33" fmla="*/ 5476240 h 6583680"/>
                <a:gd name="connsiteX34" fmla="*/ 1412240 w 2529840"/>
                <a:gd name="connsiteY34" fmla="*/ 5669280 h 6583680"/>
                <a:gd name="connsiteX35" fmla="*/ 1361440 w 2529840"/>
                <a:gd name="connsiteY35" fmla="*/ 5760720 h 6583680"/>
                <a:gd name="connsiteX36" fmla="*/ 1371600 w 2529840"/>
                <a:gd name="connsiteY36" fmla="*/ 5862320 h 6583680"/>
                <a:gd name="connsiteX37" fmla="*/ 1391920 w 2529840"/>
                <a:gd name="connsiteY37" fmla="*/ 6075680 h 6583680"/>
                <a:gd name="connsiteX38" fmla="*/ 1422400 w 2529840"/>
                <a:gd name="connsiteY38" fmla="*/ 6126480 h 6583680"/>
                <a:gd name="connsiteX39" fmla="*/ 1452880 w 2529840"/>
                <a:gd name="connsiteY39" fmla="*/ 6116320 h 6583680"/>
                <a:gd name="connsiteX40" fmla="*/ 1605280 w 2529840"/>
                <a:gd name="connsiteY40" fmla="*/ 6004560 h 6583680"/>
                <a:gd name="connsiteX41" fmla="*/ 1696720 w 2529840"/>
                <a:gd name="connsiteY41" fmla="*/ 5923280 h 6583680"/>
                <a:gd name="connsiteX42" fmla="*/ 1767840 w 2529840"/>
                <a:gd name="connsiteY42" fmla="*/ 5882640 h 6583680"/>
                <a:gd name="connsiteX43" fmla="*/ 1818640 w 2529840"/>
                <a:gd name="connsiteY43" fmla="*/ 5892800 h 6583680"/>
                <a:gd name="connsiteX44" fmla="*/ 1879600 w 2529840"/>
                <a:gd name="connsiteY44" fmla="*/ 5963920 h 6583680"/>
                <a:gd name="connsiteX45" fmla="*/ 1940560 w 2529840"/>
                <a:gd name="connsiteY45" fmla="*/ 6085840 h 6583680"/>
                <a:gd name="connsiteX46" fmla="*/ 2032000 w 2529840"/>
                <a:gd name="connsiteY46" fmla="*/ 6217920 h 6583680"/>
                <a:gd name="connsiteX47" fmla="*/ 2113280 w 2529840"/>
                <a:gd name="connsiteY47" fmla="*/ 6370320 h 6583680"/>
                <a:gd name="connsiteX48" fmla="*/ 2153920 w 2529840"/>
                <a:gd name="connsiteY48" fmla="*/ 6441440 h 6583680"/>
                <a:gd name="connsiteX49" fmla="*/ 1432560 w 2529840"/>
                <a:gd name="connsiteY49" fmla="*/ 6583680 h 6583680"/>
                <a:gd name="connsiteX0" fmla="*/ 2468880 w 2529840"/>
                <a:gd name="connsiteY0" fmla="*/ 5623560 h 6441440"/>
                <a:gd name="connsiteX1" fmla="*/ 2072640 w 2529840"/>
                <a:gd name="connsiteY1" fmla="*/ 1767840 h 6441440"/>
                <a:gd name="connsiteX2" fmla="*/ 2529840 w 2529840"/>
                <a:gd name="connsiteY2" fmla="*/ 797560 h 6441440"/>
                <a:gd name="connsiteX3" fmla="*/ 782320 w 2529840"/>
                <a:gd name="connsiteY3" fmla="*/ 0 h 6441440"/>
                <a:gd name="connsiteX4" fmla="*/ 690880 w 2529840"/>
                <a:gd name="connsiteY4" fmla="*/ 264160 h 6441440"/>
                <a:gd name="connsiteX5" fmla="*/ 487680 w 2529840"/>
                <a:gd name="connsiteY5" fmla="*/ 447040 h 6441440"/>
                <a:gd name="connsiteX6" fmla="*/ 325120 w 2529840"/>
                <a:gd name="connsiteY6" fmla="*/ 660400 h 6441440"/>
                <a:gd name="connsiteX7" fmla="*/ 193040 w 2529840"/>
                <a:gd name="connsiteY7" fmla="*/ 944880 h 6441440"/>
                <a:gd name="connsiteX8" fmla="*/ 132080 w 2529840"/>
                <a:gd name="connsiteY8" fmla="*/ 1188720 h 6441440"/>
                <a:gd name="connsiteX9" fmla="*/ 203200 w 2529840"/>
                <a:gd name="connsiteY9" fmla="*/ 1463040 h 6441440"/>
                <a:gd name="connsiteX10" fmla="*/ 457200 w 2529840"/>
                <a:gd name="connsiteY10" fmla="*/ 1595120 h 6441440"/>
                <a:gd name="connsiteX11" fmla="*/ 528320 w 2529840"/>
                <a:gd name="connsiteY11" fmla="*/ 1778000 h 6441440"/>
                <a:gd name="connsiteX12" fmla="*/ 568960 w 2529840"/>
                <a:gd name="connsiteY12" fmla="*/ 2174240 h 6441440"/>
                <a:gd name="connsiteX13" fmla="*/ 558800 w 2529840"/>
                <a:gd name="connsiteY13" fmla="*/ 2418080 h 6441440"/>
                <a:gd name="connsiteX14" fmla="*/ 447040 w 2529840"/>
                <a:gd name="connsiteY14" fmla="*/ 2661920 h 6441440"/>
                <a:gd name="connsiteX15" fmla="*/ 274320 w 2529840"/>
                <a:gd name="connsiteY15" fmla="*/ 2895600 h 6441440"/>
                <a:gd name="connsiteX16" fmla="*/ 101600 w 2529840"/>
                <a:gd name="connsiteY16" fmla="*/ 3149600 h 6441440"/>
                <a:gd name="connsiteX17" fmla="*/ 20320 w 2529840"/>
                <a:gd name="connsiteY17" fmla="*/ 3362960 h 6441440"/>
                <a:gd name="connsiteX18" fmla="*/ 0 w 2529840"/>
                <a:gd name="connsiteY18" fmla="*/ 3708400 h 6441440"/>
                <a:gd name="connsiteX19" fmla="*/ 30480 w 2529840"/>
                <a:gd name="connsiteY19" fmla="*/ 3931920 h 6441440"/>
                <a:gd name="connsiteX20" fmla="*/ 121920 w 2529840"/>
                <a:gd name="connsiteY20" fmla="*/ 4206240 h 6441440"/>
                <a:gd name="connsiteX21" fmla="*/ 213360 w 2529840"/>
                <a:gd name="connsiteY21" fmla="*/ 4439920 h 6441440"/>
                <a:gd name="connsiteX22" fmla="*/ 325120 w 2529840"/>
                <a:gd name="connsiteY22" fmla="*/ 4572000 h 6441440"/>
                <a:gd name="connsiteX23" fmla="*/ 508000 w 2529840"/>
                <a:gd name="connsiteY23" fmla="*/ 4734560 h 6441440"/>
                <a:gd name="connsiteX24" fmla="*/ 670560 w 2529840"/>
                <a:gd name="connsiteY24" fmla="*/ 4785360 h 6441440"/>
                <a:gd name="connsiteX25" fmla="*/ 853440 w 2529840"/>
                <a:gd name="connsiteY25" fmla="*/ 4836160 h 6441440"/>
                <a:gd name="connsiteX26" fmla="*/ 1026160 w 2529840"/>
                <a:gd name="connsiteY26" fmla="*/ 4836160 h 6441440"/>
                <a:gd name="connsiteX27" fmla="*/ 1178560 w 2529840"/>
                <a:gd name="connsiteY27" fmla="*/ 4866640 h 6441440"/>
                <a:gd name="connsiteX28" fmla="*/ 1320800 w 2529840"/>
                <a:gd name="connsiteY28" fmla="*/ 4897120 h 6441440"/>
                <a:gd name="connsiteX29" fmla="*/ 1381760 w 2529840"/>
                <a:gd name="connsiteY29" fmla="*/ 4968240 h 6441440"/>
                <a:gd name="connsiteX30" fmla="*/ 1432560 w 2529840"/>
                <a:gd name="connsiteY30" fmla="*/ 5059680 h 6441440"/>
                <a:gd name="connsiteX31" fmla="*/ 1432560 w 2529840"/>
                <a:gd name="connsiteY31" fmla="*/ 5222240 h 6441440"/>
                <a:gd name="connsiteX32" fmla="*/ 1432560 w 2529840"/>
                <a:gd name="connsiteY32" fmla="*/ 5334000 h 6441440"/>
                <a:gd name="connsiteX33" fmla="*/ 1432560 w 2529840"/>
                <a:gd name="connsiteY33" fmla="*/ 5476240 h 6441440"/>
                <a:gd name="connsiteX34" fmla="*/ 1412240 w 2529840"/>
                <a:gd name="connsiteY34" fmla="*/ 5669280 h 6441440"/>
                <a:gd name="connsiteX35" fmla="*/ 1361440 w 2529840"/>
                <a:gd name="connsiteY35" fmla="*/ 5760720 h 6441440"/>
                <a:gd name="connsiteX36" fmla="*/ 1371600 w 2529840"/>
                <a:gd name="connsiteY36" fmla="*/ 5862320 h 6441440"/>
                <a:gd name="connsiteX37" fmla="*/ 1391920 w 2529840"/>
                <a:gd name="connsiteY37" fmla="*/ 6075680 h 6441440"/>
                <a:gd name="connsiteX38" fmla="*/ 1422400 w 2529840"/>
                <a:gd name="connsiteY38" fmla="*/ 6126480 h 6441440"/>
                <a:gd name="connsiteX39" fmla="*/ 1452880 w 2529840"/>
                <a:gd name="connsiteY39" fmla="*/ 6116320 h 6441440"/>
                <a:gd name="connsiteX40" fmla="*/ 1605280 w 2529840"/>
                <a:gd name="connsiteY40" fmla="*/ 6004560 h 6441440"/>
                <a:gd name="connsiteX41" fmla="*/ 1696720 w 2529840"/>
                <a:gd name="connsiteY41" fmla="*/ 5923280 h 6441440"/>
                <a:gd name="connsiteX42" fmla="*/ 1767840 w 2529840"/>
                <a:gd name="connsiteY42" fmla="*/ 5882640 h 6441440"/>
                <a:gd name="connsiteX43" fmla="*/ 1818640 w 2529840"/>
                <a:gd name="connsiteY43" fmla="*/ 5892800 h 6441440"/>
                <a:gd name="connsiteX44" fmla="*/ 1879600 w 2529840"/>
                <a:gd name="connsiteY44" fmla="*/ 5963920 h 6441440"/>
                <a:gd name="connsiteX45" fmla="*/ 1940560 w 2529840"/>
                <a:gd name="connsiteY45" fmla="*/ 6085840 h 6441440"/>
                <a:gd name="connsiteX46" fmla="*/ 2032000 w 2529840"/>
                <a:gd name="connsiteY46" fmla="*/ 6217920 h 6441440"/>
                <a:gd name="connsiteX47" fmla="*/ 2113280 w 2529840"/>
                <a:gd name="connsiteY47" fmla="*/ 6370320 h 6441440"/>
                <a:gd name="connsiteX48" fmla="*/ 2153920 w 2529840"/>
                <a:gd name="connsiteY48" fmla="*/ 6441440 h 6441440"/>
                <a:gd name="connsiteX49" fmla="*/ 2468880 w 2529840"/>
                <a:gd name="connsiteY49" fmla="*/ 5623560 h 6441440"/>
                <a:gd name="connsiteX0" fmla="*/ 2468880 w 2971800"/>
                <a:gd name="connsiteY0" fmla="*/ 5623560 h 6441440"/>
                <a:gd name="connsiteX1" fmla="*/ 2072640 w 2971800"/>
                <a:gd name="connsiteY1" fmla="*/ 1767840 h 6441440"/>
                <a:gd name="connsiteX2" fmla="*/ 2971800 w 2971800"/>
                <a:gd name="connsiteY2" fmla="*/ 35560 h 6441440"/>
                <a:gd name="connsiteX3" fmla="*/ 782320 w 2971800"/>
                <a:gd name="connsiteY3" fmla="*/ 0 h 6441440"/>
                <a:gd name="connsiteX4" fmla="*/ 690880 w 2971800"/>
                <a:gd name="connsiteY4" fmla="*/ 264160 h 6441440"/>
                <a:gd name="connsiteX5" fmla="*/ 487680 w 2971800"/>
                <a:gd name="connsiteY5" fmla="*/ 447040 h 6441440"/>
                <a:gd name="connsiteX6" fmla="*/ 325120 w 2971800"/>
                <a:gd name="connsiteY6" fmla="*/ 660400 h 6441440"/>
                <a:gd name="connsiteX7" fmla="*/ 193040 w 2971800"/>
                <a:gd name="connsiteY7" fmla="*/ 944880 h 6441440"/>
                <a:gd name="connsiteX8" fmla="*/ 132080 w 2971800"/>
                <a:gd name="connsiteY8" fmla="*/ 1188720 h 6441440"/>
                <a:gd name="connsiteX9" fmla="*/ 203200 w 2971800"/>
                <a:gd name="connsiteY9" fmla="*/ 1463040 h 6441440"/>
                <a:gd name="connsiteX10" fmla="*/ 457200 w 2971800"/>
                <a:gd name="connsiteY10" fmla="*/ 1595120 h 6441440"/>
                <a:gd name="connsiteX11" fmla="*/ 528320 w 2971800"/>
                <a:gd name="connsiteY11" fmla="*/ 1778000 h 6441440"/>
                <a:gd name="connsiteX12" fmla="*/ 568960 w 2971800"/>
                <a:gd name="connsiteY12" fmla="*/ 2174240 h 6441440"/>
                <a:gd name="connsiteX13" fmla="*/ 558800 w 2971800"/>
                <a:gd name="connsiteY13" fmla="*/ 2418080 h 6441440"/>
                <a:gd name="connsiteX14" fmla="*/ 447040 w 2971800"/>
                <a:gd name="connsiteY14" fmla="*/ 2661920 h 6441440"/>
                <a:gd name="connsiteX15" fmla="*/ 274320 w 2971800"/>
                <a:gd name="connsiteY15" fmla="*/ 2895600 h 6441440"/>
                <a:gd name="connsiteX16" fmla="*/ 101600 w 2971800"/>
                <a:gd name="connsiteY16" fmla="*/ 3149600 h 6441440"/>
                <a:gd name="connsiteX17" fmla="*/ 20320 w 2971800"/>
                <a:gd name="connsiteY17" fmla="*/ 3362960 h 6441440"/>
                <a:gd name="connsiteX18" fmla="*/ 0 w 2971800"/>
                <a:gd name="connsiteY18" fmla="*/ 3708400 h 6441440"/>
                <a:gd name="connsiteX19" fmla="*/ 30480 w 2971800"/>
                <a:gd name="connsiteY19" fmla="*/ 3931920 h 6441440"/>
                <a:gd name="connsiteX20" fmla="*/ 121920 w 2971800"/>
                <a:gd name="connsiteY20" fmla="*/ 4206240 h 6441440"/>
                <a:gd name="connsiteX21" fmla="*/ 213360 w 2971800"/>
                <a:gd name="connsiteY21" fmla="*/ 4439920 h 6441440"/>
                <a:gd name="connsiteX22" fmla="*/ 325120 w 2971800"/>
                <a:gd name="connsiteY22" fmla="*/ 4572000 h 6441440"/>
                <a:gd name="connsiteX23" fmla="*/ 508000 w 2971800"/>
                <a:gd name="connsiteY23" fmla="*/ 4734560 h 6441440"/>
                <a:gd name="connsiteX24" fmla="*/ 670560 w 2971800"/>
                <a:gd name="connsiteY24" fmla="*/ 4785360 h 6441440"/>
                <a:gd name="connsiteX25" fmla="*/ 853440 w 2971800"/>
                <a:gd name="connsiteY25" fmla="*/ 4836160 h 6441440"/>
                <a:gd name="connsiteX26" fmla="*/ 1026160 w 2971800"/>
                <a:gd name="connsiteY26" fmla="*/ 4836160 h 6441440"/>
                <a:gd name="connsiteX27" fmla="*/ 1178560 w 2971800"/>
                <a:gd name="connsiteY27" fmla="*/ 4866640 h 6441440"/>
                <a:gd name="connsiteX28" fmla="*/ 1320800 w 2971800"/>
                <a:gd name="connsiteY28" fmla="*/ 4897120 h 6441440"/>
                <a:gd name="connsiteX29" fmla="*/ 1381760 w 2971800"/>
                <a:gd name="connsiteY29" fmla="*/ 4968240 h 6441440"/>
                <a:gd name="connsiteX30" fmla="*/ 1432560 w 2971800"/>
                <a:gd name="connsiteY30" fmla="*/ 5059680 h 6441440"/>
                <a:gd name="connsiteX31" fmla="*/ 1432560 w 2971800"/>
                <a:gd name="connsiteY31" fmla="*/ 5222240 h 6441440"/>
                <a:gd name="connsiteX32" fmla="*/ 1432560 w 2971800"/>
                <a:gd name="connsiteY32" fmla="*/ 5334000 h 6441440"/>
                <a:gd name="connsiteX33" fmla="*/ 1432560 w 2971800"/>
                <a:gd name="connsiteY33" fmla="*/ 5476240 h 6441440"/>
                <a:gd name="connsiteX34" fmla="*/ 1412240 w 2971800"/>
                <a:gd name="connsiteY34" fmla="*/ 5669280 h 6441440"/>
                <a:gd name="connsiteX35" fmla="*/ 1361440 w 2971800"/>
                <a:gd name="connsiteY35" fmla="*/ 5760720 h 6441440"/>
                <a:gd name="connsiteX36" fmla="*/ 1371600 w 2971800"/>
                <a:gd name="connsiteY36" fmla="*/ 5862320 h 6441440"/>
                <a:gd name="connsiteX37" fmla="*/ 1391920 w 2971800"/>
                <a:gd name="connsiteY37" fmla="*/ 6075680 h 6441440"/>
                <a:gd name="connsiteX38" fmla="*/ 1422400 w 2971800"/>
                <a:gd name="connsiteY38" fmla="*/ 6126480 h 6441440"/>
                <a:gd name="connsiteX39" fmla="*/ 1452880 w 2971800"/>
                <a:gd name="connsiteY39" fmla="*/ 6116320 h 6441440"/>
                <a:gd name="connsiteX40" fmla="*/ 1605280 w 2971800"/>
                <a:gd name="connsiteY40" fmla="*/ 6004560 h 6441440"/>
                <a:gd name="connsiteX41" fmla="*/ 1696720 w 2971800"/>
                <a:gd name="connsiteY41" fmla="*/ 5923280 h 6441440"/>
                <a:gd name="connsiteX42" fmla="*/ 1767840 w 2971800"/>
                <a:gd name="connsiteY42" fmla="*/ 5882640 h 6441440"/>
                <a:gd name="connsiteX43" fmla="*/ 1818640 w 2971800"/>
                <a:gd name="connsiteY43" fmla="*/ 5892800 h 6441440"/>
                <a:gd name="connsiteX44" fmla="*/ 1879600 w 2971800"/>
                <a:gd name="connsiteY44" fmla="*/ 5963920 h 6441440"/>
                <a:gd name="connsiteX45" fmla="*/ 1940560 w 2971800"/>
                <a:gd name="connsiteY45" fmla="*/ 6085840 h 6441440"/>
                <a:gd name="connsiteX46" fmla="*/ 2032000 w 2971800"/>
                <a:gd name="connsiteY46" fmla="*/ 6217920 h 6441440"/>
                <a:gd name="connsiteX47" fmla="*/ 2113280 w 2971800"/>
                <a:gd name="connsiteY47" fmla="*/ 6370320 h 6441440"/>
                <a:gd name="connsiteX48" fmla="*/ 2153920 w 2971800"/>
                <a:gd name="connsiteY48" fmla="*/ 6441440 h 6441440"/>
                <a:gd name="connsiteX49" fmla="*/ 2468880 w 2971800"/>
                <a:gd name="connsiteY49" fmla="*/ 5623560 h 6441440"/>
                <a:gd name="connsiteX0" fmla="*/ 2468880 w 2971800"/>
                <a:gd name="connsiteY0" fmla="*/ 5623560 h 6441440"/>
                <a:gd name="connsiteX1" fmla="*/ 2072640 w 2971800"/>
                <a:gd name="connsiteY1" fmla="*/ 1767840 h 6441440"/>
                <a:gd name="connsiteX2" fmla="*/ 2390799 w 2971800"/>
                <a:gd name="connsiteY2" fmla="*/ 1067373 h 6441440"/>
                <a:gd name="connsiteX3" fmla="*/ 2971800 w 2971800"/>
                <a:gd name="connsiteY3" fmla="*/ 35560 h 6441440"/>
                <a:gd name="connsiteX4" fmla="*/ 782320 w 2971800"/>
                <a:gd name="connsiteY4" fmla="*/ 0 h 6441440"/>
                <a:gd name="connsiteX5" fmla="*/ 690880 w 2971800"/>
                <a:gd name="connsiteY5" fmla="*/ 264160 h 6441440"/>
                <a:gd name="connsiteX6" fmla="*/ 487680 w 2971800"/>
                <a:gd name="connsiteY6" fmla="*/ 447040 h 6441440"/>
                <a:gd name="connsiteX7" fmla="*/ 325120 w 2971800"/>
                <a:gd name="connsiteY7" fmla="*/ 660400 h 6441440"/>
                <a:gd name="connsiteX8" fmla="*/ 193040 w 2971800"/>
                <a:gd name="connsiteY8" fmla="*/ 944880 h 6441440"/>
                <a:gd name="connsiteX9" fmla="*/ 132080 w 2971800"/>
                <a:gd name="connsiteY9" fmla="*/ 1188720 h 6441440"/>
                <a:gd name="connsiteX10" fmla="*/ 203200 w 2971800"/>
                <a:gd name="connsiteY10" fmla="*/ 1463040 h 6441440"/>
                <a:gd name="connsiteX11" fmla="*/ 457200 w 2971800"/>
                <a:gd name="connsiteY11" fmla="*/ 1595120 h 6441440"/>
                <a:gd name="connsiteX12" fmla="*/ 528320 w 2971800"/>
                <a:gd name="connsiteY12" fmla="*/ 1778000 h 6441440"/>
                <a:gd name="connsiteX13" fmla="*/ 568960 w 2971800"/>
                <a:gd name="connsiteY13" fmla="*/ 2174240 h 6441440"/>
                <a:gd name="connsiteX14" fmla="*/ 558800 w 2971800"/>
                <a:gd name="connsiteY14" fmla="*/ 2418080 h 6441440"/>
                <a:gd name="connsiteX15" fmla="*/ 447040 w 2971800"/>
                <a:gd name="connsiteY15" fmla="*/ 2661920 h 6441440"/>
                <a:gd name="connsiteX16" fmla="*/ 274320 w 2971800"/>
                <a:gd name="connsiteY16" fmla="*/ 2895600 h 6441440"/>
                <a:gd name="connsiteX17" fmla="*/ 101600 w 2971800"/>
                <a:gd name="connsiteY17" fmla="*/ 3149600 h 6441440"/>
                <a:gd name="connsiteX18" fmla="*/ 20320 w 2971800"/>
                <a:gd name="connsiteY18" fmla="*/ 3362960 h 6441440"/>
                <a:gd name="connsiteX19" fmla="*/ 0 w 2971800"/>
                <a:gd name="connsiteY19" fmla="*/ 3708400 h 6441440"/>
                <a:gd name="connsiteX20" fmla="*/ 30480 w 2971800"/>
                <a:gd name="connsiteY20" fmla="*/ 3931920 h 6441440"/>
                <a:gd name="connsiteX21" fmla="*/ 121920 w 2971800"/>
                <a:gd name="connsiteY21" fmla="*/ 4206240 h 6441440"/>
                <a:gd name="connsiteX22" fmla="*/ 213360 w 2971800"/>
                <a:gd name="connsiteY22" fmla="*/ 4439920 h 6441440"/>
                <a:gd name="connsiteX23" fmla="*/ 325120 w 2971800"/>
                <a:gd name="connsiteY23" fmla="*/ 4572000 h 6441440"/>
                <a:gd name="connsiteX24" fmla="*/ 508000 w 2971800"/>
                <a:gd name="connsiteY24" fmla="*/ 4734560 h 6441440"/>
                <a:gd name="connsiteX25" fmla="*/ 670560 w 2971800"/>
                <a:gd name="connsiteY25" fmla="*/ 4785360 h 6441440"/>
                <a:gd name="connsiteX26" fmla="*/ 853440 w 2971800"/>
                <a:gd name="connsiteY26" fmla="*/ 4836160 h 6441440"/>
                <a:gd name="connsiteX27" fmla="*/ 1026160 w 2971800"/>
                <a:gd name="connsiteY27" fmla="*/ 4836160 h 6441440"/>
                <a:gd name="connsiteX28" fmla="*/ 1178560 w 2971800"/>
                <a:gd name="connsiteY28" fmla="*/ 4866640 h 6441440"/>
                <a:gd name="connsiteX29" fmla="*/ 1320800 w 2971800"/>
                <a:gd name="connsiteY29" fmla="*/ 4897120 h 6441440"/>
                <a:gd name="connsiteX30" fmla="*/ 1381760 w 2971800"/>
                <a:gd name="connsiteY30" fmla="*/ 4968240 h 6441440"/>
                <a:gd name="connsiteX31" fmla="*/ 1432560 w 2971800"/>
                <a:gd name="connsiteY31" fmla="*/ 5059680 h 6441440"/>
                <a:gd name="connsiteX32" fmla="*/ 1432560 w 2971800"/>
                <a:gd name="connsiteY32" fmla="*/ 5222240 h 6441440"/>
                <a:gd name="connsiteX33" fmla="*/ 1432560 w 2971800"/>
                <a:gd name="connsiteY33" fmla="*/ 5334000 h 6441440"/>
                <a:gd name="connsiteX34" fmla="*/ 1432560 w 2971800"/>
                <a:gd name="connsiteY34" fmla="*/ 5476240 h 6441440"/>
                <a:gd name="connsiteX35" fmla="*/ 1412240 w 2971800"/>
                <a:gd name="connsiteY35" fmla="*/ 5669280 h 6441440"/>
                <a:gd name="connsiteX36" fmla="*/ 1361440 w 2971800"/>
                <a:gd name="connsiteY36" fmla="*/ 5760720 h 6441440"/>
                <a:gd name="connsiteX37" fmla="*/ 1371600 w 2971800"/>
                <a:gd name="connsiteY37" fmla="*/ 5862320 h 6441440"/>
                <a:gd name="connsiteX38" fmla="*/ 1391920 w 2971800"/>
                <a:gd name="connsiteY38" fmla="*/ 6075680 h 6441440"/>
                <a:gd name="connsiteX39" fmla="*/ 1422400 w 2971800"/>
                <a:gd name="connsiteY39" fmla="*/ 6126480 h 6441440"/>
                <a:gd name="connsiteX40" fmla="*/ 1452880 w 2971800"/>
                <a:gd name="connsiteY40" fmla="*/ 6116320 h 6441440"/>
                <a:gd name="connsiteX41" fmla="*/ 1605280 w 2971800"/>
                <a:gd name="connsiteY41" fmla="*/ 6004560 h 6441440"/>
                <a:gd name="connsiteX42" fmla="*/ 1696720 w 2971800"/>
                <a:gd name="connsiteY42" fmla="*/ 5923280 h 6441440"/>
                <a:gd name="connsiteX43" fmla="*/ 1767840 w 2971800"/>
                <a:gd name="connsiteY43" fmla="*/ 5882640 h 6441440"/>
                <a:gd name="connsiteX44" fmla="*/ 1818640 w 2971800"/>
                <a:gd name="connsiteY44" fmla="*/ 5892800 h 6441440"/>
                <a:gd name="connsiteX45" fmla="*/ 1879600 w 2971800"/>
                <a:gd name="connsiteY45" fmla="*/ 5963920 h 6441440"/>
                <a:gd name="connsiteX46" fmla="*/ 1940560 w 2971800"/>
                <a:gd name="connsiteY46" fmla="*/ 6085840 h 6441440"/>
                <a:gd name="connsiteX47" fmla="*/ 2032000 w 2971800"/>
                <a:gd name="connsiteY47" fmla="*/ 6217920 h 6441440"/>
                <a:gd name="connsiteX48" fmla="*/ 2113280 w 2971800"/>
                <a:gd name="connsiteY48" fmla="*/ 6370320 h 6441440"/>
                <a:gd name="connsiteX49" fmla="*/ 2153920 w 2971800"/>
                <a:gd name="connsiteY49" fmla="*/ 6441440 h 6441440"/>
                <a:gd name="connsiteX50" fmla="*/ 2468880 w 2971800"/>
                <a:gd name="connsiteY50" fmla="*/ 5623560 h 6441440"/>
                <a:gd name="connsiteX0" fmla="*/ 2468880 w 3609999"/>
                <a:gd name="connsiteY0" fmla="*/ 5623560 h 6441440"/>
                <a:gd name="connsiteX1" fmla="*/ 2072640 w 3609999"/>
                <a:gd name="connsiteY1" fmla="*/ 1767840 h 6441440"/>
                <a:gd name="connsiteX2" fmla="*/ 3609999 w 3609999"/>
                <a:gd name="connsiteY2" fmla="*/ 1097853 h 6441440"/>
                <a:gd name="connsiteX3" fmla="*/ 2971800 w 3609999"/>
                <a:gd name="connsiteY3" fmla="*/ 35560 h 6441440"/>
                <a:gd name="connsiteX4" fmla="*/ 782320 w 3609999"/>
                <a:gd name="connsiteY4" fmla="*/ 0 h 6441440"/>
                <a:gd name="connsiteX5" fmla="*/ 690880 w 3609999"/>
                <a:gd name="connsiteY5" fmla="*/ 264160 h 6441440"/>
                <a:gd name="connsiteX6" fmla="*/ 487680 w 3609999"/>
                <a:gd name="connsiteY6" fmla="*/ 447040 h 6441440"/>
                <a:gd name="connsiteX7" fmla="*/ 325120 w 3609999"/>
                <a:gd name="connsiteY7" fmla="*/ 660400 h 6441440"/>
                <a:gd name="connsiteX8" fmla="*/ 193040 w 3609999"/>
                <a:gd name="connsiteY8" fmla="*/ 944880 h 6441440"/>
                <a:gd name="connsiteX9" fmla="*/ 132080 w 3609999"/>
                <a:gd name="connsiteY9" fmla="*/ 1188720 h 6441440"/>
                <a:gd name="connsiteX10" fmla="*/ 203200 w 3609999"/>
                <a:gd name="connsiteY10" fmla="*/ 1463040 h 6441440"/>
                <a:gd name="connsiteX11" fmla="*/ 457200 w 3609999"/>
                <a:gd name="connsiteY11" fmla="*/ 1595120 h 6441440"/>
                <a:gd name="connsiteX12" fmla="*/ 528320 w 3609999"/>
                <a:gd name="connsiteY12" fmla="*/ 1778000 h 6441440"/>
                <a:gd name="connsiteX13" fmla="*/ 568960 w 3609999"/>
                <a:gd name="connsiteY13" fmla="*/ 2174240 h 6441440"/>
                <a:gd name="connsiteX14" fmla="*/ 558800 w 3609999"/>
                <a:gd name="connsiteY14" fmla="*/ 2418080 h 6441440"/>
                <a:gd name="connsiteX15" fmla="*/ 447040 w 3609999"/>
                <a:gd name="connsiteY15" fmla="*/ 2661920 h 6441440"/>
                <a:gd name="connsiteX16" fmla="*/ 274320 w 3609999"/>
                <a:gd name="connsiteY16" fmla="*/ 2895600 h 6441440"/>
                <a:gd name="connsiteX17" fmla="*/ 101600 w 3609999"/>
                <a:gd name="connsiteY17" fmla="*/ 3149600 h 6441440"/>
                <a:gd name="connsiteX18" fmla="*/ 20320 w 3609999"/>
                <a:gd name="connsiteY18" fmla="*/ 3362960 h 6441440"/>
                <a:gd name="connsiteX19" fmla="*/ 0 w 3609999"/>
                <a:gd name="connsiteY19" fmla="*/ 3708400 h 6441440"/>
                <a:gd name="connsiteX20" fmla="*/ 30480 w 3609999"/>
                <a:gd name="connsiteY20" fmla="*/ 3931920 h 6441440"/>
                <a:gd name="connsiteX21" fmla="*/ 121920 w 3609999"/>
                <a:gd name="connsiteY21" fmla="*/ 4206240 h 6441440"/>
                <a:gd name="connsiteX22" fmla="*/ 213360 w 3609999"/>
                <a:gd name="connsiteY22" fmla="*/ 4439920 h 6441440"/>
                <a:gd name="connsiteX23" fmla="*/ 325120 w 3609999"/>
                <a:gd name="connsiteY23" fmla="*/ 4572000 h 6441440"/>
                <a:gd name="connsiteX24" fmla="*/ 508000 w 3609999"/>
                <a:gd name="connsiteY24" fmla="*/ 4734560 h 6441440"/>
                <a:gd name="connsiteX25" fmla="*/ 670560 w 3609999"/>
                <a:gd name="connsiteY25" fmla="*/ 4785360 h 6441440"/>
                <a:gd name="connsiteX26" fmla="*/ 853440 w 3609999"/>
                <a:gd name="connsiteY26" fmla="*/ 4836160 h 6441440"/>
                <a:gd name="connsiteX27" fmla="*/ 1026160 w 3609999"/>
                <a:gd name="connsiteY27" fmla="*/ 4836160 h 6441440"/>
                <a:gd name="connsiteX28" fmla="*/ 1178560 w 3609999"/>
                <a:gd name="connsiteY28" fmla="*/ 4866640 h 6441440"/>
                <a:gd name="connsiteX29" fmla="*/ 1320800 w 3609999"/>
                <a:gd name="connsiteY29" fmla="*/ 4897120 h 6441440"/>
                <a:gd name="connsiteX30" fmla="*/ 1381760 w 3609999"/>
                <a:gd name="connsiteY30" fmla="*/ 4968240 h 6441440"/>
                <a:gd name="connsiteX31" fmla="*/ 1432560 w 3609999"/>
                <a:gd name="connsiteY31" fmla="*/ 5059680 h 6441440"/>
                <a:gd name="connsiteX32" fmla="*/ 1432560 w 3609999"/>
                <a:gd name="connsiteY32" fmla="*/ 5222240 h 6441440"/>
                <a:gd name="connsiteX33" fmla="*/ 1432560 w 3609999"/>
                <a:gd name="connsiteY33" fmla="*/ 5334000 h 6441440"/>
                <a:gd name="connsiteX34" fmla="*/ 1432560 w 3609999"/>
                <a:gd name="connsiteY34" fmla="*/ 5476240 h 6441440"/>
                <a:gd name="connsiteX35" fmla="*/ 1412240 w 3609999"/>
                <a:gd name="connsiteY35" fmla="*/ 5669280 h 6441440"/>
                <a:gd name="connsiteX36" fmla="*/ 1361440 w 3609999"/>
                <a:gd name="connsiteY36" fmla="*/ 5760720 h 6441440"/>
                <a:gd name="connsiteX37" fmla="*/ 1371600 w 3609999"/>
                <a:gd name="connsiteY37" fmla="*/ 5862320 h 6441440"/>
                <a:gd name="connsiteX38" fmla="*/ 1391920 w 3609999"/>
                <a:gd name="connsiteY38" fmla="*/ 6075680 h 6441440"/>
                <a:gd name="connsiteX39" fmla="*/ 1422400 w 3609999"/>
                <a:gd name="connsiteY39" fmla="*/ 6126480 h 6441440"/>
                <a:gd name="connsiteX40" fmla="*/ 1452880 w 3609999"/>
                <a:gd name="connsiteY40" fmla="*/ 6116320 h 6441440"/>
                <a:gd name="connsiteX41" fmla="*/ 1605280 w 3609999"/>
                <a:gd name="connsiteY41" fmla="*/ 6004560 h 6441440"/>
                <a:gd name="connsiteX42" fmla="*/ 1696720 w 3609999"/>
                <a:gd name="connsiteY42" fmla="*/ 5923280 h 6441440"/>
                <a:gd name="connsiteX43" fmla="*/ 1767840 w 3609999"/>
                <a:gd name="connsiteY43" fmla="*/ 5882640 h 6441440"/>
                <a:gd name="connsiteX44" fmla="*/ 1818640 w 3609999"/>
                <a:gd name="connsiteY44" fmla="*/ 5892800 h 6441440"/>
                <a:gd name="connsiteX45" fmla="*/ 1879600 w 3609999"/>
                <a:gd name="connsiteY45" fmla="*/ 5963920 h 6441440"/>
                <a:gd name="connsiteX46" fmla="*/ 1940560 w 3609999"/>
                <a:gd name="connsiteY46" fmla="*/ 6085840 h 6441440"/>
                <a:gd name="connsiteX47" fmla="*/ 2032000 w 3609999"/>
                <a:gd name="connsiteY47" fmla="*/ 6217920 h 6441440"/>
                <a:gd name="connsiteX48" fmla="*/ 2113280 w 3609999"/>
                <a:gd name="connsiteY48" fmla="*/ 6370320 h 6441440"/>
                <a:gd name="connsiteX49" fmla="*/ 2153920 w 3609999"/>
                <a:gd name="connsiteY49" fmla="*/ 6441440 h 6441440"/>
                <a:gd name="connsiteX50" fmla="*/ 2468880 w 3609999"/>
                <a:gd name="connsiteY50" fmla="*/ 5623560 h 6441440"/>
                <a:gd name="connsiteX0" fmla="*/ 2468880 w 4389120"/>
                <a:gd name="connsiteY0" fmla="*/ 5623560 h 6441440"/>
                <a:gd name="connsiteX1" fmla="*/ 4389120 w 4389120"/>
                <a:gd name="connsiteY1" fmla="*/ 1600200 h 6441440"/>
                <a:gd name="connsiteX2" fmla="*/ 3609999 w 4389120"/>
                <a:gd name="connsiteY2" fmla="*/ 109785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2468880 w 4389120"/>
                <a:gd name="connsiteY0" fmla="*/ 5623560 h 6441440"/>
                <a:gd name="connsiteX1" fmla="*/ 4389120 w 4389120"/>
                <a:gd name="connsiteY1" fmla="*/ 1600200 h 6441440"/>
                <a:gd name="connsiteX2" fmla="*/ 3107079 w 4389120"/>
                <a:gd name="connsiteY2" fmla="*/ 158553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4389120 w 4389120"/>
                <a:gd name="connsiteY50" fmla="*/ 6827520 h 682752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2954678 w 4389120"/>
                <a:gd name="connsiteY50" fmla="*/ 6569013 h 6827520"/>
                <a:gd name="connsiteX51" fmla="*/ 4389120 w 4389120"/>
                <a:gd name="connsiteY51" fmla="*/ 6827520 h 6827520"/>
                <a:gd name="connsiteX0" fmla="*/ 4389120 w 4389120"/>
                <a:gd name="connsiteY0" fmla="*/ 6827520 h 6919533"/>
                <a:gd name="connsiteX1" fmla="*/ 4389120 w 4389120"/>
                <a:gd name="connsiteY1" fmla="*/ 1600200 h 6919533"/>
                <a:gd name="connsiteX2" fmla="*/ 3107079 w 4389120"/>
                <a:gd name="connsiteY2" fmla="*/ 1585533 h 6919533"/>
                <a:gd name="connsiteX3" fmla="*/ 2971800 w 4389120"/>
                <a:gd name="connsiteY3" fmla="*/ 35560 h 6919533"/>
                <a:gd name="connsiteX4" fmla="*/ 782320 w 4389120"/>
                <a:gd name="connsiteY4" fmla="*/ 0 h 6919533"/>
                <a:gd name="connsiteX5" fmla="*/ 690880 w 4389120"/>
                <a:gd name="connsiteY5" fmla="*/ 264160 h 6919533"/>
                <a:gd name="connsiteX6" fmla="*/ 487680 w 4389120"/>
                <a:gd name="connsiteY6" fmla="*/ 447040 h 6919533"/>
                <a:gd name="connsiteX7" fmla="*/ 325120 w 4389120"/>
                <a:gd name="connsiteY7" fmla="*/ 660400 h 6919533"/>
                <a:gd name="connsiteX8" fmla="*/ 193040 w 4389120"/>
                <a:gd name="connsiteY8" fmla="*/ 944880 h 6919533"/>
                <a:gd name="connsiteX9" fmla="*/ 132080 w 4389120"/>
                <a:gd name="connsiteY9" fmla="*/ 1188720 h 6919533"/>
                <a:gd name="connsiteX10" fmla="*/ 203200 w 4389120"/>
                <a:gd name="connsiteY10" fmla="*/ 1463040 h 6919533"/>
                <a:gd name="connsiteX11" fmla="*/ 457200 w 4389120"/>
                <a:gd name="connsiteY11" fmla="*/ 1595120 h 6919533"/>
                <a:gd name="connsiteX12" fmla="*/ 528320 w 4389120"/>
                <a:gd name="connsiteY12" fmla="*/ 1778000 h 6919533"/>
                <a:gd name="connsiteX13" fmla="*/ 568960 w 4389120"/>
                <a:gd name="connsiteY13" fmla="*/ 2174240 h 6919533"/>
                <a:gd name="connsiteX14" fmla="*/ 558800 w 4389120"/>
                <a:gd name="connsiteY14" fmla="*/ 2418080 h 6919533"/>
                <a:gd name="connsiteX15" fmla="*/ 447040 w 4389120"/>
                <a:gd name="connsiteY15" fmla="*/ 2661920 h 6919533"/>
                <a:gd name="connsiteX16" fmla="*/ 274320 w 4389120"/>
                <a:gd name="connsiteY16" fmla="*/ 2895600 h 6919533"/>
                <a:gd name="connsiteX17" fmla="*/ 101600 w 4389120"/>
                <a:gd name="connsiteY17" fmla="*/ 3149600 h 6919533"/>
                <a:gd name="connsiteX18" fmla="*/ 20320 w 4389120"/>
                <a:gd name="connsiteY18" fmla="*/ 3362960 h 6919533"/>
                <a:gd name="connsiteX19" fmla="*/ 0 w 4389120"/>
                <a:gd name="connsiteY19" fmla="*/ 3708400 h 6919533"/>
                <a:gd name="connsiteX20" fmla="*/ 30480 w 4389120"/>
                <a:gd name="connsiteY20" fmla="*/ 3931920 h 6919533"/>
                <a:gd name="connsiteX21" fmla="*/ 121920 w 4389120"/>
                <a:gd name="connsiteY21" fmla="*/ 4206240 h 6919533"/>
                <a:gd name="connsiteX22" fmla="*/ 213360 w 4389120"/>
                <a:gd name="connsiteY22" fmla="*/ 4439920 h 6919533"/>
                <a:gd name="connsiteX23" fmla="*/ 325120 w 4389120"/>
                <a:gd name="connsiteY23" fmla="*/ 4572000 h 6919533"/>
                <a:gd name="connsiteX24" fmla="*/ 508000 w 4389120"/>
                <a:gd name="connsiteY24" fmla="*/ 4734560 h 6919533"/>
                <a:gd name="connsiteX25" fmla="*/ 670560 w 4389120"/>
                <a:gd name="connsiteY25" fmla="*/ 4785360 h 6919533"/>
                <a:gd name="connsiteX26" fmla="*/ 853440 w 4389120"/>
                <a:gd name="connsiteY26" fmla="*/ 4836160 h 6919533"/>
                <a:gd name="connsiteX27" fmla="*/ 1026160 w 4389120"/>
                <a:gd name="connsiteY27" fmla="*/ 4836160 h 6919533"/>
                <a:gd name="connsiteX28" fmla="*/ 1178560 w 4389120"/>
                <a:gd name="connsiteY28" fmla="*/ 4866640 h 6919533"/>
                <a:gd name="connsiteX29" fmla="*/ 1320800 w 4389120"/>
                <a:gd name="connsiteY29" fmla="*/ 4897120 h 6919533"/>
                <a:gd name="connsiteX30" fmla="*/ 1381760 w 4389120"/>
                <a:gd name="connsiteY30" fmla="*/ 4968240 h 6919533"/>
                <a:gd name="connsiteX31" fmla="*/ 1432560 w 4389120"/>
                <a:gd name="connsiteY31" fmla="*/ 5059680 h 6919533"/>
                <a:gd name="connsiteX32" fmla="*/ 1432560 w 4389120"/>
                <a:gd name="connsiteY32" fmla="*/ 5222240 h 6919533"/>
                <a:gd name="connsiteX33" fmla="*/ 1432560 w 4389120"/>
                <a:gd name="connsiteY33" fmla="*/ 5334000 h 6919533"/>
                <a:gd name="connsiteX34" fmla="*/ 1432560 w 4389120"/>
                <a:gd name="connsiteY34" fmla="*/ 5476240 h 6919533"/>
                <a:gd name="connsiteX35" fmla="*/ 1412240 w 4389120"/>
                <a:gd name="connsiteY35" fmla="*/ 5669280 h 6919533"/>
                <a:gd name="connsiteX36" fmla="*/ 1361440 w 4389120"/>
                <a:gd name="connsiteY36" fmla="*/ 5760720 h 6919533"/>
                <a:gd name="connsiteX37" fmla="*/ 1371600 w 4389120"/>
                <a:gd name="connsiteY37" fmla="*/ 5862320 h 6919533"/>
                <a:gd name="connsiteX38" fmla="*/ 1391920 w 4389120"/>
                <a:gd name="connsiteY38" fmla="*/ 6075680 h 6919533"/>
                <a:gd name="connsiteX39" fmla="*/ 1422400 w 4389120"/>
                <a:gd name="connsiteY39" fmla="*/ 6126480 h 6919533"/>
                <a:gd name="connsiteX40" fmla="*/ 1452880 w 4389120"/>
                <a:gd name="connsiteY40" fmla="*/ 6116320 h 6919533"/>
                <a:gd name="connsiteX41" fmla="*/ 1605280 w 4389120"/>
                <a:gd name="connsiteY41" fmla="*/ 6004560 h 6919533"/>
                <a:gd name="connsiteX42" fmla="*/ 1696720 w 4389120"/>
                <a:gd name="connsiteY42" fmla="*/ 5923280 h 6919533"/>
                <a:gd name="connsiteX43" fmla="*/ 1767840 w 4389120"/>
                <a:gd name="connsiteY43" fmla="*/ 5882640 h 6919533"/>
                <a:gd name="connsiteX44" fmla="*/ 1818640 w 4389120"/>
                <a:gd name="connsiteY44" fmla="*/ 5892800 h 6919533"/>
                <a:gd name="connsiteX45" fmla="*/ 1879600 w 4389120"/>
                <a:gd name="connsiteY45" fmla="*/ 5963920 h 6919533"/>
                <a:gd name="connsiteX46" fmla="*/ 1940560 w 4389120"/>
                <a:gd name="connsiteY46" fmla="*/ 6085840 h 6919533"/>
                <a:gd name="connsiteX47" fmla="*/ 2032000 w 4389120"/>
                <a:gd name="connsiteY47" fmla="*/ 6217920 h 6919533"/>
                <a:gd name="connsiteX48" fmla="*/ 2113280 w 4389120"/>
                <a:gd name="connsiteY48" fmla="*/ 6370320 h 6919533"/>
                <a:gd name="connsiteX49" fmla="*/ 2153920 w 4389120"/>
                <a:gd name="connsiteY49" fmla="*/ 6441440 h 6919533"/>
                <a:gd name="connsiteX50" fmla="*/ 2223158 w 4389120"/>
                <a:gd name="connsiteY50" fmla="*/ 6919533 h 6919533"/>
                <a:gd name="connsiteX51" fmla="*/ 4389120 w 4389120"/>
                <a:gd name="connsiteY51" fmla="*/ 6827520 h 691953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53920 w 4389120"/>
                <a:gd name="connsiteY49" fmla="*/ 6441440 h 6873813"/>
                <a:gd name="connsiteX50" fmla="*/ 2177438 w 4389120"/>
                <a:gd name="connsiteY50" fmla="*/ 6873813 h 6873813"/>
                <a:gd name="connsiteX51" fmla="*/ 4389120 w 4389120"/>
                <a:gd name="connsiteY51" fmla="*/ 6827520 h 687381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23440 w 4389120"/>
                <a:gd name="connsiteY49" fmla="*/ 6578600 h 6873813"/>
                <a:gd name="connsiteX50" fmla="*/ 2177438 w 4389120"/>
                <a:gd name="connsiteY50" fmla="*/ 6873813 h 6873813"/>
                <a:gd name="connsiteX51" fmla="*/ 4389120 w 4389120"/>
                <a:gd name="connsiteY51" fmla="*/ 6827520 h 687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389120" h="6873813">
                  <a:moveTo>
                    <a:pt x="4389120" y="6827520"/>
                  </a:moveTo>
                  <a:lnTo>
                    <a:pt x="4389120" y="1600200"/>
                  </a:lnTo>
                  <a:lnTo>
                    <a:pt x="3107079" y="1585533"/>
                  </a:lnTo>
                  <a:lnTo>
                    <a:pt x="2971800" y="35560"/>
                  </a:lnTo>
                  <a:lnTo>
                    <a:pt x="782320" y="0"/>
                  </a:lnTo>
                  <a:cubicBezTo>
                    <a:pt x="762000" y="220133"/>
                    <a:pt x="721360" y="176107"/>
                    <a:pt x="690880" y="264160"/>
                  </a:cubicBezTo>
                  <a:lnTo>
                    <a:pt x="487680" y="447040"/>
                  </a:lnTo>
                  <a:lnTo>
                    <a:pt x="325120" y="660400"/>
                  </a:lnTo>
                  <a:lnTo>
                    <a:pt x="193040" y="944880"/>
                  </a:lnTo>
                  <a:lnTo>
                    <a:pt x="132080" y="1188720"/>
                  </a:lnTo>
                  <a:lnTo>
                    <a:pt x="203200" y="1463040"/>
                  </a:lnTo>
                  <a:lnTo>
                    <a:pt x="457200" y="1595120"/>
                  </a:lnTo>
                  <a:lnTo>
                    <a:pt x="528320" y="1778000"/>
                  </a:lnTo>
                  <a:lnTo>
                    <a:pt x="568960" y="2174240"/>
                  </a:lnTo>
                  <a:lnTo>
                    <a:pt x="558800" y="2418080"/>
                  </a:lnTo>
                  <a:lnTo>
                    <a:pt x="447040" y="2661920"/>
                  </a:lnTo>
                  <a:lnTo>
                    <a:pt x="274320" y="2895600"/>
                  </a:lnTo>
                  <a:lnTo>
                    <a:pt x="101600" y="3149600"/>
                  </a:lnTo>
                  <a:lnTo>
                    <a:pt x="20320" y="3362960"/>
                  </a:lnTo>
                  <a:lnTo>
                    <a:pt x="0" y="3708400"/>
                  </a:lnTo>
                  <a:lnTo>
                    <a:pt x="30480" y="3931920"/>
                  </a:lnTo>
                  <a:lnTo>
                    <a:pt x="121920" y="4206240"/>
                  </a:lnTo>
                  <a:lnTo>
                    <a:pt x="213360" y="4439920"/>
                  </a:lnTo>
                  <a:lnTo>
                    <a:pt x="325120" y="4572000"/>
                  </a:lnTo>
                  <a:lnTo>
                    <a:pt x="508000" y="4734560"/>
                  </a:lnTo>
                  <a:lnTo>
                    <a:pt x="670560" y="4785360"/>
                  </a:lnTo>
                  <a:lnTo>
                    <a:pt x="853440" y="4836160"/>
                  </a:lnTo>
                  <a:lnTo>
                    <a:pt x="1026160" y="4836160"/>
                  </a:lnTo>
                  <a:lnTo>
                    <a:pt x="1178560" y="4866640"/>
                  </a:lnTo>
                  <a:lnTo>
                    <a:pt x="1320800" y="4897120"/>
                  </a:lnTo>
                  <a:lnTo>
                    <a:pt x="1381760" y="4968240"/>
                  </a:lnTo>
                  <a:lnTo>
                    <a:pt x="1432560" y="5059680"/>
                  </a:lnTo>
                  <a:lnTo>
                    <a:pt x="1432560" y="5222240"/>
                  </a:lnTo>
                  <a:lnTo>
                    <a:pt x="1432560" y="5334000"/>
                  </a:lnTo>
                  <a:lnTo>
                    <a:pt x="1432560" y="5476240"/>
                  </a:lnTo>
                  <a:lnTo>
                    <a:pt x="1412240" y="5669280"/>
                  </a:lnTo>
                  <a:lnTo>
                    <a:pt x="1361440" y="5760720"/>
                  </a:lnTo>
                  <a:lnTo>
                    <a:pt x="1371600" y="5862320"/>
                  </a:lnTo>
                  <a:lnTo>
                    <a:pt x="1391920" y="6075680"/>
                  </a:lnTo>
                  <a:lnTo>
                    <a:pt x="1422400" y="6126480"/>
                  </a:lnTo>
                  <a:lnTo>
                    <a:pt x="1452880" y="6116320"/>
                  </a:lnTo>
                  <a:lnTo>
                    <a:pt x="1605280" y="6004560"/>
                  </a:lnTo>
                  <a:lnTo>
                    <a:pt x="1696720" y="5923280"/>
                  </a:lnTo>
                  <a:lnTo>
                    <a:pt x="1767840" y="5882640"/>
                  </a:lnTo>
                  <a:lnTo>
                    <a:pt x="1818640" y="5892800"/>
                  </a:lnTo>
                  <a:lnTo>
                    <a:pt x="1879600" y="5963920"/>
                  </a:lnTo>
                  <a:lnTo>
                    <a:pt x="1940560" y="6085840"/>
                  </a:lnTo>
                  <a:lnTo>
                    <a:pt x="2032000" y="6217920"/>
                  </a:lnTo>
                  <a:lnTo>
                    <a:pt x="2113280" y="6370320"/>
                  </a:lnTo>
                  <a:lnTo>
                    <a:pt x="2123440" y="6578600"/>
                  </a:lnTo>
                  <a:lnTo>
                    <a:pt x="2177438" y="6873813"/>
                  </a:lnTo>
                  <a:lnTo>
                    <a:pt x="4389120" y="6827520"/>
                  </a:lnTo>
                  <a:close/>
                </a:path>
              </a:pathLst>
            </a:custGeom>
            <a:solidFill>
              <a:schemeClr val="accent2">
                <a:lumMod val="40000"/>
                <a:lumOff val="6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mc:AlternateContent xmlns:mc="http://schemas.openxmlformats.org/markup-compatibility/2006" xmlns:p14="http://schemas.microsoft.com/office/powerpoint/2010/main">
          <mc:Choice Requires="p14">
            <p:contentPart p14:bwMode="auto" r:id="rId2">
              <p14:nvContentPartPr>
                <p14:cNvPr id="3" name="Inkt 2">
                  <a:extLst>
                    <a:ext uri="{FF2B5EF4-FFF2-40B4-BE49-F238E27FC236}">
                      <a16:creationId xmlns:a16="http://schemas.microsoft.com/office/drawing/2014/main" id="{BC55EF69-6E21-45ED-8874-4B00FB32F155}"/>
                    </a:ext>
                  </a:extLst>
                </p14:cNvPr>
                <p14:cNvContentPartPr/>
                <p14:nvPr/>
              </p14:nvContentPartPr>
              <p14:xfrm>
                <a:off x="2787160" y="4959667"/>
                <a:ext cx="2520" cy="3600"/>
              </p14:xfrm>
            </p:contentPart>
          </mc:Choice>
          <mc:Fallback xmlns="">
            <p:pic>
              <p:nvPicPr>
                <p:cNvPr id="3" name="Inkt 2">
                  <a:extLst>
                    <a:ext uri="{FF2B5EF4-FFF2-40B4-BE49-F238E27FC236}">
                      <a16:creationId xmlns:a16="http://schemas.microsoft.com/office/drawing/2014/main" id="{BC55EF69-6E21-45ED-8874-4B00FB32F155}"/>
                    </a:ext>
                  </a:extLst>
                </p:cNvPr>
                <p:cNvPicPr/>
                <p:nvPr/>
              </p:nvPicPr>
              <p:blipFill>
                <a:blip r:embed="rId3"/>
                <a:stretch>
                  <a:fillRect/>
                </a:stretch>
              </p:blipFill>
              <p:spPr>
                <a:xfrm>
                  <a:off x="2778160" y="4950667"/>
                  <a:ext cx="201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t 18">
                  <a:extLst>
                    <a:ext uri="{FF2B5EF4-FFF2-40B4-BE49-F238E27FC236}">
                      <a16:creationId xmlns:a16="http://schemas.microsoft.com/office/drawing/2014/main" id="{B5A5925C-0DF6-4A74-B615-E6507172253B}"/>
                    </a:ext>
                  </a:extLst>
                </p14:cNvPr>
                <p14:cNvContentPartPr/>
                <p14:nvPr/>
              </p14:nvContentPartPr>
              <p14:xfrm>
                <a:off x="9544000" y="1113427"/>
                <a:ext cx="700920" cy="866160"/>
              </p14:xfrm>
            </p:contentPart>
          </mc:Choice>
          <mc:Fallback xmlns="">
            <p:pic>
              <p:nvPicPr>
                <p:cNvPr id="19" name="Inkt 18">
                  <a:extLst>
                    <a:ext uri="{FF2B5EF4-FFF2-40B4-BE49-F238E27FC236}">
                      <a16:creationId xmlns:a16="http://schemas.microsoft.com/office/drawing/2014/main" id="{B5A5925C-0DF6-4A74-B615-E6507172253B}"/>
                    </a:ext>
                  </a:extLst>
                </p:cNvPr>
                <p:cNvPicPr/>
                <p:nvPr/>
              </p:nvPicPr>
              <p:blipFill>
                <a:blip r:embed="rId5"/>
                <a:stretch>
                  <a:fillRect/>
                </a:stretch>
              </p:blipFill>
              <p:spPr>
                <a:xfrm>
                  <a:off x="9535000" y="1104431"/>
                  <a:ext cx="718560" cy="883793"/>
                </a:xfrm>
                <a:prstGeom prst="rect">
                  <a:avLst/>
                </a:prstGeom>
              </p:spPr>
            </p:pic>
          </mc:Fallback>
        </mc:AlternateContent>
        <p:sp>
          <p:nvSpPr>
            <p:cNvPr id="56" name="Freeform: Shape 55">
              <a:extLst>
                <a:ext uri="{FF2B5EF4-FFF2-40B4-BE49-F238E27FC236}">
                  <a16:creationId xmlns:a16="http://schemas.microsoft.com/office/drawing/2014/main" id="{51D8F315-89A6-437B-93DF-71523BFDC077}"/>
                </a:ext>
              </a:extLst>
            </p:cNvPr>
            <p:cNvSpPr/>
            <p:nvPr/>
          </p:nvSpPr>
          <p:spPr>
            <a:xfrm>
              <a:off x="1431822" y="22421"/>
              <a:ext cx="7759700" cy="6791960"/>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39280 w 7759700"/>
                <a:gd name="connsiteY50" fmla="*/ 658368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08190 w 7759700"/>
                <a:gd name="connsiteY42" fmla="*/ 62661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2371023 w 7759700"/>
                <a:gd name="connsiteY60" fmla="*/ 4120147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371023 w 7759700"/>
                <a:gd name="connsiteY59" fmla="*/ 4120147 h 6791960"/>
                <a:gd name="connsiteX60" fmla="*/ 1449672 w 7759700"/>
                <a:gd name="connsiteY60" fmla="*/ 3924969 h 6791960"/>
                <a:gd name="connsiteX61" fmla="*/ 1221874 w 7759700"/>
                <a:gd name="connsiteY61" fmla="*/ 5362341 h 6791960"/>
                <a:gd name="connsiteX62" fmla="*/ 101600 w 7759700"/>
                <a:gd name="connsiteY62" fmla="*/ 5171440 h 6791960"/>
                <a:gd name="connsiteX63" fmla="*/ 0 w 7759700"/>
                <a:gd name="connsiteY63" fmla="*/ 5110480 h 6791960"/>
                <a:gd name="connsiteX64" fmla="*/ 335280 w 7759700"/>
                <a:gd name="connsiteY64"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371023 w 7759700"/>
                <a:gd name="connsiteY58" fmla="*/ 4120147 h 6791960"/>
                <a:gd name="connsiteX59" fmla="*/ 1449672 w 7759700"/>
                <a:gd name="connsiteY59" fmla="*/ 3924969 h 6791960"/>
                <a:gd name="connsiteX60" fmla="*/ 1221874 w 7759700"/>
                <a:gd name="connsiteY60" fmla="*/ 5362341 h 6791960"/>
                <a:gd name="connsiteX61" fmla="*/ 101600 w 7759700"/>
                <a:gd name="connsiteY61" fmla="*/ 5171440 h 6791960"/>
                <a:gd name="connsiteX62" fmla="*/ 0 w 7759700"/>
                <a:gd name="connsiteY62" fmla="*/ 5110480 h 6791960"/>
                <a:gd name="connsiteX63" fmla="*/ 335280 w 7759700"/>
                <a:gd name="connsiteY63"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2371023 w 7759700"/>
                <a:gd name="connsiteY57" fmla="*/ 4120147 h 6791960"/>
                <a:gd name="connsiteX58" fmla="*/ 1449672 w 7759700"/>
                <a:gd name="connsiteY58" fmla="*/ 3924969 h 6791960"/>
                <a:gd name="connsiteX59" fmla="*/ 1221874 w 7759700"/>
                <a:gd name="connsiteY59" fmla="*/ 5362341 h 6791960"/>
                <a:gd name="connsiteX60" fmla="*/ 101600 w 7759700"/>
                <a:gd name="connsiteY60" fmla="*/ 5171440 h 6791960"/>
                <a:gd name="connsiteX61" fmla="*/ 0 w 7759700"/>
                <a:gd name="connsiteY61" fmla="*/ 5110480 h 6791960"/>
                <a:gd name="connsiteX62" fmla="*/ 335280 w 7759700"/>
                <a:gd name="connsiteY62"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2496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5298707 w 7759700"/>
                <a:gd name="connsiteY54" fmla="*/ 5954294 h 6791960"/>
                <a:gd name="connsiteX55" fmla="*/ 5508859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5298707 w 7759700"/>
                <a:gd name="connsiteY53" fmla="*/ 5954294 h 6791960"/>
                <a:gd name="connsiteX54" fmla="*/ 5508859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98707 w 7759700"/>
                <a:gd name="connsiteY52" fmla="*/ 5954294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28110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421365 w 7759700"/>
                <a:gd name="connsiteY53" fmla="*/ 5377352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598733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685360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73239 w 7759700"/>
                <a:gd name="connsiteY53" fmla="*/ 5608358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59700" h="6791960">
                  <a:moveTo>
                    <a:pt x="335280" y="4775200"/>
                  </a:moveTo>
                  <a:lnTo>
                    <a:pt x="2854960" y="1127760"/>
                  </a:lnTo>
                  <a:lnTo>
                    <a:pt x="3830320" y="477520"/>
                  </a:lnTo>
                  <a:lnTo>
                    <a:pt x="3860800" y="50800"/>
                  </a:lnTo>
                  <a:lnTo>
                    <a:pt x="6289040" y="0"/>
                  </a:lnTo>
                  <a:cubicBezTo>
                    <a:pt x="6268720" y="220133"/>
                    <a:pt x="6228080" y="176107"/>
                    <a:pt x="6197600" y="264160"/>
                  </a:cubicBezTo>
                  <a:lnTo>
                    <a:pt x="5994400" y="447040"/>
                  </a:lnTo>
                  <a:lnTo>
                    <a:pt x="5831840" y="660400"/>
                  </a:lnTo>
                  <a:lnTo>
                    <a:pt x="5699760" y="944880"/>
                  </a:lnTo>
                  <a:lnTo>
                    <a:pt x="5638800" y="1188720"/>
                  </a:lnTo>
                  <a:lnTo>
                    <a:pt x="5709920" y="1463040"/>
                  </a:lnTo>
                  <a:lnTo>
                    <a:pt x="5963920" y="1595120"/>
                  </a:lnTo>
                  <a:lnTo>
                    <a:pt x="6035040" y="1778000"/>
                  </a:lnTo>
                  <a:lnTo>
                    <a:pt x="6075680" y="2174240"/>
                  </a:lnTo>
                  <a:lnTo>
                    <a:pt x="6065520" y="2418080"/>
                  </a:lnTo>
                  <a:lnTo>
                    <a:pt x="5953760" y="2661920"/>
                  </a:lnTo>
                  <a:lnTo>
                    <a:pt x="5781040" y="2895600"/>
                  </a:lnTo>
                  <a:lnTo>
                    <a:pt x="5608320" y="3149600"/>
                  </a:lnTo>
                  <a:lnTo>
                    <a:pt x="5527040" y="3362960"/>
                  </a:lnTo>
                  <a:lnTo>
                    <a:pt x="5506720" y="3708400"/>
                  </a:lnTo>
                  <a:lnTo>
                    <a:pt x="5537200" y="3931920"/>
                  </a:lnTo>
                  <a:lnTo>
                    <a:pt x="5628640" y="4206240"/>
                  </a:lnTo>
                  <a:lnTo>
                    <a:pt x="5720080" y="4439920"/>
                  </a:lnTo>
                  <a:lnTo>
                    <a:pt x="5831840" y="4572000"/>
                  </a:lnTo>
                  <a:lnTo>
                    <a:pt x="6014720" y="4734560"/>
                  </a:lnTo>
                  <a:lnTo>
                    <a:pt x="6177280" y="4785360"/>
                  </a:lnTo>
                  <a:lnTo>
                    <a:pt x="6360160" y="4836160"/>
                  </a:lnTo>
                  <a:lnTo>
                    <a:pt x="6532880" y="4836160"/>
                  </a:lnTo>
                  <a:lnTo>
                    <a:pt x="6685280" y="4866640"/>
                  </a:lnTo>
                  <a:lnTo>
                    <a:pt x="6827520" y="4897120"/>
                  </a:lnTo>
                  <a:lnTo>
                    <a:pt x="6888480" y="4968240"/>
                  </a:lnTo>
                  <a:lnTo>
                    <a:pt x="6939280" y="5059680"/>
                  </a:lnTo>
                  <a:lnTo>
                    <a:pt x="6939280" y="5222240"/>
                  </a:lnTo>
                  <a:lnTo>
                    <a:pt x="6939280" y="5334000"/>
                  </a:lnTo>
                  <a:lnTo>
                    <a:pt x="6939280" y="5476240"/>
                  </a:lnTo>
                  <a:lnTo>
                    <a:pt x="6918960" y="5669280"/>
                  </a:lnTo>
                  <a:lnTo>
                    <a:pt x="6868160" y="5760720"/>
                  </a:lnTo>
                  <a:lnTo>
                    <a:pt x="6878320" y="5862320"/>
                  </a:lnTo>
                  <a:lnTo>
                    <a:pt x="6898640" y="6075680"/>
                  </a:lnTo>
                  <a:lnTo>
                    <a:pt x="6929120" y="6126480"/>
                  </a:lnTo>
                  <a:lnTo>
                    <a:pt x="7051040" y="6226810"/>
                  </a:lnTo>
                  <a:lnTo>
                    <a:pt x="7119620" y="6240780"/>
                  </a:lnTo>
                  <a:lnTo>
                    <a:pt x="7211060" y="6231890"/>
                  </a:lnTo>
                  <a:lnTo>
                    <a:pt x="7278370" y="6134100"/>
                  </a:lnTo>
                  <a:lnTo>
                    <a:pt x="7420610" y="6007100"/>
                  </a:lnTo>
                  <a:lnTo>
                    <a:pt x="7512050" y="6002020"/>
                  </a:lnTo>
                  <a:lnTo>
                    <a:pt x="7538720" y="6093460"/>
                  </a:lnTo>
                  <a:lnTo>
                    <a:pt x="7630160" y="6240780"/>
                  </a:lnTo>
                  <a:lnTo>
                    <a:pt x="7620000" y="6370320"/>
                  </a:lnTo>
                  <a:lnTo>
                    <a:pt x="7759700" y="6791960"/>
                  </a:lnTo>
                  <a:lnTo>
                    <a:pt x="6973570" y="6576060"/>
                  </a:lnTo>
                  <a:lnTo>
                    <a:pt x="5801360" y="6553200"/>
                  </a:lnTo>
                  <a:lnTo>
                    <a:pt x="5202454" y="6531810"/>
                  </a:lnTo>
                  <a:lnTo>
                    <a:pt x="5373239" y="5608358"/>
                  </a:lnTo>
                  <a:lnTo>
                    <a:pt x="5334738" y="5598733"/>
                  </a:lnTo>
                  <a:lnTo>
                    <a:pt x="5528110" y="4688038"/>
                  </a:lnTo>
                  <a:lnTo>
                    <a:pt x="1449672" y="3944219"/>
                  </a:lnTo>
                  <a:lnTo>
                    <a:pt x="1221874" y="5362341"/>
                  </a:lnTo>
                  <a:lnTo>
                    <a:pt x="101600" y="5171440"/>
                  </a:lnTo>
                  <a:lnTo>
                    <a:pt x="0" y="5110480"/>
                  </a:lnTo>
                  <a:lnTo>
                    <a:pt x="335280" y="4775200"/>
                  </a:lnTo>
                  <a:close/>
                </a:path>
              </a:pathLst>
            </a:cu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Tekstvak 39">
              <a:extLst>
                <a:ext uri="{FF2B5EF4-FFF2-40B4-BE49-F238E27FC236}">
                  <a16:creationId xmlns:a16="http://schemas.microsoft.com/office/drawing/2014/main" id="{FFB89DAF-14EC-4077-8B31-3395EABC89F0}"/>
                </a:ext>
              </a:extLst>
            </p:cNvPr>
            <p:cNvSpPr txBox="1"/>
            <p:nvPr/>
          </p:nvSpPr>
          <p:spPr>
            <a:xfrm>
              <a:off x="6596989" y="2787067"/>
              <a:ext cx="2072261" cy="369332"/>
            </a:xfrm>
            <a:prstGeom prst="rect">
              <a:avLst/>
            </a:prstGeom>
            <a:noFill/>
          </p:spPr>
          <p:txBody>
            <a:bodyPr wrap="square" rtlCol="0">
              <a:spAutoFit/>
            </a:bodyPr>
            <a:lstStyle/>
            <a:p>
              <a:r>
                <a:rPr lang="nl-NL" dirty="0" err="1"/>
                <a:t>Woody</a:t>
              </a:r>
              <a:r>
                <a:rPr lang="nl-NL" dirty="0"/>
                <a:t> Grass </a:t>
              </a:r>
              <a:r>
                <a:rPr lang="nl-NL" dirty="0" err="1"/>
                <a:t>basin</a:t>
              </a:r>
              <a:endParaRPr lang="en-GB" dirty="0"/>
            </a:p>
          </p:txBody>
        </p:sp>
        <p:sp>
          <p:nvSpPr>
            <p:cNvPr id="25" name="Oval 24">
              <a:extLst>
                <a:ext uri="{FF2B5EF4-FFF2-40B4-BE49-F238E27FC236}">
                  <a16:creationId xmlns:a16="http://schemas.microsoft.com/office/drawing/2014/main" id="{D9E37204-0C82-4081-8F8D-A114D9661404}"/>
                </a:ext>
              </a:extLst>
            </p:cNvPr>
            <p:cNvSpPr/>
            <p:nvPr/>
          </p:nvSpPr>
          <p:spPr>
            <a:xfrm>
              <a:off x="8864141" y="31622"/>
              <a:ext cx="2655189" cy="2510929"/>
            </a:xfrm>
            <a:custGeom>
              <a:avLst/>
              <a:gdLst>
                <a:gd name="connsiteX0" fmla="*/ 0 w 2228865"/>
                <a:gd name="connsiteY0" fmla="*/ 928313 h 1856625"/>
                <a:gd name="connsiteX1" fmla="*/ 1114433 w 2228865"/>
                <a:gd name="connsiteY1" fmla="*/ 0 h 1856625"/>
                <a:gd name="connsiteX2" fmla="*/ 2228866 w 2228865"/>
                <a:gd name="connsiteY2" fmla="*/ 928313 h 1856625"/>
                <a:gd name="connsiteX3" fmla="*/ 1114433 w 2228865"/>
                <a:gd name="connsiteY3" fmla="*/ 1856626 h 1856625"/>
                <a:gd name="connsiteX4" fmla="*/ 0 w 2228865"/>
                <a:gd name="connsiteY4" fmla="*/ 928313 h 1856625"/>
                <a:gd name="connsiteX0" fmla="*/ 45495 w 2274361"/>
                <a:gd name="connsiteY0" fmla="*/ 952244 h 1880557"/>
                <a:gd name="connsiteX1" fmla="*/ 308229 w 2274361"/>
                <a:gd name="connsiteY1" fmla="*/ 331399 h 1880557"/>
                <a:gd name="connsiteX2" fmla="*/ 1159928 w 2274361"/>
                <a:gd name="connsiteY2" fmla="*/ 23931 h 1880557"/>
                <a:gd name="connsiteX3" fmla="*/ 2274361 w 2274361"/>
                <a:gd name="connsiteY3" fmla="*/ 952244 h 1880557"/>
                <a:gd name="connsiteX4" fmla="*/ 1159928 w 2274361"/>
                <a:gd name="connsiteY4" fmla="*/ 1880557 h 1880557"/>
                <a:gd name="connsiteX5" fmla="*/ 45495 w 2274361"/>
                <a:gd name="connsiteY5" fmla="*/ 952244 h 1880557"/>
                <a:gd name="connsiteX0" fmla="*/ 45495 w 2289005"/>
                <a:gd name="connsiteY0" fmla="*/ 928460 h 1856773"/>
                <a:gd name="connsiteX1" fmla="*/ 308229 w 2289005"/>
                <a:gd name="connsiteY1" fmla="*/ 307615 h 1856773"/>
                <a:gd name="connsiteX2" fmla="*/ 1159928 w 2289005"/>
                <a:gd name="connsiteY2" fmla="*/ 147 h 1856773"/>
                <a:gd name="connsiteX3" fmla="*/ 1756029 w 2289005"/>
                <a:gd name="connsiteY3" fmla="*/ 277135 h 1856773"/>
                <a:gd name="connsiteX4" fmla="*/ 2274361 w 2289005"/>
                <a:gd name="connsiteY4" fmla="*/ 928460 h 1856773"/>
                <a:gd name="connsiteX5" fmla="*/ 1159928 w 2289005"/>
                <a:gd name="connsiteY5" fmla="*/ 1856773 h 1856773"/>
                <a:gd name="connsiteX6" fmla="*/ 45495 w 2289005"/>
                <a:gd name="connsiteY6" fmla="*/ 928460 h 1856773"/>
                <a:gd name="connsiteX0" fmla="*/ 45495 w 2280574"/>
                <a:gd name="connsiteY0" fmla="*/ 928460 h 1867641"/>
                <a:gd name="connsiteX1" fmla="*/ 308229 w 2280574"/>
                <a:gd name="connsiteY1" fmla="*/ 307615 h 1867641"/>
                <a:gd name="connsiteX2" fmla="*/ 1159928 w 2280574"/>
                <a:gd name="connsiteY2" fmla="*/ 147 h 1867641"/>
                <a:gd name="connsiteX3" fmla="*/ 1756029 w 2280574"/>
                <a:gd name="connsiteY3" fmla="*/ 277135 h 1867641"/>
                <a:gd name="connsiteX4" fmla="*/ 2274361 w 2280574"/>
                <a:gd name="connsiteY4" fmla="*/ 928460 h 1867641"/>
                <a:gd name="connsiteX5" fmla="*/ 1984629 w 2280574"/>
                <a:gd name="connsiteY5" fmla="*/ 1404895 h 1867641"/>
                <a:gd name="connsiteX6" fmla="*/ 1159928 w 2280574"/>
                <a:gd name="connsiteY6" fmla="*/ 1856773 h 1867641"/>
                <a:gd name="connsiteX7" fmla="*/ 45495 w 2280574"/>
                <a:gd name="connsiteY7" fmla="*/ 928460 h 1867641"/>
                <a:gd name="connsiteX0" fmla="*/ 45495 w 2280574"/>
                <a:gd name="connsiteY0" fmla="*/ 928460 h 1881063"/>
                <a:gd name="connsiteX1" fmla="*/ 308229 w 2280574"/>
                <a:gd name="connsiteY1" fmla="*/ 307615 h 1881063"/>
                <a:gd name="connsiteX2" fmla="*/ 1159928 w 2280574"/>
                <a:gd name="connsiteY2" fmla="*/ 147 h 1881063"/>
                <a:gd name="connsiteX3" fmla="*/ 1756029 w 2280574"/>
                <a:gd name="connsiteY3" fmla="*/ 277135 h 1881063"/>
                <a:gd name="connsiteX4" fmla="*/ 2274361 w 2280574"/>
                <a:gd name="connsiteY4" fmla="*/ 928460 h 1881063"/>
                <a:gd name="connsiteX5" fmla="*/ 1984629 w 2280574"/>
                <a:gd name="connsiteY5" fmla="*/ 1404895 h 1881063"/>
                <a:gd name="connsiteX6" fmla="*/ 1159928 w 2280574"/>
                <a:gd name="connsiteY6" fmla="*/ 1856773 h 1881063"/>
                <a:gd name="connsiteX7" fmla="*/ 643509 w 2280574"/>
                <a:gd name="connsiteY7" fmla="*/ 1724935 h 1881063"/>
                <a:gd name="connsiteX8" fmla="*/ 45495 w 2280574"/>
                <a:gd name="connsiteY8" fmla="*/ 928460 h 1881063"/>
                <a:gd name="connsiteX0" fmla="*/ 45495 w 2278853"/>
                <a:gd name="connsiteY0" fmla="*/ 928460 h 1860074"/>
                <a:gd name="connsiteX1" fmla="*/ 308229 w 2278853"/>
                <a:gd name="connsiteY1" fmla="*/ 307615 h 1860074"/>
                <a:gd name="connsiteX2" fmla="*/ 1159928 w 2278853"/>
                <a:gd name="connsiteY2" fmla="*/ 147 h 1860074"/>
                <a:gd name="connsiteX3" fmla="*/ 1756029 w 2278853"/>
                <a:gd name="connsiteY3" fmla="*/ 277135 h 1860074"/>
                <a:gd name="connsiteX4" fmla="*/ 2274361 w 2278853"/>
                <a:gd name="connsiteY4" fmla="*/ 928460 h 1860074"/>
                <a:gd name="connsiteX5" fmla="*/ 1984629 w 2278853"/>
                <a:gd name="connsiteY5" fmla="*/ 1404895 h 1860074"/>
                <a:gd name="connsiteX6" fmla="*/ 1588389 w 2278853"/>
                <a:gd name="connsiteY6" fmla="*/ 1694455 h 1860074"/>
                <a:gd name="connsiteX7" fmla="*/ 1159928 w 2278853"/>
                <a:gd name="connsiteY7" fmla="*/ 1856773 h 1860074"/>
                <a:gd name="connsiteX8" fmla="*/ 643509 w 2278853"/>
                <a:gd name="connsiteY8" fmla="*/ 1724935 h 1860074"/>
                <a:gd name="connsiteX9" fmla="*/ 45495 w 2278853"/>
                <a:gd name="connsiteY9" fmla="*/ 928460 h 1860074"/>
                <a:gd name="connsiteX0" fmla="*/ 45495 w 2278853"/>
                <a:gd name="connsiteY0" fmla="*/ 1309350 h 2240964"/>
                <a:gd name="connsiteX1" fmla="*/ 308229 w 2278853"/>
                <a:gd name="connsiteY1" fmla="*/ 688505 h 2240964"/>
                <a:gd name="connsiteX2" fmla="*/ 1205648 w 2278853"/>
                <a:gd name="connsiteY2" fmla="*/ 37 h 2240964"/>
                <a:gd name="connsiteX3" fmla="*/ 1756029 w 2278853"/>
                <a:gd name="connsiteY3" fmla="*/ 658025 h 2240964"/>
                <a:gd name="connsiteX4" fmla="*/ 2274361 w 2278853"/>
                <a:gd name="connsiteY4" fmla="*/ 1309350 h 2240964"/>
                <a:gd name="connsiteX5" fmla="*/ 1984629 w 2278853"/>
                <a:gd name="connsiteY5" fmla="*/ 1785785 h 2240964"/>
                <a:gd name="connsiteX6" fmla="*/ 1588389 w 2278853"/>
                <a:gd name="connsiteY6" fmla="*/ 2075345 h 2240964"/>
                <a:gd name="connsiteX7" fmla="*/ 1159928 w 2278853"/>
                <a:gd name="connsiteY7" fmla="*/ 2237663 h 2240964"/>
                <a:gd name="connsiteX8" fmla="*/ 643509 w 2278853"/>
                <a:gd name="connsiteY8" fmla="*/ 2105825 h 2240964"/>
                <a:gd name="connsiteX9" fmla="*/ 45495 w 2278853"/>
                <a:gd name="connsiteY9" fmla="*/ 1309350 h 2240964"/>
                <a:gd name="connsiteX0" fmla="*/ 17125 w 2250483"/>
                <a:gd name="connsiteY0" fmla="*/ 1323760 h 2255374"/>
                <a:gd name="connsiteX1" fmla="*/ 249379 w 2250483"/>
                <a:gd name="connsiteY1" fmla="*/ 276195 h 2255374"/>
                <a:gd name="connsiteX2" fmla="*/ 1177278 w 2250483"/>
                <a:gd name="connsiteY2" fmla="*/ 14447 h 2255374"/>
                <a:gd name="connsiteX3" fmla="*/ 1727659 w 2250483"/>
                <a:gd name="connsiteY3" fmla="*/ 672435 h 2255374"/>
                <a:gd name="connsiteX4" fmla="*/ 2245991 w 2250483"/>
                <a:gd name="connsiteY4" fmla="*/ 1323760 h 2255374"/>
                <a:gd name="connsiteX5" fmla="*/ 1956259 w 2250483"/>
                <a:gd name="connsiteY5" fmla="*/ 1800195 h 2255374"/>
                <a:gd name="connsiteX6" fmla="*/ 1560019 w 2250483"/>
                <a:gd name="connsiteY6" fmla="*/ 2089755 h 2255374"/>
                <a:gd name="connsiteX7" fmla="*/ 1131558 w 2250483"/>
                <a:gd name="connsiteY7" fmla="*/ 2252073 h 2255374"/>
                <a:gd name="connsiteX8" fmla="*/ 615139 w 2250483"/>
                <a:gd name="connsiteY8" fmla="*/ 2120235 h 2255374"/>
                <a:gd name="connsiteX9" fmla="*/ 17125 w 2250483"/>
                <a:gd name="connsiteY9" fmla="*/ 1323760 h 2255374"/>
                <a:gd name="connsiteX0" fmla="*/ 17125 w 2250483"/>
                <a:gd name="connsiteY0" fmla="*/ 1311452 h 2243066"/>
                <a:gd name="connsiteX1" fmla="*/ 249379 w 2250483"/>
                <a:gd name="connsiteY1" fmla="*/ 263887 h 2243066"/>
                <a:gd name="connsiteX2" fmla="*/ 1177278 w 2250483"/>
                <a:gd name="connsiteY2" fmla="*/ 2139 h 2243066"/>
                <a:gd name="connsiteX3" fmla="*/ 1727659 w 2250483"/>
                <a:gd name="connsiteY3" fmla="*/ 660127 h 2243066"/>
                <a:gd name="connsiteX4" fmla="*/ 2245991 w 2250483"/>
                <a:gd name="connsiteY4" fmla="*/ 1311452 h 2243066"/>
                <a:gd name="connsiteX5" fmla="*/ 1956259 w 2250483"/>
                <a:gd name="connsiteY5" fmla="*/ 1787887 h 2243066"/>
                <a:gd name="connsiteX6" fmla="*/ 1560019 w 2250483"/>
                <a:gd name="connsiteY6" fmla="*/ 2077447 h 2243066"/>
                <a:gd name="connsiteX7" fmla="*/ 1131558 w 2250483"/>
                <a:gd name="connsiteY7" fmla="*/ 2239765 h 2243066"/>
                <a:gd name="connsiteX8" fmla="*/ 615139 w 2250483"/>
                <a:gd name="connsiteY8" fmla="*/ 2107927 h 2243066"/>
                <a:gd name="connsiteX9" fmla="*/ 17125 w 2250483"/>
                <a:gd name="connsiteY9" fmla="*/ 1311452 h 2243066"/>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643941"/>
                <a:gd name="connsiteY0" fmla="*/ 1309313 h 2240927"/>
                <a:gd name="connsiteX1" fmla="*/ 249379 w 2643941"/>
                <a:gd name="connsiteY1" fmla="*/ 261748 h 2240927"/>
                <a:gd name="connsiteX2" fmla="*/ 1177278 w 2643941"/>
                <a:gd name="connsiteY2" fmla="*/ 0 h 2240927"/>
                <a:gd name="connsiteX3" fmla="*/ 1361899 w 2643941"/>
                <a:gd name="connsiteY3" fmla="*/ 1450468 h 2240927"/>
                <a:gd name="connsiteX4" fmla="*/ 2642231 w 2643941"/>
                <a:gd name="connsiteY4" fmla="*/ 1720793 h 2240927"/>
                <a:gd name="connsiteX5" fmla="*/ 1956259 w 2643941"/>
                <a:gd name="connsiteY5" fmla="*/ 1785748 h 2240927"/>
                <a:gd name="connsiteX6" fmla="*/ 1560019 w 2643941"/>
                <a:gd name="connsiteY6" fmla="*/ 2075308 h 2240927"/>
                <a:gd name="connsiteX7" fmla="*/ 1131558 w 2643941"/>
                <a:gd name="connsiteY7" fmla="*/ 2237626 h 2240927"/>
                <a:gd name="connsiteX8" fmla="*/ 615139 w 2643941"/>
                <a:gd name="connsiteY8" fmla="*/ 2105788 h 2240927"/>
                <a:gd name="connsiteX9" fmla="*/ 17125 w 2643941"/>
                <a:gd name="connsiteY9" fmla="*/ 1309313 h 2240927"/>
                <a:gd name="connsiteX0" fmla="*/ 17125 w 2664972"/>
                <a:gd name="connsiteY0" fmla="*/ 1309313 h 2534052"/>
                <a:gd name="connsiteX1" fmla="*/ 249379 w 2664972"/>
                <a:gd name="connsiteY1" fmla="*/ 261748 h 2534052"/>
                <a:gd name="connsiteX2" fmla="*/ 1177278 w 2664972"/>
                <a:gd name="connsiteY2" fmla="*/ 0 h 2534052"/>
                <a:gd name="connsiteX3" fmla="*/ 1361899 w 2664972"/>
                <a:gd name="connsiteY3" fmla="*/ 1450468 h 2534052"/>
                <a:gd name="connsiteX4" fmla="*/ 2642231 w 2664972"/>
                <a:gd name="connsiteY4" fmla="*/ 1720793 h 2534052"/>
                <a:gd name="connsiteX5" fmla="*/ 2565859 w 2664972"/>
                <a:gd name="connsiteY5" fmla="*/ 2517268 h 2534052"/>
                <a:gd name="connsiteX6" fmla="*/ 1560019 w 2664972"/>
                <a:gd name="connsiteY6" fmla="*/ 2075308 h 2534052"/>
                <a:gd name="connsiteX7" fmla="*/ 1131558 w 2664972"/>
                <a:gd name="connsiteY7" fmla="*/ 2237626 h 2534052"/>
                <a:gd name="connsiteX8" fmla="*/ 615139 w 2664972"/>
                <a:gd name="connsiteY8" fmla="*/ 2105788 h 2534052"/>
                <a:gd name="connsiteX9" fmla="*/ 17125 w 2664972"/>
                <a:gd name="connsiteY9" fmla="*/ 1309313 h 2534052"/>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31558 w 2664972"/>
                <a:gd name="connsiteY7" fmla="*/ 223762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46659 w 2664972"/>
                <a:gd name="connsiteY3" fmla="*/ 158762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275023 h 2510929"/>
                <a:gd name="connsiteX1" fmla="*/ 249379 w 2664972"/>
                <a:gd name="connsiteY1" fmla="*/ 227458 h 2510929"/>
                <a:gd name="connsiteX2" fmla="*/ 1226808 w 2664972"/>
                <a:gd name="connsiteY2" fmla="*/ 0 h 2510929"/>
                <a:gd name="connsiteX3" fmla="*/ 1346659 w 2664972"/>
                <a:gd name="connsiteY3" fmla="*/ 155333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731864"/>
                <a:gd name="connsiteY0" fmla="*/ 1275023 h 2510929"/>
                <a:gd name="connsiteX1" fmla="*/ 249379 w 2731864"/>
                <a:gd name="connsiteY1" fmla="*/ 227458 h 2510929"/>
                <a:gd name="connsiteX2" fmla="*/ 1226808 w 2731864"/>
                <a:gd name="connsiteY2" fmla="*/ 0 h 2510929"/>
                <a:gd name="connsiteX3" fmla="*/ 1365709 w 2731864"/>
                <a:gd name="connsiteY3" fmla="*/ 1560958 h 2510929"/>
                <a:gd name="connsiteX4" fmla="*/ 2638249 w 2731864"/>
                <a:gd name="connsiteY4" fmla="*/ 1576198 h 2510929"/>
                <a:gd name="connsiteX5" fmla="*/ 2642231 w 2731864"/>
                <a:gd name="connsiteY5" fmla="*/ 1686503 h 2510929"/>
                <a:gd name="connsiteX6" fmla="*/ 2565859 w 2731864"/>
                <a:gd name="connsiteY6" fmla="*/ 2482978 h 2510929"/>
                <a:gd name="connsiteX7" fmla="*/ 1697179 w 2731864"/>
                <a:gd name="connsiteY7" fmla="*/ 2330578 h 2510929"/>
                <a:gd name="connsiteX8" fmla="*/ 1146798 w 2731864"/>
                <a:gd name="connsiteY8" fmla="*/ 2294776 h 2510929"/>
                <a:gd name="connsiteX9" fmla="*/ 615139 w 2731864"/>
                <a:gd name="connsiteY9" fmla="*/ 2071498 h 2510929"/>
                <a:gd name="connsiteX10" fmla="*/ 17125 w 2731864"/>
                <a:gd name="connsiteY10" fmla="*/ 1275023 h 2510929"/>
                <a:gd name="connsiteX0" fmla="*/ 17125 w 2733894"/>
                <a:gd name="connsiteY0" fmla="*/ 1275023 h 2510929"/>
                <a:gd name="connsiteX1" fmla="*/ 249379 w 2733894"/>
                <a:gd name="connsiteY1" fmla="*/ 227458 h 2510929"/>
                <a:gd name="connsiteX2" fmla="*/ 1226808 w 2733894"/>
                <a:gd name="connsiteY2" fmla="*/ 0 h 2510929"/>
                <a:gd name="connsiteX3" fmla="*/ 1365709 w 2733894"/>
                <a:gd name="connsiteY3" fmla="*/ 1560958 h 2510929"/>
                <a:gd name="connsiteX4" fmla="*/ 2638249 w 2733894"/>
                <a:gd name="connsiteY4" fmla="*/ 1576198 h 2510929"/>
                <a:gd name="connsiteX5" fmla="*/ 2649851 w 2733894"/>
                <a:gd name="connsiteY5" fmla="*/ 2017973 h 2510929"/>
                <a:gd name="connsiteX6" fmla="*/ 2565859 w 2733894"/>
                <a:gd name="connsiteY6" fmla="*/ 2482978 h 2510929"/>
                <a:gd name="connsiteX7" fmla="*/ 1697179 w 2733894"/>
                <a:gd name="connsiteY7" fmla="*/ 2330578 h 2510929"/>
                <a:gd name="connsiteX8" fmla="*/ 1146798 w 2733894"/>
                <a:gd name="connsiteY8" fmla="*/ 2294776 h 2510929"/>
                <a:gd name="connsiteX9" fmla="*/ 615139 w 2733894"/>
                <a:gd name="connsiteY9" fmla="*/ 2071498 h 2510929"/>
                <a:gd name="connsiteX10" fmla="*/ 17125 w 2733894"/>
                <a:gd name="connsiteY10" fmla="*/ 1275023 h 2510929"/>
                <a:gd name="connsiteX0" fmla="*/ 17125 w 2655189"/>
                <a:gd name="connsiteY0" fmla="*/ 1275023 h 2510929"/>
                <a:gd name="connsiteX1" fmla="*/ 249379 w 2655189"/>
                <a:gd name="connsiteY1" fmla="*/ 227458 h 2510929"/>
                <a:gd name="connsiteX2" fmla="*/ 1226808 w 2655189"/>
                <a:gd name="connsiteY2" fmla="*/ 0 h 2510929"/>
                <a:gd name="connsiteX3" fmla="*/ 1365709 w 2655189"/>
                <a:gd name="connsiteY3" fmla="*/ 1560958 h 2510929"/>
                <a:gd name="connsiteX4" fmla="*/ 2638249 w 2655189"/>
                <a:gd name="connsiteY4" fmla="*/ 1576198 h 2510929"/>
                <a:gd name="connsiteX5" fmla="*/ 2649851 w 2655189"/>
                <a:gd name="connsiteY5" fmla="*/ 2017973 h 2510929"/>
                <a:gd name="connsiteX6" fmla="*/ 2565859 w 2655189"/>
                <a:gd name="connsiteY6" fmla="*/ 2482978 h 2510929"/>
                <a:gd name="connsiteX7" fmla="*/ 1697179 w 2655189"/>
                <a:gd name="connsiteY7" fmla="*/ 2330578 h 2510929"/>
                <a:gd name="connsiteX8" fmla="*/ 1146798 w 2655189"/>
                <a:gd name="connsiteY8" fmla="*/ 2294776 h 2510929"/>
                <a:gd name="connsiteX9" fmla="*/ 615139 w 2655189"/>
                <a:gd name="connsiteY9" fmla="*/ 2071498 h 2510929"/>
                <a:gd name="connsiteX10" fmla="*/ 17125 w 2655189"/>
                <a:gd name="connsiteY10" fmla="*/ 1275023 h 251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5189" h="2510929">
                  <a:moveTo>
                    <a:pt x="17125" y="1275023"/>
                  </a:moveTo>
                  <a:cubicBezTo>
                    <a:pt x="-43835" y="967683"/>
                    <a:pt x="63640" y="382177"/>
                    <a:pt x="249379" y="227458"/>
                  </a:cubicBezTo>
                  <a:cubicBezTo>
                    <a:pt x="435118" y="72739"/>
                    <a:pt x="904228" y="0"/>
                    <a:pt x="1226808" y="0"/>
                  </a:cubicBezTo>
                  <a:cubicBezTo>
                    <a:pt x="1290308" y="762000"/>
                    <a:pt x="1301890" y="1086199"/>
                    <a:pt x="1365709" y="1560958"/>
                  </a:cubicBezTo>
                  <a:lnTo>
                    <a:pt x="2638249" y="1576198"/>
                  </a:lnTo>
                  <a:cubicBezTo>
                    <a:pt x="2646533" y="1837152"/>
                    <a:pt x="2646041" y="1868748"/>
                    <a:pt x="2649851" y="2017973"/>
                  </a:cubicBezTo>
                  <a:cubicBezTo>
                    <a:pt x="2653661" y="2167198"/>
                    <a:pt x="2680188" y="2355312"/>
                    <a:pt x="2565859" y="2482978"/>
                  </a:cubicBezTo>
                  <a:cubicBezTo>
                    <a:pt x="2451530" y="2610644"/>
                    <a:pt x="1834629" y="2255265"/>
                    <a:pt x="1697179" y="2330578"/>
                  </a:cubicBezTo>
                  <a:cubicBezTo>
                    <a:pt x="1559729" y="2405891"/>
                    <a:pt x="1327138" y="2337956"/>
                    <a:pt x="1146798" y="2294776"/>
                  </a:cubicBezTo>
                  <a:cubicBezTo>
                    <a:pt x="966458" y="2251596"/>
                    <a:pt x="800878" y="2226217"/>
                    <a:pt x="615139" y="2071498"/>
                  </a:cubicBezTo>
                  <a:cubicBezTo>
                    <a:pt x="429400" y="1916779"/>
                    <a:pt x="78085" y="1582363"/>
                    <a:pt x="17125" y="1275023"/>
                  </a:cubicBezTo>
                  <a:close/>
                </a:path>
              </a:pathLst>
            </a:custGeom>
            <a:solidFill>
              <a:schemeClr val="accent6">
                <a:lumMod val="75000"/>
              </a:schemeClr>
            </a:solidFill>
            <a:ln w="25400">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Forest land</a:t>
              </a:r>
              <a:endParaRPr lang="en-NL" dirty="0"/>
            </a:p>
          </p:txBody>
        </p:sp>
        <p:sp>
          <p:nvSpPr>
            <p:cNvPr id="53" name="TextBox 52">
              <a:extLst>
                <a:ext uri="{FF2B5EF4-FFF2-40B4-BE49-F238E27FC236}">
                  <a16:creationId xmlns:a16="http://schemas.microsoft.com/office/drawing/2014/main" id="{6BBE5E0F-1ADF-44C7-9FBC-A20011E84073}"/>
                </a:ext>
              </a:extLst>
            </p:cNvPr>
            <p:cNvSpPr txBox="1"/>
            <p:nvPr/>
          </p:nvSpPr>
          <p:spPr>
            <a:xfrm>
              <a:off x="4848374" y="1113427"/>
              <a:ext cx="975747"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WG01B</a:t>
              </a:r>
              <a:endParaRPr lang="en-NL" b="1" dirty="0">
                <a:solidFill>
                  <a:schemeClr val="bg1"/>
                </a:solidFill>
              </a:endParaRPr>
            </a:p>
          </p:txBody>
        </p:sp>
        <p:sp>
          <p:nvSpPr>
            <p:cNvPr id="163" name="TextBox 162">
              <a:extLst>
                <a:ext uri="{FF2B5EF4-FFF2-40B4-BE49-F238E27FC236}">
                  <a16:creationId xmlns:a16="http://schemas.microsoft.com/office/drawing/2014/main" id="{E4FF0FCE-5E8B-4467-B20F-A2C325BF4D34}"/>
                </a:ext>
              </a:extLst>
            </p:cNvPr>
            <p:cNvSpPr txBox="1"/>
            <p:nvPr/>
          </p:nvSpPr>
          <p:spPr>
            <a:xfrm>
              <a:off x="9147124" y="5077428"/>
              <a:ext cx="991235"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WG03A</a:t>
              </a:r>
              <a:endParaRPr lang="en-NL" dirty="0"/>
            </a:p>
          </p:txBody>
        </p:sp>
        <p:sp>
          <p:nvSpPr>
            <p:cNvPr id="164" name="TextBox 163">
              <a:extLst>
                <a:ext uri="{FF2B5EF4-FFF2-40B4-BE49-F238E27FC236}">
                  <a16:creationId xmlns:a16="http://schemas.microsoft.com/office/drawing/2014/main" id="{E8B909F4-27DE-49C2-ACC9-65E661EAC2A0}"/>
                </a:ext>
              </a:extLst>
            </p:cNvPr>
            <p:cNvSpPr txBox="1"/>
            <p:nvPr/>
          </p:nvSpPr>
          <p:spPr>
            <a:xfrm>
              <a:off x="9314554" y="1551078"/>
              <a:ext cx="1044661"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WG03B</a:t>
              </a:r>
              <a:endParaRPr lang="en-NL" dirty="0"/>
            </a:p>
          </p:txBody>
        </p:sp>
        <p:sp>
          <p:nvSpPr>
            <p:cNvPr id="188" name="TextBox 187">
              <a:extLst>
                <a:ext uri="{FF2B5EF4-FFF2-40B4-BE49-F238E27FC236}">
                  <a16:creationId xmlns:a16="http://schemas.microsoft.com/office/drawing/2014/main" id="{034704B0-26DC-4721-903B-1F8DD1F87CD0}"/>
                </a:ext>
              </a:extLst>
            </p:cNvPr>
            <p:cNvSpPr txBox="1"/>
            <p:nvPr/>
          </p:nvSpPr>
          <p:spPr>
            <a:xfrm rot="18268994">
              <a:off x="1755058" y="4454329"/>
              <a:ext cx="945450"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WG01A</a:t>
              </a:r>
              <a:endParaRPr lang="en-NL" b="1" dirty="0">
                <a:solidFill>
                  <a:schemeClr val="bg1"/>
                </a:solidFill>
              </a:endParaRPr>
            </a:p>
          </p:txBody>
        </p:sp>
        <p:sp>
          <p:nvSpPr>
            <p:cNvPr id="58" name="Freeform: Shape 57">
              <a:extLst>
                <a:ext uri="{FF2B5EF4-FFF2-40B4-BE49-F238E27FC236}">
                  <a16:creationId xmlns:a16="http://schemas.microsoft.com/office/drawing/2014/main" id="{90CEBC26-F8BE-4B52-A07B-FFE198EA53A4}"/>
                </a:ext>
              </a:extLst>
            </p:cNvPr>
            <p:cNvSpPr/>
            <p:nvPr/>
          </p:nvSpPr>
          <p:spPr>
            <a:xfrm>
              <a:off x="10106660" y="26670"/>
              <a:ext cx="2066290" cy="1562100"/>
            </a:xfrm>
            <a:custGeom>
              <a:avLst/>
              <a:gdLst>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56210 w 2076450"/>
                <a:gd name="connsiteY18" fmla="*/ 1546860 h 1562100"/>
                <a:gd name="connsiteX19" fmla="*/ 0 w 2076450"/>
                <a:gd name="connsiteY19" fmla="*/ 0 h 1562100"/>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46050 w 2076450"/>
                <a:gd name="connsiteY18" fmla="*/ 1549400 h 1562100"/>
                <a:gd name="connsiteX19" fmla="*/ 0 w 2076450"/>
                <a:gd name="connsiteY19" fmla="*/ 0 h 1562100"/>
                <a:gd name="connsiteX0" fmla="*/ 0 w 2066290"/>
                <a:gd name="connsiteY0" fmla="*/ 0 h 1562100"/>
                <a:gd name="connsiteX1" fmla="*/ 359410 w 2066290"/>
                <a:gd name="connsiteY1" fmla="*/ 45720 h 1562100"/>
                <a:gd name="connsiteX2" fmla="*/ 789940 w 2066290"/>
                <a:gd name="connsiteY2" fmla="*/ 83820 h 1562100"/>
                <a:gd name="connsiteX3" fmla="*/ 969010 w 2066290"/>
                <a:gd name="connsiteY3" fmla="*/ 106680 h 1562100"/>
                <a:gd name="connsiteX4" fmla="*/ 1155700 w 2066290"/>
                <a:gd name="connsiteY4" fmla="*/ 186690 h 1562100"/>
                <a:gd name="connsiteX5" fmla="*/ 1369060 w 2066290"/>
                <a:gd name="connsiteY5" fmla="*/ 331470 h 1562100"/>
                <a:gd name="connsiteX6" fmla="*/ 1555750 w 2066290"/>
                <a:gd name="connsiteY6" fmla="*/ 342900 h 1562100"/>
                <a:gd name="connsiteX7" fmla="*/ 1715770 w 2066290"/>
                <a:gd name="connsiteY7" fmla="*/ 392430 h 1562100"/>
                <a:gd name="connsiteX8" fmla="*/ 1772920 w 2066290"/>
                <a:gd name="connsiteY8" fmla="*/ 499110 h 1562100"/>
                <a:gd name="connsiteX9" fmla="*/ 1936750 w 2066290"/>
                <a:gd name="connsiteY9" fmla="*/ 502920 h 1562100"/>
                <a:gd name="connsiteX10" fmla="*/ 2066290 w 2066290"/>
                <a:gd name="connsiteY10" fmla="*/ 647700 h 1562100"/>
                <a:gd name="connsiteX11" fmla="*/ 2047240 w 2066290"/>
                <a:gd name="connsiteY11" fmla="*/ 891540 h 1562100"/>
                <a:gd name="connsiteX12" fmla="*/ 1997710 w 2066290"/>
                <a:gd name="connsiteY12" fmla="*/ 1101090 h 1562100"/>
                <a:gd name="connsiteX13" fmla="*/ 1738630 w 2066290"/>
                <a:gd name="connsiteY13" fmla="*/ 1200150 h 1562100"/>
                <a:gd name="connsiteX14" fmla="*/ 1510030 w 2066290"/>
                <a:gd name="connsiteY14" fmla="*/ 1230630 h 1562100"/>
                <a:gd name="connsiteX15" fmla="*/ 1422400 w 2066290"/>
                <a:gd name="connsiteY15" fmla="*/ 1329690 h 1562100"/>
                <a:gd name="connsiteX16" fmla="*/ 1369060 w 2066290"/>
                <a:gd name="connsiteY16" fmla="*/ 1466850 h 1562100"/>
                <a:gd name="connsiteX17" fmla="*/ 1391920 w 2066290"/>
                <a:gd name="connsiteY17" fmla="*/ 1562100 h 1562100"/>
                <a:gd name="connsiteX18" fmla="*/ 135890 w 2066290"/>
                <a:gd name="connsiteY18" fmla="*/ 1549400 h 1562100"/>
                <a:gd name="connsiteX19" fmla="*/ 0 w 2066290"/>
                <a:gd name="connsiteY19"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6290" h="1562100">
                  <a:moveTo>
                    <a:pt x="0" y="0"/>
                  </a:moveTo>
                  <a:lnTo>
                    <a:pt x="359410" y="45720"/>
                  </a:lnTo>
                  <a:lnTo>
                    <a:pt x="789940" y="83820"/>
                  </a:lnTo>
                  <a:lnTo>
                    <a:pt x="969010" y="106680"/>
                  </a:lnTo>
                  <a:lnTo>
                    <a:pt x="1155700" y="186690"/>
                  </a:lnTo>
                  <a:lnTo>
                    <a:pt x="1369060" y="331470"/>
                  </a:lnTo>
                  <a:lnTo>
                    <a:pt x="1555750" y="342900"/>
                  </a:lnTo>
                  <a:lnTo>
                    <a:pt x="1715770" y="392430"/>
                  </a:lnTo>
                  <a:lnTo>
                    <a:pt x="1772920" y="499110"/>
                  </a:lnTo>
                  <a:lnTo>
                    <a:pt x="1936750" y="502920"/>
                  </a:lnTo>
                  <a:lnTo>
                    <a:pt x="2066290" y="647700"/>
                  </a:lnTo>
                  <a:lnTo>
                    <a:pt x="2047240" y="891540"/>
                  </a:lnTo>
                  <a:lnTo>
                    <a:pt x="1997710" y="1101090"/>
                  </a:lnTo>
                  <a:lnTo>
                    <a:pt x="1738630" y="1200150"/>
                  </a:lnTo>
                  <a:lnTo>
                    <a:pt x="1510030" y="1230630"/>
                  </a:lnTo>
                  <a:lnTo>
                    <a:pt x="1422400" y="1329690"/>
                  </a:lnTo>
                  <a:lnTo>
                    <a:pt x="1369060" y="1466850"/>
                  </a:lnTo>
                  <a:lnTo>
                    <a:pt x="1391920" y="1562100"/>
                  </a:lnTo>
                  <a:lnTo>
                    <a:pt x="135890" y="1549400"/>
                  </a:lnTo>
                  <a:lnTo>
                    <a:pt x="0" y="0"/>
                  </a:lnTo>
                  <a:close/>
                </a:path>
              </a:pathLst>
            </a:custGeom>
            <a:solidFill>
              <a:schemeClr val="accent6">
                <a:lumMod val="75000"/>
              </a:schemeClr>
            </a:solid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9" name="TextBox 188">
              <a:extLst>
                <a:ext uri="{FF2B5EF4-FFF2-40B4-BE49-F238E27FC236}">
                  <a16:creationId xmlns:a16="http://schemas.microsoft.com/office/drawing/2014/main" id="{7EBA4767-6881-4D6C-8D6F-DBB1F70C9CAF}"/>
                </a:ext>
              </a:extLst>
            </p:cNvPr>
            <p:cNvSpPr txBox="1"/>
            <p:nvPr/>
          </p:nvSpPr>
          <p:spPr>
            <a:xfrm>
              <a:off x="10219838" y="752932"/>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WG04</a:t>
              </a:r>
              <a:endParaRPr lang="en-NL" dirty="0"/>
            </a:p>
          </p:txBody>
        </p:sp>
        <p:sp>
          <p:nvSpPr>
            <p:cNvPr id="190" name="Tekstvak 39">
              <a:extLst>
                <a:ext uri="{FF2B5EF4-FFF2-40B4-BE49-F238E27FC236}">
                  <a16:creationId xmlns:a16="http://schemas.microsoft.com/office/drawing/2014/main" id="{49047B0C-B878-4B42-BAD8-D7F79D8B47EF}"/>
                </a:ext>
              </a:extLst>
            </p:cNvPr>
            <p:cNvSpPr txBox="1"/>
            <p:nvPr/>
          </p:nvSpPr>
          <p:spPr>
            <a:xfrm>
              <a:off x="4294224" y="2282742"/>
              <a:ext cx="2072261" cy="461665"/>
            </a:xfrm>
            <a:prstGeom prst="rect">
              <a:avLst/>
            </a:prstGeom>
            <a:noFill/>
          </p:spPr>
          <p:txBody>
            <a:bodyPr wrap="square" rtlCol="0">
              <a:spAutoFit/>
            </a:bodyPr>
            <a:lstStyle/>
            <a:p>
              <a:r>
                <a:rPr lang="nl-NL" sz="2400" b="1" dirty="0" err="1"/>
                <a:t>Grassybasin</a:t>
              </a:r>
              <a:endParaRPr lang="en-GB" sz="2400" b="1" dirty="0"/>
            </a:p>
          </p:txBody>
        </p:sp>
        <p:sp>
          <p:nvSpPr>
            <p:cNvPr id="489" name="Freeform: Shape 488">
              <a:extLst>
                <a:ext uri="{FF2B5EF4-FFF2-40B4-BE49-F238E27FC236}">
                  <a16:creationId xmlns:a16="http://schemas.microsoft.com/office/drawing/2014/main" id="{EFA10CDB-7F2C-408E-B015-21D8A416B491}"/>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Freeform: Shape 63">
              <a:extLst>
                <a:ext uri="{FF2B5EF4-FFF2-40B4-BE49-F238E27FC236}">
                  <a16:creationId xmlns:a16="http://schemas.microsoft.com/office/drawing/2014/main" id="{E9824241-A3C7-472D-B16A-F11E81E74162}"/>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1" name="TextBox 190">
              <a:extLst>
                <a:ext uri="{FF2B5EF4-FFF2-40B4-BE49-F238E27FC236}">
                  <a16:creationId xmlns:a16="http://schemas.microsoft.com/office/drawing/2014/main" id="{5C83333B-95DB-445A-9E2B-D8C24465E0DA}"/>
                </a:ext>
              </a:extLst>
            </p:cNvPr>
            <p:cNvSpPr txBox="1"/>
            <p:nvPr/>
          </p:nvSpPr>
          <p:spPr>
            <a:xfrm>
              <a:off x="7049222" y="-1119943"/>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WG02</a:t>
              </a:r>
              <a:endParaRPr lang="en-NL" dirty="0"/>
            </a:p>
          </p:txBody>
        </p:sp>
        <p:cxnSp>
          <p:nvCxnSpPr>
            <p:cNvPr id="75" name="Straight Arrow Connector 74">
              <a:extLst>
                <a:ext uri="{FF2B5EF4-FFF2-40B4-BE49-F238E27FC236}">
                  <a16:creationId xmlns:a16="http://schemas.microsoft.com/office/drawing/2014/main" id="{FF2B21B4-F766-476B-92BB-027E2E02BE36}"/>
                </a:ext>
              </a:extLst>
            </p:cNvPr>
            <p:cNvCxnSpPr>
              <a:cxnSpLocks/>
              <a:stCxn id="191" idx="2"/>
              <a:endCxn id="73" idx="0"/>
            </p:cNvCxnSpPr>
            <p:nvPr/>
          </p:nvCxnSpPr>
          <p:spPr>
            <a:xfrm>
              <a:off x="7477065" y="-750611"/>
              <a:ext cx="337244" cy="643931"/>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9648992D-3754-489B-BA13-5116BDBE3696}"/>
                </a:ext>
              </a:extLst>
            </p:cNvPr>
            <p:cNvGrpSpPr>
              <a:grpSpLocks noChangeAspect="1"/>
            </p:cNvGrpSpPr>
            <p:nvPr/>
          </p:nvGrpSpPr>
          <p:grpSpPr>
            <a:xfrm rot="617476">
              <a:off x="2606484" y="4321044"/>
              <a:ext cx="4147102" cy="2538406"/>
              <a:chOff x="2584745" y="1362793"/>
              <a:chExt cx="8294204" cy="5076812"/>
            </a:xfrm>
          </p:grpSpPr>
          <mc:AlternateContent xmlns:mc="http://schemas.openxmlformats.org/markup-compatibility/2006" xmlns:p14="http://schemas.microsoft.com/office/powerpoint/2010/main">
            <mc:Choice Requires="p14">
              <p:contentPart p14:bwMode="auto" r:id="rId6">
                <p14:nvContentPartPr>
                  <p14:cNvPr id="193" name="Inkt 3">
                    <a:extLst>
                      <a:ext uri="{FF2B5EF4-FFF2-40B4-BE49-F238E27FC236}">
                        <a16:creationId xmlns:a16="http://schemas.microsoft.com/office/drawing/2014/main" id="{6480CB1F-4714-4ACF-8BD8-9D75D58B5A22}"/>
                      </a:ext>
                    </a:extLst>
                  </p14:cNvPr>
                  <p14:cNvContentPartPr/>
                  <p14:nvPr/>
                </p14:nvContentPartPr>
                <p14:xfrm>
                  <a:off x="2590240" y="1565587"/>
                  <a:ext cx="7217280" cy="4776120"/>
                </p14:xfrm>
              </p:contentPart>
            </mc:Choice>
            <mc:Fallback xmlns="">
              <p:pic>
                <p:nvPicPr>
                  <p:cNvPr id="193" name="Inkt 3">
                    <a:extLst>
                      <a:ext uri="{FF2B5EF4-FFF2-40B4-BE49-F238E27FC236}">
                        <a16:creationId xmlns:a16="http://schemas.microsoft.com/office/drawing/2014/main" id="{6480CB1F-4714-4ACF-8BD8-9D75D58B5A22}"/>
                      </a:ext>
                    </a:extLst>
                  </p:cNvPr>
                  <p:cNvPicPr/>
                  <p:nvPr/>
                </p:nvPicPr>
                <p:blipFill>
                  <a:blip r:embed="rId7"/>
                  <a:stretch>
                    <a:fillRect/>
                  </a:stretch>
                </p:blipFill>
                <p:spPr>
                  <a:xfrm>
                    <a:off x="2572242" y="1547586"/>
                    <a:ext cx="7252556" cy="48114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4" name="Inkt 4">
                    <a:extLst>
                      <a:ext uri="{FF2B5EF4-FFF2-40B4-BE49-F238E27FC236}">
                        <a16:creationId xmlns:a16="http://schemas.microsoft.com/office/drawing/2014/main" id="{2D8ACF78-B7EE-4B21-BB7B-B22B426592A9}"/>
                      </a:ext>
                    </a:extLst>
                  </p14:cNvPr>
                  <p14:cNvContentPartPr/>
                  <p14:nvPr/>
                </p14:nvContentPartPr>
                <p14:xfrm>
                  <a:off x="6788622" y="1623791"/>
                  <a:ext cx="3813840" cy="4228560"/>
                </p14:xfrm>
              </p:contentPart>
            </mc:Choice>
            <mc:Fallback xmlns="">
              <p:pic>
                <p:nvPicPr>
                  <p:cNvPr id="194" name="Inkt 4">
                    <a:extLst>
                      <a:ext uri="{FF2B5EF4-FFF2-40B4-BE49-F238E27FC236}">
                        <a16:creationId xmlns:a16="http://schemas.microsoft.com/office/drawing/2014/main" id="{2D8ACF78-B7EE-4B21-BB7B-B22B426592A9}"/>
                      </a:ext>
                    </a:extLst>
                  </p:cNvPr>
                  <p:cNvPicPr/>
                  <p:nvPr/>
                </p:nvPicPr>
                <p:blipFill>
                  <a:blip r:embed="rId9"/>
                  <a:stretch>
                    <a:fillRect/>
                  </a:stretch>
                </p:blipFill>
                <p:spPr>
                  <a:xfrm>
                    <a:off x="6770625" y="1605794"/>
                    <a:ext cx="3849113" cy="4263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5" name="Inkt 7">
                    <a:extLst>
                      <a:ext uri="{FF2B5EF4-FFF2-40B4-BE49-F238E27FC236}">
                        <a16:creationId xmlns:a16="http://schemas.microsoft.com/office/drawing/2014/main" id="{EC96DD5F-44E2-4A99-890C-6B1034799994}"/>
                      </a:ext>
                    </a:extLst>
                  </p14:cNvPr>
                  <p14:cNvContentPartPr/>
                  <p14:nvPr/>
                </p14:nvContentPartPr>
                <p14:xfrm>
                  <a:off x="5780465" y="1644258"/>
                  <a:ext cx="147240" cy="1964520"/>
                </p14:xfrm>
              </p:contentPart>
            </mc:Choice>
            <mc:Fallback xmlns="">
              <p:pic>
                <p:nvPicPr>
                  <p:cNvPr id="195" name="Inkt 7">
                    <a:extLst>
                      <a:ext uri="{FF2B5EF4-FFF2-40B4-BE49-F238E27FC236}">
                        <a16:creationId xmlns:a16="http://schemas.microsoft.com/office/drawing/2014/main" id="{EC96DD5F-44E2-4A99-890C-6B1034799994}"/>
                      </a:ext>
                    </a:extLst>
                  </p:cNvPr>
                  <p:cNvPicPr/>
                  <p:nvPr/>
                </p:nvPicPr>
                <p:blipFill>
                  <a:blip r:embed="rId11"/>
                  <a:stretch>
                    <a:fillRect/>
                  </a:stretch>
                </p:blipFill>
                <p:spPr>
                  <a:xfrm>
                    <a:off x="5762509" y="1626261"/>
                    <a:ext cx="182434" cy="19997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6" name="Inkt 9">
                    <a:extLst>
                      <a:ext uri="{FF2B5EF4-FFF2-40B4-BE49-F238E27FC236}">
                        <a16:creationId xmlns:a16="http://schemas.microsoft.com/office/drawing/2014/main" id="{43C5F9E1-F767-4B71-8774-C2DDB7E69DC5}"/>
                      </a:ext>
                    </a:extLst>
                  </p14:cNvPr>
                  <p14:cNvContentPartPr/>
                  <p14:nvPr/>
                </p14:nvContentPartPr>
                <p14:xfrm>
                  <a:off x="5725025" y="3908658"/>
                  <a:ext cx="157320" cy="1569240"/>
                </p14:xfrm>
              </p:contentPart>
            </mc:Choice>
            <mc:Fallback xmlns="">
              <p:pic>
                <p:nvPicPr>
                  <p:cNvPr id="196" name="Inkt 9">
                    <a:extLst>
                      <a:ext uri="{FF2B5EF4-FFF2-40B4-BE49-F238E27FC236}">
                        <a16:creationId xmlns:a16="http://schemas.microsoft.com/office/drawing/2014/main" id="{43C5F9E1-F767-4B71-8774-C2DDB7E69DC5}"/>
                      </a:ext>
                    </a:extLst>
                  </p:cNvPr>
                  <p:cNvPicPr/>
                  <p:nvPr/>
                </p:nvPicPr>
                <p:blipFill>
                  <a:blip r:embed="rId13"/>
                  <a:stretch>
                    <a:fillRect/>
                  </a:stretch>
                </p:blipFill>
                <p:spPr>
                  <a:xfrm>
                    <a:off x="5707066" y="3890662"/>
                    <a:ext cx="192519" cy="16045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7" name="Inkt 11">
                    <a:extLst>
                      <a:ext uri="{FF2B5EF4-FFF2-40B4-BE49-F238E27FC236}">
                        <a16:creationId xmlns:a16="http://schemas.microsoft.com/office/drawing/2014/main" id="{E466A5E9-350D-457C-BBB3-624149F228FA}"/>
                      </a:ext>
                    </a:extLst>
                  </p14:cNvPr>
                  <p14:cNvContentPartPr/>
                  <p14:nvPr/>
                </p14:nvContentPartPr>
                <p14:xfrm>
                  <a:off x="5696585" y="5451618"/>
                  <a:ext cx="61920" cy="786240"/>
                </p14:xfrm>
              </p:contentPart>
            </mc:Choice>
            <mc:Fallback xmlns="">
              <p:pic>
                <p:nvPicPr>
                  <p:cNvPr id="197" name="Inkt 11">
                    <a:extLst>
                      <a:ext uri="{FF2B5EF4-FFF2-40B4-BE49-F238E27FC236}">
                        <a16:creationId xmlns:a16="http://schemas.microsoft.com/office/drawing/2014/main" id="{E466A5E9-350D-457C-BBB3-624149F228FA}"/>
                      </a:ext>
                    </a:extLst>
                  </p:cNvPr>
                  <p:cNvPicPr/>
                  <p:nvPr/>
                </p:nvPicPr>
                <p:blipFill>
                  <a:blip r:embed="rId15"/>
                  <a:stretch>
                    <a:fillRect/>
                  </a:stretch>
                </p:blipFill>
                <p:spPr>
                  <a:xfrm>
                    <a:off x="5678792" y="5433618"/>
                    <a:ext cx="96794" cy="82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8" name="Inkt 12">
                    <a:extLst>
                      <a:ext uri="{FF2B5EF4-FFF2-40B4-BE49-F238E27FC236}">
                        <a16:creationId xmlns:a16="http://schemas.microsoft.com/office/drawing/2014/main" id="{20459935-9134-4051-AC7E-D9D099FCDC9C}"/>
                      </a:ext>
                    </a:extLst>
                  </p14:cNvPr>
                  <p14:cNvContentPartPr/>
                  <p14:nvPr/>
                </p14:nvContentPartPr>
                <p14:xfrm>
                  <a:off x="6082145" y="1623378"/>
                  <a:ext cx="78480" cy="1408680"/>
                </p14:xfrm>
              </p:contentPart>
            </mc:Choice>
            <mc:Fallback xmlns="">
              <p:pic>
                <p:nvPicPr>
                  <p:cNvPr id="198" name="Inkt 12">
                    <a:extLst>
                      <a:ext uri="{FF2B5EF4-FFF2-40B4-BE49-F238E27FC236}">
                        <a16:creationId xmlns:a16="http://schemas.microsoft.com/office/drawing/2014/main" id="{20459935-9134-4051-AC7E-D9D099FCDC9C}"/>
                      </a:ext>
                    </a:extLst>
                  </p:cNvPr>
                  <p:cNvPicPr/>
                  <p:nvPr/>
                </p:nvPicPr>
                <p:blipFill>
                  <a:blip r:embed="rId17"/>
                  <a:stretch>
                    <a:fillRect/>
                  </a:stretch>
                </p:blipFill>
                <p:spPr>
                  <a:xfrm>
                    <a:off x="6064309" y="1605383"/>
                    <a:ext cx="113439" cy="144395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9" name="Inkt 17">
                    <a:extLst>
                      <a:ext uri="{FF2B5EF4-FFF2-40B4-BE49-F238E27FC236}">
                        <a16:creationId xmlns:a16="http://schemas.microsoft.com/office/drawing/2014/main" id="{A6A35578-D928-4AD0-98D4-94281DC5C875}"/>
                      </a:ext>
                    </a:extLst>
                  </p14:cNvPr>
                  <p14:cNvContentPartPr/>
                  <p14:nvPr/>
                </p14:nvContentPartPr>
                <p14:xfrm>
                  <a:off x="5918345" y="3564138"/>
                  <a:ext cx="234360" cy="2704320"/>
                </p14:xfrm>
              </p:contentPart>
            </mc:Choice>
            <mc:Fallback xmlns="">
              <p:pic>
                <p:nvPicPr>
                  <p:cNvPr id="199" name="Inkt 17">
                    <a:extLst>
                      <a:ext uri="{FF2B5EF4-FFF2-40B4-BE49-F238E27FC236}">
                        <a16:creationId xmlns:a16="http://schemas.microsoft.com/office/drawing/2014/main" id="{A6A35578-D928-4AD0-98D4-94281DC5C875}"/>
                      </a:ext>
                    </a:extLst>
                  </p:cNvPr>
                  <p:cNvPicPr/>
                  <p:nvPr/>
                </p:nvPicPr>
                <p:blipFill>
                  <a:blip r:embed="rId19"/>
                  <a:stretch>
                    <a:fillRect/>
                  </a:stretch>
                </p:blipFill>
                <p:spPr>
                  <a:xfrm>
                    <a:off x="5900373" y="3546143"/>
                    <a:ext cx="269586" cy="2739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0" name="Inkt 19">
                    <a:extLst>
                      <a:ext uri="{FF2B5EF4-FFF2-40B4-BE49-F238E27FC236}">
                        <a16:creationId xmlns:a16="http://schemas.microsoft.com/office/drawing/2014/main" id="{DB238BC4-97B0-4F31-AD31-2FBC75BD972F}"/>
                      </a:ext>
                    </a:extLst>
                  </p14:cNvPr>
                  <p14:cNvContentPartPr/>
                  <p14:nvPr/>
                </p14:nvContentPartPr>
                <p14:xfrm>
                  <a:off x="6096185" y="3207738"/>
                  <a:ext cx="1916640" cy="57600"/>
                </p14:xfrm>
              </p:contentPart>
            </mc:Choice>
            <mc:Fallback xmlns="">
              <p:pic>
                <p:nvPicPr>
                  <p:cNvPr id="200" name="Inkt 19">
                    <a:extLst>
                      <a:ext uri="{FF2B5EF4-FFF2-40B4-BE49-F238E27FC236}">
                        <a16:creationId xmlns:a16="http://schemas.microsoft.com/office/drawing/2014/main" id="{DB238BC4-97B0-4F31-AD31-2FBC75BD972F}"/>
                      </a:ext>
                    </a:extLst>
                  </p:cNvPr>
                  <p:cNvPicPr/>
                  <p:nvPr/>
                </p:nvPicPr>
                <p:blipFill>
                  <a:blip r:embed="rId21"/>
                  <a:stretch>
                    <a:fillRect/>
                  </a:stretch>
                </p:blipFill>
                <p:spPr>
                  <a:xfrm>
                    <a:off x="6078192" y="3189960"/>
                    <a:ext cx="1951907" cy="924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1" name="Inkt 28">
                    <a:extLst>
                      <a:ext uri="{FF2B5EF4-FFF2-40B4-BE49-F238E27FC236}">
                        <a16:creationId xmlns:a16="http://schemas.microsoft.com/office/drawing/2014/main" id="{0602659F-E746-44C3-997A-6ACB4CB8F832}"/>
                      </a:ext>
                    </a:extLst>
                  </p14:cNvPr>
                  <p14:cNvContentPartPr/>
                  <p14:nvPr/>
                </p14:nvContentPartPr>
                <p14:xfrm>
                  <a:off x="4445945" y="1732458"/>
                  <a:ext cx="124200" cy="1913400"/>
                </p14:xfrm>
              </p:contentPart>
            </mc:Choice>
            <mc:Fallback xmlns="">
              <p:pic>
                <p:nvPicPr>
                  <p:cNvPr id="201" name="Inkt 28">
                    <a:extLst>
                      <a:ext uri="{FF2B5EF4-FFF2-40B4-BE49-F238E27FC236}">
                        <a16:creationId xmlns:a16="http://schemas.microsoft.com/office/drawing/2014/main" id="{0602659F-E746-44C3-997A-6ACB4CB8F832}"/>
                      </a:ext>
                    </a:extLst>
                  </p:cNvPr>
                  <p:cNvPicPr/>
                  <p:nvPr/>
                </p:nvPicPr>
                <p:blipFill>
                  <a:blip r:embed="rId23"/>
                  <a:stretch>
                    <a:fillRect/>
                  </a:stretch>
                </p:blipFill>
                <p:spPr>
                  <a:xfrm>
                    <a:off x="4427997" y="1714461"/>
                    <a:ext cx="159378" cy="194867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2" name="Inkt 54">
                    <a:extLst>
                      <a:ext uri="{FF2B5EF4-FFF2-40B4-BE49-F238E27FC236}">
                        <a16:creationId xmlns:a16="http://schemas.microsoft.com/office/drawing/2014/main" id="{91421CAE-4D37-4712-83A4-519690DCA75B}"/>
                      </a:ext>
                    </a:extLst>
                  </p14:cNvPr>
                  <p14:cNvContentPartPr/>
                  <p14:nvPr/>
                </p14:nvContentPartPr>
                <p14:xfrm>
                  <a:off x="6070265" y="5383218"/>
                  <a:ext cx="1262880" cy="73440"/>
                </p14:xfrm>
              </p:contentPart>
            </mc:Choice>
            <mc:Fallback xmlns="">
              <p:pic>
                <p:nvPicPr>
                  <p:cNvPr id="202" name="Inkt 54">
                    <a:extLst>
                      <a:ext uri="{FF2B5EF4-FFF2-40B4-BE49-F238E27FC236}">
                        <a16:creationId xmlns:a16="http://schemas.microsoft.com/office/drawing/2014/main" id="{91421CAE-4D37-4712-83A4-519690DCA75B}"/>
                      </a:ext>
                    </a:extLst>
                  </p:cNvPr>
                  <p:cNvPicPr/>
                  <p:nvPr/>
                </p:nvPicPr>
                <p:blipFill>
                  <a:blip r:embed="rId25"/>
                  <a:stretch>
                    <a:fillRect/>
                  </a:stretch>
                </p:blipFill>
                <p:spPr>
                  <a:xfrm>
                    <a:off x="6052275" y="5365393"/>
                    <a:ext cx="1298140" cy="10837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3" name="Inkt 64">
                    <a:extLst>
                      <a:ext uri="{FF2B5EF4-FFF2-40B4-BE49-F238E27FC236}">
                        <a16:creationId xmlns:a16="http://schemas.microsoft.com/office/drawing/2014/main" id="{95D8C8EC-E735-4F9A-B36A-B0A56A3051D4}"/>
                      </a:ext>
                    </a:extLst>
                  </p14:cNvPr>
                  <p14:cNvContentPartPr/>
                  <p14:nvPr/>
                </p14:nvContentPartPr>
                <p14:xfrm>
                  <a:off x="4382945" y="3842058"/>
                  <a:ext cx="75240" cy="1927440"/>
                </p14:xfrm>
              </p:contentPart>
            </mc:Choice>
            <mc:Fallback xmlns="">
              <p:pic>
                <p:nvPicPr>
                  <p:cNvPr id="203" name="Inkt 64">
                    <a:extLst>
                      <a:ext uri="{FF2B5EF4-FFF2-40B4-BE49-F238E27FC236}">
                        <a16:creationId xmlns:a16="http://schemas.microsoft.com/office/drawing/2014/main" id="{95D8C8EC-E735-4F9A-B36A-B0A56A3051D4}"/>
                      </a:ext>
                    </a:extLst>
                  </p:cNvPr>
                  <p:cNvPicPr/>
                  <p:nvPr/>
                </p:nvPicPr>
                <p:blipFill>
                  <a:blip r:embed="rId27"/>
                  <a:stretch>
                    <a:fillRect/>
                  </a:stretch>
                </p:blipFill>
                <p:spPr>
                  <a:xfrm>
                    <a:off x="4365031" y="3824065"/>
                    <a:ext cx="110352" cy="196270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4" name="Inkt 66">
                    <a:extLst>
                      <a:ext uri="{FF2B5EF4-FFF2-40B4-BE49-F238E27FC236}">
                        <a16:creationId xmlns:a16="http://schemas.microsoft.com/office/drawing/2014/main" id="{B1D08245-08B7-49F4-B91C-2842D0A42867}"/>
                      </a:ext>
                    </a:extLst>
                  </p14:cNvPr>
                  <p14:cNvContentPartPr/>
                  <p14:nvPr/>
                </p14:nvContentPartPr>
                <p14:xfrm>
                  <a:off x="5193808" y="3705003"/>
                  <a:ext cx="61920" cy="2221200"/>
                </p14:xfrm>
              </p:contentPart>
            </mc:Choice>
            <mc:Fallback xmlns="">
              <p:pic>
                <p:nvPicPr>
                  <p:cNvPr id="204" name="Inkt 66">
                    <a:extLst>
                      <a:ext uri="{FF2B5EF4-FFF2-40B4-BE49-F238E27FC236}">
                        <a16:creationId xmlns:a16="http://schemas.microsoft.com/office/drawing/2014/main" id="{B1D08245-08B7-49F4-B91C-2842D0A42867}"/>
                      </a:ext>
                    </a:extLst>
                  </p:cNvPr>
                  <p:cNvPicPr/>
                  <p:nvPr/>
                </p:nvPicPr>
                <p:blipFill>
                  <a:blip r:embed="rId29"/>
                  <a:stretch>
                    <a:fillRect/>
                  </a:stretch>
                </p:blipFill>
                <p:spPr>
                  <a:xfrm>
                    <a:off x="5175808" y="3687003"/>
                    <a:ext cx="97200" cy="2256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5" name="Inkt 68">
                    <a:extLst>
                      <a:ext uri="{FF2B5EF4-FFF2-40B4-BE49-F238E27FC236}">
                        <a16:creationId xmlns:a16="http://schemas.microsoft.com/office/drawing/2014/main" id="{1A00A800-9117-4046-9772-325E043A6668}"/>
                      </a:ext>
                    </a:extLst>
                  </p14:cNvPr>
                  <p14:cNvContentPartPr/>
                  <p14:nvPr/>
                </p14:nvContentPartPr>
                <p14:xfrm>
                  <a:off x="4456745" y="4915578"/>
                  <a:ext cx="1258200" cy="22680"/>
                </p14:xfrm>
              </p:contentPart>
            </mc:Choice>
            <mc:Fallback xmlns="">
              <p:pic>
                <p:nvPicPr>
                  <p:cNvPr id="205" name="Inkt 68">
                    <a:extLst>
                      <a:ext uri="{FF2B5EF4-FFF2-40B4-BE49-F238E27FC236}">
                        <a16:creationId xmlns:a16="http://schemas.microsoft.com/office/drawing/2014/main" id="{1A00A800-9117-4046-9772-325E043A6668}"/>
                      </a:ext>
                    </a:extLst>
                  </p:cNvPr>
                  <p:cNvPicPr/>
                  <p:nvPr/>
                </p:nvPicPr>
                <p:blipFill>
                  <a:blip r:embed="rId31"/>
                  <a:stretch>
                    <a:fillRect/>
                  </a:stretch>
                </p:blipFill>
                <p:spPr>
                  <a:xfrm>
                    <a:off x="4438750" y="4897859"/>
                    <a:ext cx="1293470" cy="5740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6" name="Inkt 69">
                    <a:extLst>
                      <a:ext uri="{FF2B5EF4-FFF2-40B4-BE49-F238E27FC236}">
                        <a16:creationId xmlns:a16="http://schemas.microsoft.com/office/drawing/2014/main" id="{A21874D7-88DA-40BE-8212-45C90F695D83}"/>
                      </a:ext>
                    </a:extLst>
                  </p14:cNvPr>
                  <p14:cNvContentPartPr/>
                  <p14:nvPr/>
                </p14:nvContentPartPr>
                <p14:xfrm>
                  <a:off x="3089105" y="4899738"/>
                  <a:ext cx="1414440" cy="42120"/>
                </p14:xfrm>
              </p:contentPart>
            </mc:Choice>
            <mc:Fallback xmlns="">
              <p:pic>
                <p:nvPicPr>
                  <p:cNvPr id="206" name="Inkt 69">
                    <a:extLst>
                      <a:ext uri="{FF2B5EF4-FFF2-40B4-BE49-F238E27FC236}">
                        <a16:creationId xmlns:a16="http://schemas.microsoft.com/office/drawing/2014/main" id="{A21874D7-88DA-40BE-8212-45C90F695D83}"/>
                      </a:ext>
                    </a:extLst>
                  </p:cNvPr>
                  <p:cNvPicPr/>
                  <p:nvPr/>
                </p:nvPicPr>
                <p:blipFill>
                  <a:blip r:embed="rId33"/>
                  <a:stretch>
                    <a:fillRect/>
                  </a:stretch>
                </p:blipFill>
                <p:spPr>
                  <a:xfrm>
                    <a:off x="3071110" y="4881891"/>
                    <a:ext cx="1449711" cy="7710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7" name="Inkt 105">
                    <a:extLst>
                      <a:ext uri="{FF2B5EF4-FFF2-40B4-BE49-F238E27FC236}">
                        <a16:creationId xmlns:a16="http://schemas.microsoft.com/office/drawing/2014/main" id="{FD187177-E17B-4556-AFD5-7141B7AA8021}"/>
                      </a:ext>
                    </a:extLst>
                  </p14:cNvPr>
                  <p14:cNvContentPartPr/>
                  <p14:nvPr/>
                </p14:nvContentPartPr>
                <p14:xfrm>
                  <a:off x="7699265" y="3455418"/>
                  <a:ext cx="322920" cy="29880"/>
                </p14:xfrm>
              </p:contentPart>
            </mc:Choice>
            <mc:Fallback xmlns="">
              <p:pic>
                <p:nvPicPr>
                  <p:cNvPr id="207" name="Inkt 105">
                    <a:extLst>
                      <a:ext uri="{FF2B5EF4-FFF2-40B4-BE49-F238E27FC236}">
                        <a16:creationId xmlns:a16="http://schemas.microsoft.com/office/drawing/2014/main" id="{FD187177-E17B-4556-AFD5-7141B7AA8021}"/>
                      </a:ext>
                    </a:extLst>
                  </p:cNvPr>
                  <p:cNvPicPr/>
                  <p:nvPr/>
                </p:nvPicPr>
                <p:blipFill>
                  <a:blip r:embed="rId35"/>
                  <a:stretch>
                    <a:fillRect/>
                  </a:stretch>
                </p:blipFill>
                <p:spPr>
                  <a:xfrm>
                    <a:off x="7681285" y="3437632"/>
                    <a:ext cx="358161" cy="647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8" name="Inkt 107">
                    <a:extLst>
                      <a:ext uri="{FF2B5EF4-FFF2-40B4-BE49-F238E27FC236}">
                        <a16:creationId xmlns:a16="http://schemas.microsoft.com/office/drawing/2014/main" id="{3751EC18-1145-4717-90D5-15551FA1FC71}"/>
                      </a:ext>
                    </a:extLst>
                  </p14:cNvPr>
                  <p14:cNvContentPartPr/>
                  <p14:nvPr/>
                </p14:nvContentPartPr>
                <p14:xfrm>
                  <a:off x="7711505" y="3801018"/>
                  <a:ext cx="253080" cy="20880"/>
                </p14:xfrm>
              </p:contentPart>
            </mc:Choice>
            <mc:Fallback xmlns="">
              <p:pic>
                <p:nvPicPr>
                  <p:cNvPr id="208" name="Inkt 107">
                    <a:extLst>
                      <a:ext uri="{FF2B5EF4-FFF2-40B4-BE49-F238E27FC236}">
                        <a16:creationId xmlns:a16="http://schemas.microsoft.com/office/drawing/2014/main" id="{3751EC18-1145-4717-90D5-15551FA1FC71}"/>
                      </a:ext>
                    </a:extLst>
                  </p:cNvPr>
                  <p:cNvPicPr/>
                  <p:nvPr/>
                </p:nvPicPr>
                <p:blipFill>
                  <a:blip r:embed="rId37"/>
                  <a:stretch>
                    <a:fillRect/>
                  </a:stretch>
                </p:blipFill>
                <p:spPr>
                  <a:xfrm>
                    <a:off x="7693531" y="3783618"/>
                    <a:ext cx="288310" cy="54984"/>
                  </a:xfrm>
                  <a:prstGeom prst="rect">
                    <a:avLst/>
                  </a:prstGeom>
                </p:spPr>
              </p:pic>
            </mc:Fallback>
          </mc:AlternateContent>
          <p:grpSp>
            <p:nvGrpSpPr>
              <p:cNvPr id="209" name="Groep 119">
                <a:extLst>
                  <a:ext uri="{FF2B5EF4-FFF2-40B4-BE49-F238E27FC236}">
                    <a16:creationId xmlns:a16="http://schemas.microsoft.com/office/drawing/2014/main" id="{A31DE839-A487-4E02-ABCD-C9CFAF5E28CE}"/>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38">
                  <p14:nvContentPartPr>
                    <p14:cNvPr id="457" name="Inkt 109">
                      <a:extLst>
                        <a:ext uri="{FF2B5EF4-FFF2-40B4-BE49-F238E27FC236}">
                          <a16:creationId xmlns:a16="http://schemas.microsoft.com/office/drawing/2014/main" id="{5C26A7C0-31D2-4849-84A5-DE53A3DD4A17}"/>
                        </a:ext>
                      </a:extLst>
                    </p14:cNvPr>
                    <p14:cNvContentPartPr/>
                    <p14:nvPr/>
                  </p14:nvContentPartPr>
                  <p14:xfrm>
                    <a:off x="6270425" y="3328698"/>
                    <a:ext cx="111600" cy="157320"/>
                  </p14:xfrm>
                </p:contentPart>
              </mc:Choice>
              <mc:Fallback xmlns="">
                <p:pic>
                  <p:nvPicPr>
                    <p:cNvPr id="110" name="Inkt 109">
                      <a:extLst>
                        <a:ext uri="{FF2B5EF4-FFF2-40B4-BE49-F238E27FC236}">
                          <a16:creationId xmlns:a16="http://schemas.microsoft.com/office/drawing/2014/main" id="{CA9083A9-2512-4D99-B36A-E18A3056A928}"/>
                        </a:ext>
                      </a:extLst>
                    </p:cNvPr>
                    <p:cNvPicPr/>
                    <p:nvPr/>
                  </p:nvPicPr>
                  <p:blipFill>
                    <a:blip r:embed="rId39"/>
                    <a:stretch>
                      <a:fillRect/>
                    </a:stretch>
                  </p:blipFill>
                  <p:spPr>
                    <a:xfrm>
                      <a:off x="6261425" y="3319698"/>
                      <a:ext cx="1292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8" name="Inkt 110">
                      <a:extLst>
                        <a:ext uri="{FF2B5EF4-FFF2-40B4-BE49-F238E27FC236}">
                          <a16:creationId xmlns:a16="http://schemas.microsoft.com/office/drawing/2014/main" id="{FCB00AEB-FBD1-4896-8B44-0B4AD8AC96B2}"/>
                        </a:ext>
                      </a:extLst>
                    </p14:cNvPr>
                    <p14:cNvContentPartPr/>
                    <p14:nvPr/>
                  </p14:nvContentPartPr>
                  <p14:xfrm>
                    <a:off x="6554105" y="3345618"/>
                    <a:ext cx="86760" cy="126720"/>
                  </p14:xfrm>
                </p:contentPart>
              </mc:Choice>
              <mc:Fallback xmlns="">
                <p:pic>
                  <p:nvPicPr>
                    <p:cNvPr id="111" name="Inkt 110">
                      <a:extLst>
                        <a:ext uri="{FF2B5EF4-FFF2-40B4-BE49-F238E27FC236}">
                          <a16:creationId xmlns:a16="http://schemas.microsoft.com/office/drawing/2014/main" id="{6305FF28-09DD-4AE7-892D-A7322B82F39A}"/>
                        </a:ext>
                      </a:extLst>
                    </p:cNvPr>
                    <p:cNvPicPr/>
                    <p:nvPr/>
                  </p:nvPicPr>
                  <p:blipFill>
                    <a:blip r:embed="rId41"/>
                    <a:stretch>
                      <a:fillRect/>
                    </a:stretch>
                  </p:blipFill>
                  <p:spPr>
                    <a:xfrm>
                      <a:off x="6545105" y="3336978"/>
                      <a:ext cx="104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9" name="Inkt 111">
                      <a:extLst>
                        <a:ext uri="{FF2B5EF4-FFF2-40B4-BE49-F238E27FC236}">
                          <a16:creationId xmlns:a16="http://schemas.microsoft.com/office/drawing/2014/main" id="{2F97E4C9-3951-43CA-8CAB-6868C3D6AEF5}"/>
                        </a:ext>
                      </a:extLst>
                    </p14:cNvPr>
                    <p14:cNvContentPartPr/>
                    <p14:nvPr/>
                  </p14:nvContentPartPr>
                  <p14:xfrm>
                    <a:off x="6835265" y="3331938"/>
                    <a:ext cx="140400" cy="157320"/>
                  </p14:xfrm>
                </p:contentPart>
              </mc:Choice>
              <mc:Fallback xmlns="">
                <p:pic>
                  <p:nvPicPr>
                    <p:cNvPr id="112" name="Inkt 111">
                      <a:extLst>
                        <a:ext uri="{FF2B5EF4-FFF2-40B4-BE49-F238E27FC236}">
                          <a16:creationId xmlns:a16="http://schemas.microsoft.com/office/drawing/2014/main" id="{CF124F4C-D4EF-4A8C-B9C9-D784B6C785DD}"/>
                        </a:ext>
                      </a:extLst>
                    </p:cNvPr>
                    <p:cNvPicPr/>
                    <p:nvPr/>
                  </p:nvPicPr>
                  <p:blipFill>
                    <a:blip r:embed="rId43"/>
                    <a:stretch>
                      <a:fillRect/>
                    </a:stretch>
                  </p:blipFill>
                  <p:spPr>
                    <a:xfrm>
                      <a:off x="6826625" y="3323298"/>
                      <a:ext cx="158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0" name="Inkt 113">
                      <a:extLst>
                        <a:ext uri="{FF2B5EF4-FFF2-40B4-BE49-F238E27FC236}">
                          <a16:creationId xmlns:a16="http://schemas.microsoft.com/office/drawing/2014/main" id="{FB0EB9B7-DA2D-4287-B81F-482CCDD868A7}"/>
                        </a:ext>
                      </a:extLst>
                    </p14:cNvPr>
                    <p14:cNvContentPartPr/>
                    <p14:nvPr/>
                  </p14:nvContentPartPr>
                  <p14:xfrm>
                    <a:off x="7165385" y="3338418"/>
                    <a:ext cx="134280" cy="167760"/>
                  </p14:xfrm>
                </p:contentPart>
              </mc:Choice>
              <mc:Fallback xmlns="">
                <p:pic>
                  <p:nvPicPr>
                    <p:cNvPr id="114" name="Inkt 113">
                      <a:extLst>
                        <a:ext uri="{FF2B5EF4-FFF2-40B4-BE49-F238E27FC236}">
                          <a16:creationId xmlns:a16="http://schemas.microsoft.com/office/drawing/2014/main" id="{A3EC6820-DC16-4B9C-BA4F-A69FE382D357}"/>
                        </a:ext>
                      </a:extLst>
                    </p:cNvPr>
                    <p:cNvPicPr/>
                    <p:nvPr/>
                  </p:nvPicPr>
                  <p:blipFill>
                    <a:blip r:embed="rId45"/>
                    <a:stretch>
                      <a:fillRect/>
                    </a:stretch>
                  </p:blipFill>
                  <p:spPr>
                    <a:xfrm>
                      <a:off x="7156745" y="3329418"/>
                      <a:ext cx="1519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1" name="Inkt 114">
                      <a:extLst>
                        <a:ext uri="{FF2B5EF4-FFF2-40B4-BE49-F238E27FC236}">
                          <a16:creationId xmlns:a16="http://schemas.microsoft.com/office/drawing/2014/main" id="{EAAF50B6-716E-4803-AB5B-99451A07D83D}"/>
                        </a:ext>
                      </a:extLst>
                    </p14:cNvPr>
                    <p14:cNvContentPartPr/>
                    <p14:nvPr/>
                  </p14:nvContentPartPr>
                  <p14:xfrm>
                    <a:off x="7832825" y="3293778"/>
                    <a:ext cx="105120" cy="128160"/>
                  </p14:xfrm>
                </p:contentPart>
              </mc:Choice>
              <mc:Fallback xmlns="">
                <p:pic>
                  <p:nvPicPr>
                    <p:cNvPr id="115" name="Inkt 114">
                      <a:extLst>
                        <a:ext uri="{FF2B5EF4-FFF2-40B4-BE49-F238E27FC236}">
                          <a16:creationId xmlns:a16="http://schemas.microsoft.com/office/drawing/2014/main" id="{660573EE-4657-48BC-9544-0E0DA7DBB07E}"/>
                        </a:ext>
                      </a:extLst>
                    </p:cNvPr>
                    <p:cNvPicPr/>
                    <p:nvPr/>
                  </p:nvPicPr>
                  <p:blipFill>
                    <a:blip r:embed="rId47"/>
                    <a:stretch>
                      <a:fillRect/>
                    </a:stretch>
                  </p:blipFill>
                  <p:spPr>
                    <a:xfrm>
                      <a:off x="7824185" y="3285138"/>
                      <a:ext cx="122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2" name="Inkt 115">
                      <a:extLst>
                        <a:ext uri="{FF2B5EF4-FFF2-40B4-BE49-F238E27FC236}">
                          <a16:creationId xmlns:a16="http://schemas.microsoft.com/office/drawing/2014/main" id="{CEE0E01A-758A-45ED-A7B9-FE0E20D7B519}"/>
                        </a:ext>
                      </a:extLst>
                    </p14:cNvPr>
                    <p14:cNvContentPartPr/>
                    <p14:nvPr/>
                  </p14:nvContentPartPr>
                  <p14:xfrm>
                    <a:off x="7859825" y="3513378"/>
                    <a:ext cx="95400" cy="102240"/>
                  </p14:xfrm>
                </p:contentPart>
              </mc:Choice>
              <mc:Fallback xmlns="">
                <p:pic>
                  <p:nvPicPr>
                    <p:cNvPr id="116" name="Inkt 115">
                      <a:extLst>
                        <a:ext uri="{FF2B5EF4-FFF2-40B4-BE49-F238E27FC236}">
                          <a16:creationId xmlns:a16="http://schemas.microsoft.com/office/drawing/2014/main" id="{110A762A-740E-485F-8E2C-E9543656A500}"/>
                        </a:ext>
                      </a:extLst>
                    </p:cNvPr>
                    <p:cNvPicPr/>
                    <p:nvPr/>
                  </p:nvPicPr>
                  <p:blipFill>
                    <a:blip r:embed="rId49"/>
                    <a:stretch>
                      <a:fillRect/>
                    </a:stretch>
                  </p:blipFill>
                  <p:spPr>
                    <a:xfrm>
                      <a:off x="7851185" y="3504378"/>
                      <a:ext cx="1130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3" name="Inkt 116">
                      <a:extLst>
                        <a:ext uri="{FF2B5EF4-FFF2-40B4-BE49-F238E27FC236}">
                          <a16:creationId xmlns:a16="http://schemas.microsoft.com/office/drawing/2014/main" id="{E0BA30E4-4017-47A2-881C-80ADB465F8C2}"/>
                        </a:ext>
                      </a:extLst>
                    </p14:cNvPr>
                    <p14:cNvContentPartPr/>
                    <p14:nvPr/>
                  </p14:nvContentPartPr>
                  <p14:xfrm>
                    <a:off x="7843625" y="3677178"/>
                    <a:ext cx="99360" cy="88200"/>
                  </p14:xfrm>
                </p:contentPart>
              </mc:Choice>
              <mc:Fallback xmlns="">
                <p:pic>
                  <p:nvPicPr>
                    <p:cNvPr id="117" name="Inkt 116">
                      <a:extLst>
                        <a:ext uri="{FF2B5EF4-FFF2-40B4-BE49-F238E27FC236}">
                          <a16:creationId xmlns:a16="http://schemas.microsoft.com/office/drawing/2014/main" id="{D319475B-E1A1-4A30-8754-298B1710008B}"/>
                        </a:ext>
                      </a:extLst>
                    </p:cNvPr>
                    <p:cNvPicPr/>
                    <p:nvPr/>
                  </p:nvPicPr>
                  <p:blipFill>
                    <a:blip r:embed="rId51"/>
                    <a:stretch>
                      <a:fillRect/>
                    </a:stretch>
                  </p:blipFill>
                  <p:spPr>
                    <a:xfrm>
                      <a:off x="7834985" y="3668178"/>
                      <a:ext cx="1170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4" name="Inkt 118">
                      <a:extLst>
                        <a:ext uri="{FF2B5EF4-FFF2-40B4-BE49-F238E27FC236}">
                          <a16:creationId xmlns:a16="http://schemas.microsoft.com/office/drawing/2014/main" id="{04FEE60B-3B00-47A9-9CAB-758A4CBA00DC}"/>
                        </a:ext>
                      </a:extLst>
                    </p14:cNvPr>
                    <p14:cNvContentPartPr/>
                    <p14:nvPr/>
                  </p14:nvContentPartPr>
                  <p14:xfrm>
                    <a:off x="7838585" y="3852858"/>
                    <a:ext cx="85320" cy="57240"/>
                  </p14:xfrm>
                </p:contentPart>
              </mc:Choice>
              <mc:Fallback xmlns="">
                <p:pic>
                  <p:nvPicPr>
                    <p:cNvPr id="119" name="Inkt 118">
                      <a:extLst>
                        <a:ext uri="{FF2B5EF4-FFF2-40B4-BE49-F238E27FC236}">
                          <a16:creationId xmlns:a16="http://schemas.microsoft.com/office/drawing/2014/main" id="{D3331A4B-3390-418B-9A1E-8DDB5BBDF5BF}"/>
                        </a:ext>
                      </a:extLst>
                    </p:cNvPr>
                    <p:cNvPicPr/>
                    <p:nvPr/>
                  </p:nvPicPr>
                  <p:blipFill>
                    <a:blip r:embed="rId53"/>
                    <a:stretch>
                      <a:fillRect/>
                    </a:stretch>
                  </p:blipFill>
                  <p:spPr>
                    <a:xfrm>
                      <a:off x="7829585" y="3844218"/>
                      <a:ext cx="102960" cy="74880"/>
                    </a:xfrm>
                    <a:prstGeom prst="rect">
                      <a:avLst/>
                    </a:prstGeom>
                  </p:spPr>
                </p:pic>
              </mc:Fallback>
            </mc:AlternateContent>
          </p:grpSp>
          <p:grpSp>
            <p:nvGrpSpPr>
              <p:cNvPr id="210" name="Groep 124">
                <a:extLst>
                  <a:ext uri="{FF2B5EF4-FFF2-40B4-BE49-F238E27FC236}">
                    <a16:creationId xmlns:a16="http://schemas.microsoft.com/office/drawing/2014/main" id="{1CE7C2AB-F7E9-4A59-AFCD-C668A2E39E0C}"/>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54">
                  <p14:nvContentPartPr>
                    <p14:cNvPr id="454" name="Inkt 120">
                      <a:extLst>
                        <a:ext uri="{FF2B5EF4-FFF2-40B4-BE49-F238E27FC236}">
                          <a16:creationId xmlns:a16="http://schemas.microsoft.com/office/drawing/2014/main" id="{9977E0FB-ED08-4132-BDF3-74008274C87B}"/>
                        </a:ext>
                      </a:extLst>
                    </p14:cNvPr>
                    <p14:cNvContentPartPr/>
                    <p14:nvPr/>
                  </p14:nvContentPartPr>
                  <p14:xfrm>
                    <a:off x="8383625" y="4873458"/>
                    <a:ext cx="164880" cy="245520"/>
                  </p14:xfrm>
                </p:contentPart>
              </mc:Choice>
              <mc:Fallback xmlns="">
                <p:pic>
                  <p:nvPicPr>
                    <p:cNvPr id="121" name="Inkt 120">
                      <a:extLst>
                        <a:ext uri="{FF2B5EF4-FFF2-40B4-BE49-F238E27FC236}">
                          <a16:creationId xmlns:a16="http://schemas.microsoft.com/office/drawing/2014/main" id="{6BD2E9A9-20F6-4979-A2B6-151C2A9AC319}"/>
                        </a:ext>
                      </a:extLst>
                    </p:cNvPr>
                    <p:cNvPicPr/>
                    <p:nvPr/>
                  </p:nvPicPr>
                  <p:blipFill>
                    <a:blip r:embed="rId55"/>
                    <a:stretch>
                      <a:fillRect/>
                    </a:stretch>
                  </p:blipFill>
                  <p:spPr>
                    <a:xfrm>
                      <a:off x="8374985" y="4864818"/>
                      <a:ext cx="182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5" name="Inkt 121">
                      <a:extLst>
                        <a:ext uri="{FF2B5EF4-FFF2-40B4-BE49-F238E27FC236}">
                          <a16:creationId xmlns:a16="http://schemas.microsoft.com/office/drawing/2014/main" id="{6C25B1A7-E882-4872-9EE6-79039EDDD99D}"/>
                        </a:ext>
                      </a:extLst>
                    </p14:cNvPr>
                    <p14:cNvContentPartPr/>
                    <p14:nvPr/>
                  </p14:nvContentPartPr>
                  <p14:xfrm>
                    <a:off x="8596385" y="4910898"/>
                    <a:ext cx="151920" cy="223920"/>
                  </p14:xfrm>
                </p:contentPart>
              </mc:Choice>
              <mc:Fallback xmlns="">
                <p:pic>
                  <p:nvPicPr>
                    <p:cNvPr id="122" name="Inkt 121">
                      <a:extLst>
                        <a:ext uri="{FF2B5EF4-FFF2-40B4-BE49-F238E27FC236}">
                          <a16:creationId xmlns:a16="http://schemas.microsoft.com/office/drawing/2014/main" id="{3FA5FDAB-DADC-4180-9001-062EB65722ED}"/>
                        </a:ext>
                      </a:extLst>
                    </p:cNvPr>
                    <p:cNvPicPr/>
                    <p:nvPr/>
                  </p:nvPicPr>
                  <p:blipFill>
                    <a:blip r:embed="rId57"/>
                    <a:stretch>
                      <a:fillRect/>
                    </a:stretch>
                  </p:blipFill>
                  <p:spPr>
                    <a:xfrm>
                      <a:off x="8587745" y="490225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6" name="Inkt 123">
                      <a:extLst>
                        <a:ext uri="{FF2B5EF4-FFF2-40B4-BE49-F238E27FC236}">
                          <a16:creationId xmlns:a16="http://schemas.microsoft.com/office/drawing/2014/main" id="{D7094562-D732-4AAA-A533-1DD2B17E9FD2}"/>
                        </a:ext>
                      </a:extLst>
                    </p14:cNvPr>
                    <p14:cNvContentPartPr/>
                    <p14:nvPr/>
                  </p14:nvContentPartPr>
                  <p14:xfrm>
                    <a:off x="8389385" y="4667178"/>
                    <a:ext cx="141840" cy="143640"/>
                  </p14:xfrm>
                </p:contentPart>
              </mc:Choice>
              <mc:Fallback xmlns="">
                <p:pic>
                  <p:nvPicPr>
                    <p:cNvPr id="124" name="Inkt 123">
                      <a:extLst>
                        <a:ext uri="{FF2B5EF4-FFF2-40B4-BE49-F238E27FC236}">
                          <a16:creationId xmlns:a16="http://schemas.microsoft.com/office/drawing/2014/main" id="{C7A28B3B-4902-4357-BBE8-905DABCB445E}"/>
                        </a:ext>
                      </a:extLst>
                    </p:cNvPr>
                    <p:cNvPicPr/>
                    <p:nvPr/>
                  </p:nvPicPr>
                  <p:blipFill>
                    <a:blip r:embed="rId59"/>
                    <a:stretch>
                      <a:fillRect/>
                    </a:stretch>
                  </p:blipFill>
                  <p:spPr>
                    <a:xfrm>
                      <a:off x="8380385" y="4658538"/>
                      <a:ext cx="159480" cy="161280"/>
                    </a:xfrm>
                    <a:prstGeom prst="rect">
                      <a:avLst/>
                    </a:prstGeom>
                  </p:spPr>
                </p:pic>
              </mc:Fallback>
            </mc:AlternateContent>
          </p:grpSp>
          <p:grpSp>
            <p:nvGrpSpPr>
              <p:cNvPr id="211" name="Groep 130">
                <a:extLst>
                  <a:ext uri="{FF2B5EF4-FFF2-40B4-BE49-F238E27FC236}">
                    <a16:creationId xmlns:a16="http://schemas.microsoft.com/office/drawing/2014/main" id="{2349D2E7-31B9-4720-BCF4-6E9A0D0A8B4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60">
                  <p14:nvContentPartPr>
                    <p14:cNvPr id="449" name="Inkt 125">
                      <a:extLst>
                        <a:ext uri="{FF2B5EF4-FFF2-40B4-BE49-F238E27FC236}">
                          <a16:creationId xmlns:a16="http://schemas.microsoft.com/office/drawing/2014/main" id="{73D6CDD9-E762-42B1-BEAE-D2F4A49D119F}"/>
                        </a:ext>
                      </a:extLst>
                    </p14:cNvPr>
                    <p14:cNvContentPartPr/>
                    <p14:nvPr/>
                  </p14:nvContentPartPr>
                  <p14:xfrm>
                    <a:off x="5524505" y="3216738"/>
                    <a:ext cx="198360" cy="298800"/>
                  </p14:xfrm>
                </p:contentPart>
              </mc:Choice>
              <mc:Fallback xmlns="">
                <p:pic>
                  <p:nvPicPr>
                    <p:cNvPr id="126" name="Inkt 125">
                      <a:extLst>
                        <a:ext uri="{FF2B5EF4-FFF2-40B4-BE49-F238E27FC236}">
                          <a16:creationId xmlns:a16="http://schemas.microsoft.com/office/drawing/2014/main" id="{27CD859D-C78F-4117-B8EC-4D096866B849}"/>
                        </a:ext>
                      </a:extLst>
                    </p:cNvPr>
                    <p:cNvPicPr/>
                    <p:nvPr/>
                  </p:nvPicPr>
                  <p:blipFill>
                    <a:blip r:embed="rId61"/>
                    <a:stretch>
                      <a:fillRect/>
                    </a:stretch>
                  </p:blipFill>
                  <p:spPr>
                    <a:xfrm>
                      <a:off x="5515505" y="3207738"/>
                      <a:ext cx="2160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0" name="Inkt 126">
                      <a:extLst>
                        <a:ext uri="{FF2B5EF4-FFF2-40B4-BE49-F238E27FC236}">
                          <a16:creationId xmlns:a16="http://schemas.microsoft.com/office/drawing/2014/main" id="{8C51CB19-67AC-4023-88E9-C5FB99E008E8}"/>
                        </a:ext>
                      </a:extLst>
                    </p14:cNvPr>
                    <p14:cNvContentPartPr/>
                    <p14:nvPr/>
                  </p14:nvContentPartPr>
                  <p14:xfrm>
                    <a:off x="5129585" y="2913978"/>
                    <a:ext cx="315360" cy="618120"/>
                  </p14:xfrm>
                </p:contentPart>
              </mc:Choice>
              <mc:Fallback xmlns="">
                <p:pic>
                  <p:nvPicPr>
                    <p:cNvPr id="127" name="Inkt 126">
                      <a:extLst>
                        <a:ext uri="{FF2B5EF4-FFF2-40B4-BE49-F238E27FC236}">
                          <a16:creationId xmlns:a16="http://schemas.microsoft.com/office/drawing/2014/main" id="{FEAC095B-270D-468E-8F3C-4F02EEDDD165}"/>
                        </a:ext>
                      </a:extLst>
                    </p:cNvPr>
                    <p:cNvPicPr/>
                    <p:nvPr/>
                  </p:nvPicPr>
                  <p:blipFill>
                    <a:blip r:embed="rId63"/>
                    <a:stretch>
                      <a:fillRect/>
                    </a:stretch>
                  </p:blipFill>
                  <p:spPr>
                    <a:xfrm>
                      <a:off x="5120585" y="2904978"/>
                      <a:ext cx="3330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1" name="Inkt 127">
                      <a:extLst>
                        <a:ext uri="{FF2B5EF4-FFF2-40B4-BE49-F238E27FC236}">
                          <a16:creationId xmlns:a16="http://schemas.microsoft.com/office/drawing/2014/main" id="{DA342DBF-0A8C-427F-9DB6-7A9F2E4485F2}"/>
                        </a:ext>
                      </a:extLst>
                    </p14:cNvPr>
                    <p14:cNvContentPartPr/>
                    <p14:nvPr/>
                  </p14:nvContentPartPr>
                  <p14:xfrm>
                    <a:off x="5206265" y="2989218"/>
                    <a:ext cx="177840" cy="583920"/>
                  </p14:xfrm>
                </p:contentPart>
              </mc:Choice>
              <mc:Fallback xmlns="">
                <p:pic>
                  <p:nvPicPr>
                    <p:cNvPr id="128" name="Inkt 127">
                      <a:extLst>
                        <a:ext uri="{FF2B5EF4-FFF2-40B4-BE49-F238E27FC236}">
                          <a16:creationId xmlns:a16="http://schemas.microsoft.com/office/drawing/2014/main" id="{779F82CE-AF34-44CE-9298-106BAF653EBC}"/>
                        </a:ext>
                      </a:extLst>
                    </p:cNvPr>
                    <p:cNvPicPr/>
                    <p:nvPr/>
                  </p:nvPicPr>
                  <p:blipFill>
                    <a:blip r:embed="rId65"/>
                    <a:stretch>
                      <a:fillRect/>
                    </a:stretch>
                  </p:blipFill>
                  <p:spPr>
                    <a:xfrm>
                      <a:off x="5197625" y="2980578"/>
                      <a:ext cx="19548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2" name="Inkt 128">
                      <a:extLst>
                        <a:ext uri="{FF2B5EF4-FFF2-40B4-BE49-F238E27FC236}">
                          <a16:creationId xmlns:a16="http://schemas.microsoft.com/office/drawing/2014/main" id="{EB0A2DE1-C11C-4944-9FDD-75E77D1EDA47}"/>
                        </a:ext>
                      </a:extLst>
                    </p14:cNvPr>
                    <p14:cNvContentPartPr/>
                    <p14:nvPr/>
                  </p14:nvContentPartPr>
                  <p14:xfrm>
                    <a:off x="4969385" y="3428778"/>
                    <a:ext cx="130320" cy="119880"/>
                  </p14:xfrm>
                </p:contentPart>
              </mc:Choice>
              <mc:Fallback xmlns="">
                <p:pic>
                  <p:nvPicPr>
                    <p:cNvPr id="129" name="Inkt 128">
                      <a:extLst>
                        <a:ext uri="{FF2B5EF4-FFF2-40B4-BE49-F238E27FC236}">
                          <a16:creationId xmlns:a16="http://schemas.microsoft.com/office/drawing/2014/main" id="{9009B583-EDAA-4C45-A610-B4175F75243B}"/>
                        </a:ext>
                      </a:extLst>
                    </p:cNvPr>
                    <p:cNvPicPr/>
                    <p:nvPr/>
                  </p:nvPicPr>
                  <p:blipFill>
                    <a:blip r:embed="rId67"/>
                    <a:stretch>
                      <a:fillRect/>
                    </a:stretch>
                  </p:blipFill>
                  <p:spPr>
                    <a:xfrm>
                      <a:off x="4960745" y="3420138"/>
                      <a:ext cx="147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3" name="Inkt 129">
                      <a:extLst>
                        <a:ext uri="{FF2B5EF4-FFF2-40B4-BE49-F238E27FC236}">
                          <a16:creationId xmlns:a16="http://schemas.microsoft.com/office/drawing/2014/main" id="{B4B73D52-37ED-4836-9544-A4D3BD25E206}"/>
                        </a:ext>
                      </a:extLst>
                    </p14:cNvPr>
                    <p14:cNvContentPartPr/>
                    <p14:nvPr/>
                  </p14:nvContentPartPr>
                  <p14:xfrm>
                    <a:off x="5201945" y="2960418"/>
                    <a:ext cx="46080" cy="187200"/>
                  </p14:xfrm>
                </p:contentPart>
              </mc:Choice>
              <mc:Fallback xmlns="">
                <p:pic>
                  <p:nvPicPr>
                    <p:cNvPr id="130" name="Inkt 129">
                      <a:extLst>
                        <a:ext uri="{FF2B5EF4-FFF2-40B4-BE49-F238E27FC236}">
                          <a16:creationId xmlns:a16="http://schemas.microsoft.com/office/drawing/2014/main" id="{A9FBAF74-373D-4FDC-9857-13BF131FECF4}"/>
                        </a:ext>
                      </a:extLst>
                    </p:cNvPr>
                    <p:cNvPicPr/>
                    <p:nvPr/>
                  </p:nvPicPr>
                  <p:blipFill>
                    <a:blip r:embed="rId69"/>
                    <a:stretch>
                      <a:fillRect/>
                    </a:stretch>
                  </p:blipFill>
                  <p:spPr>
                    <a:xfrm>
                      <a:off x="5193305" y="2951778"/>
                      <a:ext cx="63720" cy="204840"/>
                    </a:xfrm>
                    <a:prstGeom prst="rect">
                      <a:avLst/>
                    </a:prstGeom>
                  </p:spPr>
                </p:pic>
              </mc:Fallback>
            </mc:AlternateContent>
          </p:grpSp>
          <p:grpSp>
            <p:nvGrpSpPr>
              <p:cNvPr id="212" name="Groep 134">
                <a:extLst>
                  <a:ext uri="{FF2B5EF4-FFF2-40B4-BE49-F238E27FC236}">
                    <a16:creationId xmlns:a16="http://schemas.microsoft.com/office/drawing/2014/main" id="{4DD9EC2E-CD87-410E-BE70-13AFBF80FE2F}"/>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70">
                  <p14:nvContentPartPr>
                    <p14:cNvPr id="446" name="Inkt 131">
                      <a:extLst>
                        <a:ext uri="{FF2B5EF4-FFF2-40B4-BE49-F238E27FC236}">
                          <a16:creationId xmlns:a16="http://schemas.microsoft.com/office/drawing/2014/main" id="{6256CA7E-B06D-460E-93D7-32D1859C6060}"/>
                        </a:ext>
                      </a:extLst>
                    </p14:cNvPr>
                    <p14:cNvContentPartPr/>
                    <p14:nvPr/>
                  </p14:nvContentPartPr>
                  <p14:xfrm>
                    <a:off x="4099985" y="2973018"/>
                    <a:ext cx="49680" cy="464760"/>
                  </p14:xfrm>
                </p:contentPart>
              </mc:Choice>
              <mc:Fallback xmlns="">
                <p:pic>
                  <p:nvPicPr>
                    <p:cNvPr id="132" name="Inkt 131">
                      <a:extLst>
                        <a:ext uri="{FF2B5EF4-FFF2-40B4-BE49-F238E27FC236}">
                          <a16:creationId xmlns:a16="http://schemas.microsoft.com/office/drawing/2014/main" id="{56503DEC-67CA-486C-86A7-9CFD1BB8B1FA}"/>
                        </a:ext>
                      </a:extLst>
                    </p:cNvPr>
                    <p:cNvPicPr/>
                    <p:nvPr/>
                  </p:nvPicPr>
                  <p:blipFill>
                    <a:blip r:embed="rId71"/>
                    <a:stretch>
                      <a:fillRect/>
                    </a:stretch>
                  </p:blipFill>
                  <p:spPr>
                    <a:xfrm>
                      <a:off x="4090985" y="2964018"/>
                      <a:ext cx="673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7" name="Inkt 132">
                      <a:extLst>
                        <a:ext uri="{FF2B5EF4-FFF2-40B4-BE49-F238E27FC236}">
                          <a16:creationId xmlns:a16="http://schemas.microsoft.com/office/drawing/2014/main" id="{9665B8FD-C3A1-41A9-A014-20C4F660786D}"/>
                        </a:ext>
                      </a:extLst>
                    </p14:cNvPr>
                    <p14:cNvContentPartPr/>
                    <p14:nvPr/>
                  </p14:nvContentPartPr>
                  <p14:xfrm>
                    <a:off x="4087745" y="2969058"/>
                    <a:ext cx="317880" cy="529560"/>
                  </p14:xfrm>
                </p:contentPart>
              </mc:Choice>
              <mc:Fallback xmlns="">
                <p:pic>
                  <p:nvPicPr>
                    <p:cNvPr id="133" name="Inkt 132">
                      <a:extLst>
                        <a:ext uri="{FF2B5EF4-FFF2-40B4-BE49-F238E27FC236}">
                          <a16:creationId xmlns:a16="http://schemas.microsoft.com/office/drawing/2014/main" id="{08ACE615-4F62-486C-9B8E-646107723648}"/>
                        </a:ext>
                      </a:extLst>
                    </p:cNvPr>
                    <p:cNvPicPr/>
                    <p:nvPr/>
                  </p:nvPicPr>
                  <p:blipFill>
                    <a:blip r:embed="rId73"/>
                    <a:stretch>
                      <a:fillRect/>
                    </a:stretch>
                  </p:blipFill>
                  <p:spPr>
                    <a:xfrm>
                      <a:off x="4079105" y="2960058"/>
                      <a:ext cx="33552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8" name="Inkt 133">
                      <a:extLst>
                        <a:ext uri="{FF2B5EF4-FFF2-40B4-BE49-F238E27FC236}">
                          <a16:creationId xmlns:a16="http://schemas.microsoft.com/office/drawing/2014/main" id="{9F94FB91-0FED-4683-8B62-2DD13BB064E3}"/>
                        </a:ext>
                      </a:extLst>
                    </p14:cNvPr>
                    <p14:cNvContentPartPr/>
                    <p14:nvPr/>
                  </p14:nvContentPartPr>
                  <p14:xfrm>
                    <a:off x="3751505" y="3340938"/>
                    <a:ext cx="169560" cy="148320"/>
                  </p14:xfrm>
                </p:contentPart>
              </mc:Choice>
              <mc:Fallback xmlns="">
                <p:pic>
                  <p:nvPicPr>
                    <p:cNvPr id="134" name="Inkt 133">
                      <a:extLst>
                        <a:ext uri="{FF2B5EF4-FFF2-40B4-BE49-F238E27FC236}">
                          <a16:creationId xmlns:a16="http://schemas.microsoft.com/office/drawing/2014/main" id="{DC6F7351-145C-46AD-8C27-B18C39656DE7}"/>
                        </a:ext>
                      </a:extLst>
                    </p:cNvPr>
                    <p:cNvPicPr/>
                    <p:nvPr/>
                  </p:nvPicPr>
                  <p:blipFill>
                    <a:blip r:embed="rId75"/>
                    <a:stretch>
                      <a:fillRect/>
                    </a:stretch>
                  </p:blipFill>
                  <p:spPr>
                    <a:xfrm>
                      <a:off x="3742505" y="3332298"/>
                      <a:ext cx="187200" cy="16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213" name="Inkt 135">
                    <a:extLst>
                      <a:ext uri="{FF2B5EF4-FFF2-40B4-BE49-F238E27FC236}">
                        <a16:creationId xmlns:a16="http://schemas.microsoft.com/office/drawing/2014/main" id="{DAAD9C0B-7F55-494D-BD34-D613478EB9E5}"/>
                      </a:ext>
                    </a:extLst>
                  </p14:cNvPr>
                  <p14:cNvContentPartPr/>
                  <p14:nvPr/>
                </p14:nvContentPartPr>
                <p14:xfrm>
                  <a:off x="8212985" y="2507178"/>
                  <a:ext cx="180000" cy="302400"/>
                </p14:xfrm>
              </p:contentPart>
            </mc:Choice>
            <mc:Fallback xmlns="">
              <p:pic>
                <p:nvPicPr>
                  <p:cNvPr id="213" name="Inkt 135">
                    <a:extLst>
                      <a:ext uri="{FF2B5EF4-FFF2-40B4-BE49-F238E27FC236}">
                        <a16:creationId xmlns:a16="http://schemas.microsoft.com/office/drawing/2014/main" id="{DAAD9C0B-7F55-494D-BD34-D613478EB9E5}"/>
                      </a:ext>
                    </a:extLst>
                  </p:cNvPr>
                  <p:cNvPicPr/>
                  <p:nvPr/>
                </p:nvPicPr>
                <p:blipFill>
                  <a:blip r:embed="rId77"/>
                  <a:stretch>
                    <a:fillRect/>
                  </a:stretch>
                </p:blipFill>
                <p:spPr>
                  <a:xfrm>
                    <a:off x="8195057" y="2489221"/>
                    <a:ext cx="215139" cy="33759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4" name="Inkt 136">
                    <a:extLst>
                      <a:ext uri="{FF2B5EF4-FFF2-40B4-BE49-F238E27FC236}">
                        <a16:creationId xmlns:a16="http://schemas.microsoft.com/office/drawing/2014/main" id="{22190694-C7E5-411B-8486-6268FAB46F8F}"/>
                      </a:ext>
                    </a:extLst>
                  </p14:cNvPr>
                  <p14:cNvContentPartPr/>
                  <p14:nvPr/>
                </p14:nvContentPartPr>
                <p14:xfrm>
                  <a:off x="4434278" y="5216919"/>
                  <a:ext cx="696960" cy="46080"/>
                </p14:xfrm>
              </p:contentPart>
            </mc:Choice>
            <mc:Fallback xmlns="">
              <p:pic>
                <p:nvPicPr>
                  <p:cNvPr id="214" name="Inkt 136">
                    <a:extLst>
                      <a:ext uri="{FF2B5EF4-FFF2-40B4-BE49-F238E27FC236}">
                        <a16:creationId xmlns:a16="http://schemas.microsoft.com/office/drawing/2014/main" id="{22190694-C7E5-411B-8486-6268FAB46F8F}"/>
                      </a:ext>
                    </a:extLst>
                  </p:cNvPr>
                  <p:cNvPicPr/>
                  <p:nvPr/>
                </p:nvPicPr>
                <p:blipFill>
                  <a:blip r:embed="rId79"/>
                  <a:stretch>
                    <a:fillRect/>
                  </a:stretch>
                </p:blipFill>
                <p:spPr>
                  <a:xfrm>
                    <a:off x="4416297" y="5199196"/>
                    <a:ext cx="732204" cy="80817"/>
                  </a:xfrm>
                  <a:prstGeom prst="rect">
                    <a:avLst/>
                  </a:prstGeom>
                </p:spPr>
              </p:pic>
            </mc:Fallback>
          </mc:AlternateContent>
          <p:sp>
            <p:nvSpPr>
              <p:cNvPr id="215" name="Tekstvak 137">
                <a:extLst>
                  <a:ext uri="{FF2B5EF4-FFF2-40B4-BE49-F238E27FC236}">
                    <a16:creationId xmlns:a16="http://schemas.microsoft.com/office/drawing/2014/main" id="{9B4C0B79-EB59-445D-A251-E9C69161CFE4}"/>
                  </a:ext>
                </a:extLst>
              </p:cNvPr>
              <p:cNvSpPr txBox="1"/>
              <p:nvPr/>
            </p:nvSpPr>
            <p:spPr>
              <a:xfrm>
                <a:off x="3682767" y="2684477"/>
                <a:ext cx="625492" cy="307777"/>
              </a:xfrm>
              <a:prstGeom prst="rect">
                <a:avLst/>
              </a:prstGeom>
              <a:noFill/>
            </p:spPr>
            <p:txBody>
              <a:bodyPr wrap="none" rtlCol="0">
                <a:spAutoFit/>
              </a:bodyPr>
              <a:lstStyle/>
              <a:p>
                <a:r>
                  <a:rPr lang="nl-NL" sz="1400" dirty="0"/>
                  <a:t>WR01</a:t>
                </a:r>
                <a:endParaRPr lang="en-GB" sz="1400" dirty="0"/>
              </a:p>
            </p:txBody>
          </p:sp>
          <p:sp>
            <p:nvSpPr>
              <p:cNvPr id="216" name="Tekstvak 138">
                <a:extLst>
                  <a:ext uri="{FF2B5EF4-FFF2-40B4-BE49-F238E27FC236}">
                    <a16:creationId xmlns:a16="http://schemas.microsoft.com/office/drawing/2014/main" id="{FCD47D4E-3ACD-400B-BD37-845B784EBEB2}"/>
                  </a:ext>
                </a:extLst>
              </p:cNvPr>
              <p:cNvSpPr txBox="1"/>
              <p:nvPr/>
            </p:nvSpPr>
            <p:spPr>
              <a:xfrm>
                <a:off x="5091785" y="2365695"/>
                <a:ext cx="625492" cy="307777"/>
              </a:xfrm>
              <a:prstGeom prst="rect">
                <a:avLst/>
              </a:prstGeom>
              <a:noFill/>
            </p:spPr>
            <p:txBody>
              <a:bodyPr wrap="none" rtlCol="0">
                <a:spAutoFit/>
              </a:bodyPr>
              <a:lstStyle/>
              <a:p>
                <a:r>
                  <a:rPr lang="nl-NL" sz="1400" dirty="0"/>
                  <a:t>WR02</a:t>
                </a:r>
                <a:endParaRPr lang="en-GB" sz="1400" dirty="0"/>
              </a:p>
            </p:txBody>
          </p:sp>
          <p:sp>
            <p:nvSpPr>
              <p:cNvPr id="217" name="Tekstvak 139">
                <a:extLst>
                  <a:ext uri="{FF2B5EF4-FFF2-40B4-BE49-F238E27FC236}">
                    <a16:creationId xmlns:a16="http://schemas.microsoft.com/office/drawing/2014/main" id="{34A6437A-CBB5-4B56-9B5D-90480A770492}"/>
                  </a:ext>
                </a:extLst>
              </p:cNvPr>
              <p:cNvSpPr txBox="1"/>
              <p:nvPr/>
            </p:nvSpPr>
            <p:spPr>
              <a:xfrm>
                <a:off x="5800769" y="2978198"/>
                <a:ext cx="625492" cy="307777"/>
              </a:xfrm>
              <a:prstGeom prst="rect">
                <a:avLst/>
              </a:prstGeom>
              <a:noFill/>
            </p:spPr>
            <p:txBody>
              <a:bodyPr wrap="none" rtlCol="0">
                <a:spAutoFit/>
              </a:bodyPr>
              <a:lstStyle/>
              <a:p>
                <a:r>
                  <a:rPr lang="nl-NL" sz="1400" dirty="0"/>
                  <a:t>WR03</a:t>
                </a:r>
                <a:endParaRPr lang="en-GB" sz="1400" dirty="0"/>
              </a:p>
            </p:txBody>
          </p:sp>
          <p:sp>
            <p:nvSpPr>
              <p:cNvPr id="218" name="Tekstvak 141">
                <a:extLst>
                  <a:ext uri="{FF2B5EF4-FFF2-40B4-BE49-F238E27FC236}">
                    <a16:creationId xmlns:a16="http://schemas.microsoft.com/office/drawing/2014/main" id="{CF2D5680-841D-4536-BD9E-3320064E6C41}"/>
                  </a:ext>
                </a:extLst>
              </p:cNvPr>
              <p:cNvSpPr txBox="1"/>
              <p:nvPr/>
            </p:nvSpPr>
            <p:spPr>
              <a:xfrm>
                <a:off x="7533314" y="2365695"/>
                <a:ext cx="625492" cy="307777"/>
              </a:xfrm>
              <a:prstGeom prst="rect">
                <a:avLst/>
              </a:prstGeom>
              <a:noFill/>
            </p:spPr>
            <p:txBody>
              <a:bodyPr wrap="none" rtlCol="0">
                <a:spAutoFit/>
              </a:bodyPr>
              <a:lstStyle/>
              <a:p>
                <a:r>
                  <a:rPr lang="nl-NL" sz="1400" dirty="0"/>
                  <a:t>WR05</a:t>
                </a:r>
                <a:endParaRPr lang="en-GB" sz="1400" dirty="0"/>
              </a:p>
            </p:txBody>
          </p:sp>
          <p:sp>
            <p:nvSpPr>
              <p:cNvPr id="219" name="Tekstvak 142">
                <a:extLst>
                  <a:ext uri="{FF2B5EF4-FFF2-40B4-BE49-F238E27FC236}">
                    <a16:creationId xmlns:a16="http://schemas.microsoft.com/office/drawing/2014/main" id="{E2C22EC9-E70C-4286-8F44-E78E06AB8F01}"/>
                  </a:ext>
                </a:extLst>
              </p:cNvPr>
              <p:cNvSpPr txBox="1"/>
              <p:nvPr/>
            </p:nvSpPr>
            <p:spPr>
              <a:xfrm>
                <a:off x="9093672" y="2534453"/>
                <a:ext cx="625492" cy="307777"/>
              </a:xfrm>
              <a:prstGeom prst="rect">
                <a:avLst/>
              </a:prstGeom>
              <a:noFill/>
            </p:spPr>
            <p:txBody>
              <a:bodyPr wrap="none" rtlCol="0">
                <a:spAutoFit/>
              </a:bodyPr>
              <a:lstStyle/>
              <a:p>
                <a:r>
                  <a:rPr lang="nl-NL" sz="1400" dirty="0"/>
                  <a:t>WR06</a:t>
                </a:r>
                <a:endParaRPr lang="en-GB" sz="1400" dirty="0"/>
              </a:p>
            </p:txBody>
          </p:sp>
          <p:grpSp>
            <p:nvGrpSpPr>
              <p:cNvPr id="220" name="Groep 146">
                <a:extLst>
                  <a:ext uri="{FF2B5EF4-FFF2-40B4-BE49-F238E27FC236}">
                    <a16:creationId xmlns:a16="http://schemas.microsoft.com/office/drawing/2014/main" id="{2C84FDFC-ADF6-4E22-9437-783176B3B982}"/>
                  </a:ext>
                </a:extLst>
              </p:cNvPr>
              <p:cNvGrpSpPr/>
              <p:nvPr/>
            </p:nvGrpSpPr>
            <p:grpSpPr>
              <a:xfrm>
                <a:off x="2614265" y="180877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80">
                  <p14:nvContentPartPr>
                    <p14:cNvPr id="413" name="Inkt 13">
                      <a:extLst>
                        <a:ext uri="{FF2B5EF4-FFF2-40B4-BE49-F238E27FC236}">
                          <a16:creationId xmlns:a16="http://schemas.microsoft.com/office/drawing/2014/main" id="{FD687502-3FFB-49EF-B302-F111666B8A79}"/>
                        </a:ext>
                      </a:extLst>
                    </p14:cNvPr>
                    <p14:cNvContentPartPr/>
                    <p14:nvPr/>
                  </p14:nvContentPartPr>
                  <p14:xfrm>
                    <a:off x="6132185" y="2894178"/>
                    <a:ext cx="4026240" cy="135720"/>
                  </p14:xfrm>
                </p:contentPart>
              </mc:Choice>
              <mc:Fallback xmlns="">
                <p:pic>
                  <p:nvPicPr>
                    <p:cNvPr id="14" name="Inkt 13">
                      <a:extLst>
                        <a:ext uri="{FF2B5EF4-FFF2-40B4-BE49-F238E27FC236}">
                          <a16:creationId xmlns:a16="http://schemas.microsoft.com/office/drawing/2014/main" id="{AE792EB5-1B7F-448E-AE42-717D2AB5A5BD}"/>
                        </a:ext>
                      </a:extLst>
                    </p:cNvPr>
                    <p:cNvPicPr/>
                    <p:nvPr/>
                  </p:nvPicPr>
                  <p:blipFill>
                    <a:blip r:embed="rId81"/>
                    <a:stretch>
                      <a:fillRect/>
                    </a:stretch>
                  </p:blipFill>
                  <p:spPr>
                    <a:xfrm>
                      <a:off x="6123545" y="2885538"/>
                      <a:ext cx="4043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4" name="Inkt 15">
                      <a:extLst>
                        <a:ext uri="{FF2B5EF4-FFF2-40B4-BE49-F238E27FC236}">
                          <a16:creationId xmlns:a16="http://schemas.microsoft.com/office/drawing/2014/main" id="{892BFCE6-F973-42AB-BB4C-3265A1663E6C}"/>
                        </a:ext>
                      </a:extLst>
                    </p14:cNvPr>
                    <p14:cNvContentPartPr/>
                    <p14:nvPr/>
                  </p14:nvContentPartPr>
                  <p14:xfrm>
                    <a:off x="6127865" y="3225378"/>
                    <a:ext cx="51480" cy="405720"/>
                  </p14:xfrm>
                </p:contentPart>
              </mc:Choice>
              <mc:Fallback xmlns="">
                <p:pic>
                  <p:nvPicPr>
                    <p:cNvPr id="16" name="Inkt 15">
                      <a:extLst>
                        <a:ext uri="{FF2B5EF4-FFF2-40B4-BE49-F238E27FC236}">
                          <a16:creationId xmlns:a16="http://schemas.microsoft.com/office/drawing/2014/main" id="{389187DC-A15C-4BEE-A811-22131C5EC934}"/>
                        </a:ext>
                      </a:extLst>
                    </p:cNvPr>
                    <p:cNvPicPr/>
                    <p:nvPr/>
                  </p:nvPicPr>
                  <p:blipFill>
                    <a:blip r:embed="rId83"/>
                    <a:stretch>
                      <a:fillRect/>
                    </a:stretch>
                  </p:blipFill>
                  <p:spPr>
                    <a:xfrm>
                      <a:off x="6119225" y="3216738"/>
                      <a:ext cx="691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5" name="Inkt 21">
                      <a:extLst>
                        <a:ext uri="{FF2B5EF4-FFF2-40B4-BE49-F238E27FC236}">
                          <a16:creationId xmlns:a16="http://schemas.microsoft.com/office/drawing/2014/main" id="{FD095EBF-E76B-49CE-9B90-CDFEA61F6A1F}"/>
                        </a:ext>
                      </a:extLst>
                    </p14:cNvPr>
                    <p14:cNvContentPartPr/>
                    <p14:nvPr/>
                  </p14:nvContentPartPr>
                  <p14:xfrm>
                    <a:off x="7898345" y="3209538"/>
                    <a:ext cx="151200" cy="2976840"/>
                  </p14:xfrm>
                </p:contentPart>
              </mc:Choice>
              <mc:Fallback xmlns="">
                <p:pic>
                  <p:nvPicPr>
                    <p:cNvPr id="22" name="Inkt 21">
                      <a:extLst>
                        <a:ext uri="{FF2B5EF4-FFF2-40B4-BE49-F238E27FC236}">
                          <a16:creationId xmlns:a16="http://schemas.microsoft.com/office/drawing/2014/main" id="{3B0F446C-38D7-4064-8F2B-A4549E42D563}"/>
                        </a:ext>
                      </a:extLst>
                    </p:cNvPr>
                    <p:cNvPicPr/>
                    <p:nvPr/>
                  </p:nvPicPr>
                  <p:blipFill>
                    <a:blip r:embed="rId85"/>
                    <a:stretch>
                      <a:fillRect/>
                    </a:stretch>
                  </p:blipFill>
                  <p:spPr>
                    <a:xfrm>
                      <a:off x="7889345" y="3200538"/>
                      <a:ext cx="168840" cy="2994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6" name="Inkt 22">
                      <a:extLst>
                        <a:ext uri="{FF2B5EF4-FFF2-40B4-BE49-F238E27FC236}">
                          <a16:creationId xmlns:a16="http://schemas.microsoft.com/office/drawing/2014/main" id="{C1FFB571-8D7E-4C40-803B-2EA55F787137}"/>
                        </a:ext>
                      </a:extLst>
                    </p14:cNvPr>
                    <p14:cNvContentPartPr/>
                    <p14:nvPr/>
                  </p14:nvContentPartPr>
                  <p14:xfrm>
                    <a:off x="8282465" y="3244098"/>
                    <a:ext cx="2134080" cy="35280"/>
                  </p14:xfrm>
                </p:contentPart>
              </mc:Choice>
              <mc:Fallback xmlns="">
                <p:pic>
                  <p:nvPicPr>
                    <p:cNvPr id="23" name="Inkt 22">
                      <a:extLst>
                        <a:ext uri="{FF2B5EF4-FFF2-40B4-BE49-F238E27FC236}">
                          <a16:creationId xmlns:a16="http://schemas.microsoft.com/office/drawing/2014/main" id="{D6156A81-A968-4714-9DD0-F95176414422}"/>
                        </a:ext>
                      </a:extLst>
                    </p:cNvPr>
                    <p:cNvPicPr/>
                    <p:nvPr/>
                  </p:nvPicPr>
                  <p:blipFill>
                    <a:blip r:embed="rId87"/>
                    <a:stretch>
                      <a:fillRect/>
                    </a:stretch>
                  </p:blipFill>
                  <p:spPr>
                    <a:xfrm>
                      <a:off x="8273825" y="3235098"/>
                      <a:ext cx="2151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7" name="Inkt 23">
                      <a:extLst>
                        <a:ext uri="{FF2B5EF4-FFF2-40B4-BE49-F238E27FC236}">
                          <a16:creationId xmlns:a16="http://schemas.microsoft.com/office/drawing/2014/main" id="{E69165B0-EFAD-4CF7-92AE-B57055EE7D6C}"/>
                        </a:ext>
                      </a:extLst>
                    </p14:cNvPr>
                    <p14:cNvContentPartPr/>
                    <p14:nvPr/>
                  </p14:nvContentPartPr>
                  <p14:xfrm>
                    <a:off x="8235305" y="3287298"/>
                    <a:ext cx="128520" cy="2858040"/>
                  </p14:xfrm>
                </p:contentPart>
              </mc:Choice>
              <mc:Fallback xmlns="">
                <p:pic>
                  <p:nvPicPr>
                    <p:cNvPr id="24" name="Inkt 23">
                      <a:extLst>
                        <a:ext uri="{FF2B5EF4-FFF2-40B4-BE49-F238E27FC236}">
                          <a16:creationId xmlns:a16="http://schemas.microsoft.com/office/drawing/2014/main" id="{D1AB4068-564F-4229-90A5-3C205C6078DD}"/>
                        </a:ext>
                      </a:extLst>
                    </p:cNvPr>
                    <p:cNvPicPr/>
                    <p:nvPr/>
                  </p:nvPicPr>
                  <p:blipFill>
                    <a:blip r:embed="rId89"/>
                    <a:stretch>
                      <a:fillRect/>
                    </a:stretch>
                  </p:blipFill>
                  <p:spPr>
                    <a:xfrm>
                      <a:off x="8226305" y="3278298"/>
                      <a:ext cx="146160" cy="287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8" name="Inkt 25">
                      <a:extLst>
                        <a:ext uri="{FF2B5EF4-FFF2-40B4-BE49-F238E27FC236}">
                          <a16:creationId xmlns:a16="http://schemas.microsoft.com/office/drawing/2014/main" id="{6116DA04-6A12-4BB7-B4BB-4850B698663F}"/>
                        </a:ext>
                      </a:extLst>
                    </p14:cNvPr>
                    <p14:cNvContentPartPr/>
                    <p14:nvPr/>
                  </p14:nvContentPartPr>
                  <p14:xfrm>
                    <a:off x="7239185" y="1808778"/>
                    <a:ext cx="124560" cy="1119600"/>
                  </p14:xfrm>
                </p:contentPart>
              </mc:Choice>
              <mc:Fallback xmlns="">
                <p:pic>
                  <p:nvPicPr>
                    <p:cNvPr id="26" name="Inkt 25">
                      <a:extLst>
                        <a:ext uri="{FF2B5EF4-FFF2-40B4-BE49-F238E27FC236}">
                          <a16:creationId xmlns:a16="http://schemas.microsoft.com/office/drawing/2014/main" id="{35ED0044-5BEF-4478-8E8B-9759B3CABB1A}"/>
                        </a:ext>
                      </a:extLst>
                    </p:cNvPr>
                    <p:cNvPicPr/>
                    <p:nvPr/>
                  </p:nvPicPr>
                  <p:blipFill>
                    <a:blip r:embed="rId91"/>
                    <a:stretch>
                      <a:fillRect/>
                    </a:stretch>
                  </p:blipFill>
                  <p:spPr>
                    <a:xfrm>
                      <a:off x="7230185" y="1799778"/>
                      <a:ext cx="14220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9" name="Inkt 26">
                      <a:extLst>
                        <a:ext uri="{FF2B5EF4-FFF2-40B4-BE49-F238E27FC236}">
                          <a16:creationId xmlns:a16="http://schemas.microsoft.com/office/drawing/2014/main" id="{4B2023B3-ED0F-4E84-97B3-90B3EF59F025}"/>
                        </a:ext>
                      </a:extLst>
                    </p14:cNvPr>
                    <p14:cNvContentPartPr/>
                    <p14:nvPr/>
                  </p14:nvContentPartPr>
                  <p14:xfrm>
                    <a:off x="8513945" y="2141778"/>
                    <a:ext cx="97920" cy="714600"/>
                  </p14:xfrm>
                </p:contentPart>
              </mc:Choice>
              <mc:Fallback xmlns="">
                <p:pic>
                  <p:nvPicPr>
                    <p:cNvPr id="27" name="Inkt 26">
                      <a:extLst>
                        <a:ext uri="{FF2B5EF4-FFF2-40B4-BE49-F238E27FC236}">
                          <a16:creationId xmlns:a16="http://schemas.microsoft.com/office/drawing/2014/main" id="{86BA1D36-9078-4A5F-B038-9D4AA991C1C5}"/>
                        </a:ext>
                      </a:extLst>
                    </p:cNvPr>
                    <p:cNvPicPr/>
                    <p:nvPr/>
                  </p:nvPicPr>
                  <p:blipFill>
                    <a:blip r:embed="rId93"/>
                    <a:stretch>
                      <a:fillRect/>
                    </a:stretch>
                  </p:blipFill>
                  <p:spPr>
                    <a:xfrm>
                      <a:off x="8505305" y="2133138"/>
                      <a:ext cx="11556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0" name="Inkt 35">
                      <a:extLst>
                        <a:ext uri="{FF2B5EF4-FFF2-40B4-BE49-F238E27FC236}">
                          <a16:creationId xmlns:a16="http://schemas.microsoft.com/office/drawing/2014/main" id="{B74A02B3-77B0-4E08-88B0-99EF5968BF8F}"/>
                        </a:ext>
                      </a:extLst>
                    </p14:cNvPr>
                    <p14:cNvContentPartPr/>
                    <p14:nvPr/>
                  </p14:nvContentPartPr>
                  <p14:xfrm>
                    <a:off x="8303345" y="3875178"/>
                    <a:ext cx="2155320" cy="55800"/>
                  </p14:xfrm>
                </p:contentPart>
              </mc:Choice>
              <mc:Fallback xmlns="">
                <p:pic>
                  <p:nvPicPr>
                    <p:cNvPr id="36" name="Inkt 35">
                      <a:extLst>
                        <a:ext uri="{FF2B5EF4-FFF2-40B4-BE49-F238E27FC236}">
                          <a16:creationId xmlns:a16="http://schemas.microsoft.com/office/drawing/2014/main" id="{321437FF-351F-4D01-B23F-2E48BF7AE852}"/>
                        </a:ext>
                      </a:extLst>
                    </p:cNvPr>
                    <p:cNvPicPr/>
                    <p:nvPr/>
                  </p:nvPicPr>
                  <p:blipFill>
                    <a:blip r:embed="rId95"/>
                    <a:stretch>
                      <a:fillRect/>
                    </a:stretch>
                  </p:blipFill>
                  <p:spPr>
                    <a:xfrm>
                      <a:off x="8294345" y="3866538"/>
                      <a:ext cx="2172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21" name="Inkt 36">
                      <a:extLst>
                        <a:ext uri="{FF2B5EF4-FFF2-40B4-BE49-F238E27FC236}">
                          <a16:creationId xmlns:a16="http://schemas.microsoft.com/office/drawing/2014/main" id="{DFB7C544-798B-486C-924D-9AC747551719}"/>
                        </a:ext>
                      </a:extLst>
                    </p14:cNvPr>
                    <p14:cNvContentPartPr/>
                    <p14:nvPr/>
                  </p14:nvContentPartPr>
                  <p14:xfrm>
                    <a:off x="8922905" y="3270378"/>
                    <a:ext cx="58680" cy="597600"/>
                  </p14:xfrm>
                </p:contentPart>
              </mc:Choice>
              <mc:Fallback xmlns="">
                <p:pic>
                  <p:nvPicPr>
                    <p:cNvPr id="37" name="Inkt 36">
                      <a:extLst>
                        <a:ext uri="{FF2B5EF4-FFF2-40B4-BE49-F238E27FC236}">
                          <a16:creationId xmlns:a16="http://schemas.microsoft.com/office/drawing/2014/main" id="{449BB0AF-9332-4053-88C9-77A6515F0217}"/>
                        </a:ext>
                      </a:extLst>
                    </p:cNvPr>
                    <p:cNvPicPr/>
                    <p:nvPr/>
                  </p:nvPicPr>
                  <p:blipFill>
                    <a:blip r:embed="rId97"/>
                    <a:stretch>
                      <a:fillRect/>
                    </a:stretch>
                  </p:blipFill>
                  <p:spPr>
                    <a:xfrm>
                      <a:off x="8913905" y="3261378"/>
                      <a:ext cx="7632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22" name="Inkt 37">
                      <a:extLst>
                        <a:ext uri="{FF2B5EF4-FFF2-40B4-BE49-F238E27FC236}">
                          <a16:creationId xmlns:a16="http://schemas.microsoft.com/office/drawing/2014/main" id="{98D60DCB-DEEE-446F-AD92-138DBCE6243D}"/>
                        </a:ext>
                      </a:extLst>
                    </p14:cNvPr>
                    <p14:cNvContentPartPr/>
                    <p14:nvPr/>
                  </p14:nvContentPartPr>
                  <p14:xfrm>
                    <a:off x="9497825" y="3285138"/>
                    <a:ext cx="132120" cy="664560"/>
                  </p14:xfrm>
                </p:contentPart>
              </mc:Choice>
              <mc:Fallback xmlns="">
                <p:pic>
                  <p:nvPicPr>
                    <p:cNvPr id="38" name="Inkt 37">
                      <a:extLst>
                        <a:ext uri="{FF2B5EF4-FFF2-40B4-BE49-F238E27FC236}">
                          <a16:creationId xmlns:a16="http://schemas.microsoft.com/office/drawing/2014/main" id="{F8D7740B-91BD-4604-A2B9-56DFDFB9E5B1}"/>
                        </a:ext>
                      </a:extLst>
                    </p:cNvPr>
                    <p:cNvPicPr/>
                    <p:nvPr/>
                  </p:nvPicPr>
                  <p:blipFill>
                    <a:blip r:embed="rId99"/>
                    <a:stretch>
                      <a:fillRect/>
                    </a:stretch>
                  </p:blipFill>
                  <p:spPr>
                    <a:xfrm>
                      <a:off x="9488825" y="3276138"/>
                      <a:ext cx="14976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23" name="Inkt 38">
                      <a:extLst>
                        <a:ext uri="{FF2B5EF4-FFF2-40B4-BE49-F238E27FC236}">
                          <a16:creationId xmlns:a16="http://schemas.microsoft.com/office/drawing/2014/main" id="{DA778278-7B9C-4EF8-8400-ACC412671665}"/>
                        </a:ext>
                      </a:extLst>
                    </p14:cNvPr>
                    <p14:cNvContentPartPr/>
                    <p14:nvPr/>
                  </p14:nvContentPartPr>
                  <p14:xfrm>
                    <a:off x="9934505" y="3284418"/>
                    <a:ext cx="113400" cy="621000"/>
                  </p14:xfrm>
                </p:contentPart>
              </mc:Choice>
              <mc:Fallback xmlns="">
                <p:pic>
                  <p:nvPicPr>
                    <p:cNvPr id="39" name="Inkt 38">
                      <a:extLst>
                        <a:ext uri="{FF2B5EF4-FFF2-40B4-BE49-F238E27FC236}">
                          <a16:creationId xmlns:a16="http://schemas.microsoft.com/office/drawing/2014/main" id="{70F5E031-BCDC-44B6-AAAA-D3FDC97C45CE}"/>
                        </a:ext>
                      </a:extLst>
                    </p:cNvPr>
                    <p:cNvPicPr/>
                    <p:nvPr/>
                  </p:nvPicPr>
                  <p:blipFill>
                    <a:blip r:embed="rId101"/>
                    <a:stretch>
                      <a:fillRect/>
                    </a:stretch>
                  </p:blipFill>
                  <p:spPr>
                    <a:xfrm>
                      <a:off x="9925505" y="3275778"/>
                      <a:ext cx="13104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24" name="Inkt 40">
                      <a:extLst>
                        <a:ext uri="{FF2B5EF4-FFF2-40B4-BE49-F238E27FC236}">
                          <a16:creationId xmlns:a16="http://schemas.microsoft.com/office/drawing/2014/main" id="{2CD859EF-D32A-43E6-93C2-1827D4B25EBC}"/>
                        </a:ext>
                      </a:extLst>
                    </p14:cNvPr>
                    <p14:cNvContentPartPr/>
                    <p14:nvPr/>
                  </p14:nvContentPartPr>
                  <p14:xfrm>
                    <a:off x="10170665" y="3015858"/>
                    <a:ext cx="120240" cy="23760"/>
                  </p14:xfrm>
                </p:contentPart>
              </mc:Choice>
              <mc:Fallback xmlns="">
                <p:pic>
                  <p:nvPicPr>
                    <p:cNvPr id="41" name="Inkt 40">
                      <a:extLst>
                        <a:ext uri="{FF2B5EF4-FFF2-40B4-BE49-F238E27FC236}">
                          <a16:creationId xmlns:a16="http://schemas.microsoft.com/office/drawing/2014/main" id="{00B67861-E1F6-4A28-88E2-76B460D2CE5D}"/>
                        </a:ext>
                      </a:extLst>
                    </p:cNvPr>
                    <p:cNvPicPr/>
                    <p:nvPr/>
                  </p:nvPicPr>
                  <p:blipFill>
                    <a:blip r:embed="rId103"/>
                    <a:stretch>
                      <a:fillRect/>
                    </a:stretch>
                  </p:blipFill>
                  <p:spPr>
                    <a:xfrm>
                      <a:off x="10162025" y="3006858"/>
                      <a:ext cx="137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25" name="Inkt 42">
                      <a:extLst>
                        <a:ext uri="{FF2B5EF4-FFF2-40B4-BE49-F238E27FC236}">
                          <a16:creationId xmlns:a16="http://schemas.microsoft.com/office/drawing/2014/main" id="{E470C5B4-B80E-43ED-ABF1-6E78CC313CBA}"/>
                        </a:ext>
                      </a:extLst>
                    </p14:cNvPr>
                    <p14:cNvContentPartPr/>
                    <p14:nvPr/>
                  </p14:nvContentPartPr>
                  <p14:xfrm>
                    <a:off x="6151625" y="3939978"/>
                    <a:ext cx="1230120" cy="60840"/>
                  </p14:xfrm>
                </p:contentPart>
              </mc:Choice>
              <mc:Fallback xmlns="">
                <p:pic>
                  <p:nvPicPr>
                    <p:cNvPr id="43" name="Inkt 42">
                      <a:extLst>
                        <a:ext uri="{FF2B5EF4-FFF2-40B4-BE49-F238E27FC236}">
                          <a16:creationId xmlns:a16="http://schemas.microsoft.com/office/drawing/2014/main" id="{58EBA635-7C03-4ED9-BE7D-C7E4B9920C8E}"/>
                        </a:ext>
                      </a:extLst>
                    </p:cNvPr>
                    <p:cNvPicPr/>
                    <p:nvPr/>
                  </p:nvPicPr>
                  <p:blipFill>
                    <a:blip r:embed="rId105"/>
                    <a:stretch>
                      <a:fillRect/>
                    </a:stretch>
                  </p:blipFill>
                  <p:spPr>
                    <a:xfrm>
                      <a:off x="6142985" y="3930978"/>
                      <a:ext cx="1247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6" name="Inkt 43">
                      <a:extLst>
                        <a:ext uri="{FF2B5EF4-FFF2-40B4-BE49-F238E27FC236}">
                          <a16:creationId xmlns:a16="http://schemas.microsoft.com/office/drawing/2014/main" id="{F08EBACA-8CBC-49EC-971D-56AF77865199}"/>
                        </a:ext>
                      </a:extLst>
                    </p14:cNvPr>
                    <p14:cNvContentPartPr/>
                    <p14:nvPr/>
                  </p14:nvContentPartPr>
                  <p14:xfrm>
                    <a:off x="7344305" y="3248058"/>
                    <a:ext cx="71640" cy="2989800"/>
                  </p14:xfrm>
                </p:contentPart>
              </mc:Choice>
              <mc:Fallback xmlns="">
                <p:pic>
                  <p:nvPicPr>
                    <p:cNvPr id="44" name="Inkt 43">
                      <a:extLst>
                        <a:ext uri="{FF2B5EF4-FFF2-40B4-BE49-F238E27FC236}">
                          <a16:creationId xmlns:a16="http://schemas.microsoft.com/office/drawing/2014/main" id="{447B877D-43CB-41F5-8E86-F43B3031AD2F}"/>
                        </a:ext>
                      </a:extLst>
                    </p:cNvPr>
                    <p:cNvPicPr/>
                    <p:nvPr/>
                  </p:nvPicPr>
                  <p:blipFill>
                    <a:blip r:embed="rId107"/>
                    <a:stretch>
                      <a:fillRect/>
                    </a:stretch>
                  </p:blipFill>
                  <p:spPr>
                    <a:xfrm>
                      <a:off x="7335305" y="3239418"/>
                      <a:ext cx="89280" cy="3007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7" name="Inkt 45">
                      <a:extLst>
                        <a:ext uri="{FF2B5EF4-FFF2-40B4-BE49-F238E27FC236}">
                          <a16:creationId xmlns:a16="http://schemas.microsoft.com/office/drawing/2014/main" id="{4F1F83AE-95EE-4917-9FE1-EA66F62D7BE7}"/>
                        </a:ext>
                      </a:extLst>
                    </p14:cNvPr>
                    <p14:cNvContentPartPr/>
                    <p14:nvPr/>
                  </p14:nvContentPartPr>
                  <p14:xfrm>
                    <a:off x="6675425" y="3267138"/>
                    <a:ext cx="55440" cy="663840"/>
                  </p14:xfrm>
                </p:contentPart>
              </mc:Choice>
              <mc:Fallback xmlns="">
                <p:pic>
                  <p:nvPicPr>
                    <p:cNvPr id="46" name="Inkt 45">
                      <a:extLst>
                        <a:ext uri="{FF2B5EF4-FFF2-40B4-BE49-F238E27FC236}">
                          <a16:creationId xmlns:a16="http://schemas.microsoft.com/office/drawing/2014/main" id="{C74BE80D-A7BF-4EAF-B678-EAF48B257DB5}"/>
                        </a:ext>
                      </a:extLst>
                    </p:cNvPr>
                    <p:cNvPicPr/>
                    <p:nvPr/>
                  </p:nvPicPr>
                  <p:blipFill>
                    <a:blip r:embed="rId109"/>
                    <a:stretch>
                      <a:fillRect/>
                    </a:stretch>
                  </p:blipFill>
                  <p:spPr>
                    <a:xfrm>
                      <a:off x="6666425" y="3258498"/>
                      <a:ext cx="730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28" name="Inkt 46">
                      <a:extLst>
                        <a:ext uri="{FF2B5EF4-FFF2-40B4-BE49-F238E27FC236}">
                          <a16:creationId xmlns:a16="http://schemas.microsoft.com/office/drawing/2014/main" id="{1D383821-1B56-473D-9723-6E273BD03B1E}"/>
                        </a:ext>
                      </a:extLst>
                    </p14:cNvPr>
                    <p14:cNvContentPartPr/>
                    <p14:nvPr/>
                  </p14:nvContentPartPr>
                  <p14:xfrm>
                    <a:off x="7344665" y="3894258"/>
                    <a:ext cx="599400" cy="79560"/>
                  </p14:xfrm>
                </p:contentPart>
              </mc:Choice>
              <mc:Fallback xmlns="">
                <p:pic>
                  <p:nvPicPr>
                    <p:cNvPr id="47" name="Inkt 46">
                      <a:extLst>
                        <a:ext uri="{FF2B5EF4-FFF2-40B4-BE49-F238E27FC236}">
                          <a16:creationId xmlns:a16="http://schemas.microsoft.com/office/drawing/2014/main" id="{A8098D22-CAB7-4A37-B050-91319447C84D}"/>
                        </a:ext>
                      </a:extLst>
                    </p:cNvPr>
                    <p:cNvPicPr/>
                    <p:nvPr/>
                  </p:nvPicPr>
                  <p:blipFill>
                    <a:blip r:embed="rId111"/>
                    <a:stretch>
                      <a:fillRect/>
                    </a:stretch>
                  </p:blipFill>
                  <p:spPr>
                    <a:xfrm>
                      <a:off x="7336025" y="3885258"/>
                      <a:ext cx="61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29" name="Inkt 47">
                      <a:extLst>
                        <a:ext uri="{FF2B5EF4-FFF2-40B4-BE49-F238E27FC236}">
                          <a16:creationId xmlns:a16="http://schemas.microsoft.com/office/drawing/2014/main" id="{A6CC105A-5CDC-4E82-B062-16F3D8C2F93C}"/>
                        </a:ext>
                      </a:extLst>
                    </p14:cNvPr>
                    <p14:cNvContentPartPr/>
                    <p14:nvPr/>
                  </p14:nvContentPartPr>
                  <p14:xfrm>
                    <a:off x="7374545" y="4548378"/>
                    <a:ext cx="564480" cy="59040"/>
                  </p14:xfrm>
                </p:contentPart>
              </mc:Choice>
              <mc:Fallback xmlns="">
                <p:pic>
                  <p:nvPicPr>
                    <p:cNvPr id="48" name="Inkt 47">
                      <a:extLst>
                        <a:ext uri="{FF2B5EF4-FFF2-40B4-BE49-F238E27FC236}">
                          <a16:creationId xmlns:a16="http://schemas.microsoft.com/office/drawing/2014/main" id="{3DE301F4-05B9-49AF-A8D3-B3C688863827}"/>
                        </a:ext>
                      </a:extLst>
                    </p:cNvPr>
                    <p:cNvPicPr/>
                    <p:nvPr/>
                  </p:nvPicPr>
                  <p:blipFill>
                    <a:blip r:embed="rId113"/>
                    <a:stretch>
                      <a:fillRect/>
                    </a:stretch>
                  </p:blipFill>
                  <p:spPr>
                    <a:xfrm>
                      <a:off x="7365545" y="4539738"/>
                      <a:ext cx="582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30" name="Inkt 48">
                      <a:extLst>
                        <a:ext uri="{FF2B5EF4-FFF2-40B4-BE49-F238E27FC236}">
                          <a16:creationId xmlns:a16="http://schemas.microsoft.com/office/drawing/2014/main" id="{57CF8B31-698B-4D9F-936D-75B298863D53}"/>
                        </a:ext>
                      </a:extLst>
                    </p14:cNvPr>
                    <p14:cNvContentPartPr/>
                    <p14:nvPr/>
                  </p14:nvContentPartPr>
                  <p14:xfrm>
                    <a:off x="7377785" y="5083698"/>
                    <a:ext cx="573120" cy="39960"/>
                  </p14:xfrm>
                </p:contentPart>
              </mc:Choice>
              <mc:Fallback xmlns="">
                <p:pic>
                  <p:nvPicPr>
                    <p:cNvPr id="49" name="Inkt 48">
                      <a:extLst>
                        <a:ext uri="{FF2B5EF4-FFF2-40B4-BE49-F238E27FC236}">
                          <a16:creationId xmlns:a16="http://schemas.microsoft.com/office/drawing/2014/main" id="{37DC8644-1425-4959-B860-FEB625DDC2E2}"/>
                        </a:ext>
                      </a:extLst>
                    </p:cNvPr>
                    <p:cNvPicPr/>
                    <p:nvPr/>
                  </p:nvPicPr>
                  <p:blipFill>
                    <a:blip r:embed="rId115"/>
                    <a:stretch>
                      <a:fillRect/>
                    </a:stretch>
                  </p:blipFill>
                  <p:spPr>
                    <a:xfrm>
                      <a:off x="7368785" y="5074698"/>
                      <a:ext cx="59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1" name="Inkt 49">
                      <a:extLst>
                        <a:ext uri="{FF2B5EF4-FFF2-40B4-BE49-F238E27FC236}">
                          <a16:creationId xmlns:a16="http://schemas.microsoft.com/office/drawing/2014/main" id="{BA8E755D-0E2D-4F3C-AA76-65D9124104CA}"/>
                        </a:ext>
                      </a:extLst>
                    </p14:cNvPr>
                    <p14:cNvContentPartPr/>
                    <p14:nvPr/>
                  </p14:nvContentPartPr>
                  <p14:xfrm>
                    <a:off x="7383185" y="5547018"/>
                    <a:ext cx="537480" cy="47160"/>
                  </p14:xfrm>
                </p:contentPart>
              </mc:Choice>
              <mc:Fallback xmlns="">
                <p:pic>
                  <p:nvPicPr>
                    <p:cNvPr id="50" name="Inkt 49">
                      <a:extLst>
                        <a:ext uri="{FF2B5EF4-FFF2-40B4-BE49-F238E27FC236}">
                          <a16:creationId xmlns:a16="http://schemas.microsoft.com/office/drawing/2014/main" id="{AAE45DFA-ADD9-497A-83B2-7054FD8955BC}"/>
                        </a:ext>
                      </a:extLst>
                    </p:cNvPr>
                    <p:cNvPicPr/>
                    <p:nvPr/>
                  </p:nvPicPr>
                  <p:blipFill>
                    <a:blip r:embed="rId117"/>
                    <a:stretch>
                      <a:fillRect/>
                    </a:stretch>
                  </p:blipFill>
                  <p:spPr>
                    <a:xfrm>
                      <a:off x="7374545" y="5538378"/>
                      <a:ext cx="555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2" name="Inkt 50">
                      <a:extLst>
                        <a:ext uri="{FF2B5EF4-FFF2-40B4-BE49-F238E27FC236}">
                          <a16:creationId xmlns:a16="http://schemas.microsoft.com/office/drawing/2014/main" id="{174F8AE7-57FF-47F5-8DBD-A64455281F36}"/>
                        </a:ext>
                      </a:extLst>
                    </p14:cNvPr>
                    <p14:cNvContentPartPr/>
                    <p14:nvPr/>
                  </p14:nvContentPartPr>
                  <p14:xfrm>
                    <a:off x="7381385" y="5890818"/>
                    <a:ext cx="606600" cy="45000"/>
                  </p14:xfrm>
                </p:contentPart>
              </mc:Choice>
              <mc:Fallback xmlns="">
                <p:pic>
                  <p:nvPicPr>
                    <p:cNvPr id="51" name="Inkt 50">
                      <a:extLst>
                        <a:ext uri="{FF2B5EF4-FFF2-40B4-BE49-F238E27FC236}">
                          <a16:creationId xmlns:a16="http://schemas.microsoft.com/office/drawing/2014/main" id="{E1B20844-7FEB-4AD8-A676-96A9148BAD3D}"/>
                        </a:ext>
                      </a:extLst>
                    </p:cNvPr>
                    <p:cNvPicPr/>
                    <p:nvPr/>
                  </p:nvPicPr>
                  <p:blipFill>
                    <a:blip r:embed="rId119"/>
                    <a:stretch>
                      <a:fillRect/>
                    </a:stretch>
                  </p:blipFill>
                  <p:spPr>
                    <a:xfrm>
                      <a:off x="7372385" y="5882178"/>
                      <a:ext cx="6242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3" name="Inkt 56">
                      <a:extLst>
                        <a:ext uri="{FF2B5EF4-FFF2-40B4-BE49-F238E27FC236}">
                          <a16:creationId xmlns:a16="http://schemas.microsoft.com/office/drawing/2014/main" id="{8E874A20-1DED-403D-B0B1-CE03ED4E0DE7}"/>
                        </a:ext>
                      </a:extLst>
                    </p14:cNvPr>
                    <p14:cNvContentPartPr/>
                    <p14:nvPr/>
                  </p14:nvContentPartPr>
                  <p14:xfrm>
                    <a:off x="8320625" y="5158578"/>
                    <a:ext cx="1920600" cy="26640"/>
                  </p14:xfrm>
                </p:contentPart>
              </mc:Choice>
              <mc:Fallback xmlns="">
                <p:pic>
                  <p:nvPicPr>
                    <p:cNvPr id="57" name="Inkt 56">
                      <a:extLst>
                        <a:ext uri="{FF2B5EF4-FFF2-40B4-BE49-F238E27FC236}">
                          <a16:creationId xmlns:a16="http://schemas.microsoft.com/office/drawing/2014/main" id="{0D56FD48-F4FD-4F6A-821F-1A83EF3527CA}"/>
                        </a:ext>
                      </a:extLst>
                    </p:cNvPr>
                    <p:cNvPicPr/>
                    <p:nvPr/>
                  </p:nvPicPr>
                  <p:blipFill>
                    <a:blip r:embed="rId121"/>
                    <a:stretch>
                      <a:fillRect/>
                    </a:stretch>
                  </p:blipFill>
                  <p:spPr>
                    <a:xfrm>
                      <a:off x="8311625" y="5149938"/>
                      <a:ext cx="1938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34" name="Inkt 58">
                      <a:extLst>
                        <a:ext uri="{FF2B5EF4-FFF2-40B4-BE49-F238E27FC236}">
                          <a16:creationId xmlns:a16="http://schemas.microsoft.com/office/drawing/2014/main" id="{A1424198-C408-4C7D-B761-872E3FCAD585}"/>
                        </a:ext>
                      </a:extLst>
                    </p14:cNvPr>
                    <p14:cNvContentPartPr/>
                    <p14:nvPr/>
                  </p14:nvContentPartPr>
                  <p14:xfrm>
                    <a:off x="8250065" y="5394378"/>
                    <a:ext cx="1905480" cy="27720"/>
                  </p14:xfrm>
                </p:contentPart>
              </mc:Choice>
              <mc:Fallback xmlns="">
                <p:pic>
                  <p:nvPicPr>
                    <p:cNvPr id="59" name="Inkt 58">
                      <a:extLst>
                        <a:ext uri="{FF2B5EF4-FFF2-40B4-BE49-F238E27FC236}">
                          <a16:creationId xmlns:a16="http://schemas.microsoft.com/office/drawing/2014/main" id="{5E9CEF12-1D2B-4C6A-899A-C1B6FD36E29E}"/>
                        </a:ext>
                      </a:extLst>
                    </p:cNvPr>
                    <p:cNvPicPr/>
                    <p:nvPr/>
                  </p:nvPicPr>
                  <p:blipFill>
                    <a:blip r:embed="rId123"/>
                    <a:stretch>
                      <a:fillRect/>
                    </a:stretch>
                  </p:blipFill>
                  <p:spPr>
                    <a:xfrm>
                      <a:off x="8241065" y="5385738"/>
                      <a:ext cx="1923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35" name="Inkt 59">
                      <a:extLst>
                        <a:ext uri="{FF2B5EF4-FFF2-40B4-BE49-F238E27FC236}">
                          <a16:creationId xmlns:a16="http://schemas.microsoft.com/office/drawing/2014/main" id="{D78D86CD-8A09-4128-AFA3-5C6A5DDD39D8}"/>
                        </a:ext>
                      </a:extLst>
                    </p14:cNvPr>
                    <p14:cNvContentPartPr/>
                    <p14:nvPr/>
                  </p14:nvContentPartPr>
                  <p14:xfrm>
                    <a:off x="8265905" y="5630178"/>
                    <a:ext cx="1692720" cy="25200"/>
                  </p14:xfrm>
                </p:contentPart>
              </mc:Choice>
              <mc:Fallback xmlns="">
                <p:pic>
                  <p:nvPicPr>
                    <p:cNvPr id="60" name="Inkt 59">
                      <a:extLst>
                        <a:ext uri="{FF2B5EF4-FFF2-40B4-BE49-F238E27FC236}">
                          <a16:creationId xmlns:a16="http://schemas.microsoft.com/office/drawing/2014/main" id="{B562B4BD-3A96-4660-A858-BFF15495A6CD}"/>
                        </a:ext>
                      </a:extLst>
                    </p:cNvPr>
                    <p:cNvPicPr/>
                    <p:nvPr/>
                  </p:nvPicPr>
                  <p:blipFill>
                    <a:blip r:embed="rId125"/>
                    <a:stretch>
                      <a:fillRect/>
                    </a:stretch>
                  </p:blipFill>
                  <p:spPr>
                    <a:xfrm>
                      <a:off x="8256905" y="5621178"/>
                      <a:ext cx="17103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36" name="Inkt 61">
                      <a:extLst>
                        <a:ext uri="{FF2B5EF4-FFF2-40B4-BE49-F238E27FC236}">
                          <a16:creationId xmlns:a16="http://schemas.microsoft.com/office/drawing/2014/main" id="{63F335E4-952E-4682-A9A5-79D92E341963}"/>
                        </a:ext>
                      </a:extLst>
                    </p14:cNvPr>
                    <p14:cNvContentPartPr/>
                    <p14:nvPr/>
                  </p14:nvContentPartPr>
                  <p14:xfrm>
                    <a:off x="9931625" y="5647458"/>
                    <a:ext cx="158760" cy="5400"/>
                  </p14:xfrm>
                </p:contentPart>
              </mc:Choice>
              <mc:Fallback xmlns="">
                <p:pic>
                  <p:nvPicPr>
                    <p:cNvPr id="62" name="Inkt 61">
                      <a:extLst>
                        <a:ext uri="{FF2B5EF4-FFF2-40B4-BE49-F238E27FC236}">
                          <a16:creationId xmlns:a16="http://schemas.microsoft.com/office/drawing/2014/main" id="{FA6287D8-89EC-4A8B-B2A7-16636CFB8C60}"/>
                        </a:ext>
                      </a:extLst>
                    </p:cNvPr>
                    <p:cNvPicPr/>
                    <p:nvPr/>
                  </p:nvPicPr>
                  <p:blipFill>
                    <a:blip r:embed="rId127"/>
                    <a:stretch>
                      <a:fillRect/>
                    </a:stretch>
                  </p:blipFill>
                  <p:spPr>
                    <a:xfrm>
                      <a:off x="9922985" y="5638818"/>
                      <a:ext cx="176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37" name="Inkt 62">
                      <a:extLst>
                        <a:ext uri="{FF2B5EF4-FFF2-40B4-BE49-F238E27FC236}">
                          <a16:creationId xmlns:a16="http://schemas.microsoft.com/office/drawing/2014/main" id="{80147D62-7415-4F47-82AB-3A920E1D30CA}"/>
                        </a:ext>
                      </a:extLst>
                    </p14:cNvPr>
                    <p14:cNvContentPartPr/>
                    <p14:nvPr/>
                  </p14:nvContentPartPr>
                  <p14:xfrm>
                    <a:off x="8298665" y="5863458"/>
                    <a:ext cx="1424880" cy="43920"/>
                  </p14:xfrm>
                </p:contentPart>
              </mc:Choice>
              <mc:Fallback xmlns="">
                <p:pic>
                  <p:nvPicPr>
                    <p:cNvPr id="63" name="Inkt 62">
                      <a:extLst>
                        <a:ext uri="{FF2B5EF4-FFF2-40B4-BE49-F238E27FC236}">
                          <a16:creationId xmlns:a16="http://schemas.microsoft.com/office/drawing/2014/main" id="{DCDB456E-5D23-496E-B3CA-BE036B9AB48F}"/>
                        </a:ext>
                      </a:extLst>
                    </p:cNvPr>
                    <p:cNvPicPr/>
                    <p:nvPr/>
                  </p:nvPicPr>
                  <p:blipFill>
                    <a:blip r:embed="rId129"/>
                    <a:stretch>
                      <a:fillRect/>
                    </a:stretch>
                  </p:blipFill>
                  <p:spPr>
                    <a:xfrm>
                      <a:off x="8289665" y="5854818"/>
                      <a:ext cx="1442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38" name="Inkt 98">
                      <a:extLst>
                        <a:ext uri="{FF2B5EF4-FFF2-40B4-BE49-F238E27FC236}">
                          <a16:creationId xmlns:a16="http://schemas.microsoft.com/office/drawing/2014/main" id="{94AED2DA-3C76-4DF0-8DED-981DF1833F5F}"/>
                        </a:ext>
                      </a:extLst>
                    </p14:cNvPr>
                    <p14:cNvContentPartPr/>
                    <p14:nvPr/>
                  </p14:nvContentPartPr>
                  <p14:xfrm>
                    <a:off x="6459785" y="3249498"/>
                    <a:ext cx="49320" cy="695520"/>
                  </p14:xfrm>
                </p:contentPart>
              </mc:Choice>
              <mc:Fallback xmlns="">
                <p:pic>
                  <p:nvPicPr>
                    <p:cNvPr id="99" name="Inkt 98">
                      <a:extLst>
                        <a:ext uri="{FF2B5EF4-FFF2-40B4-BE49-F238E27FC236}">
                          <a16:creationId xmlns:a16="http://schemas.microsoft.com/office/drawing/2014/main" id="{83475F6A-AB37-4456-AABF-D7A477E3B1CB}"/>
                        </a:ext>
                      </a:extLst>
                    </p:cNvPr>
                    <p:cNvPicPr/>
                    <p:nvPr/>
                  </p:nvPicPr>
                  <p:blipFill>
                    <a:blip r:embed="rId131"/>
                    <a:stretch>
                      <a:fillRect/>
                    </a:stretch>
                  </p:blipFill>
                  <p:spPr>
                    <a:xfrm>
                      <a:off x="6450785" y="3240498"/>
                      <a:ext cx="6696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39" name="Inkt 99">
                      <a:extLst>
                        <a:ext uri="{FF2B5EF4-FFF2-40B4-BE49-F238E27FC236}">
                          <a16:creationId xmlns:a16="http://schemas.microsoft.com/office/drawing/2014/main" id="{60B7A949-2544-4B57-AB2B-978FBED08802}"/>
                        </a:ext>
                      </a:extLst>
                    </p14:cNvPr>
                    <p14:cNvContentPartPr/>
                    <p14:nvPr/>
                  </p14:nvContentPartPr>
                  <p14:xfrm>
                    <a:off x="7018865" y="3254538"/>
                    <a:ext cx="54360" cy="675360"/>
                  </p14:xfrm>
                </p:contentPart>
              </mc:Choice>
              <mc:Fallback xmlns="">
                <p:pic>
                  <p:nvPicPr>
                    <p:cNvPr id="100" name="Inkt 99">
                      <a:extLst>
                        <a:ext uri="{FF2B5EF4-FFF2-40B4-BE49-F238E27FC236}">
                          <a16:creationId xmlns:a16="http://schemas.microsoft.com/office/drawing/2014/main" id="{D9EC3BA3-6908-4AF5-B0B1-264182F05F04}"/>
                        </a:ext>
                      </a:extLst>
                    </p:cNvPr>
                    <p:cNvPicPr/>
                    <p:nvPr/>
                  </p:nvPicPr>
                  <p:blipFill>
                    <a:blip r:embed="rId133"/>
                    <a:stretch>
                      <a:fillRect/>
                    </a:stretch>
                  </p:blipFill>
                  <p:spPr>
                    <a:xfrm>
                      <a:off x="7010225" y="3245538"/>
                      <a:ext cx="720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40" name="Inkt 101">
                      <a:extLst>
                        <a:ext uri="{FF2B5EF4-FFF2-40B4-BE49-F238E27FC236}">
                          <a16:creationId xmlns:a16="http://schemas.microsoft.com/office/drawing/2014/main" id="{939088D1-B8B1-4078-BD24-245A24477AF9}"/>
                        </a:ext>
                      </a:extLst>
                    </p14:cNvPr>
                    <p14:cNvContentPartPr/>
                    <p14:nvPr/>
                  </p14:nvContentPartPr>
                  <p14:xfrm>
                    <a:off x="7679105" y="3258138"/>
                    <a:ext cx="24480" cy="656280"/>
                  </p14:xfrm>
                </p:contentPart>
              </mc:Choice>
              <mc:Fallback xmlns="">
                <p:pic>
                  <p:nvPicPr>
                    <p:cNvPr id="102" name="Inkt 101">
                      <a:extLst>
                        <a:ext uri="{FF2B5EF4-FFF2-40B4-BE49-F238E27FC236}">
                          <a16:creationId xmlns:a16="http://schemas.microsoft.com/office/drawing/2014/main" id="{98B1EFC9-4543-45A4-BBF7-73A5EDE754CB}"/>
                        </a:ext>
                      </a:extLst>
                    </p:cNvPr>
                    <p:cNvPicPr/>
                    <p:nvPr/>
                  </p:nvPicPr>
                  <p:blipFill>
                    <a:blip r:embed="rId135"/>
                    <a:stretch>
                      <a:fillRect/>
                    </a:stretch>
                  </p:blipFill>
                  <p:spPr>
                    <a:xfrm>
                      <a:off x="7670465" y="3249498"/>
                      <a:ext cx="42120" cy="673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41" name="Inkt 103">
                      <a:extLst>
                        <a:ext uri="{FF2B5EF4-FFF2-40B4-BE49-F238E27FC236}">
                          <a16:creationId xmlns:a16="http://schemas.microsoft.com/office/drawing/2014/main" id="{C40E3C87-A966-4645-AEE8-9846385C9CA1}"/>
                        </a:ext>
                      </a:extLst>
                    </p14:cNvPr>
                    <p14:cNvContentPartPr/>
                    <p14:nvPr/>
                  </p14:nvContentPartPr>
                  <p14:xfrm>
                    <a:off x="7699985" y="3617778"/>
                    <a:ext cx="290880" cy="20520"/>
                  </p14:xfrm>
                </p:contentPart>
              </mc:Choice>
              <mc:Fallback xmlns="">
                <p:pic>
                  <p:nvPicPr>
                    <p:cNvPr id="104" name="Inkt 103">
                      <a:extLst>
                        <a:ext uri="{FF2B5EF4-FFF2-40B4-BE49-F238E27FC236}">
                          <a16:creationId xmlns:a16="http://schemas.microsoft.com/office/drawing/2014/main" id="{7FCE404B-A7C1-44AD-9C61-E21B711350D7}"/>
                        </a:ext>
                      </a:extLst>
                    </p:cNvPr>
                    <p:cNvPicPr/>
                    <p:nvPr/>
                  </p:nvPicPr>
                  <p:blipFill>
                    <a:blip r:embed="rId137"/>
                    <a:stretch>
                      <a:fillRect/>
                    </a:stretch>
                  </p:blipFill>
                  <p:spPr>
                    <a:xfrm>
                      <a:off x="7691345" y="3608778"/>
                      <a:ext cx="308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42" name="Inkt 5">
                      <a:extLst>
                        <a:ext uri="{FF2B5EF4-FFF2-40B4-BE49-F238E27FC236}">
                          <a16:creationId xmlns:a16="http://schemas.microsoft.com/office/drawing/2014/main" id="{5B914FAC-DC0B-46E7-BBF2-40A8899E1760}"/>
                        </a:ext>
                      </a:extLst>
                    </p14:cNvPr>
                    <p14:cNvContentPartPr/>
                    <p14:nvPr/>
                  </p14:nvContentPartPr>
                  <p14:xfrm>
                    <a:off x="2733425" y="3616338"/>
                    <a:ext cx="3187440" cy="79560"/>
                  </p14:xfrm>
                </p:contentPart>
              </mc:Choice>
              <mc:Fallback xmlns="">
                <p:pic>
                  <p:nvPicPr>
                    <p:cNvPr id="6" name="Inkt 5">
                      <a:extLst>
                        <a:ext uri="{FF2B5EF4-FFF2-40B4-BE49-F238E27FC236}">
                          <a16:creationId xmlns:a16="http://schemas.microsoft.com/office/drawing/2014/main" id="{155B7FA9-53F0-492F-9541-FEF6128792B9}"/>
                        </a:ext>
                      </a:extLst>
                    </p:cNvPr>
                    <p:cNvPicPr/>
                    <p:nvPr/>
                  </p:nvPicPr>
                  <p:blipFill>
                    <a:blip r:embed="rId139"/>
                    <a:stretch>
                      <a:fillRect/>
                    </a:stretch>
                  </p:blipFill>
                  <p:spPr>
                    <a:xfrm>
                      <a:off x="2724785" y="3607338"/>
                      <a:ext cx="3205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43" name="Inkt 6">
                      <a:extLst>
                        <a:ext uri="{FF2B5EF4-FFF2-40B4-BE49-F238E27FC236}">
                          <a16:creationId xmlns:a16="http://schemas.microsoft.com/office/drawing/2014/main" id="{7DB28D00-7D3C-4AE3-A51B-E223559FA5B6}"/>
                        </a:ext>
                      </a:extLst>
                    </p14:cNvPr>
                    <p14:cNvContentPartPr/>
                    <p14:nvPr/>
                  </p14:nvContentPartPr>
                  <p14:xfrm>
                    <a:off x="2614265" y="3803538"/>
                    <a:ext cx="3258360" cy="124560"/>
                  </p14:xfrm>
                </p:contentPart>
              </mc:Choice>
              <mc:Fallback xmlns="">
                <p:pic>
                  <p:nvPicPr>
                    <p:cNvPr id="7" name="Inkt 6">
                      <a:extLst>
                        <a:ext uri="{FF2B5EF4-FFF2-40B4-BE49-F238E27FC236}">
                          <a16:creationId xmlns:a16="http://schemas.microsoft.com/office/drawing/2014/main" id="{CD676434-752B-440F-8B14-D5B787044FB5}"/>
                        </a:ext>
                      </a:extLst>
                    </p:cNvPr>
                    <p:cNvPicPr/>
                    <p:nvPr/>
                  </p:nvPicPr>
                  <p:blipFill>
                    <a:blip r:embed="rId141"/>
                    <a:stretch>
                      <a:fillRect/>
                    </a:stretch>
                  </p:blipFill>
                  <p:spPr>
                    <a:xfrm>
                      <a:off x="2605625" y="3794538"/>
                      <a:ext cx="327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44" name="Inkt 143">
                      <a:extLst>
                        <a:ext uri="{FF2B5EF4-FFF2-40B4-BE49-F238E27FC236}">
                          <a16:creationId xmlns:a16="http://schemas.microsoft.com/office/drawing/2014/main" id="{6E8C32F5-56E7-4ECA-98B2-1FB9EF93DEC9}"/>
                        </a:ext>
                      </a:extLst>
                    </p14:cNvPr>
                    <p14:cNvContentPartPr/>
                    <p14:nvPr/>
                  </p14:nvContentPartPr>
                  <p14:xfrm>
                    <a:off x="5787040" y="3612547"/>
                    <a:ext cx="396000" cy="25200"/>
                  </p14:xfrm>
                </p:contentPart>
              </mc:Choice>
              <mc:Fallback xmlns="">
                <p:pic>
                  <p:nvPicPr>
                    <p:cNvPr id="144" name="Inkt 143">
                      <a:extLst>
                        <a:ext uri="{FF2B5EF4-FFF2-40B4-BE49-F238E27FC236}">
                          <a16:creationId xmlns:a16="http://schemas.microsoft.com/office/drawing/2014/main" id="{689683A1-7C61-43C2-8C31-5691036035B4}"/>
                        </a:ext>
                      </a:extLst>
                    </p:cNvPr>
                    <p:cNvPicPr/>
                    <p:nvPr/>
                  </p:nvPicPr>
                  <p:blipFill>
                    <a:blip r:embed="rId143"/>
                    <a:stretch>
                      <a:fillRect/>
                    </a:stretch>
                  </p:blipFill>
                  <p:spPr>
                    <a:xfrm>
                      <a:off x="5778040" y="3603907"/>
                      <a:ext cx="413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45" name="Inkt 145">
                      <a:extLst>
                        <a:ext uri="{FF2B5EF4-FFF2-40B4-BE49-F238E27FC236}">
                          <a16:creationId xmlns:a16="http://schemas.microsoft.com/office/drawing/2014/main" id="{2CDCDAF9-06BA-4260-A891-968B6EB73E84}"/>
                        </a:ext>
                      </a:extLst>
                    </p14:cNvPr>
                    <p14:cNvContentPartPr/>
                    <p14:nvPr/>
                  </p14:nvContentPartPr>
                  <p14:xfrm>
                    <a:off x="7921480" y="3221587"/>
                    <a:ext cx="483120" cy="41040"/>
                  </p14:xfrm>
                </p:contentPart>
              </mc:Choice>
              <mc:Fallback xmlns="">
                <p:pic>
                  <p:nvPicPr>
                    <p:cNvPr id="146" name="Inkt 145">
                      <a:extLst>
                        <a:ext uri="{FF2B5EF4-FFF2-40B4-BE49-F238E27FC236}">
                          <a16:creationId xmlns:a16="http://schemas.microsoft.com/office/drawing/2014/main" id="{B9C40513-B8FD-408C-97D5-E28D03B5CDAC}"/>
                        </a:ext>
                      </a:extLst>
                    </p:cNvPr>
                    <p:cNvPicPr/>
                    <p:nvPr/>
                  </p:nvPicPr>
                  <p:blipFill>
                    <a:blip r:embed="rId145"/>
                    <a:stretch>
                      <a:fillRect/>
                    </a:stretch>
                  </p:blipFill>
                  <p:spPr>
                    <a:xfrm>
                      <a:off x="7912840" y="3212947"/>
                      <a:ext cx="500760" cy="58680"/>
                    </a:xfrm>
                    <a:prstGeom prst="rect">
                      <a:avLst/>
                    </a:prstGeom>
                  </p:spPr>
                </p:pic>
              </mc:Fallback>
            </mc:AlternateContent>
          </p:grpSp>
          <p:sp>
            <p:nvSpPr>
              <p:cNvPr id="221" name="Tekstvak 147">
                <a:extLst>
                  <a:ext uri="{FF2B5EF4-FFF2-40B4-BE49-F238E27FC236}">
                    <a16:creationId xmlns:a16="http://schemas.microsoft.com/office/drawing/2014/main" id="{A5E60867-4F66-4C71-B125-666C11F12AD4}"/>
                  </a:ext>
                </a:extLst>
              </p:cNvPr>
              <p:cNvSpPr txBox="1"/>
              <p:nvPr/>
            </p:nvSpPr>
            <p:spPr>
              <a:xfrm>
                <a:off x="3338446" y="4070658"/>
                <a:ext cx="1368088" cy="307777"/>
              </a:xfrm>
              <a:prstGeom prst="rect">
                <a:avLst/>
              </a:prstGeom>
              <a:noFill/>
            </p:spPr>
            <p:txBody>
              <a:bodyPr wrap="square" rtlCol="0">
                <a:spAutoFit/>
              </a:bodyPr>
              <a:lstStyle/>
              <a:p>
                <a:r>
                  <a:rPr lang="nl-NL" sz="1400" dirty="0"/>
                  <a:t>WR07</a:t>
                </a:r>
                <a:endParaRPr lang="en-GB" sz="1400" dirty="0"/>
              </a:p>
            </p:txBody>
          </p:sp>
          <p:sp>
            <p:nvSpPr>
              <p:cNvPr id="222" name="Tekstvak 148">
                <a:extLst>
                  <a:ext uri="{FF2B5EF4-FFF2-40B4-BE49-F238E27FC236}">
                    <a16:creationId xmlns:a16="http://schemas.microsoft.com/office/drawing/2014/main" id="{0929703B-884F-4387-B45B-181F09117CDF}"/>
                  </a:ext>
                </a:extLst>
              </p:cNvPr>
              <p:cNvSpPr txBox="1"/>
              <p:nvPr/>
            </p:nvSpPr>
            <p:spPr>
              <a:xfrm>
                <a:off x="4589721" y="4395325"/>
                <a:ext cx="625492" cy="307777"/>
              </a:xfrm>
              <a:prstGeom prst="rect">
                <a:avLst/>
              </a:prstGeom>
              <a:noFill/>
            </p:spPr>
            <p:txBody>
              <a:bodyPr wrap="none" rtlCol="0">
                <a:spAutoFit/>
              </a:bodyPr>
              <a:lstStyle/>
              <a:p>
                <a:r>
                  <a:rPr lang="nl-NL" sz="1400" dirty="0"/>
                  <a:t>WR08</a:t>
                </a:r>
                <a:endParaRPr lang="en-GB" sz="1400" dirty="0"/>
              </a:p>
            </p:txBody>
          </p:sp>
          <p:sp>
            <p:nvSpPr>
              <p:cNvPr id="223" name="Tekstvak 149">
                <a:extLst>
                  <a:ext uri="{FF2B5EF4-FFF2-40B4-BE49-F238E27FC236}">
                    <a16:creationId xmlns:a16="http://schemas.microsoft.com/office/drawing/2014/main" id="{03F93CCA-6483-4664-857B-B210A8C07DEA}"/>
                  </a:ext>
                </a:extLst>
              </p:cNvPr>
              <p:cNvSpPr txBox="1"/>
              <p:nvPr/>
            </p:nvSpPr>
            <p:spPr>
              <a:xfrm>
                <a:off x="6401114" y="3407721"/>
                <a:ext cx="442750" cy="523220"/>
              </a:xfrm>
              <a:prstGeom prst="rect">
                <a:avLst/>
              </a:prstGeom>
              <a:noFill/>
            </p:spPr>
            <p:txBody>
              <a:bodyPr wrap="none" rtlCol="0">
                <a:spAutoFit/>
              </a:bodyPr>
              <a:lstStyle/>
              <a:p>
                <a:r>
                  <a:rPr lang="nl-NL" sz="1400" dirty="0"/>
                  <a:t>WR</a:t>
                </a:r>
              </a:p>
              <a:p>
                <a:r>
                  <a:rPr lang="nl-NL" sz="1400" dirty="0"/>
                  <a:t>12</a:t>
                </a:r>
                <a:endParaRPr lang="en-GB" sz="1400" dirty="0"/>
              </a:p>
            </p:txBody>
          </p:sp>
          <p:sp>
            <p:nvSpPr>
              <p:cNvPr id="224" name="Tekstvak 150">
                <a:extLst>
                  <a:ext uri="{FF2B5EF4-FFF2-40B4-BE49-F238E27FC236}">
                    <a16:creationId xmlns:a16="http://schemas.microsoft.com/office/drawing/2014/main" id="{09F31C74-A052-46A6-8F46-57E565CECE09}"/>
                  </a:ext>
                </a:extLst>
              </p:cNvPr>
              <p:cNvSpPr txBox="1"/>
              <p:nvPr/>
            </p:nvSpPr>
            <p:spPr>
              <a:xfrm>
                <a:off x="6135727" y="3473064"/>
                <a:ext cx="442750" cy="523220"/>
              </a:xfrm>
              <a:prstGeom prst="rect">
                <a:avLst/>
              </a:prstGeom>
              <a:noFill/>
            </p:spPr>
            <p:txBody>
              <a:bodyPr wrap="none" rtlCol="0">
                <a:spAutoFit/>
              </a:bodyPr>
              <a:lstStyle/>
              <a:p>
                <a:r>
                  <a:rPr lang="nl-NL" sz="1400" dirty="0"/>
                  <a:t>WR</a:t>
                </a:r>
              </a:p>
              <a:p>
                <a:r>
                  <a:rPr lang="nl-NL" sz="1400" dirty="0"/>
                  <a:t>11</a:t>
                </a:r>
                <a:endParaRPr lang="en-GB" sz="1400" dirty="0"/>
              </a:p>
            </p:txBody>
          </p:sp>
          <p:sp>
            <p:nvSpPr>
              <p:cNvPr id="225" name="Tekstvak 151">
                <a:extLst>
                  <a:ext uri="{FF2B5EF4-FFF2-40B4-BE49-F238E27FC236}">
                    <a16:creationId xmlns:a16="http://schemas.microsoft.com/office/drawing/2014/main" id="{4FC06AA5-8162-4478-A5CC-38116E1467FE}"/>
                  </a:ext>
                </a:extLst>
              </p:cNvPr>
              <p:cNvSpPr txBox="1"/>
              <p:nvPr/>
            </p:nvSpPr>
            <p:spPr>
              <a:xfrm>
                <a:off x="5730186" y="4585317"/>
                <a:ext cx="442750" cy="523220"/>
              </a:xfrm>
              <a:prstGeom prst="rect">
                <a:avLst/>
              </a:prstGeom>
              <a:noFill/>
            </p:spPr>
            <p:txBody>
              <a:bodyPr wrap="none" rtlCol="0">
                <a:spAutoFit/>
              </a:bodyPr>
              <a:lstStyle/>
              <a:p>
                <a:r>
                  <a:rPr lang="nl-NL" sz="1400" dirty="0"/>
                  <a:t>WR</a:t>
                </a:r>
              </a:p>
              <a:p>
                <a:r>
                  <a:rPr lang="nl-NL" sz="1400" dirty="0"/>
                  <a:t>10</a:t>
                </a:r>
                <a:endParaRPr lang="en-GB" sz="1400" dirty="0"/>
              </a:p>
            </p:txBody>
          </p:sp>
          <p:sp>
            <p:nvSpPr>
              <p:cNvPr id="226" name="Tekstvak 152">
                <a:extLst>
                  <a:ext uri="{FF2B5EF4-FFF2-40B4-BE49-F238E27FC236}">
                    <a16:creationId xmlns:a16="http://schemas.microsoft.com/office/drawing/2014/main" id="{65C9B8AD-5751-4D27-A0CA-08B98CB4323B}"/>
                  </a:ext>
                </a:extLst>
              </p:cNvPr>
              <p:cNvSpPr txBox="1"/>
              <p:nvPr/>
            </p:nvSpPr>
            <p:spPr>
              <a:xfrm>
                <a:off x="5323846" y="4193778"/>
                <a:ext cx="442750" cy="523220"/>
              </a:xfrm>
              <a:prstGeom prst="rect">
                <a:avLst/>
              </a:prstGeom>
              <a:noFill/>
            </p:spPr>
            <p:txBody>
              <a:bodyPr wrap="none" rtlCol="0">
                <a:spAutoFit/>
              </a:bodyPr>
              <a:lstStyle/>
              <a:p>
                <a:r>
                  <a:rPr lang="nl-NL" sz="1400" dirty="0"/>
                  <a:t>WR</a:t>
                </a:r>
              </a:p>
              <a:p>
                <a:r>
                  <a:rPr lang="nl-NL" sz="1400" dirty="0"/>
                  <a:t>09</a:t>
                </a:r>
                <a:endParaRPr lang="en-GB" sz="1400" dirty="0"/>
              </a:p>
            </p:txBody>
          </p:sp>
          <p:sp>
            <p:nvSpPr>
              <p:cNvPr id="227" name="Tekstvak 153">
                <a:extLst>
                  <a:ext uri="{FF2B5EF4-FFF2-40B4-BE49-F238E27FC236}">
                    <a16:creationId xmlns:a16="http://schemas.microsoft.com/office/drawing/2014/main" id="{B18644E8-EA0C-43EE-8C28-6DAA100629CC}"/>
                  </a:ext>
                </a:extLst>
              </p:cNvPr>
              <p:cNvSpPr txBox="1"/>
              <p:nvPr/>
            </p:nvSpPr>
            <p:spPr>
              <a:xfrm>
                <a:off x="7587160" y="3140947"/>
                <a:ext cx="465192" cy="230832"/>
              </a:xfrm>
              <a:prstGeom prst="rect">
                <a:avLst/>
              </a:prstGeom>
              <a:noFill/>
            </p:spPr>
            <p:txBody>
              <a:bodyPr wrap="none" rtlCol="0">
                <a:spAutoFit/>
              </a:bodyPr>
              <a:lstStyle/>
              <a:p>
                <a:r>
                  <a:rPr lang="nl-NL" sz="900" dirty="0"/>
                  <a:t>WR16</a:t>
                </a:r>
                <a:endParaRPr lang="en-GB" sz="900" dirty="0"/>
              </a:p>
            </p:txBody>
          </p:sp>
          <p:sp>
            <p:nvSpPr>
              <p:cNvPr id="228" name="Tekstvak 154">
                <a:extLst>
                  <a:ext uri="{FF2B5EF4-FFF2-40B4-BE49-F238E27FC236}">
                    <a16:creationId xmlns:a16="http://schemas.microsoft.com/office/drawing/2014/main" id="{53B1223A-06AE-4E39-812E-21A7A65872DC}"/>
                  </a:ext>
                </a:extLst>
              </p:cNvPr>
              <p:cNvSpPr txBox="1"/>
              <p:nvPr/>
            </p:nvSpPr>
            <p:spPr>
              <a:xfrm>
                <a:off x="7334287" y="3341217"/>
                <a:ext cx="442750" cy="523220"/>
              </a:xfrm>
              <a:prstGeom prst="rect">
                <a:avLst/>
              </a:prstGeom>
              <a:noFill/>
            </p:spPr>
            <p:txBody>
              <a:bodyPr wrap="none" rtlCol="0">
                <a:spAutoFit/>
              </a:bodyPr>
              <a:lstStyle/>
              <a:p>
                <a:r>
                  <a:rPr lang="nl-NL" sz="1400" dirty="0"/>
                  <a:t>WR</a:t>
                </a:r>
              </a:p>
              <a:p>
                <a:r>
                  <a:rPr lang="nl-NL" sz="1400" dirty="0"/>
                  <a:t>15</a:t>
                </a:r>
                <a:endParaRPr lang="en-GB" sz="1400" dirty="0"/>
              </a:p>
            </p:txBody>
          </p:sp>
          <p:sp>
            <p:nvSpPr>
              <p:cNvPr id="229" name="Tekstvak 155">
                <a:extLst>
                  <a:ext uri="{FF2B5EF4-FFF2-40B4-BE49-F238E27FC236}">
                    <a16:creationId xmlns:a16="http://schemas.microsoft.com/office/drawing/2014/main" id="{C33EA3D0-90F7-4A1C-863C-66ECFDE8D44A}"/>
                  </a:ext>
                </a:extLst>
              </p:cNvPr>
              <p:cNvSpPr txBox="1"/>
              <p:nvPr/>
            </p:nvSpPr>
            <p:spPr>
              <a:xfrm>
                <a:off x="7021249" y="3393976"/>
                <a:ext cx="442750" cy="523220"/>
              </a:xfrm>
              <a:prstGeom prst="rect">
                <a:avLst/>
              </a:prstGeom>
              <a:noFill/>
            </p:spPr>
            <p:txBody>
              <a:bodyPr wrap="none" rtlCol="0">
                <a:spAutoFit/>
              </a:bodyPr>
              <a:lstStyle/>
              <a:p>
                <a:r>
                  <a:rPr lang="nl-NL" sz="1400" dirty="0"/>
                  <a:t>WR</a:t>
                </a:r>
              </a:p>
              <a:p>
                <a:r>
                  <a:rPr lang="nl-NL" sz="1400" dirty="0"/>
                  <a:t>14</a:t>
                </a:r>
                <a:endParaRPr lang="en-GB" sz="1400" dirty="0"/>
              </a:p>
            </p:txBody>
          </p:sp>
          <p:sp>
            <p:nvSpPr>
              <p:cNvPr id="230" name="Tekstvak 156">
                <a:extLst>
                  <a:ext uri="{FF2B5EF4-FFF2-40B4-BE49-F238E27FC236}">
                    <a16:creationId xmlns:a16="http://schemas.microsoft.com/office/drawing/2014/main" id="{B5B200C5-3834-4BCB-8945-715A04858742}"/>
                  </a:ext>
                </a:extLst>
              </p:cNvPr>
              <p:cNvSpPr txBox="1"/>
              <p:nvPr/>
            </p:nvSpPr>
            <p:spPr>
              <a:xfrm>
                <a:off x="6701705" y="3370684"/>
                <a:ext cx="442750" cy="523220"/>
              </a:xfrm>
              <a:prstGeom prst="rect">
                <a:avLst/>
              </a:prstGeom>
              <a:noFill/>
            </p:spPr>
            <p:txBody>
              <a:bodyPr wrap="none" rtlCol="0">
                <a:spAutoFit/>
              </a:bodyPr>
              <a:lstStyle/>
              <a:p>
                <a:r>
                  <a:rPr lang="nl-NL" sz="1400" dirty="0"/>
                  <a:t>WR</a:t>
                </a:r>
              </a:p>
              <a:p>
                <a:r>
                  <a:rPr lang="nl-NL" sz="1400" dirty="0"/>
                  <a:t>13</a:t>
                </a:r>
                <a:endParaRPr lang="en-GB" sz="1400" dirty="0"/>
              </a:p>
            </p:txBody>
          </p:sp>
          <p:sp>
            <p:nvSpPr>
              <p:cNvPr id="231" name="Tekstvak 157">
                <a:extLst>
                  <a:ext uri="{FF2B5EF4-FFF2-40B4-BE49-F238E27FC236}">
                    <a16:creationId xmlns:a16="http://schemas.microsoft.com/office/drawing/2014/main" id="{B301F744-47C9-438A-8C5C-D0856C35AA5E}"/>
                  </a:ext>
                </a:extLst>
              </p:cNvPr>
              <p:cNvSpPr txBox="1"/>
              <p:nvPr/>
            </p:nvSpPr>
            <p:spPr>
              <a:xfrm>
                <a:off x="8007434" y="3476445"/>
                <a:ext cx="367408" cy="307777"/>
              </a:xfrm>
              <a:prstGeom prst="rect">
                <a:avLst/>
              </a:prstGeom>
              <a:noFill/>
            </p:spPr>
            <p:txBody>
              <a:bodyPr wrap="none" rtlCol="0">
                <a:spAutoFit/>
              </a:bodyPr>
              <a:lstStyle/>
              <a:p>
                <a:r>
                  <a:rPr lang="nl-NL" sz="1400" dirty="0"/>
                  <a:t>20</a:t>
                </a:r>
                <a:endParaRPr lang="en-GB" sz="1400" dirty="0"/>
              </a:p>
            </p:txBody>
          </p:sp>
          <p:sp>
            <p:nvSpPr>
              <p:cNvPr id="232" name="Tekstvak 158">
                <a:extLst>
                  <a:ext uri="{FF2B5EF4-FFF2-40B4-BE49-F238E27FC236}">
                    <a16:creationId xmlns:a16="http://schemas.microsoft.com/office/drawing/2014/main" id="{3A6FF3DA-6CA7-45CF-A543-F397709965F4}"/>
                  </a:ext>
                </a:extLst>
              </p:cNvPr>
              <p:cNvSpPr txBox="1"/>
              <p:nvPr/>
            </p:nvSpPr>
            <p:spPr>
              <a:xfrm>
                <a:off x="7572827" y="3721295"/>
                <a:ext cx="625492" cy="230832"/>
              </a:xfrm>
              <a:prstGeom prst="rect">
                <a:avLst/>
              </a:prstGeom>
              <a:noFill/>
            </p:spPr>
            <p:txBody>
              <a:bodyPr wrap="square" rtlCol="0">
                <a:spAutoFit/>
              </a:bodyPr>
              <a:lstStyle/>
              <a:p>
                <a:r>
                  <a:rPr lang="nl-NL" sz="900" dirty="0"/>
                  <a:t>WR19</a:t>
                </a:r>
                <a:endParaRPr lang="en-GB" sz="900" dirty="0"/>
              </a:p>
            </p:txBody>
          </p:sp>
          <p:sp>
            <p:nvSpPr>
              <p:cNvPr id="233" name="Tekstvak 159">
                <a:extLst>
                  <a:ext uri="{FF2B5EF4-FFF2-40B4-BE49-F238E27FC236}">
                    <a16:creationId xmlns:a16="http://schemas.microsoft.com/office/drawing/2014/main" id="{EEA7EB04-F785-444D-854C-111F9EBC66CC}"/>
                  </a:ext>
                </a:extLst>
              </p:cNvPr>
              <p:cNvSpPr txBox="1"/>
              <p:nvPr/>
            </p:nvSpPr>
            <p:spPr>
              <a:xfrm>
                <a:off x="7627266" y="3574964"/>
                <a:ext cx="465192" cy="230832"/>
              </a:xfrm>
              <a:prstGeom prst="rect">
                <a:avLst/>
              </a:prstGeom>
              <a:noFill/>
            </p:spPr>
            <p:txBody>
              <a:bodyPr wrap="none" rtlCol="0">
                <a:spAutoFit/>
              </a:bodyPr>
              <a:lstStyle/>
              <a:p>
                <a:r>
                  <a:rPr lang="nl-NL" sz="900" dirty="0"/>
                  <a:t>WR18</a:t>
                </a:r>
                <a:endParaRPr lang="en-GB" sz="900" dirty="0"/>
              </a:p>
            </p:txBody>
          </p:sp>
          <p:sp>
            <p:nvSpPr>
              <p:cNvPr id="234" name="Tekstvak 160">
                <a:extLst>
                  <a:ext uri="{FF2B5EF4-FFF2-40B4-BE49-F238E27FC236}">
                    <a16:creationId xmlns:a16="http://schemas.microsoft.com/office/drawing/2014/main" id="{02572B02-19FF-4417-868E-001A5DDC98CB}"/>
                  </a:ext>
                </a:extLst>
              </p:cNvPr>
              <p:cNvSpPr txBox="1"/>
              <p:nvPr/>
            </p:nvSpPr>
            <p:spPr>
              <a:xfrm>
                <a:off x="7603568" y="3391197"/>
                <a:ext cx="465192" cy="230832"/>
              </a:xfrm>
              <a:prstGeom prst="rect">
                <a:avLst/>
              </a:prstGeom>
              <a:noFill/>
            </p:spPr>
            <p:txBody>
              <a:bodyPr wrap="none" rtlCol="0">
                <a:spAutoFit/>
              </a:bodyPr>
              <a:lstStyle/>
              <a:p>
                <a:r>
                  <a:rPr lang="nl-NL" sz="900" dirty="0"/>
                  <a:t>WR17</a:t>
                </a:r>
                <a:endParaRPr lang="en-GB" sz="900" dirty="0"/>
              </a:p>
            </p:txBody>
          </p:sp>
          <p:sp>
            <p:nvSpPr>
              <p:cNvPr id="235" name="Tekstvak 164">
                <a:extLst>
                  <a:ext uri="{FF2B5EF4-FFF2-40B4-BE49-F238E27FC236}">
                    <a16:creationId xmlns:a16="http://schemas.microsoft.com/office/drawing/2014/main" id="{5CC25539-AFD0-46A9-88AD-B8B23AE3C87B}"/>
                  </a:ext>
                </a:extLst>
              </p:cNvPr>
              <p:cNvSpPr txBox="1"/>
              <p:nvPr/>
            </p:nvSpPr>
            <p:spPr>
              <a:xfrm>
                <a:off x="10030228" y="3495761"/>
                <a:ext cx="625492" cy="307777"/>
              </a:xfrm>
              <a:prstGeom prst="rect">
                <a:avLst/>
              </a:prstGeom>
              <a:noFill/>
            </p:spPr>
            <p:txBody>
              <a:bodyPr wrap="none" rtlCol="0">
                <a:spAutoFit/>
              </a:bodyPr>
              <a:lstStyle/>
              <a:p>
                <a:r>
                  <a:rPr lang="nl-NL" sz="1400" dirty="0"/>
                  <a:t>WR24</a:t>
                </a:r>
                <a:endParaRPr lang="en-GB" sz="1400" dirty="0"/>
              </a:p>
            </p:txBody>
          </p:sp>
          <p:sp>
            <p:nvSpPr>
              <p:cNvPr id="236" name="Tekstvak 165">
                <a:extLst>
                  <a:ext uri="{FF2B5EF4-FFF2-40B4-BE49-F238E27FC236}">
                    <a16:creationId xmlns:a16="http://schemas.microsoft.com/office/drawing/2014/main" id="{812ED87A-831E-4C16-975E-C98FB9762914}"/>
                  </a:ext>
                </a:extLst>
              </p:cNvPr>
              <p:cNvSpPr txBox="1"/>
              <p:nvPr/>
            </p:nvSpPr>
            <p:spPr>
              <a:xfrm>
                <a:off x="9448565" y="3525035"/>
                <a:ext cx="625492" cy="307777"/>
              </a:xfrm>
              <a:prstGeom prst="rect">
                <a:avLst/>
              </a:prstGeom>
              <a:noFill/>
            </p:spPr>
            <p:txBody>
              <a:bodyPr wrap="none" rtlCol="0">
                <a:spAutoFit/>
              </a:bodyPr>
              <a:lstStyle/>
              <a:p>
                <a:r>
                  <a:rPr lang="nl-NL" sz="1400" dirty="0"/>
                  <a:t>WR23</a:t>
                </a:r>
                <a:endParaRPr lang="en-GB" sz="1400" dirty="0"/>
              </a:p>
            </p:txBody>
          </p:sp>
          <p:sp>
            <p:nvSpPr>
              <p:cNvPr id="237" name="Tekstvak 166">
                <a:extLst>
                  <a:ext uri="{FF2B5EF4-FFF2-40B4-BE49-F238E27FC236}">
                    <a16:creationId xmlns:a16="http://schemas.microsoft.com/office/drawing/2014/main" id="{75B361D5-F01A-457E-A226-5924BB429316}"/>
                  </a:ext>
                </a:extLst>
              </p:cNvPr>
              <p:cNvSpPr txBox="1"/>
              <p:nvPr/>
            </p:nvSpPr>
            <p:spPr>
              <a:xfrm>
                <a:off x="8986721" y="3432389"/>
                <a:ext cx="625492" cy="307777"/>
              </a:xfrm>
              <a:prstGeom prst="rect">
                <a:avLst/>
              </a:prstGeom>
              <a:noFill/>
            </p:spPr>
            <p:txBody>
              <a:bodyPr wrap="none" rtlCol="0">
                <a:spAutoFit/>
              </a:bodyPr>
              <a:lstStyle/>
              <a:p>
                <a:r>
                  <a:rPr lang="nl-NL" sz="1400" dirty="0"/>
                  <a:t>WR22</a:t>
                </a:r>
                <a:endParaRPr lang="en-GB" sz="1400" dirty="0"/>
              </a:p>
            </p:txBody>
          </p:sp>
          <p:sp>
            <p:nvSpPr>
              <p:cNvPr id="238" name="Tekstvak 167">
                <a:extLst>
                  <a:ext uri="{FF2B5EF4-FFF2-40B4-BE49-F238E27FC236}">
                    <a16:creationId xmlns:a16="http://schemas.microsoft.com/office/drawing/2014/main" id="{50FF998A-BBC3-48A4-AD29-282AFF6CCE6D}"/>
                  </a:ext>
                </a:extLst>
              </p:cNvPr>
              <p:cNvSpPr txBox="1"/>
              <p:nvPr/>
            </p:nvSpPr>
            <p:spPr>
              <a:xfrm>
                <a:off x="8383625" y="3457601"/>
                <a:ext cx="625492" cy="307777"/>
              </a:xfrm>
              <a:prstGeom prst="rect">
                <a:avLst/>
              </a:prstGeom>
              <a:noFill/>
            </p:spPr>
            <p:txBody>
              <a:bodyPr wrap="none" rtlCol="0">
                <a:spAutoFit/>
              </a:bodyPr>
              <a:lstStyle/>
              <a:p>
                <a:r>
                  <a:rPr lang="nl-NL" sz="1400" dirty="0"/>
                  <a:t>WR21</a:t>
                </a:r>
                <a:endParaRPr lang="en-GB" sz="1400" dirty="0"/>
              </a:p>
            </p:txBody>
          </p:sp>
          <p:sp>
            <p:nvSpPr>
              <p:cNvPr id="239" name="Tekstvak 168">
                <a:extLst>
                  <a:ext uri="{FF2B5EF4-FFF2-40B4-BE49-F238E27FC236}">
                    <a16:creationId xmlns:a16="http://schemas.microsoft.com/office/drawing/2014/main" id="{822A0401-CF79-4452-AB33-02E1B3F7FF76}"/>
                  </a:ext>
                </a:extLst>
              </p:cNvPr>
              <p:cNvSpPr txBox="1"/>
              <p:nvPr/>
            </p:nvSpPr>
            <p:spPr>
              <a:xfrm>
                <a:off x="5251117" y="5234729"/>
                <a:ext cx="442750" cy="523220"/>
              </a:xfrm>
              <a:prstGeom prst="rect">
                <a:avLst/>
              </a:prstGeom>
              <a:noFill/>
            </p:spPr>
            <p:txBody>
              <a:bodyPr wrap="none" rtlCol="0">
                <a:spAutoFit/>
              </a:bodyPr>
              <a:lstStyle/>
              <a:p>
                <a:r>
                  <a:rPr lang="nl-NL" sz="1400" dirty="0"/>
                  <a:t>WR</a:t>
                </a:r>
              </a:p>
              <a:p>
                <a:r>
                  <a:rPr lang="nl-NL" sz="1400" dirty="0"/>
                  <a:t>28</a:t>
                </a:r>
                <a:endParaRPr lang="en-GB" sz="1400" dirty="0"/>
              </a:p>
            </p:txBody>
          </p:sp>
          <p:sp>
            <p:nvSpPr>
              <p:cNvPr id="240" name="Tekstvak 169">
                <a:extLst>
                  <a:ext uri="{FF2B5EF4-FFF2-40B4-BE49-F238E27FC236}">
                    <a16:creationId xmlns:a16="http://schemas.microsoft.com/office/drawing/2014/main" id="{6D130D59-8667-45C5-8E92-FB0A3381C45E}"/>
                  </a:ext>
                </a:extLst>
              </p:cNvPr>
              <p:cNvSpPr txBox="1"/>
              <p:nvPr/>
            </p:nvSpPr>
            <p:spPr>
              <a:xfrm>
                <a:off x="4588137" y="5300448"/>
                <a:ext cx="625492" cy="307777"/>
              </a:xfrm>
              <a:prstGeom prst="rect">
                <a:avLst/>
              </a:prstGeom>
              <a:noFill/>
            </p:spPr>
            <p:txBody>
              <a:bodyPr wrap="none" rtlCol="0">
                <a:spAutoFit/>
              </a:bodyPr>
              <a:lstStyle/>
              <a:p>
                <a:r>
                  <a:rPr lang="nl-NL" sz="1400" dirty="0"/>
                  <a:t>WR27</a:t>
                </a:r>
                <a:endParaRPr lang="en-GB" sz="1400" dirty="0"/>
              </a:p>
            </p:txBody>
          </p:sp>
          <p:sp>
            <p:nvSpPr>
              <p:cNvPr id="241" name="Tekstvak 170">
                <a:extLst>
                  <a:ext uri="{FF2B5EF4-FFF2-40B4-BE49-F238E27FC236}">
                    <a16:creationId xmlns:a16="http://schemas.microsoft.com/office/drawing/2014/main" id="{681A18CA-634A-48C4-9993-901E15013A1E}"/>
                  </a:ext>
                </a:extLst>
              </p:cNvPr>
              <p:cNvSpPr txBox="1"/>
              <p:nvPr/>
            </p:nvSpPr>
            <p:spPr>
              <a:xfrm>
                <a:off x="4441180" y="4934418"/>
                <a:ext cx="679586" cy="307777"/>
              </a:xfrm>
              <a:prstGeom prst="rect">
                <a:avLst/>
              </a:prstGeom>
              <a:noFill/>
            </p:spPr>
            <p:txBody>
              <a:bodyPr wrap="square" rtlCol="0">
                <a:spAutoFit/>
              </a:bodyPr>
              <a:lstStyle/>
              <a:p>
                <a:r>
                  <a:rPr lang="nl-NL" sz="1400" dirty="0"/>
                  <a:t>WR26</a:t>
                </a:r>
                <a:endParaRPr lang="en-GB" sz="1400" dirty="0"/>
              </a:p>
            </p:txBody>
          </p:sp>
          <p:sp>
            <p:nvSpPr>
              <p:cNvPr id="242" name="Tekstvak 171">
                <a:extLst>
                  <a:ext uri="{FF2B5EF4-FFF2-40B4-BE49-F238E27FC236}">
                    <a16:creationId xmlns:a16="http://schemas.microsoft.com/office/drawing/2014/main" id="{23F3E167-33E3-4A26-A4D5-C83EBFBA2C0E}"/>
                  </a:ext>
                </a:extLst>
              </p:cNvPr>
              <p:cNvSpPr txBox="1"/>
              <p:nvPr/>
            </p:nvSpPr>
            <p:spPr>
              <a:xfrm>
                <a:off x="3584624" y="5039118"/>
                <a:ext cx="625492" cy="307777"/>
              </a:xfrm>
              <a:prstGeom prst="rect">
                <a:avLst/>
              </a:prstGeom>
              <a:noFill/>
            </p:spPr>
            <p:txBody>
              <a:bodyPr wrap="none" rtlCol="0">
                <a:spAutoFit/>
              </a:bodyPr>
              <a:lstStyle/>
              <a:p>
                <a:r>
                  <a:rPr lang="nl-NL" sz="1400" dirty="0"/>
                  <a:t>WR25</a:t>
                </a:r>
                <a:endParaRPr lang="en-GB" sz="1400" dirty="0"/>
              </a:p>
            </p:txBody>
          </p:sp>
          <p:sp>
            <p:nvSpPr>
              <p:cNvPr id="243" name="Tekstvak 172">
                <a:extLst>
                  <a:ext uri="{FF2B5EF4-FFF2-40B4-BE49-F238E27FC236}">
                    <a16:creationId xmlns:a16="http://schemas.microsoft.com/office/drawing/2014/main" id="{86312AED-9E66-4B10-B273-3BE960ACB437}"/>
                  </a:ext>
                </a:extLst>
              </p:cNvPr>
              <p:cNvSpPr txBox="1"/>
              <p:nvPr/>
            </p:nvSpPr>
            <p:spPr>
              <a:xfrm>
                <a:off x="6495622" y="4521569"/>
                <a:ext cx="625492" cy="307777"/>
              </a:xfrm>
              <a:prstGeom prst="rect">
                <a:avLst/>
              </a:prstGeom>
              <a:noFill/>
            </p:spPr>
            <p:txBody>
              <a:bodyPr wrap="none" rtlCol="0">
                <a:spAutoFit/>
              </a:bodyPr>
              <a:lstStyle/>
              <a:p>
                <a:r>
                  <a:rPr lang="nl-NL" sz="1400" dirty="0"/>
                  <a:t>WR29</a:t>
                </a:r>
                <a:endParaRPr lang="en-GB" sz="1400" dirty="0"/>
              </a:p>
            </p:txBody>
          </p:sp>
          <p:sp>
            <p:nvSpPr>
              <p:cNvPr id="244" name="Tekstvak 173">
                <a:extLst>
                  <a:ext uri="{FF2B5EF4-FFF2-40B4-BE49-F238E27FC236}">
                    <a16:creationId xmlns:a16="http://schemas.microsoft.com/office/drawing/2014/main" id="{F423C3CF-91E6-49E1-AA36-AA14D967F673}"/>
                  </a:ext>
                </a:extLst>
              </p:cNvPr>
              <p:cNvSpPr txBox="1"/>
              <p:nvPr/>
            </p:nvSpPr>
            <p:spPr>
              <a:xfrm>
                <a:off x="9262537" y="4318000"/>
                <a:ext cx="625492" cy="307777"/>
              </a:xfrm>
              <a:prstGeom prst="rect">
                <a:avLst/>
              </a:prstGeom>
              <a:noFill/>
            </p:spPr>
            <p:txBody>
              <a:bodyPr wrap="none" rtlCol="0">
                <a:spAutoFit/>
              </a:bodyPr>
              <a:lstStyle/>
              <a:p>
                <a:r>
                  <a:rPr lang="nl-NL" sz="1400" dirty="0"/>
                  <a:t>WR32</a:t>
                </a:r>
                <a:endParaRPr lang="en-GB" sz="1400" dirty="0"/>
              </a:p>
            </p:txBody>
          </p:sp>
          <p:sp>
            <p:nvSpPr>
              <p:cNvPr id="245" name="Tekstvak 174">
                <a:extLst>
                  <a:ext uri="{FF2B5EF4-FFF2-40B4-BE49-F238E27FC236}">
                    <a16:creationId xmlns:a16="http://schemas.microsoft.com/office/drawing/2014/main" id="{7816B44F-6A9F-4B3D-B593-5DCBFDFA45C0}"/>
                  </a:ext>
                </a:extLst>
              </p:cNvPr>
              <p:cNvSpPr txBox="1"/>
              <p:nvPr/>
            </p:nvSpPr>
            <p:spPr>
              <a:xfrm>
                <a:off x="7372394" y="4717747"/>
                <a:ext cx="625492" cy="307777"/>
              </a:xfrm>
              <a:prstGeom prst="rect">
                <a:avLst/>
              </a:prstGeom>
              <a:noFill/>
            </p:spPr>
            <p:txBody>
              <a:bodyPr wrap="none" rtlCol="0">
                <a:spAutoFit/>
              </a:bodyPr>
              <a:lstStyle/>
              <a:p>
                <a:r>
                  <a:rPr lang="nl-NL" sz="1400" dirty="0"/>
                  <a:t>WR31</a:t>
                </a:r>
                <a:endParaRPr lang="en-GB" sz="1400" dirty="0"/>
              </a:p>
            </p:txBody>
          </p:sp>
          <p:sp>
            <p:nvSpPr>
              <p:cNvPr id="246" name="Tekstvak 175">
                <a:extLst>
                  <a:ext uri="{FF2B5EF4-FFF2-40B4-BE49-F238E27FC236}">
                    <a16:creationId xmlns:a16="http://schemas.microsoft.com/office/drawing/2014/main" id="{0F78EB78-6AF9-43A7-B454-88AF960F60F3}"/>
                  </a:ext>
                </a:extLst>
              </p:cNvPr>
              <p:cNvSpPr txBox="1"/>
              <p:nvPr/>
            </p:nvSpPr>
            <p:spPr>
              <a:xfrm>
                <a:off x="7363745" y="4163583"/>
                <a:ext cx="625492" cy="307777"/>
              </a:xfrm>
              <a:prstGeom prst="rect">
                <a:avLst/>
              </a:prstGeom>
              <a:noFill/>
            </p:spPr>
            <p:txBody>
              <a:bodyPr wrap="none" rtlCol="0">
                <a:spAutoFit/>
              </a:bodyPr>
              <a:lstStyle/>
              <a:p>
                <a:r>
                  <a:rPr lang="nl-NL" sz="1400" dirty="0"/>
                  <a:t>WR30</a:t>
                </a:r>
                <a:endParaRPr lang="en-GB" sz="1400" dirty="0"/>
              </a:p>
            </p:txBody>
          </p:sp>
          <p:sp>
            <p:nvSpPr>
              <p:cNvPr id="247" name="Tekstvak 176">
                <a:extLst>
                  <a:ext uri="{FF2B5EF4-FFF2-40B4-BE49-F238E27FC236}">
                    <a16:creationId xmlns:a16="http://schemas.microsoft.com/office/drawing/2014/main" id="{DFB54630-6416-4B69-81E2-9E9ACC28D329}"/>
                  </a:ext>
                </a:extLst>
              </p:cNvPr>
              <p:cNvSpPr txBox="1"/>
              <p:nvPr/>
            </p:nvSpPr>
            <p:spPr>
              <a:xfrm>
                <a:off x="7377253" y="5602321"/>
                <a:ext cx="625492" cy="307777"/>
              </a:xfrm>
              <a:prstGeom prst="rect">
                <a:avLst/>
              </a:prstGeom>
              <a:noFill/>
            </p:spPr>
            <p:txBody>
              <a:bodyPr wrap="none" rtlCol="0">
                <a:spAutoFit/>
              </a:bodyPr>
              <a:lstStyle/>
              <a:p>
                <a:r>
                  <a:rPr lang="nl-NL" sz="1400" dirty="0"/>
                  <a:t>WR35</a:t>
                </a:r>
                <a:endParaRPr lang="en-GB" sz="1400" dirty="0"/>
              </a:p>
            </p:txBody>
          </p:sp>
          <p:sp>
            <p:nvSpPr>
              <p:cNvPr id="248" name="Tekstvak 177">
                <a:extLst>
                  <a:ext uri="{FF2B5EF4-FFF2-40B4-BE49-F238E27FC236}">
                    <a16:creationId xmlns:a16="http://schemas.microsoft.com/office/drawing/2014/main" id="{611B9FF2-609A-46B5-937C-0B1D9EF3C3A7}"/>
                  </a:ext>
                </a:extLst>
              </p:cNvPr>
              <p:cNvSpPr txBox="1"/>
              <p:nvPr/>
            </p:nvSpPr>
            <p:spPr>
              <a:xfrm>
                <a:off x="7422479" y="5202117"/>
                <a:ext cx="625492" cy="307777"/>
              </a:xfrm>
              <a:prstGeom prst="rect">
                <a:avLst/>
              </a:prstGeom>
              <a:noFill/>
            </p:spPr>
            <p:txBody>
              <a:bodyPr wrap="none" rtlCol="0">
                <a:spAutoFit/>
              </a:bodyPr>
              <a:lstStyle/>
              <a:p>
                <a:r>
                  <a:rPr lang="nl-NL" sz="1400" dirty="0"/>
                  <a:t>WR34</a:t>
                </a:r>
                <a:endParaRPr lang="en-GB" sz="1400" dirty="0"/>
              </a:p>
            </p:txBody>
          </p:sp>
          <p:sp>
            <p:nvSpPr>
              <p:cNvPr id="249" name="Tekstvak 178">
                <a:extLst>
                  <a:ext uri="{FF2B5EF4-FFF2-40B4-BE49-F238E27FC236}">
                    <a16:creationId xmlns:a16="http://schemas.microsoft.com/office/drawing/2014/main" id="{89DBEE11-0933-4D81-B800-364A9A9949EA}"/>
                  </a:ext>
                </a:extLst>
              </p:cNvPr>
              <p:cNvSpPr txBox="1"/>
              <p:nvPr/>
            </p:nvSpPr>
            <p:spPr>
              <a:xfrm>
                <a:off x="6591536" y="5690849"/>
                <a:ext cx="367408" cy="307777"/>
              </a:xfrm>
              <a:prstGeom prst="rect">
                <a:avLst/>
              </a:prstGeom>
              <a:noFill/>
            </p:spPr>
            <p:txBody>
              <a:bodyPr wrap="none" rtlCol="0">
                <a:spAutoFit/>
              </a:bodyPr>
              <a:lstStyle/>
              <a:p>
                <a:r>
                  <a:rPr lang="nl-NL" sz="1400" dirty="0"/>
                  <a:t>33</a:t>
                </a:r>
                <a:endParaRPr lang="en-GB" sz="1400" dirty="0"/>
              </a:p>
            </p:txBody>
          </p:sp>
          <p:sp>
            <p:nvSpPr>
              <p:cNvPr id="250" name="Tekstvak 179">
                <a:extLst>
                  <a:ext uri="{FF2B5EF4-FFF2-40B4-BE49-F238E27FC236}">
                    <a16:creationId xmlns:a16="http://schemas.microsoft.com/office/drawing/2014/main" id="{91D95931-E4CE-41BE-B967-34FE4F0F675E}"/>
                  </a:ext>
                </a:extLst>
              </p:cNvPr>
              <p:cNvSpPr txBox="1"/>
              <p:nvPr/>
            </p:nvSpPr>
            <p:spPr>
              <a:xfrm>
                <a:off x="9073997" y="5386516"/>
                <a:ext cx="625492" cy="307777"/>
              </a:xfrm>
              <a:prstGeom prst="rect">
                <a:avLst/>
              </a:prstGeom>
              <a:noFill/>
            </p:spPr>
            <p:txBody>
              <a:bodyPr wrap="none" rtlCol="0">
                <a:spAutoFit/>
              </a:bodyPr>
              <a:lstStyle/>
              <a:p>
                <a:r>
                  <a:rPr lang="nl-NL" sz="1400" dirty="0"/>
                  <a:t>WR38</a:t>
                </a:r>
                <a:endParaRPr lang="en-GB" sz="1400" dirty="0"/>
              </a:p>
            </p:txBody>
          </p:sp>
          <p:sp>
            <p:nvSpPr>
              <p:cNvPr id="251" name="Tekstvak 180">
                <a:extLst>
                  <a:ext uri="{FF2B5EF4-FFF2-40B4-BE49-F238E27FC236}">
                    <a16:creationId xmlns:a16="http://schemas.microsoft.com/office/drawing/2014/main" id="{48CA9605-1594-4865-AD2C-FD582D09D7E6}"/>
                  </a:ext>
                </a:extLst>
              </p:cNvPr>
              <p:cNvSpPr txBox="1"/>
              <p:nvPr/>
            </p:nvSpPr>
            <p:spPr>
              <a:xfrm>
                <a:off x="9104303" y="5142524"/>
                <a:ext cx="625492" cy="307777"/>
              </a:xfrm>
              <a:prstGeom prst="rect">
                <a:avLst/>
              </a:prstGeom>
              <a:noFill/>
            </p:spPr>
            <p:txBody>
              <a:bodyPr wrap="none" rtlCol="0">
                <a:spAutoFit/>
              </a:bodyPr>
              <a:lstStyle/>
              <a:p>
                <a:r>
                  <a:rPr lang="nl-NL" sz="1400" dirty="0"/>
                  <a:t>WR37</a:t>
                </a:r>
                <a:endParaRPr lang="en-GB" sz="1400" dirty="0"/>
              </a:p>
            </p:txBody>
          </p:sp>
          <p:sp>
            <p:nvSpPr>
              <p:cNvPr id="252" name="Tekstvak 181">
                <a:extLst>
                  <a:ext uri="{FF2B5EF4-FFF2-40B4-BE49-F238E27FC236}">
                    <a16:creationId xmlns:a16="http://schemas.microsoft.com/office/drawing/2014/main" id="{7CC35125-F2EF-4A81-8C8B-8680710F7193}"/>
                  </a:ext>
                </a:extLst>
              </p:cNvPr>
              <p:cNvSpPr txBox="1"/>
              <p:nvPr/>
            </p:nvSpPr>
            <p:spPr>
              <a:xfrm>
                <a:off x="7407751" y="5900619"/>
                <a:ext cx="625492" cy="307777"/>
              </a:xfrm>
              <a:prstGeom prst="rect">
                <a:avLst/>
              </a:prstGeom>
              <a:noFill/>
            </p:spPr>
            <p:txBody>
              <a:bodyPr wrap="none" rtlCol="0">
                <a:spAutoFit/>
              </a:bodyPr>
              <a:lstStyle/>
              <a:p>
                <a:r>
                  <a:rPr lang="nl-NL" sz="1400" dirty="0"/>
                  <a:t>WR36</a:t>
                </a:r>
                <a:endParaRPr lang="en-GB" sz="1400" dirty="0"/>
              </a:p>
            </p:txBody>
          </p:sp>
          <p:sp>
            <p:nvSpPr>
              <p:cNvPr id="253" name="Tekstvak 182">
                <a:extLst>
                  <a:ext uri="{FF2B5EF4-FFF2-40B4-BE49-F238E27FC236}">
                    <a16:creationId xmlns:a16="http://schemas.microsoft.com/office/drawing/2014/main" id="{37475FBC-9ED9-4AB0-A6B5-3928A0AF3809}"/>
                  </a:ext>
                </a:extLst>
              </p:cNvPr>
              <p:cNvSpPr txBox="1"/>
              <p:nvPr/>
            </p:nvSpPr>
            <p:spPr>
              <a:xfrm>
                <a:off x="8572242" y="5843801"/>
                <a:ext cx="625492" cy="307777"/>
              </a:xfrm>
              <a:prstGeom prst="rect">
                <a:avLst/>
              </a:prstGeom>
              <a:noFill/>
            </p:spPr>
            <p:txBody>
              <a:bodyPr wrap="none" rtlCol="0">
                <a:spAutoFit/>
              </a:bodyPr>
              <a:lstStyle/>
              <a:p>
                <a:r>
                  <a:rPr lang="nl-NL" sz="1400" dirty="0"/>
                  <a:t>WR40</a:t>
                </a:r>
                <a:endParaRPr lang="en-GB" sz="1400" dirty="0"/>
              </a:p>
            </p:txBody>
          </p:sp>
          <p:sp>
            <p:nvSpPr>
              <p:cNvPr id="254" name="Tekstvak 183">
                <a:extLst>
                  <a:ext uri="{FF2B5EF4-FFF2-40B4-BE49-F238E27FC236}">
                    <a16:creationId xmlns:a16="http://schemas.microsoft.com/office/drawing/2014/main" id="{9418B83A-7C93-43B5-AFA5-4CC07630F767}"/>
                  </a:ext>
                </a:extLst>
              </p:cNvPr>
              <p:cNvSpPr txBox="1"/>
              <p:nvPr/>
            </p:nvSpPr>
            <p:spPr>
              <a:xfrm>
                <a:off x="8791557" y="5591263"/>
                <a:ext cx="625492" cy="307777"/>
              </a:xfrm>
              <a:prstGeom prst="rect">
                <a:avLst/>
              </a:prstGeom>
              <a:noFill/>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146">
                <p14:nvContentPartPr>
                  <p14:cNvPr id="255" name="Inkt 184">
                    <a:extLst>
                      <a:ext uri="{FF2B5EF4-FFF2-40B4-BE49-F238E27FC236}">
                        <a16:creationId xmlns:a16="http://schemas.microsoft.com/office/drawing/2014/main" id="{4B7D9B81-A339-474A-AAC3-891E3AE687E8}"/>
                      </a:ext>
                    </a:extLst>
                  </p14:cNvPr>
                  <p14:cNvContentPartPr/>
                  <p14:nvPr/>
                </p14:nvContentPartPr>
                <p14:xfrm>
                  <a:off x="5103760" y="5182867"/>
                  <a:ext cx="221040" cy="66960"/>
                </p14:xfrm>
              </p:contentPart>
            </mc:Choice>
            <mc:Fallback xmlns="">
              <p:pic>
                <p:nvPicPr>
                  <p:cNvPr id="255" name="Inkt 184">
                    <a:extLst>
                      <a:ext uri="{FF2B5EF4-FFF2-40B4-BE49-F238E27FC236}">
                        <a16:creationId xmlns:a16="http://schemas.microsoft.com/office/drawing/2014/main" id="{4B7D9B81-A339-474A-AAC3-891E3AE687E8}"/>
                      </a:ext>
                    </a:extLst>
                  </p:cNvPr>
                  <p:cNvPicPr/>
                  <p:nvPr/>
                </p:nvPicPr>
                <p:blipFill>
                  <a:blip r:embed="rId147"/>
                  <a:stretch>
                    <a:fillRect/>
                  </a:stretch>
                </p:blipFill>
                <p:spPr>
                  <a:xfrm>
                    <a:off x="5085818" y="5165058"/>
                    <a:ext cx="256205" cy="101865"/>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6" name="Inkt 185">
                    <a:extLst>
                      <a:ext uri="{FF2B5EF4-FFF2-40B4-BE49-F238E27FC236}">
                        <a16:creationId xmlns:a16="http://schemas.microsoft.com/office/drawing/2014/main" id="{4F2D42E0-A761-45DB-959F-0EF8D4EAFD46}"/>
                      </a:ext>
                    </a:extLst>
                  </p14:cNvPr>
                  <p14:cNvContentPartPr/>
                  <p14:nvPr/>
                </p14:nvContentPartPr>
                <p14:xfrm>
                  <a:off x="5194120" y="5834827"/>
                  <a:ext cx="34920" cy="242280"/>
                </p14:xfrm>
              </p:contentPart>
            </mc:Choice>
            <mc:Fallback xmlns="">
              <p:pic>
                <p:nvPicPr>
                  <p:cNvPr id="256" name="Inkt 185">
                    <a:extLst>
                      <a:ext uri="{FF2B5EF4-FFF2-40B4-BE49-F238E27FC236}">
                        <a16:creationId xmlns:a16="http://schemas.microsoft.com/office/drawing/2014/main" id="{4F2D42E0-A761-45DB-959F-0EF8D4EAFD46}"/>
                      </a:ext>
                    </a:extLst>
                  </p:cNvPr>
                  <p:cNvPicPr/>
                  <p:nvPr/>
                </p:nvPicPr>
                <p:blipFill>
                  <a:blip r:embed="rId149"/>
                  <a:stretch>
                    <a:fillRect/>
                  </a:stretch>
                </p:blipFill>
                <p:spPr>
                  <a:xfrm>
                    <a:off x="5176304" y="5816854"/>
                    <a:ext cx="69840" cy="27750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7" name="Inkt 664">
                    <a:extLst>
                      <a:ext uri="{FF2B5EF4-FFF2-40B4-BE49-F238E27FC236}">
                        <a16:creationId xmlns:a16="http://schemas.microsoft.com/office/drawing/2014/main" id="{3E473BB1-EB43-467B-AB1B-EBA9C050EB89}"/>
                      </a:ext>
                    </a:extLst>
                  </p14:cNvPr>
                  <p14:cNvContentPartPr/>
                  <p14:nvPr/>
                </p14:nvContentPartPr>
                <p14:xfrm>
                  <a:off x="2676610" y="1568335"/>
                  <a:ext cx="7217280" cy="4776120"/>
                </p14:xfrm>
              </p:contentPart>
            </mc:Choice>
            <mc:Fallback xmlns="">
              <p:pic>
                <p:nvPicPr>
                  <p:cNvPr id="257" name="Inkt 664">
                    <a:extLst>
                      <a:ext uri="{FF2B5EF4-FFF2-40B4-BE49-F238E27FC236}">
                        <a16:creationId xmlns:a16="http://schemas.microsoft.com/office/drawing/2014/main" id="{3E473BB1-EB43-467B-AB1B-EBA9C050EB89}"/>
                      </a:ext>
                    </a:extLst>
                  </p:cNvPr>
                  <p:cNvPicPr/>
                  <p:nvPr/>
                </p:nvPicPr>
                <p:blipFill>
                  <a:blip r:embed="rId151"/>
                  <a:stretch>
                    <a:fillRect/>
                  </a:stretch>
                </p:blipFill>
                <p:spPr>
                  <a:xfrm>
                    <a:off x="2647813" y="1539537"/>
                    <a:ext cx="7273434" cy="483227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8" name="Inkt 665">
                    <a:extLst>
                      <a:ext uri="{FF2B5EF4-FFF2-40B4-BE49-F238E27FC236}">
                        <a16:creationId xmlns:a16="http://schemas.microsoft.com/office/drawing/2014/main" id="{11532F09-DCF9-49AC-992C-CC141BD4DB49}"/>
                      </a:ext>
                    </a:extLst>
                  </p14:cNvPr>
                  <p14:cNvContentPartPr/>
                  <p14:nvPr/>
                </p14:nvContentPartPr>
                <p14:xfrm>
                  <a:off x="6788622" y="1623791"/>
                  <a:ext cx="3813840" cy="4228560"/>
                </p14:xfrm>
              </p:contentPart>
            </mc:Choice>
            <mc:Fallback xmlns="">
              <p:pic>
                <p:nvPicPr>
                  <p:cNvPr id="258" name="Inkt 665">
                    <a:extLst>
                      <a:ext uri="{FF2B5EF4-FFF2-40B4-BE49-F238E27FC236}">
                        <a16:creationId xmlns:a16="http://schemas.microsoft.com/office/drawing/2014/main" id="{11532F09-DCF9-49AC-992C-CC141BD4DB49}"/>
                      </a:ext>
                    </a:extLst>
                  </p:cNvPr>
                  <p:cNvPicPr/>
                  <p:nvPr/>
                </p:nvPicPr>
                <p:blipFill>
                  <a:blip r:embed="rId153"/>
                  <a:stretch>
                    <a:fillRect/>
                  </a:stretch>
                </p:blipFill>
                <p:spPr>
                  <a:xfrm>
                    <a:off x="6759827" y="1594996"/>
                    <a:ext cx="3869989" cy="428471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9" name="Inkt 666">
                    <a:extLst>
                      <a:ext uri="{FF2B5EF4-FFF2-40B4-BE49-F238E27FC236}">
                        <a16:creationId xmlns:a16="http://schemas.microsoft.com/office/drawing/2014/main" id="{97384111-46BB-4D99-A64D-4A161AF8474C}"/>
                      </a:ext>
                    </a:extLst>
                  </p14:cNvPr>
                  <p14:cNvContentPartPr/>
                  <p14:nvPr/>
                </p14:nvContentPartPr>
                <p14:xfrm>
                  <a:off x="5780465" y="1644258"/>
                  <a:ext cx="147240" cy="1964520"/>
                </p14:xfrm>
              </p:contentPart>
            </mc:Choice>
            <mc:Fallback xmlns="">
              <p:pic>
                <p:nvPicPr>
                  <p:cNvPr id="259" name="Inkt 666">
                    <a:extLst>
                      <a:ext uri="{FF2B5EF4-FFF2-40B4-BE49-F238E27FC236}">
                        <a16:creationId xmlns:a16="http://schemas.microsoft.com/office/drawing/2014/main" id="{97384111-46BB-4D99-A64D-4A161AF8474C}"/>
                      </a:ext>
                    </a:extLst>
                  </p:cNvPr>
                  <p:cNvPicPr/>
                  <p:nvPr/>
                </p:nvPicPr>
                <p:blipFill>
                  <a:blip r:embed="rId155"/>
                  <a:stretch>
                    <a:fillRect/>
                  </a:stretch>
                </p:blipFill>
                <p:spPr>
                  <a:xfrm>
                    <a:off x="5751735" y="1615463"/>
                    <a:ext cx="203263" cy="202067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0" name="Inkt 667">
                    <a:extLst>
                      <a:ext uri="{FF2B5EF4-FFF2-40B4-BE49-F238E27FC236}">
                        <a16:creationId xmlns:a16="http://schemas.microsoft.com/office/drawing/2014/main" id="{56D40973-8E18-4390-89FE-B53358C0376D}"/>
                      </a:ext>
                    </a:extLst>
                  </p14:cNvPr>
                  <p14:cNvContentPartPr/>
                  <p14:nvPr/>
                </p14:nvContentPartPr>
                <p14:xfrm>
                  <a:off x="5725025" y="3908658"/>
                  <a:ext cx="157320" cy="1569240"/>
                </p14:xfrm>
              </p:contentPart>
            </mc:Choice>
            <mc:Fallback xmlns="">
              <p:pic>
                <p:nvPicPr>
                  <p:cNvPr id="260" name="Inkt 667">
                    <a:extLst>
                      <a:ext uri="{FF2B5EF4-FFF2-40B4-BE49-F238E27FC236}">
                        <a16:creationId xmlns:a16="http://schemas.microsoft.com/office/drawing/2014/main" id="{56D40973-8E18-4390-89FE-B53358C0376D}"/>
                      </a:ext>
                    </a:extLst>
                  </p:cNvPr>
                  <p:cNvPicPr/>
                  <p:nvPr/>
                </p:nvPicPr>
                <p:blipFill>
                  <a:blip r:embed="rId157"/>
                  <a:stretch>
                    <a:fillRect/>
                  </a:stretch>
                </p:blipFill>
                <p:spPr>
                  <a:xfrm>
                    <a:off x="5696291" y="3879865"/>
                    <a:ext cx="213352" cy="162538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61" name="Inkt 668">
                    <a:extLst>
                      <a:ext uri="{FF2B5EF4-FFF2-40B4-BE49-F238E27FC236}">
                        <a16:creationId xmlns:a16="http://schemas.microsoft.com/office/drawing/2014/main" id="{A1054E1F-E4BB-4F22-91E5-B04604F04256}"/>
                      </a:ext>
                    </a:extLst>
                  </p14:cNvPr>
                  <p14:cNvContentPartPr/>
                  <p14:nvPr/>
                </p14:nvContentPartPr>
                <p14:xfrm>
                  <a:off x="5696585" y="5451618"/>
                  <a:ext cx="61920" cy="786240"/>
                </p14:xfrm>
              </p:contentPart>
            </mc:Choice>
            <mc:Fallback xmlns="">
              <p:pic>
                <p:nvPicPr>
                  <p:cNvPr id="261" name="Inkt 668">
                    <a:extLst>
                      <a:ext uri="{FF2B5EF4-FFF2-40B4-BE49-F238E27FC236}">
                        <a16:creationId xmlns:a16="http://schemas.microsoft.com/office/drawing/2014/main" id="{A1054E1F-E4BB-4F22-91E5-B04604F04256}"/>
                      </a:ext>
                    </a:extLst>
                  </p:cNvPr>
                  <p:cNvPicPr/>
                  <p:nvPr/>
                </p:nvPicPr>
                <p:blipFill>
                  <a:blip r:embed="rId159"/>
                  <a:stretch>
                    <a:fillRect/>
                  </a:stretch>
                </p:blipFill>
                <p:spPr>
                  <a:xfrm>
                    <a:off x="5668116" y="5422818"/>
                    <a:ext cx="117434" cy="842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62" name="Inkt 669">
                    <a:extLst>
                      <a:ext uri="{FF2B5EF4-FFF2-40B4-BE49-F238E27FC236}">
                        <a16:creationId xmlns:a16="http://schemas.microsoft.com/office/drawing/2014/main" id="{611F8DFD-F9FB-4A88-9451-C651A51AC01F}"/>
                      </a:ext>
                    </a:extLst>
                  </p14:cNvPr>
                  <p14:cNvContentPartPr/>
                  <p14:nvPr/>
                </p14:nvContentPartPr>
                <p14:xfrm>
                  <a:off x="6082145" y="1623378"/>
                  <a:ext cx="78480" cy="1408680"/>
                </p14:xfrm>
              </p:contentPart>
            </mc:Choice>
            <mc:Fallback xmlns="">
              <p:pic>
                <p:nvPicPr>
                  <p:cNvPr id="262" name="Inkt 669">
                    <a:extLst>
                      <a:ext uri="{FF2B5EF4-FFF2-40B4-BE49-F238E27FC236}">
                        <a16:creationId xmlns:a16="http://schemas.microsoft.com/office/drawing/2014/main" id="{611F8DFD-F9FB-4A88-9451-C651A51AC01F}"/>
                      </a:ext>
                    </a:extLst>
                  </p:cNvPr>
                  <p:cNvPicPr/>
                  <p:nvPr/>
                </p:nvPicPr>
                <p:blipFill>
                  <a:blip r:embed="rId161"/>
                  <a:stretch>
                    <a:fillRect/>
                  </a:stretch>
                </p:blipFill>
                <p:spPr>
                  <a:xfrm>
                    <a:off x="6053607" y="1594585"/>
                    <a:ext cx="134129" cy="146482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3" name="Inkt 670">
                    <a:extLst>
                      <a:ext uri="{FF2B5EF4-FFF2-40B4-BE49-F238E27FC236}">
                        <a16:creationId xmlns:a16="http://schemas.microsoft.com/office/drawing/2014/main" id="{209984AF-4903-4F70-B6A6-EA49E1FD730D}"/>
                      </a:ext>
                    </a:extLst>
                  </p14:cNvPr>
                  <p14:cNvContentPartPr/>
                  <p14:nvPr/>
                </p14:nvContentPartPr>
                <p14:xfrm>
                  <a:off x="5946291" y="3555788"/>
                  <a:ext cx="234360" cy="2704320"/>
                </p14:xfrm>
              </p:contentPart>
            </mc:Choice>
            <mc:Fallback xmlns="">
              <p:pic>
                <p:nvPicPr>
                  <p:cNvPr id="263" name="Inkt 670">
                    <a:extLst>
                      <a:ext uri="{FF2B5EF4-FFF2-40B4-BE49-F238E27FC236}">
                        <a16:creationId xmlns:a16="http://schemas.microsoft.com/office/drawing/2014/main" id="{209984AF-4903-4F70-B6A6-EA49E1FD730D}"/>
                      </a:ext>
                    </a:extLst>
                  </p:cNvPr>
                  <p:cNvPicPr/>
                  <p:nvPr/>
                </p:nvPicPr>
                <p:blipFill>
                  <a:blip r:embed="rId163"/>
                  <a:stretch>
                    <a:fillRect/>
                  </a:stretch>
                </p:blipFill>
                <p:spPr>
                  <a:xfrm>
                    <a:off x="5917535" y="3526988"/>
                    <a:ext cx="290434" cy="2761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4" name="Inkt 671">
                    <a:extLst>
                      <a:ext uri="{FF2B5EF4-FFF2-40B4-BE49-F238E27FC236}">
                        <a16:creationId xmlns:a16="http://schemas.microsoft.com/office/drawing/2014/main" id="{4544717E-F28D-4272-A238-A5AE0ACF3672}"/>
                      </a:ext>
                    </a:extLst>
                  </p14:cNvPr>
                  <p14:cNvContentPartPr/>
                  <p14:nvPr/>
                </p14:nvContentPartPr>
                <p14:xfrm>
                  <a:off x="6096185" y="3207738"/>
                  <a:ext cx="1916640" cy="57600"/>
                </p14:xfrm>
              </p:contentPart>
            </mc:Choice>
            <mc:Fallback xmlns="">
              <p:pic>
                <p:nvPicPr>
                  <p:cNvPr id="264" name="Inkt 671">
                    <a:extLst>
                      <a:ext uri="{FF2B5EF4-FFF2-40B4-BE49-F238E27FC236}">
                        <a16:creationId xmlns:a16="http://schemas.microsoft.com/office/drawing/2014/main" id="{4544717E-F28D-4272-A238-A5AE0ACF3672}"/>
                      </a:ext>
                    </a:extLst>
                  </p:cNvPr>
                  <p:cNvPicPr/>
                  <p:nvPr/>
                </p:nvPicPr>
                <p:blipFill>
                  <a:blip r:embed="rId165"/>
                  <a:stretch>
                    <a:fillRect/>
                  </a:stretch>
                </p:blipFill>
                <p:spPr>
                  <a:xfrm>
                    <a:off x="6067396" y="3179294"/>
                    <a:ext cx="1972779" cy="113067"/>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5" name="Inkt 672">
                    <a:extLst>
                      <a:ext uri="{FF2B5EF4-FFF2-40B4-BE49-F238E27FC236}">
                        <a16:creationId xmlns:a16="http://schemas.microsoft.com/office/drawing/2014/main" id="{EA37945B-C839-467A-8E64-690C812A849D}"/>
                      </a:ext>
                    </a:extLst>
                  </p14:cNvPr>
                  <p14:cNvContentPartPr/>
                  <p14:nvPr/>
                </p14:nvContentPartPr>
                <p14:xfrm>
                  <a:off x="4445945" y="1732458"/>
                  <a:ext cx="124200" cy="1913400"/>
                </p14:xfrm>
              </p:contentPart>
            </mc:Choice>
            <mc:Fallback xmlns="">
              <p:pic>
                <p:nvPicPr>
                  <p:cNvPr id="265" name="Inkt 672">
                    <a:extLst>
                      <a:ext uri="{FF2B5EF4-FFF2-40B4-BE49-F238E27FC236}">
                        <a16:creationId xmlns:a16="http://schemas.microsoft.com/office/drawing/2014/main" id="{EA37945B-C839-467A-8E64-690C812A849D}"/>
                      </a:ext>
                    </a:extLst>
                  </p:cNvPr>
                  <p:cNvPicPr/>
                  <p:nvPr/>
                </p:nvPicPr>
                <p:blipFill>
                  <a:blip r:embed="rId167"/>
                  <a:stretch>
                    <a:fillRect/>
                  </a:stretch>
                </p:blipFill>
                <p:spPr>
                  <a:xfrm>
                    <a:off x="4417228" y="1703663"/>
                    <a:ext cx="180198" cy="1969549"/>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6" name="Inkt 673">
                    <a:extLst>
                      <a:ext uri="{FF2B5EF4-FFF2-40B4-BE49-F238E27FC236}">
                        <a16:creationId xmlns:a16="http://schemas.microsoft.com/office/drawing/2014/main" id="{64ABA777-D935-4002-AE5B-873CA4260609}"/>
                      </a:ext>
                    </a:extLst>
                  </p14:cNvPr>
                  <p14:cNvContentPartPr/>
                  <p14:nvPr/>
                </p14:nvContentPartPr>
                <p14:xfrm>
                  <a:off x="6070265" y="5383218"/>
                  <a:ext cx="1262880" cy="73440"/>
                </p14:xfrm>
              </p:contentPart>
            </mc:Choice>
            <mc:Fallback xmlns="">
              <p:pic>
                <p:nvPicPr>
                  <p:cNvPr id="266" name="Inkt 673">
                    <a:extLst>
                      <a:ext uri="{FF2B5EF4-FFF2-40B4-BE49-F238E27FC236}">
                        <a16:creationId xmlns:a16="http://schemas.microsoft.com/office/drawing/2014/main" id="{64ABA777-D935-4002-AE5B-873CA4260609}"/>
                      </a:ext>
                    </a:extLst>
                  </p:cNvPr>
                  <p:cNvPicPr/>
                  <p:nvPr/>
                </p:nvPicPr>
                <p:blipFill>
                  <a:blip r:embed="rId169"/>
                  <a:stretch>
                    <a:fillRect/>
                  </a:stretch>
                </p:blipFill>
                <p:spPr>
                  <a:xfrm>
                    <a:off x="6041481" y="5354698"/>
                    <a:ext cx="1319008" cy="129055"/>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7" name="Inkt 674">
                    <a:extLst>
                      <a:ext uri="{FF2B5EF4-FFF2-40B4-BE49-F238E27FC236}">
                        <a16:creationId xmlns:a16="http://schemas.microsoft.com/office/drawing/2014/main" id="{871FE5C9-FF2E-474F-BD6A-9596FB67E434}"/>
                      </a:ext>
                    </a:extLst>
                  </p14:cNvPr>
                  <p14:cNvContentPartPr/>
                  <p14:nvPr/>
                </p14:nvContentPartPr>
                <p14:xfrm>
                  <a:off x="4382945" y="3842058"/>
                  <a:ext cx="75240" cy="1927440"/>
                </p14:xfrm>
              </p:contentPart>
            </mc:Choice>
            <mc:Fallback xmlns="">
              <p:pic>
                <p:nvPicPr>
                  <p:cNvPr id="267" name="Inkt 674">
                    <a:extLst>
                      <a:ext uri="{FF2B5EF4-FFF2-40B4-BE49-F238E27FC236}">
                        <a16:creationId xmlns:a16="http://schemas.microsoft.com/office/drawing/2014/main" id="{871FE5C9-FF2E-474F-BD6A-9596FB67E434}"/>
                      </a:ext>
                    </a:extLst>
                  </p:cNvPr>
                  <p:cNvPicPr/>
                  <p:nvPr/>
                </p:nvPicPr>
                <p:blipFill>
                  <a:blip r:embed="rId171"/>
                  <a:stretch>
                    <a:fillRect/>
                  </a:stretch>
                </p:blipFill>
                <p:spPr>
                  <a:xfrm>
                    <a:off x="4354282" y="3813269"/>
                    <a:ext cx="131133" cy="1983579"/>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8" name="Inkt 675">
                    <a:extLst>
                      <a:ext uri="{FF2B5EF4-FFF2-40B4-BE49-F238E27FC236}">
                        <a16:creationId xmlns:a16="http://schemas.microsoft.com/office/drawing/2014/main" id="{5E2B51B4-C1C0-4E65-A2F2-9F270CE693EA}"/>
                      </a:ext>
                    </a:extLst>
                  </p14:cNvPr>
                  <p14:cNvContentPartPr/>
                  <p14:nvPr/>
                </p14:nvContentPartPr>
                <p14:xfrm>
                  <a:off x="5193808" y="3705003"/>
                  <a:ext cx="61920" cy="2221200"/>
                </p14:xfrm>
              </p:contentPart>
            </mc:Choice>
            <mc:Fallback xmlns="">
              <p:pic>
                <p:nvPicPr>
                  <p:cNvPr id="268" name="Inkt 675">
                    <a:extLst>
                      <a:ext uri="{FF2B5EF4-FFF2-40B4-BE49-F238E27FC236}">
                        <a16:creationId xmlns:a16="http://schemas.microsoft.com/office/drawing/2014/main" id="{5E2B51B4-C1C0-4E65-A2F2-9F270CE693EA}"/>
                      </a:ext>
                    </a:extLst>
                  </p:cNvPr>
                  <p:cNvPicPr/>
                  <p:nvPr/>
                </p:nvPicPr>
                <p:blipFill>
                  <a:blip r:embed="rId173"/>
                  <a:stretch>
                    <a:fillRect/>
                  </a:stretch>
                </p:blipFill>
                <p:spPr>
                  <a:xfrm>
                    <a:off x="5165008" y="3676203"/>
                    <a:ext cx="118080" cy="2278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9" name="Inkt 676">
                    <a:extLst>
                      <a:ext uri="{FF2B5EF4-FFF2-40B4-BE49-F238E27FC236}">
                        <a16:creationId xmlns:a16="http://schemas.microsoft.com/office/drawing/2014/main" id="{C68446F7-E178-487F-A1FD-9E637B7D8F94}"/>
                      </a:ext>
                    </a:extLst>
                  </p14:cNvPr>
                  <p14:cNvContentPartPr/>
                  <p14:nvPr/>
                </p14:nvContentPartPr>
                <p14:xfrm>
                  <a:off x="4456745" y="4915578"/>
                  <a:ext cx="1258200" cy="22680"/>
                </p14:xfrm>
              </p:contentPart>
            </mc:Choice>
            <mc:Fallback xmlns="">
              <p:pic>
                <p:nvPicPr>
                  <p:cNvPr id="269" name="Inkt 676">
                    <a:extLst>
                      <a:ext uri="{FF2B5EF4-FFF2-40B4-BE49-F238E27FC236}">
                        <a16:creationId xmlns:a16="http://schemas.microsoft.com/office/drawing/2014/main" id="{C68446F7-E178-487F-A1FD-9E637B7D8F94}"/>
                      </a:ext>
                    </a:extLst>
                  </p:cNvPr>
                  <p:cNvPicPr/>
                  <p:nvPr/>
                </p:nvPicPr>
                <p:blipFill>
                  <a:blip r:embed="rId175"/>
                  <a:stretch>
                    <a:fillRect/>
                  </a:stretch>
                </p:blipFill>
                <p:spPr>
                  <a:xfrm>
                    <a:off x="4427953" y="4887228"/>
                    <a:ext cx="1314344" cy="77963"/>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70" name="Inkt 677">
                    <a:extLst>
                      <a:ext uri="{FF2B5EF4-FFF2-40B4-BE49-F238E27FC236}">
                        <a16:creationId xmlns:a16="http://schemas.microsoft.com/office/drawing/2014/main" id="{FCA19C9E-A57D-4ECD-8744-1674DEA9AFE1}"/>
                      </a:ext>
                    </a:extLst>
                  </p14:cNvPr>
                  <p14:cNvContentPartPr/>
                  <p14:nvPr/>
                </p14:nvContentPartPr>
                <p14:xfrm>
                  <a:off x="3089105" y="4899738"/>
                  <a:ext cx="1414440" cy="42120"/>
                </p14:xfrm>
              </p:contentPart>
            </mc:Choice>
            <mc:Fallback xmlns="">
              <p:pic>
                <p:nvPicPr>
                  <p:cNvPr id="270" name="Inkt 677">
                    <a:extLst>
                      <a:ext uri="{FF2B5EF4-FFF2-40B4-BE49-F238E27FC236}">
                        <a16:creationId xmlns:a16="http://schemas.microsoft.com/office/drawing/2014/main" id="{FCA19C9E-A57D-4ECD-8744-1674DEA9AFE1}"/>
                      </a:ext>
                    </a:extLst>
                  </p:cNvPr>
                  <p:cNvPicPr/>
                  <p:nvPr/>
                </p:nvPicPr>
                <p:blipFill>
                  <a:blip r:embed="rId177"/>
                  <a:stretch>
                    <a:fillRect/>
                  </a:stretch>
                </p:blipFill>
                <p:spPr>
                  <a:xfrm>
                    <a:off x="3060312" y="4871182"/>
                    <a:ext cx="1470586" cy="9780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1" name="Inkt 678">
                    <a:extLst>
                      <a:ext uri="{FF2B5EF4-FFF2-40B4-BE49-F238E27FC236}">
                        <a16:creationId xmlns:a16="http://schemas.microsoft.com/office/drawing/2014/main" id="{B99A7844-AD40-415F-B58E-166D14B9BF83}"/>
                      </a:ext>
                    </a:extLst>
                  </p14:cNvPr>
                  <p14:cNvContentPartPr/>
                  <p14:nvPr/>
                </p14:nvContentPartPr>
                <p14:xfrm>
                  <a:off x="7699265" y="3455418"/>
                  <a:ext cx="322920" cy="29880"/>
                </p14:xfrm>
              </p:contentPart>
            </mc:Choice>
            <mc:Fallback xmlns="">
              <p:pic>
                <p:nvPicPr>
                  <p:cNvPr id="271" name="Inkt 678">
                    <a:extLst>
                      <a:ext uri="{FF2B5EF4-FFF2-40B4-BE49-F238E27FC236}">
                        <a16:creationId xmlns:a16="http://schemas.microsoft.com/office/drawing/2014/main" id="{B99A7844-AD40-415F-B58E-166D14B9BF83}"/>
                      </a:ext>
                    </a:extLst>
                  </p:cNvPr>
                  <p:cNvPicPr/>
                  <p:nvPr/>
                </p:nvPicPr>
                <p:blipFill>
                  <a:blip r:embed="rId179"/>
                  <a:stretch>
                    <a:fillRect/>
                  </a:stretch>
                </p:blipFill>
                <p:spPr>
                  <a:xfrm>
                    <a:off x="7670497" y="3426961"/>
                    <a:ext cx="379017" cy="8537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t 679">
                    <a:extLst>
                      <a:ext uri="{FF2B5EF4-FFF2-40B4-BE49-F238E27FC236}">
                        <a16:creationId xmlns:a16="http://schemas.microsoft.com/office/drawing/2014/main" id="{854BECD4-1194-460D-A660-CA9F21EB2888}"/>
                      </a:ext>
                    </a:extLst>
                  </p14:cNvPr>
                  <p14:cNvContentPartPr/>
                  <p14:nvPr/>
                </p14:nvContentPartPr>
                <p14:xfrm>
                  <a:off x="7711505" y="3801018"/>
                  <a:ext cx="253080" cy="20880"/>
                </p14:xfrm>
              </p:contentPart>
            </mc:Choice>
            <mc:Fallback xmlns="">
              <p:pic>
                <p:nvPicPr>
                  <p:cNvPr id="272" name="Inkt 679">
                    <a:extLst>
                      <a:ext uri="{FF2B5EF4-FFF2-40B4-BE49-F238E27FC236}">
                        <a16:creationId xmlns:a16="http://schemas.microsoft.com/office/drawing/2014/main" id="{854BECD4-1194-460D-A660-CA9F21EB2888}"/>
                      </a:ext>
                    </a:extLst>
                  </p:cNvPr>
                  <p:cNvPicPr/>
                  <p:nvPr/>
                </p:nvPicPr>
                <p:blipFill>
                  <a:blip r:embed="rId181"/>
                  <a:stretch>
                    <a:fillRect/>
                  </a:stretch>
                </p:blipFill>
                <p:spPr>
                  <a:xfrm>
                    <a:off x="7682746" y="3773178"/>
                    <a:ext cx="309160" cy="75168"/>
                  </a:xfrm>
                  <a:prstGeom prst="rect">
                    <a:avLst/>
                  </a:prstGeom>
                </p:spPr>
              </p:pic>
            </mc:Fallback>
          </mc:AlternateContent>
          <p:grpSp>
            <p:nvGrpSpPr>
              <p:cNvPr id="273" name="Groep 680">
                <a:extLst>
                  <a:ext uri="{FF2B5EF4-FFF2-40B4-BE49-F238E27FC236}">
                    <a16:creationId xmlns:a16="http://schemas.microsoft.com/office/drawing/2014/main" id="{EE3084F1-839C-414C-920E-956C5150567A}"/>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182">
                  <p14:nvContentPartPr>
                    <p14:cNvPr id="405" name="Inkt 681">
                      <a:extLst>
                        <a:ext uri="{FF2B5EF4-FFF2-40B4-BE49-F238E27FC236}">
                          <a16:creationId xmlns:a16="http://schemas.microsoft.com/office/drawing/2014/main" id="{E6ECF396-38CA-4B36-AC96-10EF388B5E7B}"/>
                        </a:ext>
                      </a:extLst>
                    </p14:cNvPr>
                    <p14:cNvContentPartPr/>
                    <p14:nvPr/>
                  </p14:nvContentPartPr>
                  <p14:xfrm>
                    <a:off x="6270425" y="3328698"/>
                    <a:ext cx="111600" cy="157320"/>
                  </p14:xfrm>
                </p:contentPart>
              </mc:Choice>
              <mc:Fallback xmlns="">
                <p:pic>
                  <p:nvPicPr>
                    <p:cNvPr id="110" name="Inkt 109">
                      <a:extLst>
                        <a:ext uri="{FF2B5EF4-FFF2-40B4-BE49-F238E27FC236}">
                          <a16:creationId xmlns:a16="http://schemas.microsoft.com/office/drawing/2014/main" id="{CA9083A9-2512-4D99-B36A-E18A3056A928}"/>
                        </a:ext>
                      </a:extLst>
                    </p:cNvPr>
                    <p:cNvPicPr/>
                    <p:nvPr/>
                  </p:nvPicPr>
                  <p:blipFill>
                    <a:blip r:embed="rId183"/>
                    <a:stretch>
                      <a:fillRect/>
                    </a:stretch>
                  </p:blipFill>
                  <p:spPr>
                    <a:xfrm>
                      <a:off x="6261425" y="3319698"/>
                      <a:ext cx="1292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06" name="Inkt 682">
                      <a:extLst>
                        <a:ext uri="{FF2B5EF4-FFF2-40B4-BE49-F238E27FC236}">
                          <a16:creationId xmlns:a16="http://schemas.microsoft.com/office/drawing/2014/main" id="{1FCB1D7D-4311-4480-8F7E-6D3AEC7045DF}"/>
                        </a:ext>
                      </a:extLst>
                    </p14:cNvPr>
                    <p14:cNvContentPartPr/>
                    <p14:nvPr/>
                  </p14:nvContentPartPr>
                  <p14:xfrm>
                    <a:off x="6554105" y="3345618"/>
                    <a:ext cx="86760" cy="126720"/>
                  </p14:xfrm>
                </p:contentPart>
              </mc:Choice>
              <mc:Fallback xmlns="">
                <p:pic>
                  <p:nvPicPr>
                    <p:cNvPr id="111" name="Inkt 110">
                      <a:extLst>
                        <a:ext uri="{FF2B5EF4-FFF2-40B4-BE49-F238E27FC236}">
                          <a16:creationId xmlns:a16="http://schemas.microsoft.com/office/drawing/2014/main" id="{6305FF28-09DD-4AE7-892D-A7322B82F39A}"/>
                        </a:ext>
                      </a:extLst>
                    </p:cNvPr>
                    <p:cNvPicPr/>
                    <p:nvPr/>
                  </p:nvPicPr>
                  <p:blipFill>
                    <a:blip r:embed="rId185"/>
                    <a:stretch>
                      <a:fillRect/>
                    </a:stretch>
                  </p:blipFill>
                  <p:spPr>
                    <a:xfrm>
                      <a:off x="6545105" y="3336978"/>
                      <a:ext cx="104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7" name="Inkt 683">
                      <a:extLst>
                        <a:ext uri="{FF2B5EF4-FFF2-40B4-BE49-F238E27FC236}">
                          <a16:creationId xmlns:a16="http://schemas.microsoft.com/office/drawing/2014/main" id="{181F6584-0ADE-4142-B9AF-3913D6FD2B3A}"/>
                        </a:ext>
                      </a:extLst>
                    </p14:cNvPr>
                    <p14:cNvContentPartPr/>
                    <p14:nvPr/>
                  </p14:nvContentPartPr>
                  <p14:xfrm>
                    <a:off x="6835265" y="3331938"/>
                    <a:ext cx="140400" cy="157320"/>
                  </p14:xfrm>
                </p:contentPart>
              </mc:Choice>
              <mc:Fallback xmlns="">
                <p:pic>
                  <p:nvPicPr>
                    <p:cNvPr id="112" name="Inkt 111">
                      <a:extLst>
                        <a:ext uri="{FF2B5EF4-FFF2-40B4-BE49-F238E27FC236}">
                          <a16:creationId xmlns:a16="http://schemas.microsoft.com/office/drawing/2014/main" id="{CF124F4C-D4EF-4A8C-B9C9-D784B6C785DD}"/>
                        </a:ext>
                      </a:extLst>
                    </p:cNvPr>
                    <p:cNvPicPr/>
                    <p:nvPr/>
                  </p:nvPicPr>
                  <p:blipFill>
                    <a:blip r:embed="rId187"/>
                    <a:stretch>
                      <a:fillRect/>
                    </a:stretch>
                  </p:blipFill>
                  <p:spPr>
                    <a:xfrm>
                      <a:off x="6826625" y="3323298"/>
                      <a:ext cx="158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8" name="Inkt 684">
                      <a:extLst>
                        <a:ext uri="{FF2B5EF4-FFF2-40B4-BE49-F238E27FC236}">
                          <a16:creationId xmlns:a16="http://schemas.microsoft.com/office/drawing/2014/main" id="{7EC6E887-36B6-421D-A2BA-BC7EBBD5D6E2}"/>
                        </a:ext>
                      </a:extLst>
                    </p14:cNvPr>
                    <p14:cNvContentPartPr/>
                    <p14:nvPr/>
                  </p14:nvContentPartPr>
                  <p14:xfrm>
                    <a:off x="7165385" y="3338418"/>
                    <a:ext cx="134280" cy="167760"/>
                  </p14:xfrm>
                </p:contentPart>
              </mc:Choice>
              <mc:Fallback xmlns="">
                <p:pic>
                  <p:nvPicPr>
                    <p:cNvPr id="114" name="Inkt 113">
                      <a:extLst>
                        <a:ext uri="{FF2B5EF4-FFF2-40B4-BE49-F238E27FC236}">
                          <a16:creationId xmlns:a16="http://schemas.microsoft.com/office/drawing/2014/main" id="{A3EC6820-DC16-4B9C-BA4F-A69FE382D357}"/>
                        </a:ext>
                      </a:extLst>
                    </p:cNvPr>
                    <p:cNvPicPr/>
                    <p:nvPr/>
                  </p:nvPicPr>
                  <p:blipFill>
                    <a:blip r:embed="rId189"/>
                    <a:stretch>
                      <a:fillRect/>
                    </a:stretch>
                  </p:blipFill>
                  <p:spPr>
                    <a:xfrm>
                      <a:off x="7156745" y="3329418"/>
                      <a:ext cx="1519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9" name="Inkt 685">
                      <a:extLst>
                        <a:ext uri="{FF2B5EF4-FFF2-40B4-BE49-F238E27FC236}">
                          <a16:creationId xmlns:a16="http://schemas.microsoft.com/office/drawing/2014/main" id="{F3B7F0D6-5E8F-4E6E-9831-0F6EE4FA349E}"/>
                        </a:ext>
                      </a:extLst>
                    </p14:cNvPr>
                    <p14:cNvContentPartPr/>
                    <p14:nvPr/>
                  </p14:nvContentPartPr>
                  <p14:xfrm>
                    <a:off x="7832825" y="3293778"/>
                    <a:ext cx="105120" cy="128160"/>
                  </p14:xfrm>
                </p:contentPart>
              </mc:Choice>
              <mc:Fallback xmlns="">
                <p:pic>
                  <p:nvPicPr>
                    <p:cNvPr id="115" name="Inkt 114">
                      <a:extLst>
                        <a:ext uri="{FF2B5EF4-FFF2-40B4-BE49-F238E27FC236}">
                          <a16:creationId xmlns:a16="http://schemas.microsoft.com/office/drawing/2014/main" id="{660573EE-4657-48BC-9544-0E0DA7DBB07E}"/>
                        </a:ext>
                      </a:extLst>
                    </p:cNvPr>
                    <p:cNvPicPr/>
                    <p:nvPr/>
                  </p:nvPicPr>
                  <p:blipFill>
                    <a:blip r:embed="rId191"/>
                    <a:stretch>
                      <a:fillRect/>
                    </a:stretch>
                  </p:blipFill>
                  <p:spPr>
                    <a:xfrm>
                      <a:off x="7824185" y="3285138"/>
                      <a:ext cx="122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10" name="Inkt 686">
                      <a:extLst>
                        <a:ext uri="{FF2B5EF4-FFF2-40B4-BE49-F238E27FC236}">
                          <a16:creationId xmlns:a16="http://schemas.microsoft.com/office/drawing/2014/main" id="{2D800D64-C6DC-4236-9C65-6FDEFE9BCEBA}"/>
                        </a:ext>
                      </a:extLst>
                    </p14:cNvPr>
                    <p14:cNvContentPartPr/>
                    <p14:nvPr/>
                  </p14:nvContentPartPr>
                  <p14:xfrm>
                    <a:off x="7859825" y="3513378"/>
                    <a:ext cx="95400" cy="102240"/>
                  </p14:xfrm>
                </p:contentPart>
              </mc:Choice>
              <mc:Fallback xmlns="">
                <p:pic>
                  <p:nvPicPr>
                    <p:cNvPr id="116" name="Inkt 115">
                      <a:extLst>
                        <a:ext uri="{FF2B5EF4-FFF2-40B4-BE49-F238E27FC236}">
                          <a16:creationId xmlns:a16="http://schemas.microsoft.com/office/drawing/2014/main" id="{110A762A-740E-485F-8E2C-E9543656A500}"/>
                        </a:ext>
                      </a:extLst>
                    </p:cNvPr>
                    <p:cNvPicPr/>
                    <p:nvPr/>
                  </p:nvPicPr>
                  <p:blipFill>
                    <a:blip r:embed="rId193"/>
                    <a:stretch>
                      <a:fillRect/>
                    </a:stretch>
                  </p:blipFill>
                  <p:spPr>
                    <a:xfrm>
                      <a:off x="7851185" y="3504378"/>
                      <a:ext cx="1130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11" name="Inkt 687">
                      <a:extLst>
                        <a:ext uri="{FF2B5EF4-FFF2-40B4-BE49-F238E27FC236}">
                          <a16:creationId xmlns:a16="http://schemas.microsoft.com/office/drawing/2014/main" id="{76251E63-7BC8-4ED0-BF31-8E7DF014CAC6}"/>
                        </a:ext>
                      </a:extLst>
                    </p14:cNvPr>
                    <p14:cNvContentPartPr/>
                    <p14:nvPr/>
                  </p14:nvContentPartPr>
                  <p14:xfrm>
                    <a:off x="7843625" y="3677178"/>
                    <a:ext cx="99360" cy="88200"/>
                  </p14:xfrm>
                </p:contentPart>
              </mc:Choice>
              <mc:Fallback xmlns="">
                <p:pic>
                  <p:nvPicPr>
                    <p:cNvPr id="117" name="Inkt 116">
                      <a:extLst>
                        <a:ext uri="{FF2B5EF4-FFF2-40B4-BE49-F238E27FC236}">
                          <a16:creationId xmlns:a16="http://schemas.microsoft.com/office/drawing/2014/main" id="{D319475B-E1A1-4A30-8754-298B1710008B}"/>
                        </a:ext>
                      </a:extLst>
                    </p:cNvPr>
                    <p:cNvPicPr/>
                    <p:nvPr/>
                  </p:nvPicPr>
                  <p:blipFill>
                    <a:blip r:embed="rId195"/>
                    <a:stretch>
                      <a:fillRect/>
                    </a:stretch>
                  </p:blipFill>
                  <p:spPr>
                    <a:xfrm>
                      <a:off x="7834985" y="3668178"/>
                      <a:ext cx="1170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12" name="Inkt 688">
                      <a:extLst>
                        <a:ext uri="{FF2B5EF4-FFF2-40B4-BE49-F238E27FC236}">
                          <a16:creationId xmlns:a16="http://schemas.microsoft.com/office/drawing/2014/main" id="{BE9F2108-091B-4F21-A404-78E2A8227E56}"/>
                        </a:ext>
                      </a:extLst>
                    </p14:cNvPr>
                    <p14:cNvContentPartPr/>
                    <p14:nvPr/>
                  </p14:nvContentPartPr>
                  <p14:xfrm>
                    <a:off x="7838585" y="3852858"/>
                    <a:ext cx="85320" cy="57240"/>
                  </p14:xfrm>
                </p:contentPart>
              </mc:Choice>
              <mc:Fallback xmlns="">
                <p:pic>
                  <p:nvPicPr>
                    <p:cNvPr id="119" name="Inkt 118">
                      <a:extLst>
                        <a:ext uri="{FF2B5EF4-FFF2-40B4-BE49-F238E27FC236}">
                          <a16:creationId xmlns:a16="http://schemas.microsoft.com/office/drawing/2014/main" id="{D3331A4B-3390-418B-9A1E-8DDB5BBDF5BF}"/>
                        </a:ext>
                      </a:extLst>
                    </p:cNvPr>
                    <p:cNvPicPr/>
                    <p:nvPr/>
                  </p:nvPicPr>
                  <p:blipFill>
                    <a:blip r:embed="rId197"/>
                    <a:stretch>
                      <a:fillRect/>
                    </a:stretch>
                  </p:blipFill>
                  <p:spPr>
                    <a:xfrm>
                      <a:off x="7829585" y="3844218"/>
                      <a:ext cx="102960" cy="74880"/>
                    </a:xfrm>
                    <a:prstGeom prst="rect">
                      <a:avLst/>
                    </a:prstGeom>
                  </p:spPr>
                </p:pic>
              </mc:Fallback>
            </mc:AlternateContent>
          </p:grpSp>
          <p:grpSp>
            <p:nvGrpSpPr>
              <p:cNvPr id="274" name="Groep 689">
                <a:extLst>
                  <a:ext uri="{FF2B5EF4-FFF2-40B4-BE49-F238E27FC236}">
                    <a16:creationId xmlns:a16="http://schemas.microsoft.com/office/drawing/2014/main" id="{7A26BD5A-2144-40F0-BD18-B49791D5758D}"/>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198">
                  <p14:nvContentPartPr>
                    <p14:cNvPr id="402" name="Inkt 690">
                      <a:extLst>
                        <a:ext uri="{FF2B5EF4-FFF2-40B4-BE49-F238E27FC236}">
                          <a16:creationId xmlns:a16="http://schemas.microsoft.com/office/drawing/2014/main" id="{DFB506FE-9ACF-4516-A623-2AC8938CCCCB}"/>
                        </a:ext>
                      </a:extLst>
                    </p14:cNvPr>
                    <p14:cNvContentPartPr/>
                    <p14:nvPr/>
                  </p14:nvContentPartPr>
                  <p14:xfrm>
                    <a:off x="8383625" y="4873458"/>
                    <a:ext cx="164880" cy="245520"/>
                  </p14:xfrm>
                </p:contentPart>
              </mc:Choice>
              <mc:Fallback xmlns="">
                <p:pic>
                  <p:nvPicPr>
                    <p:cNvPr id="121" name="Inkt 120">
                      <a:extLst>
                        <a:ext uri="{FF2B5EF4-FFF2-40B4-BE49-F238E27FC236}">
                          <a16:creationId xmlns:a16="http://schemas.microsoft.com/office/drawing/2014/main" id="{6BD2E9A9-20F6-4979-A2B6-151C2A9AC319}"/>
                        </a:ext>
                      </a:extLst>
                    </p:cNvPr>
                    <p:cNvPicPr/>
                    <p:nvPr/>
                  </p:nvPicPr>
                  <p:blipFill>
                    <a:blip r:embed="rId199"/>
                    <a:stretch>
                      <a:fillRect/>
                    </a:stretch>
                  </p:blipFill>
                  <p:spPr>
                    <a:xfrm>
                      <a:off x="8374985" y="4864818"/>
                      <a:ext cx="182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3" name="Inkt 691">
                      <a:extLst>
                        <a:ext uri="{FF2B5EF4-FFF2-40B4-BE49-F238E27FC236}">
                          <a16:creationId xmlns:a16="http://schemas.microsoft.com/office/drawing/2014/main" id="{15439200-DDBF-4A9B-B7DB-B8F0ADA849C5}"/>
                        </a:ext>
                      </a:extLst>
                    </p14:cNvPr>
                    <p14:cNvContentPartPr/>
                    <p14:nvPr/>
                  </p14:nvContentPartPr>
                  <p14:xfrm>
                    <a:off x="8596385" y="4910898"/>
                    <a:ext cx="151920" cy="223920"/>
                  </p14:xfrm>
                </p:contentPart>
              </mc:Choice>
              <mc:Fallback xmlns="">
                <p:pic>
                  <p:nvPicPr>
                    <p:cNvPr id="122" name="Inkt 121">
                      <a:extLst>
                        <a:ext uri="{FF2B5EF4-FFF2-40B4-BE49-F238E27FC236}">
                          <a16:creationId xmlns:a16="http://schemas.microsoft.com/office/drawing/2014/main" id="{3FA5FDAB-DADC-4180-9001-062EB65722ED}"/>
                        </a:ext>
                      </a:extLst>
                    </p:cNvPr>
                    <p:cNvPicPr/>
                    <p:nvPr/>
                  </p:nvPicPr>
                  <p:blipFill>
                    <a:blip r:embed="rId201"/>
                    <a:stretch>
                      <a:fillRect/>
                    </a:stretch>
                  </p:blipFill>
                  <p:spPr>
                    <a:xfrm>
                      <a:off x="8587745" y="490225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04" name="Inkt 692">
                      <a:extLst>
                        <a:ext uri="{FF2B5EF4-FFF2-40B4-BE49-F238E27FC236}">
                          <a16:creationId xmlns:a16="http://schemas.microsoft.com/office/drawing/2014/main" id="{F12D9B30-854C-4CB3-94CB-CBD0456152D2}"/>
                        </a:ext>
                      </a:extLst>
                    </p14:cNvPr>
                    <p14:cNvContentPartPr/>
                    <p14:nvPr/>
                  </p14:nvContentPartPr>
                  <p14:xfrm>
                    <a:off x="8389385" y="4667178"/>
                    <a:ext cx="141840" cy="143640"/>
                  </p14:xfrm>
                </p:contentPart>
              </mc:Choice>
              <mc:Fallback xmlns="">
                <p:pic>
                  <p:nvPicPr>
                    <p:cNvPr id="124" name="Inkt 123">
                      <a:extLst>
                        <a:ext uri="{FF2B5EF4-FFF2-40B4-BE49-F238E27FC236}">
                          <a16:creationId xmlns:a16="http://schemas.microsoft.com/office/drawing/2014/main" id="{C7A28B3B-4902-4357-BBE8-905DABCB445E}"/>
                        </a:ext>
                      </a:extLst>
                    </p:cNvPr>
                    <p:cNvPicPr/>
                    <p:nvPr/>
                  </p:nvPicPr>
                  <p:blipFill>
                    <a:blip r:embed="rId203"/>
                    <a:stretch>
                      <a:fillRect/>
                    </a:stretch>
                  </p:blipFill>
                  <p:spPr>
                    <a:xfrm>
                      <a:off x="8380385" y="4658538"/>
                      <a:ext cx="159480" cy="161280"/>
                    </a:xfrm>
                    <a:prstGeom prst="rect">
                      <a:avLst/>
                    </a:prstGeom>
                  </p:spPr>
                </p:pic>
              </mc:Fallback>
            </mc:AlternateContent>
          </p:grpSp>
          <p:grpSp>
            <p:nvGrpSpPr>
              <p:cNvPr id="275" name="Groep 693">
                <a:extLst>
                  <a:ext uri="{FF2B5EF4-FFF2-40B4-BE49-F238E27FC236}">
                    <a16:creationId xmlns:a16="http://schemas.microsoft.com/office/drawing/2014/main" id="{898AC197-7F12-400E-A29C-D8CFCEFE788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204">
                  <p14:nvContentPartPr>
                    <p14:cNvPr id="397" name="Inkt 694">
                      <a:extLst>
                        <a:ext uri="{FF2B5EF4-FFF2-40B4-BE49-F238E27FC236}">
                          <a16:creationId xmlns:a16="http://schemas.microsoft.com/office/drawing/2014/main" id="{EBA5D6F0-DD92-4DBF-8D4D-E783F6154242}"/>
                        </a:ext>
                      </a:extLst>
                    </p14:cNvPr>
                    <p14:cNvContentPartPr/>
                    <p14:nvPr/>
                  </p14:nvContentPartPr>
                  <p14:xfrm>
                    <a:off x="5524505" y="3216738"/>
                    <a:ext cx="198360" cy="298800"/>
                  </p14:xfrm>
                </p:contentPart>
              </mc:Choice>
              <mc:Fallback xmlns="">
                <p:pic>
                  <p:nvPicPr>
                    <p:cNvPr id="126" name="Inkt 125">
                      <a:extLst>
                        <a:ext uri="{FF2B5EF4-FFF2-40B4-BE49-F238E27FC236}">
                          <a16:creationId xmlns:a16="http://schemas.microsoft.com/office/drawing/2014/main" id="{27CD859D-C78F-4117-B8EC-4D096866B849}"/>
                        </a:ext>
                      </a:extLst>
                    </p:cNvPr>
                    <p:cNvPicPr/>
                    <p:nvPr/>
                  </p:nvPicPr>
                  <p:blipFill>
                    <a:blip r:embed="rId205"/>
                    <a:stretch>
                      <a:fillRect/>
                    </a:stretch>
                  </p:blipFill>
                  <p:spPr>
                    <a:xfrm>
                      <a:off x="5515505" y="3207738"/>
                      <a:ext cx="2160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98" name="Inkt 695">
                      <a:extLst>
                        <a:ext uri="{FF2B5EF4-FFF2-40B4-BE49-F238E27FC236}">
                          <a16:creationId xmlns:a16="http://schemas.microsoft.com/office/drawing/2014/main" id="{4DDAEEAF-E4FD-4635-805A-CC7AD03887F2}"/>
                        </a:ext>
                      </a:extLst>
                    </p14:cNvPr>
                    <p14:cNvContentPartPr/>
                    <p14:nvPr/>
                  </p14:nvContentPartPr>
                  <p14:xfrm>
                    <a:off x="5129585" y="2913978"/>
                    <a:ext cx="315360" cy="618120"/>
                  </p14:xfrm>
                </p:contentPart>
              </mc:Choice>
              <mc:Fallback xmlns="">
                <p:pic>
                  <p:nvPicPr>
                    <p:cNvPr id="127" name="Inkt 126">
                      <a:extLst>
                        <a:ext uri="{FF2B5EF4-FFF2-40B4-BE49-F238E27FC236}">
                          <a16:creationId xmlns:a16="http://schemas.microsoft.com/office/drawing/2014/main" id="{FEAC095B-270D-468E-8F3C-4F02EEDDD165}"/>
                        </a:ext>
                      </a:extLst>
                    </p:cNvPr>
                    <p:cNvPicPr/>
                    <p:nvPr/>
                  </p:nvPicPr>
                  <p:blipFill>
                    <a:blip r:embed="rId207"/>
                    <a:stretch>
                      <a:fillRect/>
                    </a:stretch>
                  </p:blipFill>
                  <p:spPr>
                    <a:xfrm>
                      <a:off x="5120585" y="2904978"/>
                      <a:ext cx="3330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99" name="Inkt 696">
                      <a:extLst>
                        <a:ext uri="{FF2B5EF4-FFF2-40B4-BE49-F238E27FC236}">
                          <a16:creationId xmlns:a16="http://schemas.microsoft.com/office/drawing/2014/main" id="{3AF91E62-C0FD-47E7-94AB-B7396A292DC1}"/>
                        </a:ext>
                      </a:extLst>
                    </p14:cNvPr>
                    <p14:cNvContentPartPr/>
                    <p14:nvPr/>
                  </p14:nvContentPartPr>
                  <p14:xfrm>
                    <a:off x="5206265" y="2989218"/>
                    <a:ext cx="177840" cy="583920"/>
                  </p14:xfrm>
                </p:contentPart>
              </mc:Choice>
              <mc:Fallback xmlns="">
                <p:pic>
                  <p:nvPicPr>
                    <p:cNvPr id="128" name="Inkt 127">
                      <a:extLst>
                        <a:ext uri="{FF2B5EF4-FFF2-40B4-BE49-F238E27FC236}">
                          <a16:creationId xmlns:a16="http://schemas.microsoft.com/office/drawing/2014/main" id="{779F82CE-AF34-44CE-9298-106BAF653EBC}"/>
                        </a:ext>
                      </a:extLst>
                    </p:cNvPr>
                    <p:cNvPicPr/>
                    <p:nvPr/>
                  </p:nvPicPr>
                  <p:blipFill>
                    <a:blip r:embed="rId209"/>
                    <a:stretch>
                      <a:fillRect/>
                    </a:stretch>
                  </p:blipFill>
                  <p:spPr>
                    <a:xfrm>
                      <a:off x="5197625" y="2980578"/>
                      <a:ext cx="19548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00" name="Inkt 697">
                      <a:extLst>
                        <a:ext uri="{FF2B5EF4-FFF2-40B4-BE49-F238E27FC236}">
                          <a16:creationId xmlns:a16="http://schemas.microsoft.com/office/drawing/2014/main" id="{42A960EB-9461-43E9-A7ED-50B912ED0B42}"/>
                        </a:ext>
                      </a:extLst>
                    </p14:cNvPr>
                    <p14:cNvContentPartPr/>
                    <p14:nvPr/>
                  </p14:nvContentPartPr>
                  <p14:xfrm>
                    <a:off x="4969385" y="3428778"/>
                    <a:ext cx="130320" cy="119880"/>
                  </p14:xfrm>
                </p:contentPart>
              </mc:Choice>
              <mc:Fallback xmlns="">
                <p:pic>
                  <p:nvPicPr>
                    <p:cNvPr id="129" name="Inkt 128">
                      <a:extLst>
                        <a:ext uri="{FF2B5EF4-FFF2-40B4-BE49-F238E27FC236}">
                          <a16:creationId xmlns:a16="http://schemas.microsoft.com/office/drawing/2014/main" id="{9009B583-EDAA-4C45-A610-B4175F75243B}"/>
                        </a:ext>
                      </a:extLst>
                    </p:cNvPr>
                    <p:cNvPicPr/>
                    <p:nvPr/>
                  </p:nvPicPr>
                  <p:blipFill>
                    <a:blip r:embed="rId211"/>
                    <a:stretch>
                      <a:fillRect/>
                    </a:stretch>
                  </p:blipFill>
                  <p:spPr>
                    <a:xfrm>
                      <a:off x="4960745" y="3420138"/>
                      <a:ext cx="147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01" name="Inkt 698">
                      <a:extLst>
                        <a:ext uri="{FF2B5EF4-FFF2-40B4-BE49-F238E27FC236}">
                          <a16:creationId xmlns:a16="http://schemas.microsoft.com/office/drawing/2014/main" id="{A7ABBB4A-0964-4389-97DB-FEFBE20CD74B}"/>
                        </a:ext>
                      </a:extLst>
                    </p14:cNvPr>
                    <p14:cNvContentPartPr/>
                    <p14:nvPr/>
                  </p14:nvContentPartPr>
                  <p14:xfrm>
                    <a:off x="5201945" y="2960418"/>
                    <a:ext cx="46080" cy="187200"/>
                  </p14:xfrm>
                </p:contentPart>
              </mc:Choice>
              <mc:Fallback xmlns="">
                <p:pic>
                  <p:nvPicPr>
                    <p:cNvPr id="130" name="Inkt 129">
                      <a:extLst>
                        <a:ext uri="{FF2B5EF4-FFF2-40B4-BE49-F238E27FC236}">
                          <a16:creationId xmlns:a16="http://schemas.microsoft.com/office/drawing/2014/main" id="{A9FBAF74-373D-4FDC-9857-13BF131FECF4}"/>
                        </a:ext>
                      </a:extLst>
                    </p:cNvPr>
                    <p:cNvPicPr/>
                    <p:nvPr/>
                  </p:nvPicPr>
                  <p:blipFill>
                    <a:blip r:embed="rId213"/>
                    <a:stretch>
                      <a:fillRect/>
                    </a:stretch>
                  </p:blipFill>
                  <p:spPr>
                    <a:xfrm>
                      <a:off x="5193305" y="2951778"/>
                      <a:ext cx="63720" cy="204840"/>
                    </a:xfrm>
                    <a:prstGeom prst="rect">
                      <a:avLst/>
                    </a:prstGeom>
                  </p:spPr>
                </p:pic>
              </mc:Fallback>
            </mc:AlternateContent>
          </p:grpSp>
          <p:grpSp>
            <p:nvGrpSpPr>
              <p:cNvPr id="276" name="Groep 699">
                <a:extLst>
                  <a:ext uri="{FF2B5EF4-FFF2-40B4-BE49-F238E27FC236}">
                    <a16:creationId xmlns:a16="http://schemas.microsoft.com/office/drawing/2014/main" id="{D9C26E60-CB9F-4188-B32E-87F328643A83}"/>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214">
                  <p14:nvContentPartPr>
                    <p14:cNvPr id="394" name="Inkt 700">
                      <a:extLst>
                        <a:ext uri="{FF2B5EF4-FFF2-40B4-BE49-F238E27FC236}">
                          <a16:creationId xmlns:a16="http://schemas.microsoft.com/office/drawing/2014/main" id="{9489A6F9-883B-42D8-B929-E317F67C95A0}"/>
                        </a:ext>
                      </a:extLst>
                    </p14:cNvPr>
                    <p14:cNvContentPartPr/>
                    <p14:nvPr/>
                  </p14:nvContentPartPr>
                  <p14:xfrm>
                    <a:off x="4099985" y="2973018"/>
                    <a:ext cx="49680" cy="464760"/>
                  </p14:xfrm>
                </p:contentPart>
              </mc:Choice>
              <mc:Fallback xmlns="">
                <p:pic>
                  <p:nvPicPr>
                    <p:cNvPr id="132" name="Inkt 131">
                      <a:extLst>
                        <a:ext uri="{FF2B5EF4-FFF2-40B4-BE49-F238E27FC236}">
                          <a16:creationId xmlns:a16="http://schemas.microsoft.com/office/drawing/2014/main" id="{56503DEC-67CA-486C-86A7-9CFD1BB8B1FA}"/>
                        </a:ext>
                      </a:extLst>
                    </p:cNvPr>
                    <p:cNvPicPr/>
                    <p:nvPr/>
                  </p:nvPicPr>
                  <p:blipFill>
                    <a:blip r:embed="rId215"/>
                    <a:stretch>
                      <a:fillRect/>
                    </a:stretch>
                  </p:blipFill>
                  <p:spPr>
                    <a:xfrm>
                      <a:off x="4090985" y="2964018"/>
                      <a:ext cx="673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95" name="Inkt 701">
                      <a:extLst>
                        <a:ext uri="{FF2B5EF4-FFF2-40B4-BE49-F238E27FC236}">
                          <a16:creationId xmlns:a16="http://schemas.microsoft.com/office/drawing/2014/main" id="{13BD316C-48A7-426C-88C0-E543708189A0}"/>
                        </a:ext>
                      </a:extLst>
                    </p14:cNvPr>
                    <p14:cNvContentPartPr/>
                    <p14:nvPr/>
                  </p14:nvContentPartPr>
                  <p14:xfrm>
                    <a:off x="4087745" y="2969058"/>
                    <a:ext cx="317880" cy="529560"/>
                  </p14:xfrm>
                </p:contentPart>
              </mc:Choice>
              <mc:Fallback xmlns="">
                <p:pic>
                  <p:nvPicPr>
                    <p:cNvPr id="133" name="Inkt 132">
                      <a:extLst>
                        <a:ext uri="{FF2B5EF4-FFF2-40B4-BE49-F238E27FC236}">
                          <a16:creationId xmlns:a16="http://schemas.microsoft.com/office/drawing/2014/main" id="{08ACE615-4F62-486C-9B8E-646107723648}"/>
                        </a:ext>
                      </a:extLst>
                    </p:cNvPr>
                    <p:cNvPicPr/>
                    <p:nvPr/>
                  </p:nvPicPr>
                  <p:blipFill>
                    <a:blip r:embed="rId217"/>
                    <a:stretch>
                      <a:fillRect/>
                    </a:stretch>
                  </p:blipFill>
                  <p:spPr>
                    <a:xfrm>
                      <a:off x="4079105" y="2960058"/>
                      <a:ext cx="33552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96" name="Inkt 702">
                      <a:extLst>
                        <a:ext uri="{FF2B5EF4-FFF2-40B4-BE49-F238E27FC236}">
                          <a16:creationId xmlns:a16="http://schemas.microsoft.com/office/drawing/2014/main" id="{878DF6E9-D1D4-4A13-979D-728FD15E76B4}"/>
                        </a:ext>
                      </a:extLst>
                    </p14:cNvPr>
                    <p14:cNvContentPartPr/>
                    <p14:nvPr/>
                  </p14:nvContentPartPr>
                  <p14:xfrm>
                    <a:off x="3751505" y="3340938"/>
                    <a:ext cx="169560" cy="148320"/>
                  </p14:xfrm>
                </p:contentPart>
              </mc:Choice>
              <mc:Fallback xmlns="">
                <p:pic>
                  <p:nvPicPr>
                    <p:cNvPr id="134" name="Inkt 133">
                      <a:extLst>
                        <a:ext uri="{FF2B5EF4-FFF2-40B4-BE49-F238E27FC236}">
                          <a16:creationId xmlns:a16="http://schemas.microsoft.com/office/drawing/2014/main" id="{DC6F7351-145C-46AD-8C27-B18C39656DE7}"/>
                        </a:ext>
                      </a:extLst>
                    </p:cNvPr>
                    <p:cNvPicPr/>
                    <p:nvPr/>
                  </p:nvPicPr>
                  <p:blipFill>
                    <a:blip r:embed="rId219"/>
                    <a:stretch>
                      <a:fillRect/>
                    </a:stretch>
                  </p:blipFill>
                  <p:spPr>
                    <a:xfrm>
                      <a:off x="3742505" y="3332298"/>
                      <a:ext cx="187200" cy="16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277" name="Inkt 703">
                    <a:extLst>
                      <a:ext uri="{FF2B5EF4-FFF2-40B4-BE49-F238E27FC236}">
                        <a16:creationId xmlns:a16="http://schemas.microsoft.com/office/drawing/2014/main" id="{A558CC80-A1B1-4867-B6D3-E43365103265}"/>
                      </a:ext>
                    </a:extLst>
                  </p14:cNvPr>
                  <p14:cNvContentPartPr/>
                  <p14:nvPr/>
                </p14:nvContentPartPr>
                <p14:xfrm>
                  <a:off x="8212985" y="2507178"/>
                  <a:ext cx="180000" cy="302400"/>
                </p14:xfrm>
              </p:contentPart>
            </mc:Choice>
            <mc:Fallback xmlns="">
              <p:pic>
                <p:nvPicPr>
                  <p:cNvPr id="277" name="Inkt 703">
                    <a:extLst>
                      <a:ext uri="{FF2B5EF4-FFF2-40B4-BE49-F238E27FC236}">
                        <a16:creationId xmlns:a16="http://schemas.microsoft.com/office/drawing/2014/main" id="{A558CC80-A1B1-4867-B6D3-E43365103265}"/>
                      </a:ext>
                    </a:extLst>
                  </p:cNvPr>
                  <p:cNvPicPr/>
                  <p:nvPr/>
                </p:nvPicPr>
                <p:blipFill>
                  <a:blip r:embed="rId221"/>
                  <a:stretch>
                    <a:fillRect/>
                  </a:stretch>
                </p:blipFill>
                <p:spPr>
                  <a:xfrm>
                    <a:off x="8184300" y="2478446"/>
                    <a:ext cx="235936" cy="358427"/>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8" name="Inkt 704">
                    <a:extLst>
                      <a:ext uri="{FF2B5EF4-FFF2-40B4-BE49-F238E27FC236}">
                        <a16:creationId xmlns:a16="http://schemas.microsoft.com/office/drawing/2014/main" id="{49FAE726-D205-4132-BB7F-723D5FFB52DD}"/>
                      </a:ext>
                    </a:extLst>
                  </p14:cNvPr>
                  <p14:cNvContentPartPr/>
                  <p14:nvPr/>
                </p14:nvContentPartPr>
                <p14:xfrm>
                  <a:off x="4434278" y="5216919"/>
                  <a:ext cx="696960" cy="46080"/>
                </p14:xfrm>
              </p:contentPart>
            </mc:Choice>
            <mc:Fallback xmlns="">
              <p:pic>
                <p:nvPicPr>
                  <p:cNvPr id="278" name="Inkt 704">
                    <a:extLst>
                      <a:ext uri="{FF2B5EF4-FFF2-40B4-BE49-F238E27FC236}">
                        <a16:creationId xmlns:a16="http://schemas.microsoft.com/office/drawing/2014/main" id="{49FAE726-D205-4132-BB7F-723D5FFB52DD}"/>
                      </a:ext>
                    </a:extLst>
                  </p:cNvPr>
                  <p:cNvPicPr/>
                  <p:nvPr/>
                </p:nvPicPr>
                <p:blipFill>
                  <a:blip r:embed="rId223"/>
                  <a:stretch>
                    <a:fillRect/>
                  </a:stretch>
                </p:blipFill>
                <p:spPr>
                  <a:xfrm>
                    <a:off x="4405508" y="5188562"/>
                    <a:ext cx="753062" cy="101376"/>
                  </a:xfrm>
                  <a:prstGeom prst="rect">
                    <a:avLst/>
                  </a:prstGeom>
                </p:spPr>
              </p:pic>
            </mc:Fallback>
          </mc:AlternateContent>
          <p:sp>
            <p:nvSpPr>
              <p:cNvPr id="279" name="Tekstvak 705">
                <a:extLst>
                  <a:ext uri="{FF2B5EF4-FFF2-40B4-BE49-F238E27FC236}">
                    <a16:creationId xmlns:a16="http://schemas.microsoft.com/office/drawing/2014/main" id="{705922BA-E20F-44E8-ABE8-572F494B2804}"/>
                  </a:ext>
                </a:extLst>
              </p:cNvPr>
              <p:cNvSpPr txBox="1"/>
              <p:nvPr/>
            </p:nvSpPr>
            <p:spPr>
              <a:xfrm>
                <a:off x="3682767" y="2684477"/>
                <a:ext cx="625492" cy="307777"/>
              </a:xfrm>
              <a:prstGeom prst="rect">
                <a:avLst/>
              </a:prstGeom>
              <a:noFill/>
              <a:ln w="28575">
                <a:solidFill>
                  <a:schemeClr val="tx1"/>
                </a:solidFill>
              </a:ln>
            </p:spPr>
            <p:txBody>
              <a:bodyPr wrap="none" rtlCol="0">
                <a:spAutoFit/>
              </a:bodyPr>
              <a:lstStyle/>
              <a:p>
                <a:r>
                  <a:rPr lang="nl-NL" sz="1400" dirty="0"/>
                  <a:t>WR01</a:t>
                </a:r>
                <a:endParaRPr lang="en-GB" sz="1400" dirty="0"/>
              </a:p>
            </p:txBody>
          </p:sp>
          <p:sp>
            <p:nvSpPr>
              <p:cNvPr id="280" name="Tekstvak 706">
                <a:extLst>
                  <a:ext uri="{FF2B5EF4-FFF2-40B4-BE49-F238E27FC236}">
                    <a16:creationId xmlns:a16="http://schemas.microsoft.com/office/drawing/2014/main" id="{C47D0386-5ACA-43B9-A3FB-EBB564245B98}"/>
                  </a:ext>
                </a:extLst>
              </p:cNvPr>
              <p:cNvSpPr txBox="1"/>
              <p:nvPr/>
            </p:nvSpPr>
            <p:spPr>
              <a:xfrm>
                <a:off x="5091785" y="2365695"/>
                <a:ext cx="625492" cy="307777"/>
              </a:xfrm>
              <a:prstGeom prst="rect">
                <a:avLst/>
              </a:prstGeom>
              <a:noFill/>
              <a:ln w="28575">
                <a:solidFill>
                  <a:schemeClr val="tx1"/>
                </a:solidFill>
              </a:ln>
            </p:spPr>
            <p:txBody>
              <a:bodyPr wrap="none" rtlCol="0">
                <a:spAutoFit/>
              </a:bodyPr>
              <a:lstStyle/>
              <a:p>
                <a:r>
                  <a:rPr lang="nl-NL" sz="1400" dirty="0"/>
                  <a:t>WR02</a:t>
                </a:r>
                <a:endParaRPr lang="en-GB" sz="1400" dirty="0"/>
              </a:p>
            </p:txBody>
          </p:sp>
          <p:sp>
            <p:nvSpPr>
              <p:cNvPr id="281" name="Tekstvak 707">
                <a:extLst>
                  <a:ext uri="{FF2B5EF4-FFF2-40B4-BE49-F238E27FC236}">
                    <a16:creationId xmlns:a16="http://schemas.microsoft.com/office/drawing/2014/main" id="{58A76C38-1B62-4B76-B592-9AE4466B7034}"/>
                  </a:ext>
                </a:extLst>
              </p:cNvPr>
              <p:cNvSpPr txBox="1"/>
              <p:nvPr/>
            </p:nvSpPr>
            <p:spPr>
              <a:xfrm>
                <a:off x="5800769" y="2978198"/>
                <a:ext cx="625492" cy="307777"/>
              </a:xfrm>
              <a:prstGeom prst="rect">
                <a:avLst/>
              </a:prstGeom>
              <a:noFill/>
              <a:ln w="28575">
                <a:solidFill>
                  <a:schemeClr val="tx1"/>
                </a:solidFill>
              </a:ln>
            </p:spPr>
            <p:txBody>
              <a:bodyPr wrap="none" rtlCol="0">
                <a:spAutoFit/>
              </a:bodyPr>
              <a:lstStyle/>
              <a:p>
                <a:r>
                  <a:rPr lang="nl-NL" sz="1400" dirty="0"/>
                  <a:t>WR03</a:t>
                </a:r>
                <a:endParaRPr lang="en-GB" sz="1400" dirty="0"/>
              </a:p>
            </p:txBody>
          </p:sp>
          <p:sp>
            <p:nvSpPr>
              <p:cNvPr id="282" name="Tekstvak 708">
                <a:extLst>
                  <a:ext uri="{FF2B5EF4-FFF2-40B4-BE49-F238E27FC236}">
                    <a16:creationId xmlns:a16="http://schemas.microsoft.com/office/drawing/2014/main" id="{01BB31E0-A6E0-4C80-BD70-D4F266493330}"/>
                  </a:ext>
                </a:extLst>
              </p:cNvPr>
              <p:cNvSpPr txBox="1"/>
              <p:nvPr/>
            </p:nvSpPr>
            <p:spPr>
              <a:xfrm>
                <a:off x="6640865" y="2365695"/>
                <a:ext cx="625492" cy="307777"/>
              </a:xfrm>
              <a:prstGeom prst="rect">
                <a:avLst/>
              </a:prstGeom>
              <a:noFill/>
              <a:ln w="28575">
                <a:solidFill>
                  <a:schemeClr val="tx1"/>
                </a:solidFill>
              </a:ln>
            </p:spPr>
            <p:txBody>
              <a:bodyPr wrap="none" rtlCol="0">
                <a:spAutoFit/>
              </a:bodyPr>
              <a:lstStyle/>
              <a:p>
                <a:r>
                  <a:rPr lang="nl-NL" sz="1400" dirty="0"/>
                  <a:t>WR04</a:t>
                </a:r>
                <a:endParaRPr lang="en-GB" sz="1400" dirty="0"/>
              </a:p>
            </p:txBody>
          </p:sp>
          <p:sp>
            <p:nvSpPr>
              <p:cNvPr id="283" name="Tekstvak 709">
                <a:extLst>
                  <a:ext uri="{FF2B5EF4-FFF2-40B4-BE49-F238E27FC236}">
                    <a16:creationId xmlns:a16="http://schemas.microsoft.com/office/drawing/2014/main" id="{1C6943DF-D4C6-4445-B14F-E9FA2E896017}"/>
                  </a:ext>
                </a:extLst>
              </p:cNvPr>
              <p:cNvSpPr txBox="1"/>
              <p:nvPr/>
            </p:nvSpPr>
            <p:spPr>
              <a:xfrm>
                <a:off x="7533314" y="2365695"/>
                <a:ext cx="625492" cy="307777"/>
              </a:xfrm>
              <a:prstGeom prst="rect">
                <a:avLst/>
              </a:prstGeom>
              <a:noFill/>
              <a:ln w="28575">
                <a:solidFill>
                  <a:schemeClr val="tx1"/>
                </a:solidFill>
              </a:ln>
            </p:spPr>
            <p:txBody>
              <a:bodyPr wrap="none" rtlCol="0">
                <a:spAutoFit/>
              </a:bodyPr>
              <a:lstStyle/>
              <a:p>
                <a:r>
                  <a:rPr lang="nl-NL" sz="1400" dirty="0"/>
                  <a:t>WR05</a:t>
                </a:r>
                <a:endParaRPr lang="en-GB" sz="1400" dirty="0"/>
              </a:p>
            </p:txBody>
          </p:sp>
          <p:sp>
            <p:nvSpPr>
              <p:cNvPr id="284" name="Tekstvak 710">
                <a:extLst>
                  <a:ext uri="{FF2B5EF4-FFF2-40B4-BE49-F238E27FC236}">
                    <a16:creationId xmlns:a16="http://schemas.microsoft.com/office/drawing/2014/main" id="{031419DC-9B06-4ACE-ACFA-1A01AC3C7F3F}"/>
                  </a:ext>
                </a:extLst>
              </p:cNvPr>
              <p:cNvSpPr txBox="1"/>
              <p:nvPr/>
            </p:nvSpPr>
            <p:spPr>
              <a:xfrm>
                <a:off x="9093672" y="2534453"/>
                <a:ext cx="625492" cy="307777"/>
              </a:xfrm>
              <a:prstGeom prst="rect">
                <a:avLst/>
              </a:prstGeom>
              <a:noFill/>
              <a:ln w="28575">
                <a:solidFill>
                  <a:schemeClr val="tx1"/>
                </a:solidFill>
              </a:ln>
            </p:spPr>
            <p:txBody>
              <a:bodyPr wrap="none" rtlCol="0">
                <a:spAutoFit/>
              </a:bodyPr>
              <a:lstStyle/>
              <a:p>
                <a:r>
                  <a:rPr lang="nl-NL" sz="1400" dirty="0"/>
                  <a:t>WR06</a:t>
                </a:r>
                <a:endParaRPr lang="en-GB" sz="1400" dirty="0"/>
              </a:p>
            </p:txBody>
          </p:sp>
          <p:grpSp>
            <p:nvGrpSpPr>
              <p:cNvPr id="285" name="Groep 711">
                <a:extLst>
                  <a:ext uri="{FF2B5EF4-FFF2-40B4-BE49-F238E27FC236}">
                    <a16:creationId xmlns:a16="http://schemas.microsoft.com/office/drawing/2014/main" id="{60CB9FF8-C682-4381-85D6-48DF79F26252}"/>
                  </a:ext>
                </a:extLst>
              </p:cNvPr>
              <p:cNvGrpSpPr/>
              <p:nvPr/>
            </p:nvGrpSpPr>
            <p:grpSpPr>
              <a:xfrm>
                <a:off x="2584745" y="188250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224">
                  <p14:nvContentPartPr>
                    <p14:cNvPr id="361" name="Inkt 712">
                      <a:extLst>
                        <a:ext uri="{FF2B5EF4-FFF2-40B4-BE49-F238E27FC236}">
                          <a16:creationId xmlns:a16="http://schemas.microsoft.com/office/drawing/2014/main" id="{2A12FCE1-F626-4B05-B0DB-62A38F919571}"/>
                        </a:ext>
                      </a:extLst>
                    </p14:cNvPr>
                    <p14:cNvContentPartPr/>
                    <p14:nvPr/>
                  </p14:nvContentPartPr>
                  <p14:xfrm>
                    <a:off x="6132185" y="2894178"/>
                    <a:ext cx="4026240" cy="135720"/>
                  </p14:xfrm>
                </p:contentPart>
              </mc:Choice>
              <mc:Fallback xmlns="">
                <p:pic>
                  <p:nvPicPr>
                    <p:cNvPr id="14" name="Inkt 13">
                      <a:extLst>
                        <a:ext uri="{FF2B5EF4-FFF2-40B4-BE49-F238E27FC236}">
                          <a16:creationId xmlns:a16="http://schemas.microsoft.com/office/drawing/2014/main" id="{AE792EB5-1B7F-448E-AE42-717D2AB5A5BD}"/>
                        </a:ext>
                      </a:extLst>
                    </p:cNvPr>
                    <p:cNvPicPr/>
                    <p:nvPr/>
                  </p:nvPicPr>
                  <p:blipFill>
                    <a:blip r:embed="rId225"/>
                    <a:stretch>
                      <a:fillRect/>
                    </a:stretch>
                  </p:blipFill>
                  <p:spPr>
                    <a:xfrm>
                      <a:off x="6123545" y="2885538"/>
                      <a:ext cx="4043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62" name="Inkt 713">
                      <a:extLst>
                        <a:ext uri="{FF2B5EF4-FFF2-40B4-BE49-F238E27FC236}">
                          <a16:creationId xmlns:a16="http://schemas.microsoft.com/office/drawing/2014/main" id="{2335C4B2-E13D-43C7-9889-A9528E9D9A75}"/>
                        </a:ext>
                      </a:extLst>
                    </p14:cNvPr>
                    <p14:cNvContentPartPr/>
                    <p14:nvPr/>
                  </p14:nvContentPartPr>
                  <p14:xfrm>
                    <a:off x="6127865" y="3225378"/>
                    <a:ext cx="51480" cy="405720"/>
                  </p14:xfrm>
                </p:contentPart>
              </mc:Choice>
              <mc:Fallback xmlns="">
                <p:pic>
                  <p:nvPicPr>
                    <p:cNvPr id="16" name="Inkt 15">
                      <a:extLst>
                        <a:ext uri="{FF2B5EF4-FFF2-40B4-BE49-F238E27FC236}">
                          <a16:creationId xmlns:a16="http://schemas.microsoft.com/office/drawing/2014/main" id="{389187DC-A15C-4BEE-A811-22131C5EC934}"/>
                        </a:ext>
                      </a:extLst>
                    </p:cNvPr>
                    <p:cNvPicPr/>
                    <p:nvPr/>
                  </p:nvPicPr>
                  <p:blipFill>
                    <a:blip r:embed="rId227"/>
                    <a:stretch>
                      <a:fillRect/>
                    </a:stretch>
                  </p:blipFill>
                  <p:spPr>
                    <a:xfrm>
                      <a:off x="6119225" y="3216738"/>
                      <a:ext cx="691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63" name="Inkt 714">
                      <a:extLst>
                        <a:ext uri="{FF2B5EF4-FFF2-40B4-BE49-F238E27FC236}">
                          <a16:creationId xmlns:a16="http://schemas.microsoft.com/office/drawing/2014/main" id="{554BD78F-06D0-40F1-A309-D339766D2D49}"/>
                        </a:ext>
                      </a:extLst>
                    </p14:cNvPr>
                    <p14:cNvContentPartPr/>
                    <p14:nvPr/>
                  </p14:nvContentPartPr>
                  <p14:xfrm>
                    <a:off x="7898345" y="3209538"/>
                    <a:ext cx="151200" cy="2976840"/>
                  </p14:xfrm>
                </p:contentPart>
              </mc:Choice>
              <mc:Fallback xmlns="">
                <p:pic>
                  <p:nvPicPr>
                    <p:cNvPr id="22" name="Inkt 21">
                      <a:extLst>
                        <a:ext uri="{FF2B5EF4-FFF2-40B4-BE49-F238E27FC236}">
                          <a16:creationId xmlns:a16="http://schemas.microsoft.com/office/drawing/2014/main" id="{3B0F446C-38D7-4064-8F2B-A4549E42D563}"/>
                        </a:ext>
                      </a:extLst>
                    </p:cNvPr>
                    <p:cNvPicPr/>
                    <p:nvPr/>
                  </p:nvPicPr>
                  <p:blipFill>
                    <a:blip r:embed="rId229"/>
                    <a:stretch>
                      <a:fillRect/>
                    </a:stretch>
                  </p:blipFill>
                  <p:spPr>
                    <a:xfrm>
                      <a:off x="7889345" y="3200538"/>
                      <a:ext cx="168840" cy="29944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64" name="Inkt 715">
                      <a:extLst>
                        <a:ext uri="{FF2B5EF4-FFF2-40B4-BE49-F238E27FC236}">
                          <a16:creationId xmlns:a16="http://schemas.microsoft.com/office/drawing/2014/main" id="{B791E317-1935-4D94-BCCB-97E3AFA39772}"/>
                        </a:ext>
                      </a:extLst>
                    </p14:cNvPr>
                    <p14:cNvContentPartPr/>
                    <p14:nvPr/>
                  </p14:nvContentPartPr>
                  <p14:xfrm>
                    <a:off x="8282465" y="3244098"/>
                    <a:ext cx="2134080" cy="35280"/>
                  </p14:xfrm>
                </p:contentPart>
              </mc:Choice>
              <mc:Fallback xmlns="">
                <p:pic>
                  <p:nvPicPr>
                    <p:cNvPr id="23" name="Inkt 22">
                      <a:extLst>
                        <a:ext uri="{FF2B5EF4-FFF2-40B4-BE49-F238E27FC236}">
                          <a16:creationId xmlns:a16="http://schemas.microsoft.com/office/drawing/2014/main" id="{D6156A81-A968-4714-9DD0-F95176414422}"/>
                        </a:ext>
                      </a:extLst>
                    </p:cNvPr>
                    <p:cNvPicPr/>
                    <p:nvPr/>
                  </p:nvPicPr>
                  <p:blipFill>
                    <a:blip r:embed="rId231"/>
                    <a:stretch>
                      <a:fillRect/>
                    </a:stretch>
                  </p:blipFill>
                  <p:spPr>
                    <a:xfrm>
                      <a:off x="8273825" y="3235098"/>
                      <a:ext cx="2151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65" name="Inkt 716">
                      <a:extLst>
                        <a:ext uri="{FF2B5EF4-FFF2-40B4-BE49-F238E27FC236}">
                          <a16:creationId xmlns:a16="http://schemas.microsoft.com/office/drawing/2014/main" id="{D51A236E-D538-4693-BB44-1E11DDD3C1C4}"/>
                        </a:ext>
                      </a:extLst>
                    </p14:cNvPr>
                    <p14:cNvContentPartPr/>
                    <p14:nvPr/>
                  </p14:nvContentPartPr>
                  <p14:xfrm>
                    <a:off x="8235305" y="3287298"/>
                    <a:ext cx="128520" cy="2858040"/>
                  </p14:xfrm>
                </p:contentPart>
              </mc:Choice>
              <mc:Fallback xmlns="">
                <p:pic>
                  <p:nvPicPr>
                    <p:cNvPr id="24" name="Inkt 23">
                      <a:extLst>
                        <a:ext uri="{FF2B5EF4-FFF2-40B4-BE49-F238E27FC236}">
                          <a16:creationId xmlns:a16="http://schemas.microsoft.com/office/drawing/2014/main" id="{D1AB4068-564F-4229-90A5-3C205C6078DD}"/>
                        </a:ext>
                      </a:extLst>
                    </p:cNvPr>
                    <p:cNvPicPr/>
                    <p:nvPr/>
                  </p:nvPicPr>
                  <p:blipFill>
                    <a:blip r:embed="rId233"/>
                    <a:stretch>
                      <a:fillRect/>
                    </a:stretch>
                  </p:blipFill>
                  <p:spPr>
                    <a:xfrm>
                      <a:off x="8226305" y="3278298"/>
                      <a:ext cx="146160" cy="2875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66" name="Inkt 717">
                      <a:extLst>
                        <a:ext uri="{FF2B5EF4-FFF2-40B4-BE49-F238E27FC236}">
                          <a16:creationId xmlns:a16="http://schemas.microsoft.com/office/drawing/2014/main" id="{BAECC39F-9B01-4014-9EDD-1CE78C9C3660}"/>
                        </a:ext>
                      </a:extLst>
                    </p14:cNvPr>
                    <p14:cNvContentPartPr/>
                    <p14:nvPr/>
                  </p14:nvContentPartPr>
                  <p14:xfrm>
                    <a:off x="7239185" y="1808778"/>
                    <a:ext cx="124560" cy="1119600"/>
                  </p14:xfrm>
                </p:contentPart>
              </mc:Choice>
              <mc:Fallback xmlns="">
                <p:pic>
                  <p:nvPicPr>
                    <p:cNvPr id="26" name="Inkt 25">
                      <a:extLst>
                        <a:ext uri="{FF2B5EF4-FFF2-40B4-BE49-F238E27FC236}">
                          <a16:creationId xmlns:a16="http://schemas.microsoft.com/office/drawing/2014/main" id="{35ED0044-5BEF-4478-8E8B-9759B3CABB1A}"/>
                        </a:ext>
                      </a:extLst>
                    </p:cNvPr>
                    <p:cNvPicPr/>
                    <p:nvPr/>
                  </p:nvPicPr>
                  <p:blipFill>
                    <a:blip r:embed="rId235"/>
                    <a:stretch>
                      <a:fillRect/>
                    </a:stretch>
                  </p:blipFill>
                  <p:spPr>
                    <a:xfrm>
                      <a:off x="7230185" y="1799778"/>
                      <a:ext cx="14220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67" name="Inkt 718">
                      <a:extLst>
                        <a:ext uri="{FF2B5EF4-FFF2-40B4-BE49-F238E27FC236}">
                          <a16:creationId xmlns:a16="http://schemas.microsoft.com/office/drawing/2014/main" id="{30DFB9F2-B5BA-4040-B7DC-3FF822BFE488}"/>
                        </a:ext>
                      </a:extLst>
                    </p14:cNvPr>
                    <p14:cNvContentPartPr/>
                    <p14:nvPr/>
                  </p14:nvContentPartPr>
                  <p14:xfrm>
                    <a:off x="8513945" y="2141778"/>
                    <a:ext cx="97920" cy="714600"/>
                  </p14:xfrm>
                </p:contentPart>
              </mc:Choice>
              <mc:Fallback xmlns="">
                <p:pic>
                  <p:nvPicPr>
                    <p:cNvPr id="27" name="Inkt 26">
                      <a:extLst>
                        <a:ext uri="{FF2B5EF4-FFF2-40B4-BE49-F238E27FC236}">
                          <a16:creationId xmlns:a16="http://schemas.microsoft.com/office/drawing/2014/main" id="{86BA1D36-9078-4A5F-B038-9D4AA991C1C5}"/>
                        </a:ext>
                      </a:extLst>
                    </p:cNvPr>
                    <p:cNvPicPr/>
                    <p:nvPr/>
                  </p:nvPicPr>
                  <p:blipFill>
                    <a:blip r:embed="rId237"/>
                    <a:stretch>
                      <a:fillRect/>
                    </a:stretch>
                  </p:blipFill>
                  <p:spPr>
                    <a:xfrm>
                      <a:off x="8505305" y="2133138"/>
                      <a:ext cx="11556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68" name="Inkt 719">
                      <a:extLst>
                        <a:ext uri="{FF2B5EF4-FFF2-40B4-BE49-F238E27FC236}">
                          <a16:creationId xmlns:a16="http://schemas.microsoft.com/office/drawing/2014/main" id="{ED4ABF29-E278-4617-B8FE-354D5C0AF0A2}"/>
                        </a:ext>
                      </a:extLst>
                    </p14:cNvPr>
                    <p14:cNvContentPartPr/>
                    <p14:nvPr/>
                  </p14:nvContentPartPr>
                  <p14:xfrm>
                    <a:off x="8303345" y="3875178"/>
                    <a:ext cx="2155320" cy="55800"/>
                  </p14:xfrm>
                </p:contentPart>
              </mc:Choice>
              <mc:Fallback xmlns="">
                <p:pic>
                  <p:nvPicPr>
                    <p:cNvPr id="36" name="Inkt 35">
                      <a:extLst>
                        <a:ext uri="{FF2B5EF4-FFF2-40B4-BE49-F238E27FC236}">
                          <a16:creationId xmlns:a16="http://schemas.microsoft.com/office/drawing/2014/main" id="{321437FF-351F-4D01-B23F-2E48BF7AE852}"/>
                        </a:ext>
                      </a:extLst>
                    </p:cNvPr>
                    <p:cNvPicPr/>
                    <p:nvPr/>
                  </p:nvPicPr>
                  <p:blipFill>
                    <a:blip r:embed="rId239"/>
                    <a:stretch>
                      <a:fillRect/>
                    </a:stretch>
                  </p:blipFill>
                  <p:spPr>
                    <a:xfrm>
                      <a:off x="8294345" y="3866538"/>
                      <a:ext cx="2172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369" name="Inkt 720">
                      <a:extLst>
                        <a:ext uri="{FF2B5EF4-FFF2-40B4-BE49-F238E27FC236}">
                          <a16:creationId xmlns:a16="http://schemas.microsoft.com/office/drawing/2014/main" id="{5B5D3A03-05A6-4997-B821-A9FBB0C74091}"/>
                        </a:ext>
                      </a:extLst>
                    </p14:cNvPr>
                    <p14:cNvContentPartPr/>
                    <p14:nvPr/>
                  </p14:nvContentPartPr>
                  <p14:xfrm>
                    <a:off x="8922905" y="3270378"/>
                    <a:ext cx="58680" cy="597600"/>
                  </p14:xfrm>
                </p:contentPart>
              </mc:Choice>
              <mc:Fallback xmlns="">
                <p:pic>
                  <p:nvPicPr>
                    <p:cNvPr id="37" name="Inkt 36">
                      <a:extLst>
                        <a:ext uri="{FF2B5EF4-FFF2-40B4-BE49-F238E27FC236}">
                          <a16:creationId xmlns:a16="http://schemas.microsoft.com/office/drawing/2014/main" id="{449BB0AF-9332-4053-88C9-77A6515F0217}"/>
                        </a:ext>
                      </a:extLst>
                    </p:cNvPr>
                    <p:cNvPicPr/>
                    <p:nvPr/>
                  </p:nvPicPr>
                  <p:blipFill>
                    <a:blip r:embed="rId241"/>
                    <a:stretch>
                      <a:fillRect/>
                    </a:stretch>
                  </p:blipFill>
                  <p:spPr>
                    <a:xfrm>
                      <a:off x="8913905" y="3261378"/>
                      <a:ext cx="7632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70" name="Inkt 721">
                      <a:extLst>
                        <a:ext uri="{FF2B5EF4-FFF2-40B4-BE49-F238E27FC236}">
                          <a16:creationId xmlns:a16="http://schemas.microsoft.com/office/drawing/2014/main" id="{2DF7CF9E-9E09-4CD4-BD7E-5243F0EB0C9D}"/>
                        </a:ext>
                      </a:extLst>
                    </p14:cNvPr>
                    <p14:cNvContentPartPr/>
                    <p14:nvPr/>
                  </p14:nvContentPartPr>
                  <p14:xfrm>
                    <a:off x="9497825" y="3285138"/>
                    <a:ext cx="132120" cy="664560"/>
                  </p14:xfrm>
                </p:contentPart>
              </mc:Choice>
              <mc:Fallback xmlns="">
                <p:pic>
                  <p:nvPicPr>
                    <p:cNvPr id="38" name="Inkt 37">
                      <a:extLst>
                        <a:ext uri="{FF2B5EF4-FFF2-40B4-BE49-F238E27FC236}">
                          <a16:creationId xmlns:a16="http://schemas.microsoft.com/office/drawing/2014/main" id="{F8D7740B-91BD-4604-A2B9-56DFDFB9E5B1}"/>
                        </a:ext>
                      </a:extLst>
                    </p:cNvPr>
                    <p:cNvPicPr/>
                    <p:nvPr/>
                  </p:nvPicPr>
                  <p:blipFill>
                    <a:blip r:embed="rId243"/>
                    <a:stretch>
                      <a:fillRect/>
                    </a:stretch>
                  </p:blipFill>
                  <p:spPr>
                    <a:xfrm>
                      <a:off x="9488825" y="3276138"/>
                      <a:ext cx="14976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371" name="Inkt 722">
                      <a:extLst>
                        <a:ext uri="{FF2B5EF4-FFF2-40B4-BE49-F238E27FC236}">
                          <a16:creationId xmlns:a16="http://schemas.microsoft.com/office/drawing/2014/main" id="{E678E948-3CD9-464F-A8CD-8A837B305D06}"/>
                        </a:ext>
                      </a:extLst>
                    </p14:cNvPr>
                    <p14:cNvContentPartPr/>
                    <p14:nvPr/>
                  </p14:nvContentPartPr>
                  <p14:xfrm>
                    <a:off x="9934505" y="3284418"/>
                    <a:ext cx="113400" cy="621000"/>
                  </p14:xfrm>
                </p:contentPart>
              </mc:Choice>
              <mc:Fallback xmlns="">
                <p:pic>
                  <p:nvPicPr>
                    <p:cNvPr id="39" name="Inkt 38">
                      <a:extLst>
                        <a:ext uri="{FF2B5EF4-FFF2-40B4-BE49-F238E27FC236}">
                          <a16:creationId xmlns:a16="http://schemas.microsoft.com/office/drawing/2014/main" id="{70F5E031-BCDC-44B6-AAAA-D3FDC97C45CE}"/>
                        </a:ext>
                      </a:extLst>
                    </p:cNvPr>
                    <p:cNvPicPr/>
                    <p:nvPr/>
                  </p:nvPicPr>
                  <p:blipFill>
                    <a:blip r:embed="rId245"/>
                    <a:stretch>
                      <a:fillRect/>
                    </a:stretch>
                  </p:blipFill>
                  <p:spPr>
                    <a:xfrm>
                      <a:off x="9925505" y="3275778"/>
                      <a:ext cx="13104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372" name="Inkt 723">
                      <a:extLst>
                        <a:ext uri="{FF2B5EF4-FFF2-40B4-BE49-F238E27FC236}">
                          <a16:creationId xmlns:a16="http://schemas.microsoft.com/office/drawing/2014/main" id="{FBCE2E3C-C19D-4576-895E-6B93B009FD8E}"/>
                        </a:ext>
                      </a:extLst>
                    </p14:cNvPr>
                    <p14:cNvContentPartPr/>
                    <p14:nvPr/>
                  </p14:nvContentPartPr>
                  <p14:xfrm>
                    <a:off x="10170665" y="3015858"/>
                    <a:ext cx="120240" cy="23760"/>
                  </p14:xfrm>
                </p:contentPart>
              </mc:Choice>
              <mc:Fallback xmlns="">
                <p:pic>
                  <p:nvPicPr>
                    <p:cNvPr id="41" name="Inkt 40">
                      <a:extLst>
                        <a:ext uri="{FF2B5EF4-FFF2-40B4-BE49-F238E27FC236}">
                          <a16:creationId xmlns:a16="http://schemas.microsoft.com/office/drawing/2014/main" id="{00B67861-E1F6-4A28-88E2-76B460D2CE5D}"/>
                        </a:ext>
                      </a:extLst>
                    </p:cNvPr>
                    <p:cNvPicPr/>
                    <p:nvPr/>
                  </p:nvPicPr>
                  <p:blipFill>
                    <a:blip r:embed="rId247"/>
                    <a:stretch>
                      <a:fillRect/>
                    </a:stretch>
                  </p:blipFill>
                  <p:spPr>
                    <a:xfrm>
                      <a:off x="10162025" y="3006858"/>
                      <a:ext cx="137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373" name="Inkt 724">
                      <a:extLst>
                        <a:ext uri="{FF2B5EF4-FFF2-40B4-BE49-F238E27FC236}">
                          <a16:creationId xmlns:a16="http://schemas.microsoft.com/office/drawing/2014/main" id="{9E298A73-0DE0-49AF-BFD2-3F472FFA9955}"/>
                        </a:ext>
                      </a:extLst>
                    </p14:cNvPr>
                    <p14:cNvContentPartPr/>
                    <p14:nvPr/>
                  </p14:nvContentPartPr>
                  <p14:xfrm>
                    <a:off x="6151625" y="3939978"/>
                    <a:ext cx="1230120" cy="60840"/>
                  </p14:xfrm>
                </p:contentPart>
              </mc:Choice>
              <mc:Fallback xmlns="">
                <p:pic>
                  <p:nvPicPr>
                    <p:cNvPr id="43" name="Inkt 42">
                      <a:extLst>
                        <a:ext uri="{FF2B5EF4-FFF2-40B4-BE49-F238E27FC236}">
                          <a16:creationId xmlns:a16="http://schemas.microsoft.com/office/drawing/2014/main" id="{58EBA635-7C03-4ED9-BE7D-C7E4B9920C8E}"/>
                        </a:ext>
                      </a:extLst>
                    </p:cNvPr>
                    <p:cNvPicPr/>
                    <p:nvPr/>
                  </p:nvPicPr>
                  <p:blipFill>
                    <a:blip r:embed="rId249"/>
                    <a:stretch>
                      <a:fillRect/>
                    </a:stretch>
                  </p:blipFill>
                  <p:spPr>
                    <a:xfrm>
                      <a:off x="6142985" y="3930978"/>
                      <a:ext cx="1247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374" name="Inkt 725">
                      <a:extLst>
                        <a:ext uri="{FF2B5EF4-FFF2-40B4-BE49-F238E27FC236}">
                          <a16:creationId xmlns:a16="http://schemas.microsoft.com/office/drawing/2014/main" id="{6412C248-EA2E-4121-BF2E-49E645FAE171}"/>
                        </a:ext>
                      </a:extLst>
                    </p14:cNvPr>
                    <p14:cNvContentPartPr/>
                    <p14:nvPr/>
                  </p14:nvContentPartPr>
                  <p14:xfrm>
                    <a:off x="7344305" y="3248058"/>
                    <a:ext cx="71640" cy="2989800"/>
                  </p14:xfrm>
                </p:contentPart>
              </mc:Choice>
              <mc:Fallback xmlns="">
                <p:pic>
                  <p:nvPicPr>
                    <p:cNvPr id="44" name="Inkt 43">
                      <a:extLst>
                        <a:ext uri="{FF2B5EF4-FFF2-40B4-BE49-F238E27FC236}">
                          <a16:creationId xmlns:a16="http://schemas.microsoft.com/office/drawing/2014/main" id="{447B877D-43CB-41F5-8E86-F43B3031AD2F}"/>
                        </a:ext>
                      </a:extLst>
                    </p:cNvPr>
                    <p:cNvPicPr/>
                    <p:nvPr/>
                  </p:nvPicPr>
                  <p:blipFill>
                    <a:blip r:embed="rId251"/>
                    <a:stretch>
                      <a:fillRect/>
                    </a:stretch>
                  </p:blipFill>
                  <p:spPr>
                    <a:xfrm>
                      <a:off x="7335305" y="3239418"/>
                      <a:ext cx="89280" cy="3007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375" name="Inkt 726">
                      <a:extLst>
                        <a:ext uri="{FF2B5EF4-FFF2-40B4-BE49-F238E27FC236}">
                          <a16:creationId xmlns:a16="http://schemas.microsoft.com/office/drawing/2014/main" id="{27DCC7F0-AC9C-4143-8367-DDC3C133E726}"/>
                        </a:ext>
                      </a:extLst>
                    </p14:cNvPr>
                    <p14:cNvContentPartPr/>
                    <p14:nvPr/>
                  </p14:nvContentPartPr>
                  <p14:xfrm>
                    <a:off x="6675425" y="3267138"/>
                    <a:ext cx="55440" cy="663840"/>
                  </p14:xfrm>
                </p:contentPart>
              </mc:Choice>
              <mc:Fallback xmlns="">
                <p:pic>
                  <p:nvPicPr>
                    <p:cNvPr id="46" name="Inkt 45">
                      <a:extLst>
                        <a:ext uri="{FF2B5EF4-FFF2-40B4-BE49-F238E27FC236}">
                          <a16:creationId xmlns:a16="http://schemas.microsoft.com/office/drawing/2014/main" id="{C74BE80D-A7BF-4EAF-B678-EAF48B257DB5}"/>
                        </a:ext>
                      </a:extLst>
                    </p:cNvPr>
                    <p:cNvPicPr/>
                    <p:nvPr/>
                  </p:nvPicPr>
                  <p:blipFill>
                    <a:blip r:embed="rId253"/>
                    <a:stretch>
                      <a:fillRect/>
                    </a:stretch>
                  </p:blipFill>
                  <p:spPr>
                    <a:xfrm>
                      <a:off x="6666425" y="3258498"/>
                      <a:ext cx="730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376" name="Inkt 727">
                      <a:extLst>
                        <a:ext uri="{FF2B5EF4-FFF2-40B4-BE49-F238E27FC236}">
                          <a16:creationId xmlns:a16="http://schemas.microsoft.com/office/drawing/2014/main" id="{1D6CE082-4A3F-4753-B94D-407D655379EB}"/>
                        </a:ext>
                      </a:extLst>
                    </p14:cNvPr>
                    <p14:cNvContentPartPr/>
                    <p14:nvPr/>
                  </p14:nvContentPartPr>
                  <p14:xfrm>
                    <a:off x="7344665" y="3894258"/>
                    <a:ext cx="599400" cy="79560"/>
                  </p14:xfrm>
                </p:contentPart>
              </mc:Choice>
              <mc:Fallback xmlns="">
                <p:pic>
                  <p:nvPicPr>
                    <p:cNvPr id="47" name="Inkt 46">
                      <a:extLst>
                        <a:ext uri="{FF2B5EF4-FFF2-40B4-BE49-F238E27FC236}">
                          <a16:creationId xmlns:a16="http://schemas.microsoft.com/office/drawing/2014/main" id="{A8098D22-CAB7-4A37-B050-91319447C84D}"/>
                        </a:ext>
                      </a:extLst>
                    </p:cNvPr>
                    <p:cNvPicPr/>
                    <p:nvPr/>
                  </p:nvPicPr>
                  <p:blipFill>
                    <a:blip r:embed="rId255"/>
                    <a:stretch>
                      <a:fillRect/>
                    </a:stretch>
                  </p:blipFill>
                  <p:spPr>
                    <a:xfrm>
                      <a:off x="7336025" y="3885258"/>
                      <a:ext cx="61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77" name="Inkt 728">
                      <a:extLst>
                        <a:ext uri="{FF2B5EF4-FFF2-40B4-BE49-F238E27FC236}">
                          <a16:creationId xmlns:a16="http://schemas.microsoft.com/office/drawing/2014/main" id="{A94F81B9-9935-434D-A250-ADCCD7D1E49E}"/>
                        </a:ext>
                      </a:extLst>
                    </p14:cNvPr>
                    <p14:cNvContentPartPr/>
                    <p14:nvPr/>
                  </p14:nvContentPartPr>
                  <p14:xfrm>
                    <a:off x="7374545" y="4548378"/>
                    <a:ext cx="564480" cy="59040"/>
                  </p14:xfrm>
                </p:contentPart>
              </mc:Choice>
              <mc:Fallback xmlns="">
                <p:pic>
                  <p:nvPicPr>
                    <p:cNvPr id="48" name="Inkt 47">
                      <a:extLst>
                        <a:ext uri="{FF2B5EF4-FFF2-40B4-BE49-F238E27FC236}">
                          <a16:creationId xmlns:a16="http://schemas.microsoft.com/office/drawing/2014/main" id="{3DE301F4-05B9-49AF-A8D3-B3C688863827}"/>
                        </a:ext>
                      </a:extLst>
                    </p:cNvPr>
                    <p:cNvPicPr/>
                    <p:nvPr/>
                  </p:nvPicPr>
                  <p:blipFill>
                    <a:blip r:embed="rId257"/>
                    <a:stretch>
                      <a:fillRect/>
                    </a:stretch>
                  </p:blipFill>
                  <p:spPr>
                    <a:xfrm>
                      <a:off x="7365545" y="4539738"/>
                      <a:ext cx="582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78" name="Inkt 729">
                      <a:extLst>
                        <a:ext uri="{FF2B5EF4-FFF2-40B4-BE49-F238E27FC236}">
                          <a16:creationId xmlns:a16="http://schemas.microsoft.com/office/drawing/2014/main" id="{277CA3B6-BAEC-4FF8-B55F-F8AC112438D6}"/>
                        </a:ext>
                      </a:extLst>
                    </p14:cNvPr>
                    <p14:cNvContentPartPr/>
                    <p14:nvPr/>
                  </p14:nvContentPartPr>
                  <p14:xfrm>
                    <a:off x="7377785" y="5083698"/>
                    <a:ext cx="573120" cy="39960"/>
                  </p14:xfrm>
                </p:contentPart>
              </mc:Choice>
              <mc:Fallback xmlns="">
                <p:pic>
                  <p:nvPicPr>
                    <p:cNvPr id="49" name="Inkt 48">
                      <a:extLst>
                        <a:ext uri="{FF2B5EF4-FFF2-40B4-BE49-F238E27FC236}">
                          <a16:creationId xmlns:a16="http://schemas.microsoft.com/office/drawing/2014/main" id="{37DC8644-1425-4959-B860-FEB625DDC2E2}"/>
                        </a:ext>
                      </a:extLst>
                    </p:cNvPr>
                    <p:cNvPicPr/>
                    <p:nvPr/>
                  </p:nvPicPr>
                  <p:blipFill>
                    <a:blip r:embed="rId259"/>
                    <a:stretch>
                      <a:fillRect/>
                    </a:stretch>
                  </p:blipFill>
                  <p:spPr>
                    <a:xfrm>
                      <a:off x="7368785" y="5074698"/>
                      <a:ext cx="59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79" name="Inkt 730">
                      <a:extLst>
                        <a:ext uri="{FF2B5EF4-FFF2-40B4-BE49-F238E27FC236}">
                          <a16:creationId xmlns:a16="http://schemas.microsoft.com/office/drawing/2014/main" id="{C8811961-D103-4F84-869A-92833A35ABD1}"/>
                        </a:ext>
                      </a:extLst>
                    </p14:cNvPr>
                    <p14:cNvContentPartPr/>
                    <p14:nvPr/>
                  </p14:nvContentPartPr>
                  <p14:xfrm>
                    <a:off x="7383185" y="5547018"/>
                    <a:ext cx="537480" cy="47160"/>
                  </p14:xfrm>
                </p:contentPart>
              </mc:Choice>
              <mc:Fallback xmlns="">
                <p:pic>
                  <p:nvPicPr>
                    <p:cNvPr id="50" name="Inkt 49">
                      <a:extLst>
                        <a:ext uri="{FF2B5EF4-FFF2-40B4-BE49-F238E27FC236}">
                          <a16:creationId xmlns:a16="http://schemas.microsoft.com/office/drawing/2014/main" id="{AAE45DFA-ADD9-497A-83B2-7054FD8955BC}"/>
                        </a:ext>
                      </a:extLst>
                    </p:cNvPr>
                    <p:cNvPicPr/>
                    <p:nvPr/>
                  </p:nvPicPr>
                  <p:blipFill>
                    <a:blip r:embed="rId261"/>
                    <a:stretch>
                      <a:fillRect/>
                    </a:stretch>
                  </p:blipFill>
                  <p:spPr>
                    <a:xfrm>
                      <a:off x="7374545" y="5538378"/>
                      <a:ext cx="555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80" name="Inkt 731">
                      <a:extLst>
                        <a:ext uri="{FF2B5EF4-FFF2-40B4-BE49-F238E27FC236}">
                          <a16:creationId xmlns:a16="http://schemas.microsoft.com/office/drawing/2014/main" id="{F7617EEA-C5DB-4A0F-B8D9-81E357E5E5F2}"/>
                        </a:ext>
                      </a:extLst>
                    </p14:cNvPr>
                    <p14:cNvContentPartPr/>
                    <p14:nvPr/>
                  </p14:nvContentPartPr>
                  <p14:xfrm>
                    <a:off x="7381385" y="5890818"/>
                    <a:ext cx="606600" cy="45000"/>
                  </p14:xfrm>
                </p:contentPart>
              </mc:Choice>
              <mc:Fallback xmlns="">
                <p:pic>
                  <p:nvPicPr>
                    <p:cNvPr id="51" name="Inkt 50">
                      <a:extLst>
                        <a:ext uri="{FF2B5EF4-FFF2-40B4-BE49-F238E27FC236}">
                          <a16:creationId xmlns:a16="http://schemas.microsoft.com/office/drawing/2014/main" id="{E1B20844-7FEB-4AD8-A676-96A9148BAD3D}"/>
                        </a:ext>
                      </a:extLst>
                    </p:cNvPr>
                    <p:cNvPicPr/>
                    <p:nvPr/>
                  </p:nvPicPr>
                  <p:blipFill>
                    <a:blip r:embed="rId263"/>
                    <a:stretch>
                      <a:fillRect/>
                    </a:stretch>
                  </p:blipFill>
                  <p:spPr>
                    <a:xfrm>
                      <a:off x="7372385" y="5882178"/>
                      <a:ext cx="6242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81" name="Inkt 732">
                      <a:extLst>
                        <a:ext uri="{FF2B5EF4-FFF2-40B4-BE49-F238E27FC236}">
                          <a16:creationId xmlns:a16="http://schemas.microsoft.com/office/drawing/2014/main" id="{8F917B6E-D5B1-474D-9144-8B125D4A46C8}"/>
                        </a:ext>
                      </a:extLst>
                    </p14:cNvPr>
                    <p14:cNvContentPartPr/>
                    <p14:nvPr/>
                  </p14:nvContentPartPr>
                  <p14:xfrm>
                    <a:off x="8320625" y="5158578"/>
                    <a:ext cx="1920600" cy="26640"/>
                  </p14:xfrm>
                </p:contentPart>
              </mc:Choice>
              <mc:Fallback xmlns="">
                <p:pic>
                  <p:nvPicPr>
                    <p:cNvPr id="57" name="Inkt 56">
                      <a:extLst>
                        <a:ext uri="{FF2B5EF4-FFF2-40B4-BE49-F238E27FC236}">
                          <a16:creationId xmlns:a16="http://schemas.microsoft.com/office/drawing/2014/main" id="{0D56FD48-F4FD-4F6A-821F-1A83EF3527CA}"/>
                        </a:ext>
                      </a:extLst>
                    </p:cNvPr>
                    <p:cNvPicPr/>
                    <p:nvPr/>
                  </p:nvPicPr>
                  <p:blipFill>
                    <a:blip r:embed="rId265"/>
                    <a:stretch>
                      <a:fillRect/>
                    </a:stretch>
                  </p:blipFill>
                  <p:spPr>
                    <a:xfrm>
                      <a:off x="8311625" y="5149938"/>
                      <a:ext cx="1938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82" name="Inkt 733">
                      <a:extLst>
                        <a:ext uri="{FF2B5EF4-FFF2-40B4-BE49-F238E27FC236}">
                          <a16:creationId xmlns:a16="http://schemas.microsoft.com/office/drawing/2014/main" id="{8E43A804-0297-4BDA-8CD5-C2773A6C7E7C}"/>
                        </a:ext>
                      </a:extLst>
                    </p14:cNvPr>
                    <p14:cNvContentPartPr/>
                    <p14:nvPr/>
                  </p14:nvContentPartPr>
                  <p14:xfrm>
                    <a:off x="8250065" y="5394378"/>
                    <a:ext cx="1905480" cy="27720"/>
                  </p14:xfrm>
                </p:contentPart>
              </mc:Choice>
              <mc:Fallback xmlns="">
                <p:pic>
                  <p:nvPicPr>
                    <p:cNvPr id="59" name="Inkt 58">
                      <a:extLst>
                        <a:ext uri="{FF2B5EF4-FFF2-40B4-BE49-F238E27FC236}">
                          <a16:creationId xmlns:a16="http://schemas.microsoft.com/office/drawing/2014/main" id="{5E9CEF12-1D2B-4C6A-899A-C1B6FD36E29E}"/>
                        </a:ext>
                      </a:extLst>
                    </p:cNvPr>
                    <p:cNvPicPr/>
                    <p:nvPr/>
                  </p:nvPicPr>
                  <p:blipFill>
                    <a:blip r:embed="rId267"/>
                    <a:stretch>
                      <a:fillRect/>
                    </a:stretch>
                  </p:blipFill>
                  <p:spPr>
                    <a:xfrm>
                      <a:off x="8241065" y="5385738"/>
                      <a:ext cx="1923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83" name="Inkt 734">
                      <a:extLst>
                        <a:ext uri="{FF2B5EF4-FFF2-40B4-BE49-F238E27FC236}">
                          <a16:creationId xmlns:a16="http://schemas.microsoft.com/office/drawing/2014/main" id="{3C62F6A5-0C28-4D3D-B21F-92C34B1CB1DE}"/>
                        </a:ext>
                      </a:extLst>
                    </p14:cNvPr>
                    <p14:cNvContentPartPr/>
                    <p14:nvPr/>
                  </p14:nvContentPartPr>
                  <p14:xfrm>
                    <a:off x="8265905" y="5630178"/>
                    <a:ext cx="1692720" cy="25200"/>
                  </p14:xfrm>
                </p:contentPart>
              </mc:Choice>
              <mc:Fallback xmlns="">
                <p:pic>
                  <p:nvPicPr>
                    <p:cNvPr id="60" name="Inkt 59">
                      <a:extLst>
                        <a:ext uri="{FF2B5EF4-FFF2-40B4-BE49-F238E27FC236}">
                          <a16:creationId xmlns:a16="http://schemas.microsoft.com/office/drawing/2014/main" id="{B562B4BD-3A96-4660-A858-BFF15495A6CD}"/>
                        </a:ext>
                      </a:extLst>
                    </p:cNvPr>
                    <p:cNvPicPr/>
                    <p:nvPr/>
                  </p:nvPicPr>
                  <p:blipFill>
                    <a:blip r:embed="rId269"/>
                    <a:stretch>
                      <a:fillRect/>
                    </a:stretch>
                  </p:blipFill>
                  <p:spPr>
                    <a:xfrm>
                      <a:off x="8256905" y="5621178"/>
                      <a:ext cx="17103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84" name="Inkt 735">
                      <a:extLst>
                        <a:ext uri="{FF2B5EF4-FFF2-40B4-BE49-F238E27FC236}">
                          <a16:creationId xmlns:a16="http://schemas.microsoft.com/office/drawing/2014/main" id="{56DFDCF8-1E8A-4C46-A673-6B52024B41BB}"/>
                        </a:ext>
                      </a:extLst>
                    </p14:cNvPr>
                    <p14:cNvContentPartPr/>
                    <p14:nvPr/>
                  </p14:nvContentPartPr>
                  <p14:xfrm>
                    <a:off x="9931625" y="5647458"/>
                    <a:ext cx="158760" cy="5400"/>
                  </p14:xfrm>
                </p:contentPart>
              </mc:Choice>
              <mc:Fallback xmlns="">
                <p:pic>
                  <p:nvPicPr>
                    <p:cNvPr id="62" name="Inkt 61">
                      <a:extLst>
                        <a:ext uri="{FF2B5EF4-FFF2-40B4-BE49-F238E27FC236}">
                          <a16:creationId xmlns:a16="http://schemas.microsoft.com/office/drawing/2014/main" id="{FA6287D8-89EC-4A8B-B2A7-16636CFB8C60}"/>
                        </a:ext>
                      </a:extLst>
                    </p:cNvPr>
                    <p:cNvPicPr/>
                    <p:nvPr/>
                  </p:nvPicPr>
                  <p:blipFill>
                    <a:blip r:embed="rId271"/>
                    <a:stretch>
                      <a:fillRect/>
                    </a:stretch>
                  </p:blipFill>
                  <p:spPr>
                    <a:xfrm>
                      <a:off x="9922985" y="5638818"/>
                      <a:ext cx="176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85" name="Inkt 736">
                      <a:extLst>
                        <a:ext uri="{FF2B5EF4-FFF2-40B4-BE49-F238E27FC236}">
                          <a16:creationId xmlns:a16="http://schemas.microsoft.com/office/drawing/2014/main" id="{6D1C70A8-3B50-446B-B62D-43DF94E6620F}"/>
                        </a:ext>
                      </a:extLst>
                    </p14:cNvPr>
                    <p14:cNvContentPartPr/>
                    <p14:nvPr/>
                  </p14:nvContentPartPr>
                  <p14:xfrm>
                    <a:off x="8298665" y="5863458"/>
                    <a:ext cx="1424880" cy="43920"/>
                  </p14:xfrm>
                </p:contentPart>
              </mc:Choice>
              <mc:Fallback xmlns="">
                <p:pic>
                  <p:nvPicPr>
                    <p:cNvPr id="63" name="Inkt 62">
                      <a:extLst>
                        <a:ext uri="{FF2B5EF4-FFF2-40B4-BE49-F238E27FC236}">
                          <a16:creationId xmlns:a16="http://schemas.microsoft.com/office/drawing/2014/main" id="{DCDB456E-5D23-496E-B3CA-BE036B9AB48F}"/>
                        </a:ext>
                      </a:extLst>
                    </p:cNvPr>
                    <p:cNvPicPr/>
                    <p:nvPr/>
                  </p:nvPicPr>
                  <p:blipFill>
                    <a:blip r:embed="rId273"/>
                    <a:stretch>
                      <a:fillRect/>
                    </a:stretch>
                  </p:blipFill>
                  <p:spPr>
                    <a:xfrm>
                      <a:off x="8289665" y="5854818"/>
                      <a:ext cx="1442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86" name="Inkt 737">
                      <a:extLst>
                        <a:ext uri="{FF2B5EF4-FFF2-40B4-BE49-F238E27FC236}">
                          <a16:creationId xmlns:a16="http://schemas.microsoft.com/office/drawing/2014/main" id="{0AE3614E-5F1E-4B5B-A914-6AE150ACFE2A}"/>
                        </a:ext>
                      </a:extLst>
                    </p14:cNvPr>
                    <p14:cNvContentPartPr/>
                    <p14:nvPr/>
                  </p14:nvContentPartPr>
                  <p14:xfrm>
                    <a:off x="6459785" y="3249498"/>
                    <a:ext cx="49320" cy="695520"/>
                  </p14:xfrm>
                </p:contentPart>
              </mc:Choice>
              <mc:Fallback xmlns="">
                <p:pic>
                  <p:nvPicPr>
                    <p:cNvPr id="99" name="Inkt 98">
                      <a:extLst>
                        <a:ext uri="{FF2B5EF4-FFF2-40B4-BE49-F238E27FC236}">
                          <a16:creationId xmlns:a16="http://schemas.microsoft.com/office/drawing/2014/main" id="{83475F6A-AB37-4456-AABF-D7A477E3B1CB}"/>
                        </a:ext>
                      </a:extLst>
                    </p:cNvPr>
                    <p:cNvPicPr/>
                    <p:nvPr/>
                  </p:nvPicPr>
                  <p:blipFill>
                    <a:blip r:embed="rId275"/>
                    <a:stretch>
                      <a:fillRect/>
                    </a:stretch>
                  </p:blipFill>
                  <p:spPr>
                    <a:xfrm>
                      <a:off x="6450785" y="3240498"/>
                      <a:ext cx="6696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87" name="Inkt 738">
                      <a:extLst>
                        <a:ext uri="{FF2B5EF4-FFF2-40B4-BE49-F238E27FC236}">
                          <a16:creationId xmlns:a16="http://schemas.microsoft.com/office/drawing/2014/main" id="{947ED06D-C9D9-47A2-A16A-8CD623142A94}"/>
                        </a:ext>
                      </a:extLst>
                    </p14:cNvPr>
                    <p14:cNvContentPartPr/>
                    <p14:nvPr/>
                  </p14:nvContentPartPr>
                  <p14:xfrm>
                    <a:off x="7018865" y="3254538"/>
                    <a:ext cx="54360" cy="675360"/>
                  </p14:xfrm>
                </p:contentPart>
              </mc:Choice>
              <mc:Fallback xmlns="">
                <p:pic>
                  <p:nvPicPr>
                    <p:cNvPr id="100" name="Inkt 99">
                      <a:extLst>
                        <a:ext uri="{FF2B5EF4-FFF2-40B4-BE49-F238E27FC236}">
                          <a16:creationId xmlns:a16="http://schemas.microsoft.com/office/drawing/2014/main" id="{D9EC3BA3-6908-4AF5-B0B1-264182F05F04}"/>
                        </a:ext>
                      </a:extLst>
                    </p:cNvPr>
                    <p:cNvPicPr/>
                    <p:nvPr/>
                  </p:nvPicPr>
                  <p:blipFill>
                    <a:blip r:embed="rId277"/>
                    <a:stretch>
                      <a:fillRect/>
                    </a:stretch>
                  </p:blipFill>
                  <p:spPr>
                    <a:xfrm>
                      <a:off x="7010225" y="3245538"/>
                      <a:ext cx="720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88" name="Inkt 739">
                      <a:extLst>
                        <a:ext uri="{FF2B5EF4-FFF2-40B4-BE49-F238E27FC236}">
                          <a16:creationId xmlns:a16="http://schemas.microsoft.com/office/drawing/2014/main" id="{1E5A4EEC-2745-4A0F-A1BB-F4F12BFF4833}"/>
                        </a:ext>
                      </a:extLst>
                    </p14:cNvPr>
                    <p14:cNvContentPartPr/>
                    <p14:nvPr/>
                  </p14:nvContentPartPr>
                  <p14:xfrm>
                    <a:off x="7679105" y="3258138"/>
                    <a:ext cx="24480" cy="656280"/>
                  </p14:xfrm>
                </p:contentPart>
              </mc:Choice>
              <mc:Fallback xmlns="">
                <p:pic>
                  <p:nvPicPr>
                    <p:cNvPr id="102" name="Inkt 101">
                      <a:extLst>
                        <a:ext uri="{FF2B5EF4-FFF2-40B4-BE49-F238E27FC236}">
                          <a16:creationId xmlns:a16="http://schemas.microsoft.com/office/drawing/2014/main" id="{98B1EFC9-4543-45A4-BBF7-73A5EDE754CB}"/>
                        </a:ext>
                      </a:extLst>
                    </p:cNvPr>
                    <p:cNvPicPr/>
                    <p:nvPr/>
                  </p:nvPicPr>
                  <p:blipFill>
                    <a:blip r:embed="rId279"/>
                    <a:stretch>
                      <a:fillRect/>
                    </a:stretch>
                  </p:blipFill>
                  <p:spPr>
                    <a:xfrm>
                      <a:off x="7670465" y="3249498"/>
                      <a:ext cx="42120" cy="6739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89" name="Inkt 740">
                      <a:extLst>
                        <a:ext uri="{FF2B5EF4-FFF2-40B4-BE49-F238E27FC236}">
                          <a16:creationId xmlns:a16="http://schemas.microsoft.com/office/drawing/2014/main" id="{F2A49E84-0AFC-4E69-B86D-E90F98202793}"/>
                        </a:ext>
                      </a:extLst>
                    </p14:cNvPr>
                    <p14:cNvContentPartPr/>
                    <p14:nvPr/>
                  </p14:nvContentPartPr>
                  <p14:xfrm>
                    <a:off x="7699985" y="3617778"/>
                    <a:ext cx="290880" cy="20520"/>
                  </p14:xfrm>
                </p:contentPart>
              </mc:Choice>
              <mc:Fallback xmlns="">
                <p:pic>
                  <p:nvPicPr>
                    <p:cNvPr id="104" name="Inkt 103">
                      <a:extLst>
                        <a:ext uri="{FF2B5EF4-FFF2-40B4-BE49-F238E27FC236}">
                          <a16:creationId xmlns:a16="http://schemas.microsoft.com/office/drawing/2014/main" id="{7FCE404B-A7C1-44AD-9C61-E21B711350D7}"/>
                        </a:ext>
                      </a:extLst>
                    </p:cNvPr>
                    <p:cNvPicPr/>
                    <p:nvPr/>
                  </p:nvPicPr>
                  <p:blipFill>
                    <a:blip r:embed="rId281"/>
                    <a:stretch>
                      <a:fillRect/>
                    </a:stretch>
                  </p:blipFill>
                  <p:spPr>
                    <a:xfrm>
                      <a:off x="7691345" y="3608778"/>
                      <a:ext cx="308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90" name="Inkt 741">
                      <a:extLst>
                        <a:ext uri="{FF2B5EF4-FFF2-40B4-BE49-F238E27FC236}">
                          <a16:creationId xmlns:a16="http://schemas.microsoft.com/office/drawing/2014/main" id="{586CD035-F647-4C55-8F4B-3F1860DD0D6C}"/>
                        </a:ext>
                      </a:extLst>
                    </p14:cNvPr>
                    <p14:cNvContentPartPr/>
                    <p14:nvPr/>
                  </p14:nvContentPartPr>
                  <p14:xfrm>
                    <a:off x="2733425" y="3616338"/>
                    <a:ext cx="3187440" cy="79560"/>
                  </p14:xfrm>
                </p:contentPart>
              </mc:Choice>
              <mc:Fallback xmlns="">
                <p:pic>
                  <p:nvPicPr>
                    <p:cNvPr id="6" name="Inkt 5">
                      <a:extLst>
                        <a:ext uri="{FF2B5EF4-FFF2-40B4-BE49-F238E27FC236}">
                          <a16:creationId xmlns:a16="http://schemas.microsoft.com/office/drawing/2014/main" id="{155B7FA9-53F0-492F-9541-FEF6128792B9}"/>
                        </a:ext>
                      </a:extLst>
                    </p:cNvPr>
                    <p:cNvPicPr/>
                    <p:nvPr/>
                  </p:nvPicPr>
                  <p:blipFill>
                    <a:blip r:embed="rId283"/>
                    <a:stretch>
                      <a:fillRect/>
                    </a:stretch>
                  </p:blipFill>
                  <p:spPr>
                    <a:xfrm>
                      <a:off x="2724785" y="3607338"/>
                      <a:ext cx="3205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91" name="Inkt 742">
                      <a:extLst>
                        <a:ext uri="{FF2B5EF4-FFF2-40B4-BE49-F238E27FC236}">
                          <a16:creationId xmlns:a16="http://schemas.microsoft.com/office/drawing/2014/main" id="{1A706ECE-E09A-49A9-AE0F-39F3D79E2928}"/>
                        </a:ext>
                      </a:extLst>
                    </p14:cNvPr>
                    <p14:cNvContentPartPr/>
                    <p14:nvPr/>
                  </p14:nvContentPartPr>
                  <p14:xfrm>
                    <a:off x="2614265" y="3803538"/>
                    <a:ext cx="3258360" cy="124560"/>
                  </p14:xfrm>
                </p:contentPart>
              </mc:Choice>
              <mc:Fallback xmlns="">
                <p:pic>
                  <p:nvPicPr>
                    <p:cNvPr id="7" name="Inkt 6">
                      <a:extLst>
                        <a:ext uri="{FF2B5EF4-FFF2-40B4-BE49-F238E27FC236}">
                          <a16:creationId xmlns:a16="http://schemas.microsoft.com/office/drawing/2014/main" id="{CD676434-752B-440F-8B14-D5B787044FB5}"/>
                        </a:ext>
                      </a:extLst>
                    </p:cNvPr>
                    <p:cNvPicPr/>
                    <p:nvPr/>
                  </p:nvPicPr>
                  <p:blipFill>
                    <a:blip r:embed="rId285"/>
                    <a:stretch>
                      <a:fillRect/>
                    </a:stretch>
                  </p:blipFill>
                  <p:spPr>
                    <a:xfrm>
                      <a:off x="2605625" y="3794538"/>
                      <a:ext cx="327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92" name="Inkt 743">
                      <a:extLst>
                        <a:ext uri="{FF2B5EF4-FFF2-40B4-BE49-F238E27FC236}">
                          <a16:creationId xmlns:a16="http://schemas.microsoft.com/office/drawing/2014/main" id="{2E833273-02A9-4C65-A6C3-4B6B35403927}"/>
                        </a:ext>
                      </a:extLst>
                    </p14:cNvPr>
                    <p14:cNvContentPartPr/>
                    <p14:nvPr/>
                  </p14:nvContentPartPr>
                  <p14:xfrm>
                    <a:off x="5787040" y="3612547"/>
                    <a:ext cx="396000" cy="25200"/>
                  </p14:xfrm>
                </p:contentPart>
              </mc:Choice>
              <mc:Fallback xmlns="">
                <p:pic>
                  <p:nvPicPr>
                    <p:cNvPr id="144" name="Inkt 143">
                      <a:extLst>
                        <a:ext uri="{FF2B5EF4-FFF2-40B4-BE49-F238E27FC236}">
                          <a16:creationId xmlns:a16="http://schemas.microsoft.com/office/drawing/2014/main" id="{689683A1-7C61-43C2-8C31-5691036035B4}"/>
                        </a:ext>
                      </a:extLst>
                    </p:cNvPr>
                    <p:cNvPicPr/>
                    <p:nvPr/>
                  </p:nvPicPr>
                  <p:blipFill>
                    <a:blip r:embed="rId287"/>
                    <a:stretch>
                      <a:fillRect/>
                    </a:stretch>
                  </p:blipFill>
                  <p:spPr>
                    <a:xfrm>
                      <a:off x="5778040" y="3603907"/>
                      <a:ext cx="413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93" name="Inkt 744">
                      <a:extLst>
                        <a:ext uri="{FF2B5EF4-FFF2-40B4-BE49-F238E27FC236}">
                          <a16:creationId xmlns:a16="http://schemas.microsoft.com/office/drawing/2014/main" id="{B2A5BE76-07FD-4ED4-9CDB-D2180B60FCEC}"/>
                        </a:ext>
                      </a:extLst>
                    </p14:cNvPr>
                    <p14:cNvContentPartPr/>
                    <p14:nvPr/>
                  </p14:nvContentPartPr>
                  <p14:xfrm>
                    <a:off x="7921480" y="3221587"/>
                    <a:ext cx="483120" cy="41040"/>
                  </p14:xfrm>
                </p:contentPart>
              </mc:Choice>
              <mc:Fallback xmlns="">
                <p:pic>
                  <p:nvPicPr>
                    <p:cNvPr id="146" name="Inkt 145">
                      <a:extLst>
                        <a:ext uri="{FF2B5EF4-FFF2-40B4-BE49-F238E27FC236}">
                          <a16:creationId xmlns:a16="http://schemas.microsoft.com/office/drawing/2014/main" id="{B9C40513-B8FD-408C-97D5-E28D03B5CDAC}"/>
                        </a:ext>
                      </a:extLst>
                    </p:cNvPr>
                    <p:cNvPicPr/>
                    <p:nvPr/>
                  </p:nvPicPr>
                  <p:blipFill>
                    <a:blip r:embed="rId289"/>
                    <a:stretch>
                      <a:fillRect/>
                    </a:stretch>
                  </p:blipFill>
                  <p:spPr>
                    <a:xfrm>
                      <a:off x="7912840" y="3212947"/>
                      <a:ext cx="500760" cy="58680"/>
                    </a:xfrm>
                    <a:prstGeom prst="rect">
                      <a:avLst/>
                    </a:prstGeom>
                  </p:spPr>
                </p:pic>
              </mc:Fallback>
            </mc:AlternateContent>
          </p:grpSp>
          <p:sp>
            <p:nvSpPr>
              <p:cNvPr id="286" name="Tekstvak 745">
                <a:extLst>
                  <a:ext uri="{FF2B5EF4-FFF2-40B4-BE49-F238E27FC236}">
                    <a16:creationId xmlns:a16="http://schemas.microsoft.com/office/drawing/2014/main" id="{1B975B83-308C-4FD4-8722-E7D69523B5E1}"/>
                  </a:ext>
                </a:extLst>
              </p:cNvPr>
              <p:cNvSpPr txBox="1"/>
              <p:nvPr/>
            </p:nvSpPr>
            <p:spPr>
              <a:xfrm>
                <a:off x="3338446" y="4070658"/>
                <a:ext cx="1368088" cy="307777"/>
              </a:xfrm>
              <a:prstGeom prst="rect">
                <a:avLst/>
              </a:prstGeom>
              <a:noFill/>
              <a:ln w="28575">
                <a:solidFill>
                  <a:schemeClr val="tx1"/>
                </a:solidFill>
              </a:ln>
            </p:spPr>
            <p:txBody>
              <a:bodyPr wrap="square" rtlCol="0">
                <a:spAutoFit/>
              </a:bodyPr>
              <a:lstStyle/>
              <a:p>
                <a:r>
                  <a:rPr lang="nl-NL" sz="1400" dirty="0"/>
                  <a:t>WR07</a:t>
                </a:r>
                <a:endParaRPr lang="en-GB" sz="1400" dirty="0"/>
              </a:p>
            </p:txBody>
          </p:sp>
          <p:sp>
            <p:nvSpPr>
              <p:cNvPr id="287" name="Tekstvak 746">
                <a:extLst>
                  <a:ext uri="{FF2B5EF4-FFF2-40B4-BE49-F238E27FC236}">
                    <a16:creationId xmlns:a16="http://schemas.microsoft.com/office/drawing/2014/main" id="{29D31A75-4AF0-4492-A6F0-6A0BC12F9C7D}"/>
                  </a:ext>
                </a:extLst>
              </p:cNvPr>
              <p:cNvSpPr txBox="1"/>
              <p:nvPr/>
            </p:nvSpPr>
            <p:spPr>
              <a:xfrm>
                <a:off x="4589721" y="4395325"/>
                <a:ext cx="625492" cy="307777"/>
              </a:xfrm>
              <a:prstGeom prst="rect">
                <a:avLst/>
              </a:prstGeom>
              <a:noFill/>
              <a:ln w="28575">
                <a:solidFill>
                  <a:schemeClr val="tx1"/>
                </a:solidFill>
              </a:ln>
            </p:spPr>
            <p:txBody>
              <a:bodyPr wrap="none" rtlCol="0">
                <a:spAutoFit/>
              </a:bodyPr>
              <a:lstStyle/>
              <a:p>
                <a:r>
                  <a:rPr lang="nl-NL" sz="1400" dirty="0"/>
                  <a:t>WR08</a:t>
                </a:r>
                <a:endParaRPr lang="en-GB" sz="1400" dirty="0"/>
              </a:p>
            </p:txBody>
          </p:sp>
          <p:sp>
            <p:nvSpPr>
              <p:cNvPr id="288" name="Tekstvak 747">
                <a:extLst>
                  <a:ext uri="{FF2B5EF4-FFF2-40B4-BE49-F238E27FC236}">
                    <a16:creationId xmlns:a16="http://schemas.microsoft.com/office/drawing/2014/main" id="{1AF39541-987C-4C61-BD05-41313C716602}"/>
                  </a:ext>
                </a:extLst>
              </p:cNvPr>
              <p:cNvSpPr txBox="1"/>
              <p:nvPr/>
            </p:nvSpPr>
            <p:spPr>
              <a:xfrm>
                <a:off x="6401114" y="3407721"/>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12</a:t>
                </a:r>
                <a:endParaRPr lang="en-GB" sz="1400" dirty="0"/>
              </a:p>
            </p:txBody>
          </p:sp>
          <p:sp>
            <p:nvSpPr>
              <p:cNvPr id="289" name="Tekstvak 748">
                <a:extLst>
                  <a:ext uri="{FF2B5EF4-FFF2-40B4-BE49-F238E27FC236}">
                    <a16:creationId xmlns:a16="http://schemas.microsoft.com/office/drawing/2014/main" id="{57B21F51-1470-4B72-9ECD-F06EFB3E6664}"/>
                  </a:ext>
                </a:extLst>
              </p:cNvPr>
              <p:cNvSpPr txBox="1"/>
              <p:nvPr/>
            </p:nvSpPr>
            <p:spPr>
              <a:xfrm>
                <a:off x="6135727" y="347306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11</a:t>
                </a:r>
                <a:endParaRPr lang="en-GB" sz="1400" dirty="0"/>
              </a:p>
            </p:txBody>
          </p:sp>
          <p:sp>
            <p:nvSpPr>
              <p:cNvPr id="290" name="Tekstvak 749">
                <a:extLst>
                  <a:ext uri="{FF2B5EF4-FFF2-40B4-BE49-F238E27FC236}">
                    <a16:creationId xmlns:a16="http://schemas.microsoft.com/office/drawing/2014/main" id="{298A3480-DB90-4EF6-9D91-3873712F8BCF}"/>
                  </a:ext>
                </a:extLst>
              </p:cNvPr>
              <p:cNvSpPr txBox="1"/>
              <p:nvPr/>
            </p:nvSpPr>
            <p:spPr>
              <a:xfrm>
                <a:off x="5730186" y="45853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10</a:t>
                </a:r>
                <a:endParaRPr lang="en-GB" sz="1400" dirty="0"/>
              </a:p>
            </p:txBody>
          </p:sp>
          <p:sp>
            <p:nvSpPr>
              <p:cNvPr id="291" name="Tekstvak 750">
                <a:extLst>
                  <a:ext uri="{FF2B5EF4-FFF2-40B4-BE49-F238E27FC236}">
                    <a16:creationId xmlns:a16="http://schemas.microsoft.com/office/drawing/2014/main" id="{9A4087E8-D4A6-4169-91C1-114B15224FD3}"/>
                  </a:ext>
                </a:extLst>
              </p:cNvPr>
              <p:cNvSpPr txBox="1"/>
              <p:nvPr/>
            </p:nvSpPr>
            <p:spPr>
              <a:xfrm>
                <a:off x="5323846" y="4193778"/>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09</a:t>
                </a:r>
                <a:endParaRPr lang="en-GB" sz="1400" dirty="0"/>
              </a:p>
            </p:txBody>
          </p:sp>
          <p:sp>
            <p:nvSpPr>
              <p:cNvPr id="292" name="Tekstvak 751">
                <a:extLst>
                  <a:ext uri="{FF2B5EF4-FFF2-40B4-BE49-F238E27FC236}">
                    <a16:creationId xmlns:a16="http://schemas.microsoft.com/office/drawing/2014/main" id="{F12F86CE-FA48-48F4-A1C1-5586D1AE7D8D}"/>
                  </a:ext>
                </a:extLst>
              </p:cNvPr>
              <p:cNvSpPr txBox="1"/>
              <p:nvPr/>
            </p:nvSpPr>
            <p:spPr>
              <a:xfrm>
                <a:off x="7587160" y="3140947"/>
                <a:ext cx="465192" cy="230832"/>
              </a:xfrm>
              <a:prstGeom prst="rect">
                <a:avLst/>
              </a:prstGeom>
              <a:noFill/>
              <a:ln w="28575">
                <a:solidFill>
                  <a:schemeClr val="tx1"/>
                </a:solidFill>
              </a:ln>
            </p:spPr>
            <p:txBody>
              <a:bodyPr wrap="none" rtlCol="0">
                <a:spAutoFit/>
              </a:bodyPr>
              <a:lstStyle/>
              <a:p>
                <a:r>
                  <a:rPr lang="nl-NL" sz="900" dirty="0"/>
                  <a:t>WR16</a:t>
                </a:r>
                <a:endParaRPr lang="en-GB" sz="900" dirty="0"/>
              </a:p>
            </p:txBody>
          </p:sp>
          <p:sp>
            <p:nvSpPr>
              <p:cNvPr id="293" name="Tekstvak 752">
                <a:extLst>
                  <a:ext uri="{FF2B5EF4-FFF2-40B4-BE49-F238E27FC236}">
                    <a16:creationId xmlns:a16="http://schemas.microsoft.com/office/drawing/2014/main" id="{53F7CAE1-6137-45EE-A4A8-127AEF0D3B2E}"/>
                  </a:ext>
                </a:extLst>
              </p:cNvPr>
              <p:cNvSpPr txBox="1"/>
              <p:nvPr/>
            </p:nvSpPr>
            <p:spPr>
              <a:xfrm>
                <a:off x="7334287" y="33412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15</a:t>
                </a:r>
                <a:endParaRPr lang="en-GB" sz="1400" dirty="0"/>
              </a:p>
            </p:txBody>
          </p:sp>
          <p:sp>
            <p:nvSpPr>
              <p:cNvPr id="294" name="Tekstvak 753">
                <a:extLst>
                  <a:ext uri="{FF2B5EF4-FFF2-40B4-BE49-F238E27FC236}">
                    <a16:creationId xmlns:a16="http://schemas.microsoft.com/office/drawing/2014/main" id="{D91C4A63-5FDE-4914-9C4E-1E8E855B3EA4}"/>
                  </a:ext>
                </a:extLst>
              </p:cNvPr>
              <p:cNvSpPr txBox="1"/>
              <p:nvPr/>
            </p:nvSpPr>
            <p:spPr>
              <a:xfrm>
                <a:off x="7021249" y="3393976"/>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14</a:t>
                </a:r>
                <a:endParaRPr lang="en-GB" sz="1400" dirty="0"/>
              </a:p>
            </p:txBody>
          </p:sp>
          <p:sp>
            <p:nvSpPr>
              <p:cNvPr id="295" name="Tekstvak 754">
                <a:extLst>
                  <a:ext uri="{FF2B5EF4-FFF2-40B4-BE49-F238E27FC236}">
                    <a16:creationId xmlns:a16="http://schemas.microsoft.com/office/drawing/2014/main" id="{6991E036-8958-4CA0-8AB3-0DB9F1049D0D}"/>
                  </a:ext>
                </a:extLst>
              </p:cNvPr>
              <p:cNvSpPr txBox="1"/>
              <p:nvPr/>
            </p:nvSpPr>
            <p:spPr>
              <a:xfrm>
                <a:off x="6701705" y="337068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13</a:t>
                </a:r>
                <a:endParaRPr lang="en-GB" sz="1400" dirty="0"/>
              </a:p>
            </p:txBody>
          </p:sp>
          <p:sp>
            <p:nvSpPr>
              <p:cNvPr id="296" name="Tekstvak 755">
                <a:extLst>
                  <a:ext uri="{FF2B5EF4-FFF2-40B4-BE49-F238E27FC236}">
                    <a16:creationId xmlns:a16="http://schemas.microsoft.com/office/drawing/2014/main" id="{F189D9F0-59FF-4E36-B3FE-111AD0D979F9}"/>
                  </a:ext>
                </a:extLst>
              </p:cNvPr>
              <p:cNvSpPr txBox="1"/>
              <p:nvPr/>
            </p:nvSpPr>
            <p:spPr>
              <a:xfrm>
                <a:off x="8007434" y="3476445"/>
                <a:ext cx="367408" cy="307777"/>
              </a:xfrm>
              <a:prstGeom prst="rect">
                <a:avLst/>
              </a:prstGeom>
              <a:noFill/>
              <a:ln w="28575">
                <a:solidFill>
                  <a:schemeClr val="tx1"/>
                </a:solidFill>
              </a:ln>
            </p:spPr>
            <p:txBody>
              <a:bodyPr wrap="none" rtlCol="0">
                <a:spAutoFit/>
              </a:bodyPr>
              <a:lstStyle/>
              <a:p>
                <a:r>
                  <a:rPr lang="nl-NL" sz="1400" dirty="0"/>
                  <a:t>20</a:t>
                </a:r>
                <a:endParaRPr lang="en-GB" sz="1400" dirty="0"/>
              </a:p>
            </p:txBody>
          </p:sp>
          <p:sp>
            <p:nvSpPr>
              <p:cNvPr id="297" name="Tekstvak 756">
                <a:extLst>
                  <a:ext uri="{FF2B5EF4-FFF2-40B4-BE49-F238E27FC236}">
                    <a16:creationId xmlns:a16="http://schemas.microsoft.com/office/drawing/2014/main" id="{DBE84DF5-62D7-46D0-A109-D9E019DD385A}"/>
                  </a:ext>
                </a:extLst>
              </p:cNvPr>
              <p:cNvSpPr txBox="1"/>
              <p:nvPr/>
            </p:nvSpPr>
            <p:spPr>
              <a:xfrm>
                <a:off x="7572827" y="3721295"/>
                <a:ext cx="625492" cy="230832"/>
              </a:xfrm>
              <a:prstGeom prst="rect">
                <a:avLst/>
              </a:prstGeom>
              <a:noFill/>
              <a:ln w="28575">
                <a:solidFill>
                  <a:schemeClr val="tx1"/>
                </a:solidFill>
              </a:ln>
            </p:spPr>
            <p:txBody>
              <a:bodyPr wrap="square" rtlCol="0">
                <a:spAutoFit/>
              </a:bodyPr>
              <a:lstStyle/>
              <a:p>
                <a:r>
                  <a:rPr lang="nl-NL" sz="900" dirty="0"/>
                  <a:t>WR19</a:t>
                </a:r>
                <a:endParaRPr lang="en-GB" sz="900" dirty="0"/>
              </a:p>
            </p:txBody>
          </p:sp>
          <p:sp>
            <p:nvSpPr>
              <p:cNvPr id="298" name="Tekstvak 757">
                <a:extLst>
                  <a:ext uri="{FF2B5EF4-FFF2-40B4-BE49-F238E27FC236}">
                    <a16:creationId xmlns:a16="http://schemas.microsoft.com/office/drawing/2014/main" id="{C650290C-4DF7-4CF5-B8BA-E91CCDBE7AF3}"/>
                  </a:ext>
                </a:extLst>
              </p:cNvPr>
              <p:cNvSpPr txBox="1"/>
              <p:nvPr/>
            </p:nvSpPr>
            <p:spPr>
              <a:xfrm>
                <a:off x="7627266" y="3574964"/>
                <a:ext cx="465192" cy="230832"/>
              </a:xfrm>
              <a:prstGeom prst="rect">
                <a:avLst/>
              </a:prstGeom>
              <a:noFill/>
              <a:ln w="28575">
                <a:solidFill>
                  <a:schemeClr val="tx1"/>
                </a:solidFill>
              </a:ln>
            </p:spPr>
            <p:txBody>
              <a:bodyPr wrap="none" rtlCol="0">
                <a:spAutoFit/>
              </a:bodyPr>
              <a:lstStyle/>
              <a:p>
                <a:r>
                  <a:rPr lang="nl-NL" sz="900" dirty="0"/>
                  <a:t>WR18</a:t>
                </a:r>
                <a:endParaRPr lang="en-GB" sz="900" dirty="0"/>
              </a:p>
            </p:txBody>
          </p:sp>
          <p:sp>
            <p:nvSpPr>
              <p:cNvPr id="299" name="Tekstvak 758">
                <a:extLst>
                  <a:ext uri="{FF2B5EF4-FFF2-40B4-BE49-F238E27FC236}">
                    <a16:creationId xmlns:a16="http://schemas.microsoft.com/office/drawing/2014/main" id="{C5FA051B-81A6-4C80-9341-369A67A110A0}"/>
                  </a:ext>
                </a:extLst>
              </p:cNvPr>
              <p:cNvSpPr txBox="1"/>
              <p:nvPr/>
            </p:nvSpPr>
            <p:spPr>
              <a:xfrm>
                <a:off x="7603568" y="3391197"/>
                <a:ext cx="465192" cy="230832"/>
              </a:xfrm>
              <a:prstGeom prst="rect">
                <a:avLst/>
              </a:prstGeom>
              <a:noFill/>
              <a:ln w="28575">
                <a:solidFill>
                  <a:schemeClr val="tx1"/>
                </a:solidFill>
              </a:ln>
            </p:spPr>
            <p:txBody>
              <a:bodyPr wrap="none" rtlCol="0">
                <a:spAutoFit/>
              </a:bodyPr>
              <a:lstStyle/>
              <a:p>
                <a:r>
                  <a:rPr lang="nl-NL" sz="900" dirty="0"/>
                  <a:t>WR17</a:t>
                </a:r>
                <a:endParaRPr lang="en-GB" sz="900" dirty="0"/>
              </a:p>
            </p:txBody>
          </p:sp>
          <p:sp>
            <p:nvSpPr>
              <p:cNvPr id="300" name="Tekstvak 759">
                <a:extLst>
                  <a:ext uri="{FF2B5EF4-FFF2-40B4-BE49-F238E27FC236}">
                    <a16:creationId xmlns:a16="http://schemas.microsoft.com/office/drawing/2014/main" id="{B55FF97F-8A25-44BF-9552-266B09DD44FE}"/>
                  </a:ext>
                </a:extLst>
              </p:cNvPr>
              <p:cNvSpPr txBox="1"/>
              <p:nvPr/>
            </p:nvSpPr>
            <p:spPr>
              <a:xfrm>
                <a:off x="10030228" y="3495761"/>
                <a:ext cx="625492" cy="307777"/>
              </a:xfrm>
              <a:prstGeom prst="rect">
                <a:avLst/>
              </a:prstGeom>
              <a:noFill/>
              <a:ln w="28575">
                <a:solidFill>
                  <a:schemeClr val="tx1"/>
                </a:solidFill>
              </a:ln>
            </p:spPr>
            <p:txBody>
              <a:bodyPr wrap="none" rtlCol="0">
                <a:spAutoFit/>
              </a:bodyPr>
              <a:lstStyle/>
              <a:p>
                <a:r>
                  <a:rPr lang="nl-NL" sz="1400" dirty="0"/>
                  <a:t>WR24</a:t>
                </a:r>
                <a:endParaRPr lang="en-GB" sz="1400" dirty="0"/>
              </a:p>
            </p:txBody>
          </p:sp>
          <p:sp>
            <p:nvSpPr>
              <p:cNvPr id="301" name="Tekstvak 760">
                <a:extLst>
                  <a:ext uri="{FF2B5EF4-FFF2-40B4-BE49-F238E27FC236}">
                    <a16:creationId xmlns:a16="http://schemas.microsoft.com/office/drawing/2014/main" id="{CA8BE0CE-BC54-46EC-BBFD-B076FCE8CF31}"/>
                  </a:ext>
                </a:extLst>
              </p:cNvPr>
              <p:cNvSpPr txBox="1"/>
              <p:nvPr/>
            </p:nvSpPr>
            <p:spPr>
              <a:xfrm>
                <a:off x="9448565" y="3525035"/>
                <a:ext cx="625492" cy="307777"/>
              </a:xfrm>
              <a:prstGeom prst="rect">
                <a:avLst/>
              </a:prstGeom>
              <a:noFill/>
              <a:ln w="28575">
                <a:solidFill>
                  <a:schemeClr val="tx1"/>
                </a:solidFill>
              </a:ln>
            </p:spPr>
            <p:txBody>
              <a:bodyPr wrap="none" rtlCol="0">
                <a:spAutoFit/>
              </a:bodyPr>
              <a:lstStyle/>
              <a:p>
                <a:r>
                  <a:rPr lang="nl-NL" sz="1400" dirty="0"/>
                  <a:t>WR23</a:t>
                </a:r>
                <a:endParaRPr lang="en-GB" sz="1400" dirty="0"/>
              </a:p>
            </p:txBody>
          </p:sp>
          <p:sp>
            <p:nvSpPr>
              <p:cNvPr id="302" name="Tekstvak 761">
                <a:extLst>
                  <a:ext uri="{FF2B5EF4-FFF2-40B4-BE49-F238E27FC236}">
                    <a16:creationId xmlns:a16="http://schemas.microsoft.com/office/drawing/2014/main" id="{337B004F-4375-4953-A798-A7359D32B5CB}"/>
                  </a:ext>
                </a:extLst>
              </p:cNvPr>
              <p:cNvSpPr txBox="1"/>
              <p:nvPr/>
            </p:nvSpPr>
            <p:spPr>
              <a:xfrm>
                <a:off x="8986721" y="3432389"/>
                <a:ext cx="625492" cy="307777"/>
              </a:xfrm>
              <a:prstGeom prst="rect">
                <a:avLst/>
              </a:prstGeom>
              <a:noFill/>
              <a:ln w="28575">
                <a:solidFill>
                  <a:schemeClr val="tx1"/>
                </a:solidFill>
              </a:ln>
            </p:spPr>
            <p:txBody>
              <a:bodyPr wrap="none" rtlCol="0">
                <a:spAutoFit/>
              </a:bodyPr>
              <a:lstStyle/>
              <a:p>
                <a:r>
                  <a:rPr lang="nl-NL" sz="1400" dirty="0"/>
                  <a:t>WR22</a:t>
                </a:r>
                <a:endParaRPr lang="en-GB" sz="1400" dirty="0"/>
              </a:p>
            </p:txBody>
          </p:sp>
          <p:sp>
            <p:nvSpPr>
              <p:cNvPr id="303" name="Tekstvak 762">
                <a:extLst>
                  <a:ext uri="{FF2B5EF4-FFF2-40B4-BE49-F238E27FC236}">
                    <a16:creationId xmlns:a16="http://schemas.microsoft.com/office/drawing/2014/main" id="{9FFA27C2-1C66-49B9-9451-BEB46AAF74B0}"/>
                  </a:ext>
                </a:extLst>
              </p:cNvPr>
              <p:cNvSpPr txBox="1"/>
              <p:nvPr/>
            </p:nvSpPr>
            <p:spPr>
              <a:xfrm>
                <a:off x="8383625" y="3457601"/>
                <a:ext cx="625492" cy="307777"/>
              </a:xfrm>
              <a:prstGeom prst="rect">
                <a:avLst/>
              </a:prstGeom>
              <a:noFill/>
              <a:ln w="28575">
                <a:solidFill>
                  <a:schemeClr val="tx1"/>
                </a:solidFill>
              </a:ln>
            </p:spPr>
            <p:txBody>
              <a:bodyPr wrap="none" rtlCol="0">
                <a:spAutoFit/>
              </a:bodyPr>
              <a:lstStyle/>
              <a:p>
                <a:r>
                  <a:rPr lang="nl-NL" sz="1400" dirty="0"/>
                  <a:t>WR21</a:t>
                </a:r>
                <a:endParaRPr lang="en-GB" sz="1400" dirty="0"/>
              </a:p>
            </p:txBody>
          </p:sp>
          <p:sp>
            <p:nvSpPr>
              <p:cNvPr id="304" name="Tekstvak 763">
                <a:extLst>
                  <a:ext uri="{FF2B5EF4-FFF2-40B4-BE49-F238E27FC236}">
                    <a16:creationId xmlns:a16="http://schemas.microsoft.com/office/drawing/2014/main" id="{DAA539E8-FA05-4AF4-917E-F30EFCDC7ED6}"/>
                  </a:ext>
                </a:extLst>
              </p:cNvPr>
              <p:cNvSpPr txBox="1"/>
              <p:nvPr/>
            </p:nvSpPr>
            <p:spPr>
              <a:xfrm>
                <a:off x="5251117" y="5234729"/>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28</a:t>
                </a:r>
                <a:endParaRPr lang="en-GB" sz="1400" dirty="0"/>
              </a:p>
            </p:txBody>
          </p:sp>
          <p:sp>
            <p:nvSpPr>
              <p:cNvPr id="305" name="Tekstvak 764">
                <a:extLst>
                  <a:ext uri="{FF2B5EF4-FFF2-40B4-BE49-F238E27FC236}">
                    <a16:creationId xmlns:a16="http://schemas.microsoft.com/office/drawing/2014/main" id="{534B9581-C7DF-4E1A-B92C-47BCBCD30ACF}"/>
                  </a:ext>
                </a:extLst>
              </p:cNvPr>
              <p:cNvSpPr txBox="1"/>
              <p:nvPr/>
            </p:nvSpPr>
            <p:spPr>
              <a:xfrm>
                <a:off x="4588137" y="5300448"/>
                <a:ext cx="625492" cy="307777"/>
              </a:xfrm>
              <a:prstGeom prst="rect">
                <a:avLst/>
              </a:prstGeom>
              <a:noFill/>
              <a:ln w="28575">
                <a:solidFill>
                  <a:schemeClr val="tx1"/>
                </a:solidFill>
              </a:ln>
            </p:spPr>
            <p:txBody>
              <a:bodyPr wrap="none" rtlCol="0">
                <a:spAutoFit/>
              </a:bodyPr>
              <a:lstStyle/>
              <a:p>
                <a:r>
                  <a:rPr lang="nl-NL" sz="1400" dirty="0"/>
                  <a:t>WR27</a:t>
                </a:r>
                <a:endParaRPr lang="en-GB" sz="1400" dirty="0"/>
              </a:p>
            </p:txBody>
          </p:sp>
          <p:sp>
            <p:nvSpPr>
              <p:cNvPr id="306" name="Tekstvak 765">
                <a:extLst>
                  <a:ext uri="{FF2B5EF4-FFF2-40B4-BE49-F238E27FC236}">
                    <a16:creationId xmlns:a16="http://schemas.microsoft.com/office/drawing/2014/main" id="{28944117-485E-4BFB-A755-A70E05F4BFD2}"/>
                  </a:ext>
                </a:extLst>
              </p:cNvPr>
              <p:cNvSpPr txBox="1"/>
              <p:nvPr/>
            </p:nvSpPr>
            <p:spPr>
              <a:xfrm>
                <a:off x="4441180" y="4934418"/>
                <a:ext cx="679586" cy="307777"/>
              </a:xfrm>
              <a:prstGeom prst="rect">
                <a:avLst/>
              </a:prstGeom>
              <a:noFill/>
              <a:ln w="28575">
                <a:solidFill>
                  <a:schemeClr val="tx1"/>
                </a:solidFill>
              </a:ln>
            </p:spPr>
            <p:txBody>
              <a:bodyPr wrap="square" rtlCol="0">
                <a:spAutoFit/>
              </a:bodyPr>
              <a:lstStyle/>
              <a:p>
                <a:r>
                  <a:rPr lang="nl-NL" sz="1400" dirty="0"/>
                  <a:t>WR26</a:t>
                </a:r>
                <a:endParaRPr lang="en-GB" sz="1400" dirty="0"/>
              </a:p>
            </p:txBody>
          </p:sp>
          <p:sp>
            <p:nvSpPr>
              <p:cNvPr id="307" name="Tekstvak 766">
                <a:extLst>
                  <a:ext uri="{FF2B5EF4-FFF2-40B4-BE49-F238E27FC236}">
                    <a16:creationId xmlns:a16="http://schemas.microsoft.com/office/drawing/2014/main" id="{DFF04D6C-19A0-46C0-B42A-14C2F50B1525}"/>
                  </a:ext>
                </a:extLst>
              </p:cNvPr>
              <p:cNvSpPr txBox="1"/>
              <p:nvPr/>
            </p:nvSpPr>
            <p:spPr>
              <a:xfrm>
                <a:off x="3584624" y="5039118"/>
                <a:ext cx="625492" cy="307777"/>
              </a:xfrm>
              <a:prstGeom prst="rect">
                <a:avLst/>
              </a:prstGeom>
              <a:noFill/>
              <a:ln w="28575">
                <a:solidFill>
                  <a:schemeClr val="tx1"/>
                </a:solidFill>
              </a:ln>
            </p:spPr>
            <p:txBody>
              <a:bodyPr wrap="none" rtlCol="0">
                <a:spAutoFit/>
              </a:bodyPr>
              <a:lstStyle/>
              <a:p>
                <a:r>
                  <a:rPr lang="nl-NL" sz="1400" dirty="0"/>
                  <a:t>WR25</a:t>
                </a:r>
                <a:endParaRPr lang="en-GB" sz="1400" dirty="0"/>
              </a:p>
            </p:txBody>
          </p:sp>
          <p:sp>
            <p:nvSpPr>
              <p:cNvPr id="308" name="Tekstvak 767">
                <a:extLst>
                  <a:ext uri="{FF2B5EF4-FFF2-40B4-BE49-F238E27FC236}">
                    <a16:creationId xmlns:a16="http://schemas.microsoft.com/office/drawing/2014/main" id="{71AE5C5C-C9A7-484D-B656-AD72CB7B0594}"/>
                  </a:ext>
                </a:extLst>
              </p:cNvPr>
              <p:cNvSpPr txBox="1"/>
              <p:nvPr/>
            </p:nvSpPr>
            <p:spPr>
              <a:xfrm>
                <a:off x="6495622" y="4521569"/>
                <a:ext cx="625492" cy="307777"/>
              </a:xfrm>
              <a:prstGeom prst="rect">
                <a:avLst/>
              </a:prstGeom>
              <a:noFill/>
              <a:ln w="28575">
                <a:solidFill>
                  <a:schemeClr val="tx1"/>
                </a:solidFill>
              </a:ln>
            </p:spPr>
            <p:txBody>
              <a:bodyPr wrap="none" rtlCol="0">
                <a:spAutoFit/>
              </a:bodyPr>
              <a:lstStyle/>
              <a:p>
                <a:r>
                  <a:rPr lang="nl-NL" sz="1400" dirty="0"/>
                  <a:t>WR29</a:t>
                </a:r>
                <a:endParaRPr lang="en-GB" sz="1400" dirty="0"/>
              </a:p>
            </p:txBody>
          </p:sp>
          <p:sp>
            <p:nvSpPr>
              <p:cNvPr id="309" name="Tekstvak 768">
                <a:extLst>
                  <a:ext uri="{FF2B5EF4-FFF2-40B4-BE49-F238E27FC236}">
                    <a16:creationId xmlns:a16="http://schemas.microsoft.com/office/drawing/2014/main" id="{0B454094-A572-46DD-AC0D-C54095F3A7C2}"/>
                  </a:ext>
                </a:extLst>
              </p:cNvPr>
              <p:cNvSpPr txBox="1"/>
              <p:nvPr/>
            </p:nvSpPr>
            <p:spPr>
              <a:xfrm>
                <a:off x="9262537" y="4318000"/>
                <a:ext cx="625492" cy="307777"/>
              </a:xfrm>
              <a:prstGeom prst="rect">
                <a:avLst/>
              </a:prstGeom>
              <a:noFill/>
              <a:ln w="28575">
                <a:solidFill>
                  <a:schemeClr val="tx1"/>
                </a:solidFill>
              </a:ln>
            </p:spPr>
            <p:txBody>
              <a:bodyPr wrap="none" rtlCol="0">
                <a:spAutoFit/>
              </a:bodyPr>
              <a:lstStyle/>
              <a:p>
                <a:r>
                  <a:rPr lang="nl-NL" sz="1400" dirty="0"/>
                  <a:t>WR32</a:t>
                </a:r>
                <a:endParaRPr lang="en-GB" sz="1400" dirty="0"/>
              </a:p>
            </p:txBody>
          </p:sp>
          <p:sp>
            <p:nvSpPr>
              <p:cNvPr id="310" name="Tekstvak 769">
                <a:extLst>
                  <a:ext uri="{FF2B5EF4-FFF2-40B4-BE49-F238E27FC236}">
                    <a16:creationId xmlns:a16="http://schemas.microsoft.com/office/drawing/2014/main" id="{8884D6F3-B0B3-4005-B6F0-7C5513F349D3}"/>
                  </a:ext>
                </a:extLst>
              </p:cNvPr>
              <p:cNvSpPr txBox="1"/>
              <p:nvPr/>
            </p:nvSpPr>
            <p:spPr>
              <a:xfrm>
                <a:off x="7372394" y="4717747"/>
                <a:ext cx="625492" cy="307777"/>
              </a:xfrm>
              <a:prstGeom prst="rect">
                <a:avLst/>
              </a:prstGeom>
              <a:noFill/>
              <a:ln w="28575">
                <a:solidFill>
                  <a:schemeClr val="tx1"/>
                </a:solidFill>
              </a:ln>
            </p:spPr>
            <p:txBody>
              <a:bodyPr wrap="none" rtlCol="0">
                <a:spAutoFit/>
              </a:bodyPr>
              <a:lstStyle/>
              <a:p>
                <a:r>
                  <a:rPr lang="nl-NL" sz="1400" dirty="0"/>
                  <a:t>WR31</a:t>
                </a:r>
                <a:endParaRPr lang="en-GB" sz="1400" dirty="0"/>
              </a:p>
            </p:txBody>
          </p:sp>
          <p:sp>
            <p:nvSpPr>
              <p:cNvPr id="311" name="Tekstvak 770">
                <a:extLst>
                  <a:ext uri="{FF2B5EF4-FFF2-40B4-BE49-F238E27FC236}">
                    <a16:creationId xmlns:a16="http://schemas.microsoft.com/office/drawing/2014/main" id="{378B0581-C6C5-4DE3-B090-FF8DC6323E57}"/>
                  </a:ext>
                </a:extLst>
              </p:cNvPr>
              <p:cNvSpPr txBox="1"/>
              <p:nvPr/>
            </p:nvSpPr>
            <p:spPr>
              <a:xfrm>
                <a:off x="7363745" y="4163583"/>
                <a:ext cx="625492" cy="307777"/>
              </a:xfrm>
              <a:prstGeom prst="rect">
                <a:avLst/>
              </a:prstGeom>
              <a:noFill/>
              <a:ln w="28575">
                <a:solidFill>
                  <a:schemeClr val="tx1"/>
                </a:solidFill>
              </a:ln>
            </p:spPr>
            <p:txBody>
              <a:bodyPr wrap="none" rtlCol="0">
                <a:spAutoFit/>
              </a:bodyPr>
              <a:lstStyle/>
              <a:p>
                <a:r>
                  <a:rPr lang="nl-NL" sz="1400" dirty="0"/>
                  <a:t>WR30</a:t>
                </a:r>
                <a:endParaRPr lang="en-GB" sz="1400" dirty="0"/>
              </a:p>
            </p:txBody>
          </p:sp>
          <p:sp>
            <p:nvSpPr>
              <p:cNvPr id="312" name="Tekstvak 771">
                <a:extLst>
                  <a:ext uri="{FF2B5EF4-FFF2-40B4-BE49-F238E27FC236}">
                    <a16:creationId xmlns:a16="http://schemas.microsoft.com/office/drawing/2014/main" id="{710B1E24-94A4-4D72-A3C8-D7381996EC96}"/>
                  </a:ext>
                </a:extLst>
              </p:cNvPr>
              <p:cNvSpPr txBox="1"/>
              <p:nvPr/>
            </p:nvSpPr>
            <p:spPr>
              <a:xfrm>
                <a:off x="7377253" y="5602321"/>
                <a:ext cx="625492" cy="307777"/>
              </a:xfrm>
              <a:prstGeom prst="rect">
                <a:avLst/>
              </a:prstGeom>
              <a:noFill/>
              <a:ln w="28575">
                <a:solidFill>
                  <a:schemeClr val="tx1"/>
                </a:solidFill>
              </a:ln>
            </p:spPr>
            <p:txBody>
              <a:bodyPr wrap="none" rtlCol="0">
                <a:spAutoFit/>
              </a:bodyPr>
              <a:lstStyle/>
              <a:p>
                <a:r>
                  <a:rPr lang="nl-NL" sz="1400" dirty="0"/>
                  <a:t>WR35</a:t>
                </a:r>
                <a:endParaRPr lang="en-GB" sz="1400" dirty="0"/>
              </a:p>
            </p:txBody>
          </p:sp>
          <p:sp>
            <p:nvSpPr>
              <p:cNvPr id="313" name="Tekstvak 772">
                <a:extLst>
                  <a:ext uri="{FF2B5EF4-FFF2-40B4-BE49-F238E27FC236}">
                    <a16:creationId xmlns:a16="http://schemas.microsoft.com/office/drawing/2014/main" id="{1F0EC27A-5138-4373-8F4F-E245D30AB2F2}"/>
                  </a:ext>
                </a:extLst>
              </p:cNvPr>
              <p:cNvSpPr txBox="1"/>
              <p:nvPr/>
            </p:nvSpPr>
            <p:spPr>
              <a:xfrm>
                <a:off x="7422479" y="5202117"/>
                <a:ext cx="625492" cy="307777"/>
              </a:xfrm>
              <a:prstGeom prst="rect">
                <a:avLst/>
              </a:prstGeom>
              <a:noFill/>
              <a:ln w="28575">
                <a:solidFill>
                  <a:schemeClr val="tx1"/>
                </a:solidFill>
              </a:ln>
            </p:spPr>
            <p:txBody>
              <a:bodyPr wrap="none" rtlCol="0">
                <a:spAutoFit/>
              </a:bodyPr>
              <a:lstStyle/>
              <a:p>
                <a:r>
                  <a:rPr lang="nl-NL" sz="1400" dirty="0"/>
                  <a:t>WR34</a:t>
                </a:r>
                <a:endParaRPr lang="en-GB" sz="1400" dirty="0"/>
              </a:p>
            </p:txBody>
          </p:sp>
          <p:sp>
            <p:nvSpPr>
              <p:cNvPr id="314" name="Tekstvak 773">
                <a:extLst>
                  <a:ext uri="{FF2B5EF4-FFF2-40B4-BE49-F238E27FC236}">
                    <a16:creationId xmlns:a16="http://schemas.microsoft.com/office/drawing/2014/main" id="{E4DB1EF4-8E63-4520-83C2-F66A5CA0F8C6}"/>
                  </a:ext>
                </a:extLst>
              </p:cNvPr>
              <p:cNvSpPr txBox="1"/>
              <p:nvPr/>
            </p:nvSpPr>
            <p:spPr>
              <a:xfrm>
                <a:off x="6591536" y="5690849"/>
                <a:ext cx="367408" cy="307777"/>
              </a:xfrm>
              <a:prstGeom prst="rect">
                <a:avLst/>
              </a:prstGeom>
              <a:noFill/>
              <a:ln w="28575">
                <a:solidFill>
                  <a:schemeClr val="tx1"/>
                </a:solidFill>
              </a:ln>
            </p:spPr>
            <p:txBody>
              <a:bodyPr wrap="none" rtlCol="0">
                <a:spAutoFit/>
              </a:bodyPr>
              <a:lstStyle/>
              <a:p>
                <a:r>
                  <a:rPr lang="nl-NL" sz="1400" dirty="0"/>
                  <a:t>33</a:t>
                </a:r>
                <a:endParaRPr lang="en-GB" sz="1400" dirty="0"/>
              </a:p>
            </p:txBody>
          </p:sp>
          <p:sp>
            <p:nvSpPr>
              <p:cNvPr id="315" name="Tekstvak 774">
                <a:extLst>
                  <a:ext uri="{FF2B5EF4-FFF2-40B4-BE49-F238E27FC236}">
                    <a16:creationId xmlns:a16="http://schemas.microsoft.com/office/drawing/2014/main" id="{9D2898BB-601D-4FEA-BBFC-1502DC492A18}"/>
                  </a:ext>
                </a:extLst>
              </p:cNvPr>
              <p:cNvSpPr txBox="1"/>
              <p:nvPr/>
            </p:nvSpPr>
            <p:spPr>
              <a:xfrm>
                <a:off x="9073997" y="5386516"/>
                <a:ext cx="625492" cy="307777"/>
              </a:xfrm>
              <a:prstGeom prst="rect">
                <a:avLst/>
              </a:prstGeom>
              <a:noFill/>
              <a:ln w="28575">
                <a:solidFill>
                  <a:schemeClr val="tx1"/>
                </a:solidFill>
              </a:ln>
            </p:spPr>
            <p:txBody>
              <a:bodyPr wrap="none" rtlCol="0">
                <a:spAutoFit/>
              </a:bodyPr>
              <a:lstStyle/>
              <a:p>
                <a:r>
                  <a:rPr lang="nl-NL" sz="1400" dirty="0"/>
                  <a:t>WR38</a:t>
                </a:r>
                <a:endParaRPr lang="en-GB" sz="1400" dirty="0"/>
              </a:p>
            </p:txBody>
          </p:sp>
          <p:sp>
            <p:nvSpPr>
              <p:cNvPr id="316" name="Tekstvak 775">
                <a:extLst>
                  <a:ext uri="{FF2B5EF4-FFF2-40B4-BE49-F238E27FC236}">
                    <a16:creationId xmlns:a16="http://schemas.microsoft.com/office/drawing/2014/main" id="{238D1FB0-03D2-4776-BF4C-64083F4D7D46}"/>
                  </a:ext>
                </a:extLst>
              </p:cNvPr>
              <p:cNvSpPr txBox="1"/>
              <p:nvPr/>
            </p:nvSpPr>
            <p:spPr>
              <a:xfrm>
                <a:off x="9104303" y="5142524"/>
                <a:ext cx="625492" cy="307777"/>
              </a:xfrm>
              <a:prstGeom prst="rect">
                <a:avLst/>
              </a:prstGeom>
              <a:noFill/>
              <a:ln w="28575">
                <a:solidFill>
                  <a:schemeClr val="tx1"/>
                </a:solidFill>
              </a:ln>
            </p:spPr>
            <p:txBody>
              <a:bodyPr wrap="none" rtlCol="0">
                <a:spAutoFit/>
              </a:bodyPr>
              <a:lstStyle/>
              <a:p>
                <a:r>
                  <a:rPr lang="nl-NL" sz="1400" dirty="0"/>
                  <a:t>WR37</a:t>
                </a:r>
                <a:endParaRPr lang="en-GB" sz="1400" dirty="0"/>
              </a:p>
            </p:txBody>
          </p:sp>
          <p:sp>
            <p:nvSpPr>
              <p:cNvPr id="317" name="Tekstvak 776">
                <a:extLst>
                  <a:ext uri="{FF2B5EF4-FFF2-40B4-BE49-F238E27FC236}">
                    <a16:creationId xmlns:a16="http://schemas.microsoft.com/office/drawing/2014/main" id="{43B5F534-7C07-44F0-AB1A-E1129FD3A06C}"/>
                  </a:ext>
                </a:extLst>
              </p:cNvPr>
              <p:cNvSpPr txBox="1"/>
              <p:nvPr/>
            </p:nvSpPr>
            <p:spPr>
              <a:xfrm>
                <a:off x="7407751" y="5900619"/>
                <a:ext cx="625492" cy="307777"/>
              </a:xfrm>
              <a:prstGeom prst="rect">
                <a:avLst/>
              </a:prstGeom>
              <a:noFill/>
              <a:ln w="28575">
                <a:solidFill>
                  <a:schemeClr val="tx1"/>
                </a:solidFill>
              </a:ln>
            </p:spPr>
            <p:txBody>
              <a:bodyPr wrap="none" rtlCol="0">
                <a:spAutoFit/>
              </a:bodyPr>
              <a:lstStyle/>
              <a:p>
                <a:r>
                  <a:rPr lang="nl-NL" sz="1400" dirty="0"/>
                  <a:t>WR36</a:t>
                </a:r>
                <a:endParaRPr lang="en-GB" sz="1400" dirty="0"/>
              </a:p>
            </p:txBody>
          </p:sp>
          <p:sp>
            <p:nvSpPr>
              <p:cNvPr id="318" name="Tekstvak 777">
                <a:extLst>
                  <a:ext uri="{FF2B5EF4-FFF2-40B4-BE49-F238E27FC236}">
                    <a16:creationId xmlns:a16="http://schemas.microsoft.com/office/drawing/2014/main" id="{EC21A1E9-4707-478D-8315-337CFA34A28B}"/>
                  </a:ext>
                </a:extLst>
              </p:cNvPr>
              <p:cNvSpPr txBox="1"/>
              <p:nvPr/>
            </p:nvSpPr>
            <p:spPr>
              <a:xfrm>
                <a:off x="8267548" y="5881596"/>
                <a:ext cx="625492" cy="307777"/>
              </a:xfrm>
              <a:prstGeom prst="rect">
                <a:avLst/>
              </a:prstGeom>
              <a:noFill/>
              <a:ln w="28575">
                <a:solidFill>
                  <a:schemeClr val="tx1"/>
                </a:solidFill>
              </a:ln>
            </p:spPr>
            <p:txBody>
              <a:bodyPr wrap="none" rtlCol="0">
                <a:spAutoFit/>
              </a:bodyPr>
              <a:lstStyle/>
              <a:p>
                <a:r>
                  <a:rPr lang="nl-NL" sz="1400" dirty="0"/>
                  <a:t>WR40</a:t>
                </a:r>
                <a:endParaRPr lang="en-GB" sz="1400" dirty="0"/>
              </a:p>
            </p:txBody>
          </p:sp>
          <p:sp>
            <p:nvSpPr>
              <p:cNvPr id="319" name="Tekstvak 778">
                <a:extLst>
                  <a:ext uri="{FF2B5EF4-FFF2-40B4-BE49-F238E27FC236}">
                    <a16:creationId xmlns:a16="http://schemas.microsoft.com/office/drawing/2014/main" id="{84656737-DBD8-4E14-B27C-3BA93713AA30}"/>
                  </a:ext>
                </a:extLst>
              </p:cNvPr>
              <p:cNvSpPr txBox="1"/>
              <p:nvPr/>
            </p:nvSpPr>
            <p:spPr>
              <a:xfrm>
                <a:off x="8791557" y="5591263"/>
                <a:ext cx="625492" cy="307777"/>
              </a:xfrm>
              <a:prstGeom prst="rect">
                <a:avLst/>
              </a:prstGeom>
              <a:noFill/>
              <a:ln w="28575">
                <a:solidFill>
                  <a:schemeClr val="tx1"/>
                </a:solidFill>
              </a:ln>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290">
                <p14:nvContentPartPr>
                  <p14:cNvPr id="320" name="Inkt 779">
                    <a:extLst>
                      <a:ext uri="{FF2B5EF4-FFF2-40B4-BE49-F238E27FC236}">
                        <a16:creationId xmlns:a16="http://schemas.microsoft.com/office/drawing/2014/main" id="{A5A48AD5-7EA5-4D7A-9A87-3A0C14BA09F0}"/>
                      </a:ext>
                    </a:extLst>
                  </p14:cNvPr>
                  <p14:cNvContentPartPr/>
                  <p14:nvPr/>
                </p14:nvContentPartPr>
                <p14:xfrm>
                  <a:off x="5103760" y="5182867"/>
                  <a:ext cx="221040" cy="66960"/>
                </p14:xfrm>
              </p:contentPart>
            </mc:Choice>
            <mc:Fallback xmlns="">
              <p:pic>
                <p:nvPicPr>
                  <p:cNvPr id="320" name="Inkt 779">
                    <a:extLst>
                      <a:ext uri="{FF2B5EF4-FFF2-40B4-BE49-F238E27FC236}">
                        <a16:creationId xmlns:a16="http://schemas.microsoft.com/office/drawing/2014/main" id="{A5A48AD5-7EA5-4D7A-9A87-3A0C14BA09F0}"/>
                      </a:ext>
                    </a:extLst>
                  </p:cNvPr>
                  <p:cNvPicPr/>
                  <p:nvPr/>
                </p:nvPicPr>
                <p:blipFill>
                  <a:blip r:embed="rId291"/>
                  <a:stretch>
                    <a:fillRect/>
                  </a:stretch>
                </p:blipFill>
                <p:spPr>
                  <a:xfrm>
                    <a:off x="5075054" y="5154373"/>
                    <a:ext cx="277018" cy="122523"/>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21" name="Inkt 780">
                    <a:extLst>
                      <a:ext uri="{FF2B5EF4-FFF2-40B4-BE49-F238E27FC236}">
                        <a16:creationId xmlns:a16="http://schemas.microsoft.com/office/drawing/2014/main" id="{4147C145-1939-4EC2-8E54-153F55553D28}"/>
                      </a:ext>
                    </a:extLst>
                  </p14:cNvPr>
                  <p14:cNvContentPartPr/>
                  <p14:nvPr/>
                </p14:nvContentPartPr>
                <p14:xfrm>
                  <a:off x="5194120" y="5834827"/>
                  <a:ext cx="34920" cy="242280"/>
                </p14:xfrm>
              </p:contentPart>
            </mc:Choice>
            <mc:Fallback xmlns="">
              <p:pic>
                <p:nvPicPr>
                  <p:cNvPr id="321" name="Inkt 780">
                    <a:extLst>
                      <a:ext uri="{FF2B5EF4-FFF2-40B4-BE49-F238E27FC236}">
                        <a16:creationId xmlns:a16="http://schemas.microsoft.com/office/drawing/2014/main" id="{4147C145-1939-4EC2-8E54-153F55553D28}"/>
                      </a:ext>
                    </a:extLst>
                  </p:cNvPr>
                  <p:cNvPicPr/>
                  <p:nvPr/>
                </p:nvPicPr>
                <p:blipFill>
                  <a:blip r:embed="rId293"/>
                  <a:stretch>
                    <a:fillRect/>
                  </a:stretch>
                </p:blipFill>
                <p:spPr>
                  <a:xfrm>
                    <a:off x="5165614" y="5806070"/>
                    <a:ext cx="90507" cy="298357"/>
                  </a:xfrm>
                  <a:prstGeom prst="rect">
                    <a:avLst/>
                  </a:prstGeom>
                </p:spPr>
              </p:pic>
            </mc:Fallback>
          </mc:AlternateContent>
          <p:sp>
            <p:nvSpPr>
              <p:cNvPr id="322" name="Rechthoek 781">
                <a:extLst>
                  <a:ext uri="{FF2B5EF4-FFF2-40B4-BE49-F238E27FC236}">
                    <a16:creationId xmlns:a16="http://schemas.microsoft.com/office/drawing/2014/main" id="{A79364E0-EE07-453B-9EB1-93B8AB1972CC}"/>
                  </a:ext>
                </a:extLst>
              </p:cNvPr>
              <p:cNvSpPr/>
              <p:nvPr/>
            </p:nvSpPr>
            <p:spPr>
              <a:xfrm>
                <a:off x="2614265" y="1380405"/>
                <a:ext cx="1889280" cy="184769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3" name="Rechthoek 782">
                <a:extLst>
                  <a:ext uri="{FF2B5EF4-FFF2-40B4-BE49-F238E27FC236}">
                    <a16:creationId xmlns:a16="http://schemas.microsoft.com/office/drawing/2014/main" id="{5B022BDB-926B-420F-B20B-22DB83268665}"/>
                  </a:ext>
                </a:extLst>
              </p:cNvPr>
              <p:cNvSpPr/>
              <p:nvPr/>
            </p:nvSpPr>
            <p:spPr>
              <a:xfrm>
                <a:off x="4519311" y="1380404"/>
                <a:ext cx="1317409" cy="184769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4" name="Rechthoek 783">
                <a:extLst>
                  <a:ext uri="{FF2B5EF4-FFF2-40B4-BE49-F238E27FC236}">
                    <a16:creationId xmlns:a16="http://schemas.microsoft.com/office/drawing/2014/main" id="{2E2D27C7-A67A-4802-82D2-CE12C6E457F3}"/>
                  </a:ext>
                </a:extLst>
              </p:cNvPr>
              <p:cNvSpPr/>
              <p:nvPr/>
            </p:nvSpPr>
            <p:spPr>
              <a:xfrm>
                <a:off x="6081150" y="1362793"/>
                <a:ext cx="1188549" cy="1645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5" name="Rechthoek 784">
                <a:extLst>
                  <a:ext uri="{FF2B5EF4-FFF2-40B4-BE49-F238E27FC236}">
                    <a16:creationId xmlns:a16="http://schemas.microsoft.com/office/drawing/2014/main" id="{BF64D81E-58D3-4D88-A155-02DF3B8CC2BA}"/>
                  </a:ext>
                </a:extLst>
              </p:cNvPr>
              <p:cNvSpPr/>
              <p:nvPr/>
            </p:nvSpPr>
            <p:spPr>
              <a:xfrm>
                <a:off x="7280991" y="1370008"/>
                <a:ext cx="1188549" cy="16287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6" name="Rechthoek 785">
                <a:extLst>
                  <a:ext uri="{FF2B5EF4-FFF2-40B4-BE49-F238E27FC236}">
                    <a16:creationId xmlns:a16="http://schemas.microsoft.com/office/drawing/2014/main" id="{09BFE53E-227E-49DB-9DB1-D8F1F716799E}"/>
                  </a:ext>
                </a:extLst>
              </p:cNvPr>
              <p:cNvSpPr/>
              <p:nvPr/>
            </p:nvSpPr>
            <p:spPr>
              <a:xfrm>
                <a:off x="8474838" y="1379592"/>
                <a:ext cx="2392151" cy="16192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7" name="Rechthoek 786">
                <a:extLst>
                  <a:ext uri="{FF2B5EF4-FFF2-40B4-BE49-F238E27FC236}">
                    <a16:creationId xmlns:a16="http://schemas.microsoft.com/office/drawing/2014/main" id="{62CC85B6-EF39-45BC-B90A-3698D628430E}"/>
                  </a:ext>
                </a:extLst>
              </p:cNvPr>
              <p:cNvSpPr/>
              <p:nvPr/>
            </p:nvSpPr>
            <p:spPr>
              <a:xfrm>
                <a:off x="2628274" y="3455418"/>
                <a:ext cx="1803056" cy="14068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8" name="Rechthoek 787">
                <a:extLst>
                  <a:ext uri="{FF2B5EF4-FFF2-40B4-BE49-F238E27FC236}">
                    <a16:creationId xmlns:a16="http://schemas.microsoft.com/office/drawing/2014/main" id="{9D9024F1-00D4-4B7D-9996-0B29BDB1A83A}"/>
                  </a:ext>
                </a:extLst>
              </p:cNvPr>
              <p:cNvSpPr/>
              <p:nvPr/>
            </p:nvSpPr>
            <p:spPr>
              <a:xfrm>
                <a:off x="4413455" y="3468609"/>
                <a:ext cx="827318" cy="139367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9" name="Rechthoek 788">
                <a:extLst>
                  <a:ext uri="{FF2B5EF4-FFF2-40B4-BE49-F238E27FC236}">
                    <a16:creationId xmlns:a16="http://schemas.microsoft.com/office/drawing/2014/main" id="{CA816F53-2EA8-4A58-A138-903FB8016F02}"/>
                  </a:ext>
                </a:extLst>
              </p:cNvPr>
              <p:cNvSpPr/>
              <p:nvPr/>
            </p:nvSpPr>
            <p:spPr>
              <a:xfrm>
                <a:off x="10154312" y="3225934"/>
                <a:ext cx="724637" cy="320037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0" name="Rechthoek 789">
                <a:extLst>
                  <a:ext uri="{FF2B5EF4-FFF2-40B4-BE49-F238E27FC236}">
                    <a16:creationId xmlns:a16="http://schemas.microsoft.com/office/drawing/2014/main" id="{535BD0FA-9DB3-4183-906A-FCB828B26F2F}"/>
                  </a:ext>
                </a:extLst>
              </p:cNvPr>
              <p:cNvSpPr/>
              <p:nvPr/>
            </p:nvSpPr>
            <p:spPr>
              <a:xfrm>
                <a:off x="2649967" y="4885553"/>
                <a:ext cx="3233797" cy="155405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1" name="Rechthoek 790">
                <a:extLst>
                  <a:ext uri="{FF2B5EF4-FFF2-40B4-BE49-F238E27FC236}">
                    <a16:creationId xmlns:a16="http://schemas.microsoft.com/office/drawing/2014/main" id="{6B8C7245-F4DE-431F-A70C-5443D08154B7}"/>
                  </a:ext>
                </a:extLst>
              </p:cNvPr>
              <p:cNvSpPr/>
              <p:nvPr/>
            </p:nvSpPr>
            <p:spPr>
              <a:xfrm>
                <a:off x="5250791" y="3506178"/>
                <a:ext cx="644418" cy="135625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2" name="Rechthoek 793">
                <a:extLst>
                  <a:ext uri="{FF2B5EF4-FFF2-40B4-BE49-F238E27FC236}">
                    <a16:creationId xmlns:a16="http://schemas.microsoft.com/office/drawing/2014/main" id="{AB9F0A0B-821A-4016-88C0-7CA8BCC340F7}"/>
                  </a:ext>
                </a:extLst>
              </p:cNvPr>
              <p:cNvSpPr/>
              <p:nvPr/>
            </p:nvSpPr>
            <p:spPr>
              <a:xfrm>
                <a:off x="6836444"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3" name="Rechthoek 794">
                <a:extLst>
                  <a:ext uri="{FF2B5EF4-FFF2-40B4-BE49-F238E27FC236}">
                    <a16:creationId xmlns:a16="http://schemas.microsoft.com/office/drawing/2014/main" id="{CB01CF05-B780-49A3-9103-346AAA838536}"/>
                  </a:ext>
                </a:extLst>
              </p:cNvPr>
              <p:cNvSpPr/>
              <p:nvPr/>
            </p:nvSpPr>
            <p:spPr>
              <a:xfrm>
                <a:off x="7141617"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4" name="Rechthoek 795">
                <a:extLst>
                  <a:ext uri="{FF2B5EF4-FFF2-40B4-BE49-F238E27FC236}">
                    <a16:creationId xmlns:a16="http://schemas.microsoft.com/office/drawing/2014/main" id="{33DD1AB7-DBDE-4259-AA5F-D4E04B317A0A}"/>
                  </a:ext>
                </a:extLst>
              </p:cNvPr>
              <p:cNvSpPr/>
              <p:nvPr/>
            </p:nvSpPr>
            <p:spPr>
              <a:xfrm>
                <a:off x="7455291" y="3220225"/>
                <a:ext cx="467037"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5" name="Rechthoek 796">
                <a:extLst>
                  <a:ext uri="{FF2B5EF4-FFF2-40B4-BE49-F238E27FC236}">
                    <a16:creationId xmlns:a16="http://schemas.microsoft.com/office/drawing/2014/main" id="{678B10FF-AE13-4FE6-AAAC-0D748EEAADF6}"/>
                  </a:ext>
                </a:extLst>
              </p:cNvPr>
              <p:cNvSpPr/>
              <p:nvPr/>
            </p:nvSpPr>
            <p:spPr>
              <a:xfrm>
                <a:off x="7923328" y="3219827"/>
                <a:ext cx="102350" cy="1173221"/>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6" name="Rechthoek 798">
                <a:extLst>
                  <a:ext uri="{FF2B5EF4-FFF2-40B4-BE49-F238E27FC236}">
                    <a16:creationId xmlns:a16="http://schemas.microsoft.com/office/drawing/2014/main" id="{F4A51961-36D9-4C59-BCB5-468DEBF20443}"/>
                  </a:ext>
                </a:extLst>
              </p:cNvPr>
              <p:cNvSpPr/>
              <p:nvPr/>
            </p:nvSpPr>
            <p:spPr>
              <a:xfrm>
                <a:off x="8858250" y="4287401"/>
                <a:ext cx="1296460" cy="1259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7" name="Rechthoek 799">
                <a:extLst>
                  <a:ext uri="{FF2B5EF4-FFF2-40B4-BE49-F238E27FC236}">
                    <a16:creationId xmlns:a16="http://schemas.microsoft.com/office/drawing/2014/main" id="{5D7F2638-B0BA-4318-B0EC-870935409769}"/>
                  </a:ext>
                </a:extLst>
              </p:cNvPr>
              <p:cNvSpPr/>
              <p:nvPr/>
            </p:nvSpPr>
            <p:spPr>
              <a:xfrm>
                <a:off x="8850890" y="3234537"/>
                <a:ext cx="1312331" cy="10611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8" name="Rechthoek 819">
                <a:extLst>
                  <a:ext uri="{FF2B5EF4-FFF2-40B4-BE49-F238E27FC236}">
                    <a16:creationId xmlns:a16="http://schemas.microsoft.com/office/drawing/2014/main" id="{A95BE672-6BA4-4C3B-80EE-7E51C300F27A}"/>
                  </a:ext>
                </a:extLst>
              </p:cNvPr>
              <p:cNvSpPr/>
              <p:nvPr/>
            </p:nvSpPr>
            <p:spPr>
              <a:xfrm>
                <a:off x="8030611" y="3235749"/>
                <a:ext cx="329635" cy="3180245"/>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9" name="L-vorm 820">
                <a:extLst>
                  <a:ext uri="{FF2B5EF4-FFF2-40B4-BE49-F238E27FC236}">
                    <a16:creationId xmlns:a16="http://schemas.microsoft.com/office/drawing/2014/main" id="{C91D3191-E268-4F8E-A004-66101D96B896}"/>
                  </a:ext>
                </a:extLst>
              </p:cNvPr>
              <p:cNvSpPr/>
              <p:nvPr/>
            </p:nvSpPr>
            <p:spPr>
              <a:xfrm>
                <a:off x="5852486" y="1368043"/>
                <a:ext cx="4999056" cy="1863746"/>
              </a:xfrm>
              <a:prstGeom prst="corner">
                <a:avLst>
                  <a:gd name="adj1" fmla="val 14187"/>
                  <a:gd name="adj2" fmla="val 13164"/>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0" name="L-vorm 821">
                <a:extLst>
                  <a:ext uri="{FF2B5EF4-FFF2-40B4-BE49-F238E27FC236}">
                    <a16:creationId xmlns:a16="http://schemas.microsoft.com/office/drawing/2014/main" id="{66222696-22EF-42E5-85D3-724344A58AF3}"/>
                  </a:ext>
                </a:extLst>
              </p:cNvPr>
              <p:cNvSpPr/>
              <p:nvPr/>
            </p:nvSpPr>
            <p:spPr>
              <a:xfrm rot="10800000">
                <a:off x="2628274" y="3242078"/>
                <a:ext cx="3598034" cy="3164480"/>
              </a:xfrm>
              <a:prstGeom prst="corner">
                <a:avLst>
                  <a:gd name="adj1" fmla="val 8592"/>
                  <a:gd name="adj2" fmla="val 11002"/>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1" name="L-vorm 1">
                <a:extLst>
                  <a:ext uri="{FF2B5EF4-FFF2-40B4-BE49-F238E27FC236}">
                    <a16:creationId xmlns:a16="http://schemas.microsoft.com/office/drawing/2014/main" id="{AADB8B50-142A-4616-9EAE-C31F3AC38942}"/>
                  </a:ext>
                </a:extLst>
              </p:cNvPr>
              <p:cNvSpPr/>
              <p:nvPr/>
            </p:nvSpPr>
            <p:spPr>
              <a:xfrm>
                <a:off x="6235110" y="3249108"/>
                <a:ext cx="1794502" cy="3179557"/>
              </a:xfrm>
              <a:prstGeom prst="corner">
                <a:avLst>
                  <a:gd name="adj1" fmla="val 113695"/>
                  <a:gd name="adj2" fmla="val 33015"/>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2" name="L-vorm 2">
                <a:extLst>
                  <a:ext uri="{FF2B5EF4-FFF2-40B4-BE49-F238E27FC236}">
                    <a16:creationId xmlns:a16="http://schemas.microsoft.com/office/drawing/2014/main" id="{54701EC1-5535-4196-A1AC-B0C210DAE23B}"/>
                  </a:ext>
                </a:extLst>
              </p:cNvPr>
              <p:cNvSpPr/>
              <p:nvPr/>
            </p:nvSpPr>
            <p:spPr>
              <a:xfrm>
                <a:off x="8374265" y="3248058"/>
                <a:ext cx="1769883" cy="3185999"/>
              </a:xfrm>
              <a:prstGeom prst="corner">
                <a:avLst>
                  <a:gd name="adj1" fmla="val 50000"/>
                  <a:gd name="adj2" fmla="val 26859"/>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3" name="Rechthoek 10">
                <a:extLst>
                  <a:ext uri="{FF2B5EF4-FFF2-40B4-BE49-F238E27FC236}">
                    <a16:creationId xmlns:a16="http://schemas.microsoft.com/office/drawing/2014/main" id="{13893162-5FF6-462A-8E6F-E0DF2A66645C}"/>
                  </a:ext>
                </a:extLst>
              </p:cNvPr>
              <p:cNvSpPr/>
              <p:nvPr/>
            </p:nvSpPr>
            <p:spPr>
              <a:xfrm>
                <a:off x="4065652" y="2514103"/>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4" name="Rechthoek 258">
                <a:extLst>
                  <a:ext uri="{FF2B5EF4-FFF2-40B4-BE49-F238E27FC236}">
                    <a16:creationId xmlns:a16="http://schemas.microsoft.com/office/drawing/2014/main" id="{EFEE147A-C510-453B-83D7-7F7184FDD561}"/>
                  </a:ext>
                </a:extLst>
              </p:cNvPr>
              <p:cNvSpPr/>
              <p:nvPr/>
            </p:nvSpPr>
            <p:spPr>
              <a:xfrm>
                <a:off x="5273014" y="2504581"/>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5" name="Rechthoek 259">
                <a:extLst>
                  <a:ext uri="{FF2B5EF4-FFF2-40B4-BE49-F238E27FC236}">
                    <a16:creationId xmlns:a16="http://schemas.microsoft.com/office/drawing/2014/main" id="{B137B5A8-F6B1-40E8-B3DD-93C7ED4C1540}"/>
                  </a:ext>
                </a:extLst>
              </p:cNvPr>
              <p:cNvSpPr/>
              <p:nvPr/>
            </p:nvSpPr>
            <p:spPr>
              <a:xfrm>
                <a:off x="3741615" y="2960167"/>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6" name="Rechthoek 260">
                <a:extLst>
                  <a:ext uri="{FF2B5EF4-FFF2-40B4-BE49-F238E27FC236}">
                    <a16:creationId xmlns:a16="http://schemas.microsoft.com/office/drawing/2014/main" id="{DA918A12-A2CA-4087-868F-A823461A7B44}"/>
                  </a:ext>
                </a:extLst>
              </p:cNvPr>
              <p:cNvSpPr/>
              <p:nvPr/>
            </p:nvSpPr>
            <p:spPr>
              <a:xfrm>
                <a:off x="4960552" y="2933160"/>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7" name="Rechthoek 261">
                <a:extLst>
                  <a:ext uri="{FF2B5EF4-FFF2-40B4-BE49-F238E27FC236}">
                    <a16:creationId xmlns:a16="http://schemas.microsoft.com/office/drawing/2014/main" id="{12D65147-2DBB-47F5-BB9B-7927948B3785}"/>
                  </a:ext>
                </a:extLst>
              </p:cNvPr>
              <p:cNvSpPr/>
              <p:nvPr/>
            </p:nvSpPr>
            <p:spPr>
              <a:xfrm>
                <a:off x="5699535" y="2822312"/>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8" name="Rechthoek 262">
                <a:extLst>
                  <a:ext uri="{FF2B5EF4-FFF2-40B4-BE49-F238E27FC236}">
                    <a16:creationId xmlns:a16="http://schemas.microsoft.com/office/drawing/2014/main" id="{C6FE41D7-51D8-49BC-95F2-F25C02F6D8FF}"/>
                  </a:ext>
                </a:extLst>
              </p:cNvPr>
              <p:cNvSpPr/>
              <p:nvPr/>
            </p:nvSpPr>
            <p:spPr>
              <a:xfrm>
                <a:off x="6941159"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9" name="Rechthoek 263">
                <a:extLst>
                  <a:ext uri="{FF2B5EF4-FFF2-40B4-BE49-F238E27FC236}">
                    <a16:creationId xmlns:a16="http://schemas.microsoft.com/office/drawing/2014/main" id="{5D0A74E0-6FDA-4BA4-B227-825C07F84083}"/>
                  </a:ext>
                </a:extLst>
              </p:cNvPr>
              <p:cNvSpPr/>
              <p:nvPr/>
            </p:nvSpPr>
            <p:spPr>
              <a:xfrm>
                <a:off x="725548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0" name="Rechthoek 264">
                <a:extLst>
                  <a:ext uri="{FF2B5EF4-FFF2-40B4-BE49-F238E27FC236}">
                    <a16:creationId xmlns:a16="http://schemas.microsoft.com/office/drawing/2014/main" id="{A4014E9B-CE95-4381-BA24-F4C8A7142804}"/>
                  </a:ext>
                </a:extLst>
              </p:cNvPr>
              <p:cNvSpPr/>
              <p:nvPr/>
            </p:nvSpPr>
            <p:spPr>
              <a:xfrm>
                <a:off x="757933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1" name="Rechthoek 266">
                <a:extLst>
                  <a:ext uri="{FF2B5EF4-FFF2-40B4-BE49-F238E27FC236}">
                    <a16:creationId xmlns:a16="http://schemas.microsoft.com/office/drawing/2014/main" id="{09532229-AABE-454D-ACBD-82C0181512F5}"/>
                  </a:ext>
                </a:extLst>
              </p:cNvPr>
              <p:cNvSpPr/>
              <p:nvPr/>
            </p:nvSpPr>
            <p:spPr>
              <a:xfrm>
                <a:off x="7492699"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2" name="Rechthoek 267">
                <a:extLst>
                  <a:ext uri="{FF2B5EF4-FFF2-40B4-BE49-F238E27FC236}">
                    <a16:creationId xmlns:a16="http://schemas.microsoft.com/office/drawing/2014/main" id="{D3ED11BD-5259-47FA-9C47-DA57C1EF33A8}"/>
                  </a:ext>
                </a:extLst>
              </p:cNvPr>
              <p:cNvSpPr/>
              <p:nvPr/>
            </p:nvSpPr>
            <p:spPr>
              <a:xfrm>
                <a:off x="7694627" y="2534454"/>
                <a:ext cx="269347" cy="33259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3" name="Rechthoek 268">
                <a:extLst>
                  <a:ext uri="{FF2B5EF4-FFF2-40B4-BE49-F238E27FC236}">
                    <a16:creationId xmlns:a16="http://schemas.microsoft.com/office/drawing/2014/main" id="{70028587-F977-4953-B6E3-446BD8E03660}"/>
                  </a:ext>
                </a:extLst>
              </p:cNvPr>
              <p:cNvSpPr/>
              <p:nvPr/>
            </p:nvSpPr>
            <p:spPr>
              <a:xfrm>
                <a:off x="9032813" y="4499833"/>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4" name="Rechthoek 273">
                <a:extLst>
                  <a:ext uri="{FF2B5EF4-FFF2-40B4-BE49-F238E27FC236}">
                    <a16:creationId xmlns:a16="http://schemas.microsoft.com/office/drawing/2014/main" id="{94216561-48F4-4DDA-97FA-2127E329D98F}"/>
                  </a:ext>
                </a:extLst>
              </p:cNvPr>
              <p:cNvSpPr/>
              <p:nvPr/>
            </p:nvSpPr>
            <p:spPr>
              <a:xfrm>
                <a:off x="8931745" y="3334937"/>
                <a:ext cx="1194972" cy="24698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5" name="L-vorm 274">
                <a:extLst>
                  <a:ext uri="{FF2B5EF4-FFF2-40B4-BE49-F238E27FC236}">
                    <a16:creationId xmlns:a16="http://schemas.microsoft.com/office/drawing/2014/main" id="{D83F88F2-474D-40A9-B405-2A343485A203}"/>
                  </a:ext>
                </a:extLst>
              </p:cNvPr>
              <p:cNvSpPr/>
              <p:nvPr/>
            </p:nvSpPr>
            <p:spPr>
              <a:xfrm>
                <a:off x="8571937" y="2095106"/>
                <a:ext cx="492215" cy="807857"/>
              </a:xfrm>
              <a:prstGeom prst="corner">
                <a:avLst>
                  <a:gd name="adj1" fmla="val 40939"/>
                  <a:gd name="adj2" fmla="val 50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6" name="Rechthoek 276">
                <a:extLst>
                  <a:ext uri="{FF2B5EF4-FFF2-40B4-BE49-F238E27FC236}">
                    <a16:creationId xmlns:a16="http://schemas.microsoft.com/office/drawing/2014/main" id="{03F46EC0-3585-469D-A6EB-9654E62E6C8E}"/>
                  </a:ext>
                </a:extLst>
              </p:cNvPr>
              <p:cNvSpPr/>
              <p:nvPr/>
            </p:nvSpPr>
            <p:spPr>
              <a:xfrm>
                <a:off x="8016574"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7" name="Rechthoek 278">
                <a:extLst>
                  <a:ext uri="{FF2B5EF4-FFF2-40B4-BE49-F238E27FC236}">
                    <a16:creationId xmlns:a16="http://schemas.microsoft.com/office/drawing/2014/main" id="{BCD210B8-6692-411E-A537-D930B2E9A82C}"/>
                  </a:ext>
                </a:extLst>
              </p:cNvPr>
              <p:cNvSpPr/>
              <p:nvPr/>
            </p:nvSpPr>
            <p:spPr>
              <a:xfrm>
                <a:off x="8178499"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8" name="Rechthoek 279">
                <a:extLst>
                  <a:ext uri="{FF2B5EF4-FFF2-40B4-BE49-F238E27FC236}">
                    <a16:creationId xmlns:a16="http://schemas.microsoft.com/office/drawing/2014/main" id="{0A770225-06D6-4DC8-99AF-C5F99C5C4A91}"/>
                  </a:ext>
                </a:extLst>
              </p:cNvPr>
              <p:cNvSpPr/>
              <p:nvPr/>
            </p:nvSpPr>
            <p:spPr>
              <a:xfrm>
                <a:off x="8340424"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59" name="Picture 2" descr="Wind power free icon">
                <a:extLst>
                  <a:ext uri="{FF2B5EF4-FFF2-40B4-BE49-F238E27FC236}">
                    <a16:creationId xmlns:a16="http://schemas.microsoft.com/office/drawing/2014/main" id="{A6E5A28F-9565-47B0-9E19-A1550699CEF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2609536" y="5035042"/>
                <a:ext cx="566952" cy="566952"/>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2" descr="Wind power free icon">
                <a:extLst>
                  <a:ext uri="{FF2B5EF4-FFF2-40B4-BE49-F238E27FC236}">
                    <a16:creationId xmlns:a16="http://schemas.microsoft.com/office/drawing/2014/main" id="{0FA821B7-2FD2-43C5-BD2E-1F89173B2F4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3303847" y="5005752"/>
                <a:ext cx="566952" cy="566952"/>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angle 51">
              <a:extLst>
                <a:ext uri="{FF2B5EF4-FFF2-40B4-BE49-F238E27FC236}">
                  <a16:creationId xmlns:a16="http://schemas.microsoft.com/office/drawing/2014/main" id="{334C4D7C-C646-40AA-A258-8106ABEC33E4}"/>
                </a:ext>
              </a:extLst>
            </p:cNvPr>
            <p:cNvSpPr/>
            <p:nvPr/>
          </p:nvSpPr>
          <p:spPr>
            <a:xfrm rot="581027">
              <a:off x="2738068" y="-501264"/>
              <a:ext cx="173482" cy="83834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90" name="Freeform: Shape 489">
              <a:extLst>
                <a:ext uri="{FF2B5EF4-FFF2-40B4-BE49-F238E27FC236}">
                  <a16:creationId xmlns:a16="http://schemas.microsoft.com/office/drawing/2014/main" id="{72D24F7C-D0B9-4A41-AEE5-1437F3A20FCB}"/>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2" name="Tekstvak 39">
              <a:extLst>
                <a:ext uri="{FF2B5EF4-FFF2-40B4-BE49-F238E27FC236}">
                  <a16:creationId xmlns:a16="http://schemas.microsoft.com/office/drawing/2014/main" id="{5FC6F1F0-759C-46E5-9D1A-416D818A716B}"/>
                </a:ext>
              </a:extLst>
            </p:cNvPr>
            <p:cNvSpPr txBox="1"/>
            <p:nvPr/>
          </p:nvSpPr>
          <p:spPr>
            <a:xfrm>
              <a:off x="2876076" y="6104207"/>
              <a:ext cx="1290998" cy="369332"/>
            </a:xfrm>
            <a:prstGeom prst="rect">
              <a:avLst/>
            </a:prstGeom>
            <a:noFill/>
          </p:spPr>
          <p:txBody>
            <a:bodyPr wrap="square" rtlCol="0">
              <a:spAutoFit/>
            </a:bodyPr>
            <a:lstStyle/>
            <a:p>
              <a:r>
                <a:rPr lang="nl-NL" dirty="0" err="1"/>
                <a:t>Waterriver</a:t>
              </a:r>
              <a:endParaRPr lang="en-GB" dirty="0"/>
            </a:p>
          </p:txBody>
        </p:sp>
        <p:sp>
          <p:nvSpPr>
            <p:cNvPr id="145" name="Tekstvak 144">
              <a:extLst>
                <a:ext uri="{FF2B5EF4-FFF2-40B4-BE49-F238E27FC236}">
                  <a16:creationId xmlns:a16="http://schemas.microsoft.com/office/drawing/2014/main" id="{5BC6A67D-73D9-4AE0-B784-DF3840E09E04}"/>
                </a:ext>
              </a:extLst>
            </p:cNvPr>
            <p:cNvSpPr txBox="1"/>
            <p:nvPr/>
          </p:nvSpPr>
          <p:spPr>
            <a:xfrm>
              <a:off x="9105988" y="2748513"/>
              <a:ext cx="1863356" cy="461665"/>
            </a:xfrm>
            <a:prstGeom prst="rect">
              <a:avLst/>
            </a:prstGeom>
            <a:solidFill>
              <a:schemeClr val="accent2">
                <a:lumMod val="40000"/>
                <a:lumOff val="60000"/>
                <a:alpha val="38000"/>
              </a:schemeClr>
            </a:solidFill>
          </p:spPr>
          <p:txBody>
            <a:bodyPr wrap="square" rtlCol="0">
              <a:spAutoFit/>
            </a:bodyPr>
            <a:lstStyle/>
            <a:p>
              <a:r>
                <a:rPr lang="nl-NL" sz="2400" b="1" dirty="0" err="1"/>
                <a:t>Grassywoods</a:t>
              </a:r>
              <a:endParaRPr lang="en-GB" sz="2400" b="1" dirty="0"/>
            </a:p>
          </p:txBody>
        </p:sp>
        <p:sp>
          <p:nvSpPr>
            <p:cNvPr id="491" name="Freeform: Shape 490">
              <a:extLst>
                <a:ext uri="{FF2B5EF4-FFF2-40B4-BE49-F238E27FC236}">
                  <a16:creationId xmlns:a16="http://schemas.microsoft.com/office/drawing/2014/main" id="{7BB32326-B167-402B-B001-C8A1E8332592}"/>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1417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A7D7F99-2F6F-4947-8C1B-F53BA522A91A}"/>
              </a:ext>
            </a:extLst>
          </p:cNvPr>
          <p:cNvGrpSpPr/>
          <p:nvPr/>
        </p:nvGrpSpPr>
        <p:grpSpPr>
          <a:xfrm>
            <a:off x="1431822" y="-2648664"/>
            <a:ext cx="11568248" cy="10530834"/>
            <a:chOff x="1431822" y="-2648664"/>
            <a:chExt cx="11568248" cy="10530834"/>
          </a:xfrm>
        </p:grpSpPr>
        <p:sp>
          <p:nvSpPr>
            <p:cNvPr id="61" name="Freeform: Shape 60">
              <a:extLst>
                <a:ext uri="{FF2B5EF4-FFF2-40B4-BE49-F238E27FC236}">
                  <a16:creationId xmlns:a16="http://schemas.microsoft.com/office/drawing/2014/main" id="{4CE853F9-C4D7-4967-B2CB-27A3996B1953}"/>
                </a:ext>
              </a:extLst>
            </p:cNvPr>
            <p:cNvSpPr/>
            <p:nvPr/>
          </p:nvSpPr>
          <p:spPr>
            <a:xfrm>
              <a:off x="6324600" y="807720"/>
              <a:ext cx="2453640" cy="5334000"/>
            </a:xfrm>
            <a:custGeom>
              <a:avLst/>
              <a:gdLst>
                <a:gd name="connsiteX0" fmla="*/ 487680 w 2179320"/>
                <a:gd name="connsiteY0" fmla="*/ 60960 h 4861560"/>
                <a:gd name="connsiteX1" fmla="*/ 381000 w 2179320"/>
                <a:gd name="connsiteY1" fmla="*/ 182880 h 4861560"/>
                <a:gd name="connsiteX2" fmla="*/ 381000 w 2179320"/>
                <a:gd name="connsiteY2" fmla="*/ 304800 h 4861560"/>
                <a:gd name="connsiteX3" fmla="*/ 243840 w 2179320"/>
                <a:gd name="connsiteY3" fmla="*/ 563880 h 4861560"/>
                <a:gd name="connsiteX4" fmla="*/ 350520 w 2179320"/>
                <a:gd name="connsiteY4" fmla="*/ 883920 h 4861560"/>
                <a:gd name="connsiteX5" fmla="*/ 182880 w 2179320"/>
                <a:gd name="connsiteY5" fmla="*/ 1158240 h 4861560"/>
                <a:gd name="connsiteX6" fmla="*/ 121920 w 2179320"/>
                <a:gd name="connsiteY6" fmla="*/ 1356360 h 4861560"/>
                <a:gd name="connsiteX7" fmla="*/ 0 w 2179320"/>
                <a:gd name="connsiteY7" fmla="*/ 1600200 h 4861560"/>
                <a:gd name="connsiteX8" fmla="*/ 30480 w 2179320"/>
                <a:gd name="connsiteY8" fmla="*/ 1798320 h 4861560"/>
                <a:gd name="connsiteX9" fmla="*/ 30480 w 2179320"/>
                <a:gd name="connsiteY9" fmla="*/ 1798320 h 4861560"/>
                <a:gd name="connsiteX10" fmla="*/ 167640 w 2179320"/>
                <a:gd name="connsiteY10" fmla="*/ 2179320 h 4861560"/>
                <a:gd name="connsiteX11" fmla="*/ 243840 w 2179320"/>
                <a:gd name="connsiteY11" fmla="*/ 2301240 h 4861560"/>
                <a:gd name="connsiteX12" fmla="*/ 396240 w 2179320"/>
                <a:gd name="connsiteY12" fmla="*/ 2667000 h 4861560"/>
                <a:gd name="connsiteX13" fmla="*/ 396240 w 2179320"/>
                <a:gd name="connsiteY13" fmla="*/ 2865120 h 4861560"/>
                <a:gd name="connsiteX14" fmla="*/ 457200 w 2179320"/>
                <a:gd name="connsiteY14" fmla="*/ 3276600 h 4861560"/>
                <a:gd name="connsiteX15" fmla="*/ 457200 w 2179320"/>
                <a:gd name="connsiteY15" fmla="*/ 3520440 h 4861560"/>
                <a:gd name="connsiteX16" fmla="*/ 777240 w 2179320"/>
                <a:gd name="connsiteY16" fmla="*/ 3764280 h 4861560"/>
                <a:gd name="connsiteX17" fmla="*/ 777240 w 2179320"/>
                <a:gd name="connsiteY17" fmla="*/ 3764280 h 4861560"/>
                <a:gd name="connsiteX18" fmla="*/ 1341120 w 2179320"/>
                <a:gd name="connsiteY18" fmla="*/ 4114800 h 4861560"/>
                <a:gd name="connsiteX19" fmla="*/ 1341120 w 2179320"/>
                <a:gd name="connsiteY19" fmla="*/ 4312920 h 4861560"/>
                <a:gd name="connsiteX20" fmla="*/ 1463040 w 2179320"/>
                <a:gd name="connsiteY20" fmla="*/ 4328160 h 4861560"/>
                <a:gd name="connsiteX21" fmla="*/ 1508760 w 2179320"/>
                <a:gd name="connsiteY21" fmla="*/ 4617720 h 4861560"/>
                <a:gd name="connsiteX22" fmla="*/ 1676400 w 2179320"/>
                <a:gd name="connsiteY22" fmla="*/ 4861560 h 4861560"/>
                <a:gd name="connsiteX23" fmla="*/ 1874520 w 2179320"/>
                <a:gd name="connsiteY23" fmla="*/ 4785360 h 4861560"/>
                <a:gd name="connsiteX24" fmla="*/ 2011680 w 2179320"/>
                <a:gd name="connsiteY24" fmla="*/ 4282440 h 4861560"/>
                <a:gd name="connsiteX25" fmla="*/ 2148840 w 2179320"/>
                <a:gd name="connsiteY25" fmla="*/ 3992880 h 4861560"/>
                <a:gd name="connsiteX26" fmla="*/ 2179320 w 2179320"/>
                <a:gd name="connsiteY26" fmla="*/ 3703320 h 4861560"/>
                <a:gd name="connsiteX27" fmla="*/ 1965960 w 2179320"/>
                <a:gd name="connsiteY27" fmla="*/ 2941320 h 4861560"/>
                <a:gd name="connsiteX28" fmla="*/ 1524000 w 2179320"/>
                <a:gd name="connsiteY28" fmla="*/ 3017520 h 4861560"/>
                <a:gd name="connsiteX29" fmla="*/ 1082040 w 2179320"/>
                <a:gd name="connsiteY29" fmla="*/ 3108960 h 4861560"/>
                <a:gd name="connsiteX30" fmla="*/ 868680 w 2179320"/>
                <a:gd name="connsiteY30" fmla="*/ 2941320 h 4861560"/>
                <a:gd name="connsiteX31" fmla="*/ 762000 w 2179320"/>
                <a:gd name="connsiteY31" fmla="*/ 2499360 h 4861560"/>
                <a:gd name="connsiteX32" fmla="*/ 685800 w 2179320"/>
                <a:gd name="connsiteY32" fmla="*/ 2270760 h 4861560"/>
                <a:gd name="connsiteX33" fmla="*/ 701040 w 2179320"/>
                <a:gd name="connsiteY33" fmla="*/ 2072640 h 4861560"/>
                <a:gd name="connsiteX34" fmla="*/ 853440 w 2179320"/>
                <a:gd name="connsiteY34" fmla="*/ 1783080 h 4861560"/>
                <a:gd name="connsiteX35" fmla="*/ 975360 w 2179320"/>
                <a:gd name="connsiteY35" fmla="*/ 1493520 h 4861560"/>
                <a:gd name="connsiteX36" fmla="*/ 1082040 w 2179320"/>
                <a:gd name="connsiteY36" fmla="*/ 1082040 h 4861560"/>
                <a:gd name="connsiteX37" fmla="*/ 1112520 w 2179320"/>
                <a:gd name="connsiteY37" fmla="*/ 350520 h 4861560"/>
                <a:gd name="connsiteX38" fmla="*/ 990600 w 2179320"/>
                <a:gd name="connsiteY38" fmla="*/ 198120 h 4861560"/>
                <a:gd name="connsiteX39" fmla="*/ 807720 w 2179320"/>
                <a:gd name="connsiteY39" fmla="*/ 0 h 4861560"/>
                <a:gd name="connsiteX40" fmla="*/ 548640 w 2179320"/>
                <a:gd name="connsiteY40" fmla="*/ 60960 h 4861560"/>
                <a:gd name="connsiteX41" fmla="*/ 548640 w 2179320"/>
                <a:gd name="connsiteY41" fmla="*/ 60960 h 4861560"/>
                <a:gd name="connsiteX42" fmla="*/ 487680 w 2179320"/>
                <a:gd name="connsiteY42" fmla="*/ 60960 h 4861560"/>
                <a:gd name="connsiteX0" fmla="*/ 762000 w 2453640"/>
                <a:gd name="connsiteY0" fmla="*/ 60960 h 4861560"/>
                <a:gd name="connsiteX1" fmla="*/ 655320 w 2453640"/>
                <a:gd name="connsiteY1" fmla="*/ 182880 h 4861560"/>
                <a:gd name="connsiteX2" fmla="*/ 0 w 2453640"/>
                <a:gd name="connsiteY2" fmla="*/ 106680 h 4861560"/>
                <a:gd name="connsiteX3" fmla="*/ 518160 w 2453640"/>
                <a:gd name="connsiteY3" fmla="*/ 563880 h 4861560"/>
                <a:gd name="connsiteX4" fmla="*/ 624840 w 2453640"/>
                <a:gd name="connsiteY4" fmla="*/ 883920 h 4861560"/>
                <a:gd name="connsiteX5" fmla="*/ 457200 w 2453640"/>
                <a:gd name="connsiteY5" fmla="*/ 1158240 h 4861560"/>
                <a:gd name="connsiteX6" fmla="*/ 396240 w 2453640"/>
                <a:gd name="connsiteY6" fmla="*/ 1356360 h 4861560"/>
                <a:gd name="connsiteX7" fmla="*/ 274320 w 2453640"/>
                <a:gd name="connsiteY7" fmla="*/ 1600200 h 4861560"/>
                <a:gd name="connsiteX8" fmla="*/ 304800 w 2453640"/>
                <a:gd name="connsiteY8" fmla="*/ 1798320 h 4861560"/>
                <a:gd name="connsiteX9" fmla="*/ 304800 w 2453640"/>
                <a:gd name="connsiteY9" fmla="*/ 1798320 h 4861560"/>
                <a:gd name="connsiteX10" fmla="*/ 441960 w 2453640"/>
                <a:gd name="connsiteY10" fmla="*/ 2179320 h 4861560"/>
                <a:gd name="connsiteX11" fmla="*/ 518160 w 2453640"/>
                <a:gd name="connsiteY11" fmla="*/ 2301240 h 4861560"/>
                <a:gd name="connsiteX12" fmla="*/ 670560 w 2453640"/>
                <a:gd name="connsiteY12" fmla="*/ 2667000 h 4861560"/>
                <a:gd name="connsiteX13" fmla="*/ 670560 w 2453640"/>
                <a:gd name="connsiteY13" fmla="*/ 2865120 h 4861560"/>
                <a:gd name="connsiteX14" fmla="*/ 731520 w 2453640"/>
                <a:gd name="connsiteY14" fmla="*/ 3276600 h 4861560"/>
                <a:gd name="connsiteX15" fmla="*/ 731520 w 2453640"/>
                <a:gd name="connsiteY15" fmla="*/ 3520440 h 4861560"/>
                <a:gd name="connsiteX16" fmla="*/ 1051560 w 2453640"/>
                <a:gd name="connsiteY16" fmla="*/ 3764280 h 4861560"/>
                <a:gd name="connsiteX17" fmla="*/ 1051560 w 2453640"/>
                <a:gd name="connsiteY17" fmla="*/ 3764280 h 4861560"/>
                <a:gd name="connsiteX18" fmla="*/ 1615440 w 2453640"/>
                <a:gd name="connsiteY18" fmla="*/ 4114800 h 4861560"/>
                <a:gd name="connsiteX19" fmla="*/ 1615440 w 2453640"/>
                <a:gd name="connsiteY19" fmla="*/ 4312920 h 4861560"/>
                <a:gd name="connsiteX20" fmla="*/ 1737360 w 2453640"/>
                <a:gd name="connsiteY20" fmla="*/ 4328160 h 4861560"/>
                <a:gd name="connsiteX21" fmla="*/ 1783080 w 2453640"/>
                <a:gd name="connsiteY21" fmla="*/ 4617720 h 4861560"/>
                <a:gd name="connsiteX22" fmla="*/ 1950720 w 2453640"/>
                <a:gd name="connsiteY22" fmla="*/ 4861560 h 4861560"/>
                <a:gd name="connsiteX23" fmla="*/ 2148840 w 2453640"/>
                <a:gd name="connsiteY23" fmla="*/ 4785360 h 4861560"/>
                <a:gd name="connsiteX24" fmla="*/ 2286000 w 2453640"/>
                <a:gd name="connsiteY24" fmla="*/ 4282440 h 4861560"/>
                <a:gd name="connsiteX25" fmla="*/ 2423160 w 2453640"/>
                <a:gd name="connsiteY25" fmla="*/ 3992880 h 4861560"/>
                <a:gd name="connsiteX26" fmla="*/ 2453640 w 2453640"/>
                <a:gd name="connsiteY26" fmla="*/ 3703320 h 4861560"/>
                <a:gd name="connsiteX27" fmla="*/ 2240280 w 2453640"/>
                <a:gd name="connsiteY27" fmla="*/ 2941320 h 4861560"/>
                <a:gd name="connsiteX28" fmla="*/ 1798320 w 2453640"/>
                <a:gd name="connsiteY28" fmla="*/ 3017520 h 4861560"/>
                <a:gd name="connsiteX29" fmla="*/ 1356360 w 2453640"/>
                <a:gd name="connsiteY29" fmla="*/ 3108960 h 4861560"/>
                <a:gd name="connsiteX30" fmla="*/ 1143000 w 2453640"/>
                <a:gd name="connsiteY30" fmla="*/ 2941320 h 4861560"/>
                <a:gd name="connsiteX31" fmla="*/ 1036320 w 2453640"/>
                <a:gd name="connsiteY31" fmla="*/ 2499360 h 4861560"/>
                <a:gd name="connsiteX32" fmla="*/ 960120 w 2453640"/>
                <a:gd name="connsiteY32" fmla="*/ 2270760 h 4861560"/>
                <a:gd name="connsiteX33" fmla="*/ 975360 w 2453640"/>
                <a:gd name="connsiteY33" fmla="*/ 2072640 h 4861560"/>
                <a:gd name="connsiteX34" fmla="*/ 1127760 w 2453640"/>
                <a:gd name="connsiteY34" fmla="*/ 1783080 h 4861560"/>
                <a:gd name="connsiteX35" fmla="*/ 1249680 w 2453640"/>
                <a:gd name="connsiteY35" fmla="*/ 1493520 h 4861560"/>
                <a:gd name="connsiteX36" fmla="*/ 1356360 w 2453640"/>
                <a:gd name="connsiteY36" fmla="*/ 1082040 h 4861560"/>
                <a:gd name="connsiteX37" fmla="*/ 1386840 w 2453640"/>
                <a:gd name="connsiteY37" fmla="*/ 350520 h 4861560"/>
                <a:gd name="connsiteX38" fmla="*/ 1264920 w 2453640"/>
                <a:gd name="connsiteY38" fmla="*/ 198120 h 4861560"/>
                <a:gd name="connsiteX39" fmla="*/ 1082040 w 2453640"/>
                <a:gd name="connsiteY39" fmla="*/ 0 h 4861560"/>
                <a:gd name="connsiteX40" fmla="*/ 822960 w 2453640"/>
                <a:gd name="connsiteY40" fmla="*/ 60960 h 4861560"/>
                <a:gd name="connsiteX41" fmla="*/ 822960 w 2453640"/>
                <a:gd name="connsiteY41" fmla="*/ 60960 h 4861560"/>
                <a:gd name="connsiteX42" fmla="*/ 762000 w 2453640"/>
                <a:gd name="connsiteY42" fmla="*/ 60960 h 4861560"/>
                <a:gd name="connsiteX0" fmla="*/ 762000 w 2453640"/>
                <a:gd name="connsiteY0" fmla="*/ 243840 h 5044440"/>
                <a:gd name="connsiteX1" fmla="*/ 304800 w 2453640"/>
                <a:gd name="connsiteY1" fmla="*/ 0 h 5044440"/>
                <a:gd name="connsiteX2" fmla="*/ 0 w 2453640"/>
                <a:gd name="connsiteY2" fmla="*/ 289560 h 5044440"/>
                <a:gd name="connsiteX3" fmla="*/ 518160 w 2453640"/>
                <a:gd name="connsiteY3" fmla="*/ 746760 h 5044440"/>
                <a:gd name="connsiteX4" fmla="*/ 624840 w 2453640"/>
                <a:gd name="connsiteY4" fmla="*/ 1066800 h 5044440"/>
                <a:gd name="connsiteX5" fmla="*/ 457200 w 2453640"/>
                <a:gd name="connsiteY5" fmla="*/ 1341120 h 5044440"/>
                <a:gd name="connsiteX6" fmla="*/ 396240 w 2453640"/>
                <a:gd name="connsiteY6" fmla="*/ 1539240 h 5044440"/>
                <a:gd name="connsiteX7" fmla="*/ 274320 w 2453640"/>
                <a:gd name="connsiteY7" fmla="*/ 1783080 h 5044440"/>
                <a:gd name="connsiteX8" fmla="*/ 304800 w 2453640"/>
                <a:gd name="connsiteY8" fmla="*/ 1981200 h 5044440"/>
                <a:gd name="connsiteX9" fmla="*/ 304800 w 2453640"/>
                <a:gd name="connsiteY9" fmla="*/ 1981200 h 5044440"/>
                <a:gd name="connsiteX10" fmla="*/ 441960 w 2453640"/>
                <a:gd name="connsiteY10" fmla="*/ 2362200 h 5044440"/>
                <a:gd name="connsiteX11" fmla="*/ 518160 w 2453640"/>
                <a:gd name="connsiteY11" fmla="*/ 2484120 h 5044440"/>
                <a:gd name="connsiteX12" fmla="*/ 670560 w 2453640"/>
                <a:gd name="connsiteY12" fmla="*/ 2849880 h 5044440"/>
                <a:gd name="connsiteX13" fmla="*/ 670560 w 2453640"/>
                <a:gd name="connsiteY13" fmla="*/ 3048000 h 5044440"/>
                <a:gd name="connsiteX14" fmla="*/ 731520 w 2453640"/>
                <a:gd name="connsiteY14" fmla="*/ 3459480 h 5044440"/>
                <a:gd name="connsiteX15" fmla="*/ 731520 w 2453640"/>
                <a:gd name="connsiteY15" fmla="*/ 3703320 h 5044440"/>
                <a:gd name="connsiteX16" fmla="*/ 1051560 w 2453640"/>
                <a:gd name="connsiteY16" fmla="*/ 3947160 h 5044440"/>
                <a:gd name="connsiteX17" fmla="*/ 1051560 w 2453640"/>
                <a:gd name="connsiteY17" fmla="*/ 3947160 h 5044440"/>
                <a:gd name="connsiteX18" fmla="*/ 1615440 w 2453640"/>
                <a:gd name="connsiteY18" fmla="*/ 4297680 h 5044440"/>
                <a:gd name="connsiteX19" fmla="*/ 1615440 w 2453640"/>
                <a:gd name="connsiteY19" fmla="*/ 4495800 h 5044440"/>
                <a:gd name="connsiteX20" fmla="*/ 1737360 w 2453640"/>
                <a:gd name="connsiteY20" fmla="*/ 4511040 h 5044440"/>
                <a:gd name="connsiteX21" fmla="*/ 1783080 w 2453640"/>
                <a:gd name="connsiteY21" fmla="*/ 4800600 h 5044440"/>
                <a:gd name="connsiteX22" fmla="*/ 1950720 w 2453640"/>
                <a:gd name="connsiteY22" fmla="*/ 5044440 h 5044440"/>
                <a:gd name="connsiteX23" fmla="*/ 2148840 w 2453640"/>
                <a:gd name="connsiteY23" fmla="*/ 4968240 h 5044440"/>
                <a:gd name="connsiteX24" fmla="*/ 2286000 w 2453640"/>
                <a:gd name="connsiteY24" fmla="*/ 4465320 h 5044440"/>
                <a:gd name="connsiteX25" fmla="*/ 2423160 w 2453640"/>
                <a:gd name="connsiteY25" fmla="*/ 4175760 h 5044440"/>
                <a:gd name="connsiteX26" fmla="*/ 2453640 w 2453640"/>
                <a:gd name="connsiteY26" fmla="*/ 3886200 h 5044440"/>
                <a:gd name="connsiteX27" fmla="*/ 2240280 w 2453640"/>
                <a:gd name="connsiteY27" fmla="*/ 3124200 h 5044440"/>
                <a:gd name="connsiteX28" fmla="*/ 1798320 w 2453640"/>
                <a:gd name="connsiteY28" fmla="*/ 3200400 h 5044440"/>
                <a:gd name="connsiteX29" fmla="*/ 1356360 w 2453640"/>
                <a:gd name="connsiteY29" fmla="*/ 3291840 h 5044440"/>
                <a:gd name="connsiteX30" fmla="*/ 1143000 w 2453640"/>
                <a:gd name="connsiteY30" fmla="*/ 3124200 h 5044440"/>
                <a:gd name="connsiteX31" fmla="*/ 1036320 w 2453640"/>
                <a:gd name="connsiteY31" fmla="*/ 2682240 h 5044440"/>
                <a:gd name="connsiteX32" fmla="*/ 960120 w 2453640"/>
                <a:gd name="connsiteY32" fmla="*/ 2453640 h 5044440"/>
                <a:gd name="connsiteX33" fmla="*/ 975360 w 2453640"/>
                <a:gd name="connsiteY33" fmla="*/ 2255520 h 5044440"/>
                <a:gd name="connsiteX34" fmla="*/ 1127760 w 2453640"/>
                <a:gd name="connsiteY34" fmla="*/ 1965960 h 5044440"/>
                <a:gd name="connsiteX35" fmla="*/ 1249680 w 2453640"/>
                <a:gd name="connsiteY35" fmla="*/ 1676400 h 5044440"/>
                <a:gd name="connsiteX36" fmla="*/ 1356360 w 2453640"/>
                <a:gd name="connsiteY36" fmla="*/ 1264920 h 5044440"/>
                <a:gd name="connsiteX37" fmla="*/ 1386840 w 2453640"/>
                <a:gd name="connsiteY37" fmla="*/ 533400 h 5044440"/>
                <a:gd name="connsiteX38" fmla="*/ 1264920 w 2453640"/>
                <a:gd name="connsiteY38" fmla="*/ 381000 h 5044440"/>
                <a:gd name="connsiteX39" fmla="*/ 1082040 w 2453640"/>
                <a:gd name="connsiteY39" fmla="*/ 182880 h 5044440"/>
                <a:gd name="connsiteX40" fmla="*/ 822960 w 2453640"/>
                <a:gd name="connsiteY40" fmla="*/ 243840 h 5044440"/>
                <a:gd name="connsiteX41" fmla="*/ 822960 w 2453640"/>
                <a:gd name="connsiteY41" fmla="*/ 243840 h 5044440"/>
                <a:gd name="connsiteX42" fmla="*/ 762000 w 2453640"/>
                <a:gd name="connsiteY42" fmla="*/ 243840 h 504444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822960 w 2453640"/>
                <a:gd name="connsiteY41" fmla="*/ 45720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838200 w 2453640"/>
                <a:gd name="connsiteY41" fmla="*/ 0 h 5257800"/>
                <a:gd name="connsiteX42" fmla="*/ 670560 w 2453640"/>
                <a:gd name="connsiteY42" fmla="*/ 0 h 5257800"/>
                <a:gd name="connsiteX0" fmla="*/ 533400 w 2453640"/>
                <a:gd name="connsiteY0" fmla="*/ 0 h 5334000"/>
                <a:gd name="connsiteX1" fmla="*/ 304800 w 2453640"/>
                <a:gd name="connsiteY1" fmla="*/ 28956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1480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53640" h="5334000">
                  <a:moveTo>
                    <a:pt x="533400" y="0"/>
                  </a:moveTo>
                  <a:lnTo>
                    <a:pt x="137160" y="152400"/>
                  </a:lnTo>
                  <a:cubicBezTo>
                    <a:pt x="91440" y="259080"/>
                    <a:pt x="30480" y="198120"/>
                    <a:pt x="0" y="472440"/>
                  </a:cubicBezTo>
                  <a:cubicBezTo>
                    <a:pt x="203200" y="843280"/>
                    <a:pt x="345440" y="848360"/>
                    <a:pt x="518160" y="1036320"/>
                  </a:cubicBezTo>
                  <a:lnTo>
                    <a:pt x="624840" y="1356360"/>
                  </a:lnTo>
                  <a:lnTo>
                    <a:pt x="457200" y="1630680"/>
                  </a:lnTo>
                  <a:lnTo>
                    <a:pt x="396240" y="1828800"/>
                  </a:lnTo>
                  <a:lnTo>
                    <a:pt x="274320" y="2072640"/>
                  </a:lnTo>
                  <a:lnTo>
                    <a:pt x="304800" y="2270760"/>
                  </a:lnTo>
                  <a:lnTo>
                    <a:pt x="304800" y="2270760"/>
                  </a:lnTo>
                  <a:lnTo>
                    <a:pt x="441960" y="2651760"/>
                  </a:lnTo>
                  <a:lnTo>
                    <a:pt x="518160" y="2773680"/>
                  </a:lnTo>
                  <a:lnTo>
                    <a:pt x="670560" y="3139440"/>
                  </a:lnTo>
                  <a:lnTo>
                    <a:pt x="670560" y="3337560"/>
                  </a:lnTo>
                  <a:lnTo>
                    <a:pt x="731520" y="3749040"/>
                  </a:lnTo>
                  <a:lnTo>
                    <a:pt x="731520" y="3992880"/>
                  </a:lnTo>
                  <a:lnTo>
                    <a:pt x="1051560" y="4236720"/>
                  </a:lnTo>
                  <a:lnTo>
                    <a:pt x="1051560" y="4236720"/>
                  </a:lnTo>
                  <a:lnTo>
                    <a:pt x="1203960" y="4770120"/>
                  </a:lnTo>
                  <a:lnTo>
                    <a:pt x="1447800" y="4983480"/>
                  </a:lnTo>
                  <a:lnTo>
                    <a:pt x="1691640" y="4953000"/>
                  </a:lnTo>
                  <a:lnTo>
                    <a:pt x="1783080" y="5090160"/>
                  </a:lnTo>
                  <a:lnTo>
                    <a:pt x="1950720" y="5334000"/>
                  </a:lnTo>
                  <a:lnTo>
                    <a:pt x="2148840" y="5257800"/>
                  </a:lnTo>
                  <a:lnTo>
                    <a:pt x="2286000" y="4754880"/>
                  </a:lnTo>
                  <a:lnTo>
                    <a:pt x="2423160" y="4465320"/>
                  </a:lnTo>
                  <a:lnTo>
                    <a:pt x="2453640" y="4114800"/>
                  </a:lnTo>
                  <a:lnTo>
                    <a:pt x="2194560" y="3794760"/>
                  </a:lnTo>
                  <a:lnTo>
                    <a:pt x="1783080" y="3642360"/>
                  </a:lnTo>
                  <a:lnTo>
                    <a:pt x="1356360" y="3581400"/>
                  </a:lnTo>
                  <a:lnTo>
                    <a:pt x="1143000" y="3413760"/>
                  </a:lnTo>
                  <a:lnTo>
                    <a:pt x="1036320" y="2971800"/>
                  </a:lnTo>
                  <a:lnTo>
                    <a:pt x="960120" y="2743200"/>
                  </a:lnTo>
                  <a:lnTo>
                    <a:pt x="975360" y="2545080"/>
                  </a:lnTo>
                  <a:lnTo>
                    <a:pt x="1127760" y="2255520"/>
                  </a:lnTo>
                  <a:lnTo>
                    <a:pt x="1249680" y="1965960"/>
                  </a:lnTo>
                  <a:lnTo>
                    <a:pt x="1356360" y="1554480"/>
                  </a:lnTo>
                  <a:lnTo>
                    <a:pt x="1386840" y="822960"/>
                  </a:lnTo>
                  <a:lnTo>
                    <a:pt x="1264920" y="670560"/>
                  </a:lnTo>
                  <a:lnTo>
                    <a:pt x="1082040" y="472440"/>
                  </a:lnTo>
                  <a:lnTo>
                    <a:pt x="868680" y="274320"/>
                  </a:lnTo>
                  <a:lnTo>
                    <a:pt x="838200" y="76200"/>
                  </a:lnTo>
                  <a:lnTo>
                    <a:pt x="533400" y="0"/>
                  </a:lnTo>
                  <a:close/>
                </a:path>
              </a:pathLst>
            </a:custGeom>
            <a:pattFill prst="divot">
              <a:fgClr>
                <a:schemeClr val="accent1"/>
              </a:fgClr>
              <a:bgClr>
                <a:schemeClr val="bg1"/>
              </a:bgClr>
            </a:patt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3" name="Freeform: Shape 72">
              <a:extLst>
                <a:ext uri="{FF2B5EF4-FFF2-40B4-BE49-F238E27FC236}">
                  <a16:creationId xmlns:a16="http://schemas.microsoft.com/office/drawing/2014/main" id="{BBB44565-954D-4034-9606-D4B5DB27A2EE}"/>
                </a:ext>
              </a:extLst>
            </p:cNvPr>
            <p:cNvSpPr/>
            <p:nvPr/>
          </p:nvSpPr>
          <p:spPr>
            <a:xfrm>
              <a:off x="7045300" y="-106680"/>
              <a:ext cx="2235859" cy="7067550"/>
            </a:xfrm>
            <a:custGeom>
              <a:avLst/>
              <a:gdLst>
                <a:gd name="connsiteX0" fmla="*/ 638109 w 639475"/>
                <a:gd name="connsiteY0" fmla="*/ 0 h 2410034"/>
                <a:gd name="connsiteX1" fmla="*/ 634299 w 639475"/>
                <a:gd name="connsiteY1" fmla="*/ 156210 h 2410034"/>
                <a:gd name="connsiteX2" fmla="*/ 596199 w 639475"/>
                <a:gd name="connsiteY2" fmla="*/ 327660 h 2410034"/>
                <a:gd name="connsiteX3" fmla="*/ 550479 w 639475"/>
                <a:gd name="connsiteY3" fmla="*/ 384810 h 2410034"/>
                <a:gd name="connsiteX4" fmla="*/ 478089 w 639475"/>
                <a:gd name="connsiteY4" fmla="*/ 445770 h 2410034"/>
                <a:gd name="connsiteX5" fmla="*/ 382839 w 639475"/>
                <a:gd name="connsiteY5" fmla="*/ 548640 h 2410034"/>
                <a:gd name="connsiteX6" fmla="*/ 306639 w 639475"/>
                <a:gd name="connsiteY6" fmla="*/ 613410 h 2410034"/>
                <a:gd name="connsiteX7" fmla="*/ 211389 w 639475"/>
                <a:gd name="connsiteY7" fmla="*/ 762000 h 2410034"/>
                <a:gd name="connsiteX8" fmla="*/ 116139 w 639475"/>
                <a:gd name="connsiteY8" fmla="*/ 937260 h 2410034"/>
                <a:gd name="connsiteX9" fmla="*/ 58989 w 639475"/>
                <a:gd name="connsiteY9" fmla="*/ 1082040 h 2410034"/>
                <a:gd name="connsiteX10" fmla="*/ 9459 w 639475"/>
                <a:gd name="connsiteY10" fmla="*/ 1272540 h 2410034"/>
                <a:gd name="connsiteX11" fmla="*/ 1839 w 639475"/>
                <a:gd name="connsiteY11" fmla="*/ 1325880 h 2410034"/>
                <a:gd name="connsiteX12" fmla="*/ 32319 w 639475"/>
                <a:gd name="connsiteY12" fmla="*/ 1421130 h 2410034"/>
                <a:gd name="connsiteX13" fmla="*/ 74229 w 639475"/>
                <a:gd name="connsiteY13" fmla="*/ 1558290 h 2410034"/>
                <a:gd name="connsiteX14" fmla="*/ 119949 w 639475"/>
                <a:gd name="connsiteY14" fmla="*/ 1592580 h 2410034"/>
                <a:gd name="connsiteX15" fmla="*/ 260919 w 639475"/>
                <a:gd name="connsiteY15" fmla="*/ 1680210 h 2410034"/>
                <a:gd name="connsiteX16" fmla="*/ 348549 w 639475"/>
                <a:gd name="connsiteY16" fmla="*/ 1729740 h 2410034"/>
                <a:gd name="connsiteX17" fmla="*/ 390459 w 639475"/>
                <a:gd name="connsiteY17" fmla="*/ 1824990 h 2410034"/>
                <a:gd name="connsiteX18" fmla="*/ 424749 w 639475"/>
                <a:gd name="connsiteY18" fmla="*/ 2068830 h 2410034"/>
                <a:gd name="connsiteX19" fmla="*/ 439989 w 639475"/>
                <a:gd name="connsiteY19" fmla="*/ 2286000 h 2410034"/>
                <a:gd name="connsiteX0" fmla="*/ 638109 w 639475"/>
                <a:gd name="connsiteY0" fmla="*/ 0 h 2727925"/>
                <a:gd name="connsiteX1" fmla="*/ 634299 w 639475"/>
                <a:gd name="connsiteY1" fmla="*/ 156210 h 2727925"/>
                <a:gd name="connsiteX2" fmla="*/ 596199 w 639475"/>
                <a:gd name="connsiteY2" fmla="*/ 327660 h 2727925"/>
                <a:gd name="connsiteX3" fmla="*/ 550479 w 639475"/>
                <a:gd name="connsiteY3" fmla="*/ 384810 h 2727925"/>
                <a:gd name="connsiteX4" fmla="*/ 478089 w 639475"/>
                <a:gd name="connsiteY4" fmla="*/ 445770 h 2727925"/>
                <a:gd name="connsiteX5" fmla="*/ 382839 w 639475"/>
                <a:gd name="connsiteY5" fmla="*/ 548640 h 2727925"/>
                <a:gd name="connsiteX6" fmla="*/ 306639 w 639475"/>
                <a:gd name="connsiteY6" fmla="*/ 613410 h 2727925"/>
                <a:gd name="connsiteX7" fmla="*/ 211389 w 639475"/>
                <a:gd name="connsiteY7" fmla="*/ 762000 h 2727925"/>
                <a:gd name="connsiteX8" fmla="*/ 116139 w 639475"/>
                <a:gd name="connsiteY8" fmla="*/ 937260 h 2727925"/>
                <a:gd name="connsiteX9" fmla="*/ 58989 w 639475"/>
                <a:gd name="connsiteY9" fmla="*/ 1082040 h 2727925"/>
                <a:gd name="connsiteX10" fmla="*/ 9459 w 639475"/>
                <a:gd name="connsiteY10" fmla="*/ 1272540 h 2727925"/>
                <a:gd name="connsiteX11" fmla="*/ 1839 w 639475"/>
                <a:gd name="connsiteY11" fmla="*/ 1325880 h 2727925"/>
                <a:gd name="connsiteX12" fmla="*/ 32319 w 639475"/>
                <a:gd name="connsiteY12" fmla="*/ 1421130 h 2727925"/>
                <a:gd name="connsiteX13" fmla="*/ 74229 w 639475"/>
                <a:gd name="connsiteY13" fmla="*/ 1558290 h 2727925"/>
                <a:gd name="connsiteX14" fmla="*/ 119949 w 639475"/>
                <a:gd name="connsiteY14" fmla="*/ 1592580 h 2727925"/>
                <a:gd name="connsiteX15" fmla="*/ 260919 w 639475"/>
                <a:gd name="connsiteY15" fmla="*/ 1680210 h 2727925"/>
                <a:gd name="connsiteX16" fmla="*/ 348549 w 639475"/>
                <a:gd name="connsiteY16" fmla="*/ 1729740 h 2727925"/>
                <a:gd name="connsiteX17" fmla="*/ 390459 w 639475"/>
                <a:gd name="connsiteY17" fmla="*/ 1824990 h 2727925"/>
                <a:gd name="connsiteX18" fmla="*/ 424749 w 639475"/>
                <a:gd name="connsiteY18" fmla="*/ 2068830 h 2727925"/>
                <a:gd name="connsiteX19" fmla="*/ 451419 w 639475"/>
                <a:gd name="connsiteY19" fmla="*/ 2644140 h 2727925"/>
                <a:gd name="connsiteX0" fmla="*/ 638109 w 639475"/>
                <a:gd name="connsiteY0" fmla="*/ 0 h 2644140"/>
                <a:gd name="connsiteX1" fmla="*/ 634299 w 639475"/>
                <a:gd name="connsiteY1" fmla="*/ 156210 h 2644140"/>
                <a:gd name="connsiteX2" fmla="*/ 596199 w 639475"/>
                <a:gd name="connsiteY2" fmla="*/ 327660 h 2644140"/>
                <a:gd name="connsiteX3" fmla="*/ 550479 w 639475"/>
                <a:gd name="connsiteY3" fmla="*/ 384810 h 2644140"/>
                <a:gd name="connsiteX4" fmla="*/ 478089 w 639475"/>
                <a:gd name="connsiteY4" fmla="*/ 445770 h 2644140"/>
                <a:gd name="connsiteX5" fmla="*/ 382839 w 639475"/>
                <a:gd name="connsiteY5" fmla="*/ 548640 h 2644140"/>
                <a:gd name="connsiteX6" fmla="*/ 306639 w 639475"/>
                <a:gd name="connsiteY6" fmla="*/ 613410 h 2644140"/>
                <a:gd name="connsiteX7" fmla="*/ 211389 w 639475"/>
                <a:gd name="connsiteY7" fmla="*/ 762000 h 2644140"/>
                <a:gd name="connsiteX8" fmla="*/ 116139 w 639475"/>
                <a:gd name="connsiteY8" fmla="*/ 937260 h 2644140"/>
                <a:gd name="connsiteX9" fmla="*/ 58989 w 639475"/>
                <a:gd name="connsiteY9" fmla="*/ 1082040 h 2644140"/>
                <a:gd name="connsiteX10" fmla="*/ 9459 w 639475"/>
                <a:gd name="connsiteY10" fmla="*/ 1272540 h 2644140"/>
                <a:gd name="connsiteX11" fmla="*/ 1839 w 639475"/>
                <a:gd name="connsiteY11" fmla="*/ 1325880 h 2644140"/>
                <a:gd name="connsiteX12" fmla="*/ 32319 w 639475"/>
                <a:gd name="connsiteY12" fmla="*/ 1421130 h 2644140"/>
                <a:gd name="connsiteX13" fmla="*/ 74229 w 639475"/>
                <a:gd name="connsiteY13" fmla="*/ 1558290 h 2644140"/>
                <a:gd name="connsiteX14" fmla="*/ 119949 w 639475"/>
                <a:gd name="connsiteY14" fmla="*/ 1592580 h 2644140"/>
                <a:gd name="connsiteX15" fmla="*/ 260919 w 639475"/>
                <a:gd name="connsiteY15" fmla="*/ 1680210 h 2644140"/>
                <a:gd name="connsiteX16" fmla="*/ 348549 w 639475"/>
                <a:gd name="connsiteY16" fmla="*/ 1729740 h 2644140"/>
                <a:gd name="connsiteX17" fmla="*/ 390459 w 639475"/>
                <a:gd name="connsiteY17" fmla="*/ 1824990 h 2644140"/>
                <a:gd name="connsiteX18" fmla="*/ 424749 w 639475"/>
                <a:gd name="connsiteY18" fmla="*/ 2068830 h 2644140"/>
                <a:gd name="connsiteX19" fmla="*/ 451419 w 639475"/>
                <a:gd name="connsiteY19" fmla="*/ 2644140 h 264414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308860"/>
                <a:gd name="connsiteX1" fmla="*/ 634299 w 639475"/>
                <a:gd name="connsiteY1" fmla="*/ 156210 h 2308860"/>
                <a:gd name="connsiteX2" fmla="*/ 596199 w 639475"/>
                <a:gd name="connsiteY2" fmla="*/ 327660 h 2308860"/>
                <a:gd name="connsiteX3" fmla="*/ 550479 w 639475"/>
                <a:gd name="connsiteY3" fmla="*/ 384810 h 2308860"/>
                <a:gd name="connsiteX4" fmla="*/ 478089 w 639475"/>
                <a:gd name="connsiteY4" fmla="*/ 445770 h 2308860"/>
                <a:gd name="connsiteX5" fmla="*/ 382839 w 639475"/>
                <a:gd name="connsiteY5" fmla="*/ 548640 h 2308860"/>
                <a:gd name="connsiteX6" fmla="*/ 306639 w 639475"/>
                <a:gd name="connsiteY6" fmla="*/ 613410 h 2308860"/>
                <a:gd name="connsiteX7" fmla="*/ 211389 w 639475"/>
                <a:gd name="connsiteY7" fmla="*/ 762000 h 2308860"/>
                <a:gd name="connsiteX8" fmla="*/ 116139 w 639475"/>
                <a:gd name="connsiteY8" fmla="*/ 937260 h 2308860"/>
                <a:gd name="connsiteX9" fmla="*/ 58989 w 639475"/>
                <a:gd name="connsiteY9" fmla="*/ 1082040 h 2308860"/>
                <a:gd name="connsiteX10" fmla="*/ 9459 w 639475"/>
                <a:gd name="connsiteY10" fmla="*/ 1272540 h 2308860"/>
                <a:gd name="connsiteX11" fmla="*/ 1839 w 639475"/>
                <a:gd name="connsiteY11" fmla="*/ 1325880 h 2308860"/>
                <a:gd name="connsiteX12" fmla="*/ 32319 w 639475"/>
                <a:gd name="connsiteY12" fmla="*/ 1421130 h 2308860"/>
                <a:gd name="connsiteX13" fmla="*/ 74229 w 639475"/>
                <a:gd name="connsiteY13" fmla="*/ 1558290 h 2308860"/>
                <a:gd name="connsiteX14" fmla="*/ 119949 w 639475"/>
                <a:gd name="connsiteY14" fmla="*/ 1592580 h 2308860"/>
                <a:gd name="connsiteX15" fmla="*/ 260919 w 639475"/>
                <a:gd name="connsiteY15" fmla="*/ 1680210 h 2308860"/>
                <a:gd name="connsiteX16" fmla="*/ 348549 w 639475"/>
                <a:gd name="connsiteY16" fmla="*/ 1729740 h 2308860"/>
                <a:gd name="connsiteX17" fmla="*/ 390459 w 639475"/>
                <a:gd name="connsiteY17" fmla="*/ 1824990 h 2308860"/>
                <a:gd name="connsiteX18" fmla="*/ 424749 w 639475"/>
                <a:gd name="connsiteY18" fmla="*/ 2068830 h 2308860"/>
                <a:gd name="connsiteX19" fmla="*/ 428559 w 639475"/>
                <a:gd name="connsiteY19" fmla="*/ 2308860 h 2308860"/>
                <a:gd name="connsiteX0" fmla="*/ 638109 w 639475"/>
                <a:gd name="connsiteY0" fmla="*/ 0 h 2320290"/>
                <a:gd name="connsiteX1" fmla="*/ 634299 w 639475"/>
                <a:gd name="connsiteY1" fmla="*/ 156210 h 2320290"/>
                <a:gd name="connsiteX2" fmla="*/ 596199 w 639475"/>
                <a:gd name="connsiteY2" fmla="*/ 327660 h 2320290"/>
                <a:gd name="connsiteX3" fmla="*/ 550479 w 639475"/>
                <a:gd name="connsiteY3" fmla="*/ 384810 h 2320290"/>
                <a:gd name="connsiteX4" fmla="*/ 478089 w 639475"/>
                <a:gd name="connsiteY4" fmla="*/ 445770 h 2320290"/>
                <a:gd name="connsiteX5" fmla="*/ 382839 w 639475"/>
                <a:gd name="connsiteY5" fmla="*/ 548640 h 2320290"/>
                <a:gd name="connsiteX6" fmla="*/ 306639 w 639475"/>
                <a:gd name="connsiteY6" fmla="*/ 613410 h 2320290"/>
                <a:gd name="connsiteX7" fmla="*/ 211389 w 639475"/>
                <a:gd name="connsiteY7" fmla="*/ 762000 h 2320290"/>
                <a:gd name="connsiteX8" fmla="*/ 116139 w 639475"/>
                <a:gd name="connsiteY8" fmla="*/ 937260 h 2320290"/>
                <a:gd name="connsiteX9" fmla="*/ 58989 w 639475"/>
                <a:gd name="connsiteY9" fmla="*/ 1082040 h 2320290"/>
                <a:gd name="connsiteX10" fmla="*/ 9459 w 639475"/>
                <a:gd name="connsiteY10" fmla="*/ 1272540 h 2320290"/>
                <a:gd name="connsiteX11" fmla="*/ 1839 w 639475"/>
                <a:gd name="connsiteY11" fmla="*/ 1325880 h 2320290"/>
                <a:gd name="connsiteX12" fmla="*/ 32319 w 639475"/>
                <a:gd name="connsiteY12" fmla="*/ 1421130 h 2320290"/>
                <a:gd name="connsiteX13" fmla="*/ 74229 w 639475"/>
                <a:gd name="connsiteY13" fmla="*/ 1558290 h 2320290"/>
                <a:gd name="connsiteX14" fmla="*/ 119949 w 639475"/>
                <a:gd name="connsiteY14" fmla="*/ 1592580 h 2320290"/>
                <a:gd name="connsiteX15" fmla="*/ 260919 w 639475"/>
                <a:gd name="connsiteY15" fmla="*/ 1680210 h 2320290"/>
                <a:gd name="connsiteX16" fmla="*/ 348549 w 639475"/>
                <a:gd name="connsiteY16" fmla="*/ 1729740 h 2320290"/>
                <a:gd name="connsiteX17" fmla="*/ 390459 w 639475"/>
                <a:gd name="connsiteY17" fmla="*/ 1824990 h 2320290"/>
                <a:gd name="connsiteX18" fmla="*/ 424749 w 639475"/>
                <a:gd name="connsiteY18" fmla="*/ 2068830 h 2320290"/>
                <a:gd name="connsiteX19" fmla="*/ 443799 w 639475"/>
                <a:gd name="connsiteY19" fmla="*/ 2320290 h 232029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08407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47609 w 639475"/>
                <a:gd name="connsiteY19" fmla="*/ 219456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255520 h 2331720"/>
                <a:gd name="connsiteX20" fmla="*/ 432369 w 639475"/>
                <a:gd name="connsiteY20" fmla="*/ 2331720 h 23317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05699 w 639475"/>
                <a:gd name="connsiteY20"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0939 w 639475"/>
                <a:gd name="connsiteY20" fmla="*/ 225171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78089 w 639475"/>
                <a:gd name="connsiteY20" fmla="*/ 240030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8559 w 639475"/>
                <a:gd name="connsiteY20" fmla="*/ 2506980 h 2560320"/>
                <a:gd name="connsiteX21" fmla="*/ 405699 w 639475"/>
                <a:gd name="connsiteY21" fmla="*/ 2560320 h 256032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11480 w 702406"/>
                <a:gd name="connsiteY16" fmla="*/ 172974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51054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438150 w 702406"/>
                <a:gd name="connsiteY21" fmla="*/ 261366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228600 w 702406"/>
                <a:gd name="connsiteY22" fmla="*/ 299085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91440 w 702406"/>
                <a:gd name="connsiteY23" fmla="*/ 3196590 h 3368040"/>
                <a:gd name="connsiteX24" fmla="*/ 0 w 702406"/>
                <a:gd name="connsiteY24" fmla="*/ 3368040 h 336804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0 w 706216"/>
                <a:gd name="connsiteY24" fmla="*/ 4229100 h 422910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49530 w 706216"/>
                <a:gd name="connsiteY24" fmla="*/ 3608070 h 4229100"/>
                <a:gd name="connsiteX25" fmla="*/ 0 w 706216"/>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43326 w 754292"/>
                <a:gd name="connsiteY23" fmla="*/ 319659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9907 w 761273"/>
                <a:gd name="connsiteY0" fmla="*/ 0 h 4229100"/>
                <a:gd name="connsiteX1" fmla="*/ 756097 w 761273"/>
                <a:gd name="connsiteY1" fmla="*/ 156210 h 4229100"/>
                <a:gd name="connsiteX2" fmla="*/ 717997 w 761273"/>
                <a:gd name="connsiteY2" fmla="*/ 327660 h 4229100"/>
                <a:gd name="connsiteX3" fmla="*/ 672277 w 761273"/>
                <a:gd name="connsiteY3" fmla="*/ 384810 h 4229100"/>
                <a:gd name="connsiteX4" fmla="*/ 599887 w 761273"/>
                <a:gd name="connsiteY4" fmla="*/ 445770 h 4229100"/>
                <a:gd name="connsiteX5" fmla="*/ 504637 w 761273"/>
                <a:gd name="connsiteY5" fmla="*/ 548640 h 4229100"/>
                <a:gd name="connsiteX6" fmla="*/ 428437 w 761273"/>
                <a:gd name="connsiteY6" fmla="*/ 613410 h 4229100"/>
                <a:gd name="connsiteX7" fmla="*/ 333187 w 761273"/>
                <a:gd name="connsiteY7" fmla="*/ 762000 h 4229100"/>
                <a:gd name="connsiteX8" fmla="*/ 237937 w 761273"/>
                <a:gd name="connsiteY8" fmla="*/ 937260 h 4229100"/>
                <a:gd name="connsiteX9" fmla="*/ 180787 w 761273"/>
                <a:gd name="connsiteY9" fmla="*/ 1082040 h 4229100"/>
                <a:gd name="connsiteX10" fmla="*/ 131257 w 761273"/>
                <a:gd name="connsiteY10" fmla="*/ 1272540 h 4229100"/>
                <a:gd name="connsiteX11" fmla="*/ 123637 w 761273"/>
                <a:gd name="connsiteY11" fmla="*/ 1325880 h 4229100"/>
                <a:gd name="connsiteX12" fmla="*/ 154117 w 761273"/>
                <a:gd name="connsiteY12" fmla="*/ 1421130 h 4229100"/>
                <a:gd name="connsiteX13" fmla="*/ 196027 w 761273"/>
                <a:gd name="connsiteY13" fmla="*/ 1558290 h 4229100"/>
                <a:gd name="connsiteX14" fmla="*/ 241747 w 761273"/>
                <a:gd name="connsiteY14" fmla="*/ 1592580 h 4229100"/>
                <a:gd name="connsiteX15" fmla="*/ 382717 w 761273"/>
                <a:gd name="connsiteY15" fmla="*/ 1680210 h 4229100"/>
                <a:gd name="connsiteX16" fmla="*/ 462727 w 761273"/>
                <a:gd name="connsiteY16" fmla="*/ 1752600 h 4229100"/>
                <a:gd name="connsiteX17" fmla="*/ 512257 w 761273"/>
                <a:gd name="connsiteY17" fmla="*/ 1866900 h 4229100"/>
                <a:gd name="connsiteX18" fmla="*/ 546547 w 761273"/>
                <a:gd name="connsiteY18" fmla="*/ 2068830 h 4229100"/>
                <a:gd name="connsiteX19" fmla="*/ 557977 w 761273"/>
                <a:gd name="connsiteY19" fmla="*/ 2289810 h 4229100"/>
                <a:gd name="connsiteX20" fmla="*/ 550357 w 761273"/>
                <a:gd name="connsiteY20" fmla="*/ 2506980 h 4229100"/>
                <a:gd name="connsiteX21" fmla="*/ 443677 w 761273"/>
                <a:gd name="connsiteY21" fmla="*/ 2773680 h 4229100"/>
                <a:gd name="connsiteX22" fmla="*/ 230317 w 761273"/>
                <a:gd name="connsiteY22" fmla="*/ 3074670 h 4229100"/>
                <a:gd name="connsiteX23" fmla="*/ 108397 w 761273"/>
                <a:gd name="connsiteY23" fmla="*/ 3249930 h 4229100"/>
                <a:gd name="connsiteX24" fmla="*/ 9337 w 761273"/>
                <a:gd name="connsiteY24" fmla="*/ 3501390 h 4229100"/>
                <a:gd name="connsiteX25" fmla="*/ 9337 w 761273"/>
                <a:gd name="connsiteY25" fmla="*/ 3752850 h 4229100"/>
                <a:gd name="connsiteX26" fmla="*/ 55057 w 761273"/>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64159 w 770375"/>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52730 w 770375"/>
                <a:gd name="connsiteY26" fmla="*/ 4095750 h 4229100"/>
                <a:gd name="connsiteX27" fmla="*/ 64159 w 770375"/>
                <a:gd name="connsiteY27"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26060 w 770375"/>
                <a:gd name="connsiteY26" fmla="*/ 3905250 h 4229100"/>
                <a:gd name="connsiteX27" fmla="*/ 52730 w 770375"/>
                <a:gd name="connsiteY27" fmla="*/ 4095750 h 4229100"/>
                <a:gd name="connsiteX28" fmla="*/ 64159 w 770375"/>
                <a:gd name="connsiteY28" fmla="*/ 4229100 h 422910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52730 w 770375"/>
                <a:gd name="connsiteY27" fmla="*/ 409575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10870 w 770375"/>
                <a:gd name="connsiteY28" fmla="*/ 4773930 h 4857750"/>
                <a:gd name="connsiteX29" fmla="*/ 487069 w 770375"/>
                <a:gd name="connsiteY29"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288950 w 770375"/>
                <a:gd name="connsiteY28" fmla="*/ 4667250 h 4857750"/>
                <a:gd name="connsiteX29" fmla="*/ 410870 w 770375"/>
                <a:gd name="connsiteY29" fmla="*/ 4773930 h 4857750"/>
                <a:gd name="connsiteX30" fmla="*/ 487069 w 770375"/>
                <a:gd name="connsiteY30" fmla="*/ 4857750 h 485775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62429 w 1462429"/>
                <a:gd name="connsiteY30"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83310 w 1462429"/>
                <a:gd name="connsiteY30" fmla="*/ 502539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35760 w 1462429"/>
                <a:gd name="connsiteY30" fmla="*/ 517398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10920 w 1462429"/>
                <a:gd name="connsiteY30" fmla="*/ 492633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9490 w 1462429"/>
                <a:gd name="connsiteY29" fmla="*/ 493395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6120 w 1462429"/>
                <a:gd name="connsiteY28" fmla="*/ 483108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40510 w 1515769"/>
                <a:gd name="connsiteY30" fmla="*/ 502920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447190 w 1515769"/>
                <a:gd name="connsiteY32" fmla="*/ 565404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466240 w 1515769"/>
                <a:gd name="connsiteY33" fmla="*/ 606171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451000 w 1515769"/>
                <a:gd name="connsiteY34" fmla="*/ 614553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481480 w 1515769"/>
                <a:gd name="connsiteY35" fmla="*/ 6294120 h 6332220"/>
                <a:gd name="connsiteX36" fmla="*/ 1515769 w 1515769"/>
                <a:gd name="connsiteY36" fmla="*/ 6332220 h 6332220"/>
                <a:gd name="connsiteX0" fmla="*/ 769009 w 1607209"/>
                <a:gd name="connsiteY0" fmla="*/ 0 h 6294120"/>
                <a:gd name="connsiteX1" fmla="*/ 765199 w 1607209"/>
                <a:gd name="connsiteY1" fmla="*/ 156210 h 6294120"/>
                <a:gd name="connsiteX2" fmla="*/ 727099 w 1607209"/>
                <a:gd name="connsiteY2" fmla="*/ 327660 h 6294120"/>
                <a:gd name="connsiteX3" fmla="*/ 681379 w 1607209"/>
                <a:gd name="connsiteY3" fmla="*/ 384810 h 6294120"/>
                <a:gd name="connsiteX4" fmla="*/ 608989 w 1607209"/>
                <a:gd name="connsiteY4" fmla="*/ 445770 h 6294120"/>
                <a:gd name="connsiteX5" fmla="*/ 513739 w 1607209"/>
                <a:gd name="connsiteY5" fmla="*/ 548640 h 6294120"/>
                <a:gd name="connsiteX6" fmla="*/ 437539 w 1607209"/>
                <a:gd name="connsiteY6" fmla="*/ 613410 h 6294120"/>
                <a:gd name="connsiteX7" fmla="*/ 342289 w 1607209"/>
                <a:gd name="connsiteY7" fmla="*/ 762000 h 6294120"/>
                <a:gd name="connsiteX8" fmla="*/ 247039 w 1607209"/>
                <a:gd name="connsiteY8" fmla="*/ 937260 h 6294120"/>
                <a:gd name="connsiteX9" fmla="*/ 189889 w 1607209"/>
                <a:gd name="connsiteY9" fmla="*/ 1082040 h 6294120"/>
                <a:gd name="connsiteX10" fmla="*/ 140359 w 1607209"/>
                <a:gd name="connsiteY10" fmla="*/ 1272540 h 6294120"/>
                <a:gd name="connsiteX11" fmla="*/ 132739 w 1607209"/>
                <a:gd name="connsiteY11" fmla="*/ 1325880 h 6294120"/>
                <a:gd name="connsiteX12" fmla="*/ 163219 w 1607209"/>
                <a:gd name="connsiteY12" fmla="*/ 1421130 h 6294120"/>
                <a:gd name="connsiteX13" fmla="*/ 205129 w 1607209"/>
                <a:gd name="connsiteY13" fmla="*/ 1558290 h 6294120"/>
                <a:gd name="connsiteX14" fmla="*/ 250849 w 1607209"/>
                <a:gd name="connsiteY14" fmla="*/ 1592580 h 6294120"/>
                <a:gd name="connsiteX15" fmla="*/ 391819 w 1607209"/>
                <a:gd name="connsiteY15" fmla="*/ 1680210 h 6294120"/>
                <a:gd name="connsiteX16" fmla="*/ 471829 w 1607209"/>
                <a:gd name="connsiteY16" fmla="*/ 1752600 h 6294120"/>
                <a:gd name="connsiteX17" fmla="*/ 521359 w 1607209"/>
                <a:gd name="connsiteY17" fmla="*/ 1866900 h 6294120"/>
                <a:gd name="connsiteX18" fmla="*/ 555649 w 1607209"/>
                <a:gd name="connsiteY18" fmla="*/ 2068830 h 6294120"/>
                <a:gd name="connsiteX19" fmla="*/ 567079 w 1607209"/>
                <a:gd name="connsiteY19" fmla="*/ 2289810 h 6294120"/>
                <a:gd name="connsiteX20" fmla="*/ 559459 w 1607209"/>
                <a:gd name="connsiteY20" fmla="*/ 2506980 h 6294120"/>
                <a:gd name="connsiteX21" fmla="*/ 452779 w 1607209"/>
                <a:gd name="connsiteY21" fmla="*/ 2773680 h 6294120"/>
                <a:gd name="connsiteX22" fmla="*/ 239419 w 1607209"/>
                <a:gd name="connsiteY22" fmla="*/ 3074670 h 6294120"/>
                <a:gd name="connsiteX23" fmla="*/ 117499 w 1607209"/>
                <a:gd name="connsiteY23" fmla="*/ 3249930 h 6294120"/>
                <a:gd name="connsiteX24" fmla="*/ 18439 w 1607209"/>
                <a:gd name="connsiteY24" fmla="*/ 3501390 h 6294120"/>
                <a:gd name="connsiteX25" fmla="*/ 3199 w 1607209"/>
                <a:gd name="connsiteY25" fmla="*/ 3787140 h 6294120"/>
                <a:gd name="connsiteX26" fmla="*/ 37490 w 1607209"/>
                <a:gd name="connsiteY26" fmla="*/ 4088130 h 6294120"/>
                <a:gd name="connsiteX27" fmla="*/ 227990 w 1607209"/>
                <a:gd name="connsiteY27" fmla="*/ 4575810 h 6294120"/>
                <a:gd name="connsiteX28" fmla="*/ 509930 w 1607209"/>
                <a:gd name="connsiteY28" fmla="*/ 4834890 h 6294120"/>
                <a:gd name="connsiteX29" fmla="*/ 795680 w 1607209"/>
                <a:gd name="connsiteY29" fmla="*/ 4941570 h 6294120"/>
                <a:gd name="connsiteX30" fmla="*/ 1329080 w 1607209"/>
                <a:gd name="connsiteY30" fmla="*/ 5040630 h 6294120"/>
                <a:gd name="connsiteX31" fmla="*/ 1397660 w 1607209"/>
                <a:gd name="connsiteY31" fmla="*/ 5208270 h 6294120"/>
                <a:gd name="connsiteX32" fmla="*/ 1397660 w 1607209"/>
                <a:gd name="connsiteY32" fmla="*/ 5745480 h 6294120"/>
                <a:gd name="connsiteX33" fmla="*/ 1351940 w 1607209"/>
                <a:gd name="connsiteY33" fmla="*/ 5901690 h 6294120"/>
                <a:gd name="connsiteX34" fmla="*/ 1382420 w 1607209"/>
                <a:gd name="connsiteY34" fmla="*/ 6236970 h 6294120"/>
                <a:gd name="connsiteX35" fmla="*/ 1481480 w 1607209"/>
                <a:gd name="connsiteY35" fmla="*/ 6294120 h 6294120"/>
                <a:gd name="connsiteX36" fmla="*/ 1607209 w 1607209"/>
                <a:gd name="connsiteY36" fmla="*/ 6229350 h 6294120"/>
                <a:gd name="connsiteX0" fmla="*/ 769009 w 1607209"/>
                <a:gd name="connsiteY0" fmla="*/ 0 h 6320790"/>
                <a:gd name="connsiteX1" fmla="*/ 765199 w 1607209"/>
                <a:gd name="connsiteY1" fmla="*/ 156210 h 6320790"/>
                <a:gd name="connsiteX2" fmla="*/ 727099 w 1607209"/>
                <a:gd name="connsiteY2" fmla="*/ 327660 h 6320790"/>
                <a:gd name="connsiteX3" fmla="*/ 681379 w 1607209"/>
                <a:gd name="connsiteY3" fmla="*/ 384810 h 6320790"/>
                <a:gd name="connsiteX4" fmla="*/ 608989 w 1607209"/>
                <a:gd name="connsiteY4" fmla="*/ 445770 h 6320790"/>
                <a:gd name="connsiteX5" fmla="*/ 513739 w 1607209"/>
                <a:gd name="connsiteY5" fmla="*/ 548640 h 6320790"/>
                <a:gd name="connsiteX6" fmla="*/ 437539 w 1607209"/>
                <a:gd name="connsiteY6" fmla="*/ 613410 h 6320790"/>
                <a:gd name="connsiteX7" fmla="*/ 342289 w 1607209"/>
                <a:gd name="connsiteY7" fmla="*/ 762000 h 6320790"/>
                <a:gd name="connsiteX8" fmla="*/ 247039 w 1607209"/>
                <a:gd name="connsiteY8" fmla="*/ 937260 h 6320790"/>
                <a:gd name="connsiteX9" fmla="*/ 189889 w 1607209"/>
                <a:gd name="connsiteY9" fmla="*/ 1082040 h 6320790"/>
                <a:gd name="connsiteX10" fmla="*/ 140359 w 1607209"/>
                <a:gd name="connsiteY10" fmla="*/ 1272540 h 6320790"/>
                <a:gd name="connsiteX11" fmla="*/ 132739 w 1607209"/>
                <a:gd name="connsiteY11" fmla="*/ 1325880 h 6320790"/>
                <a:gd name="connsiteX12" fmla="*/ 163219 w 1607209"/>
                <a:gd name="connsiteY12" fmla="*/ 1421130 h 6320790"/>
                <a:gd name="connsiteX13" fmla="*/ 205129 w 1607209"/>
                <a:gd name="connsiteY13" fmla="*/ 1558290 h 6320790"/>
                <a:gd name="connsiteX14" fmla="*/ 250849 w 1607209"/>
                <a:gd name="connsiteY14" fmla="*/ 1592580 h 6320790"/>
                <a:gd name="connsiteX15" fmla="*/ 391819 w 1607209"/>
                <a:gd name="connsiteY15" fmla="*/ 1680210 h 6320790"/>
                <a:gd name="connsiteX16" fmla="*/ 471829 w 1607209"/>
                <a:gd name="connsiteY16" fmla="*/ 1752600 h 6320790"/>
                <a:gd name="connsiteX17" fmla="*/ 521359 w 1607209"/>
                <a:gd name="connsiteY17" fmla="*/ 1866900 h 6320790"/>
                <a:gd name="connsiteX18" fmla="*/ 555649 w 1607209"/>
                <a:gd name="connsiteY18" fmla="*/ 2068830 h 6320790"/>
                <a:gd name="connsiteX19" fmla="*/ 567079 w 1607209"/>
                <a:gd name="connsiteY19" fmla="*/ 2289810 h 6320790"/>
                <a:gd name="connsiteX20" fmla="*/ 559459 w 1607209"/>
                <a:gd name="connsiteY20" fmla="*/ 2506980 h 6320790"/>
                <a:gd name="connsiteX21" fmla="*/ 452779 w 1607209"/>
                <a:gd name="connsiteY21" fmla="*/ 2773680 h 6320790"/>
                <a:gd name="connsiteX22" fmla="*/ 239419 w 1607209"/>
                <a:gd name="connsiteY22" fmla="*/ 3074670 h 6320790"/>
                <a:gd name="connsiteX23" fmla="*/ 117499 w 1607209"/>
                <a:gd name="connsiteY23" fmla="*/ 3249930 h 6320790"/>
                <a:gd name="connsiteX24" fmla="*/ 18439 w 1607209"/>
                <a:gd name="connsiteY24" fmla="*/ 3501390 h 6320790"/>
                <a:gd name="connsiteX25" fmla="*/ 3199 w 1607209"/>
                <a:gd name="connsiteY25" fmla="*/ 3787140 h 6320790"/>
                <a:gd name="connsiteX26" fmla="*/ 37490 w 1607209"/>
                <a:gd name="connsiteY26" fmla="*/ 4088130 h 6320790"/>
                <a:gd name="connsiteX27" fmla="*/ 227990 w 1607209"/>
                <a:gd name="connsiteY27" fmla="*/ 4575810 h 6320790"/>
                <a:gd name="connsiteX28" fmla="*/ 509930 w 1607209"/>
                <a:gd name="connsiteY28" fmla="*/ 4834890 h 6320790"/>
                <a:gd name="connsiteX29" fmla="*/ 795680 w 1607209"/>
                <a:gd name="connsiteY29" fmla="*/ 4941570 h 6320790"/>
                <a:gd name="connsiteX30" fmla="*/ 1329080 w 1607209"/>
                <a:gd name="connsiteY30" fmla="*/ 5040630 h 6320790"/>
                <a:gd name="connsiteX31" fmla="*/ 1397660 w 1607209"/>
                <a:gd name="connsiteY31" fmla="*/ 5208270 h 6320790"/>
                <a:gd name="connsiteX32" fmla="*/ 1397660 w 1607209"/>
                <a:gd name="connsiteY32" fmla="*/ 5745480 h 6320790"/>
                <a:gd name="connsiteX33" fmla="*/ 1351940 w 1607209"/>
                <a:gd name="connsiteY33" fmla="*/ 5901690 h 6320790"/>
                <a:gd name="connsiteX34" fmla="*/ 1382420 w 1607209"/>
                <a:gd name="connsiteY34" fmla="*/ 6236970 h 6320790"/>
                <a:gd name="connsiteX35" fmla="*/ 1511960 w 1607209"/>
                <a:gd name="connsiteY35" fmla="*/ 6320790 h 6320790"/>
                <a:gd name="connsiteX36" fmla="*/ 1607209 w 1607209"/>
                <a:gd name="connsiteY36" fmla="*/ 622935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839619 w 1839619"/>
                <a:gd name="connsiteY36"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839619 w 1839619"/>
                <a:gd name="connsiteY37"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793900 w 1839619"/>
                <a:gd name="connsiteY37" fmla="*/ 6107430 h 6320790"/>
                <a:gd name="connsiteX38" fmla="*/ 1839619 w 1839619"/>
                <a:gd name="connsiteY38" fmla="*/ 6073140 h 6320790"/>
                <a:gd name="connsiteX0" fmla="*/ 769009 w 1862479"/>
                <a:gd name="connsiteY0" fmla="*/ 0 h 6320790"/>
                <a:gd name="connsiteX1" fmla="*/ 765199 w 1862479"/>
                <a:gd name="connsiteY1" fmla="*/ 156210 h 6320790"/>
                <a:gd name="connsiteX2" fmla="*/ 727099 w 1862479"/>
                <a:gd name="connsiteY2" fmla="*/ 327660 h 6320790"/>
                <a:gd name="connsiteX3" fmla="*/ 681379 w 1862479"/>
                <a:gd name="connsiteY3" fmla="*/ 384810 h 6320790"/>
                <a:gd name="connsiteX4" fmla="*/ 608989 w 1862479"/>
                <a:gd name="connsiteY4" fmla="*/ 445770 h 6320790"/>
                <a:gd name="connsiteX5" fmla="*/ 513739 w 1862479"/>
                <a:gd name="connsiteY5" fmla="*/ 548640 h 6320790"/>
                <a:gd name="connsiteX6" fmla="*/ 437539 w 1862479"/>
                <a:gd name="connsiteY6" fmla="*/ 613410 h 6320790"/>
                <a:gd name="connsiteX7" fmla="*/ 342289 w 1862479"/>
                <a:gd name="connsiteY7" fmla="*/ 762000 h 6320790"/>
                <a:gd name="connsiteX8" fmla="*/ 247039 w 1862479"/>
                <a:gd name="connsiteY8" fmla="*/ 937260 h 6320790"/>
                <a:gd name="connsiteX9" fmla="*/ 189889 w 1862479"/>
                <a:gd name="connsiteY9" fmla="*/ 1082040 h 6320790"/>
                <a:gd name="connsiteX10" fmla="*/ 140359 w 1862479"/>
                <a:gd name="connsiteY10" fmla="*/ 1272540 h 6320790"/>
                <a:gd name="connsiteX11" fmla="*/ 132739 w 1862479"/>
                <a:gd name="connsiteY11" fmla="*/ 1325880 h 6320790"/>
                <a:gd name="connsiteX12" fmla="*/ 163219 w 1862479"/>
                <a:gd name="connsiteY12" fmla="*/ 1421130 h 6320790"/>
                <a:gd name="connsiteX13" fmla="*/ 205129 w 1862479"/>
                <a:gd name="connsiteY13" fmla="*/ 1558290 h 6320790"/>
                <a:gd name="connsiteX14" fmla="*/ 250849 w 1862479"/>
                <a:gd name="connsiteY14" fmla="*/ 1592580 h 6320790"/>
                <a:gd name="connsiteX15" fmla="*/ 391819 w 1862479"/>
                <a:gd name="connsiteY15" fmla="*/ 1680210 h 6320790"/>
                <a:gd name="connsiteX16" fmla="*/ 471829 w 1862479"/>
                <a:gd name="connsiteY16" fmla="*/ 1752600 h 6320790"/>
                <a:gd name="connsiteX17" fmla="*/ 521359 w 1862479"/>
                <a:gd name="connsiteY17" fmla="*/ 1866900 h 6320790"/>
                <a:gd name="connsiteX18" fmla="*/ 555649 w 1862479"/>
                <a:gd name="connsiteY18" fmla="*/ 2068830 h 6320790"/>
                <a:gd name="connsiteX19" fmla="*/ 567079 w 1862479"/>
                <a:gd name="connsiteY19" fmla="*/ 2289810 h 6320790"/>
                <a:gd name="connsiteX20" fmla="*/ 559459 w 1862479"/>
                <a:gd name="connsiteY20" fmla="*/ 2506980 h 6320790"/>
                <a:gd name="connsiteX21" fmla="*/ 452779 w 1862479"/>
                <a:gd name="connsiteY21" fmla="*/ 2773680 h 6320790"/>
                <a:gd name="connsiteX22" fmla="*/ 239419 w 1862479"/>
                <a:gd name="connsiteY22" fmla="*/ 3074670 h 6320790"/>
                <a:gd name="connsiteX23" fmla="*/ 117499 w 1862479"/>
                <a:gd name="connsiteY23" fmla="*/ 3249930 h 6320790"/>
                <a:gd name="connsiteX24" fmla="*/ 18439 w 1862479"/>
                <a:gd name="connsiteY24" fmla="*/ 3501390 h 6320790"/>
                <a:gd name="connsiteX25" fmla="*/ 3199 w 1862479"/>
                <a:gd name="connsiteY25" fmla="*/ 3787140 h 6320790"/>
                <a:gd name="connsiteX26" fmla="*/ 37490 w 1862479"/>
                <a:gd name="connsiteY26" fmla="*/ 4088130 h 6320790"/>
                <a:gd name="connsiteX27" fmla="*/ 227990 w 1862479"/>
                <a:gd name="connsiteY27" fmla="*/ 4575810 h 6320790"/>
                <a:gd name="connsiteX28" fmla="*/ 509930 w 1862479"/>
                <a:gd name="connsiteY28" fmla="*/ 4834890 h 6320790"/>
                <a:gd name="connsiteX29" fmla="*/ 795680 w 1862479"/>
                <a:gd name="connsiteY29" fmla="*/ 4941570 h 6320790"/>
                <a:gd name="connsiteX30" fmla="*/ 1329080 w 1862479"/>
                <a:gd name="connsiteY30" fmla="*/ 5040630 h 6320790"/>
                <a:gd name="connsiteX31" fmla="*/ 1397660 w 1862479"/>
                <a:gd name="connsiteY31" fmla="*/ 5208270 h 6320790"/>
                <a:gd name="connsiteX32" fmla="*/ 1397660 w 1862479"/>
                <a:gd name="connsiteY32" fmla="*/ 5745480 h 6320790"/>
                <a:gd name="connsiteX33" fmla="*/ 1351940 w 1862479"/>
                <a:gd name="connsiteY33" fmla="*/ 5901690 h 6320790"/>
                <a:gd name="connsiteX34" fmla="*/ 1382420 w 1862479"/>
                <a:gd name="connsiteY34" fmla="*/ 6236970 h 6320790"/>
                <a:gd name="connsiteX35" fmla="*/ 1511960 w 1862479"/>
                <a:gd name="connsiteY35" fmla="*/ 6320790 h 6320790"/>
                <a:gd name="connsiteX36" fmla="*/ 1649120 w 1862479"/>
                <a:gd name="connsiteY36" fmla="*/ 6210300 h 6320790"/>
                <a:gd name="connsiteX37" fmla="*/ 1793900 w 1862479"/>
                <a:gd name="connsiteY37" fmla="*/ 6107430 h 6320790"/>
                <a:gd name="connsiteX38" fmla="*/ 1862479 w 1862479"/>
                <a:gd name="connsiteY38" fmla="*/ 6126480 h 632079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2235859 w 2235859"/>
                <a:gd name="connsiteY38"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89150 w 2235859"/>
                <a:gd name="connsiteY38" fmla="*/ 633222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72030 w 2235859"/>
                <a:gd name="connsiteY39" fmla="*/ 65836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21560 w 2235859"/>
                <a:gd name="connsiteY39" fmla="*/ 660654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06320 w 2235859"/>
                <a:gd name="connsiteY39" fmla="*/ 66217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1976780 w 2235859"/>
                <a:gd name="connsiteY39" fmla="*/ 626364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64410 w 2235859"/>
                <a:gd name="connsiteY39" fmla="*/ 636270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77720 w 2235859"/>
                <a:gd name="connsiteY38" fmla="*/ 608076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19125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34820 w 2235859"/>
                <a:gd name="connsiteY35" fmla="*/ 630936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7190 w 2235859"/>
                <a:gd name="connsiteY35" fmla="*/ 626745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49120 w 2235859"/>
                <a:gd name="connsiteY37" fmla="*/ 620649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35859" h="7067550">
                  <a:moveTo>
                    <a:pt x="769009" y="0"/>
                  </a:moveTo>
                  <a:cubicBezTo>
                    <a:pt x="770596" y="50800"/>
                    <a:pt x="772184" y="101600"/>
                    <a:pt x="765199" y="156210"/>
                  </a:cubicBezTo>
                  <a:cubicBezTo>
                    <a:pt x="758214" y="210820"/>
                    <a:pt x="741069" y="289560"/>
                    <a:pt x="727099" y="327660"/>
                  </a:cubicBezTo>
                  <a:cubicBezTo>
                    <a:pt x="713129" y="365760"/>
                    <a:pt x="701064" y="365125"/>
                    <a:pt x="681379" y="384810"/>
                  </a:cubicBezTo>
                  <a:cubicBezTo>
                    <a:pt x="661694" y="404495"/>
                    <a:pt x="636929" y="418465"/>
                    <a:pt x="608989" y="445770"/>
                  </a:cubicBezTo>
                  <a:cubicBezTo>
                    <a:pt x="581049" y="473075"/>
                    <a:pt x="542314" y="520700"/>
                    <a:pt x="513739" y="548640"/>
                  </a:cubicBezTo>
                  <a:cubicBezTo>
                    <a:pt x="485164" y="576580"/>
                    <a:pt x="466114" y="577850"/>
                    <a:pt x="437539" y="613410"/>
                  </a:cubicBezTo>
                  <a:cubicBezTo>
                    <a:pt x="408964" y="648970"/>
                    <a:pt x="374039" y="708025"/>
                    <a:pt x="342289" y="762000"/>
                  </a:cubicBezTo>
                  <a:cubicBezTo>
                    <a:pt x="310539" y="815975"/>
                    <a:pt x="272439" y="883920"/>
                    <a:pt x="247039" y="937260"/>
                  </a:cubicBezTo>
                  <a:cubicBezTo>
                    <a:pt x="221639" y="990600"/>
                    <a:pt x="207669" y="1026160"/>
                    <a:pt x="189889" y="1082040"/>
                  </a:cubicBezTo>
                  <a:cubicBezTo>
                    <a:pt x="172109" y="1137920"/>
                    <a:pt x="149884" y="1231900"/>
                    <a:pt x="140359" y="1272540"/>
                  </a:cubicBezTo>
                  <a:cubicBezTo>
                    <a:pt x="130834" y="1313180"/>
                    <a:pt x="128929" y="1301115"/>
                    <a:pt x="132739" y="1325880"/>
                  </a:cubicBezTo>
                  <a:cubicBezTo>
                    <a:pt x="136549" y="1350645"/>
                    <a:pt x="151154" y="1382395"/>
                    <a:pt x="163219" y="1421130"/>
                  </a:cubicBezTo>
                  <a:cubicBezTo>
                    <a:pt x="175284" y="1459865"/>
                    <a:pt x="190524" y="1529715"/>
                    <a:pt x="205129" y="1558290"/>
                  </a:cubicBezTo>
                  <a:cubicBezTo>
                    <a:pt x="219734" y="1586865"/>
                    <a:pt x="219734" y="1572260"/>
                    <a:pt x="250849" y="1592580"/>
                  </a:cubicBezTo>
                  <a:cubicBezTo>
                    <a:pt x="281964" y="1612900"/>
                    <a:pt x="354989" y="1653540"/>
                    <a:pt x="391819" y="1680210"/>
                  </a:cubicBezTo>
                  <a:cubicBezTo>
                    <a:pt x="428649" y="1706880"/>
                    <a:pt x="450239" y="1721485"/>
                    <a:pt x="471829" y="1752600"/>
                  </a:cubicBezTo>
                  <a:cubicBezTo>
                    <a:pt x="493419" y="1783715"/>
                    <a:pt x="507389" y="1814195"/>
                    <a:pt x="521359" y="1866900"/>
                  </a:cubicBezTo>
                  <a:cubicBezTo>
                    <a:pt x="535329" y="1919605"/>
                    <a:pt x="550569" y="2025650"/>
                    <a:pt x="555649" y="2068830"/>
                  </a:cubicBezTo>
                  <a:cubicBezTo>
                    <a:pt x="560729" y="2112010"/>
                    <a:pt x="567714" y="2259330"/>
                    <a:pt x="567079" y="2289810"/>
                  </a:cubicBezTo>
                  <a:cubicBezTo>
                    <a:pt x="566444" y="2320290"/>
                    <a:pt x="569619" y="2453005"/>
                    <a:pt x="559459" y="2506980"/>
                  </a:cubicBezTo>
                  <a:cubicBezTo>
                    <a:pt x="549299" y="2560955"/>
                    <a:pt x="496594" y="2693035"/>
                    <a:pt x="452779" y="2773680"/>
                  </a:cubicBezTo>
                  <a:cubicBezTo>
                    <a:pt x="382294" y="2877185"/>
                    <a:pt x="303554" y="2975610"/>
                    <a:pt x="239419" y="3074670"/>
                  </a:cubicBezTo>
                  <a:cubicBezTo>
                    <a:pt x="190524" y="3145155"/>
                    <a:pt x="146074" y="3201035"/>
                    <a:pt x="117499" y="3249930"/>
                  </a:cubicBezTo>
                  <a:cubicBezTo>
                    <a:pt x="50824" y="3376930"/>
                    <a:pt x="38124" y="3371215"/>
                    <a:pt x="18439" y="3501390"/>
                  </a:cubicBezTo>
                  <a:cubicBezTo>
                    <a:pt x="1929" y="3585210"/>
                    <a:pt x="-4421" y="3665855"/>
                    <a:pt x="3199" y="3787140"/>
                  </a:cubicBezTo>
                  <a:cubicBezTo>
                    <a:pt x="4469" y="3854450"/>
                    <a:pt x="29235" y="4036695"/>
                    <a:pt x="37490" y="4088130"/>
                  </a:cubicBezTo>
                  <a:cubicBezTo>
                    <a:pt x="45745" y="4139565"/>
                    <a:pt x="186080" y="4479290"/>
                    <a:pt x="227990" y="4575810"/>
                  </a:cubicBezTo>
                  <a:cubicBezTo>
                    <a:pt x="269900" y="4672330"/>
                    <a:pt x="479450" y="4801870"/>
                    <a:pt x="509930" y="4834890"/>
                  </a:cubicBezTo>
                  <a:cubicBezTo>
                    <a:pt x="582320" y="4886960"/>
                    <a:pt x="666775" y="4906010"/>
                    <a:pt x="795680" y="4941570"/>
                  </a:cubicBezTo>
                  <a:cubicBezTo>
                    <a:pt x="993165" y="4950460"/>
                    <a:pt x="1116355" y="4977765"/>
                    <a:pt x="1329080" y="5040630"/>
                  </a:cubicBezTo>
                  <a:cubicBezTo>
                    <a:pt x="1404645" y="5122545"/>
                    <a:pt x="1369085" y="5152390"/>
                    <a:pt x="1397660" y="5208270"/>
                  </a:cubicBezTo>
                  <a:lnTo>
                    <a:pt x="1397660" y="5745480"/>
                  </a:lnTo>
                  <a:lnTo>
                    <a:pt x="1351940" y="5901690"/>
                  </a:lnTo>
                  <a:lnTo>
                    <a:pt x="1382420" y="6236970"/>
                  </a:lnTo>
                  <a:lnTo>
                    <a:pt x="1443380" y="6286500"/>
                  </a:lnTo>
                  <a:lnTo>
                    <a:pt x="1538630" y="6294120"/>
                  </a:lnTo>
                  <a:lnTo>
                    <a:pt x="1649120" y="6206490"/>
                  </a:lnTo>
                  <a:lnTo>
                    <a:pt x="1801520" y="6061710"/>
                  </a:lnTo>
                  <a:lnTo>
                    <a:pt x="1904390" y="6092190"/>
                  </a:lnTo>
                  <a:cubicBezTo>
                    <a:pt x="1934870" y="6118225"/>
                    <a:pt x="2017420" y="6276975"/>
                    <a:pt x="2052980" y="6370320"/>
                  </a:cubicBezTo>
                  <a:cubicBezTo>
                    <a:pt x="2088540" y="6463665"/>
                    <a:pt x="2063140" y="6487795"/>
                    <a:pt x="2106320" y="6621780"/>
                  </a:cubicBezTo>
                  <a:lnTo>
                    <a:pt x="2235859" y="7067550"/>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7" name="Freeform: Shape 186">
              <a:extLst>
                <a:ext uri="{FF2B5EF4-FFF2-40B4-BE49-F238E27FC236}">
                  <a16:creationId xmlns:a16="http://schemas.microsoft.com/office/drawing/2014/main" id="{A66B446A-A708-4572-8B08-78F4CBDE79F5}"/>
                </a:ext>
              </a:extLst>
            </p:cNvPr>
            <p:cNvSpPr/>
            <p:nvPr/>
          </p:nvSpPr>
          <p:spPr>
            <a:xfrm>
              <a:off x="7108802" y="-573"/>
              <a:ext cx="4389120" cy="6873813"/>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824480 w 7660640"/>
                <a:gd name="connsiteY57" fmla="*/ 4216400 h 6583680"/>
                <a:gd name="connsiteX58" fmla="*/ 2001520 w 7660640"/>
                <a:gd name="connsiteY58" fmla="*/ 4246880 h 6583680"/>
                <a:gd name="connsiteX59" fmla="*/ 1524000 w 7660640"/>
                <a:gd name="connsiteY59" fmla="*/ 4399280 h 6583680"/>
                <a:gd name="connsiteX60" fmla="*/ 1209040 w 7660640"/>
                <a:gd name="connsiteY60" fmla="*/ 4714240 h 6583680"/>
                <a:gd name="connsiteX61" fmla="*/ 1087120 w 7660640"/>
                <a:gd name="connsiteY61" fmla="*/ 5140960 h 6583680"/>
                <a:gd name="connsiteX62" fmla="*/ 101600 w 7660640"/>
                <a:gd name="connsiteY62" fmla="*/ 5171440 h 6583680"/>
                <a:gd name="connsiteX63" fmla="*/ 0 w 7660640"/>
                <a:gd name="connsiteY63" fmla="*/ 5110480 h 6583680"/>
                <a:gd name="connsiteX64" fmla="*/ 335280 w 7660640"/>
                <a:gd name="connsiteY64"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001520 w 7660640"/>
                <a:gd name="connsiteY57" fmla="*/ 4246880 h 6583680"/>
                <a:gd name="connsiteX58" fmla="*/ 1524000 w 7660640"/>
                <a:gd name="connsiteY58" fmla="*/ 4399280 h 6583680"/>
                <a:gd name="connsiteX59" fmla="*/ 1209040 w 7660640"/>
                <a:gd name="connsiteY59" fmla="*/ 4714240 h 6583680"/>
                <a:gd name="connsiteX60" fmla="*/ 1087120 w 7660640"/>
                <a:gd name="connsiteY60" fmla="*/ 5140960 h 6583680"/>
                <a:gd name="connsiteX61" fmla="*/ 101600 w 7660640"/>
                <a:gd name="connsiteY61" fmla="*/ 5171440 h 6583680"/>
                <a:gd name="connsiteX62" fmla="*/ 0 w 7660640"/>
                <a:gd name="connsiteY62" fmla="*/ 5110480 h 6583680"/>
                <a:gd name="connsiteX63" fmla="*/ 335280 w 7660640"/>
                <a:gd name="connsiteY63"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2001520 w 7660640"/>
                <a:gd name="connsiteY56" fmla="*/ 4246880 h 6583680"/>
                <a:gd name="connsiteX57" fmla="*/ 1524000 w 7660640"/>
                <a:gd name="connsiteY57" fmla="*/ 4399280 h 6583680"/>
                <a:gd name="connsiteX58" fmla="*/ 1209040 w 7660640"/>
                <a:gd name="connsiteY58" fmla="*/ 4714240 h 6583680"/>
                <a:gd name="connsiteX59" fmla="*/ 1087120 w 7660640"/>
                <a:gd name="connsiteY59" fmla="*/ 5140960 h 6583680"/>
                <a:gd name="connsiteX60" fmla="*/ 101600 w 7660640"/>
                <a:gd name="connsiteY60" fmla="*/ 5171440 h 6583680"/>
                <a:gd name="connsiteX61" fmla="*/ 0 w 7660640"/>
                <a:gd name="connsiteY61" fmla="*/ 5110480 h 6583680"/>
                <a:gd name="connsiteX62" fmla="*/ 335280 w 7660640"/>
                <a:gd name="connsiteY62" fmla="*/ 4775200 h 6583680"/>
                <a:gd name="connsiteX0" fmla="*/ 233680 w 7559040"/>
                <a:gd name="connsiteY0" fmla="*/ 4775200 h 6583680"/>
                <a:gd name="connsiteX1" fmla="*/ 2753360 w 7559040"/>
                <a:gd name="connsiteY1" fmla="*/ 1127760 h 6583680"/>
                <a:gd name="connsiteX2" fmla="*/ 3728720 w 7559040"/>
                <a:gd name="connsiteY2" fmla="*/ 477520 h 6583680"/>
                <a:gd name="connsiteX3" fmla="*/ 6187440 w 7559040"/>
                <a:gd name="connsiteY3" fmla="*/ 0 h 6583680"/>
                <a:gd name="connsiteX4" fmla="*/ 6096000 w 7559040"/>
                <a:gd name="connsiteY4" fmla="*/ 264160 h 6583680"/>
                <a:gd name="connsiteX5" fmla="*/ 5892800 w 7559040"/>
                <a:gd name="connsiteY5" fmla="*/ 447040 h 6583680"/>
                <a:gd name="connsiteX6" fmla="*/ 5730240 w 7559040"/>
                <a:gd name="connsiteY6" fmla="*/ 660400 h 6583680"/>
                <a:gd name="connsiteX7" fmla="*/ 5598160 w 7559040"/>
                <a:gd name="connsiteY7" fmla="*/ 944880 h 6583680"/>
                <a:gd name="connsiteX8" fmla="*/ 5537200 w 7559040"/>
                <a:gd name="connsiteY8" fmla="*/ 1188720 h 6583680"/>
                <a:gd name="connsiteX9" fmla="*/ 5608320 w 7559040"/>
                <a:gd name="connsiteY9" fmla="*/ 1463040 h 6583680"/>
                <a:gd name="connsiteX10" fmla="*/ 5862320 w 7559040"/>
                <a:gd name="connsiteY10" fmla="*/ 1595120 h 6583680"/>
                <a:gd name="connsiteX11" fmla="*/ 5933440 w 7559040"/>
                <a:gd name="connsiteY11" fmla="*/ 1778000 h 6583680"/>
                <a:gd name="connsiteX12" fmla="*/ 5974080 w 7559040"/>
                <a:gd name="connsiteY12" fmla="*/ 2174240 h 6583680"/>
                <a:gd name="connsiteX13" fmla="*/ 5963920 w 7559040"/>
                <a:gd name="connsiteY13" fmla="*/ 2418080 h 6583680"/>
                <a:gd name="connsiteX14" fmla="*/ 5852160 w 7559040"/>
                <a:gd name="connsiteY14" fmla="*/ 2661920 h 6583680"/>
                <a:gd name="connsiteX15" fmla="*/ 5679440 w 7559040"/>
                <a:gd name="connsiteY15" fmla="*/ 2895600 h 6583680"/>
                <a:gd name="connsiteX16" fmla="*/ 5506720 w 7559040"/>
                <a:gd name="connsiteY16" fmla="*/ 3149600 h 6583680"/>
                <a:gd name="connsiteX17" fmla="*/ 5425440 w 7559040"/>
                <a:gd name="connsiteY17" fmla="*/ 3362960 h 6583680"/>
                <a:gd name="connsiteX18" fmla="*/ 5405120 w 7559040"/>
                <a:gd name="connsiteY18" fmla="*/ 3708400 h 6583680"/>
                <a:gd name="connsiteX19" fmla="*/ 5435600 w 7559040"/>
                <a:gd name="connsiteY19" fmla="*/ 3931920 h 6583680"/>
                <a:gd name="connsiteX20" fmla="*/ 5527040 w 7559040"/>
                <a:gd name="connsiteY20" fmla="*/ 4206240 h 6583680"/>
                <a:gd name="connsiteX21" fmla="*/ 5618480 w 7559040"/>
                <a:gd name="connsiteY21" fmla="*/ 4439920 h 6583680"/>
                <a:gd name="connsiteX22" fmla="*/ 5730240 w 7559040"/>
                <a:gd name="connsiteY22" fmla="*/ 4572000 h 6583680"/>
                <a:gd name="connsiteX23" fmla="*/ 5913120 w 7559040"/>
                <a:gd name="connsiteY23" fmla="*/ 4734560 h 6583680"/>
                <a:gd name="connsiteX24" fmla="*/ 6075680 w 7559040"/>
                <a:gd name="connsiteY24" fmla="*/ 4785360 h 6583680"/>
                <a:gd name="connsiteX25" fmla="*/ 6258560 w 7559040"/>
                <a:gd name="connsiteY25" fmla="*/ 4836160 h 6583680"/>
                <a:gd name="connsiteX26" fmla="*/ 6431280 w 7559040"/>
                <a:gd name="connsiteY26" fmla="*/ 4836160 h 6583680"/>
                <a:gd name="connsiteX27" fmla="*/ 6583680 w 7559040"/>
                <a:gd name="connsiteY27" fmla="*/ 4866640 h 6583680"/>
                <a:gd name="connsiteX28" fmla="*/ 6725920 w 7559040"/>
                <a:gd name="connsiteY28" fmla="*/ 4897120 h 6583680"/>
                <a:gd name="connsiteX29" fmla="*/ 6786880 w 7559040"/>
                <a:gd name="connsiteY29" fmla="*/ 4968240 h 6583680"/>
                <a:gd name="connsiteX30" fmla="*/ 6837680 w 7559040"/>
                <a:gd name="connsiteY30" fmla="*/ 5059680 h 6583680"/>
                <a:gd name="connsiteX31" fmla="*/ 6837680 w 7559040"/>
                <a:gd name="connsiteY31" fmla="*/ 5222240 h 6583680"/>
                <a:gd name="connsiteX32" fmla="*/ 6837680 w 7559040"/>
                <a:gd name="connsiteY32" fmla="*/ 5334000 h 6583680"/>
                <a:gd name="connsiteX33" fmla="*/ 6837680 w 7559040"/>
                <a:gd name="connsiteY33" fmla="*/ 5476240 h 6583680"/>
                <a:gd name="connsiteX34" fmla="*/ 6817360 w 7559040"/>
                <a:gd name="connsiteY34" fmla="*/ 5669280 h 6583680"/>
                <a:gd name="connsiteX35" fmla="*/ 6766560 w 7559040"/>
                <a:gd name="connsiteY35" fmla="*/ 5760720 h 6583680"/>
                <a:gd name="connsiteX36" fmla="*/ 6776720 w 7559040"/>
                <a:gd name="connsiteY36" fmla="*/ 5862320 h 6583680"/>
                <a:gd name="connsiteX37" fmla="*/ 6797040 w 7559040"/>
                <a:gd name="connsiteY37" fmla="*/ 6075680 h 6583680"/>
                <a:gd name="connsiteX38" fmla="*/ 6827520 w 7559040"/>
                <a:gd name="connsiteY38" fmla="*/ 6126480 h 6583680"/>
                <a:gd name="connsiteX39" fmla="*/ 6858000 w 7559040"/>
                <a:gd name="connsiteY39" fmla="*/ 6116320 h 6583680"/>
                <a:gd name="connsiteX40" fmla="*/ 7010400 w 7559040"/>
                <a:gd name="connsiteY40" fmla="*/ 6004560 h 6583680"/>
                <a:gd name="connsiteX41" fmla="*/ 7101840 w 7559040"/>
                <a:gd name="connsiteY41" fmla="*/ 5923280 h 6583680"/>
                <a:gd name="connsiteX42" fmla="*/ 7172960 w 7559040"/>
                <a:gd name="connsiteY42" fmla="*/ 5882640 h 6583680"/>
                <a:gd name="connsiteX43" fmla="*/ 7223760 w 7559040"/>
                <a:gd name="connsiteY43" fmla="*/ 5892800 h 6583680"/>
                <a:gd name="connsiteX44" fmla="*/ 7284720 w 7559040"/>
                <a:gd name="connsiteY44" fmla="*/ 5963920 h 6583680"/>
                <a:gd name="connsiteX45" fmla="*/ 7345680 w 7559040"/>
                <a:gd name="connsiteY45" fmla="*/ 6085840 h 6583680"/>
                <a:gd name="connsiteX46" fmla="*/ 7437120 w 7559040"/>
                <a:gd name="connsiteY46" fmla="*/ 6217920 h 6583680"/>
                <a:gd name="connsiteX47" fmla="*/ 7518400 w 7559040"/>
                <a:gd name="connsiteY47" fmla="*/ 6370320 h 6583680"/>
                <a:gd name="connsiteX48" fmla="*/ 7559040 w 7559040"/>
                <a:gd name="connsiteY48" fmla="*/ 6441440 h 6583680"/>
                <a:gd name="connsiteX49" fmla="*/ 6837680 w 7559040"/>
                <a:gd name="connsiteY49" fmla="*/ 6583680 h 6583680"/>
                <a:gd name="connsiteX50" fmla="*/ 5699760 w 7559040"/>
                <a:gd name="connsiteY50" fmla="*/ 6553200 h 6583680"/>
                <a:gd name="connsiteX51" fmla="*/ 4409440 w 7559040"/>
                <a:gd name="connsiteY51" fmla="*/ 6370320 h 6583680"/>
                <a:gd name="connsiteX52" fmla="*/ 4196080 w 7559040"/>
                <a:gd name="connsiteY52" fmla="*/ 6217920 h 6583680"/>
                <a:gd name="connsiteX53" fmla="*/ 4561840 w 7559040"/>
                <a:gd name="connsiteY53" fmla="*/ 5618480 h 6583680"/>
                <a:gd name="connsiteX54" fmla="*/ 4561840 w 7559040"/>
                <a:gd name="connsiteY54" fmla="*/ 5049520 h 6583680"/>
                <a:gd name="connsiteX55" fmla="*/ 4307840 w 7559040"/>
                <a:gd name="connsiteY55" fmla="*/ 4663440 h 6583680"/>
                <a:gd name="connsiteX56" fmla="*/ 1899920 w 7559040"/>
                <a:gd name="connsiteY56" fmla="*/ 4246880 h 6583680"/>
                <a:gd name="connsiteX57" fmla="*/ 1422400 w 7559040"/>
                <a:gd name="connsiteY57" fmla="*/ 4399280 h 6583680"/>
                <a:gd name="connsiteX58" fmla="*/ 1107440 w 7559040"/>
                <a:gd name="connsiteY58" fmla="*/ 4714240 h 6583680"/>
                <a:gd name="connsiteX59" fmla="*/ 985520 w 7559040"/>
                <a:gd name="connsiteY59" fmla="*/ 5140960 h 6583680"/>
                <a:gd name="connsiteX60" fmla="*/ 0 w 7559040"/>
                <a:gd name="connsiteY60" fmla="*/ 5171440 h 6583680"/>
                <a:gd name="connsiteX61" fmla="*/ 233680 w 7559040"/>
                <a:gd name="connsiteY61" fmla="*/ 4775200 h 6583680"/>
                <a:gd name="connsiteX0" fmla="*/ 0 w 7325360"/>
                <a:gd name="connsiteY0" fmla="*/ 4775200 h 6583680"/>
                <a:gd name="connsiteX1" fmla="*/ 2519680 w 7325360"/>
                <a:gd name="connsiteY1" fmla="*/ 1127760 h 6583680"/>
                <a:gd name="connsiteX2" fmla="*/ 3495040 w 7325360"/>
                <a:gd name="connsiteY2" fmla="*/ 477520 h 6583680"/>
                <a:gd name="connsiteX3" fmla="*/ 5953760 w 7325360"/>
                <a:gd name="connsiteY3" fmla="*/ 0 h 6583680"/>
                <a:gd name="connsiteX4" fmla="*/ 5862320 w 7325360"/>
                <a:gd name="connsiteY4" fmla="*/ 264160 h 6583680"/>
                <a:gd name="connsiteX5" fmla="*/ 5659120 w 7325360"/>
                <a:gd name="connsiteY5" fmla="*/ 447040 h 6583680"/>
                <a:gd name="connsiteX6" fmla="*/ 5496560 w 7325360"/>
                <a:gd name="connsiteY6" fmla="*/ 660400 h 6583680"/>
                <a:gd name="connsiteX7" fmla="*/ 5364480 w 7325360"/>
                <a:gd name="connsiteY7" fmla="*/ 944880 h 6583680"/>
                <a:gd name="connsiteX8" fmla="*/ 5303520 w 7325360"/>
                <a:gd name="connsiteY8" fmla="*/ 1188720 h 6583680"/>
                <a:gd name="connsiteX9" fmla="*/ 5374640 w 7325360"/>
                <a:gd name="connsiteY9" fmla="*/ 1463040 h 6583680"/>
                <a:gd name="connsiteX10" fmla="*/ 5628640 w 7325360"/>
                <a:gd name="connsiteY10" fmla="*/ 1595120 h 6583680"/>
                <a:gd name="connsiteX11" fmla="*/ 5699760 w 7325360"/>
                <a:gd name="connsiteY11" fmla="*/ 1778000 h 6583680"/>
                <a:gd name="connsiteX12" fmla="*/ 5740400 w 7325360"/>
                <a:gd name="connsiteY12" fmla="*/ 2174240 h 6583680"/>
                <a:gd name="connsiteX13" fmla="*/ 5730240 w 7325360"/>
                <a:gd name="connsiteY13" fmla="*/ 2418080 h 6583680"/>
                <a:gd name="connsiteX14" fmla="*/ 5618480 w 7325360"/>
                <a:gd name="connsiteY14" fmla="*/ 2661920 h 6583680"/>
                <a:gd name="connsiteX15" fmla="*/ 5445760 w 7325360"/>
                <a:gd name="connsiteY15" fmla="*/ 2895600 h 6583680"/>
                <a:gd name="connsiteX16" fmla="*/ 5273040 w 7325360"/>
                <a:gd name="connsiteY16" fmla="*/ 3149600 h 6583680"/>
                <a:gd name="connsiteX17" fmla="*/ 5191760 w 7325360"/>
                <a:gd name="connsiteY17" fmla="*/ 3362960 h 6583680"/>
                <a:gd name="connsiteX18" fmla="*/ 5171440 w 7325360"/>
                <a:gd name="connsiteY18" fmla="*/ 3708400 h 6583680"/>
                <a:gd name="connsiteX19" fmla="*/ 5201920 w 7325360"/>
                <a:gd name="connsiteY19" fmla="*/ 3931920 h 6583680"/>
                <a:gd name="connsiteX20" fmla="*/ 5293360 w 7325360"/>
                <a:gd name="connsiteY20" fmla="*/ 4206240 h 6583680"/>
                <a:gd name="connsiteX21" fmla="*/ 5384800 w 7325360"/>
                <a:gd name="connsiteY21" fmla="*/ 4439920 h 6583680"/>
                <a:gd name="connsiteX22" fmla="*/ 5496560 w 7325360"/>
                <a:gd name="connsiteY22" fmla="*/ 4572000 h 6583680"/>
                <a:gd name="connsiteX23" fmla="*/ 5679440 w 7325360"/>
                <a:gd name="connsiteY23" fmla="*/ 4734560 h 6583680"/>
                <a:gd name="connsiteX24" fmla="*/ 5842000 w 7325360"/>
                <a:gd name="connsiteY24" fmla="*/ 4785360 h 6583680"/>
                <a:gd name="connsiteX25" fmla="*/ 6024880 w 7325360"/>
                <a:gd name="connsiteY25" fmla="*/ 4836160 h 6583680"/>
                <a:gd name="connsiteX26" fmla="*/ 6197600 w 7325360"/>
                <a:gd name="connsiteY26" fmla="*/ 4836160 h 6583680"/>
                <a:gd name="connsiteX27" fmla="*/ 6350000 w 7325360"/>
                <a:gd name="connsiteY27" fmla="*/ 4866640 h 6583680"/>
                <a:gd name="connsiteX28" fmla="*/ 6492240 w 7325360"/>
                <a:gd name="connsiteY28" fmla="*/ 4897120 h 6583680"/>
                <a:gd name="connsiteX29" fmla="*/ 6553200 w 7325360"/>
                <a:gd name="connsiteY29" fmla="*/ 4968240 h 6583680"/>
                <a:gd name="connsiteX30" fmla="*/ 6604000 w 7325360"/>
                <a:gd name="connsiteY30" fmla="*/ 5059680 h 6583680"/>
                <a:gd name="connsiteX31" fmla="*/ 6604000 w 7325360"/>
                <a:gd name="connsiteY31" fmla="*/ 5222240 h 6583680"/>
                <a:gd name="connsiteX32" fmla="*/ 6604000 w 7325360"/>
                <a:gd name="connsiteY32" fmla="*/ 5334000 h 6583680"/>
                <a:gd name="connsiteX33" fmla="*/ 6604000 w 7325360"/>
                <a:gd name="connsiteY33" fmla="*/ 5476240 h 6583680"/>
                <a:gd name="connsiteX34" fmla="*/ 6583680 w 7325360"/>
                <a:gd name="connsiteY34" fmla="*/ 5669280 h 6583680"/>
                <a:gd name="connsiteX35" fmla="*/ 6532880 w 7325360"/>
                <a:gd name="connsiteY35" fmla="*/ 5760720 h 6583680"/>
                <a:gd name="connsiteX36" fmla="*/ 6543040 w 7325360"/>
                <a:gd name="connsiteY36" fmla="*/ 5862320 h 6583680"/>
                <a:gd name="connsiteX37" fmla="*/ 6563360 w 7325360"/>
                <a:gd name="connsiteY37" fmla="*/ 6075680 h 6583680"/>
                <a:gd name="connsiteX38" fmla="*/ 6593840 w 7325360"/>
                <a:gd name="connsiteY38" fmla="*/ 6126480 h 6583680"/>
                <a:gd name="connsiteX39" fmla="*/ 6624320 w 7325360"/>
                <a:gd name="connsiteY39" fmla="*/ 6116320 h 6583680"/>
                <a:gd name="connsiteX40" fmla="*/ 6776720 w 7325360"/>
                <a:gd name="connsiteY40" fmla="*/ 6004560 h 6583680"/>
                <a:gd name="connsiteX41" fmla="*/ 6868160 w 7325360"/>
                <a:gd name="connsiteY41" fmla="*/ 5923280 h 6583680"/>
                <a:gd name="connsiteX42" fmla="*/ 6939280 w 7325360"/>
                <a:gd name="connsiteY42" fmla="*/ 5882640 h 6583680"/>
                <a:gd name="connsiteX43" fmla="*/ 6990080 w 7325360"/>
                <a:gd name="connsiteY43" fmla="*/ 5892800 h 6583680"/>
                <a:gd name="connsiteX44" fmla="*/ 7051040 w 7325360"/>
                <a:gd name="connsiteY44" fmla="*/ 5963920 h 6583680"/>
                <a:gd name="connsiteX45" fmla="*/ 7112000 w 7325360"/>
                <a:gd name="connsiteY45" fmla="*/ 6085840 h 6583680"/>
                <a:gd name="connsiteX46" fmla="*/ 7203440 w 7325360"/>
                <a:gd name="connsiteY46" fmla="*/ 6217920 h 6583680"/>
                <a:gd name="connsiteX47" fmla="*/ 7284720 w 7325360"/>
                <a:gd name="connsiteY47" fmla="*/ 6370320 h 6583680"/>
                <a:gd name="connsiteX48" fmla="*/ 7325360 w 7325360"/>
                <a:gd name="connsiteY48" fmla="*/ 6441440 h 6583680"/>
                <a:gd name="connsiteX49" fmla="*/ 6604000 w 7325360"/>
                <a:gd name="connsiteY49" fmla="*/ 6583680 h 6583680"/>
                <a:gd name="connsiteX50" fmla="*/ 5466080 w 7325360"/>
                <a:gd name="connsiteY50" fmla="*/ 6553200 h 6583680"/>
                <a:gd name="connsiteX51" fmla="*/ 4175760 w 7325360"/>
                <a:gd name="connsiteY51" fmla="*/ 6370320 h 6583680"/>
                <a:gd name="connsiteX52" fmla="*/ 3962400 w 7325360"/>
                <a:gd name="connsiteY52" fmla="*/ 6217920 h 6583680"/>
                <a:gd name="connsiteX53" fmla="*/ 4328160 w 7325360"/>
                <a:gd name="connsiteY53" fmla="*/ 5618480 h 6583680"/>
                <a:gd name="connsiteX54" fmla="*/ 4328160 w 7325360"/>
                <a:gd name="connsiteY54" fmla="*/ 5049520 h 6583680"/>
                <a:gd name="connsiteX55" fmla="*/ 4074160 w 7325360"/>
                <a:gd name="connsiteY55" fmla="*/ 4663440 h 6583680"/>
                <a:gd name="connsiteX56" fmla="*/ 1666240 w 7325360"/>
                <a:gd name="connsiteY56" fmla="*/ 4246880 h 6583680"/>
                <a:gd name="connsiteX57" fmla="*/ 1188720 w 7325360"/>
                <a:gd name="connsiteY57" fmla="*/ 4399280 h 6583680"/>
                <a:gd name="connsiteX58" fmla="*/ 873760 w 7325360"/>
                <a:gd name="connsiteY58" fmla="*/ 4714240 h 6583680"/>
                <a:gd name="connsiteX59" fmla="*/ 751840 w 7325360"/>
                <a:gd name="connsiteY59" fmla="*/ 5140960 h 6583680"/>
                <a:gd name="connsiteX60" fmla="*/ 0 w 7325360"/>
                <a:gd name="connsiteY60" fmla="*/ 4775200 h 6583680"/>
                <a:gd name="connsiteX0" fmla="*/ 0 w 6573520"/>
                <a:gd name="connsiteY0" fmla="*/ 5140960 h 6583680"/>
                <a:gd name="connsiteX1" fmla="*/ 1767840 w 6573520"/>
                <a:gd name="connsiteY1" fmla="*/ 1127760 h 6583680"/>
                <a:gd name="connsiteX2" fmla="*/ 2743200 w 6573520"/>
                <a:gd name="connsiteY2" fmla="*/ 477520 h 6583680"/>
                <a:gd name="connsiteX3" fmla="*/ 5201920 w 6573520"/>
                <a:gd name="connsiteY3" fmla="*/ 0 h 6583680"/>
                <a:gd name="connsiteX4" fmla="*/ 5110480 w 6573520"/>
                <a:gd name="connsiteY4" fmla="*/ 264160 h 6583680"/>
                <a:gd name="connsiteX5" fmla="*/ 4907280 w 6573520"/>
                <a:gd name="connsiteY5" fmla="*/ 447040 h 6583680"/>
                <a:gd name="connsiteX6" fmla="*/ 4744720 w 6573520"/>
                <a:gd name="connsiteY6" fmla="*/ 660400 h 6583680"/>
                <a:gd name="connsiteX7" fmla="*/ 4612640 w 6573520"/>
                <a:gd name="connsiteY7" fmla="*/ 944880 h 6583680"/>
                <a:gd name="connsiteX8" fmla="*/ 4551680 w 6573520"/>
                <a:gd name="connsiteY8" fmla="*/ 1188720 h 6583680"/>
                <a:gd name="connsiteX9" fmla="*/ 4622800 w 6573520"/>
                <a:gd name="connsiteY9" fmla="*/ 1463040 h 6583680"/>
                <a:gd name="connsiteX10" fmla="*/ 4876800 w 6573520"/>
                <a:gd name="connsiteY10" fmla="*/ 1595120 h 6583680"/>
                <a:gd name="connsiteX11" fmla="*/ 4947920 w 6573520"/>
                <a:gd name="connsiteY11" fmla="*/ 1778000 h 6583680"/>
                <a:gd name="connsiteX12" fmla="*/ 4988560 w 6573520"/>
                <a:gd name="connsiteY12" fmla="*/ 2174240 h 6583680"/>
                <a:gd name="connsiteX13" fmla="*/ 4978400 w 6573520"/>
                <a:gd name="connsiteY13" fmla="*/ 2418080 h 6583680"/>
                <a:gd name="connsiteX14" fmla="*/ 4866640 w 6573520"/>
                <a:gd name="connsiteY14" fmla="*/ 2661920 h 6583680"/>
                <a:gd name="connsiteX15" fmla="*/ 4693920 w 6573520"/>
                <a:gd name="connsiteY15" fmla="*/ 2895600 h 6583680"/>
                <a:gd name="connsiteX16" fmla="*/ 4521200 w 6573520"/>
                <a:gd name="connsiteY16" fmla="*/ 3149600 h 6583680"/>
                <a:gd name="connsiteX17" fmla="*/ 4439920 w 6573520"/>
                <a:gd name="connsiteY17" fmla="*/ 3362960 h 6583680"/>
                <a:gd name="connsiteX18" fmla="*/ 4419600 w 6573520"/>
                <a:gd name="connsiteY18" fmla="*/ 3708400 h 6583680"/>
                <a:gd name="connsiteX19" fmla="*/ 4450080 w 6573520"/>
                <a:gd name="connsiteY19" fmla="*/ 3931920 h 6583680"/>
                <a:gd name="connsiteX20" fmla="*/ 4541520 w 6573520"/>
                <a:gd name="connsiteY20" fmla="*/ 4206240 h 6583680"/>
                <a:gd name="connsiteX21" fmla="*/ 4632960 w 6573520"/>
                <a:gd name="connsiteY21" fmla="*/ 4439920 h 6583680"/>
                <a:gd name="connsiteX22" fmla="*/ 4744720 w 6573520"/>
                <a:gd name="connsiteY22" fmla="*/ 4572000 h 6583680"/>
                <a:gd name="connsiteX23" fmla="*/ 4927600 w 6573520"/>
                <a:gd name="connsiteY23" fmla="*/ 4734560 h 6583680"/>
                <a:gd name="connsiteX24" fmla="*/ 5090160 w 6573520"/>
                <a:gd name="connsiteY24" fmla="*/ 4785360 h 6583680"/>
                <a:gd name="connsiteX25" fmla="*/ 5273040 w 6573520"/>
                <a:gd name="connsiteY25" fmla="*/ 4836160 h 6583680"/>
                <a:gd name="connsiteX26" fmla="*/ 5445760 w 6573520"/>
                <a:gd name="connsiteY26" fmla="*/ 4836160 h 6583680"/>
                <a:gd name="connsiteX27" fmla="*/ 5598160 w 6573520"/>
                <a:gd name="connsiteY27" fmla="*/ 4866640 h 6583680"/>
                <a:gd name="connsiteX28" fmla="*/ 5740400 w 6573520"/>
                <a:gd name="connsiteY28" fmla="*/ 4897120 h 6583680"/>
                <a:gd name="connsiteX29" fmla="*/ 5801360 w 6573520"/>
                <a:gd name="connsiteY29" fmla="*/ 4968240 h 6583680"/>
                <a:gd name="connsiteX30" fmla="*/ 5852160 w 6573520"/>
                <a:gd name="connsiteY30" fmla="*/ 5059680 h 6583680"/>
                <a:gd name="connsiteX31" fmla="*/ 5852160 w 6573520"/>
                <a:gd name="connsiteY31" fmla="*/ 5222240 h 6583680"/>
                <a:gd name="connsiteX32" fmla="*/ 5852160 w 6573520"/>
                <a:gd name="connsiteY32" fmla="*/ 5334000 h 6583680"/>
                <a:gd name="connsiteX33" fmla="*/ 5852160 w 6573520"/>
                <a:gd name="connsiteY33" fmla="*/ 5476240 h 6583680"/>
                <a:gd name="connsiteX34" fmla="*/ 5831840 w 6573520"/>
                <a:gd name="connsiteY34" fmla="*/ 5669280 h 6583680"/>
                <a:gd name="connsiteX35" fmla="*/ 5781040 w 6573520"/>
                <a:gd name="connsiteY35" fmla="*/ 5760720 h 6583680"/>
                <a:gd name="connsiteX36" fmla="*/ 5791200 w 6573520"/>
                <a:gd name="connsiteY36" fmla="*/ 5862320 h 6583680"/>
                <a:gd name="connsiteX37" fmla="*/ 5811520 w 6573520"/>
                <a:gd name="connsiteY37" fmla="*/ 6075680 h 6583680"/>
                <a:gd name="connsiteX38" fmla="*/ 5842000 w 6573520"/>
                <a:gd name="connsiteY38" fmla="*/ 6126480 h 6583680"/>
                <a:gd name="connsiteX39" fmla="*/ 5872480 w 6573520"/>
                <a:gd name="connsiteY39" fmla="*/ 6116320 h 6583680"/>
                <a:gd name="connsiteX40" fmla="*/ 6024880 w 6573520"/>
                <a:gd name="connsiteY40" fmla="*/ 6004560 h 6583680"/>
                <a:gd name="connsiteX41" fmla="*/ 6116320 w 6573520"/>
                <a:gd name="connsiteY41" fmla="*/ 5923280 h 6583680"/>
                <a:gd name="connsiteX42" fmla="*/ 6187440 w 6573520"/>
                <a:gd name="connsiteY42" fmla="*/ 5882640 h 6583680"/>
                <a:gd name="connsiteX43" fmla="*/ 6238240 w 6573520"/>
                <a:gd name="connsiteY43" fmla="*/ 5892800 h 6583680"/>
                <a:gd name="connsiteX44" fmla="*/ 6299200 w 6573520"/>
                <a:gd name="connsiteY44" fmla="*/ 5963920 h 6583680"/>
                <a:gd name="connsiteX45" fmla="*/ 6360160 w 6573520"/>
                <a:gd name="connsiteY45" fmla="*/ 6085840 h 6583680"/>
                <a:gd name="connsiteX46" fmla="*/ 6451600 w 6573520"/>
                <a:gd name="connsiteY46" fmla="*/ 6217920 h 6583680"/>
                <a:gd name="connsiteX47" fmla="*/ 6532880 w 6573520"/>
                <a:gd name="connsiteY47" fmla="*/ 6370320 h 6583680"/>
                <a:gd name="connsiteX48" fmla="*/ 6573520 w 6573520"/>
                <a:gd name="connsiteY48" fmla="*/ 6441440 h 6583680"/>
                <a:gd name="connsiteX49" fmla="*/ 5852160 w 6573520"/>
                <a:gd name="connsiteY49" fmla="*/ 6583680 h 6583680"/>
                <a:gd name="connsiteX50" fmla="*/ 4714240 w 6573520"/>
                <a:gd name="connsiteY50" fmla="*/ 6553200 h 6583680"/>
                <a:gd name="connsiteX51" fmla="*/ 3423920 w 6573520"/>
                <a:gd name="connsiteY51" fmla="*/ 6370320 h 6583680"/>
                <a:gd name="connsiteX52" fmla="*/ 3210560 w 6573520"/>
                <a:gd name="connsiteY52" fmla="*/ 6217920 h 6583680"/>
                <a:gd name="connsiteX53" fmla="*/ 3576320 w 6573520"/>
                <a:gd name="connsiteY53" fmla="*/ 5618480 h 6583680"/>
                <a:gd name="connsiteX54" fmla="*/ 3576320 w 6573520"/>
                <a:gd name="connsiteY54" fmla="*/ 5049520 h 6583680"/>
                <a:gd name="connsiteX55" fmla="*/ 3322320 w 6573520"/>
                <a:gd name="connsiteY55" fmla="*/ 4663440 h 6583680"/>
                <a:gd name="connsiteX56" fmla="*/ 914400 w 6573520"/>
                <a:gd name="connsiteY56" fmla="*/ 4246880 h 6583680"/>
                <a:gd name="connsiteX57" fmla="*/ 436880 w 6573520"/>
                <a:gd name="connsiteY57" fmla="*/ 4399280 h 6583680"/>
                <a:gd name="connsiteX58" fmla="*/ 121920 w 6573520"/>
                <a:gd name="connsiteY58" fmla="*/ 4714240 h 6583680"/>
                <a:gd name="connsiteX59" fmla="*/ 0 w 6573520"/>
                <a:gd name="connsiteY59" fmla="*/ 5140960 h 6583680"/>
                <a:gd name="connsiteX0" fmla="*/ 0 w 6451600"/>
                <a:gd name="connsiteY0" fmla="*/ 4714240 h 6583680"/>
                <a:gd name="connsiteX1" fmla="*/ 1645920 w 6451600"/>
                <a:gd name="connsiteY1" fmla="*/ 1127760 h 6583680"/>
                <a:gd name="connsiteX2" fmla="*/ 2621280 w 6451600"/>
                <a:gd name="connsiteY2" fmla="*/ 477520 h 6583680"/>
                <a:gd name="connsiteX3" fmla="*/ 5080000 w 6451600"/>
                <a:gd name="connsiteY3" fmla="*/ 0 h 6583680"/>
                <a:gd name="connsiteX4" fmla="*/ 4988560 w 6451600"/>
                <a:gd name="connsiteY4" fmla="*/ 264160 h 6583680"/>
                <a:gd name="connsiteX5" fmla="*/ 4785360 w 6451600"/>
                <a:gd name="connsiteY5" fmla="*/ 447040 h 6583680"/>
                <a:gd name="connsiteX6" fmla="*/ 4622800 w 6451600"/>
                <a:gd name="connsiteY6" fmla="*/ 660400 h 6583680"/>
                <a:gd name="connsiteX7" fmla="*/ 4490720 w 6451600"/>
                <a:gd name="connsiteY7" fmla="*/ 944880 h 6583680"/>
                <a:gd name="connsiteX8" fmla="*/ 4429760 w 6451600"/>
                <a:gd name="connsiteY8" fmla="*/ 1188720 h 6583680"/>
                <a:gd name="connsiteX9" fmla="*/ 4500880 w 6451600"/>
                <a:gd name="connsiteY9" fmla="*/ 1463040 h 6583680"/>
                <a:gd name="connsiteX10" fmla="*/ 4754880 w 6451600"/>
                <a:gd name="connsiteY10" fmla="*/ 1595120 h 6583680"/>
                <a:gd name="connsiteX11" fmla="*/ 4826000 w 6451600"/>
                <a:gd name="connsiteY11" fmla="*/ 1778000 h 6583680"/>
                <a:gd name="connsiteX12" fmla="*/ 4866640 w 6451600"/>
                <a:gd name="connsiteY12" fmla="*/ 2174240 h 6583680"/>
                <a:gd name="connsiteX13" fmla="*/ 4856480 w 6451600"/>
                <a:gd name="connsiteY13" fmla="*/ 2418080 h 6583680"/>
                <a:gd name="connsiteX14" fmla="*/ 4744720 w 6451600"/>
                <a:gd name="connsiteY14" fmla="*/ 2661920 h 6583680"/>
                <a:gd name="connsiteX15" fmla="*/ 4572000 w 6451600"/>
                <a:gd name="connsiteY15" fmla="*/ 2895600 h 6583680"/>
                <a:gd name="connsiteX16" fmla="*/ 4399280 w 6451600"/>
                <a:gd name="connsiteY16" fmla="*/ 3149600 h 6583680"/>
                <a:gd name="connsiteX17" fmla="*/ 4318000 w 6451600"/>
                <a:gd name="connsiteY17" fmla="*/ 3362960 h 6583680"/>
                <a:gd name="connsiteX18" fmla="*/ 4297680 w 6451600"/>
                <a:gd name="connsiteY18" fmla="*/ 3708400 h 6583680"/>
                <a:gd name="connsiteX19" fmla="*/ 4328160 w 6451600"/>
                <a:gd name="connsiteY19" fmla="*/ 3931920 h 6583680"/>
                <a:gd name="connsiteX20" fmla="*/ 4419600 w 6451600"/>
                <a:gd name="connsiteY20" fmla="*/ 4206240 h 6583680"/>
                <a:gd name="connsiteX21" fmla="*/ 4511040 w 6451600"/>
                <a:gd name="connsiteY21" fmla="*/ 4439920 h 6583680"/>
                <a:gd name="connsiteX22" fmla="*/ 4622800 w 6451600"/>
                <a:gd name="connsiteY22" fmla="*/ 4572000 h 6583680"/>
                <a:gd name="connsiteX23" fmla="*/ 4805680 w 6451600"/>
                <a:gd name="connsiteY23" fmla="*/ 4734560 h 6583680"/>
                <a:gd name="connsiteX24" fmla="*/ 4968240 w 6451600"/>
                <a:gd name="connsiteY24" fmla="*/ 4785360 h 6583680"/>
                <a:gd name="connsiteX25" fmla="*/ 5151120 w 6451600"/>
                <a:gd name="connsiteY25" fmla="*/ 4836160 h 6583680"/>
                <a:gd name="connsiteX26" fmla="*/ 5323840 w 6451600"/>
                <a:gd name="connsiteY26" fmla="*/ 4836160 h 6583680"/>
                <a:gd name="connsiteX27" fmla="*/ 5476240 w 6451600"/>
                <a:gd name="connsiteY27" fmla="*/ 4866640 h 6583680"/>
                <a:gd name="connsiteX28" fmla="*/ 5618480 w 6451600"/>
                <a:gd name="connsiteY28" fmla="*/ 4897120 h 6583680"/>
                <a:gd name="connsiteX29" fmla="*/ 5679440 w 6451600"/>
                <a:gd name="connsiteY29" fmla="*/ 4968240 h 6583680"/>
                <a:gd name="connsiteX30" fmla="*/ 5730240 w 6451600"/>
                <a:gd name="connsiteY30" fmla="*/ 5059680 h 6583680"/>
                <a:gd name="connsiteX31" fmla="*/ 5730240 w 6451600"/>
                <a:gd name="connsiteY31" fmla="*/ 5222240 h 6583680"/>
                <a:gd name="connsiteX32" fmla="*/ 5730240 w 6451600"/>
                <a:gd name="connsiteY32" fmla="*/ 5334000 h 6583680"/>
                <a:gd name="connsiteX33" fmla="*/ 5730240 w 6451600"/>
                <a:gd name="connsiteY33" fmla="*/ 5476240 h 6583680"/>
                <a:gd name="connsiteX34" fmla="*/ 5709920 w 6451600"/>
                <a:gd name="connsiteY34" fmla="*/ 5669280 h 6583680"/>
                <a:gd name="connsiteX35" fmla="*/ 5659120 w 6451600"/>
                <a:gd name="connsiteY35" fmla="*/ 5760720 h 6583680"/>
                <a:gd name="connsiteX36" fmla="*/ 5669280 w 6451600"/>
                <a:gd name="connsiteY36" fmla="*/ 5862320 h 6583680"/>
                <a:gd name="connsiteX37" fmla="*/ 5689600 w 6451600"/>
                <a:gd name="connsiteY37" fmla="*/ 6075680 h 6583680"/>
                <a:gd name="connsiteX38" fmla="*/ 5720080 w 6451600"/>
                <a:gd name="connsiteY38" fmla="*/ 6126480 h 6583680"/>
                <a:gd name="connsiteX39" fmla="*/ 5750560 w 6451600"/>
                <a:gd name="connsiteY39" fmla="*/ 6116320 h 6583680"/>
                <a:gd name="connsiteX40" fmla="*/ 5902960 w 6451600"/>
                <a:gd name="connsiteY40" fmla="*/ 6004560 h 6583680"/>
                <a:gd name="connsiteX41" fmla="*/ 5994400 w 6451600"/>
                <a:gd name="connsiteY41" fmla="*/ 5923280 h 6583680"/>
                <a:gd name="connsiteX42" fmla="*/ 6065520 w 6451600"/>
                <a:gd name="connsiteY42" fmla="*/ 5882640 h 6583680"/>
                <a:gd name="connsiteX43" fmla="*/ 6116320 w 6451600"/>
                <a:gd name="connsiteY43" fmla="*/ 5892800 h 6583680"/>
                <a:gd name="connsiteX44" fmla="*/ 6177280 w 6451600"/>
                <a:gd name="connsiteY44" fmla="*/ 5963920 h 6583680"/>
                <a:gd name="connsiteX45" fmla="*/ 6238240 w 6451600"/>
                <a:gd name="connsiteY45" fmla="*/ 6085840 h 6583680"/>
                <a:gd name="connsiteX46" fmla="*/ 6329680 w 6451600"/>
                <a:gd name="connsiteY46" fmla="*/ 6217920 h 6583680"/>
                <a:gd name="connsiteX47" fmla="*/ 6410960 w 6451600"/>
                <a:gd name="connsiteY47" fmla="*/ 6370320 h 6583680"/>
                <a:gd name="connsiteX48" fmla="*/ 6451600 w 6451600"/>
                <a:gd name="connsiteY48" fmla="*/ 6441440 h 6583680"/>
                <a:gd name="connsiteX49" fmla="*/ 5730240 w 6451600"/>
                <a:gd name="connsiteY49" fmla="*/ 6583680 h 6583680"/>
                <a:gd name="connsiteX50" fmla="*/ 4592320 w 6451600"/>
                <a:gd name="connsiteY50" fmla="*/ 6553200 h 6583680"/>
                <a:gd name="connsiteX51" fmla="*/ 3302000 w 6451600"/>
                <a:gd name="connsiteY51" fmla="*/ 6370320 h 6583680"/>
                <a:gd name="connsiteX52" fmla="*/ 3088640 w 6451600"/>
                <a:gd name="connsiteY52" fmla="*/ 6217920 h 6583680"/>
                <a:gd name="connsiteX53" fmla="*/ 3454400 w 6451600"/>
                <a:gd name="connsiteY53" fmla="*/ 5618480 h 6583680"/>
                <a:gd name="connsiteX54" fmla="*/ 3454400 w 6451600"/>
                <a:gd name="connsiteY54" fmla="*/ 5049520 h 6583680"/>
                <a:gd name="connsiteX55" fmla="*/ 3200400 w 6451600"/>
                <a:gd name="connsiteY55" fmla="*/ 4663440 h 6583680"/>
                <a:gd name="connsiteX56" fmla="*/ 792480 w 6451600"/>
                <a:gd name="connsiteY56" fmla="*/ 4246880 h 6583680"/>
                <a:gd name="connsiteX57" fmla="*/ 314960 w 6451600"/>
                <a:gd name="connsiteY57" fmla="*/ 4399280 h 6583680"/>
                <a:gd name="connsiteX58" fmla="*/ 0 w 6451600"/>
                <a:gd name="connsiteY58" fmla="*/ 4714240 h 6583680"/>
                <a:gd name="connsiteX0" fmla="*/ 0 w 6136640"/>
                <a:gd name="connsiteY0" fmla="*/ 4399280 h 6583680"/>
                <a:gd name="connsiteX1" fmla="*/ 1330960 w 6136640"/>
                <a:gd name="connsiteY1" fmla="*/ 1127760 h 6583680"/>
                <a:gd name="connsiteX2" fmla="*/ 2306320 w 6136640"/>
                <a:gd name="connsiteY2" fmla="*/ 477520 h 6583680"/>
                <a:gd name="connsiteX3" fmla="*/ 4765040 w 6136640"/>
                <a:gd name="connsiteY3" fmla="*/ 0 h 6583680"/>
                <a:gd name="connsiteX4" fmla="*/ 4673600 w 6136640"/>
                <a:gd name="connsiteY4" fmla="*/ 264160 h 6583680"/>
                <a:gd name="connsiteX5" fmla="*/ 4470400 w 6136640"/>
                <a:gd name="connsiteY5" fmla="*/ 447040 h 6583680"/>
                <a:gd name="connsiteX6" fmla="*/ 4307840 w 6136640"/>
                <a:gd name="connsiteY6" fmla="*/ 660400 h 6583680"/>
                <a:gd name="connsiteX7" fmla="*/ 4175760 w 6136640"/>
                <a:gd name="connsiteY7" fmla="*/ 944880 h 6583680"/>
                <a:gd name="connsiteX8" fmla="*/ 4114800 w 6136640"/>
                <a:gd name="connsiteY8" fmla="*/ 1188720 h 6583680"/>
                <a:gd name="connsiteX9" fmla="*/ 4185920 w 6136640"/>
                <a:gd name="connsiteY9" fmla="*/ 1463040 h 6583680"/>
                <a:gd name="connsiteX10" fmla="*/ 4439920 w 6136640"/>
                <a:gd name="connsiteY10" fmla="*/ 1595120 h 6583680"/>
                <a:gd name="connsiteX11" fmla="*/ 4511040 w 6136640"/>
                <a:gd name="connsiteY11" fmla="*/ 1778000 h 6583680"/>
                <a:gd name="connsiteX12" fmla="*/ 4551680 w 6136640"/>
                <a:gd name="connsiteY12" fmla="*/ 2174240 h 6583680"/>
                <a:gd name="connsiteX13" fmla="*/ 4541520 w 6136640"/>
                <a:gd name="connsiteY13" fmla="*/ 2418080 h 6583680"/>
                <a:gd name="connsiteX14" fmla="*/ 4429760 w 6136640"/>
                <a:gd name="connsiteY14" fmla="*/ 2661920 h 6583680"/>
                <a:gd name="connsiteX15" fmla="*/ 4257040 w 6136640"/>
                <a:gd name="connsiteY15" fmla="*/ 2895600 h 6583680"/>
                <a:gd name="connsiteX16" fmla="*/ 4084320 w 6136640"/>
                <a:gd name="connsiteY16" fmla="*/ 3149600 h 6583680"/>
                <a:gd name="connsiteX17" fmla="*/ 4003040 w 6136640"/>
                <a:gd name="connsiteY17" fmla="*/ 3362960 h 6583680"/>
                <a:gd name="connsiteX18" fmla="*/ 3982720 w 6136640"/>
                <a:gd name="connsiteY18" fmla="*/ 3708400 h 6583680"/>
                <a:gd name="connsiteX19" fmla="*/ 4013200 w 6136640"/>
                <a:gd name="connsiteY19" fmla="*/ 3931920 h 6583680"/>
                <a:gd name="connsiteX20" fmla="*/ 4104640 w 6136640"/>
                <a:gd name="connsiteY20" fmla="*/ 4206240 h 6583680"/>
                <a:gd name="connsiteX21" fmla="*/ 4196080 w 6136640"/>
                <a:gd name="connsiteY21" fmla="*/ 4439920 h 6583680"/>
                <a:gd name="connsiteX22" fmla="*/ 4307840 w 6136640"/>
                <a:gd name="connsiteY22" fmla="*/ 4572000 h 6583680"/>
                <a:gd name="connsiteX23" fmla="*/ 4490720 w 6136640"/>
                <a:gd name="connsiteY23" fmla="*/ 4734560 h 6583680"/>
                <a:gd name="connsiteX24" fmla="*/ 4653280 w 6136640"/>
                <a:gd name="connsiteY24" fmla="*/ 4785360 h 6583680"/>
                <a:gd name="connsiteX25" fmla="*/ 4836160 w 6136640"/>
                <a:gd name="connsiteY25" fmla="*/ 4836160 h 6583680"/>
                <a:gd name="connsiteX26" fmla="*/ 5008880 w 6136640"/>
                <a:gd name="connsiteY26" fmla="*/ 4836160 h 6583680"/>
                <a:gd name="connsiteX27" fmla="*/ 5161280 w 6136640"/>
                <a:gd name="connsiteY27" fmla="*/ 4866640 h 6583680"/>
                <a:gd name="connsiteX28" fmla="*/ 5303520 w 6136640"/>
                <a:gd name="connsiteY28" fmla="*/ 4897120 h 6583680"/>
                <a:gd name="connsiteX29" fmla="*/ 5364480 w 6136640"/>
                <a:gd name="connsiteY29" fmla="*/ 4968240 h 6583680"/>
                <a:gd name="connsiteX30" fmla="*/ 5415280 w 6136640"/>
                <a:gd name="connsiteY30" fmla="*/ 5059680 h 6583680"/>
                <a:gd name="connsiteX31" fmla="*/ 5415280 w 6136640"/>
                <a:gd name="connsiteY31" fmla="*/ 5222240 h 6583680"/>
                <a:gd name="connsiteX32" fmla="*/ 5415280 w 6136640"/>
                <a:gd name="connsiteY32" fmla="*/ 5334000 h 6583680"/>
                <a:gd name="connsiteX33" fmla="*/ 5415280 w 6136640"/>
                <a:gd name="connsiteY33" fmla="*/ 5476240 h 6583680"/>
                <a:gd name="connsiteX34" fmla="*/ 5394960 w 6136640"/>
                <a:gd name="connsiteY34" fmla="*/ 5669280 h 6583680"/>
                <a:gd name="connsiteX35" fmla="*/ 5344160 w 6136640"/>
                <a:gd name="connsiteY35" fmla="*/ 5760720 h 6583680"/>
                <a:gd name="connsiteX36" fmla="*/ 5354320 w 6136640"/>
                <a:gd name="connsiteY36" fmla="*/ 5862320 h 6583680"/>
                <a:gd name="connsiteX37" fmla="*/ 5374640 w 6136640"/>
                <a:gd name="connsiteY37" fmla="*/ 6075680 h 6583680"/>
                <a:gd name="connsiteX38" fmla="*/ 5405120 w 6136640"/>
                <a:gd name="connsiteY38" fmla="*/ 6126480 h 6583680"/>
                <a:gd name="connsiteX39" fmla="*/ 5435600 w 6136640"/>
                <a:gd name="connsiteY39" fmla="*/ 6116320 h 6583680"/>
                <a:gd name="connsiteX40" fmla="*/ 5588000 w 6136640"/>
                <a:gd name="connsiteY40" fmla="*/ 6004560 h 6583680"/>
                <a:gd name="connsiteX41" fmla="*/ 5679440 w 6136640"/>
                <a:gd name="connsiteY41" fmla="*/ 5923280 h 6583680"/>
                <a:gd name="connsiteX42" fmla="*/ 5750560 w 6136640"/>
                <a:gd name="connsiteY42" fmla="*/ 5882640 h 6583680"/>
                <a:gd name="connsiteX43" fmla="*/ 5801360 w 6136640"/>
                <a:gd name="connsiteY43" fmla="*/ 5892800 h 6583680"/>
                <a:gd name="connsiteX44" fmla="*/ 5862320 w 6136640"/>
                <a:gd name="connsiteY44" fmla="*/ 5963920 h 6583680"/>
                <a:gd name="connsiteX45" fmla="*/ 5923280 w 6136640"/>
                <a:gd name="connsiteY45" fmla="*/ 6085840 h 6583680"/>
                <a:gd name="connsiteX46" fmla="*/ 6014720 w 6136640"/>
                <a:gd name="connsiteY46" fmla="*/ 6217920 h 6583680"/>
                <a:gd name="connsiteX47" fmla="*/ 6096000 w 6136640"/>
                <a:gd name="connsiteY47" fmla="*/ 6370320 h 6583680"/>
                <a:gd name="connsiteX48" fmla="*/ 6136640 w 6136640"/>
                <a:gd name="connsiteY48" fmla="*/ 6441440 h 6583680"/>
                <a:gd name="connsiteX49" fmla="*/ 5415280 w 6136640"/>
                <a:gd name="connsiteY49" fmla="*/ 6583680 h 6583680"/>
                <a:gd name="connsiteX50" fmla="*/ 4277360 w 6136640"/>
                <a:gd name="connsiteY50" fmla="*/ 6553200 h 6583680"/>
                <a:gd name="connsiteX51" fmla="*/ 2987040 w 6136640"/>
                <a:gd name="connsiteY51" fmla="*/ 6370320 h 6583680"/>
                <a:gd name="connsiteX52" fmla="*/ 2773680 w 6136640"/>
                <a:gd name="connsiteY52" fmla="*/ 6217920 h 6583680"/>
                <a:gd name="connsiteX53" fmla="*/ 3139440 w 6136640"/>
                <a:gd name="connsiteY53" fmla="*/ 5618480 h 6583680"/>
                <a:gd name="connsiteX54" fmla="*/ 3139440 w 6136640"/>
                <a:gd name="connsiteY54" fmla="*/ 5049520 h 6583680"/>
                <a:gd name="connsiteX55" fmla="*/ 2885440 w 6136640"/>
                <a:gd name="connsiteY55" fmla="*/ 4663440 h 6583680"/>
                <a:gd name="connsiteX56" fmla="*/ 477520 w 6136640"/>
                <a:gd name="connsiteY56" fmla="*/ 4246880 h 6583680"/>
                <a:gd name="connsiteX57" fmla="*/ 0 w 6136640"/>
                <a:gd name="connsiteY57" fmla="*/ 4399280 h 6583680"/>
                <a:gd name="connsiteX0" fmla="*/ 0 w 5659120"/>
                <a:gd name="connsiteY0" fmla="*/ 4246880 h 6583680"/>
                <a:gd name="connsiteX1" fmla="*/ 853440 w 5659120"/>
                <a:gd name="connsiteY1" fmla="*/ 1127760 h 6583680"/>
                <a:gd name="connsiteX2" fmla="*/ 1828800 w 5659120"/>
                <a:gd name="connsiteY2" fmla="*/ 477520 h 6583680"/>
                <a:gd name="connsiteX3" fmla="*/ 4287520 w 5659120"/>
                <a:gd name="connsiteY3" fmla="*/ 0 h 6583680"/>
                <a:gd name="connsiteX4" fmla="*/ 4196080 w 5659120"/>
                <a:gd name="connsiteY4" fmla="*/ 264160 h 6583680"/>
                <a:gd name="connsiteX5" fmla="*/ 3992880 w 5659120"/>
                <a:gd name="connsiteY5" fmla="*/ 447040 h 6583680"/>
                <a:gd name="connsiteX6" fmla="*/ 3830320 w 5659120"/>
                <a:gd name="connsiteY6" fmla="*/ 660400 h 6583680"/>
                <a:gd name="connsiteX7" fmla="*/ 3698240 w 5659120"/>
                <a:gd name="connsiteY7" fmla="*/ 944880 h 6583680"/>
                <a:gd name="connsiteX8" fmla="*/ 3637280 w 5659120"/>
                <a:gd name="connsiteY8" fmla="*/ 1188720 h 6583680"/>
                <a:gd name="connsiteX9" fmla="*/ 3708400 w 5659120"/>
                <a:gd name="connsiteY9" fmla="*/ 1463040 h 6583680"/>
                <a:gd name="connsiteX10" fmla="*/ 3962400 w 5659120"/>
                <a:gd name="connsiteY10" fmla="*/ 1595120 h 6583680"/>
                <a:gd name="connsiteX11" fmla="*/ 4033520 w 5659120"/>
                <a:gd name="connsiteY11" fmla="*/ 1778000 h 6583680"/>
                <a:gd name="connsiteX12" fmla="*/ 4074160 w 5659120"/>
                <a:gd name="connsiteY12" fmla="*/ 2174240 h 6583680"/>
                <a:gd name="connsiteX13" fmla="*/ 4064000 w 5659120"/>
                <a:gd name="connsiteY13" fmla="*/ 2418080 h 6583680"/>
                <a:gd name="connsiteX14" fmla="*/ 3952240 w 5659120"/>
                <a:gd name="connsiteY14" fmla="*/ 2661920 h 6583680"/>
                <a:gd name="connsiteX15" fmla="*/ 3779520 w 5659120"/>
                <a:gd name="connsiteY15" fmla="*/ 2895600 h 6583680"/>
                <a:gd name="connsiteX16" fmla="*/ 3606800 w 5659120"/>
                <a:gd name="connsiteY16" fmla="*/ 3149600 h 6583680"/>
                <a:gd name="connsiteX17" fmla="*/ 3525520 w 5659120"/>
                <a:gd name="connsiteY17" fmla="*/ 3362960 h 6583680"/>
                <a:gd name="connsiteX18" fmla="*/ 3505200 w 5659120"/>
                <a:gd name="connsiteY18" fmla="*/ 3708400 h 6583680"/>
                <a:gd name="connsiteX19" fmla="*/ 3535680 w 5659120"/>
                <a:gd name="connsiteY19" fmla="*/ 3931920 h 6583680"/>
                <a:gd name="connsiteX20" fmla="*/ 3627120 w 5659120"/>
                <a:gd name="connsiteY20" fmla="*/ 4206240 h 6583680"/>
                <a:gd name="connsiteX21" fmla="*/ 3718560 w 5659120"/>
                <a:gd name="connsiteY21" fmla="*/ 4439920 h 6583680"/>
                <a:gd name="connsiteX22" fmla="*/ 3830320 w 5659120"/>
                <a:gd name="connsiteY22" fmla="*/ 4572000 h 6583680"/>
                <a:gd name="connsiteX23" fmla="*/ 4013200 w 5659120"/>
                <a:gd name="connsiteY23" fmla="*/ 4734560 h 6583680"/>
                <a:gd name="connsiteX24" fmla="*/ 4175760 w 5659120"/>
                <a:gd name="connsiteY24" fmla="*/ 4785360 h 6583680"/>
                <a:gd name="connsiteX25" fmla="*/ 4358640 w 5659120"/>
                <a:gd name="connsiteY25" fmla="*/ 4836160 h 6583680"/>
                <a:gd name="connsiteX26" fmla="*/ 4531360 w 5659120"/>
                <a:gd name="connsiteY26" fmla="*/ 4836160 h 6583680"/>
                <a:gd name="connsiteX27" fmla="*/ 4683760 w 5659120"/>
                <a:gd name="connsiteY27" fmla="*/ 4866640 h 6583680"/>
                <a:gd name="connsiteX28" fmla="*/ 4826000 w 5659120"/>
                <a:gd name="connsiteY28" fmla="*/ 4897120 h 6583680"/>
                <a:gd name="connsiteX29" fmla="*/ 4886960 w 5659120"/>
                <a:gd name="connsiteY29" fmla="*/ 4968240 h 6583680"/>
                <a:gd name="connsiteX30" fmla="*/ 4937760 w 5659120"/>
                <a:gd name="connsiteY30" fmla="*/ 5059680 h 6583680"/>
                <a:gd name="connsiteX31" fmla="*/ 4937760 w 5659120"/>
                <a:gd name="connsiteY31" fmla="*/ 5222240 h 6583680"/>
                <a:gd name="connsiteX32" fmla="*/ 4937760 w 5659120"/>
                <a:gd name="connsiteY32" fmla="*/ 5334000 h 6583680"/>
                <a:gd name="connsiteX33" fmla="*/ 4937760 w 5659120"/>
                <a:gd name="connsiteY33" fmla="*/ 5476240 h 6583680"/>
                <a:gd name="connsiteX34" fmla="*/ 4917440 w 5659120"/>
                <a:gd name="connsiteY34" fmla="*/ 5669280 h 6583680"/>
                <a:gd name="connsiteX35" fmla="*/ 4866640 w 5659120"/>
                <a:gd name="connsiteY35" fmla="*/ 5760720 h 6583680"/>
                <a:gd name="connsiteX36" fmla="*/ 4876800 w 5659120"/>
                <a:gd name="connsiteY36" fmla="*/ 5862320 h 6583680"/>
                <a:gd name="connsiteX37" fmla="*/ 4897120 w 5659120"/>
                <a:gd name="connsiteY37" fmla="*/ 6075680 h 6583680"/>
                <a:gd name="connsiteX38" fmla="*/ 4927600 w 5659120"/>
                <a:gd name="connsiteY38" fmla="*/ 6126480 h 6583680"/>
                <a:gd name="connsiteX39" fmla="*/ 4958080 w 5659120"/>
                <a:gd name="connsiteY39" fmla="*/ 6116320 h 6583680"/>
                <a:gd name="connsiteX40" fmla="*/ 5110480 w 5659120"/>
                <a:gd name="connsiteY40" fmla="*/ 6004560 h 6583680"/>
                <a:gd name="connsiteX41" fmla="*/ 5201920 w 5659120"/>
                <a:gd name="connsiteY41" fmla="*/ 5923280 h 6583680"/>
                <a:gd name="connsiteX42" fmla="*/ 5273040 w 5659120"/>
                <a:gd name="connsiteY42" fmla="*/ 5882640 h 6583680"/>
                <a:gd name="connsiteX43" fmla="*/ 5323840 w 5659120"/>
                <a:gd name="connsiteY43" fmla="*/ 5892800 h 6583680"/>
                <a:gd name="connsiteX44" fmla="*/ 5384800 w 5659120"/>
                <a:gd name="connsiteY44" fmla="*/ 5963920 h 6583680"/>
                <a:gd name="connsiteX45" fmla="*/ 5445760 w 5659120"/>
                <a:gd name="connsiteY45" fmla="*/ 6085840 h 6583680"/>
                <a:gd name="connsiteX46" fmla="*/ 5537200 w 5659120"/>
                <a:gd name="connsiteY46" fmla="*/ 6217920 h 6583680"/>
                <a:gd name="connsiteX47" fmla="*/ 5618480 w 5659120"/>
                <a:gd name="connsiteY47" fmla="*/ 6370320 h 6583680"/>
                <a:gd name="connsiteX48" fmla="*/ 5659120 w 5659120"/>
                <a:gd name="connsiteY48" fmla="*/ 6441440 h 6583680"/>
                <a:gd name="connsiteX49" fmla="*/ 4937760 w 5659120"/>
                <a:gd name="connsiteY49" fmla="*/ 6583680 h 6583680"/>
                <a:gd name="connsiteX50" fmla="*/ 3799840 w 5659120"/>
                <a:gd name="connsiteY50" fmla="*/ 6553200 h 6583680"/>
                <a:gd name="connsiteX51" fmla="*/ 2509520 w 5659120"/>
                <a:gd name="connsiteY51" fmla="*/ 6370320 h 6583680"/>
                <a:gd name="connsiteX52" fmla="*/ 2296160 w 5659120"/>
                <a:gd name="connsiteY52" fmla="*/ 6217920 h 6583680"/>
                <a:gd name="connsiteX53" fmla="*/ 2661920 w 5659120"/>
                <a:gd name="connsiteY53" fmla="*/ 5618480 h 6583680"/>
                <a:gd name="connsiteX54" fmla="*/ 2661920 w 5659120"/>
                <a:gd name="connsiteY54" fmla="*/ 5049520 h 6583680"/>
                <a:gd name="connsiteX55" fmla="*/ 2407920 w 5659120"/>
                <a:gd name="connsiteY55" fmla="*/ 4663440 h 6583680"/>
                <a:gd name="connsiteX56" fmla="*/ 0 w 5659120"/>
                <a:gd name="connsiteY56" fmla="*/ 4246880 h 6583680"/>
                <a:gd name="connsiteX0" fmla="*/ 1554480 w 4805680"/>
                <a:gd name="connsiteY0" fmla="*/ 466344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55" fmla="*/ 1554480 w 4805680"/>
                <a:gd name="connsiteY55" fmla="*/ 4663440 h 6583680"/>
                <a:gd name="connsiteX0" fmla="*/ 1808480 w 4805680"/>
                <a:gd name="connsiteY0" fmla="*/ 50495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0" fmla="*/ 1808480 w 4805680"/>
                <a:gd name="connsiteY0" fmla="*/ 56184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0" fmla="*/ 1442720 w 4805680"/>
                <a:gd name="connsiteY0" fmla="*/ 62179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0" fmla="*/ 1656080 w 4805680"/>
                <a:gd name="connsiteY0" fmla="*/ 63703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0" fmla="*/ 2946400 w 4805680"/>
                <a:gd name="connsiteY0" fmla="*/ 655320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0" fmla="*/ 4084320 w 4805680"/>
                <a:gd name="connsiteY0" fmla="*/ 65836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0" fmla="*/ 3108960 w 3830320"/>
                <a:gd name="connsiteY0" fmla="*/ 6583680 h 6583680"/>
                <a:gd name="connsiteX1" fmla="*/ 3749040 w 3830320"/>
                <a:gd name="connsiteY1" fmla="*/ 1767840 h 6583680"/>
                <a:gd name="connsiteX2" fmla="*/ 0 w 3830320"/>
                <a:gd name="connsiteY2" fmla="*/ 477520 h 6583680"/>
                <a:gd name="connsiteX3" fmla="*/ 2458720 w 3830320"/>
                <a:gd name="connsiteY3" fmla="*/ 0 h 6583680"/>
                <a:gd name="connsiteX4" fmla="*/ 2367280 w 3830320"/>
                <a:gd name="connsiteY4" fmla="*/ 264160 h 6583680"/>
                <a:gd name="connsiteX5" fmla="*/ 2164080 w 3830320"/>
                <a:gd name="connsiteY5" fmla="*/ 447040 h 6583680"/>
                <a:gd name="connsiteX6" fmla="*/ 2001520 w 3830320"/>
                <a:gd name="connsiteY6" fmla="*/ 660400 h 6583680"/>
                <a:gd name="connsiteX7" fmla="*/ 1869440 w 3830320"/>
                <a:gd name="connsiteY7" fmla="*/ 944880 h 6583680"/>
                <a:gd name="connsiteX8" fmla="*/ 1808480 w 3830320"/>
                <a:gd name="connsiteY8" fmla="*/ 1188720 h 6583680"/>
                <a:gd name="connsiteX9" fmla="*/ 1879600 w 3830320"/>
                <a:gd name="connsiteY9" fmla="*/ 1463040 h 6583680"/>
                <a:gd name="connsiteX10" fmla="*/ 2133600 w 3830320"/>
                <a:gd name="connsiteY10" fmla="*/ 1595120 h 6583680"/>
                <a:gd name="connsiteX11" fmla="*/ 2204720 w 3830320"/>
                <a:gd name="connsiteY11" fmla="*/ 1778000 h 6583680"/>
                <a:gd name="connsiteX12" fmla="*/ 2245360 w 3830320"/>
                <a:gd name="connsiteY12" fmla="*/ 2174240 h 6583680"/>
                <a:gd name="connsiteX13" fmla="*/ 2235200 w 3830320"/>
                <a:gd name="connsiteY13" fmla="*/ 2418080 h 6583680"/>
                <a:gd name="connsiteX14" fmla="*/ 2123440 w 3830320"/>
                <a:gd name="connsiteY14" fmla="*/ 2661920 h 6583680"/>
                <a:gd name="connsiteX15" fmla="*/ 1950720 w 3830320"/>
                <a:gd name="connsiteY15" fmla="*/ 2895600 h 6583680"/>
                <a:gd name="connsiteX16" fmla="*/ 1778000 w 3830320"/>
                <a:gd name="connsiteY16" fmla="*/ 3149600 h 6583680"/>
                <a:gd name="connsiteX17" fmla="*/ 1696720 w 3830320"/>
                <a:gd name="connsiteY17" fmla="*/ 3362960 h 6583680"/>
                <a:gd name="connsiteX18" fmla="*/ 1676400 w 3830320"/>
                <a:gd name="connsiteY18" fmla="*/ 3708400 h 6583680"/>
                <a:gd name="connsiteX19" fmla="*/ 1706880 w 3830320"/>
                <a:gd name="connsiteY19" fmla="*/ 3931920 h 6583680"/>
                <a:gd name="connsiteX20" fmla="*/ 1798320 w 3830320"/>
                <a:gd name="connsiteY20" fmla="*/ 4206240 h 6583680"/>
                <a:gd name="connsiteX21" fmla="*/ 1889760 w 3830320"/>
                <a:gd name="connsiteY21" fmla="*/ 4439920 h 6583680"/>
                <a:gd name="connsiteX22" fmla="*/ 2001520 w 3830320"/>
                <a:gd name="connsiteY22" fmla="*/ 4572000 h 6583680"/>
                <a:gd name="connsiteX23" fmla="*/ 2184400 w 3830320"/>
                <a:gd name="connsiteY23" fmla="*/ 4734560 h 6583680"/>
                <a:gd name="connsiteX24" fmla="*/ 2346960 w 3830320"/>
                <a:gd name="connsiteY24" fmla="*/ 4785360 h 6583680"/>
                <a:gd name="connsiteX25" fmla="*/ 2529840 w 3830320"/>
                <a:gd name="connsiteY25" fmla="*/ 4836160 h 6583680"/>
                <a:gd name="connsiteX26" fmla="*/ 2702560 w 3830320"/>
                <a:gd name="connsiteY26" fmla="*/ 4836160 h 6583680"/>
                <a:gd name="connsiteX27" fmla="*/ 2854960 w 3830320"/>
                <a:gd name="connsiteY27" fmla="*/ 4866640 h 6583680"/>
                <a:gd name="connsiteX28" fmla="*/ 2997200 w 3830320"/>
                <a:gd name="connsiteY28" fmla="*/ 4897120 h 6583680"/>
                <a:gd name="connsiteX29" fmla="*/ 3058160 w 3830320"/>
                <a:gd name="connsiteY29" fmla="*/ 4968240 h 6583680"/>
                <a:gd name="connsiteX30" fmla="*/ 3108960 w 3830320"/>
                <a:gd name="connsiteY30" fmla="*/ 5059680 h 6583680"/>
                <a:gd name="connsiteX31" fmla="*/ 3108960 w 3830320"/>
                <a:gd name="connsiteY31" fmla="*/ 5222240 h 6583680"/>
                <a:gd name="connsiteX32" fmla="*/ 3108960 w 3830320"/>
                <a:gd name="connsiteY32" fmla="*/ 5334000 h 6583680"/>
                <a:gd name="connsiteX33" fmla="*/ 3108960 w 3830320"/>
                <a:gd name="connsiteY33" fmla="*/ 5476240 h 6583680"/>
                <a:gd name="connsiteX34" fmla="*/ 3088640 w 3830320"/>
                <a:gd name="connsiteY34" fmla="*/ 5669280 h 6583680"/>
                <a:gd name="connsiteX35" fmla="*/ 3037840 w 3830320"/>
                <a:gd name="connsiteY35" fmla="*/ 5760720 h 6583680"/>
                <a:gd name="connsiteX36" fmla="*/ 3048000 w 3830320"/>
                <a:gd name="connsiteY36" fmla="*/ 5862320 h 6583680"/>
                <a:gd name="connsiteX37" fmla="*/ 3068320 w 3830320"/>
                <a:gd name="connsiteY37" fmla="*/ 6075680 h 6583680"/>
                <a:gd name="connsiteX38" fmla="*/ 3098800 w 3830320"/>
                <a:gd name="connsiteY38" fmla="*/ 6126480 h 6583680"/>
                <a:gd name="connsiteX39" fmla="*/ 3129280 w 3830320"/>
                <a:gd name="connsiteY39" fmla="*/ 6116320 h 6583680"/>
                <a:gd name="connsiteX40" fmla="*/ 3281680 w 3830320"/>
                <a:gd name="connsiteY40" fmla="*/ 6004560 h 6583680"/>
                <a:gd name="connsiteX41" fmla="*/ 3373120 w 3830320"/>
                <a:gd name="connsiteY41" fmla="*/ 5923280 h 6583680"/>
                <a:gd name="connsiteX42" fmla="*/ 3444240 w 3830320"/>
                <a:gd name="connsiteY42" fmla="*/ 5882640 h 6583680"/>
                <a:gd name="connsiteX43" fmla="*/ 3495040 w 3830320"/>
                <a:gd name="connsiteY43" fmla="*/ 5892800 h 6583680"/>
                <a:gd name="connsiteX44" fmla="*/ 3556000 w 3830320"/>
                <a:gd name="connsiteY44" fmla="*/ 5963920 h 6583680"/>
                <a:gd name="connsiteX45" fmla="*/ 3616960 w 3830320"/>
                <a:gd name="connsiteY45" fmla="*/ 6085840 h 6583680"/>
                <a:gd name="connsiteX46" fmla="*/ 3708400 w 3830320"/>
                <a:gd name="connsiteY46" fmla="*/ 6217920 h 6583680"/>
                <a:gd name="connsiteX47" fmla="*/ 3789680 w 3830320"/>
                <a:gd name="connsiteY47" fmla="*/ 6370320 h 6583680"/>
                <a:gd name="connsiteX48" fmla="*/ 3830320 w 3830320"/>
                <a:gd name="connsiteY48" fmla="*/ 6441440 h 6583680"/>
                <a:gd name="connsiteX49" fmla="*/ 3108960 w 3830320"/>
                <a:gd name="connsiteY49" fmla="*/ 6583680 h 6583680"/>
                <a:gd name="connsiteX0" fmla="*/ 1432560 w 2529840"/>
                <a:gd name="connsiteY0" fmla="*/ 6583680 h 6583680"/>
                <a:gd name="connsiteX1" fmla="*/ 2072640 w 2529840"/>
                <a:gd name="connsiteY1" fmla="*/ 1767840 h 6583680"/>
                <a:gd name="connsiteX2" fmla="*/ 2529840 w 2529840"/>
                <a:gd name="connsiteY2" fmla="*/ 797560 h 6583680"/>
                <a:gd name="connsiteX3" fmla="*/ 782320 w 2529840"/>
                <a:gd name="connsiteY3" fmla="*/ 0 h 6583680"/>
                <a:gd name="connsiteX4" fmla="*/ 690880 w 2529840"/>
                <a:gd name="connsiteY4" fmla="*/ 264160 h 6583680"/>
                <a:gd name="connsiteX5" fmla="*/ 487680 w 2529840"/>
                <a:gd name="connsiteY5" fmla="*/ 447040 h 6583680"/>
                <a:gd name="connsiteX6" fmla="*/ 325120 w 2529840"/>
                <a:gd name="connsiteY6" fmla="*/ 660400 h 6583680"/>
                <a:gd name="connsiteX7" fmla="*/ 193040 w 2529840"/>
                <a:gd name="connsiteY7" fmla="*/ 944880 h 6583680"/>
                <a:gd name="connsiteX8" fmla="*/ 132080 w 2529840"/>
                <a:gd name="connsiteY8" fmla="*/ 1188720 h 6583680"/>
                <a:gd name="connsiteX9" fmla="*/ 203200 w 2529840"/>
                <a:gd name="connsiteY9" fmla="*/ 1463040 h 6583680"/>
                <a:gd name="connsiteX10" fmla="*/ 457200 w 2529840"/>
                <a:gd name="connsiteY10" fmla="*/ 1595120 h 6583680"/>
                <a:gd name="connsiteX11" fmla="*/ 528320 w 2529840"/>
                <a:gd name="connsiteY11" fmla="*/ 1778000 h 6583680"/>
                <a:gd name="connsiteX12" fmla="*/ 568960 w 2529840"/>
                <a:gd name="connsiteY12" fmla="*/ 2174240 h 6583680"/>
                <a:gd name="connsiteX13" fmla="*/ 558800 w 2529840"/>
                <a:gd name="connsiteY13" fmla="*/ 2418080 h 6583680"/>
                <a:gd name="connsiteX14" fmla="*/ 447040 w 2529840"/>
                <a:gd name="connsiteY14" fmla="*/ 2661920 h 6583680"/>
                <a:gd name="connsiteX15" fmla="*/ 274320 w 2529840"/>
                <a:gd name="connsiteY15" fmla="*/ 2895600 h 6583680"/>
                <a:gd name="connsiteX16" fmla="*/ 101600 w 2529840"/>
                <a:gd name="connsiteY16" fmla="*/ 3149600 h 6583680"/>
                <a:gd name="connsiteX17" fmla="*/ 20320 w 2529840"/>
                <a:gd name="connsiteY17" fmla="*/ 3362960 h 6583680"/>
                <a:gd name="connsiteX18" fmla="*/ 0 w 2529840"/>
                <a:gd name="connsiteY18" fmla="*/ 3708400 h 6583680"/>
                <a:gd name="connsiteX19" fmla="*/ 30480 w 2529840"/>
                <a:gd name="connsiteY19" fmla="*/ 3931920 h 6583680"/>
                <a:gd name="connsiteX20" fmla="*/ 121920 w 2529840"/>
                <a:gd name="connsiteY20" fmla="*/ 4206240 h 6583680"/>
                <a:gd name="connsiteX21" fmla="*/ 213360 w 2529840"/>
                <a:gd name="connsiteY21" fmla="*/ 4439920 h 6583680"/>
                <a:gd name="connsiteX22" fmla="*/ 325120 w 2529840"/>
                <a:gd name="connsiteY22" fmla="*/ 4572000 h 6583680"/>
                <a:gd name="connsiteX23" fmla="*/ 508000 w 2529840"/>
                <a:gd name="connsiteY23" fmla="*/ 4734560 h 6583680"/>
                <a:gd name="connsiteX24" fmla="*/ 670560 w 2529840"/>
                <a:gd name="connsiteY24" fmla="*/ 4785360 h 6583680"/>
                <a:gd name="connsiteX25" fmla="*/ 853440 w 2529840"/>
                <a:gd name="connsiteY25" fmla="*/ 4836160 h 6583680"/>
                <a:gd name="connsiteX26" fmla="*/ 1026160 w 2529840"/>
                <a:gd name="connsiteY26" fmla="*/ 4836160 h 6583680"/>
                <a:gd name="connsiteX27" fmla="*/ 1178560 w 2529840"/>
                <a:gd name="connsiteY27" fmla="*/ 4866640 h 6583680"/>
                <a:gd name="connsiteX28" fmla="*/ 1320800 w 2529840"/>
                <a:gd name="connsiteY28" fmla="*/ 4897120 h 6583680"/>
                <a:gd name="connsiteX29" fmla="*/ 1381760 w 2529840"/>
                <a:gd name="connsiteY29" fmla="*/ 4968240 h 6583680"/>
                <a:gd name="connsiteX30" fmla="*/ 1432560 w 2529840"/>
                <a:gd name="connsiteY30" fmla="*/ 5059680 h 6583680"/>
                <a:gd name="connsiteX31" fmla="*/ 1432560 w 2529840"/>
                <a:gd name="connsiteY31" fmla="*/ 5222240 h 6583680"/>
                <a:gd name="connsiteX32" fmla="*/ 1432560 w 2529840"/>
                <a:gd name="connsiteY32" fmla="*/ 5334000 h 6583680"/>
                <a:gd name="connsiteX33" fmla="*/ 1432560 w 2529840"/>
                <a:gd name="connsiteY33" fmla="*/ 5476240 h 6583680"/>
                <a:gd name="connsiteX34" fmla="*/ 1412240 w 2529840"/>
                <a:gd name="connsiteY34" fmla="*/ 5669280 h 6583680"/>
                <a:gd name="connsiteX35" fmla="*/ 1361440 w 2529840"/>
                <a:gd name="connsiteY35" fmla="*/ 5760720 h 6583680"/>
                <a:gd name="connsiteX36" fmla="*/ 1371600 w 2529840"/>
                <a:gd name="connsiteY36" fmla="*/ 5862320 h 6583680"/>
                <a:gd name="connsiteX37" fmla="*/ 1391920 w 2529840"/>
                <a:gd name="connsiteY37" fmla="*/ 6075680 h 6583680"/>
                <a:gd name="connsiteX38" fmla="*/ 1422400 w 2529840"/>
                <a:gd name="connsiteY38" fmla="*/ 6126480 h 6583680"/>
                <a:gd name="connsiteX39" fmla="*/ 1452880 w 2529840"/>
                <a:gd name="connsiteY39" fmla="*/ 6116320 h 6583680"/>
                <a:gd name="connsiteX40" fmla="*/ 1605280 w 2529840"/>
                <a:gd name="connsiteY40" fmla="*/ 6004560 h 6583680"/>
                <a:gd name="connsiteX41" fmla="*/ 1696720 w 2529840"/>
                <a:gd name="connsiteY41" fmla="*/ 5923280 h 6583680"/>
                <a:gd name="connsiteX42" fmla="*/ 1767840 w 2529840"/>
                <a:gd name="connsiteY42" fmla="*/ 5882640 h 6583680"/>
                <a:gd name="connsiteX43" fmla="*/ 1818640 w 2529840"/>
                <a:gd name="connsiteY43" fmla="*/ 5892800 h 6583680"/>
                <a:gd name="connsiteX44" fmla="*/ 1879600 w 2529840"/>
                <a:gd name="connsiteY44" fmla="*/ 5963920 h 6583680"/>
                <a:gd name="connsiteX45" fmla="*/ 1940560 w 2529840"/>
                <a:gd name="connsiteY45" fmla="*/ 6085840 h 6583680"/>
                <a:gd name="connsiteX46" fmla="*/ 2032000 w 2529840"/>
                <a:gd name="connsiteY46" fmla="*/ 6217920 h 6583680"/>
                <a:gd name="connsiteX47" fmla="*/ 2113280 w 2529840"/>
                <a:gd name="connsiteY47" fmla="*/ 6370320 h 6583680"/>
                <a:gd name="connsiteX48" fmla="*/ 2153920 w 2529840"/>
                <a:gd name="connsiteY48" fmla="*/ 6441440 h 6583680"/>
                <a:gd name="connsiteX49" fmla="*/ 1432560 w 2529840"/>
                <a:gd name="connsiteY49" fmla="*/ 6583680 h 6583680"/>
                <a:gd name="connsiteX0" fmla="*/ 2468880 w 2529840"/>
                <a:gd name="connsiteY0" fmla="*/ 5623560 h 6441440"/>
                <a:gd name="connsiteX1" fmla="*/ 2072640 w 2529840"/>
                <a:gd name="connsiteY1" fmla="*/ 1767840 h 6441440"/>
                <a:gd name="connsiteX2" fmla="*/ 2529840 w 2529840"/>
                <a:gd name="connsiteY2" fmla="*/ 797560 h 6441440"/>
                <a:gd name="connsiteX3" fmla="*/ 782320 w 2529840"/>
                <a:gd name="connsiteY3" fmla="*/ 0 h 6441440"/>
                <a:gd name="connsiteX4" fmla="*/ 690880 w 2529840"/>
                <a:gd name="connsiteY4" fmla="*/ 264160 h 6441440"/>
                <a:gd name="connsiteX5" fmla="*/ 487680 w 2529840"/>
                <a:gd name="connsiteY5" fmla="*/ 447040 h 6441440"/>
                <a:gd name="connsiteX6" fmla="*/ 325120 w 2529840"/>
                <a:gd name="connsiteY6" fmla="*/ 660400 h 6441440"/>
                <a:gd name="connsiteX7" fmla="*/ 193040 w 2529840"/>
                <a:gd name="connsiteY7" fmla="*/ 944880 h 6441440"/>
                <a:gd name="connsiteX8" fmla="*/ 132080 w 2529840"/>
                <a:gd name="connsiteY8" fmla="*/ 1188720 h 6441440"/>
                <a:gd name="connsiteX9" fmla="*/ 203200 w 2529840"/>
                <a:gd name="connsiteY9" fmla="*/ 1463040 h 6441440"/>
                <a:gd name="connsiteX10" fmla="*/ 457200 w 2529840"/>
                <a:gd name="connsiteY10" fmla="*/ 1595120 h 6441440"/>
                <a:gd name="connsiteX11" fmla="*/ 528320 w 2529840"/>
                <a:gd name="connsiteY11" fmla="*/ 1778000 h 6441440"/>
                <a:gd name="connsiteX12" fmla="*/ 568960 w 2529840"/>
                <a:gd name="connsiteY12" fmla="*/ 2174240 h 6441440"/>
                <a:gd name="connsiteX13" fmla="*/ 558800 w 2529840"/>
                <a:gd name="connsiteY13" fmla="*/ 2418080 h 6441440"/>
                <a:gd name="connsiteX14" fmla="*/ 447040 w 2529840"/>
                <a:gd name="connsiteY14" fmla="*/ 2661920 h 6441440"/>
                <a:gd name="connsiteX15" fmla="*/ 274320 w 2529840"/>
                <a:gd name="connsiteY15" fmla="*/ 2895600 h 6441440"/>
                <a:gd name="connsiteX16" fmla="*/ 101600 w 2529840"/>
                <a:gd name="connsiteY16" fmla="*/ 3149600 h 6441440"/>
                <a:gd name="connsiteX17" fmla="*/ 20320 w 2529840"/>
                <a:gd name="connsiteY17" fmla="*/ 3362960 h 6441440"/>
                <a:gd name="connsiteX18" fmla="*/ 0 w 2529840"/>
                <a:gd name="connsiteY18" fmla="*/ 3708400 h 6441440"/>
                <a:gd name="connsiteX19" fmla="*/ 30480 w 2529840"/>
                <a:gd name="connsiteY19" fmla="*/ 3931920 h 6441440"/>
                <a:gd name="connsiteX20" fmla="*/ 121920 w 2529840"/>
                <a:gd name="connsiteY20" fmla="*/ 4206240 h 6441440"/>
                <a:gd name="connsiteX21" fmla="*/ 213360 w 2529840"/>
                <a:gd name="connsiteY21" fmla="*/ 4439920 h 6441440"/>
                <a:gd name="connsiteX22" fmla="*/ 325120 w 2529840"/>
                <a:gd name="connsiteY22" fmla="*/ 4572000 h 6441440"/>
                <a:gd name="connsiteX23" fmla="*/ 508000 w 2529840"/>
                <a:gd name="connsiteY23" fmla="*/ 4734560 h 6441440"/>
                <a:gd name="connsiteX24" fmla="*/ 670560 w 2529840"/>
                <a:gd name="connsiteY24" fmla="*/ 4785360 h 6441440"/>
                <a:gd name="connsiteX25" fmla="*/ 853440 w 2529840"/>
                <a:gd name="connsiteY25" fmla="*/ 4836160 h 6441440"/>
                <a:gd name="connsiteX26" fmla="*/ 1026160 w 2529840"/>
                <a:gd name="connsiteY26" fmla="*/ 4836160 h 6441440"/>
                <a:gd name="connsiteX27" fmla="*/ 1178560 w 2529840"/>
                <a:gd name="connsiteY27" fmla="*/ 4866640 h 6441440"/>
                <a:gd name="connsiteX28" fmla="*/ 1320800 w 2529840"/>
                <a:gd name="connsiteY28" fmla="*/ 4897120 h 6441440"/>
                <a:gd name="connsiteX29" fmla="*/ 1381760 w 2529840"/>
                <a:gd name="connsiteY29" fmla="*/ 4968240 h 6441440"/>
                <a:gd name="connsiteX30" fmla="*/ 1432560 w 2529840"/>
                <a:gd name="connsiteY30" fmla="*/ 5059680 h 6441440"/>
                <a:gd name="connsiteX31" fmla="*/ 1432560 w 2529840"/>
                <a:gd name="connsiteY31" fmla="*/ 5222240 h 6441440"/>
                <a:gd name="connsiteX32" fmla="*/ 1432560 w 2529840"/>
                <a:gd name="connsiteY32" fmla="*/ 5334000 h 6441440"/>
                <a:gd name="connsiteX33" fmla="*/ 1432560 w 2529840"/>
                <a:gd name="connsiteY33" fmla="*/ 5476240 h 6441440"/>
                <a:gd name="connsiteX34" fmla="*/ 1412240 w 2529840"/>
                <a:gd name="connsiteY34" fmla="*/ 5669280 h 6441440"/>
                <a:gd name="connsiteX35" fmla="*/ 1361440 w 2529840"/>
                <a:gd name="connsiteY35" fmla="*/ 5760720 h 6441440"/>
                <a:gd name="connsiteX36" fmla="*/ 1371600 w 2529840"/>
                <a:gd name="connsiteY36" fmla="*/ 5862320 h 6441440"/>
                <a:gd name="connsiteX37" fmla="*/ 1391920 w 2529840"/>
                <a:gd name="connsiteY37" fmla="*/ 6075680 h 6441440"/>
                <a:gd name="connsiteX38" fmla="*/ 1422400 w 2529840"/>
                <a:gd name="connsiteY38" fmla="*/ 6126480 h 6441440"/>
                <a:gd name="connsiteX39" fmla="*/ 1452880 w 2529840"/>
                <a:gd name="connsiteY39" fmla="*/ 6116320 h 6441440"/>
                <a:gd name="connsiteX40" fmla="*/ 1605280 w 2529840"/>
                <a:gd name="connsiteY40" fmla="*/ 6004560 h 6441440"/>
                <a:gd name="connsiteX41" fmla="*/ 1696720 w 2529840"/>
                <a:gd name="connsiteY41" fmla="*/ 5923280 h 6441440"/>
                <a:gd name="connsiteX42" fmla="*/ 1767840 w 2529840"/>
                <a:gd name="connsiteY42" fmla="*/ 5882640 h 6441440"/>
                <a:gd name="connsiteX43" fmla="*/ 1818640 w 2529840"/>
                <a:gd name="connsiteY43" fmla="*/ 5892800 h 6441440"/>
                <a:gd name="connsiteX44" fmla="*/ 1879600 w 2529840"/>
                <a:gd name="connsiteY44" fmla="*/ 5963920 h 6441440"/>
                <a:gd name="connsiteX45" fmla="*/ 1940560 w 2529840"/>
                <a:gd name="connsiteY45" fmla="*/ 6085840 h 6441440"/>
                <a:gd name="connsiteX46" fmla="*/ 2032000 w 2529840"/>
                <a:gd name="connsiteY46" fmla="*/ 6217920 h 6441440"/>
                <a:gd name="connsiteX47" fmla="*/ 2113280 w 2529840"/>
                <a:gd name="connsiteY47" fmla="*/ 6370320 h 6441440"/>
                <a:gd name="connsiteX48" fmla="*/ 2153920 w 2529840"/>
                <a:gd name="connsiteY48" fmla="*/ 6441440 h 6441440"/>
                <a:gd name="connsiteX49" fmla="*/ 2468880 w 2529840"/>
                <a:gd name="connsiteY49" fmla="*/ 5623560 h 6441440"/>
                <a:gd name="connsiteX0" fmla="*/ 2468880 w 2971800"/>
                <a:gd name="connsiteY0" fmla="*/ 5623560 h 6441440"/>
                <a:gd name="connsiteX1" fmla="*/ 2072640 w 2971800"/>
                <a:gd name="connsiteY1" fmla="*/ 1767840 h 6441440"/>
                <a:gd name="connsiteX2" fmla="*/ 2971800 w 2971800"/>
                <a:gd name="connsiteY2" fmla="*/ 35560 h 6441440"/>
                <a:gd name="connsiteX3" fmla="*/ 782320 w 2971800"/>
                <a:gd name="connsiteY3" fmla="*/ 0 h 6441440"/>
                <a:gd name="connsiteX4" fmla="*/ 690880 w 2971800"/>
                <a:gd name="connsiteY4" fmla="*/ 264160 h 6441440"/>
                <a:gd name="connsiteX5" fmla="*/ 487680 w 2971800"/>
                <a:gd name="connsiteY5" fmla="*/ 447040 h 6441440"/>
                <a:gd name="connsiteX6" fmla="*/ 325120 w 2971800"/>
                <a:gd name="connsiteY6" fmla="*/ 660400 h 6441440"/>
                <a:gd name="connsiteX7" fmla="*/ 193040 w 2971800"/>
                <a:gd name="connsiteY7" fmla="*/ 944880 h 6441440"/>
                <a:gd name="connsiteX8" fmla="*/ 132080 w 2971800"/>
                <a:gd name="connsiteY8" fmla="*/ 1188720 h 6441440"/>
                <a:gd name="connsiteX9" fmla="*/ 203200 w 2971800"/>
                <a:gd name="connsiteY9" fmla="*/ 1463040 h 6441440"/>
                <a:gd name="connsiteX10" fmla="*/ 457200 w 2971800"/>
                <a:gd name="connsiteY10" fmla="*/ 1595120 h 6441440"/>
                <a:gd name="connsiteX11" fmla="*/ 528320 w 2971800"/>
                <a:gd name="connsiteY11" fmla="*/ 1778000 h 6441440"/>
                <a:gd name="connsiteX12" fmla="*/ 568960 w 2971800"/>
                <a:gd name="connsiteY12" fmla="*/ 2174240 h 6441440"/>
                <a:gd name="connsiteX13" fmla="*/ 558800 w 2971800"/>
                <a:gd name="connsiteY13" fmla="*/ 2418080 h 6441440"/>
                <a:gd name="connsiteX14" fmla="*/ 447040 w 2971800"/>
                <a:gd name="connsiteY14" fmla="*/ 2661920 h 6441440"/>
                <a:gd name="connsiteX15" fmla="*/ 274320 w 2971800"/>
                <a:gd name="connsiteY15" fmla="*/ 2895600 h 6441440"/>
                <a:gd name="connsiteX16" fmla="*/ 101600 w 2971800"/>
                <a:gd name="connsiteY16" fmla="*/ 3149600 h 6441440"/>
                <a:gd name="connsiteX17" fmla="*/ 20320 w 2971800"/>
                <a:gd name="connsiteY17" fmla="*/ 3362960 h 6441440"/>
                <a:gd name="connsiteX18" fmla="*/ 0 w 2971800"/>
                <a:gd name="connsiteY18" fmla="*/ 3708400 h 6441440"/>
                <a:gd name="connsiteX19" fmla="*/ 30480 w 2971800"/>
                <a:gd name="connsiteY19" fmla="*/ 3931920 h 6441440"/>
                <a:gd name="connsiteX20" fmla="*/ 121920 w 2971800"/>
                <a:gd name="connsiteY20" fmla="*/ 4206240 h 6441440"/>
                <a:gd name="connsiteX21" fmla="*/ 213360 w 2971800"/>
                <a:gd name="connsiteY21" fmla="*/ 4439920 h 6441440"/>
                <a:gd name="connsiteX22" fmla="*/ 325120 w 2971800"/>
                <a:gd name="connsiteY22" fmla="*/ 4572000 h 6441440"/>
                <a:gd name="connsiteX23" fmla="*/ 508000 w 2971800"/>
                <a:gd name="connsiteY23" fmla="*/ 4734560 h 6441440"/>
                <a:gd name="connsiteX24" fmla="*/ 670560 w 2971800"/>
                <a:gd name="connsiteY24" fmla="*/ 4785360 h 6441440"/>
                <a:gd name="connsiteX25" fmla="*/ 853440 w 2971800"/>
                <a:gd name="connsiteY25" fmla="*/ 4836160 h 6441440"/>
                <a:gd name="connsiteX26" fmla="*/ 1026160 w 2971800"/>
                <a:gd name="connsiteY26" fmla="*/ 4836160 h 6441440"/>
                <a:gd name="connsiteX27" fmla="*/ 1178560 w 2971800"/>
                <a:gd name="connsiteY27" fmla="*/ 4866640 h 6441440"/>
                <a:gd name="connsiteX28" fmla="*/ 1320800 w 2971800"/>
                <a:gd name="connsiteY28" fmla="*/ 4897120 h 6441440"/>
                <a:gd name="connsiteX29" fmla="*/ 1381760 w 2971800"/>
                <a:gd name="connsiteY29" fmla="*/ 4968240 h 6441440"/>
                <a:gd name="connsiteX30" fmla="*/ 1432560 w 2971800"/>
                <a:gd name="connsiteY30" fmla="*/ 5059680 h 6441440"/>
                <a:gd name="connsiteX31" fmla="*/ 1432560 w 2971800"/>
                <a:gd name="connsiteY31" fmla="*/ 5222240 h 6441440"/>
                <a:gd name="connsiteX32" fmla="*/ 1432560 w 2971800"/>
                <a:gd name="connsiteY32" fmla="*/ 5334000 h 6441440"/>
                <a:gd name="connsiteX33" fmla="*/ 1432560 w 2971800"/>
                <a:gd name="connsiteY33" fmla="*/ 5476240 h 6441440"/>
                <a:gd name="connsiteX34" fmla="*/ 1412240 w 2971800"/>
                <a:gd name="connsiteY34" fmla="*/ 5669280 h 6441440"/>
                <a:gd name="connsiteX35" fmla="*/ 1361440 w 2971800"/>
                <a:gd name="connsiteY35" fmla="*/ 5760720 h 6441440"/>
                <a:gd name="connsiteX36" fmla="*/ 1371600 w 2971800"/>
                <a:gd name="connsiteY36" fmla="*/ 5862320 h 6441440"/>
                <a:gd name="connsiteX37" fmla="*/ 1391920 w 2971800"/>
                <a:gd name="connsiteY37" fmla="*/ 6075680 h 6441440"/>
                <a:gd name="connsiteX38" fmla="*/ 1422400 w 2971800"/>
                <a:gd name="connsiteY38" fmla="*/ 6126480 h 6441440"/>
                <a:gd name="connsiteX39" fmla="*/ 1452880 w 2971800"/>
                <a:gd name="connsiteY39" fmla="*/ 6116320 h 6441440"/>
                <a:gd name="connsiteX40" fmla="*/ 1605280 w 2971800"/>
                <a:gd name="connsiteY40" fmla="*/ 6004560 h 6441440"/>
                <a:gd name="connsiteX41" fmla="*/ 1696720 w 2971800"/>
                <a:gd name="connsiteY41" fmla="*/ 5923280 h 6441440"/>
                <a:gd name="connsiteX42" fmla="*/ 1767840 w 2971800"/>
                <a:gd name="connsiteY42" fmla="*/ 5882640 h 6441440"/>
                <a:gd name="connsiteX43" fmla="*/ 1818640 w 2971800"/>
                <a:gd name="connsiteY43" fmla="*/ 5892800 h 6441440"/>
                <a:gd name="connsiteX44" fmla="*/ 1879600 w 2971800"/>
                <a:gd name="connsiteY44" fmla="*/ 5963920 h 6441440"/>
                <a:gd name="connsiteX45" fmla="*/ 1940560 w 2971800"/>
                <a:gd name="connsiteY45" fmla="*/ 6085840 h 6441440"/>
                <a:gd name="connsiteX46" fmla="*/ 2032000 w 2971800"/>
                <a:gd name="connsiteY46" fmla="*/ 6217920 h 6441440"/>
                <a:gd name="connsiteX47" fmla="*/ 2113280 w 2971800"/>
                <a:gd name="connsiteY47" fmla="*/ 6370320 h 6441440"/>
                <a:gd name="connsiteX48" fmla="*/ 2153920 w 2971800"/>
                <a:gd name="connsiteY48" fmla="*/ 6441440 h 6441440"/>
                <a:gd name="connsiteX49" fmla="*/ 2468880 w 2971800"/>
                <a:gd name="connsiteY49" fmla="*/ 5623560 h 6441440"/>
                <a:gd name="connsiteX0" fmla="*/ 2468880 w 2971800"/>
                <a:gd name="connsiteY0" fmla="*/ 5623560 h 6441440"/>
                <a:gd name="connsiteX1" fmla="*/ 2072640 w 2971800"/>
                <a:gd name="connsiteY1" fmla="*/ 1767840 h 6441440"/>
                <a:gd name="connsiteX2" fmla="*/ 2390799 w 2971800"/>
                <a:gd name="connsiteY2" fmla="*/ 1067373 h 6441440"/>
                <a:gd name="connsiteX3" fmla="*/ 2971800 w 2971800"/>
                <a:gd name="connsiteY3" fmla="*/ 35560 h 6441440"/>
                <a:gd name="connsiteX4" fmla="*/ 782320 w 2971800"/>
                <a:gd name="connsiteY4" fmla="*/ 0 h 6441440"/>
                <a:gd name="connsiteX5" fmla="*/ 690880 w 2971800"/>
                <a:gd name="connsiteY5" fmla="*/ 264160 h 6441440"/>
                <a:gd name="connsiteX6" fmla="*/ 487680 w 2971800"/>
                <a:gd name="connsiteY6" fmla="*/ 447040 h 6441440"/>
                <a:gd name="connsiteX7" fmla="*/ 325120 w 2971800"/>
                <a:gd name="connsiteY7" fmla="*/ 660400 h 6441440"/>
                <a:gd name="connsiteX8" fmla="*/ 193040 w 2971800"/>
                <a:gd name="connsiteY8" fmla="*/ 944880 h 6441440"/>
                <a:gd name="connsiteX9" fmla="*/ 132080 w 2971800"/>
                <a:gd name="connsiteY9" fmla="*/ 1188720 h 6441440"/>
                <a:gd name="connsiteX10" fmla="*/ 203200 w 2971800"/>
                <a:gd name="connsiteY10" fmla="*/ 1463040 h 6441440"/>
                <a:gd name="connsiteX11" fmla="*/ 457200 w 2971800"/>
                <a:gd name="connsiteY11" fmla="*/ 1595120 h 6441440"/>
                <a:gd name="connsiteX12" fmla="*/ 528320 w 2971800"/>
                <a:gd name="connsiteY12" fmla="*/ 1778000 h 6441440"/>
                <a:gd name="connsiteX13" fmla="*/ 568960 w 2971800"/>
                <a:gd name="connsiteY13" fmla="*/ 2174240 h 6441440"/>
                <a:gd name="connsiteX14" fmla="*/ 558800 w 2971800"/>
                <a:gd name="connsiteY14" fmla="*/ 2418080 h 6441440"/>
                <a:gd name="connsiteX15" fmla="*/ 447040 w 2971800"/>
                <a:gd name="connsiteY15" fmla="*/ 2661920 h 6441440"/>
                <a:gd name="connsiteX16" fmla="*/ 274320 w 2971800"/>
                <a:gd name="connsiteY16" fmla="*/ 2895600 h 6441440"/>
                <a:gd name="connsiteX17" fmla="*/ 101600 w 2971800"/>
                <a:gd name="connsiteY17" fmla="*/ 3149600 h 6441440"/>
                <a:gd name="connsiteX18" fmla="*/ 20320 w 2971800"/>
                <a:gd name="connsiteY18" fmla="*/ 3362960 h 6441440"/>
                <a:gd name="connsiteX19" fmla="*/ 0 w 2971800"/>
                <a:gd name="connsiteY19" fmla="*/ 3708400 h 6441440"/>
                <a:gd name="connsiteX20" fmla="*/ 30480 w 2971800"/>
                <a:gd name="connsiteY20" fmla="*/ 3931920 h 6441440"/>
                <a:gd name="connsiteX21" fmla="*/ 121920 w 2971800"/>
                <a:gd name="connsiteY21" fmla="*/ 4206240 h 6441440"/>
                <a:gd name="connsiteX22" fmla="*/ 213360 w 2971800"/>
                <a:gd name="connsiteY22" fmla="*/ 4439920 h 6441440"/>
                <a:gd name="connsiteX23" fmla="*/ 325120 w 2971800"/>
                <a:gd name="connsiteY23" fmla="*/ 4572000 h 6441440"/>
                <a:gd name="connsiteX24" fmla="*/ 508000 w 2971800"/>
                <a:gd name="connsiteY24" fmla="*/ 4734560 h 6441440"/>
                <a:gd name="connsiteX25" fmla="*/ 670560 w 2971800"/>
                <a:gd name="connsiteY25" fmla="*/ 4785360 h 6441440"/>
                <a:gd name="connsiteX26" fmla="*/ 853440 w 2971800"/>
                <a:gd name="connsiteY26" fmla="*/ 4836160 h 6441440"/>
                <a:gd name="connsiteX27" fmla="*/ 1026160 w 2971800"/>
                <a:gd name="connsiteY27" fmla="*/ 4836160 h 6441440"/>
                <a:gd name="connsiteX28" fmla="*/ 1178560 w 2971800"/>
                <a:gd name="connsiteY28" fmla="*/ 4866640 h 6441440"/>
                <a:gd name="connsiteX29" fmla="*/ 1320800 w 2971800"/>
                <a:gd name="connsiteY29" fmla="*/ 4897120 h 6441440"/>
                <a:gd name="connsiteX30" fmla="*/ 1381760 w 2971800"/>
                <a:gd name="connsiteY30" fmla="*/ 4968240 h 6441440"/>
                <a:gd name="connsiteX31" fmla="*/ 1432560 w 2971800"/>
                <a:gd name="connsiteY31" fmla="*/ 5059680 h 6441440"/>
                <a:gd name="connsiteX32" fmla="*/ 1432560 w 2971800"/>
                <a:gd name="connsiteY32" fmla="*/ 5222240 h 6441440"/>
                <a:gd name="connsiteX33" fmla="*/ 1432560 w 2971800"/>
                <a:gd name="connsiteY33" fmla="*/ 5334000 h 6441440"/>
                <a:gd name="connsiteX34" fmla="*/ 1432560 w 2971800"/>
                <a:gd name="connsiteY34" fmla="*/ 5476240 h 6441440"/>
                <a:gd name="connsiteX35" fmla="*/ 1412240 w 2971800"/>
                <a:gd name="connsiteY35" fmla="*/ 5669280 h 6441440"/>
                <a:gd name="connsiteX36" fmla="*/ 1361440 w 2971800"/>
                <a:gd name="connsiteY36" fmla="*/ 5760720 h 6441440"/>
                <a:gd name="connsiteX37" fmla="*/ 1371600 w 2971800"/>
                <a:gd name="connsiteY37" fmla="*/ 5862320 h 6441440"/>
                <a:gd name="connsiteX38" fmla="*/ 1391920 w 2971800"/>
                <a:gd name="connsiteY38" fmla="*/ 6075680 h 6441440"/>
                <a:gd name="connsiteX39" fmla="*/ 1422400 w 2971800"/>
                <a:gd name="connsiteY39" fmla="*/ 6126480 h 6441440"/>
                <a:gd name="connsiteX40" fmla="*/ 1452880 w 2971800"/>
                <a:gd name="connsiteY40" fmla="*/ 6116320 h 6441440"/>
                <a:gd name="connsiteX41" fmla="*/ 1605280 w 2971800"/>
                <a:gd name="connsiteY41" fmla="*/ 6004560 h 6441440"/>
                <a:gd name="connsiteX42" fmla="*/ 1696720 w 2971800"/>
                <a:gd name="connsiteY42" fmla="*/ 5923280 h 6441440"/>
                <a:gd name="connsiteX43" fmla="*/ 1767840 w 2971800"/>
                <a:gd name="connsiteY43" fmla="*/ 5882640 h 6441440"/>
                <a:gd name="connsiteX44" fmla="*/ 1818640 w 2971800"/>
                <a:gd name="connsiteY44" fmla="*/ 5892800 h 6441440"/>
                <a:gd name="connsiteX45" fmla="*/ 1879600 w 2971800"/>
                <a:gd name="connsiteY45" fmla="*/ 5963920 h 6441440"/>
                <a:gd name="connsiteX46" fmla="*/ 1940560 w 2971800"/>
                <a:gd name="connsiteY46" fmla="*/ 6085840 h 6441440"/>
                <a:gd name="connsiteX47" fmla="*/ 2032000 w 2971800"/>
                <a:gd name="connsiteY47" fmla="*/ 6217920 h 6441440"/>
                <a:gd name="connsiteX48" fmla="*/ 2113280 w 2971800"/>
                <a:gd name="connsiteY48" fmla="*/ 6370320 h 6441440"/>
                <a:gd name="connsiteX49" fmla="*/ 2153920 w 2971800"/>
                <a:gd name="connsiteY49" fmla="*/ 6441440 h 6441440"/>
                <a:gd name="connsiteX50" fmla="*/ 2468880 w 2971800"/>
                <a:gd name="connsiteY50" fmla="*/ 5623560 h 6441440"/>
                <a:gd name="connsiteX0" fmla="*/ 2468880 w 3609999"/>
                <a:gd name="connsiteY0" fmla="*/ 5623560 h 6441440"/>
                <a:gd name="connsiteX1" fmla="*/ 2072640 w 3609999"/>
                <a:gd name="connsiteY1" fmla="*/ 1767840 h 6441440"/>
                <a:gd name="connsiteX2" fmla="*/ 3609999 w 3609999"/>
                <a:gd name="connsiteY2" fmla="*/ 1097853 h 6441440"/>
                <a:gd name="connsiteX3" fmla="*/ 2971800 w 3609999"/>
                <a:gd name="connsiteY3" fmla="*/ 35560 h 6441440"/>
                <a:gd name="connsiteX4" fmla="*/ 782320 w 3609999"/>
                <a:gd name="connsiteY4" fmla="*/ 0 h 6441440"/>
                <a:gd name="connsiteX5" fmla="*/ 690880 w 3609999"/>
                <a:gd name="connsiteY5" fmla="*/ 264160 h 6441440"/>
                <a:gd name="connsiteX6" fmla="*/ 487680 w 3609999"/>
                <a:gd name="connsiteY6" fmla="*/ 447040 h 6441440"/>
                <a:gd name="connsiteX7" fmla="*/ 325120 w 3609999"/>
                <a:gd name="connsiteY7" fmla="*/ 660400 h 6441440"/>
                <a:gd name="connsiteX8" fmla="*/ 193040 w 3609999"/>
                <a:gd name="connsiteY8" fmla="*/ 944880 h 6441440"/>
                <a:gd name="connsiteX9" fmla="*/ 132080 w 3609999"/>
                <a:gd name="connsiteY9" fmla="*/ 1188720 h 6441440"/>
                <a:gd name="connsiteX10" fmla="*/ 203200 w 3609999"/>
                <a:gd name="connsiteY10" fmla="*/ 1463040 h 6441440"/>
                <a:gd name="connsiteX11" fmla="*/ 457200 w 3609999"/>
                <a:gd name="connsiteY11" fmla="*/ 1595120 h 6441440"/>
                <a:gd name="connsiteX12" fmla="*/ 528320 w 3609999"/>
                <a:gd name="connsiteY12" fmla="*/ 1778000 h 6441440"/>
                <a:gd name="connsiteX13" fmla="*/ 568960 w 3609999"/>
                <a:gd name="connsiteY13" fmla="*/ 2174240 h 6441440"/>
                <a:gd name="connsiteX14" fmla="*/ 558800 w 3609999"/>
                <a:gd name="connsiteY14" fmla="*/ 2418080 h 6441440"/>
                <a:gd name="connsiteX15" fmla="*/ 447040 w 3609999"/>
                <a:gd name="connsiteY15" fmla="*/ 2661920 h 6441440"/>
                <a:gd name="connsiteX16" fmla="*/ 274320 w 3609999"/>
                <a:gd name="connsiteY16" fmla="*/ 2895600 h 6441440"/>
                <a:gd name="connsiteX17" fmla="*/ 101600 w 3609999"/>
                <a:gd name="connsiteY17" fmla="*/ 3149600 h 6441440"/>
                <a:gd name="connsiteX18" fmla="*/ 20320 w 3609999"/>
                <a:gd name="connsiteY18" fmla="*/ 3362960 h 6441440"/>
                <a:gd name="connsiteX19" fmla="*/ 0 w 3609999"/>
                <a:gd name="connsiteY19" fmla="*/ 3708400 h 6441440"/>
                <a:gd name="connsiteX20" fmla="*/ 30480 w 3609999"/>
                <a:gd name="connsiteY20" fmla="*/ 3931920 h 6441440"/>
                <a:gd name="connsiteX21" fmla="*/ 121920 w 3609999"/>
                <a:gd name="connsiteY21" fmla="*/ 4206240 h 6441440"/>
                <a:gd name="connsiteX22" fmla="*/ 213360 w 3609999"/>
                <a:gd name="connsiteY22" fmla="*/ 4439920 h 6441440"/>
                <a:gd name="connsiteX23" fmla="*/ 325120 w 3609999"/>
                <a:gd name="connsiteY23" fmla="*/ 4572000 h 6441440"/>
                <a:gd name="connsiteX24" fmla="*/ 508000 w 3609999"/>
                <a:gd name="connsiteY24" fmla="*/ 4734560 h 6441440"/>
                <a:gd name="connsiteX25" fmla="*/ 670560 w 3609999"/>
                <a:gd name="connsiteY25" fmla="*/ 4785360 h 6441440"/>
                <a:gd name="connsiteX26" fmla="*/ 853440 w 3609999"/>
                <a:gd name="connsiteY26" fmla="*/ 4836160 h 6441440"/>
                <a:gd name="connsiteX27" fmla="*/ 1026160 w 3609999"/>
                <a:gd name="connsiteY27" fmla="*/ 4836160 h 6441440"/>
                <a:gd name="connsiteX28" fmla="*/ 1178560 w 3609999"/>
                <a:gd name="connsiteY28" fmla="*/ 4866640 h 6441440"/>
                <a:gd name="connsiteX29" fmla="*/ 1320800 w 3609999"/>
                <a:gd name="connsiteY29" fmla="*/ 4897120 h 6441440"/>
                <a:gd name="connsiteX30" fmla="*/ 1381760 w 3609999"/>
                <a:gd name="connsiteY30" fmla="*/ 4968240 h 6441440"/>
                <a:gd name="connsiteX31" fmla="*/ 1432560 w 3609999"/>
                <a:gd name="connsiteY31" fmla="*/ 5059680 h 6441440"/>
                <a:gd name="connsiteX32" fmla="*/ 1432560 w 3609999"/>
                <a:gd name="connsiteY32" fmla="*/ 5222240 h 6441440"/>
                <a:gd name="connsiteX33" fmla="*/ 1432560 w 3609999"/>
                <a:gd name="connsiteY33" fmla="*/ 5334000 h 6441440"/>
                <a:gd name="connsiteX34" fmla="*/ 1432560 w 3609999"/>
                <a:gd name="connsiteY34" fmla="*/ 5476240 h 6441440"/>
                <a:gd name="connsiteX35" fmla="*/ 1412240 w 3609999"/>
                <a:gd name="connsiteY35" fmla="*/ 5669280 h 6441440"/>
                <a:gd name="connsiteX36" fmla="*/ 1361440 w 3609999"/>
                <a:gd name="connsiteY36" fmla="*/ 5760720 h 6441440"/>
                <a:gd name="connsiteX37" fmla="*/ 1371600 w 3609999"/>
                <a:gd name="connsiteY37" fmla="*/ 5862320 h 6441440"/>
                <a:gd name="connsiteX38" fmla="*/ 1391920 w 3609999"/>
                <a:gd name="connsiteY38" fmla="*/ 6075680 h 6441440"/>
                <a:gd name="connsiteX39" fmla="*/ 1422400 w 3609999"/>
                <a:gd name="connsiteY39" fmla="*/ 6126480 h 6441440"/>
                <a:gd name="connsiteX40" fmla="*/ 1452880 w 3609999"/>
                <a:gd name="connsiteY40" fmla="*/ 6116320 h 6441440"/>
                <a:gd name="connsiteX41" fmla="*/ 1605280 w 3609999"/>
                <a:gd name="connsiteY41" fmla="*/ 6004560 h 6441440"/>
                <a:gd name="connsiteX42" fmla="*/ 1696720 w 3609999"/>
                <a:gd name="connsiteY42" fmla="*/ 5923280 h 6441440"/>
                <a:gd name="connsiteX43" fmla="*/ 1767840 w 3609999"/>
                <a:gd name="connsiteY43" fmla="*/ 5882640 h 6441440"/>
                <a:gd name="connsiteX44" fmla="*/ 1818640 w 3609999"/>
                <a:gd name="connsiteY44" fmla="*/ 5892800 h 6441440"/>
                <a:gd name="connsiteX45" fmla="*/ 1879600 w 3609999"/>
                <a:gd name="connsiteY45" fmla="*/ 5963920 h 6441440"/>
                <a:gd name="connsiteX46" fmla="*/ 1940560 w 3609999"/>
                <a:gd name="connsiteY46" fmla="*/ 6085840 h 6441440"/>
                <a:gd name="connsiteX47" fmla="*/ 2032000 w 3609999"/>
                <a:gd name="connsiteY47" fmla="*/ 6217920 h 6441440"/>
                <a:gd name="connsiteX48" fmla="*/ 2113280 w 3609999"/>
                <a:gd name="connsiteY48" fmla="*/ 6370320 h 6441440"/>
                <a:gd name="connsiteX49" fmla="*/ 2153920 w 3609999"/>
                <a:gd name="connsiteY49" fmla="*/ 6441440 h 6441440"/>
                <a:gd name="connsiteX50" fmla="*/ 2468880 w 3609999"/>
                <a:gd name="connsiteY50" fmla="*/ 5623560 h 6441440"/>
                <a:gd name="connsiteX0" fmla="*/ 2468880 w 4389120"/>
                <a:gd name="connsiteY0" fmla="*/ 5623560 h 6441440"/>
                <a:gd name="connsiteX1" fmla="*/ 4389120 w 4389120"/>
                <a:gd name="connsiteY1" fmla="*/ 1600200 h 6441440"/>
                <a:gd name="connsiteX2" fmla="*/ 3609999 w 4389120"/>
                <a:gd name="connsiteY2" fmla="*/ 109785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2468880 w 4389120"/>
                <a:gd name="connsiteY0" fmla="*/ 5623560 h 6441440"/>
                <a:gd name="connsiteX1" fmla="*/ 4389120 w 4389120"/>
                <a:gd name="connsiteY1" fmla="*/ 1600200 h 6441440"/>
                <a:gd name="connsiteX2" fmla="*/ 3107079 w 4389120"/>
                <a:gd name="connsiteY2" fmla="*/ 158553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4389120 w 4389120"/>
                <a:gd name="connsiteY50" fmla="*/ 6827520 h 682752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2954678 w 4389120"/>
                <a:gd name="connsiteY50" fmla="*/ 6569013 h 6827520"/>
                <a:gd name="connsiteX51" fmla="*/ 4389120 w 4389120"/>
                <a:gd name="connsiteY51" fmla="*/ 6827520 h 6827520"/>
                <a:gd name="connsiteX0" fmla="*/ 4389120 w 4389120"/>
                <a:gd name="connsiteY0" fmla="*/ 6827520 h 6919533"/>
                <a:gd name="connsiteX1" fmla="*/ 4389120 w 4389120"/>
                <a:gd name="connsiteY1" fmla="*/ 1600200 h 6919533"/>
                <a:gd name="connsiteX2" fmla="*/ 3107079 w 4389120"/>
                <a:gd name="connsiteY2" fmla="*/ 1585533 h 6919533"/>
                <a:gd name="connsiteX3" fmla="*/ 2971800 w 4389120"/>
                <a:gd name="connsiteY3" fmla="*/ 35560 h 6919533"/>
                <a:gd name="connsiteX4" fmla="*/ 782320 w 4389120"/>
                <a:gd name="connsiteY4" fmla="*/ 0 h 6919533"/>
                <a:gd name="connsiteX5" fmla="*/ 690880 w 4389120"/>
                <a:gd name="connsiteY5" fmla="*/ 264160 h 6919533"/>
                <a:gd name="connsiteX6" fmla="*/ 487680 w 4389120"/>
                <a:gd name="connsiteY6" fmla="*/ 447040 h 6919533"/>
                <a:gd name="connsiteX7" fmla="*/ 325120 w 4389120"/>
                <a:gd name="connsiteY7" fmla="*/ 660400 h 6919533"/>
                <a:gd name="connsiteX8" fmla="*/ 193040 w 4389120"/>
                <a:gd name="connsiteY8" fmla="*/ 944880 h 6919533"/>
                <a:gd name="connsiteX9" fmla="*/ 132080 w 4389120"/>
                <a:gd name="connsiteY9" fmla="*/ 1188720 h 6919533"/>
                <a:gd name="connsiteX10" fmla="*/ 203200 w 4389120"/>
                <a:gd name="connsiteY10" fmla="*/ 1463040 h 6919533"/>
                <a:gd name="connsiteX11" fmla="*/ 457200 w 4389120"/>
                <a:gd name="connsiteY11" fmla="*/ 1595120 h 6919533"/>
                <a:gd name="connsiteX12" fmla="*/ 528320 w 4389120"/>
                <a:gd name="connsiteY12" fmla="*/ 1778000 h 6919533"/>
                <a:gd name="connsiteX13" fmla="*/ 568960 w 4389120"/>
                <a:gd name="connsiteY13" fmla="*/ 2174240 h 6919533"/>
                <a:gd name="connsiteX14" fmla="*/ 558800 w 4389120"/>
                <a:gd name="connsiteY14" fmla="*/ 2418080 h 6919533"/>
                <a:gd name="connsiteX15" fmla="*/ 447040 w 4389120"/>
                <a:gd name="connsiteY15" fmla="*/ 2661920 h 6919533"/>
                <a:gd name="connsiteX16" fmla="*/ 274320 w 4389120"/>
                <a:gd name="connsiteY16" fmla="*/ 2895600 h 6919533"/>
                <a:gd name="connsiteX17" fmla="*/ 101600 w 4389120"/>
                <a:gd name="connsiteY17" fmla="*/ 3149600 h 6919533"/>
                <a:gd name="connsiteX18" fmla="*/ 20320 w 4389120"/>
                <a:gd name="connsiteY18" fmla="*/ 3362960 h 6919533"/>
                <a:gd name="connsiteX19" fmla="*/ 0 w 4389120"/>
                <a:gd name="connsiteY19" fmla="*/ 3708400 h 6919533"/>
                <a:gd name="connsiteX20" fmla="*/ 30480 w 4389120"/>
                <a:gd name="connsiteY20" fmla="*/ 3931920 h 6919533"/>
                <a:gd name="connsiteX21" fmla="*/ 121920 w 4389120"/>
                <a:gd name="connsiteY21" fmla="*/ 4206240 h 6919533"/>
                <a:gd name="connsiteX22" fmla="*/ 213360 w 4389120"/>
                <a:gd name="connsiteY22" fmla="*/ 4439920 h 6919533"/>
                <a:gd name="connsiteX23" fmla="*/ 325120 w 4389120"/>
                <a:gd name="connsiteY23" fmla="*/ 4572000 h 6919533"/>
                <a:gd name="connsiteX24" fmla="*/ 508000 w 4389120"/>
                <a:gd name="connsiteY24" fmla="*/ 4734560 h 6919533"/>
                <a:gd name="connsiteX25" fmla="*/ 670560 w 4389120"/>
                <a:gd name="connsiteY25" fmla="*/ 4785360 h 6919533"/>
                <a:gd name="connsiteX26" fmla="*/ 853440 w 4389120"/>
                <a:gd name="connsiteY26" fmla="*/ 4836160 h 6919533"/>
                <a:gd name="connsiteX27" fmla="*/ 1026160 w 4389120"/>
                <a:gd name="connsiteY27" fmla="*/ 4836160 h 6919533"/>
                <a:gd name="connsiteX28" fmla="*/ 1178560 w 4389120"/>
                <a:gd name="connsiteY28" fmla="*/ 4866640 h 6919533"/>
                <a:gd name="connsiteX29" fmla="*/ 1320800 w 4389120"/>
                <a:gd name="connsiteY29" fmla="*/ 4897120 h 6919533"/>
                <a:gd name="connsiteX30" fmla="*/ 1381760 w 4389120"/>
                <a:gd name="connsiteY30" fmla="*/ 4968240 h 6919533"/>
                <a:gd name="connsiteX31" fmla="*/ 1432560 w 4389120"/>
                <a:gd name="connsiteY31" fmla="*/ 5059680 h 6919533"/>
                <a:gd name="connsiteX32" fmla="*/ 1432560 w 4389120"/>
                <a:gd name="connsiteY32" fmla="*/ 5222240 h 6919533"/>
                <a:gd name="connsiteX33" fmla="*/ 1432560 w 4389120"/>
                <a:gd name="connsiteY33" fmla="*/ 5334000 h 6919533"/>
                <a:gd name="connsiteX34" fmla="*/ 1432560 w 4389120"/>
                <a:gd name="connsiteY34" fmla="*/ 5476240 h 6919533"/>
                <a:gd name="connsiteX35" fmla="*/ 1412240 w 4389120"/>
                <a:gd name="connsiteY35" fmla="*/ 5669280 h 6919533"/>
                <a:gd name="connsiteX36" fmla="*/ 1361440 w 4389120"/>
                <a:gd name="connsiteY36" fmla="*/ 5760720 h 6919533"/>
                <a:gd name="connsiteX37" fmla="*/ 1371600 w 4389120"/>
                <a:gd name="connsiteY37" fmla="*/ 5862320 h 6919533"/>
                <a:gd name="connsiteX38" fmla="*/ 1391920 w 4389120"/>
                <a:gd name="connsiteY38" fmla="*/ 6075680 h 6919533"/>
                <a:gd name="connsiteX39" fmla="*/ 1422400 w 4389120"/>
                <a:gd name="connsiteY39" fmla="*/ 6126480 h 6919533"/>
                <a:gd name="connsiteX40" fmla="*/ 1452880 w 4389120"/>
                <a:gd name="connsiteY40" fmla="*/ 6116320 h 6919533"/>
                <a:gd name="connsiteX41" fmla="*/ 1605280 w 4389120"/>
                <a:gd name="connsiteY41" fmla="*/ 6004560 h 6919533"/>
                <a:gd name="connsiteX42" fmla="*/ 1696720 w 4389120"/>
                <a:gd name="connsiteY42" fmla="*/ 5923280 h 6919533"/>
                <a:gd name="connsiteX43" fmla="*/ 1767840 w 4389120"/>
                <a:gd name="connsiteY43" fmla="*/ 5882640 h 6919533"/>
                <a:gd name="connsiteX44" fmla="*/ 1818640 w 4389120"/>
                <a:gd name="connsiteY44" fmla="*/ 5892800 h 6919533"/>
                <a:gd name="connsiteX45" fmla="*/ 1879600 w 4389120"/>
                <a:gd name="connsiteY45" fmla="*/ 5963920 h 6919533"/>
                <a:gd name="connsiteX46" fmla="*/ 1940560 w 4389120"/>
                <a:gd name="connsiteY46" fmla="*/ 6085840 h 6919533"/>
                <a:gd name="connsiteX47" fmla="*/ 2032000 w 4389120"/>
                <a:gd name="connsiteY47" fmla="*/ 6217920 h 6919533"/>
                <a:gd name="connsiteX48" fmla="*/ 2113280 w 4389120"/>
                <a:gd name="connsiteY48" fmla="*/ 6370320 h 6919533"/>
                <a:gd name="connsiteX49" fmla="*/ 2153920 w 4389120"/>
                <a:gd name="connsiteY49" fmla="*/ 6441440 h 6919533"/>
                <a:gd name="connsiteX50" fmla="*/ 2223158 w 4389120"/>
                <a:gd name="connsiteY50" fmla="*/ 6919533 h 6919533"/>
                <a:gd name="connsiteX51" fmla="*/ 4389120 w 4389120"/>
                <a:gd name="connsiteY51" fmla="*/ 6827520 h 691953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53920 w 4389120"/>
                <a:gd name="connsiteY49" fmla="*/ 6441440 h 6873813"/>
                <a:gd name="connsiteX50" fmla="*/ 2177438 w 4389120"/>
                <a:gd name="connsiteY50" fmla="*/ 6873813 h 6873813"/>
                <a:gd name="connsiteX51" fmla="*/ 4389120 w 4389120"/>
                <a:gd name="connsiteY51" fmla="*/ 6827520 h 687381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23440 w 4389120"/>
                <a:gd name="connsiteY49" fmla="*/ 6578600 h 6873813"/>
                <a:gd name="connsiteX50" fmla="*/ 2177438 w 4389120"/>
                <a:gd name="connsiteY50" fmla="*/ 6873813 h 6873813"/>
                <a:gd name="connsiteX51" fmla="*/ 4389120 w 4389120"/>
                <a:gd name="connsiteY51" fmla="*/ 6827520 h 687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389120" h="6873813">
                  <a:moveTo>
                    <a:pt x="4389120" y="6827520"/>
                  </a:moveTo>
                  <a:lnTo>
                    <a:pt x="4389120" y="1600200"/>
                  </a:lnTo>
                  <a:lnTo>
                    <a:pt x="3107079" y="1585533"/>
                  </a:lnTo>
                  <a:lnTo>
                    <a:pt x="2971800" y="35560"/>
                  </a:lnTo>
                  <a:lnTo>
                    <a:pt x="782320" y="0"/>
                  </a:lnTo>
                  <a:cubicBezTo>
                    <a:pt x="762000" y="220133"/>
                    <a:pt x="721360" y="176107"/>
                    <a:pt x="690880" y="264160"/>
                  </a:cubicBezTo>
                  <a:lnTo>
                    <a:pt x="487680" y="447040"/>
                  </a:lnTo>
                  <a:lnTo>
                    <a:pt x="325120" y="660400"/>
                  </a:lnTo>
                  <a:lnTo>
                    <a:pt x="193040" y="944880"/>
                  </a:lnTo>
                  <a:lnTo>
                    <a:pt x="132080" y="1188720"/>
                  </a:lnTo>
                  <a:lnTo>
                    <a:pt x="203200" y="1463040"/>
                  </a:lnTo>
                  <a:lnTo>
                    <a:pt x="457200" y="1595120"/>
                  </a:lnTo>
                  <a:lnTo>
                    <a:pt x="528320" y="1778000"/>
                  </a:lnTo>
                  <a:lnTo>
                    <a:pt x="568960" y="2174240"/>
                  </a:lnTo>
                  <a:lnTo>
                    <a:pt x="558800" y="2418080"/>
                  </a:lnTo>
                  <a:lnTo>
                    <a:pt x="447040" y="2661920"/>
                  </a:lnTo>
                  <a:lnTo>
                    <a:pt x="274320" y="2895600"/>
                  </a:lnTo>
                  <a:lnTo>
                    <a:pt x="101600" y="3149600"/>
                  </a:lnTo>
                  <a:lnTo>
                    <a:pt x="20320" y="3362960"/>
                  </a:lnTo>
                  <a:lnTo>
                    <a:pt x="0" y="3708400"/>
                  </a:lnTo>
                  <a:lnTo>
                    <a:pt x="30480" y="3931920"/>
                  </a:lnTo>
                  <a:lnTo>
                    <a:pt x="121920" y="4206240"/>
                  </a:lnTo>
                  <a:lnTo>
                    <a:pt x="213360" y="4439920"/>
                  </a:lnTo>
                  <a:lnTo>
                    <a:pt x="325120" y="4572000"/>
                  </a:lnTo>
                  <a:lnTo>
                    <a:pt x="508000" y="4734560"/>
                  </a:lnTo>
                  <a:lnTo>
                    <a:pt x="670560" y="4785360"/>
                  </a:lnTo>
                  <a:lnTo>
                    <a:pt x="853440" y="4836160"/>
                  </a:lnTo>
                  <a:lnTo>
                    <a:pt x="1026160" y="4836160"/>
                  </a:lnTo>
                  <a:lnTo>
                    <a:pt x="1178560" y="4866640"/>
                  </a:lnTo>
                  <a:lnTo>
                    <a:pt x="1320800" y="4897120"/>
                  </a:lnTo>
                  <a:lnTo>
                    <a:pt x="1381760" y="4968240"/>
                  </a:lnTo>
                  <a:lnTo>
                    <a:pt x="1432560" y="5059680"/>
                  </a:lnTo>
                  <a:lnTo>
                    <a:pt x="1432560" y="5222240"/>
                  </a:lnTo>
                  <a:lnTo>
                    <a:pt x="1432560" y="5334000"/>
                  </a:lnTo>
                  <a:lnTo>
                    <a:pt x="1432560" y="5476240"/>
                  </a:lnTo>
                  <a:lnTo>
                    <a:pt x="1412240" y="5669280"/>
                  </a:lnTo>
                  <a:lnTo>
                    <a:pt x="1361440" y="5760720"/>
                  </a:lnTo>
                  <a:lnTo>
                    <a:pt x="1371600" y="5862320"/>
                  </a:lnTo>
                  <a:lnTo>
                    <a:pt x="1391920" y="6075680"/>
                  </a:lnTo>
                  <a:lnTo>
                    <a:pt x="1422400" y="6126480"/>
                  </a:lnTo>
                  <a:lnTo>
                    <a:pt x="1452880" y="6116320"/>
                  </a:lnTo>
                  <a:lnTo>
                    <a:pt x="1605280" y="6004560"/>
                  </a:lnTo>
                  <a:lnTo>
                    <a:pt x="1696720" y="5923280"/>
                  </a:lnTo>
                  <a:lnTo>
                    <a:pt x="1767840" y="5882640"/>
                  </a:lnTo>
                  <a:lnTo>
                    <a:pt x="1818640" y="5892800"/>
                  </a:lnTo>
                  <a:lnTo>
                    <a:pt x="1879600" y="5963920"/>
                  </a:lnTo>
                  <a:lnTo>
                    <a:pt x="1940560" y="6085840"/>
                  </a:lnTo>
                  <a:lnTo>
                    <a:pt x="2032000" y="6217920"/>
                  </a:lnTo>
                  <a:lnTo>
                    <a:pt x="2113280" y="6370320"/>
                  </a:lnTo>
                  <a:lnTo>
                    <a:pt x="2123440" y="6578600"/>
                  </a:lnTo>
                  <a:lnTo>
                    <a:pt x="2177438" y="6873813"/>
                  </a:lnTo>
                  <a:lnTo>
                    <a:pt x="4389120" y="6827520"/>
                  </a:lnTo>
                  <a:close/>
                </a:path>
              </a:pathLst>
            </a:custGeom>
            <a:solidFill>
              <a:schemeClr val="accent2">
                <a:lumMod val="40000"/>
                <a:lumOff val="6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mc:AlternateContent xmlns:mc="http://schemas.openxmlformats.org/markup-compatibility/2006" xmlns:p14="http://schemas.microsoft.com/office/powerpoint/2010/main">
          <mc:Choice Requires="p14">
            <p:contentPart p14:bwMode="auto" r:id="rId2">
              <p14:nvContentPartPr>
                <p14:cNvPr id="3" name="Inkt 2">
                  <a:extLst>
                    <a:ext uri="{FF2B5EF4-FFF2-40B4-BE49-F238E27FC236}">
                      <a16:creationId xmlns:a16="http://schemas.microsoft.com/office/drawing/2014/main" id="{BC55EF69-6E21-45ED-8874-4B00FB32F155}"/>
                    </a:ext>
                  </a:extLst>
                </p14:cNvPr>
                <p14:cNvContentPartPr/>
                <p14:nvPr/>
              </p14:nvContentPartPr>
              <p14:xfrm>
                <a:off x="2787160" y="4959667"/>
                <a:ext cx="2520" cy="3600"/>
              </p14:xfrm>
            </p:contentPart>
          </mc:Choice>
          <mc:Fallback xmlns="">
            <p:pic>
              <p:nvPicPr>
                <p:cNvPr id="3" name="Inkt 2">
                  <a:extLst>
                    <a:ext uri="{FF2B5EF4-FFF2-40B4-BE49-F238E27FC236}">
                      <a16:creationId xmlns:a16="http://schemas.microsoft.com/office/drawing/2014/main" id="{BC55EF69-6E21-45ED-8874-4B00FB32F155}"/>
                    </a:ext>
                  </a:extLst>
                </p:cNvPr>
                <p:cNvPicPr/>
                <p:nvPr/>
              </p:nvPicPr>
              <p:blipFill>
                <a:blip r:embed="rId3"/>
                <a:stretch>
                  <a:fillRect/>
                </a:stretch>
              </p:blipFill>
              <p:spPr>
                <a:xfrm>
                  <a:off x="2778160" y="4950667"/>
                  <a:ext cx="201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t 18">
                  <a:extLst>
                    <a:ext uri="{FF2B5EF4-FFF2-40B4-BE49-F238E27FC236}">
                      <a16:creationId xmlns:a16="http://schemas.microsoft.com/office/drawing/2014/main" id="{B5A5925C-0DF6-4A74-B615-E6507172253B}"/>
                    </a:ext>
                  </a:extLst>
                </p14:cNvPr>
                <p14:cNvContentPartPr/>
                <p14:nvPr/>
              </p14:nvContentPartPr>
              <p14:xfrm>
                <a:off x="9544000" y="1113427"/>
                <a:ext cx="700920" cy="866160"/>
              </p14:xfrm>
            </p:contentPart>
          </mc:Choice>
          <mc:Fallback xmlns="">
            <p:pic>
              <p:nvPicPr>
                <p:cNvPr id="19" name="Inkt 18">
                  <a:extLst>
                    <a:ext uri="{FF2B5EF4-FFF2-40B4-BE49-F238E27FC236}">
                      <a16:creationId xmlns:a16="http://schemas.microsoft.com/office/drawing/2014/main" id="{B5A5925C-0DF6-4A74-B615-E6507172253B}"/>
                    </a:ext>
                  </a:extLst>
                </p:cNvPr>
                <p:cNvPicPr/>
                <p:nvPr/>
              </p:nvPicPr>
              <p:blipFill>
                <a:blip r:embed="rId5"/>
                <a:stretch>
                  <a:fillRect/>
                </a:stretch>
              </p:blipFill>
              <p:spPr>
                <a:xfrm>
                  <a:off x="9535000" y="1104431"/>
                  <a:ext cx="718560" cy="883793"/>
                </a:xfrm>
                <a:prstGeom prst="rect">
                  <a:avLst/>
                </a:prstGeom>
              </p:spPr>
            </p:pic>
          </mc:Fallback>
        </mc:AlternateContent>
        <p:sp>
          <p:nvSpPr>
            <p:cNvPr id="56" name="Freeform: Shape 55">
              <a:extLst>
                <a:ext uri="{FF2B5EF4-FFF2-40B4-BE49-F238E27FC236}">
                  <a16:creationId xmlns:a16="http://schemas.microsoft.com/office/drawing/2014/main" id="{51D8F315-89A6-437B-93DF-71523BFDC077}"/>
                </a:ext>
              </a:extLst>
            </p:cNvPr>
            <p:cNvSpPr/>
            <p:nvPr/>
          </p:nvSpPr>
          <p:spPr>
            <a:xfrm>
              <a:off x="1431822" y="22421"/>
              <a:ext cx="7759700" cy="6791960"/>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39280 w 7759700"/>
                <a:gd name="connsiteY50" fmla="*/ 658368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08190 w 7759700"/>
                <a:gd name="connsiteY42" fmla="*/ 62661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2371023 w 7759700"/>
                <a:gd name="connsiteY60" fmla="*/ 4120147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371023 w 7759700"/>
                <a:gd name="connsiteY59" fmla="*/ 4120147 h 6791960"/>
                <a:gd name="connsiteX60" fmla="*/ 1449672 w 7759700"/>
                <a:gd name="connsiteY60" fmla="*/ 3924969 h 6791960"/>
                <a:gd name="connsiteX61" fmla="*/ 1221874 w 7759700"/>
                <a:gd name="connsiteY61" fmla="*/ 5362341 h 6791960"/>
                <a:gd name="connsiteX62" fmla="*/ 101600 w 7759700"/>
                <a:gd name="connsiteY62" fmla="*/ 5171440 h 6791960"/>
                <a:gd name="connsiteX63" fmla="*/ 0 w 7759700"/>
                <a:gd name="connsiteY63" fmla="*/ 5110480 h 6791960"/>
                <a:gd name="connsiteX64" fmla="*/ 335280 w 7759700"/>
                <a:gd name="connsiteY64"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371023 w 7759700"/>
                <a:gd name="connsiteY58" fmla="*/ 4120147 h 6791960"/>
                <a:gd name="connsiteX59" fmla="*/ 1449672 w 7759700"/>
                <a:gd name="connsiteY59" fmla="*/ 3924969 h 6791960"/>
                <a:gd name="connsiteX60" fmla="*/ 1221874 w 7759700"/>
                <a:gd name="connsiteY60" fmla="*/ 5362341 h 6791960"/>
                <a:gd name="connsiteX61" fmla="*/ 101600 w 7759700"/>
                <a:gd name="connsiteY61" fmla="*/ 5171440 h 6791960"/>
                <a:gd name="connsiteX62" fmla="*/ 0 w 7759700"/>
                <a:gd name="connsiteY62" fmla="*/ 5110480 h 6791960"/>
                <a:gd name="connsiteX63" fmla="*/ 335280 w 7759700"/>
                <a:gd name="connsiteY63"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2371023 w 7759700"/>
                <a:gd name="connsiteY57" fmla="*/ 4120147 h 6791960"/>
                <a:gd name="connsiteX58" fmla="*/ 1449672 w 7759700"/>
                <a:gd name="connsiteY58" fmla="*/ 3924969 h 6791960"/>
                <a:gd name="connsiteX59" fmla="*/ 1221874 w 7759700"/>
                <a:gd name="connsiteY59" fmla="*/ 5362341 h 6791960"/>
                <a:gd name="connsiteX60" fmla="*/ 101600 w 7759700"/>
                <a:gd name="connsiteY60" fmla="*/ 5171440 h 6791960"/>
                <a:gd name="connsiteX61" fmla="*/ 0 w 7759700"/>
                <a:gd name="connsiteY61" fmla="*/ 5110480 h 6791960"/>
                <a:gd name="connsiteX62" fmla="*/ 335280 w 7759700"/>
                <a:gd name="connsiteY62"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2496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5298707 w 7759700"/>
                <a:gd name="connsiteY54" fmla="*/ 5954294 h 6791960"/>
                <a:gd name="connsiteX55" fmla="*/ 5508859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5298707 w 7759700"/>
                <a:gd name="connsiteY53" fmla="*/ 5954294 h 6791960"/>
                <a:gd name="connsiteX54" fmla="*/ 5508859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98707 w 7759700"/>
                <a:gd name="connsiteY52" fmla="*/ 5954294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28110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421365 w 7759700"/>
                <a:gd name="connsiteY53" fmla="*/ 5377352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598733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685360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73239 w 7759700"/>
                <a:gd name="connsiteY53" fmla="*/ 5608358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59700" h="6791960">
                  <a:moveTo>
                    <a:pt x="335280" y="4775200"/>
                  </a:moveTo>
                  <a:lnTo>
                    <a:pt x="2854960" y="1127760"/>
                  </a:lnTo>
                  <a:lnTo>
                    <a:pt x="3830320" y="477520"/>
                  </a:lnTo>
                  <a:lnTo>
                    <a:pt x="3860800" y="50800"/>
                  </a:lnTo>
                  <a:lnTo>
                    <a:pt x="6289040" y="0"/>
                  </a:lnTo>
                  <a:cubicBezTo>
                    <a:pt x="6268720" y="220133"/>
                    <a:pt x="6228080" y="176107"/>
                    <a:pt x="6197600" y="264160"/>
                  </a:cubicBezTo>
                  <a:lnTo>
                    <a:pt x="5994400" y="447040"/>
                  </a:lnTo>
                  <a:lnTo>
                    <a:pt x="5831840" y="660400"/>
                  </a:lnTo>
                  <a:lnTo>
                    <a:pt x="5699760" y="944880"/>
                  </a:lnTo>
                  <a:lnTo>
                    <a:pt x="5638800" y="1188720"/>
                  </a:lnTo>
                  <a:lnTo>
                    <a:pt x="5709920" y="1463040"/>
                  </a:lnTo>
                  <a:lnTo>
                    <a:pt x="5963920" y="1595120"/>
                  </a:lnTo>
                  <a:lnTo>
                    <a:pt x="6035040" y="1778000"/>
                  </a:lnTo>
                  <a:lnTo>
                    <a:pt x="6075680" y="2174240"/>
                  </a:lnTo>
                  <a:lnTo>
                    <a:pt x="6065520" y="2418080"/>
                  </a:lnTo>
                  <a:lnTo>
                    <a:pt x="5953760" y="2661920"/>
                  </a:lnTo>
                  <a:lnTo>
                    <a:pt x="5781040" y="2895600"/>
                  </a:lnTo>
                  <a:lnTo>
                    <a:pt x="5608320" y="3149600"/>
                  </a:lnTo>
                  <a:lnTo>
                    <a:pt x="5527040" y="3362960"/>
                  </a:lnTo>
                  <a:lnTo>
                    <a:pt x="5506720" y="3708400"/>
                  </a:lnTo>
                  <a:lnTo>
                    <a:pt x="5537200" y="3931920"/>
                  </a:lnTo>
                  <a:lnTo>
                    <a:pt x="5628640" y="4206240"/>
                  </a:lnTo>
                  <a:lnTo>
                    <a:pt x="5720080" y="4439920"/>
                  </a:lnTo>
                  <a:lnTo>
                    <a:pt x="5831840" y="4572000"/>
                  </a:lnTo>
                  <a:lnTo>
                    <a:pt x="6014720" y="4734560"/>
                  </a:lnTo>
                  <a:lnTo>
                    <a:pt x="6177280" y="4785360"/>
                  </a:lnTo>
                  <a:lnTo>
                    <a:pt x="6360160" y="4836160"/>
                  </a:lnTo>
                  <a:lnTo>
                    <a:pt x="6532880" y="4836160"/>
                  </a:lnTo>
                  <a:lnTo>
                    <a:pt x="6685280" y="4866640"/>
                  </a:lnTo>
                  <a:lnTo>
                    <a:pt x="6827520" y="4897120"/>
                  </a:lnTo>
                  <a:lnTo>
                    <a:pt x="6888480" y="4968240"/>
                  </a:lnTo>
                  <a:lnTo>
                    <a:pt x="6939280" y="5059680"/>
                  </a:lnTo>
                  <a:lnTo>
                    <a:pt x="6939280" y="5222240"/>
                  </a:lnTo>
                  <a:lnTo>
                    <a:pt x="6939280" y="5334000"/>
                  </a:lnTo>
                  <a:lnTo>
                    <a:pt x="6939280" y="5476240"/>
                  </a:lnTo>
                  <a:lnTo>
                    <a:pt x="6918960" y="5669280"/>
                  </a:lnTo>
                  <a:lnTo>
                    <a:pt x="6868160" y="5760720"/>
                  </a:lnTo>
                  <a:lnTo>
                    <a:pt x="6878320" y="5862320"/>
                  </a:lnTo>
                  <a:lnTo>
                    <a:pt x="6898640" y="6075680"/>
                  </a:lnTo>
                  <a:lnTo>
                    <a:pt x="6929120" y="6126480"/>
                  </a:lnTo>
                  <a:lnTo>
                    <a:pt x="7051040" y="6226810"/>
                  </a:lnTo>
                  <a:lnTo>
                    <a:pt x="7119620" y="6240780"/>
                  </a:lnTo>
                  <a:lnTo>
                    <a:pt x="7211060" y="6231890"/>
                  </a:lnTo>
                  <a:lnTo>
                    <a:pt x="7278370" y="6134100"/>
                  </a:lnTo>
                  <a:lnTo>
                    <a:pt x="7420610" y="6007100"/>
                  </a:lnTo>
                  <a:lnTo>
                    <a:pt x="7512050" y="6002020"/>
                  </a:lnTo>
                  <a:lnTo>
                    <a:pt x="7538720" y="6093460"/>
                  </a:lnTo>
                  <a:lnTo>
                    <a:pt x="7630160" y="6240780"/>
                  </a:lnTo>
                  <a:lnTo>
                    <a:pt x="7620000" y="6370320"/>
                  </a:lnTo>
                  <a:lnTo>
                    <a:pt x="7759700" y="6791960"/>
                  </a:lnTo>
                  <a:lnTo>
                    <a:pt x="6973570" y="6576060"/>
                  </a:lnTo>
                  <a:lnTo>
                    <a:pt x="5801360" y="6553200"/>
                  </a:lnTo>
                  <a:lnTo>
                    <a:pt x="5202454" y="6531810"/>
                  </a:lnTo>
                  <a:lnTo>
                    <a:pt x="5373239" y="5608358"/>
                  </a:lnTo>
                  <a:lnTo>
                    <a:pt x="5334738" y="5598733"/>
                  </a:lnTo>
                  <a:lnTo>
                    <a:pt x="5528110" y="4688038"/>
                  </a:lnTo>
                  <a:lnTo>
                    <a:pt x="1449672" y="3944219"/>
                  </a:lnTo>
                  <a:lnTo>
                    <a:pt x="1221874" y="5362341"/>
                  </a:lnTo>
                  <a:lnTo>
                    <a:pt x="101600" y="5171440"/>
                  </a:lnTo>
                  <a:lnTo>
                    <a:pt x="0" y="5110480"/>
                  </a:lnTo>
                  <a:lnTo>
                    <a:pt x="335280" y="4775200"/>
                  </a:lnTo>
                  <a:close/>
                </a:path>
              </a:pathLst>
            </a:cu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Tekstvak 39">
              <a:extLst>
                <a:ext uri="{FF2B5EF4-FFF2-40B4-BE49-F238E27FC236}">
                  <a16:creationId xmlns:a16="http://schemas.microsoft.com/office/drawing/2014/main" id="{FFB89DAF-14EC-4077-8B31-3395EABC89F0}"/>
                </a:ext>
              </a:extLst>
            </p:cNvPr>
            <p:cNvSpPr txBox="1"/>
            <p:nvPr/>
          </p:nvSpPr>
          <p:spPr>
            <a:xfrm>
              <a:off x="6596989" y="2787067"/>
              <a:ext cx="2072261" cy="369332"/>
            </a:xfrm>
            <a:prstGeom prst="rect">
              <a:avLst/>
            </a:prstGeom>
            <a:noFill/>
          </p:spPr>
          <p:txBody>
            <a:bodyPr wrap="square" rtlCol="0">
              <a:spAutoFit/>
            </a:bodyPr>
            <a:lstStyle/>
            <a:p>
              <a:r>
                <a:rPr lang="nl-NL" dirty="0" err="1"/>
                <a:t>Woody</a:t>
              </a:r>
              <a:r>
                <a:rPr lang="nl-NL" dirty="0"/>
                <a:t> Grass </a:t>
              </a:r>
              <a:r>
                <a:rPr lang="nl-NL" dirty="0" err="1"/>
                <a:t>basin</a:t>
              </a:r>
              <a:endParaRPr lang="en-GB" dirty="0"/>
            </a:p>
          </p:txBody>
        </p:sp>
        <p:sp>
          <p:nvSpPr>
            <p:cNvPr id="25" name="Oval 24">
              <a:extLst>
                <a:ext uri="{FF2B5EF4-FFF2-40B4-BE49-F238E27FC236}">
                  <a16:creationId xmlns:a16="http://schemas.microsoft.com/office/drawing/2014/main" id="{D9E37204-0C82-4081-8F8D-A114D9661404}"/>
                </a:ext>
              </a:extLst>
            </p:cNvPr>
            <p:cNvSpPr/>
            <p:nvPr/>
          </p:nvSpPr>
          <p:spPr>
            <a:xfrm>
              <a:off x="8864141" y="31622"/>
              <a:ext cx="2655189" cy="2510929"/>
            </a:xfrm>
            <a:custGeom>
              <a:avLst/>
              <a:gdLst>
                <a:gd name="connsiteX0" fmla="*/ 0 w 2228865"/>
                <a:gd name="connsiteY0" fmla="*/ 928313 h 1856625"/>
                <a:gd name="connsiteX1" fmla="*/ 1114433 w 2228865"/>
                <a:gd name="connsiteY1" fmla="*/ 0 h 1856625"/>
                <a:gd name="connsiteX2" fmla="*/ 2228866 w 2228865"/>
                <a:gd name="connsiteY2" fmla="*/ 928313 h 1856625"/>
                <a:gd name="connsiteX3" fmla="*/ 1114433 w 2228865"/>
                <a:gd name="connsiteY3" fmla="*/ 1856626 h 1856625"/>
                <a:gd name="connsiteX4" fmla="*/ 0 w 2228865"/>
                <a:gd name="connsiteY4" fmla="*/ 928313 h 1856625"/>
                <a:gd name="connsiteX0" fmla="*/ 45495 w 2274361"/>
                <a:gd name="connsiteY0" fmla="*/ 952244 h 1880557"/>
                <a:gd name="connsiteX1" fmla="*/ 308229 w 2274361"/>
                <a:gd name="connsiteY1" fmla="*/ 331399 h 1880557"/>
                <a:gd name="connsiteX2" fmla="*/ 1159928 w 2274361"/>
                <a:gd name="connsiteY2" fmla="*/ 23931 h 1880557"/>
                <a:gd name="connsiteX3" fmla="*/ 2274361 w 2274361"/>
                <a:gd name="connsiteY3" fmla="*/ 952244 h 1880557"/>
                <a:gd name="connsiteX4" fmla="*/ 1159928 w 2274361"/>
                <a:gd name="connsiteY4" fmla="*/ 1880557 h 1880557"/>
                <a:gd name="connsiteX5" fmla="*/ 45495 w 2274361"/>
                <a:gd name="connsiteY5" fmla="*/ 952244 h 1880557"/>
                <a:gd name="connsiteX0" fmla="*/ 45495 w 2289005"/>
                <a:gd name="connsiteY0" fmla="*/ 928460 h 1856773"/>
                <a:gd name="connsiteX1" fmla="*/ 308229 w 2289005"/>
                <a:gd name="connsiteY1" fmla="*/ 307615 h 1856773"/>
                <a:gd name="connsiteX2" fmla="*/ 1159928 w 2289005"/>
                <a:gd name="connsiteY2" fmla="*/ 147 h 1856773"/>
                <a:gd name="connsiteX3" fmla="*/ 1756029 w 2289005"/>
                <a:gd name="connsiteY3" fmla="*/ 277135 h 1856773"/>
                <a:gd name="connsiteX4" fmla="*/ 2274361 w 2289005"/>
                <a:gd name="connsiteY4" fmla="*/ 928460 h 1856773"/>
                <a:gd name="connsiteX5" fmla="*/ 1159928 w 2289005"/>
                <a:gd name="connsiteY5" fmla="*/ 1856773 h 1856773"/>
                <a:gd name="connsiteX6" fmla="*/ 45495 w 2289005"/>
                <a:gd name="connsiteY6" fmla="*/ 928460 h 1856773"/>
                <a:gd name="connsiteX0" fmla="*/ 45495 w 2280574"/>
                <a:gd name="connsiteY0" fmla="*/ 928460 h 1867641"/>
                <a:gd name="connsiteX1" fmla="*/ 308229 w 2280574"/>
                <a:gd name="connsiteY1" fmla="*/ 307615 h 1867641"/>
                <a:gd name="connsiteX2" fmla="*/ 1159928 w 2280574"/>
                <a:gd name="connsiteY2" fmla="*/ 147 h 1867641"/>
                <a:gd name="connsiteX3" fmla="*/ 1756029 w 2280574"/>
                <a:gd name="connsiteY3" fmla="*/ 277135 h 1867641"/>
                <a:gd name="connsiteX4" fmla="*/ 2274361 w 2280574"/>
                <a:gd name="connsiteY4" fmla="*/ 928460 h 1867641"/>
                <a:gd name="connsiteX5" fmla="*/ 1984629 w 2280574"/>
                <a:gd name="connsiteY5" fmla="*/ 1404895 h 1867641"/>
                <a:gd name="connsiteX6" fmla="*/ 1159928 w 2280574"/>
                <a:gd name="connsiteY6" fmla="*/ 1856773 h 1867641"/>
                <a:gd name="connsiteX7" fmla="*/ 45495 w 2280574"/>
                <a:gd name="connsiteY7" fmla="*/ 928460 h 1867641"/>
                <a:gd name="connsiteX0" fmla="*/ 45495 w 2280574"/>
                <a:gd name="connsiteY0" fmla="*/ 928460 h 1881063"/>
                <a:gd name="connsiteX1" fmla="*/ 308229 w 2280574"/>
                <a:gd name="connsiteY1" fmla="*/ 307615 h 1881063"/>
                <a:gd name="connsiteX2" fmla="*/ 1159928 w 2280574"/>
                <a:gd name="connsiteY2" fmla="*/ 147 h 1881063"/>
                <a:gd name="connsiteX3" fmla="*/ 1756029 w 2280574"/>
                <a:gd name="connsiteY3" fmla="*/ 277135 h 1881063"/>
                <a:gd name="connsiteX4" fmla="*/ 2274361 w 2280574"/>
                <a:gd name="connsiteY4" fmla="*/ 928460 h 1881063"/>
                <a:gd name="connsiteX5" fmla="*/ 1984629 w 2280574"/>
                <a:gd name="connsiteY5" fmla="*/ 1404895 h 1881063"/>
                <a:gd name="connsiteX6" fmla="*/ 1159928 w 2280574"/>
                <a:gd name="connsiteY6" fmla="*/ 1856773 h 1881063"/>
                <a:gd name="connsiteX7" fmla="*/ 643509 w 2280574"/>
                <a:gd name="connsiteY7" fmla="*/ 1724935 h 1881063"/>
                <a:gd name="connsiteX8" fmla="*/ 45495 w 2280574"/>
                <a:gd name="connsiteY8" fmla="*/ 928460 h 1881063"/>
                <a:gd name="connsiteX0" fmla="*/ 45495 w 2278853"/>
                <a:gd name="connsiteY0" fmla="*/ 928460 h 1860074"/>
                <a:gd name="connsiteX1" fmla="*/ 308229 w 2278853"/>
                <a:gd name="connsiteY1" fmla="*/ 307615 h 1860074"/>
                <a:gd name="connsiteX2" fmla="*/ 1159928 w 2278853"/>
                <a:gd name="connsiteY2" fmla="*/ 147 h 1860074"/>
                <a:gd name="connsiteX3" fmla="*/ 1756029 w 2278853"/>
                <a:gd name="connsiteY3" fmla="*/ 277135 h 1860074"/>
                <a:gd name="connsiteX4" fmla="*/ 2274361 w 2278853"/>
                <a:gd name="connsiteY4" fmla="*/ 928460 h 1860074"/>
                <a:gd name="connsiteX5" fmla="*/ 1984629 w 2278853"/>
                <a:gd name="connsiteY5" fmla="*/ 1404895 h 1860074"/>
                <a:gd name="connsiteX6" fmla="*/ 1588389 w 2278853"/>
                <a:gd name="connsiteY6" fmla="*/ 1694455 h 1860074"/>
                <a:gd name="connsiteX7" fmla="*/ 1159928 w 2278853"/>
                <a:gd name="connsiteY7" fmla="*/ 1856773 h 1860074"/>
                <a:gd name="connsiteX8" fmla="*/ 643509 w 2278853"/>
                <a:gd name="connsiteY8" fmla="*/ 1724935 h 1860074"/>
                <a:gd name="connsiteX9" fmla="*/ 45495 w 2278853"/>
                <a:gd name="connsiteY9" fmla="*/ 928460 h 1860074"/>
                <a:gd name="connsiteX0" fmla="*/ 45495 w 2278853"/>
                <a:gd name="connsiteY0" fmla="*/ 1309350 h 2240964"/>
                <a:gd name="connsiteX1" fmla="*/ 308229 w 2278853"/>
                <a:gd name="connsiteY1" fmla="*/ 688505 h 2240964"/>
                <a:gd name="connsiteX2" fmla="*/ 1205648 w 2278853"/>
                <a:gd name="connsiteY2" fmla="*/ 37 h 2240964"/>
                <a:gd name="connsiteX3" fmla="*/ 1756029 w 2278853"/>
                <a:gd name="connsiteY3" fmla="*/ 658025 h 2240964"/>
                <a:gd name="connsiteX4" fmla="*/ 2274361 w 2278853"/>
                <a:gd name="connsiteY4" fmla="*/ 1309350 h 2240964"/>
                <a:gd name="connsiteX5" fmla="*/ 1984629 w 2278853"/>
                <a:gd name="connsiteY5" fmla="*/ 1785785 h 2240964"/>
                <a:gd name="connsiteX6" fmla="*/ 1588389 w 2278853"/>
                <a:gd name="connsiteY6" fmla="*/ 2075345 h 2240964"/>
                <a:gd name="connsiteX7" fmla="*/ 1159928 w 2278853"/>
                <a:gd name="connsiteY7" fmla="*/ 2237663 h 2240964"/>
                <a:gd name="connsiteX8" fmla="*/ 643509 w 2278853"/>
                <a:gd name="connsiteY8" fmla="*/ 2105825 h 2240964"/>
                <a:gd name="connsiteX9" fmla="*/ 45495 w 2278853"/>
                <a:gd name="connsiteY9" fmla="*/ 1309350 h 2240964"/>
                <a:gd name="connsiteX0" fmla="*/ 17125 w 2250483"/>
                <a:gd name="connsiteY0" fmla="*/ 1323760 h 2255374"/>
                <a:gd name="connsiteX1" fmla="*/ 249379 w 2250483"/>
                <a:gd name="connsiteY1" fmla="*/ 276195 h 2255374"/>
                <a:gd name="connsiteX2" fmla="*/ 1177278 w 2250483"/>
                <a:gd name="connsiteY2" fmla="*/ 14447 h 2255374"/>
                <a:gd name="connsiteX3" fmla="*/ 1727659 w 2250483"/>
                <a:gd name="connsiteY3" fmla="*/ 672435 h 2255374"/>
                <a:gd name="connsiteX4" fmla="*/ 2245991 w 2250483"/>
                <a:gd name="connsiteY4" fmla="*/ 1323760 h 2255374"/>
                <a:gd name="connsiteX5" fmla="*/ 1956259 w 2250483"/>
                <a:gd name="connsiteY5" fmla="*/ 1800195 h 2255374"/>
                <a:gd name="connsiteX6" fmla="*/ 1560019 w 2250483"/>
                <a:gd name="connsiteY6" fmla="*/ 2089755 h 2255374"/>
                <a:gd name="connsiteX7" fmla="*/ 1131558 w 2250483"/>
                <a:gd name="connsiteY7" fmla="*/ 2252073 h 2255374"/>
                <a:gd name="connsiteX8" fmla="*/ 615139 w 2250483"/>
                <a:gd name="connsiteY8" fmla="*/ 2120235 h 2255374"/>
                <a:gd name="connsiteX9" fmla="*/ 17125 w 2250483"/>
                <a:gd name="connsiteY9" fmla="*/ 1323760 h 2255374"/>
                <a:gd name="connsiteX0" fmla="*/ 17125 w 2250483"/>
                <a:gd name="connsiteY0" fmla="*/ 1311452 h 2243066"/>
                <a:gd name="connsiteX1" fmla="*/ 249379 w 2250483"/>
                <a:gd name="connsiteY1" fmla="*/ 263887 h 2243066"/>
                <a:gd name="connsiteX2" fmla="*/ 1177278 w 2250483"/>
                <a:gd name="connsiteY2" fmla="*/ 2139 h 2243066"/>
                <a:gd name="connsiteX3" fmla="*/ 1727659 w 2250483"/>
                <a:gd name="connsiteY3" fmla="*/ 660127 h 2243066"/>
                <a:gd name="connsiteX4" fmla="*/ 2245991 w 2250483"/>
                <a:gd name="connsiteY4" fmla="*/ 1311452 h 2243066"/>
                <a:gd name="connsiteX5" fmla="*/ 1956259 w 2250483"/>
                <a:gd name="connsiteY5" fmla="*/ 1787887 h 2243066"/>
                <a:gd name="connsiteX6" fmla="*/ 1560019 w 2250483"/>
                <a:gd name="connsiteY6" fmla="*/ 2077447 h 2243066"/>
                <a:gd name="connsiteX7" fmla="*/ 1131558 w 2250483"/>
                <a:gd name="connsiteY7" fmla="*/ 2239765 h 2243066"/>
                <a:gd name="connsiteX8" fmla="*/ 615139 w 2250483"/>
                <a:gd name="connsiteY8" fmla="*/ 2107927 h 2243066"/>
                <a:gd name="connsiteX9" fmla="*/ 17125 w 2250483"/>
                <a:gd name="connsiteY9" fmla="*/ 1311452 h 2243066"/>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643941"/>
                <a:gd name="connsiteY0" fmla="*/ 1309313 h 2240927"/>
                <a:gd name="connsiteX1" fmla="*/ 249379 w 2643941"/>
                <a:gd name="connsiteY1" fmla="*/ 261748 h 2240927"/>
                <a:gd name="connsiteX2" fmla="*/ 1177278 w 2643941"/>
                <a:gd name="connsiteY2" fmla="*/ 0 h 2240927"/>
                <a:gd name="connsiteX3" fmla="*/ 1361899 w 2643941"/>
                <a:gd name="connsiteY3" fmla="*/ 1450468 h 2240927"/>
                <a:gd name="connsiteX4" fmla="*/ 2642231 w 2643941"/>
                <a:gd name="connsiteY4" fmla="*/ 1720793 h 2240927"/>
                <a:gd name="connsiteX5" fmla="*/ 1956259 w 2643941"/>
                <a:gd name="connsiteY5" fmla="*/ 1785748 h 2240927"/>
                <a:gd name="connsiteX6" fmla="*/ 1560019 w 2643941"/>
                <a:gd name="connsiteY6" fmla="*/ 2075308 h 2240927"/>
                <a:gd name="connsiteX7" fmla="*/ 1131558 w 2643941"/>
                <a:gd name="connsiteY7" fmla="*/ 2237626 h 2240927"/>
                <a:gd name="connsiteX8" fmla="*/ 615139 w 2643941"/>
                <a:gd name="connsiteY8" fmla="*/ 2105788 h 2240927"/>
                <a:gd name="connsiteX9" fmla="*/ 17125 w 2643941"/>
                <a:gd name="connsiteY9" fmla="*/ 1309313 h 2240927"/>
                <a:gd name="connsiteX0" fmla="*/ 17125 w 2664972"/>
                <a:gd name="connsiteY0" fmla="*/ 1309313 h 2534052"/>
                <a:gd name="connsiteX1" fmla="*/ 249379 w 2664972"/>
                <a:gd name="connsiteY1" fmla="*/ 261748 h 2534052"/>
                <a:gd name="connsiteX2" fmla="*/ 1177278 w 2664972"/>
                <a:gd name="connsiteY2" fmla="*/ 0 h 2534052"/>
                <a:gd name="connsiteX3" fmla="*/ 1361899 w 2664972"/>
                <a:gd name="connsiteY3" fmla="*/ 1450468 h 2534052"/>
                <a:gd name="connsiteX4" fmla="*/ 2642231 w 2664972"/>
                <a:gd name="connsiteY4" fmla="*/ 1720793 h 2534052"/>
                <a:gd name="connsiteX5" fmla="*/ 2565859 w 2664972"/>
                <a:gd name="connsiteY5" fmla="*/ 2517268 h 2534052"/>
                <a:gd name="connsiteX6" fmla="*/ 1560019 w 2664972"/>
                <a:gd name="connsiteY6" fmla="*/ 2075308 h 2534052"/>
                <a:gd name="connsiteX7" fmla="*/ 1131558 w 2664972"/>
                <a:gd name="connsiteY7" fmla="*/ 2237626 h 2534052"/>
                <a:gd name="connsiteX8" fmla="*/ 615139 w 2664972"/>
                <a:gd name="connsiteY8" fmla="*/ 2105788 h 2534052"/>
                <a:gd name="connsiteX9" fmla="*/ 17125 w 2664972"/>
                <a:gd name="connsiteY9" fmla="*/ 1309313 h 2534052"/>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31558 w 2664972"/>
                <a:gd name="connsiteY7" fmla="*/ 223762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46659 w 2664972"/>
                <a:gd name="connsiteY3" fmla="*/ 158762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275023 h 2510929"/>
                <a:gd name="connsiteX1" fmla="*/ 249379 w 2664972"/>
                <a:gd name="connsiteY1" fmla="*/ 227458 h 2510929"/>
                <a:gd name="connsiteX2" fmla="*/ 1226808 w 2664972"/>
                <a:gd name="connsiteY2" fmla="*/ 0 h 2510929"/>
                <a:gd name="connsiteX3" fmla="*/ 1346659 w 2664972"/>
                <a:gd name="connsiteY3" fmla="*/ 155333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731864"/>
                <a:gd name="connsiteY0" fmla="*/ 1275023 h 2510929"/>
                <a:gd name="connsiteX1" fmla="*/ 249379 w 2731864"/>
                <a:gd name="connsiteY1" fmla="*/ 227458 h 2510929"/>
                <a:gd name="connsiteX2" fmla="*/ 1226808 w 2731864"/>
                <a:gd name="connsiteY2" fmla="*/ 0 h 2510929"/>
                <a:gd name="connsiteX3" fmla="*/ 1365709 w 2731864"/>
                <a:gd name="connsiteY3" fmla="*/ 1560958 h 2510929"/>
                <a:gd name="connsiteX4" fmla="*/ 2638249 w 2731864"/>
                <a:gd name="connsiteY4" fmla="*/ 1576198 h 2510929"/>
                <a:gd name="connsiteX5" fmla="*/ 2642231 w 2731864"/>
                <a:gd name="connsiteY5" fmla="*/ 1686503 h 2510929"/>
                <a:gd name="connsiteX6" fmla="*/ 2565859 w 2731864"/>
                <a:gd name="connsiteY6" fmla="*/ 2482978 h 2510929"/>
                <a:gd name="connsiteX7" fmla="*/ 1697179 w 2731864"/>
                <a:gd name="connsiteY7" fmla="*/ 2330578 h 2510929"/>
                <a:gd name="connsiteX8" fmla="*/ 1146798 w 2731864"/>
                <a:gd name="connsiteY8" fmla="*/ 2294776 h 2510929"/>
                <a:gd name="connsiteX9" fmla="*/ 615139 w 2731864"/>
                <a:gd name="connsiteY9" fmla="*/ 2071498 h 2510929"/>
                <a:gd name="connsiteX10" fmla="*/ 17125 w 2731864"/>
                <a:gd name="connsiteY10" fmla="*/ 1275023 h 2510929"/>
                <a:gd name="connsiteX0" fmla="*/ 17125 w 2733894"/>
                <a:gd name="connsiteY0" fmla="*/ 1275023 h 2510929"/>
                <a:gd name="connsiteX1" fmla="*/ 249379 w 2733894"/>
                <a:gd name="connsiteY1" fmla="*/ 227458 h 2510929"/>
                <a:gd name="connsiteX2" fmla="*/ 1226808 w 2733894"/>
                <a:gd name="connsiteY2" fmla="*/ 0 h 2510929"/>
                <a:gd name="connsiteX3" fmla="*/ 1365709 w 2733894"/>
                <a:gd name="connsiteY3" fmla="*/ 1560958 h 2510929"/>
                <a:gd name="connsiteX4" fmla="*/ 2638249 w 2733894"/>
                <a:gd name="connsiteY4" fmla="*/ 1576198 h 2510929"/>
                <a:gd name="connsiteX5" fmla="*/ 2649851 w 2733894"/>
                <a:gd name="connsiteY5" fmla="*/ 2017973 h 2510929"/>
                <a:gd name="connsiteX6" fmla="*/ 2565859 w 2733894"/>
                <a:gd name="connsiteY6" fmla="*/ 2482978 h 2510929"/>
                <a:gd name="connsiteX7" fmla="*/ 1697179 w 2733894"/>
                <a:gd name="connsiteY7" fmla="*/ 2330578 h 2510929"/>
                <a:gd name="connsiteX8" fmla="*/ 1146798 w 2733894"/>
                <a:gd name="connsiteY8" fmla="*/ 2294776 h 2510929"/>
                <a:gd name="connsiteX9" fmla="*/ 615139 w 2733894"/>
                <a:gd name="connsiteY9" fmla="*/ 2071498 h 2510929"/>
                <a:gd name="connsiteX10" fmla="*/ 17125 w 2733894"/>
                <a:gd name="connsiteY10" fmla="*/ 1275023 h 2510929"/>
                <a:gd name="connsiteX0" fmla="*/ 17125 w 2655189"/>
                <a:gd name="connsiteY0" fmla="*/ 1275023 h 2510929"/>
                <a:gd name="connsiteX1" fmla="*/ 249379 w 2655189"/>
                <a:gd name="connsiteY1" fmla="*/ 227458 h 2510929"/>
                <a:gd name="connsiteX2" fmla="*/ 1226808 w 2655189"/>
                <a:gd name="connsiteY2" fmla="*/ 0 h 2510929"/>
                <a:gd name="connsiteX3" fmla="*/ 1365709 w 2655189"/>
                <a:gd name="connsiteY3" fmla="*/ 1560958 h 2510929"/>
                <a:gd name="connsiteX4" fmla="*/ 2638249 w 2655189"/>
                <a:gd name="connsiteY4" fmla="*/ 1576198 h 2510929"/>
                <a:gd name="connsiteX5" fmla="*/ 2649851 w 2655189"/>
                <a:gd name="connsiteY5" fmla="*/ 2017973 h 2510929"/>
                <a:gd name="connsiteX6" fmla="*/ 2565859 w 2655189"/>
                <a:gd name="connsiteY6" fmla="*/ 2482978 h 2510929"/>
                <a:gd name="connsiteX7" fmla="*/ 1697179 w 2655189"/>
                <a:gd name="connsiteY7" fmla="*/ 2330578 h 2510929"/>
                <a:gd name="connsiteX8" fmla="*/ 1146798 w 2655189"/>
                <a:gd name="connsiteY8" fmla="*/ 2294776 h 2510929"/>
                <a:gd name="connsiteX9" fmla="*/ 615139 w 2655189"/>
                <a:gd name="connsiteY9" fmla="*/ 2071498 h 2510929"/>
                <a:gd name="connsiteX10" fmla="*/ 17125 w 2655189"/>
                <a:gd name="connsiteY10" fmla="*/ 1275023 h 251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5189" h="2510929">
                  <a:moveTo>
                    <a:pt x="17125" y="1275023"/>
                  </a:moveTo>
                  <a:cubicBezTo>
                    <a:pt x="-43835" y="967683"/>
                    <a:pt x="63640" y="382177"/>
                    <a:pt x="249379" y="227458"/>
                  </a:cubicBezTo>
                  <a:cubicBezTo>
                    <a:pt x="435118" y="72739"/>
                    <a:pt x="904228" y="0"/>
                    <a:pt x="1226808" y="0"/>
                  </a:cubicBezTo>
                  <a:cubicBezTo>
                    <a:pt x="1290308" y="762000"/>
                    <a:pt x="1301890" y="1086199"/>
                    <a:pt x="1365709" y="1560958"/>
                  </a:cubicBezTo>
                  <a:lnTo>
                    <a:pt x="2638249" y="1576198"/>
                  </a:lnTo>
                  <a:cubicBezTo>
                    <a:pt x="2646533" y="1837152"/>
                    <a:pt x="2646041" y="1868748"/>
                    <a:pt x="2649851" y="2017973"/>
                  </a:cubicBezTo>
                  <a:cubicBezTo>
                    <a:pt x="2653661" y="2167198"/>
                    <a:pt x="2680188" y="2355312"/>
                    <a:pt x="2565859" y="2482978"/>
                  </a:cubicBezTo>
                  <a:cubicBezTo>
                    <a:pt x="2451530" y="2610644"/>
                    <a:pt x="1834629" y="2255265"/>
                    <a:pt x="1697179" y="2330578"/>
                  </a:cubicBezTo>
                  <a:cubicBezTo>
                    <a:pt x="1559729" y="2405891"/>
                    <a:pt x="1327138" y="2337956"/>
                    <a:pt x="1146798" y="2294776"/>
                  </a:cubicBezTo>
                  <a:cubicBezTo>
                    <a:pt x="966458" y="2251596"/>
                    <a:pt x="800878" y="2226217"/>
                    <a:pt x="615139" y="2071498"/>
                  </a:cubicBezTo>
                  <a:cubicBezTo>
                    <a:pt x="429400" y="1916779"/>
                    <a:pt x="78085" y="1582363"/>
                    <a:pt x="17125" y="1275023"/>
                  </a:cubicBezTo>
                  <a:close/>
                </a:path>
              </a:pathLst>
            </a:custGeom>
            <a:solidFill>
              <a:schemeClr val="accent6">
                <a:lumMod val="75000"/>
              </a:schemeClr>
            </a:solidFill>
            <a:ln w="25400">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Forest land</a:t>
              </a:r>
              <a:endParaRPr lang="en-NL" dirty="0"/>
            </a:p>
          </p:txBody>
        </p:sp>
        <p:sp>
          <p:nvSpPr>
            <p:cNvPr id="53" name="TextBox 52">
              <a:extLst>
                <a:ext uri="{FF2B5EF4-FFF2-40B4-BE49-F238E27FC236}">
                  <a16:creationId xmlns:a16="http://schemas.microsoft.com/office/drawing/2014/main" id="{6BBE5E0F-1ADF-44C7-9FBC-A20011E84073}"/>
                </a:ext>
              </a:extLst>
            </p:cNvPr>
            <p:cNvSpPr txBox="1"/>
            <p:nvPr/>
          </p:nvSpPr>
          <p:spPr>
            <a:xfrm>
              <a:off x="4848374" y="1113427"/>
              <a:ext cx="975747"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WG01B</a:t>
              </a:r>
              <a:endParaRPr lang="en-NL" b="1" dirty="0">
                <a:solidFill>
                  <a:schemeClr val="bg1"/>
                </a:solidFill>
              </a:endParaRPr>
            </a:p>
          </p:txBody>
        </p:sp>
        <p:sp>
          <p:nvSpPr>
            <p:cNvPr id="163" name="TextBox 162">
              <a:extLst>
                <a:ext uri="{FF2B5EF4-FFF2-40B4-BE49-F238E27FC236}">
                  <a16:creationId xmlns:a16="http://schemas.microsoft.com/office/drawing/2014/main" id="{E4FF0FCE-5E8B-4467-B20F-A2C325BF4D34}"/>
                </a:ext>
              </a:extLst>
            </p:cNvPr>
            <p:cNvSpPr txBox="1"/>
            <p:nvPr/>
          </p:nvSpPr>
          <p:spPr>
            <a:xfrm>
              <a:off x="9147124" y="5077428"/>
              <a:ext cx="991235"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WG03A</a:t>
              </a:r>
              <a:endParaRPr lang="en-NL" dirty="0"/>
            </a:p>
          </p:txBody>
        </p:sp>
        <p:sp>
          <p:nvSpPr>
            <p:cNvPr id="164" name="TextBox 163">
              <a:extLst>
                <a:ext uri="{FF2B5EF4-FFF2-40B4-BE49-F238E27FC236}">
                  <a16:creationId xmlns:a16="http://schemas.microsoft.com/office/drawing/2014/main" id="{E8B909F4-27DE-49C2-ACC9-65E661EAC2A0}"/>
                </a:ext>
              </a:extLst>
            </p:cNvPr>
            <p:cNvSpPr txBox="1"/>
            <p:nvPr/>
          </p:nvSpPr>
          <p:spPr>
            <a:xfrm>
              <a:off x="9314554" y="1551078"/>
              <a:ext cx="1044661"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WG03B</a:t>
              </a:r>
              <a:endParaRPr lang="en-NL" dirty="0"/>
            </a:p>
          </p:txBody>
        </p:sp>
        <p:sp>
          <p:nvSpPr>
            <p:cNvPr id="188" name="TextBox 187">
              <a:extLst>
                <a:ext uri="{FF2B5EF4-FFF2-40B4-BE49-F238E27FC236}">
                  <a16:creationId xmlns:a16="http://schemas.microsoft.com/office/drawing/2014/main" id="{034704B0-26DC-4721-903B-1F8DD1F87CD0}"/>
                </a:ext>
              </a:extLst>
            </p:cNvPr>
            <p:cNvSpPr txBox="1"/>
            <p:nvPr/>
          </p:nvSpPr>
          <p:spPr>
            <a:xfrm rot="18268994">
              <a:off x="1755058" y="4454329"/>
              <a:ext cx="945450"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WG01A</a:t>
              </a:r>
              <a:endParaRPr lang="en-NL" b="1" dirty="0">
                <a:solidFill>
                  <a:schemeClr val="bg1"/>
                </a:solidFill>
              </a:endParaRPr>
            </a:p>
          </p:txBody>
        </p:sp>
        <p:sp>
          <p:nvSpPr>
            <p:cNvPr id="58" name="Freeform: Shape 57">
              <a:extLst>
                <a:ext uri="{FF2B5EF4-FFF2-40B4-BE49-F238E27FC236}">
                  <a16:creationId xmlns:a16="http://schemas.microsoft.com/office/drawing/2014/main" id="{90CEBC26-F8BE-4B52-A07B-FFE198EA53A4}"/>
                </a:ext>
              </a:extLst>
            </p:cNvPr>
            <p:cNvSpPr/>
            <p:nvPr/>
          </p:nvSpPr>
          <p:spPr>
            <a:xfrm>
              <a:off x="10106660" y="26670"/>
              <a:ext cx="2066290" cy="1562100"/>
            </a:xfrm>
            <a:custGeom>
              <a:avLst/>
              <a:gdLst>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56210 w 2076450"/>
                <a:gd name="connsiteY18" fmla="*/ 1546860 h 1562100"/>
                <a:gd name="connsiteX19" fmla="*/ 0 w 2076450"/>
                <a:gd name="connsiteY19" fmla="*/ 0 h 1562100"/>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46050 w 2076450"/>
                <a:gd name="connsiteY18" fmla="*/ 1549400 h 1562100"/>
                <a:gd name="connsiteX19" fmla="*/ 0 w 2076450"/>
                <a:gd name="connsiteY19" fmla="*/ 0 h 1562100"/>
                <a:gd name="connsiteX0" fmla="*/ 0 w 2066290"/>
                <a:gd name="connsiteY0" fmla="*/ 0 h 1562100"/>
                <a:gd name="connsiteX1" fmla="*/ 359410 w 2066290"/>
                <a:gd name="connsiteY1" fmla="*/ 45720 h 1562100"/>
                <a:gd name="connsiteX2" fmla="*/ 789940 w 2066290"/>
                <a:gd name="connsiteY2" fmla="*/ 83820 h 1562100"/>
                <a:gd name="connsiteX3" fmla="*/ 969010 w 2066290"/>
                <a:gd name="connsiteY3" fmla="*/ 106680 h 1562100"/>
                <a:gd name="connsiteX4" fmla="*/ 1155700 w 2066290"/>
                <a:gd name="connsiteY4" fmla="*/ 186690 h 1562100"/>
                <a:gd name="connsiteX5" fmla="*/ 1369060 w 2066290"/>
                <a:gd name="connsiteY5" fmla="*/ 331470 h 1562100"/>
                <a:gd name="connsiteX6" fmla="*/ 1555750 w 2066290"/>
                <a:gd name="connsiteY6" fmla="*/ 342900 h 1562100"/>
                <a:gd name="connsiteX7" fmla="*/ 1715770 w 2066290"/>
                <a:gd name="connsiteY7" fmla="*/ 392430 h 1562100"/>
                <a:gd name="connsiteX8" fmla="*/ 1772920 w 2066290"/>
                <a:gd name="connsiteY8" fmla="*/ 499110 h 1562100"/>
                <a:gd name="connsiteX9" fmla="*/ 1936750 w 2066290"/>
                <a:gd name="connsiteY9" fmla="*/ 502920 h 1562100"/>
                <a:gd name="connsiteX10" fmla="*/ 2066290 w 2066290"/>
                <a:gd name="connsiteY10" fmla="*/ 647700 h 1562100"/>
                <a:gd name="connsiteX11" fmla="*/ 2047240 w 2066290"/>
                <a:gd name="connsiteY11" fmla="*/ 891540 h 1562100"/>
                <a:gd name="connsiteX12" fmla="*/ 1997710 w 2066290"/>
                <a:gd name="connsiteY12" fmla="*/ 1101090 h 1562100"/>
                <a:gd name="connsiteX13" fmla="*/ 1738630 w 2066290"/>
                <a:gd name="connsiteY13" fmla="*/ 1200150 h 1562100"/>
                <a:gd name="connsiteX14" fmla="*/ 1510030 w 2066290"/>
                <a:gd name="connsiteY14" fmla="*/ 1230630 h 1562100"/>
                <a:gd name="connsiteX15" fmla="*/ 1422400 w 2066290"/>
                <a:gd name="connsiteY15" fmla="*/ 1329690 h 1562100"/>
                <a:gd name="connsiteX16" fmla="*/ 1369060 w 2066290"/>
                <a:gd name="connsiteY16" fmla="*/ 1466850 h 1562100"/>
                <a:gd name="connsiteX17" fmla="*/ 1391920 w 2066290"/>
                <a:gd name="connsiteY17" fmla="*/ 1562100 h 1562100"/>
                <a:gd name="connsiteX18" fmla="*/ 135890 w 2066290"/>
                <a:gd name="connsiteY18" fmla="*/ 1549400 h 1562100"/>
                <a:gd name="connsiteX19" fmla="*/ 0 w 2066290"/>
                <a:gd name="connsiteY19"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6290" h="1562100">
                  <a:moveTo>
                    <a:pt x="0" y="0"/>
                  </a:moveTo>
                  <a:lnTo>
                    <a:pt x="359410" y="45720"/>
                  </a:lnTo>
                  <a:lnTo>
                    <a:pt x="789940" y="83820"/>
                  </a:lnTo>
                  <a:lnTo>
                    <a:pt x="969010" y="106680"/>
                  </a:lnTo>
                  <a:lnTo>
                    <a:pt x="1155700" y="186690"/>
                  </a:lnTo>
                  <a:lnTo>
                    <a:pt x="1369060" y="331470"/>
                  </a:lnTo>
                  <a:lnTo>
                    <a:pt x="1555750" y="342900"/>
                  </a:lnTo>
                  <a:lnTo>
                    <a:pt x="1715770" y="392430"/>
                  </a:lnTo>
                  <a:lnTo>
                    <a:pt x="1772920" y="499110"/>
                  </a:lnTo>
                  <a:lnTo>
                    <a:pt x="1936750" y="502920"/>
                  </a:lnTo>
                  <a:lnTo>
                    <a:pt x="2066290" y="647700"/>
                  </a:lnTo>
                  <a:lnTo>
                    <a:pt x="2047240" y="891540"/>
                  </a:lnTo>
                  <a:lnTo>
                    <a:pt x="1997710" y="1101090"/>
                  </a:lnTo>
                  <a:lnTo>
                    <a:pt x="1738630" y="1200150"/>
                  </a:lnTo>
                  <a:lnTo>
                    <a:pt x="1510030" y="1230630"/>
                  </a:lnTo>
                  <a:lnTo>
                    <a:pt x="1422400" y="1329690"/>
                  </a:lnTo>
                  <a:lnTo>
                    <a:pt x="1369060" y="1466850"/>
                  </a:lnTo>
                  <a:lnTo>
                    <a:pt x="1391920" y="1562100"/>
                  </a:lnTo>
                  <a:lnTo>
                    <a:pt x="135890" y="1549400"/>
                  </a:lnTo>
                  <a:lnTo>
                    <a:pt x="0" y="0"/>
                  </a:lnTo>
                  <a:close/>
                </a:path>
              </a:pathLst>
            </a:custGeom>
            <a:solidFill>
              <a:schemeClr val="accent6">
                <a:lumMod val="75000"/>
              </a:schemeClr>
            </a:solid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9" name="TextBox 188">
              <a:extLst>
                <a:ext uri="{FF2B5EF4-FFF2-40B4-BE49-F238E27FC236}">
                  <a16:creationId xmlns:a16="http://schemas.microsoft.com/office/drawing/2014/main" id="{7EBA4767-6881-4D6C-8D6F-DBB1F70C9CAF}"/>
                </a:ext>
              </a:extLst>
            </p:cNvPr>
            <p:cNvSpPr txBox="1"/>
            <p:nvPr/>
          </p:nvSpPr>
          <p:spPr>
            <a:xfrm>
              <a:off x="10219838" y="752932"/>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WG04</a:t>
              </a:r>
              <a:endParaRPr lang="en-NL" dirty="0"/>
            </a:p>
          </p:txBody>
        </p:sp>
        <p:sp>
          <p:nvSpPr>
            <p:cNvPr id="190" name="Tekstvak 39">
              <a:extLst>
                <a:ext uri="{FF2B5EF4-FFF2-40B4-BE49-F238E27FC236}">
                  <a16:creationId xmlns:a16="http://schemas.microsoft.com/office/drawing/2014/main" id="{49047B0C-B878-4B42-BAD8-D7F79D8B47EF}"/>
                </a:ext>
              </a:extLst>
            </p:cNvPr>
            <p:cNvSpPr txBox="1"/>
            <p:nvPr/>
          </p:nvSpPr>
          <p:spPr>
            <a:xfrm>
              <a:off x="4294224" y="2282742"/>
              <a:ext cx="2072261" cy="461665"/>
            </a:xfrm>
            <a:prstGeom prst="rect">
              <a:avLst/>
            </a:prstGeom>
            <a:noFill/>
          </p:spPr>
          <p:txBody>
            <a:bodyPr wrap="square" rtlCol="0">
              <a:spAutoFit/>
            </a:bodyPr>
            <a:lstStyle/>
            <a:p>
              <a:r>
                <a:rPr lang="nl-NL" sz="2400" b="1" dirty="0" err="1"/>
                <a:t>Grassybasin</a:t>
              </a:r>
              <a:endParaRPr lang="en-GB" sz="2400" b="1" dirty="0"/>
            </a:p>
          </p:txBody>
        </p:sp>
        <p:sp>
          <p:nvSpPr>
            <p:cNvPr id="489" name="Freeform: Shape 488">
              <a:extLst>
                <a:ext uri="{FF2B5EF4-FFF2-40B4-BE49-F238E27FC236}">
                  <a16:creationId xmlns:a16="http://schemas.microsoft.com/office/drawing/2014/main" id="{EFA10CDB-7F2C-408E-B015-21D8A416B491}"/>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Freeform: Shape 63">
              <a:extLst>
                <a:ext uri="{FF2B5EF4-FFF2-40B4-BE49-F238E27FC236}">
                  <a16:creationId xmlns:a16="http://schemas.microsoft.com/office/drawing/2014/main" id="{E9824241-A3C7-472D-B16A-F11E81E74162}"/>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1" name="TextBox 190">
              <a:extLst>
                <a:ext uri="{FF2B5EF4-FFF2-40B4-BE49-F238E27FC236}">
                  <a16:creationId xmlns:a16="http://schemas.microsoft.com/office/drawing/2014/main" id="{5C83333B-95DB-445A-9E2B-D8C24465E0DA}"/>
                </a:ext>
              </a:extLst>
            </p:cNvPr>
            <p:cNvSpPr txBox="1"/>
            <p:nvPr/>
          </p:nvSpPr>
          <p:spPr>
            <a:xfrm>
              <a:off x="7049222" y="-1119943"/>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WG02</a:t>
              </a:r>
              <a:endParaRPr lang="en-NL" dirty="0"/>
            </a:p>
          </p:txBody>
        </p:sp>
        <p:cxnSp>
          <p:nvCxnSpPr>
            <p:cNvPr id="75" name="Straight Arrow Connector 74">
              <a:extLst>
                <a:ext uri="{FF2B5EF4-FFF2-40B4-BE49-F238E27FC236}">
                  <a16:creationId xmlns:a16="http://schemas.microsoft.com/office/drawing/2014/main" id="{FF2B21B4-F766-476B-92BB-027E2E02BE36}"/>
                </a:ext>
              </a:extLst>
            </p:cNvPr>
            <p:cNvCxnSpPr>
              <a:cxnSpLocks/>
              <a:stCxn id="191" idx="2"/>
              <a:endCxn id="73" idx="0"/>
            </p:cNvCxnSpPr>
            <p:nvPr/>
          </p:nvCxnSpPr>
          <p:spPr>
            <a:xfrm>
              <a:off x="7477065" y="-750611"/>
              <a:ext cx="337244" cy="643931"/>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9648992D-3754-489B-BA13-5116BDBE3696}"/>
                </a:ext>
              </a:extLst>
            </p:cNvPr>
            <p:cNvGrpSpPr>
              <a:grpSpLocks noChangeAspect="1"/>
            </p:cNvGrpSpPr>
            <p:nvPr/>
          </p:nvGrpSpPr>
          <p:grpSpPr>
            <a:xfrm rot="617476">
              <a:off x="2606484" y="4321044"/>
              <a:ext cx="4147102" cy="2538406"/>
              <a:chOff x="2584745" y="1362793"/>
              <a:chExt cx="8294204" cy="5076812"/>
            </a:xfrm>
          </p:grpSpPr>
          <mc:AlternateContent xmlns:mc="http://schemas.openxmlformats.org/markup-compatibility/2006" xmlns:p14="http://schemas.microsoft.com/office/powerpoint/2010/main">
            <mc:Choice Requires="p14">
              <p:contentPart p14:bwMode="auto" r:id="rId6">
                <p14:nvContentPartPr>
                  <p14:cNvPr id="193" name="Inkt 3">
                    <a:extLst>
                      <a:ext uri="{FF2B5EF4-FFF2-40B4-BE49-F238E27FC236}">
                        <a16:creationId xmlns:a16="http://schemas.microsoft.com/office/drawing/2014/main" id="{6480CB1F-4714-4ACF-8BD8-9D75D58B5A22}"/>
                      </a:ext>
                    </a:extLst>
                  </p14:cNvPr>
                  <p14:cNvContentPartPr/>
                  <p14:nvPr/>
                </p14:nvContentPartPr>
                <p14:xfrm>
                  <a:off x="2590240" y="1565587"/>
                  <a:ext cx="7217280" cy="4776120"/>
                </p14:xfrm>
              </p:contentPart>
            </mc:Choice>
            <mc:Fallback xmlns="">
              <p:pic>
                <p:nvPicPr>
                  <p:cNvPr id="193" name="Inkt 3">
                    <a:extLst>
                      <a:ext uri="{FF2B5EF4-FFF2-40B4-BE49-F238E27FC236}">
                        <a16:creationId xmlns:a16="http://schemas.microsoft.com/office/drawing/2014/main" id="{6480CB1F-4714-4ACF-8BD8-9D75D58B5A22}"/>
                      </a:ext>
                    </a:extLst>
                  </p:cNvPr>
                  <p:cNvPicPr/>
                  <p:nvPr/>
                </p:nvPicPr>
                <p:blipFill>
                  <a:blip r:embed="rId7"/>
                  <a:stretch>
                    <a:fillRect/>
                  </a:stretch>
                </p:blipFill>
                <p:spPr>
                  <a:xfrm>
                    <a:off x="2572242" y="1547586"/>
                    <a:ext cx="7252556" cy="48114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4" name="Inkt 4">
                    <a:extLst>
                      <a:ext uri="{FF2B5EF4-FFF2-40B4-BE49-F238E27FC236}">
                        <a16:creationId xmlns:a16="http://schemas.microsoft.com/office/drawing/2014/main" id="{2D8ACF78-B7EE-4B21-BB7B-B22B426592A9}"/>
                      </a:ext>
                    </a:extLst>
                  </p14:cNvPr>
                  <p14:cNvContentPartPr/>
                  <p14:nvPr/>
                </p14:nvContentPartPr>
                <p14:xfrm>
                  <a:off x="6788622" y="1623791"/>
                  <a:ext cx="3813840" cy="4228560"/>
                </p14:xfrm>
              </p:contentPart>
            </mc:Choice>
            <mc:Fallback xmlns="">
              <p:pic>
                <p:nvPicPr>
                  <p:cNvPr id="194" name="Inkt 4">
                    <a:extLst>
                      <a:ext uri="{FF2B5EF4-FFF2-40B4-BE49-F238E27FC236}">
                        <a16:creationId xmlns:a16="http://schemas.microsoft.com/office/drawing/2014/main" id="{2D8ACF78-B7EE-4B21-BB7B-B22B426592A9}"/>
                      </a:ext>
                    </a:extLst>
                  </p:cNvPr>
                  <p:cNvPicPr/>
                  <p:nvPr/>
                </p:nvPicPr>
                <p:blipFill>
                  <a:blip r:embed="rId9"/>
                  <a:stretch>
                    <a:fillRect/>
                  </a:stretch>
                </p:blipFill>
                <p:spPr>
                  <a:xfrm>
                    <a:off x="6770625" y="1605794"/>
                    <a:ext cx="3849113" cy="4263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5" name="Inkt 7">
                    <a:extLst>
                      <a:ext uri="{FF2B5EF4-FFF2-40B4-BE49-F238E27FC236}">
                        <a16:creationId xmlns:a16="http://schemas.microsoft.com/office/drawing/2014/main" id="{EC96DD5F-44E2-4A99-890C-6B1034799994}"/>
                      </a:ext>
                    </a:extLst>
                  </p14:cNvPr>
                  <p14:cNvContentPartPr/>
                  <p14:nvPr/>
                </p14:nvContentPartPr>
                <p14:xfrm>
                  <a:off x="5780465" y="1644258"/>
                  <a:ext cx="147240" cy="1964520"/>
                </p14:xfrm>
              </p:contentPart>
            </mc:Choice>
            <mc:Fallback xmlns="">
              <p:pic>
                <p:nvPicPr>
                  <p:cNvPr id="195" name="Inkt 7">
                    <a:extLst>
                      <a:ext uri="{FF2B5EF4-FFF2-40B4-BE49-F238E27FC236}">
                        <a16:creationId xmlns:a16="http://schemas.microsoft.com/office/drawing/2014/main" id="{EC96DD5F-44E2-4A99-890C-6B1034799994}"/>
                      </a:ext>
                    </a:extLst>
                  </p:cNvPr>
                  <p:cNvPicPr/>
                  <p:nvPr/>
                </p:nvPicPr>
                <p:blipFill>
                  <a:blip r:embed="rId11"/>
                  <a:stretch>
                    <a:fillRect/>
                  </a:stretch>
                </p:blipFill>
                <p:spPr>
                  <a:xfrm>
                    <a:off x="5762509" y="1626261"/>
                    <a:ext cx="182434" cy="19997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6" name="Inkt 9">
                    <a:extLst>
                      <a:ext uri="{FF2B5EF4-FFF2-40B4-BE49-F238E27FC236}">
                        <a16:creationId xmlns:a16="http://schemas.microsoft.com/office/drawing/2014/main" id="{43C5F9E1-F767-4B71-8774-C2DDB7E69DC5}"/>
                      </a:ext>
                    </a:extLst>
                  </p14:cNvPr>
                  <p14:cNvContentPartPr/>
                  <p14:nvPr/>
                </p14:nvContentPartPr>
                <p14:xfrm>
                  <a:off x="5725025" y="3908658"/>
                  <a:ext cx="157320" cy="1569240"/>
                </p14:xfrm>
              </p:contentPart>
            </mc:Choice>
            <mc:Fallback xmlns="">
              <p:pic>
                <p:nvPicPr>
                  <p:cNvPr id="196" name="Inkt 9">
                    <a:extLst>
                      <a:ext uri="{FF2B5EF4-FFF2-40B4-BE49-F238E27FC236}">
                        <a16:creationId xmlns:a16="http://schemas.microsoft.com/office/drawing/2014/main" id="{43C5F9E1-F767-4B71-8774-C2DDB7E69DC5}"/>
                      </a:ext>
                    </a:extLst>
                  </p:cNvPr>
                  <p:cNvPicPr/>
                  <p:nvPr/>
                </p:nvPicPr>
                <p:blipFill>
                  <a:blip r:embed="rId13"/>
                  <a:stretch>
                    <a:fillRect/>
                  </a:stretch>
                </p:blipFill>
                <p:spPr>
                  <a:xfrm>
                    <a:off x="5707066" y="3890662"/>
                    <a:ext cx="192519" cy="16045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7" name="Inkt 11">
                    <a:extLst>
                      <a:ext uri="{FF2B5EF4-FFF2-40B4-BE49-F238E27FC236}">
                        <a16:creationId xmlns:a16="http://schemas.microsoft.com/office/drawing/2014/main" id="{E466A5E9-350D-457C-BBB3-624149F228FA}"/>
                      </a:ext>
                    </a:extLst>
                  </p14:cNvPr>
                  <p14:cNvContentPartPr/>
                  <p14:nvPr/>
                </p14:nvContentPartPr>
                <p14:xfrm>
                  <a:off x="5696585" y="5451618"/>
                  <a:ext cx="61920" cy="786240"/>
                </p14:xfrm>
              </p:contentPart>
            </mc:Choice>
            <mc:Fallback xmlns="">
              <p:pic>
                <p:nvPicPr>
                  <p:cNvPr id="197" name="Inkt 11">
                    <a:extLst>
                      <a:ext uri="{FF2B5EF4-FFF2-40B4-BE49-F238E27FC236}">
                        <a16:creationId xmlns:a16="http://schemas.microsoft.com/office/drawing/2014/main" id="{E466A5E9-350D-457C-BBB3-624149F228FA}"/>
                      </a:ext>
                    </a:extLst>
                  </p:cNvPr>
                  <p:cNvPicPr/>
                  <p:nvPr/>
                </p:nvPicPr>
                <p:blipFill>
                  <a:blip r:embed="rId15"/>
                  <a:stretch>
                    <a:fillRect/>
                  </a:stretch>
                </p:blipFill>
                <p:spPr>
                  <a:xfrm>
                    <a:off x="5678792" y="5433618"/>
                    <a:ext cx="96794" cy="82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8" name="Inkt 12">
                    <a:extLst>
                      <a:ext uri="{FF2B5EF4-FFF2-40B4-BE49-F238E27FC236}">
                        <a16:creationId xmlns:a16="http://schemas.microsoft.com/office/drawing/2014/main" id="{20459935-9134-4051-AC7E-D9D099FCDC9C}"/>
                      </a:ext>
                    </a:extLst>
                  </p14:cNvPr>
                  <p14:cNvContentPartPr/>
                  <p14:nvPr/>
                </p14:nvContentPartPr>
                <p14:xfrm>
                  <a:off x="6082145" y="1623378"/>
                  <a:ext cx="78480" cy="1408680"/>
                </p14:xfrm>
              </p:contentPart>
            </mc:Choice>
            <mc:Fallback xmlns="">
              <p:pic>
                <p:nvPicPr>
                  <p:cNvPr id="198" name="Inkt 12">
                    <a:extLst>
                      <a:ext uri="{FF2B5EF4-FFF2-40B4-BE49-F238E27FC236}">
                        <a16:creationId xmlns:a16="http://schemas.microsoft.com/office/drawing/2014/main" id="{20459935-9134-4051-AC7E-D9D099FCDC9C}"/>
                      </a:ext>
                    </a:extLst>
                  </p:cNvPr>
                  <p:cNvPicPr/>
                  <p:nvPr/>
                </p:nvPicPr>
                <p:blipFill>
                  <a:blip r:embed="rId17"/>
                  <a:stretch>
                    <a:fillRect/>
                  </a:stretch>
                </p:blipFill>
                <p:spPr>
                  <a:xfrm>
                    <a:off x="6064309" y="1605383"/>
                    <a:ext cx="113439" cy="144395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9" name="Inkt 17">
                    <a:extLst>
                      <a:ext uri="{FF2B5EF4-FFF2-40B4-BE49-F238E27FC236}">
                        <a16:creationId xmlns:a16="http://schemas.microsoft.com/office/drawing/2014/main" id="{A6A35578-D928-4AD0-98D4-94281DC5C875}"/>
                      </a:ext>
                    </a:extLst>
                  </p14:cNvPr>
                  <p14:cNvContentPartPr/>
                  <p14:nvPr/>
                </p14:nvContentPartPr>
                <p14:xfrm>
                  <a:off x="5918345" y="3564138"/>
                  <a:ext cx="234360" cy="2704320"/>
                </p14:xfrm>
              </p:contentPart>
            </mc:Choice>
            <mc:Fallback xmlns="">
              <p:pic>
                <p:nvPicPr>
                  <p:cNvPr id="199" name="Inkt 17">
                    <a:extLst>
                      <a:ext uri="{FF2B5EF4-FFF2-40B4-BE49-F238E27FC236}">
                        <a16:creationId xmlns:a16="http://schemas.microsoft.com/office/drawing/2014/main" id="{A6A35578-D928-4AD0-98D4-94281DC5C875}"/>
                      </a:ext>
                    </a:extLst>
                  </p:cNvPr>
                  <p:cNvPicPr/>
                  <p:nvPr/>
                </p:nvPicPr>
                <p:blipFill>
                  <a:blip r:embed="rId19"/>
                  <a:stretch>
                    <a:fillRect/>
                  </a:stretch>
                </p:blipFill>
                <p:spPr>
                  <a:xfrm>
                    <a:off x="5900373" y="3546143"/>
                    <a:ext cx="269586" cy="2739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0" name="Inkt 19">
                    <a:extLst>
                      <a:ext uri="{FF2B5EF4-FFF2-40B4-BE49-F238E27FC236}">
                        <a16:creationId xmlns:a16="http://schemas.microsoft.com/office/drawing/2014/main" id="{DB238BC4-97B0-4F31-AD31-2FBC75BD972F}"/>
                      </a:ext>
                    </a:extLst>
                  </p14:cNvPr>
                  <p14:cNvContentPartPr/>
                  <p14:nvPr/>
                </p14:nvContentPartPr>
                <p14:xfrm>
                  <a:off x="6096185" y="3207738"/>
                  <a:ext cx="1916640" cy="57600"/>
                </p14:xfrm>
              </p:contentPart>
            </mc:Choice>
            <mc:Fallback xmlns="">
              <p:pic>
                <p:nvPicPr>
                  <p:cNvPr id="200" name="Inkt 19">
                    <a:extLst>
                      <a:ext uri="{FF2B5EF4-FFF2-40B4-BE49-F238E27FC236}">
                        <a16:creationId xmlns:a16="http://schemas.microsoft.com/office/drawing/2014/main" id="{DB238BC4-97B0-4F31-AD31-2FBC75BD972F}"/>
                      </a:ext>
                    </a:extLst>
                  </p:cNvPr>
                  <p:cNvPicPr/>
                  <p:nvPr/>
                </p:nvPicPr>
                <p:blipFill>
                  <a:blip r:embed="rId21"/>
                  <a:stretch>
                    <a:fillRect/>
                  </a:stretch>
                </p:blipFill>
                <p:spPr>
                  <a:xfrm>
                    <a:off x="6078192" y="3189960"/>
                    <a:ext cx="1951907" cy="924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1" name="Inkt 28">
                    <a:extLst>
                      <a:ext uri="{FF2B5EF4-FFF2-40B4-BE49-F238E27FC236}">
                        <a16:creationId xmlns:a16="http://schemas.microsoft.com/office/drawing/2014/main" id="{0602659F-E746-44C3-997A-6ACB4CB8F832}"/>
                      </a:ext>
                    </a:extLst>
                  </p14:cNvPr>
                  <p14:cNvContentPartPr/>
                  <p14:nvPr/>
                </p14:nvContentPartPr>
                <p14:xfrm>
                  <a:off x="4445945" y="1732458"/>
                  <a:ext cx="124200" cy="1913400"/>
                </p14:xfrm>
              </p:contentPart>
            </mc:Choice>
            <mc:Fallback xmlns="">
              <p:pic>
                <p:nvPicPr>
                  <p:cNvPr id="201" name="Inkt 28">
                    <a:extLst>
                      <a:ext uri="{FF2B5EF4-FFF2-40B4-BE49-F238E27FC236}">
                        <a16:creationId xmlns:a16="http://schemas.microsoft.com/office/drawing/2014/main" id="{0602659F-E746-44C3-997A-6ACB4CB8F832}"/>
                      </a:ext>
                    </a:extLst>
                  </p:cNvPr>
                  <p:cNvPicPr/>
                  <p:nvPr/>
                </p:nvPicPr>
                <p:blipFill>
                  <a:blip r:embed="rId23"/>
                  <a:stretch>
                    <a:fillRect/>
                  </a:stretch>
                </p:blipFill>
                <p:spPr>
                  <a:xfrm>
                    <a:off x="4427997" y="1714461"/>
                    <a:ext cx="159378" cy="194867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2" name="Inkt 54">
                    <a:extLst>
                      <a:ext uri="{FF2B5EF4-FFF2-40B4-BE49-F238E27FC236}">
                        <a16:creationId xmlns:a16="http://schemas.microsoft.com/office/drawing/2014/main" id="{91421CAE-4D37-4712-83A4-519690DCA75B}"/>
                      </a:ext>
                    </a:extLst>
                  </p14:cNvPr>
                  <p14:cNvContentPartPr/>
                  <p14:nvPr/>
                </p14:nvContentPartPr>
                <p14:xfrm>
                  <a:off x="6070265" y="5383218"/>
                  <a:ext cx="1262880" cy="73440"/>
                </p14:xfrm>
              </p:contentPart>
            </mc:Choice>
            <mc:Fallback xmlns="">
              <p:pic>
                <p:nvPicPr>
                  <p:cNvPr id="202" name="Inkt 54">
                    <a:extLst>
                      <a:ext uri="{FF2B5EF4-FFF2-40B4-BE49-F238E27FC236}">
                        <a16:creationId xmlns:a16="http://schemas.microsoft.com/office/drawing/2014/main" id="{91421CAE-4D37-4712-83A4-519690DCA75B}"/>
                      </a:ext>
                    </a:extLst>
                  </p:cNvPr>
                  <p:cNvPicPr/>
                  <p:nvPr/>
                </p:nvPicPr>
                <p:blipFill>
                  <a:blip r:embed="rId25"/>
                  <a:stretch>
                    <a:fillRect/>
                  </a:stretch>
                </p:blipFill>
                <p:spPr>
                  <a:xfrm>
                    <a:off x="6052275" y="5365393"/>
                    <a:ext cx="1298140" cy="10837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3" name="Inkt 64">
                    <a:extLst>
                      <a:ext uri="{FF2B5EF4-FFF2-40B4-BE49-F238E27FC236}">
                        <a16:creationId xmlns:a16="http://schemas.microsoft.com/office/drawing/2014/main" id="{95D8C8EC-E735-4F9A-B36A-B0A56A3051D4}"/>
                      </a:ext>
                    </a:extLst>
                  </p14:cNvPr>
                  <p14:cNvContentPartPr/>
                  <p14:nvPr/>
                </p14:nvContentPartPr>
                <p14:xfrm>
                  <a:off x="4382945" y="3842058"/>
                  <a:ext cx="75240" cy="1927440"/>
                </p14:xfrm>
              </p:contentPart>
            </mc:Choice>
            <mc:Fallback xmlns="">
              <p:pic>
                <p:nvPicPr>
                  <p:cNvPr id="203" name="Inkt 64">
                    <a:extLst>
                      <a:ext uri="{FF2B5EF4-FFF2-40B4-BE49-F238E27FC236}">
                        <a16:creationId xmlns:a16="http://schemas.microsoft.com/office/drawing/2014/main" id="{95D8C8EC-E735-4F9A-B36A-B0A56A3051D4}"/>
                      </a:ext>
                    </a:extLst>
                  </p:cNvPr>
                  <p:cNvPicPr/>
                  <p:nvPr/>
                </p:nvPicPr>
                <p:blipFill>
                  <a:blip r:embed="rId27"/>
                  <a:stretch>
                    <a:fillRect/>
                  </a:stretch>
                </p:blipFill>
                <p:spPr>
                  <a:xfrm>
                    <a:off x="4365031" y="3824065"/>
                    <a:ext cx="110352" cy="196270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4" name="Inkt 66">
                    <a:extLst>
                      <a:ext uri="{FF2B5EF4-FFF2-40B4-BE49-F238E27FC236}">
                        <a16:creationId xmlns:a16="http://schemas.microsoft.com/office/drawing/2014/main" id="{B1D08245-08B7-49F4-B91C-2842D0A42867}"/>
                      </a:ext>
                    </a:extLst>
                  </p14:cNvPr>
                  <p14:cNvContentPartPr/>
                  <p14:nvPr/>
                </p14:nvContentPartPr>
                <p14:xfrm>
                  <a:off x="5193808" y="3705003"/>
                  <a:ext cx="61920" cy="2221200"/>
                </p14:xfrm>
              </p:contentPart>
            </mc:Choice>
            <mc:Fallback xmlns="">
              <p:pic>
                <p:nvPicPr>
                  <p:cNvPr id="204" name="Inkt 66">
                    <a:extLst>
                      <a:ext uri="{FF2B5EF4-FFF2-40B4-BE49-F238E27FC236}">
                        <a16:creationId xmlns:a16="http://schemas.microsoft.com/office/drawing/2014/main" id="{B1D08245-08B7-49F4-B91C-2842D0A42867}"/>
                      </a:ext>
                    </a:extLst>
                  </p:cNvPr>
                  <p:cNvPicPr/>
                  <p:nvPr/>
                </p:nvPicPr>
                <p:blipFill>
                  <a:blip r:embed="rId29"/>
                  <a:stretch>
                    <a:fillRect/>
                  </a:stretch>
                </p:blipFill>
                <p:spPr>
                  <a:xfrm>
                    <a:off x="5175808" y="3687003"/>
                    <a:ext cx="97200" cy="2256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5" name="Inkt 68">
                    <a:extLst>
                      <a:ext uri="{FF2B5EF4-FFF2-40B4-BE49-F238E27FC236}">
                        <a16:creationId xmlns:a16="http://schemas.microsoft.com/office/drawing/2014/main" id="{1A00A800-9117-4046-9772-325E043A6668}"/>
                      </a:ext>
                    </a:extLst>
                  </p14:cNvPr>
                  <p14:cNvContentPartPr/>
                  <p14:nvPr/>
                </p14:nvContentPartPr>
                <p14:xfrm>
                  <a:off x="4456745" y="4915578"/>
                  <a:ext cx="1258200" cy="22680"/>
                </p14:xfrm>
              </p:contentPart>
            </mc:Choice>
            <mc:Fallback xmlns="">
              <p:pic>
                <p:nvPicPr>
                  <p:cNvPr id="205" name="Inkt 68">
                    <a:extLst>
                      <a:ext uri="{FF2B5EF4-FFF2-40B4-BE49-F238E27FC236}">
                        <a16:creationId xmlns:a16="http://schemas.microsoft.com/office/drawing/2014/main" id="{1A00A800-9117-4046-9772-325E043A6668}"/>
                      </a:ext>
                    </a:extLst>
                  </p:cNvPr>
                  <p:cNvPicPr/>
                  <p:nvPr/>
                </p:nvPicPr>
                <p:blipFill>
                  <a:blip r:embed="rId31"/>
                  <a:stretch>
                    <a:fillRect/>
                  </a:stretch>
                </p:blipFill>
                <p:spPr>
                  <a:xfrm>
                    <a:off x="4438750" y="4897859"/>
                    <a:ext cx="1293470" cy="5740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6" name="Inkt 69">
                    <a:extLst>
                      <a:ext uri="{FF2B5EF4-FFF2-40B4-BE49-F238E27FC236}">
                        <a16:creationId xmlns:a16="http://schemas.microsoft.com/office/drawing/2014/main" id="{A21874D7-88DA-40BE-8212-45C90F695D83}"/>
                      </a:ext>
                    </a:extLst>
                  </p14:cNvPr>
                  <p14:cNvContentPartPr/>
                  <p14:nvPr/>
                </p14:nvContentPartPr>
                <p14:xfrm>
                  <a:off x="3089105" y="4899738"/>
                  <a:ext cx="1414440" cy="42120"/>
                </p14:xfrm>
              </p:contentPart>
            </mc:Choice>
            <mc:Fallback xmlns="">
              <p:pic>
                <p:nvPicPr>
                  <p:cNvPr id="206" name="Inkt 69">
                    <a:extLst>
                      <a:ext uri="{FF2B5EF4-FFF2-40B4-BE49-F238E27FC236}">
                        <a16:creationId xmlns:a16="http://schemas.microsoft.com/office/drawing/2014/main" id="{A21874D7-88DA-40BE-8212-45C90F695D83}"/>
                      </a:ext>
                    </a:extLst>
                  </p:cNvPr>
                  <p:cNvPicPr/>
                  <p:nvPr/>
                </p:nvPicPr>
                <p:blipFill>
                  <a:blip r:embed="rId33"/>
                  <a:stretch>
                    <a:fillRect/>
                  </a:stretch>
                </p:blipFill>
                <p:spPr>
                  <a:xfrm>
                    <a:off x="3071110" y="4881891"/>
                    <a:ext cx="1449711" cy="7710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7" name="Inkt 105">
                    <a:extLst>
                      <a:ext uri="{FF2B5EF4-FFF2-40B4-BE49-F238E27FC236}">
                        <a16:creationId xmlns:a16="http://schemas.microsoft.com/office/drawing/2014/main" id="{FD187177-E17B-4556-AFD5-7141B7AA8021}"/>
                      </a:ext>
                    </a:extLst>
                  </p14:cNvPr>
                  <p14:cNvContentPartPr/>
                  <p14:nvPr/>
                </p14:nvContentPartPr>
                <p14:xfrm>
                  <a:off x="7699265" y="3455418"/>
                  <a:ext cx="322920" cy="29880"/>
                </p14:xfrm>
              </p:contentPart>
            </mc:Choice>
            <mc:Fallback xmlns="">
              <p:pic>
                <p:nvPicPr>
                  <p:cNvPr id="207" name="Inkt 105">
                    <a:extLst>
                      <a:ext uri="{FF2B5EF4-FFF2-40B4-BE49-F238E27FC236}">
                        <a16:creationId xmlns:a16="http://schemas.microsoft.com/office/drawing/2014/main" id="{FD187177-E17B-4556-AFD5-7141B7AA8021}"/>
                      </a:ext>
                    </a:extLst>
                  </p:cNvPr>
                  <p:cNvPicPr/>
                  <p:nvPr/>
                </p:nvPicPr>
                <p:blipFill>
                  <a:blip r:embed="rId35"/>
                  <a:stretch>
                    <a:fillRect/>
                  </a:stretch>
                </p:blipFill>
                <p:spPr>
                  <a:xfrm>
                    <a:off x="7681285" y="3437632"/>
                    <a:ext cx="358161" cy="647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8" name="Inkt 107">
                    <a:extLst>
                      <a:ext uri="{FF2B5EF4-FFF2-40B4-BE49-F238E27FC236}">
                        <a16:creationId xmlns:a16="http://schemas.microsoft.com/office/drawing/2014/main" id="{3751EC18-1145-4717-90D5-15551FA1FC71}"/>
                      </a:ext>
                    </a:extLst>
                  </p14:cNvPr>
                  <p14:cNvContentPartPr/>
                  <p14:nvPr/>
                </p14:nvContentPartPr>
                <p14:xfrm>
                  <a:off x="7711505" y="3801018"/>
                  <a:ext cx="253080" cy="20880"/>
                </p14:xfrm>
              </p:contentPart>
            </mc:Choice>
            <mc:Fallback xmlns="">
              <p:pic>
                <p:nvPicPr>
                  <p:cNvPr id="208" name="Inkt 107">
                    <a:extLst>
                      <a:ext uri="{FF2B5EF4-FFF2-40B4-BE49-F238E27FC236}">
                        <a16:creationId xmlns:a16="http://schemas.microsoft.com/office/drawing/2014/main" id="{3751EC18-1145-4717-90D5-15551FA1FC71}"/>
                      </a:ext>
                    </a:extLst>
                  </p:cNvPr>
                  <p:cNvPicPr/>
                  <p:nvPr/>
                </p:nvPicPr>
                <p:blipFill>
                  <a:blip r:embed="rId37"/>
                  <a:stretch>
                    <a:fillRect/>
                  </a:stretch>
                </p:blipFill>
                <p:spPr>
                  <a:xfrm>
                    <a:off x="7693531" y="3783618"/>
                    <a:ext cx="288310" cy="54984"/>
                  </a:xfrm>
                  <a:prstGeom prst="rect">
                    <a:avLst/>
                  </a:prstGeom>
                </p:spPr>
              </p:pic>
            </mc:Fallback>
          </mc:AlternateContent>
          <p:grpSp>
            <p:nvGrpSpPr>
              <p:cNvPr id="209" name="Groep 119">
                <a:extLst>
                  <a:ext uri="{FF2B5EF4-FFF2-40B4-BE49-F238E27FC236}">
                    <a16:creationId xmlns:a16="http://schemas.microsoft.com/office/drawing/2014/main" id="{A31DE839-A487-4E02-ABCD-C9CFAF5E28CE}"/>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38">
                  <p14:nvContentPartPr>
                    <p14:cNvPr id="457" name="Inkt 109">
                      <a:extLst>
                        <a:ext uri="{FF2B5EF4-FFF2-40B4-BE49-F238E27FC236}">
                          <a16:creationId xmlns:a16="http://schemas.microsoft.com/office/drawing/2014/main" id="{5C26A7C0-31D2-4849-84A5-DE53A3DD4A17}"/>
                        </a:ext>
                      </a:extLst>
                    </p14:cNvPr>
                    <p14:cNvContentPartPr/>
                    <p14:nvPr/>
                  </p14:nvContentPartPr>
                  <p14:xfrm>
                    <a:off x="6270425" y="3328698"/>
                    <a:ext cx="111600" cy="157320"/>
                  </p14:xfrm>
                </p:contentPart>
              </mc:Choice>
              <mc:Fallback xmlns="">
                <p:pic>
                  <p:nvPicPr>
                    <p:cNvPr id="457" name="Inkt 109">
                      <a:extLst>
                        <a:ext uri="{FF2B5EF4-FFF2-40B4-BE49-F238E27FC236}">
                          <a16:creationId xmlns:a16="http://schemas.microsoft.com/office/drawing/2014/main" id="{5C26A7C0-31D2-4849-84A5-DE53A3DD4A17}"/>
                        </a:ext>
                      </a:extLst>
                    </p:cNvPr>
                    <p:cNvPicPr/>
                    <p:nvPr/>
                  </p:nvPicPr>
                  <p:blipFill>
                    <a:blip r:embed="rId39"/>
                    <a:stretch>
                      <a:fillRect/>
                    </a:stretch>
                  </p:blipFill>
                  <p:spPr>
                    <a:xfrm>
                      <a:off x="6252540" y="3310739"/>
                      <a:ext cx="146654" cy="19251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8" name="Inkt 110">
                      <a:extLst>
                        <a:ext uri="{FF2B5EF4-FFF2-40B4-BE49-F238E27FC236}">
                          <a16:creationId xmlns:a16="http://schemas.microsoft.com/office/drawing/2014/main" id="{FCB00AEB-FBD1-4896-8B44-0B4AD8AC96B2}"/>
                        </a:ext>
                      </a:extLst>
                    </p14:cNvPr>
                    <p14:cNvContentPartPr/>
                    <p14:nvPr/>
                  </p14:nvContentPartPr>
                  <p14:xfrm>
                    <a:off x="6554105" y="3345618"/>
                    <a:ext cx="86760" cy="126720"/>
                  </p14:xfrm>
                </p:contentPart>
              </mc:Choice>
              <mc:Fallback xmlns="">
                <p:pic>
                  <p:nvPicPr>
                    <p:cNvPr id="458" name="Inkt 110">
                      <a:extLst>
                        <a:ext uri="{FF2B5EF4-FFF2-40B4-BE49-F238E27FC236}">
                          <a16:creationId xmlns:a16="http://schemas.microsoft.com/office/drawing/2014/main" id="{FCB00AEB-FBD1-4896-8B44-0B4AD8AC96B2}"/>
                        </a:ext>
                      </a:extLst>
                    </p:cNvPr>
                    <p:cNvPicPr/>
                    <p:nvPr/>
                  </p:nvPicPr>
                  <p:blipFill>
                    <a:blip r:embed="rId41"/>
                    <a:stretch>
                      <a:fillRect/>
                    </a:stretch>
                  </p:blipFill>
                  <p:spPr>
                    <a:xfrm>
                      <a:off x="6536179" y="3327720"/>
                      <a:ext cx="121894" cy="16180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9" name="Inkt 111">
                      <a:extLst>
                        <a:ext uri="{FF2B5EF4-FFF2-40B4-BE49-F238E27FC236}">
                          <a16:creationId xmlns:a16="http://schemas.microsoft.com/office/drawing/2014/main" id="{2F97E4C9-3951-43CA-8CAB-6868C3D6AEF5}"/>
                        </a:ext>
                      </a:extLst>
                    </p14:cNvPr>
                    <p14:cNvContentPartPr/>
                    <p14:nvPr/>
                  </p14:nvContentPartPr>
                  <p14:xfrm>
                    <a:off x="6835265" y="3331938"/>
                    <a:ext cx="140400" cy="157320"/>
                  </p14:xfrm>
                </p:contentPart>
              </mc:Choice>
              <mc:Fallback xmlns="">
                <p:pic>
                  <p:nvPicPr>
                    <p:cNvPr id="459" name="Inkt 111">
                      <a:extLst>
                        <a:ext uri="{FF2B5EF4-FFF2-40B4-BE49-F238E27FC236}">
                          <a16:creationId xmlns:a16="http://schemas.microsoft.com/office/drawing/2014/main" id="{2F97E4C9-3951-43CA-8CAB-6868C3D6AEF5}"/>
                        </a:ext>
                      </a:extLst>
                    </p:cNvPr>
                    <p:cNvPicPr/>
                    <p:nvPr/>
                  </p:nvPicPr>
                  <p:blipFill>
                    <a:blip r:embed="rId43"/>
                    <a:stretch>
                      <a:fillRect/>
                    </a:stretch>
                  </p:blipFill>
                  <p:spPr>
                    <a:xfrm>
                      <a:off x="6817357" y="3313979"/>
                      <a:ext cx="175500" cy="19251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0" name="Inkt 113">
                      <a:extLst>
                        <a:ext uri="{FF2B5EF4-FFF2-40B4-BE49-F238E27FC236}">
                          <a16:creationId xmlns:a16="http://schemas.microsoft.com/office/drawing/2014/main" id="{FB0EB9B7-DA2D-4287-B81F-482CCDD868A7}"/>
                        </a:ext>
                      </a:extLst>
                    </p14:cNvPr>
                    <p14:cNvContentPartPr/>
                    <p14:nvPr/>
                  </p14:nvContentPartPr>
                  <p14:xfrm>
                    <a:off x="7165385" y="3338418"/>
                    <a:ext cx="134280" cy="167760"/>
                  </p14:xfrm>
                </p:contentPart>
              </mc:Choice>
              <mc:Fallback xmlns="">
                <p:pic>
                  <p:nvPicPr>
                    <p:cNvPr id="460" name="Inkt 113">
                      <a:extLst>
                        <a:ext uri="{FF2B5EF4-FFF2-40B4-BE49-F238E27FC236}">
                          <a16:creationId xmlns:a16="http://schemas.microsoft.com/office/drawing/2014/main" id="{FB0EB9B7-DA2D-4287-B81F-482CCDD868A7}"/>
                        </a:ext>
                      </a:extLst>
                    </p:cNvPr>
                    <p:cNvPicPr/>
                    <p:nvPr/>
                  </p:nvPicPr>
                  <p:blipFill>
                    <a:blip r:embed="rId45"/>
                    <a:stretch>
                      <a:fillRect/>
                    </a:stretch>
                  </p:blipFill>
                  <p:spPr>
                    <a:xfrm>
                      <a:off x="7147433" y="3320495"/>
                      <a:ext cx="169466" cy="20288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1" name="Inkt 114">
                      <a:extLst>
                        <a:ext uri="{FF2B5EF4-FFF2-40B4-BE49-F238E27FC236}">
                          <a16:creationId xmlns:a16="http://schemas.microsoft.com/office/drawing/2014/main" id="{EAAF50B6-716E-4803-AB5B-99451A07D83D}"/>
                        </a:ext>
                      </a:extLst>
                    </p14:cNvPr>
                    <p14:cNvContentPartPr/>
                    <p14:nvPr/>
                  </p14:nvContentPartPr>
                  <p14:xfrm>
                    <a:off x="7832825" y="3293778"/>
                    <a:ext cx="105120" cy="128160"/>
                  </p14:xfrm>
                </p:contentPart>
              </mc:Choice>
              <mc:Fallback xmlns="">
                <p:pic>
                  <p:nvPicPr>
                    <p:cNvPr id="461" name="Inkt 114">
                      <a:extLst>
                        <a:ext uri="{FF2B5EF4-FFF2-40B4-BE49-F238E27FC236}">
                          <a16:creationId xmlns:a16="http://schemas.microsoft.com/office/drawing/2014/main" id="{EAAF50B6-716E-4803-AB5B-99451A07D83D}"/>
                        </a:ext>
                      </a:extLst>
                    </p:cNvPr>
                    <p:cNvPicPr/>
                    <p:nvPr/>
                  </p:nvPicPr>
                  <p:blipFill>
                    <a:blip r:embed="rId47"/>
                    <a:stretch>
                      <a:fillRect/>
                    </a:stretch>
                  </p:blipFill>
                  <p:spPr>
                    <a:xfrm>
                      <a:off x="7814947" y="3275778"/>
                      <a:ext cx="1401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2" name="Inkt 115">
                      <a:extLst>
                        <a:ext uri="{FF2B5EF4-FFF2-40B4-BE49-F238E27FC236}">
                          <a16:creationId xmlns:a16="http://schemas.microsoft.com/office/drawing/2014/main" id="{CEE0E01A-758A-45ED-A7B9-FE0E20D7B519}"/>
                        </a:ext>
                      </a:extLst>
                    </p14:cNvPr>
                    <p14:cNvContentPartPr/>
                    <p14:nvPr/>
                  </p14:nvContentPartPr>
                  <p14:xfrm>
                    <a:off x="7859825" y="3513378"/>
                    <a:ext cx="95400" cy="102240"/>
                  </p14:xfrm>
                </p:contentPart>
              </mc:Choice>
              <mc:Fallback xmlns="">
                <p:pic>
                  <p:nvPicPr>
                    <p:cNvPr id="462" name="Inkt 115">
                      <a:extLst>
                        <a:ext uri="{FF2B5EF4-FFF2-40B4-BE49-F238E27FC236}">
                          <a16:creationId xmlns:a16="http://schemas.microsoft.com/office/drawing/2014/main" id="{CEE0E01A-758A-45ED-A7B9-FE0E20D7B519}"/>
                        </a:ext>
                      </a:extLst>
                    </p:cNvPr>
                    <p:cNvPicPr/>
                    <p:nvPr/>
                  </p:nvPicPr>
                  <p:blipFill>
                    <a:blip r:embed="rId49"/>
                    <a:stretch>
                      <a:fillRect/>
                    </a:stretch>
                  </p:blipFill>
                  <p:spPr>
                    <a:xfrm>
                      <a:off x="7841893" y="3495504"/>
                      <a:ext cx="130547" cy="13727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3" name="Inkt 116">
                      <a:extLst>
                        <a:ext uri="{FF2B5EF4-FFF2-40B4-BE49-F238E27FC236}">
                          <a16:creationId xmlns:a16="http://schemas.microsoft.com/office/drawing/2014/main" id="{E0BA30E4-4017-47A2-881C-80ADB465F8C2}"/>
                        </a:ext>
                      </a:extLst>
                    </p14:cNvPr>
                    <p14:cNvContentPartPr/>
                    <p14:nvPr/>
                  </p14:nvContentPartPr>
                  <p14:xfrm>
                    <a:off x="7843625" y="3677178"/>
                    <a:ext cx="99360" cy="88200"/>
                  </p14:xfrm>
                </p:contentPart>
              </mc:Choice>
              <mc:Fallback xmlns="">
                <p:pic>
                  <p:nvPicPr>
                    <p:cNvPr id="463" name="Inkt 116">
                      <a:extLst>
                        <a:ext uri="{FF2B5EF4-FFF2-40B4-BE49-F238E27FC236}">
                          <a16:creationId xmlns:a16="http://schemas.microsoft.com/office/drawing/2014/main" id="{E0BA30E4-4017-47A2-881C-80ADB465F8C2}"/>
                        </a:ext>
                      </a:extLst>
                    </p:cNvPr>
                    <p:cNvPicPr/>
                    <p:nvPr/>
                  </p:nvPicPr>
                  <p:blipFill>
                    <a:blip r:embed="rId51"/>
                    <a:stretch>
                      <a:fillRect/>
                    </a:stretch>
                  </p:blipFill>
                  <p:spPr>
                    <a:xfrm>
                      <a:off x="7825754" y="3659251"/>
                      <a:ext cx="134386" cy="123337"/>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4" name="Inkt 118">
                      <a:extLst>
                        <a:ext uri="{FF2B5EF4-FFF2-40B4-BE49-F238E27FC236}">
                          <a16:creationId xmlns:a16="http://schemas.microsoft.com/office/drawing/2014/main" id="{04FEE60B-3B00-47A9-9CAB-758A4CBA00DC}"/>
                        </a:ext>
                      </a:extLst>
                    </p14:cNvPr>
                    <p14:cNvContentPartPr/>
                    <p14:nvPr/>
                  </p14:nvContentPartPr>
                  <p14:xfrm>
                    <a:off x="7838585" y="3852858"/>
                    <a:ext cx="85320" cy="57240"/>
                  </p14:xfrm>
                </p:contentPart>
              </mc:Choice>
              <mc:Fallback xmlns="">
                <p:pic>
                  <p:nvPicPr>
                    <p:cNvPr id="464" name="Inkt 118">
                      <a:extLst>
                        <a:ext uri="{FF2B5EF4-FFF2-40B4-BE49-F238E27FC236}">
                          <a16:creationId xmlns:a16="http://schemas.microsoft.com/office/drawing/2014/main" id="{04FEE60B-3B00-47A9-9CAB-758A4CBA00DC}"/>
                        </a:ext>
                      </a:extLst>
                    </p:cNvPr>
                    <p:cNvPicPr/>
                    <p:nvPr/>
                  </p:nvPicPr>
                  <p:blipFill>
                    <a:blip r:embed="rId53"/>
                    <a:stretch>
                      <a:fillRect/>
                    </a:stretch>
                  </p:blipFill>
                  <p:spPr>
                    <a:xfrm>
                      <a:off x="7820810" y="3834970"/>
                      <a:ext cx="120159" cy="92300"/>
                    </a:xfrm>
                    <a:prstGeom prst="rect">
                      <a:avLst/>
                    </a:prstGeom>
                  </p:spPr>
                </p:pic>
              </mc:Fallback>
            </mc:AlternateContent>
          </p:grpSp>
          <p:grpSp>
            <p:nvGrpSpPr>
              <p:cNvPr id="210" name="Groep 124">
                <a:extLst>
                  <a:ext uri="{FF2B5EF4-FFF2-40B4-BE49-F238E27FC236}">
                    <a16:creationId xmlns:a16="http://schemas.microsoft.com/office/drawing/2014/main" id="{1CE7C2AB-F7E9-4A59-AFCD-C668A2E39E0C}"/>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54">
                  <p14:nvContentPartPr>
                    <p14:cNvPr id="454" name="Inkt 120">
                      <a:extLst>
                        <a:ext uri="{FF2B5EF4-FFF2-40B4-BE49-F238E27FC236}">
                          <a16:creationId xmlns:a16="http://schemas.microsoft.com/office/drawing/2014/main" id="{9977E0FB-ED08-4132-BDF3-74008274C87B}"/>
                        </a:ext>
                      </a:extLst>
                    </p14:cNvPr>
                    <p14:cNvContentPartPr/>
                    <p14:nvPr/>
                  </p14:nvContentPartPr>
                  <p14:xfrm>
                    <a:off x="8383625" y="4873458"/>
                    <a:ext cx="164880" cy="245520"/>
                  </p14:xfrm>
                </p:contentPart>
              </mc:Choice>
              <mc:Fallback xmlns="">
                <p:pic>
                  <p:nvPicPr>
                    <p:cNvPr id="454" name="Inkt 120">
                      <a:extLst>
                        <a:ext uri="{FF2B5EF4-FFF2-40B4-BE49-F238E27FC236}">
                          <a16:creationId xmlns:a16="http://schemas.microsoft.com/office/drawing/2014/main" id="{9977E0FB-ED08-4132-BDF3-74008274C87B}"/>
                        </a:ext>
                      </a:extLst>
                    </p:cNvPr>
                    <p:cNvPicPr/>
                    <p:nvPr/>
                  </p:nvPicPr>
                  <p:blipFill>
                    <a:blip r:embed="rId55"/>
                    <a:stretch>
                      <a:fillRect/>
                    </a:stretch>
                  </p:blipFill>
                  <p:spPr>
                    <a:xfrm>
                      <a:off x="8365703" y="4855458"/>
                      <a:ext cx="200007"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5" name="Inkt 121">
                      <a:extLst>
                        <a:ext uri="{FF2B5EF4-FFF2-40B4-BE49-F238E27FC236}">
                          <a16:creationId xmlns:a16="http://schemas.microsoft.com/office/drawing/2014/main" id="{6C25B1A7-E882-4872-9EE6-79039EDDD99D}"/>
                        </a:ext>
                      </a:extLst>
                    </p14:cNvPr>
                    <p14:cNvContentPartPr/>
                    <p14:nvPr/>
                  </p14:nvContentPartPr>
                  <p14:xfrm>
                    <a:off x="8596385" y="4910898"/>
                    <a:ext cx="151920" cy="223920"/>
                  </p14:xfrm>
                </p:contentPart>
              </mc:Choice>
              <mc:Fallback xmlns="">
                <p:pic>
                  <p:nvPicPr>
                    <p:cNvPr id="455" name="Inkt 121">
                      <a:extLst>
                        <a:ext uri="{FF2B5EF4-FFF2-40B4-BE49-F238E27FC236}">
                          <a16:creationId xmlns:a16="http://schemas.microsoft.com/office/drawing/2014/main" id="{6C25B1A7-E882-4872-9EE6-79039EDDD99D}"/>
                        </a:ext>
                      </a:extLst>
                    </p:cNvPr>
                    <p:cNvPicPr/>
                    <p:nvPr/>
                  </p:nvPicPr>
                  <p:blipFill>
                    <a:blip r:embed="rId57"/>
                    <a:stretch>
                      <a:fillRect/>
                    </a:stretch>
                  </p:blipFill>
                  <p:spPr>
                    <a:xfrm>
                      <a:off x="8578470" y="4892956"/>
                      <a:ext cx="187034" cy="259087"/>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6" name="Inkt 123">
                      <a:extLst>
                        <a:ext uri="{FF2B5EF4-FFF2-40B4-BE49-F238E27FC236}">
                          <a16:creationId xmlns:a16="http://schemas.microsoft.com/office/drawing/2014/main" id="{D7094562-D732-4AAA-A533-1DD2B17E9FD2}"/>
                        </a:ext>
                      </a:extLst>
                    </p14:cNvPr>
                    <p14:cNvContentPartPr/>
                    <p14:nvPr/>
                  </p14:nvContentPartPr>
                  <p14:xfrm>
                    <a:off x="8389385" y="4667178"/>
                    <a:ext cx="141840" cy="143640"/>
                  </p14:xfrm>
                </p:contentPart>
              </mc:Choice>
              <mc:Fallback xmlns="">
                <p:pic>
                  <p:nvPicPr>
                    <p:cNvPr id="456" name="Inkt 123">
                      <a:extLst>
                        <a:ext uri="{FF2B5EF4-FFF2-40B4-BE49-F238E27FC236}">
                          <a16:creationId xmlns:a16="http://schemas.microsoft.com/office/drawing/2014/main" id="{D7094562-D732-4AAA-A533-1DD2B17E9FD2}"/>
                        </a:ext>
                      </a:extLst>
                    </p:cNvPr>
                    <p:cNvPicPr/>
                    <p:nvPr/>
                  </p:nvPicPr>
                  <p:blipFill>
                    <a:blip r:embed="rId59"/>
                    <a:stretch>
                      <a:fillRect/>
                    </a:stretch>
                  </p:blipFill>
                  <p:spPr>
                    <a:xfrm>
                      <a:off x="8371476" y="4649223"/>
                      <a:ext cx="176942" cy="178832"/>
                    </a:xfrm>
                    <a:prstGeom prst="rect">
                      <a:avLst/>
                    </a:prstGeom>
                  </p:spPr>
                </p:pic>
              </mc:Fallback>
            </mc:AlternateContent>
          </p:grpSp>
          <p:grpSp>
            <p:nvGrpSpPr>
              <p:cNvPr id="211" name="Groep 130">
                <a:extLst>
                  <a:ext uri="{FF2B5EF4-FFF2-40B4-BE49-F238E27FC236}">
                    <a16:creationId xmlns:a16="http://schemas.microsoft.com/office/drawing/2014/main" id="{2349D2E7-31B9-4720-BCF4-6E9A0D0A8B4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60">
                  <p14:nvContentPartPr>
                    <p14:cNvPr id="449" name="Inkt 125">
                      <a:extLst>
                        <a:ext uri="{FF2B5EF4-FFF2-40B4-BE49-F238E27FC236}">
                          <a16:creationId xmlns:a16="http://schemas.microsoft.com/office/drawing/2014/main" id="{73D6CDD9-E762-42B1-BEAE-D2F4A49D119F}"/>
                        </a:ext>
                      </a:extLst>
                    </p14:cNvPr>
                    <p14:cNvContentPartPr/>
                    <p14:nvPr/>
                  </p14:nvContentPartPr>
                  <p14:xfrm>
                    <a:off x="5524505" y="3216738"/>
                    <a:ext cx="198360" cy="298800"/>
                  </p14:xfrm>
                </p:contentPart>
              </mc:Choice>
              <mc:Fallback xmlns="">
                <p:pic>
                  <p:nvPicPr>
                    <p:cNvPr id="449" name="Inkt 125">
                      <a:extLst>
                        <a:ext uri="{FF2B5EF4-FFF2-40B4-BE49-F238E27FC236}">
                          <a16:creationId xmlns:a16="http://schemas.microsoft.com/office/drawing/2014/main" id="{73D6CDD9-E762-42B1-BEAE-D2F4A49D119F}"/>
                        </a:ext>
                      </a:extLst>
                    </p:cNvPr>
                    <p:cNvPicPr/>
                    <p:nvPr/>
                  </p:nvPicPr>
                  <p:blipFill>
                    <a:blip r:embed="rId61"/>
                    <a:stretch>
                      <a:fillRect/>
                    </a:stretch>
                  </p:blipFill>
                  <p:spPr>
                    <a:xfrm>
                      <a:off x="5506602" y="3198781"/>
                      <a:ext cx="233449" cy="33399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0" name="Inkt 126">
                      <a:extLst>
                        <a:ext uri="{FF2B5EF4-FFF2-40B4-BE49-F238E27FC236}">
                          <a16:creationId xmlns:a16="http://schemas.microsoft.com/office/drawing/2014/main" id="{8C51CB19-67AC-4023-88E9-C5FB99E008E8}"/>
                        </a:ext>
                      </a:extLst>
                    </p14:cNvPr>
                    <p14:cNvContentPartPr/>
                    <p14:nvPr/>
                  </p14:nvContentPartPr>
                  <p14:xfrm>
                    <a:off x="5129585" y="2913978"/>
                    <a:ext cx="315360" cy="618120"/>
                  </p14:xfrm>
                </p:contentPart>
              </mc:Choice>
              <mc:Fallback xmlns="">
                <p:pic>
                  <p:nvPicPr>
                    <p:cNvPr id="450" name="Inkt 126">
                      <a:extLst>
                        <a:ext uri="{FF2B5EF4-FFF2-40B4-BE49-F238E27FC236}">
                          <a16:creationId xmlns:a16="http://schemas.microsoft.com/office/drawing/2014/main" id="{8C51CB19-67AC-4023-88E9-C5FB99E008E8}"/>
                        </a:ext>
                      </a:extLst>
                    </p:cNvPr>
                    <p:cNvPicPr/>
                    <p:nvPr/>
                  </p:nvPicPr>
                  <p:blipFill>
                    <a:blip r:embed="rId63"/>
                    <a:stretch>
                      <a:fillRect/>
                    </a:stretch>
                  </p:blipFill>
                  <p:spPr>
                    <a:xfrm>
                      <a:off x="5111626" y="2895988"/>
                      <a:ext cx="350560" cy="653379"/>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1" name="Inkt 127">
                      <a:extLst>
                        <a:ext uri="{FF2B5EF4-FFF2-40B4-BE49-F238E27FC236}">
                          <a16:creationId xmlns:a16="http://schemas.microsoft.com/office/drawing/2014/main" id="{DA342DBF-0A8C-427F-9DB6-7A9F2E4485F2}"/>
                        </a:ext>
                      </a:extLst>
                    </p14:cNvPr>
                    <p14:cNvContentPartPr/>
                    <p14:nvPr/>
                  </p14:nvContentPartPr>
                  <p14:xfrm>
                    <a:off x="5206265" y="2989218"/>
                    <a:ext cx="177840" cy="583920"/>
                  </p14:xfrm>
                </p:contentPart>
              </mc:Choice>
              <mc:Fallback xmlns="">
                <p:pic>
                  <p:nvPicPr>
                    <p:cNvPr id="451" name="Inkt 127">
                      <a:extLst>
                        <a:ext uri="{FF2B5EF4-FFF2-40B4-BE49-F238E27FC236}">
                          <a16:creationId xmlns:a16="http://schemas.microsoft.com/office/drawing/2014/main" id="{DA342DBF-0A8C-427F-9DB6-7A9F2E4485F2}"/>
                        </a:ext>
                      </a:extLst>
                    </p:cNvPr>
                    <p:cNvPicPr/>
                    <p:nvPr/>
                  </p:nvPicPr>
                  <p:blipFill>
                    <a:blip r:embed="rId65"/>
                    <a:stretch>
                      <a:fillRect/>
                    </a:stretch>
                  </p:blipFill>
                  <p:spPr>
                    <a:xfrm>
                      <a:off x="5188265" y="2971240"/>
                      <a:ext cx="213120" cy="619157"/>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2" name="Inkt 128">
                      <a:extLst>
                        <a:ext uri="{FF2B5EF4-FFF2-40B4-BE49-F238E27FC236}">
                          <a16:creationId xmlns:a16="http://schemas.microsoft.com/office/drawing/2014/main" id="{EB0A2DE1-C11C-4944-9FDD-75E77D1EDA47}"/>
                        </a:ext>
                      </a:extLst>
                    </p14:cNvPr>
                    <p14:cNvContentPartPr/>
                    <p14:nvPr/>
                  </p14:nvContentPartPr>
                  <p14:xfrm>
                    <a:off x="4969385" y="3428778"/>
                    <a:ext cx="130320" cy="119880"/>
                  </p14:xfrm>
                </p:contentPart>
              </mc:Choice>
              <mc:Fallback xmlns="">
                <p:pic>
                  <p:nvPicPr>
                    <p:cNvPr id="452" name="Inkt 128">
                      <a:extLst>
                        <a:ext uri="{FF2B5EF4-FFF2-40B4-BE49-F238E27FC236}">
                          <a16:creationId xmlns:a16="http://schemas.microsoft.com/office/drawing/2014/main" id="{EB0A2DE1-C11C-4944-9FDD-75E77D1EDA47}"/>
                        </a:ext>
                      </a:extLst>
                    </p:cNvPr>
                    <p:cNvPicPr/>
                    <p:nvPr/>
                  </p:nvPicPr>
                  <p:blipFill>
                    <a:blip r:embed="rId67"/>
                    <a:stretch>
                      <a:fillRect/>
                    </a:stretch>
                  </p:blipFill>
                  <p:spPr>
                    <a:xfrm>
                      <a:off x="4951484" y="3410832"/>
                      <a:ext cx="165406" cy="15505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3" name="Inkt 129">
                      <a:extLst>
                        <a:ext uri="{FF2B5EF4-FFF2-40B4-BE49-F238E27FC236}">
                          <a16:creationId xmlns:a16="http://schemas.microsoft.com/office/drawing/2014/main" id="{B4B73D52-37ED-4836-9544-A4D3BD25E206}"/>
                        </a:ext>
                      </a:extLst>
                    </p14:cNvPr>
                    <p14:cNvContentPartPr/>
                    <p14:nvPr/>
                  </p14:nvContentPartPr>
                  <p14:xfrm>
                    <a:off x="5201945" y="2960418"/>
                    <a:ext cx="46080" cy="187200"/>
                  </p14:xfrm>
                </p:contentPart>
              </mc:Choice>
              <mc:Fallback xmlns="">
                <p:pic>
                  <p:nvPicPr>
                    <p:cNvPr id="453" name="Inkt 129">
                      <a:extLst>
                        <a:ext uri="{FF2B5EF4-FFF2-40B4-BE49-F238E27FC236}">
                          <a16:creationId xmlns:a16="http://schemas.microsoft.com/office/drawing/2014/main" id="{B4B73D52-37ED-4836-9544-A4D3BD25E206}"/>
                        </a:ext>
                      </a:extLst>
                    </p:cNvPr>
                    <p:cNvPicPr/>
                    <p:nvPr/>
                  </p:nvPicPr>
                  <p:blipFill>
                    <a:blip r:embed="rId69"/>
                    <a:stretch>
                      <a:fillRect/>
                    </a:stretch>
                  </p:blipFill>
                  <p:spPr>
                    <a:xfrm>
                      <a:off x="5184222" y="2942487"/>
                      <a:ext cx="80817" cy="222345"/>
                    </a:xfrm>
                    <a:prstGeom prst="rect">
                      <a:avLst/>
                    </a:prstGeom>
                  </p:spPr>
                </p:pic>
              </mc:Fallback>
            </mc:AlternateContent>
          </p:grpSp>
          <p:grpSp>
            <p:nvGrpSpPr>
              <p:cNvPr id="212" name="Groep 134">
                <a:extLst>
                  <a:ext uri="{FF2B5EF4-FFF2-40B4-BE49-F238E27FC236}">
                    <a16:creationId xmlns:a16="http://schemas.microsoft.com/office/drawing/2014/main" id="{4DD9EC2E-CD87-410E-BE70-13AFBF80FE2F}"/>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70">
                  <p14:nvContentPartPr>
                    <p14:cNvPr id="446" name="Inkt 131">
                      <a:extLst>
                        <a:ext uri="{FF2B5EF4-FFF2-40B4-BE49-F238E27FC236}">
                          <a16:creationId xmlns:a16="http://schemas.microsoft.com/office/drawing/2014/main" id="{6256CA7E-B06D-460E-93D7-32D1859C6060}"/>
                        </a:ext>
                      </a:extLst>
                    </p14:cNvPr>
                    <p14:cNvContentPartPr/>
                    <p14:nvPr/>
                  </p14:nvContentPartPr>
                  <p14:xfrm>
                    <a:off x="4099985" y="2973018"/>
                    <a:ext cx="49680" cy="464760"/>
                  </p14:xfrm>
                </p:contentPart>
              </mc:Choice>
              <mc:Fallback xmlns="">
                <p:pic>
                  <p:nvPicPr>
                    <p:cNvPr id="446" name="Inkt 131">
                      <a:extLst>
                        <a:ext uri="{FF2B5EF4-FFF2-40B4-BE49-F238E27FC236}">
                          <a16:creationId xmlns:a16="http://schemas.microsoft.com/office/drawing/2014/main" id="{6256CA7E-B06D-460E-93D7-32D1859C6060}"/>
                        </a:ext>
                      </a:extLst>
                    </p:cNvPr>
                    <p:cNvPicPr/>
                    <p:nvPr/>
                  </p:nvPicPr>
                  <p:blipFill>
                    <a:blip r:embed="rId71"/>
                    <a:stretch>
                      <a:fillRect/>
                    </a:stretch>
                  </p:blipFill>
                  <p:spPr>
                    <a:xfrm>
                      <a:off x="4082242" y="2955060"/>
                      <a:ext cx="84456" cy="4999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7" name="Inkt 132">
                      <a:extLst>
                        <a:ext uri="{FF2B5EF4-FFF2-40B4-BE49-F238E27FC236}">
                          <a16:creationId xmlns:a16="http://schemas.microsoft.com/office/drawing/2014/main" id="{9665B8FD-C3A1-41A9-A014-20C4F660786D}"/>
                        </a:ext>
                      </a:extLst>
                    </p14:cNvPr>
                    <p14:cNvContentPartPr/>
                    <p14:nvPr/>
                  </p14:nvContentPartPr>
                  <p14:xfrm>
                    <a:off x="4087745" y="2969058"/>
                    <a:ext cx="317880" cy="529560"/>
                  </p14:xfrm>
                </p:contentPart>
              </mc:Choice>
              <mc:Fallback xmlns="">
                <p:pic>
                  <p:nvPicPr>
                    <p:cNvPr id="447" name="Inkt 132">
                      <a:extLst>
                        <a:ext uri="{FF2B5EF4-FFF2-40B4-BE49-F238E27FC236}">
                          <a16:creationId xmlns:a16="http://schemas.microsoft.com/office/drawing/2014/main" id="{9665B8FD-C3A1-41A9-A014-20C4F660786D}"/>
                        </a:ext>
                      </a:extLst>
                    </p:cNvPr>
                    <p:cNvPicPr/>
                    <p:nvPr/>
                  </p:nvPicPr>
                  <p:blipFill>
                    <a:blip r:embed="rId73"/>
                    <a:stretch>
                      <a:fillRect/>
                    </a:stretch>
                  </p:blipFill>
                  <p:spPr>
                    <a:xfrm>
                      <a:off x="4069765" y="2951070"/>
                      <a:ext cx="353120" cy="564816"/>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8" name="Inkt 133">
                      <a:extLst>
                        <a:ext uri="{FF2B5EF4-FFF2-40B4-BE49-F238E27FC236}">
                          <a16:creationId xmlns:a16="http://schemas.microsoft.com/office/drawing/2014/main" id="{9F94FB91-0FED-4683-8B62-2DD13BB064E3}"/>
                        </a:ext>
                      </a:extLst>
                    </p14:cNvPr>
                    <p14:cNvContentPartPr/>
                    <p14:nvPr/>
                  </p14:nvContentPartPr>
                  <p14:xfrm>
                    <a:off x="3751505" y="3340938"/>
                    <a:ext cx="169560" cy="148320"/>
                  </p14:xfrm>
                </p:contentPart>
              </mc:Choice>
              <mc:Fallback xmlns="">
                <p:pic>
                  <p:nvPicPr>
                    <p:cNvPr id="448" name="Inkt 133">
                      <a:extLst>
                        <a:ext uri="{FF2B5EF4-FFF2-40B4-BE49-F238E27FC236}">
                          <a16:creationId xmlns:a16="http://schemas.microsoft.com/office/drawing/2014/main" id="{9F94FB91-0FED-4683-8B62-2DD13BB064E3}"/>
                        </a:ext>
                      </a:extLst>
                    </p:cNvPr>
                    <p:cNvPicPr/>
                    <p:nvPr/>
                  </p:nvPicPr>
                  <p:blipFill>
                    <a:blip r:embed="rId75"/>
                    <a:stretch>
                      <a:fillRect/>
                    </a:stretch>
                  </p:blipFill>
                  <p:spPr>
                    <a:xfrm>
                      <a:off x="3733543" y="3323025"/>
                      <a:ext cx="204765" cy="18343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213" name="Inkt 135">
                    <a:extLst>
                      <a:ext uri="{FF2B5EF4-FFF2-40B4-BE49-F238E27FC236}">
                        <a16:creationId xmlns:a16="http://schemas.microsoft.com/office/drawing/2014/main" id="{DAAD9C0B-7F55-494D-BD34-D613478EB9E5}"/>
                      </a:ext>
                    </a:extLst>
                  </p14:cNvPr>
                  <p14:cNvContentPartPr/>
                  <p14:nvPr/>
                </p14:nvContentPartPr>
                <p14:xfrm>
                  <a:off x="8212985" y="2507178"/>
                  <a:ext cx="180000" cy="302400"/>
                </p14:xfrm>
              </p:contentPart>
            </mc:Choice>
            <mc:Fallback xmlns="">
              <p:pic>
                <p:nvPicPr>
                  <p:cNvPr id="213" name="Inkt 135">
                    <a:extLst>
                      <a:ext uri="{FF2B5EF4-FFF2-40B4-BE49-F238E27FC236}">
                        <a16:creationId xmlns:a16="http://schemas.microsoft.com/office/drawing/2014/main" id="{DAAD9C0B-7F55-494D-BD34-D613478EB9E5}"/>
                      </a:ext>
                    </a:extLst>
                  </p:cNvPr>
                  <p:cNvPicPr/>
                  <p:nvPr/>
                </p:nvPicPr>
                <p:blipFill>
                  <a:blip r:embed="rId77"/>
                  <a:stretch>
                    <a:fillRect/>
                  </a:stretch>
                </p:blipFill>
                <p:spPr>
                  <a:xfrm>
                    <a:off x="8195057" y="2489221"/>
                    <a:ext cx="215139" cy="33759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4" name="Inkt 136">
                    <a:extLst>
                      <a:ext uri="{FF2B5EF4-FFF2-40B4-BE49-F238E27FC236}">
                        <a16:creationId xmlns:a16="http://schemas.microsoft.com/office/drawing/2014/main" id="{22190694-C7E5-411B-8486-6268FAB46F8F}"/>
                      </a:ext>
                    </a:extLst>
                  </p14:cNvPr>
                  <p14:cNvContentPartPr/>
                  <p14:nvPr/>
                </p14:nvContentPartPr>
                <p14:xfrm>
                  <a:off x="4434278" y="5216919"/>
                  <a:ext cx="696960" cy="46080"/>
                </p14:xfrm>
              </p:contentPart>
            </mc:Choice>
            <mc:Fallback xmlns="">
              <p:pic>
                <p:nvPicPr>
                  <p:cNvPr id="214" name="Inkt 136">
                    <a:extLst>
                      <a:ext uri="{FF2B5EF4-FFF2-40B4-BE49-F238E27FC236}">
                        <a16:creationId xmlns:a16="http://schemas.microsoft.com/office/drawing/2014/main" id="{22190694-C7E5-411B-8486-6268FAB46F8F}"/>
                      </a:ext>
                    </a:extLst>
                  </p:cNvPr>
                  <p:cNvPicPr/>
                  <p:nvPr/>
                </p:nvPicPr>
                <p:blipFill>
                  <a:blip r:embed="rId79"/>
                  <a:stretch>
                    <a:fillRect/>
                  </a:stretch>
                </p:blipFill>
                <p:spPr>
                  <a:xfrm>
                    <a:off x="4416297" y="5199196"/>
                    <a:ext cx="732204" cy="80817"/>
                  </a:xfrm>
                  <a:prstGeom prst="rect">
                    <a:avLst/>
                  </a:prstGeom>
                </p:spPr>
              </p:pic>
            </mc:Fallback>
          </mc:AlternateContent>
          <p:sp>
            <p:nvSpPr>
              <p:cNvPr id="215" name="Tekstvak 137">
                <a:extLst>
                  <a:ext uri="{FF2B5EF4-FFF2-40B4-BE49-F238E27FC236}">
                    <a16:creationId xmlns:a16="http://schemas.microsoft.com/office/drawing/2014/main" id="{9B4C0B79-EB59-445D-A251-E9C69161CFE4}"/>
                  </a:ext>
                </a:extLst>
              </p:cNvPr>
              <p:cNvSpPr txBox="1"/>
              <p:nvPr/>
            </p:nvSpPr>
            <p:spPr>
              <a:xfrm>
                <a:off x="3682767" y="2684477"/>
                <a:ext cx="625492" cy="307777"/>
              </a:xfrm>
              <a:prstGeom prst="rect">
                <a:avLst/>
              </a:prstGeom>
              <a:noFill/>
            </p:spPr>
            <p:txBody>
              <a:bodyPr wrap="none" rtlCol="0">
                <a:spAutoFit/>
              </a:bodyPr>
              <a:lstStyle/>
              <a:p>
                <a:r>
                  <a:rPr lang="nl-NL" sz="1400" dirty="0"/>
                  <a:t>WR01</a:t>
                </a:r>
                <a:endParaRPr lang="en-GB" sz="1400" dirty="0"/>
              </a:p>
            </p:txBody>
          </p:sp>
          <p:sp>
            <p:nvSpPr>
              <p:cNvPr id="216" name="Tekstvak 138">
                <a:extLst>
                  <a:ext uri="{FF2B5EF4-FFF2-40B4-BE49-F238E27FC236}">
                    <a16:creationId xmlns:a16="http://schemas.microsoft.com/office/drawing/2014/main" id="{FCD47D4E-3ACD-400B-BD37-845B784EBEB2}"/>
                  </a:ext>
                </a:extLst>
              </p:cNvPr>
              <p:cNvSpPr txBox="1"/>
              <p:nvPr/>
            </p:nvSpPr>
            <p:spPr>
              <a:xfrm>
                <a:off x="5091785" y="2365695"/>
                <a:ext cx="625492" cy="307777"/>
              </a:xfrm>
              <a:prstGeom prst="rect">
                <a:avLst/>
              </a:prstGeom>
              <a:noFill/>
            </p:spPr>
            <p:txBody>
              <a:bodyPr wrap="none" rtlCol="0">
                <a:spAutoFit/>
              </a:bodyPr>
              <a:lstStyle/>
              <a:p>
                <a:r>
                  <a:rPr lang="nl-NL" sz="1400" dirty="0"/>
                  <a:t>WR02</a:t>
                </a:r>
                <a:endParaRPr lang="en-GB" sz="1400" dirty="0"/>
              </a:p>
            </p:txBody>
          </p:sp>
          <p:sp>
            <p:nvSpPr>
              <p:cNvPr id="217" name="Tekstvak 139">
                <a:extLst>
                  <a:ext uri="{FF2B5EF4-FFF2-40B4-BE49-F238E27FC236}">
                    <a16:creationId xmlns:a16="http://schemas.microsoft.com/office/drawing/2014/main" id="{34A6437A-CBB5-4B56-9B5D-90480A770492}"/>
                  </a:ext>
                </a:extLst>
              </p:cNvPr>
              <p:cNvSpPr txBox="1"/>
              <p:nvPr/>
            </p:nvSpPr>
            <p:spPr>
              <a:xfrm>
                <a:off x="5800769" y="2978198"/>
                <a:ext cx="625492" cy="307777"/>
              </a:xfrm>
              <a:prstGeom prst="rect">
                <a:avLst/>
              </a:prstGeom>
              <a:noFill/>
            </p:spPr>
            <p:txBody>
              <a:bodyPr wrap="none" rtlCol="0">
                <a:spAutoFit/>
              </a:bodyPr>
              <a:lstStyle/>
              <a:p>
                <a:r>
                  <a:rPr lang="nl-NL" sz="1400" dirty="0"/>
                  <a:t>WR03</a:t>
                </a:r>
                <a:endParaRPr lang="en-GB" sz="1400" dirty="0"/>
              </a:p>
            </p:txBody>
          </p:sp>
          <p:sp>
            <p:nvSpPr>
              <p:cNvPr id="218" name="Tekstvak 141">
                <a:extLst>
                  <a:ext uri="{FF2B5EF4-FFF2-40B4-BE49-F238E27FC236}">
                    <a16:creationId xmlns:a16="http://schemas.microsoft.com/office/drawing/2014/main" id="{CF2D5680-841D-4536-BD9E-3320064E6C41}"/>
                  </a:ext>
                </a:extLst>
              </p:cNvPr>
              <p:cNvSpPr txBox="1"/>
              <p:nvPr/>
            </p:nvSpPr>
            <p:spPr>
              <a:xfrm>
                <a:off x="7533314" y="2365695"/>
                <a:ext cx="625492" cy="307777"/>
              </a:xfrm>
              <a:prstGeom prst="rect">
                <a:avLst/>
              </a:prstGeom>
              <a:noFill/>
            </p:spPr>
            <p:txBody>
              <a:bodyPr wrap="none" rtlCol="0">
                <a:spAutoFit/>
              </a:bodyPr>
              <a:lstStyle/>
              <a:p>
                <a:r>
                  <a:rPr lang="nl-NL" sz="1400" dirty="0"/>
                  <a:t>WR05</a:t>
                </a:r>
                <a:endParaRPr lang="en-GB" sz="1400" dirty="0"/>
              </a:p>
            </p:txBody>
          </p:sp>
          <p:sp>
            <p:nvSpPr>
              <p:cNvPr id="219" name="Tekstvak 142">
                <a:extLst>
                  <a:ext uri="{FF2B5EF4-FFF2-40B4-BE49-F238E27FC236}">
                    <a16:creationId xmlns:a16="http://schemas.microsoft.com/office/drawing/2014/main" id="{E2C22EC9-E70C-4286-8F44-E78E06AB8F01}"/>
                  </a:ext>
                </a:extLst>
              </p:cNvPr>
              <p:cNvSpPr txBox="1"/>
              <p:nvPr/>
            </p:nvSpPr>
            <p:spPr>
              <a:xfrm>
                <a:off x="9093672" y="2534453"/>
                <a:ext cx="625492" cy="307777"/>
              </a:xfrm>
              <a:prstGeom prst="rect">
                <a:avLst/>
              </a:prstGeom>
              <a:noFill/>
            </p:spPr>
            <p:txBody>
              <a:bodyPr wrap="none" rtlCol="0">
                <a:spAutoFit/>
              </a:bodyPr>
              <a:lstStyle/>
              <a:p>
                <a:r>
                  <a:rPr lang="nl-NL" sz="1400" dirty="0"/>
                  <a:t>WR06</a:t>
                </a:r>
                <a:endParaRPr lang="en-GB" sz="1400" dirty="0"/>
              </a:p>
            </p:txBody>
          </p:sp>
          <p:grpSp>
            <p:nvGrpSpPr>
              <p:cNvPr id="220" name="Groep 146">
                <a:extLst>
                  <a:ext uri="{FF2B5EF4-FFF2-40B4-BE49-F238E27FC236}">
                    <a16:creationId xmlns:a16="http://schemas.microsoft.com/office/drawing/2014/main" id="{2C84FDFC-ADF6-4E22-9437-783176B3B982}"/>
                  </a:ext>
                </a:extLst>
              </p:cNvPr>
              <p:cNvGrpSpPr/>
              <p:nvPr/>
            </p:nvGrpSpPr>
            <p:grpSpPr>
              <a:xfrm>
                <a:off x="2614265" y="180877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80">
                  <p14:nvContentPartPr>
                    <p14:cNvPr id="413" name="Inkt 13">
                      <a:extLst>
                        <a:ext uri="{FF2B5EF4-FFF2-40B4-BE49-F238E27FC236}">
                          <a16:creationId xmlns:a16="http://schemas.microsoft.com/office/drawing/2014/main" id="{FD687502-3FFB-49EF-B302-F111666B8A79}"/>
                        </a:ext>
                      </a:extLst>
                    </p14:cNvPr>
                    <p14:cNvContentPartPr/>
                    <p14:nvPr/>
                  </p14:nvContentPartPr>
                  <p14:xfrm>
                    <a:off x="6132185" y="2894178"/>
                    <a:ext cx="4026240" cy="135720"/>
                  </p14:xfrm>
                </p:contentPart>
              </mc:Choice>
              <mc:Fallback xmlns="">
                <p:pic>
                  <p:nvPicPr>
                    <p:cNvPr id="413" name="Inkt 13">
                      <a:extLst>
                        <a:ext uri="{FF2B5EF4-FFF2-40B4-BE49-F238E27FC236}">
                          <a16:creationId xmlns:a16="http://schemas.microsoft.com/office/drawing/2014/main" id="{FD687502-3FFB-49EF-B302-F111666B8A79}"/>
                        </a:ext>
                      </a:extLst>
                    </p:cNvPr>
                    <p:cNvPicPr/>
                    <p:nvPr/>
                  </p:nvPicPr>
                  <p:blipFill>
                    <a:blip r:embed="rId81"/>
                    <a:stretch>
                      <a:fillRect/>
                    </a:stretch>
                  </p:blipFill>
                  <p:spPr>
                    <a:xfrm>
                      <a:off x="6114188" y="2876226"/>
                      <a:ext cx="4061514" cy="17090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4" name="Inkt 15">
                      <a:extLst>
                        <a:ext uri="{FF2B5EF4-FFF2-40B4-BE49-F238E27FC236}">
                          <a16:creationId xmlns:a16="http://schemas.microsoft.com/office/drawing/2014/main" id="{892BFCE6-F973-42AB-BB4C-3265A1663E6C}"/>
                        </a:ext>
                      </a:extLst>
                    </p14:cNvPr>
                    <p14:cNvContentPartPr/>
                    <p14:nvPr/>
                  </p14:nvContentPartPr>
                  <p14:xfrm>
                    <a:off x="6127865" y="3225378"/>
                    <a:ext cx="51480" cy="405720"/>
                  </p14:xfrm>
                </p:contentPart>
              </mc:Choice>
              <mc:Fallback xmlns="">
                <p:pic>
                  <p:nvPicPr>
                    <p:cNvPr id="414" name="Inkt 15">
                      <a:extLst>
                        <a:ext uri="{FF2B5EF4-FFF2-40B4-BE49-F238E27FC236}">
                          <a16:creationId xmlns:a16="http://schemas.microsoft.com/office/drawing/2014/main" id="{892BFCE6-F973-42AB-BB4C-3265A1663E6C}"/>
                        </a:ext>
                      </a:extLst>
                    </p:cNvPr>
                    <p:cNvPicPr/>
                    <p:nvPr/>
                  </p:nvPicPr>
                  <p:blipFill>
                    <a:blip r:embed="rId83"/>
                    <a:stretch>
                      <a:fillRect/>
                    </a:stretch>
                  </p:blipFill>
                  <p:spPr>
                    <a:xfrm>
                      <a:off x="6109990" y="3207394"/>
                      <a:ext cx="86515" cy="44096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5" name="Inkt 21">
                      <a:extLst>
                        <a:ext uri="{FF2B5EF4-FFF2-40B4-BE49-F238E27FC236}">
                          <a16:creationId xmlns:a16="http://schemas.microsoft.com/office/drawing/2014/main" id="{FD095EBF-E76B-49CE-9B90-CDFEA61F6A1F}"/>
                        </a:ext>
                      </a:extLst>
                    </p14:cNvPr>
                    <p14:cNvContentPartPr/>
                    <p14:nvPr/>
                  </p14:nvContentPartPr>
                  <p14:xfrm>
                    <a:off x="7898345" y="3209538"/>
                    <a:ext cx="151200" cy="2976840"/>
                  </p14:xfrm>
                </p:contentPart>
              </mc:Choice>
              <mc:Fallback xmlns="">
                <p:pic>
                  <p:nvPicPr>
                    <p:cNvPr id="415" name="Inkt 21">
                      <a:extLst>
                        <a:ext uri="{FF2B5EF4-FFF2-40B4-BE49-F238E27FC236}">
                          <a16:creationId xmlns:a16="http://schemas.microsoft.com/office/drawing/2014/main" id="{FD095EBF-E76B-49CE-9B90-CDFEA61F6A1F}"/>
                        </a:ext>
                      </a:extLst>
                    </p:cNvPr>
                    <p:cNvPicPr/>
                    <p:nvPr/>
                  </p:nvPicPr>
                  <p:blipFill>
                    <a:blip r:embed="rId85"/>
                    <a:stretch>
                      <a:fillRect/>
                    </a:stretch>
                  </p:blipFill>
                  <p:spPr>
                    <a:xfrm>
                      <a:off x="7880430" y="3191540"/>
                      <a:ext cx="186313" cy="301211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6" name="Inkt 22">
                      <a:extLst>
                        <a:ext uri="{FF2B5EF4-FFF2-40B4-BE49-F238E27FC236}">
                          <a16:creationId xmlns:a16="http://schemas.microsoft.com/office/drawing/2014/main" id="{C1FFB571-8D7E-4C40-803B-2EA55F787137}"/>
                        </a:ext>
                      </a:extLst>
                    </p14:cNvPr>
                    <p14:cNvContentPartPr/>
                    <p14:nvPr/>
                  </p14:nvContentPartPr>
                  <p14:xfrm>
                    <a:off x="8282465" y="3244098"/>
                    <a:ext cx="2134080" cy="35280"/>
                  </p14:xfrm>
                </p:contentPart>
              </mc:Choice>
              <mc:Fallback xmlns="">
                <p:pic>
                  <p:nvPicPr>
                    <p:cNvPr id="416" name="Inkt 22">
                      <a:extLst>
                        <a:ext uri="{FF2B5EF4-FFF2-40B4-BE49-F238E27FC236}">
                          <a16:creationId xmlns:a16="http://schemas.microsoft.com/office/drawing/2014/main" id="{C1FFB571-8D7E-4C40-803B-2EA55F787137}"/>
                        </a:ext>
                      </a:extLst>
                    </p:cNvPr>
                    <p:cNvPicPr/>
                    <p:nvPr/>
                  </p:nvPicPr>
                  <p:blipFill>
                    <a:blip r:embed="rId87"/>
                    <a:stretch>
                      <a:fillRect/>
                    </a:stretch>
                  </p:blipFill>
                  <p:spPr>
                    <a:xfrm>
                      <a:off x="8264471" y="3226458"/>
                      <a:ext cx="2169348" cy="6985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7" name="Inkt 23">
                      <a:extLst>
                        <a:ext uri="{FF2B5EF4-FFF2-40B4-BE49-F238E27FC236}">
                          <a16:creationId xmlns:a16="http://schemas.microsoft.com/office/drawing/2014/main" id="{E69165B0-EFAD-4CF7-92AE-B57055EE7D6C}"/>
                        </a:ext>
                      </a:extLst>
                    </p14:cNvPr>
                    <p14:cNvContentPartPr/>
                    <p14:nvPr/>
                  </p14:nvContentPartPr>
                  <p14:xfrm>
                    <a:off x="8235305" y="3287298"/>
                    <a:ext cx="128520" cy="2858040"/>
                  </p14:xfrm>
                </p:contentPart>
              </mc:Choice>
              <mc:Fallback xmlns="">
                <p:pic>
                  <p:nvPicPr>
                    <p:cNvPr id="417" name="Inkt 23">
                      <a:extLst>
                        <a:ext uri="{FF2B5EF4-FFF2-40B4-BE49-F238E27FC236}">
                          <a16:creationId xmlns:a16="http://schemas.microsoft.com/office/drawing/2014/main" id="{E69165B0-EFAD-4CF7-92AE-B57055EE7D6C}"/>
                        </a:ext>
                      </a:extLst>
                    </p:cNvPr>
                    <p:cNvPicPr/>
                    <p:nvPr/>
                  </p:nvPicPr>
                  <p:blipFill>
                    <a:blip r:embed="rId89"/>
                    <a:stretch>
                      <a:fillRect/>
                    </a:stretch>
                  </p:blipFill>
                  <p:spPr>
                    <a:xfrm>
                      <a:off x="8217455" y="3269300"/>
                      <a:ext cx="163506" cy="289331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8" name="Inkt 25">
                      <a:extLst>
                        <a:ext uri="{FF2B5EF4-FFF2-40B4-BE49-F238E27FC236}">
                          <a16:creationId xmlns:a16="http://schemas.microsoft.com/office/drawing/2014/main" id="{6116DA04-6A12-4BB7-B4BB-4850B698663F}"/>
                        </a:ext>
                      </a:extLst>
                    </p14:cNvPr>
                    <p14:cNvContentPartPr/>
                    <p14:nvPr/>
                  </p14:nvContentPartPr>
                  <p14:xfrm>
                    <a:off x="7239185" y="1808778"/>
                    <a:ext cx="124560" cy="1119600"/>
                  </p14:xfrm>
                </p:contentPart>
              </mc:Choice>
              <mc:Fallback xmlns="">
                <p:pic>
                  <p:nvPicPr>
                    <p:cNvPr id="418" name="Inkt 25">
                      <a:extLst>
                        <a:ext uri="{FF2B5EF4-FFF2-40B4-BE49-F238E27FC236}">
                          <a16:creationId xmlns:a16="http://schemas.microsoft.com/office/drawing/2014/main" id="{6116DA04-6A12-4BB7-B4BB-4850B698663F}"/>
                        </a:ext>
                      </a:extLst>
                    </p:cNvPr>
                    <p:cNvPicPr/>
                    <p:nvPr/>
                  </p:nvPicPr>
                  <p:blipFill>
                    <a:blip r:embed="rId91"/>
                    <a:stretch>
                      <a:fillRect/>
                    </a:stretch>
                  </p:blipFill>
                  <p:spPr>
                    <a:xfrm>
                      <a:off x="7221288" y="1790790"/>
                      <a:ext cx="159637" cy="115485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9" name="Inkt 26">
                      <a:extLst>
                        <a:ext uri="{FF2B5EF4-FFF2-40B4-BE49-F238E27FC236}">
                          <a16:creationId xmlns:a16="http://schemas.microsoft.com/office/drawing/2014/main" id="{4B2023B3-ED0F-4E84-97B3-90B3EF59F025}"/>
                        </a:ext>
                      </a:extLst>
                    </p14:cNvPr>
                    <p14:cNvContentPartPr/>
                    <p14:nvPr/>
                  </p14:nvContentPartPr>
                  <p14:xfrm>
                    <a:off x="8513945" y="2141778"/>
                    <a:ext cx="97920" cy="714600"/>
                  </p14:xfrm>
                </p:contentPart>
              </mc:Choice>
              <mc:Fallback xmlns="">
                <p:pic>
                  <p:nvPicPr>
                    <p:cNvPr id="419" name="Inkt 26">
                      <a:extLst>
                        <a:ext uri="{FF2B5EF4-FFF2-40B4-BE49-F238E27FC236}">
                          <a16:creationId xmlns:a16="http://schemas.microsoft.com/office/drawing/2014/main" id="{4B2023B3-ED0F-4E84-97B3-90B3EF59F025}"/>
                        </a:ext>
                      </a:extLst>
                    </p:cNvPr>
                    <p:cNvPicPr/>
                    <p:nvPr/>
                  </p:nvPicPr>
                  <p:blipFill>
                    <a:blip r:embed="rId93"/>
                    <a:stretch>
                      <a:fillRect/>
                    </a:stretch>
                  </p:blipFill>
                  <p:spPr>
                    <a:xfrm>
                      <a:off x="8496076" y="2123787"/>
                      <a:ext cx="132942" cy="74986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0" name="Inkt 35">
                      <a:extLst>
                        <a:ext uri="{FF2B5EF4-FFF2-40B4-BE49-F238E27FC236}">
                          <a16:creationId xmlns:a16="http://schemas.microsoft.com/office/drawing/2014/main" id="{B74A02B3-77B0-4E08-88B0-99EF5968BF8F}"/>
                        </a:ext>
                      </a:extLst>
                    </p14:cNvPr>
                    <p14:cNvContentPartPr/>
                    <p14:nvPr/>
                  </p14:nvContentPartPr>
                  <p14:xfrm>
                    <a:off x="8303345" y="3875178"/>
                    <a:ext cx="2155320" cy="55800"/>
                  </p14:xfrm>
                </p:contentPart>
              </mc:Choice>
              <mc:Fallback xmlns="">
                <p:pic>
                  <p:nvPicPr>
                    <p:cNvPr id="420" name="Inkt 35">
                      <a:extLst>
                        <a:ext uri="{FF2B5EF4-FFF2-40B4-BE49-F238E27FC236}">
                          <a16:creationId xmlns:a16="http://schemas.microsoft.com/office/drawing/2014/main" id="{B74A02B3-77B0-4E08-88B0-99EF5968BF8F}"/>
                        </a:ext>
                      </a:extLst>
                    </p:cNvPr>
                    <p:cNvPicPr/>
                    <p:nvPr/>
                  </p:nvPicPr>
                  <p:blipFill>
                    <a:blip r:embed="rId95"/>
                    <a:stretch>
                      <a:fillRect/>
                    </a:stretch>
                  </p:blipFill>
                  <p:spPr>
                    <a:xfrm>
                      <a:off x="8285348" y="3857293"/>
                      <a:ext cx="2190594" cy="90854"/>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21" name="Inkt 36">
                      <a:extLst>
                        <a:ext uri="{FF2B5EF4-FFF2-40B4-BE49-F238E27FC236}">
                          <a16:creationId xmlns:a16="http://schemas.microsoft.com/office/drawing/2014/main" id="{DFB7C544-798B-486C-924D-9AC747551719}"/>
                        </a:ext>
                      </a:extLst>
                    </p14:cNvPr>
                    <p14:cNvContentPartPr/>
                    <p14:nvPr/>
                  </p14:nvContentPartPr>
                  <p14:xfrm>
                    <a:off x="8922905" y="3270378"/>
                    <a:ext cx="58680" cy="597600"/>
                  </p14:xfrm>
                </p:contentPart>
              </mc:Choice>
              <mc:Fallback xmlns="">
                <p:pic>
                  <p:nvPicPr>
                    <p:cNvPr id="421" name="Inkt 36">
                      <a:extLst>
                        <a:ext uri="{FF2B5EF4-FFF2-40B4-BE49-F238E27FC236}">
                          <a16:creationId xmlns:a16="http://schemas.microsoft.com/office/drawing/2014/main" id="{DFB7C544-798B-486C-924D-9AC747551719}"/>
                        </a:ext>
                      </a:extLst>
                    </p:cNvPr>
                    <p:cNvPicPr/>
                    <p:nvPr/>
                  </p:nvPicPr>
                  <p:blipFill>
                    <a:blip r:embed="rId97"/>
                    <a:stretch>
                      <a:fillRect/>
                    </a:stretch>
                  </p:blipFill>
                  <p:spPr>
                    <a:xfrm>
                      <a:off x="8905015" y="3252400"/>
                      <a:ext cx="93745" cy="632838"/>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22" name="Inkt 37">
                      <a:extLst>
                        <a:ext uri="{FF2B5EF4-FFF2-40B4-BE49-F238E27FC236}">
                          <a16:creationId xmlns:a16="http://schemas.microsoft.com/office/drawing/2014/main" id="{98D60DCB-DEEE-446F-AD92-138DBCE6243D}"/>
                        </a:ext>
                      </a:extLst>
                    </p14:cNvPr>
                    <p14:cNvContentPartPr/>
                    <p14:nvPr/>
                  </p14:nvContentPartPr>
                  <p14:xfrm>
                    <a:off x="9497825" y="3285138"/>
                    <a:ext cx="132120" cy="664560"/>
                  </p14:xfrm>
                </p:contentPart>
              </mc:Choice>
              <mc:Fallback xmlns="">
                <p:pic>
                  <p:nvPicPr>
                    <p:cNvPr id="422" name="Inkt 37">
                      <a:extLst>
                        <a:ext uri="{FF2B5EF4-FFF2-40B4-BE49-F238E27FC236}">
                          <a16:creationId xmlns:a16="http://schemas.microsoft.com/office/drawing/2014/main" id="{98D60DCB-DEEE-446F-AD92-138DBCE6243D}"/>
                        </a:ext>
                      </a:extLst>
                    </p:cNvPr>
                    <p:cNvPicPr/>
                    <p:nvPr/>
                  </p:nvPicPr>
                  <p:blipFill>
                    <a:blip r:embed="rId99"/>
                    <a:stretch>
                      <a:fillRect/>
                    </a:stretch>
                  </p:blipFill>
                  <p:spPr>
                    <a:xfrm>
                      <a:off x="9479874" y="3267157"/>
                      <a:ext cx="167304" cy="69980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23" name="Inkt 38">
                      <a:extLst>
                        <a:ext uri="{FF2B5EF4-FFF2-40B4-BE49-F238E27FC236}">
                          <a16:creationId xmlns:a16="http://schemas.microsoft.com/office/drawing/2014/main" id="{DA778278-7B9C-4EF8-8400-ACC412671665}"/>
                        </a:ext>
                      </a:extLst>
                    </p14:cNvPr>
                    <p14:cNvContentPartPr/>
                    <p14:nvPr/>
                  </p14:nvContentPartPr>
                  <p14:xfrm>
                    <a:off x="9934505" y="3284418"/>
                    <a:ext cx="113400" cy="621000"/>
                  </p14:xfrm>
                </p:contentPart>
              </mc:Choice>
              <mc:Fallback xmlns="">
                <p:pic>
                  <p:nvPicPr>
                    <p:cNvPr id="423" name="Inkt 38">
                      <a:extLst>
                        <a:ext uri="{FF2B5EF4-FFF2-40B4-BE49-F238E27FC236}">
                          <a16:creationId xmlns:a16="http://schemas.microsoft.com/office/drawing/2014/main" id="{DA778278-7B9C-4EF8-8400-ACC412671665}"/>
                        </a:ext>
                      </a:extLst>
                    </p:cNvPr>
                    <p:cNvPicPr/>
                    <p:nvPr/>
                  </p:nvPicPr>
                  <p:blipFill>
                    <a:blip r:embed="rId101"/>
                    <a:stretch>
                      <a:fillRect/>
                    </a:stretch>
                  </p:blipFill>
                  <p:spPr>
                    <a:xfrm>
                      <a:off x="9916562" y="3266428"/>
                      <a:ext cx="148568" cy="6562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24" name="Inkt 40">
                      <a:extLst>
                        <a:ext uri="{FF2B5EF4-FFF2-40B4-BE49-F238E27FC236}">
                          <a16:creationId xmlns:a16="http://schemas.microsoft.com/office/drawing/2014/main" id="{2CD859EF-D32A-43E6-93C2-1827D4B25EBC}"/>
                        </a:ext>
                      </a:extLst>
                    </p14:cNvPr>
                    <p14:cNvContentPartPr/>
                    <p14:nvPr/>
                  </p14:nvContentPartPr>
                  <p14:xfrm>
                    <a:off x="10170665" y="3015858"/>
                    <a:ext cx="120240" cy="23760"/>
                  </p14:xfrm>
                </p:contentPart>
              </mc:Choice>
              <mc:Fallback xmlns="">
                <p:pic>
                  <p:nvPicPr>
                    <p:cNvPr id="424" name="Inkt 40">
                      <a:extLst>
                        <a:ext uri="{FF2B5EF4-FFF2-40B4-BE49-F238E27FC236}">
                          <a16:creationId xmlns:a16="http://schemas.microsoft.com/office/drawing/2014/main" id="{2CD859EF-D32A-43E6-93C2-1827D4B25EBC}"/>
                        </a:ext>
                      </a:extLst>
                    </p:cNvPr>
                    <p:cNvPicPr/>
                    <p:nvPr/>
                  </p:nvPicPr>
                  <p:blipFill>
                    <a:blip r:embed="rId103"/>
                    <a:stretch>
                      <a:fillRect/>
                    </a:stretch>
                  </p:blipFill>
                  <p:spPr>
                    <a:xfrm>
                      <a:off x="10152772" y="2998387"/>
                      <a:ext cx="155310" cy="5800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25" name="Inkt 42">
                      <a:extLst>
                        <a:ext uri="{FF2B5EF4-FFF2-40B4-BE49-F238E27FC236}">
                          <a16:creationId xmlns:a16="http://schemas.microsoft.com/office/drawing/2014/main" id="{E470C5B4-B80E-43ED-ABF1-6E78CC313CBA}"/>
                        </a:ext>
                      </a:extLst>
                    </p14:cNvPr>
                    <p14:cNvContentPartPr/>
                    <p14:nvPr/>
                  </p14:nvContentPartPr>
                  <p14:xfrm>
                    <a:off x="6151625" y="3939978"/>
                    <a:ext cx="1230120" cy="60840"/>
                  </p14:xfrm>
                </p:contentPart>
              </mc:Choice>
              <mc:Fallback xmlns="">
                <p:pic>
                  <p:nvPicPr>
                    <p:cNvPr id="425" name="Inkt 42">
                      <a:extLst>
                        <a:ext uri="{FF2B5EF4-FFF2-40B4-BE49-F238E27FC236}">
                          <a16:creationId xmlns:a16="http://schemas.microsoft.com/office/drawing/2014/main" id="{E470C5B4-B80E-43ED-ABF1-6E78CC313CBA}"/>
                        </a:ext>
                      </a:extLst>
                    </p:cNvPr>
                    <p:cNvPicPr/>
                    <p:nvPr/>
                  </p:nvPicPr>
                  <p:blipFill>
                    <a:blip r:embed="rId105"/>
                    <a:stretch>
                      <a:fillRect/>
                    </a:stretch>
                  </p:blipFill>
                  <p:spPr>
                    <a:xfrm>
                      <a:off x="6133630" y="3922084"/>
                      <a:ext cx="1265390" cy="95912"/>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6" name="Inkt 43">
                      <a:extLst>
                        <a:ext uri="{FF2B5EF4-FFF2-40B4-BE49-F238E27FC236}">
                          <a16:creationId xmlns:a16="http://schemas.microsoft.com/office/drawing/2014/main" id="{F08EBACA-8CBC-49EC-971D-56AF77865199}"/>
                        </a:ext>
                      </a:extLst>
                    </p14:cNvPr>
                    <p14:cNvContentPartPr/>
                    <p14:nvPr/>
                  </p14:nvContentPartPr>
                  <p14:xfrm>
                    <a:off x="7344305" y="3248058"/>
                    <a:ext cx="71640" cy="2989800"/>
                  </p14:xfrm>
                </p:contentPart>
              </mc:Choice>
              <mc:Fallback xmlns="">
                <p:pic>
                  <p:nvPicPr>
                    <p:cNvPr id="426" name="Inkt 43">
                      <a:extLst>
                        <a:ext uri="{FF2B5EF4-FFF2-40B4-BE49-F238E27FC236}">
                          <a16:creationId xmlns:a16="http://schemas.microsoft.com/office/drawing/2014/main" id="{F08EBACA-8CBC-49EC-971D-56AF77865199}"/>
                        </a:ext>
                      </a:extLst>
                    </p:cNvPr>
                    <p:cNvPicPr/>
                    <p:nvPr/>
                  </p:nvPicPr>
                  <p:blipFill>
                    <a:blip r:embed="rId107"/>
                    <a:stretch>
                      <a:fillRect/>
                    </a:stretch>
                  </p:blipFill>
                  <p:spPr>
                    <a:xfrm>
                      <a:off x="7326395" y="3230060"/>
                      <a:ext cx="106744" cy="3025076"/>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7" name="Inkt 45">
                      <a:extLst>
                        <a:ext uri="{FF2B5EF4-FFF2-40B4-BE49-F238E27FC236}">
                          <a16:creationId xmlns:a16="http://schemas.microsoft.com/office/drawing/2014/main" id="{4F1F83AE-95EE-4917-9FE1-EA66F62D7BE7}"/>
                        </a:ext>
                      </a:extLst>
                    </p14:cNvPr>
                    <p14:cNvContentPartPr/>
                    <p14:nvPr/>
                  </p14:nvContentPartPr>
                  <p14:xfrm>
                    <a:off x="6675425" y="3267138"/>
                    <a:ext cx="55440" cy="663840"/>
                  </p14:xfrm>
                </p:contentPart>
              </mc:Choice>
              <mc:Fallback xmlns="">
                <p:pic>
                  <p:nvPicPr>
                    <p:cNvPr id="427" name="Inkt 45">
                      <a:extLst>
                        <a:ext uri="{FF2B5EF4-FFF2-40B4-BE49-F238E27FC236}">
                          <a16:creationId xmlns:a16="http://schemas.microsoft.com/office/drawing/2014/main" id="{4F1F83AE-95EE-4917-9FE1-EA66F62D7BE7}"/>
                        </a:ext>
                      </a:extLst>
                    </p:cNvPr>
                    <p:cNvPicPr/>
                    <p:nvPr/>
                  </p:nvPicPr>
                  <p:blipFill>
                    <a:blip r:embed="rId109"/>
                    <a:stretch>
                      <a:fillRect/>
                    </a:stretch>
                  </p:blipFill>
                  <p:spPr>
                    <a:xfrm>
                      <a:off x="6657656" y="3249158"/>
                      <a:ext cx="90268" cy="69908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28" name="Inkt 46">
                      <a:extLst>
                        <a:ext uri="{FF2B5EF4-FFF2-40B4-BE49-F238E27FC236}">
                          <a16:creationId xmlns:a16="http://schemas.microsoft.com/office/drawing/2014/main" id="{1D383821-1B56-473D-9723-6E273BD03B1E}"/>
                        </a:ext>
                      </a:extLst>
                    </p14:cNvPr>
                    <p14:cNvContentPartPr/>
                    <p14:nvPr/>
                  </p14:nvContentPartPr>
                  <p14:xfrm>
                    <a:off x="7344665" y="3894258"/>
                    <a:ext cx="599400" cy="79560"/>
                  </p14:xfrm>
                </p:contentPart>
              </mc:Choice>
              <mc:Fallback xmlns="">
                <p:pic>
                  <p:nvPicPr>
                    <p:cNvPr id="428" name="Inkt 46">
                      <a:extLst>
                        <a:ext uri="{FF2B5EF4-FFF2-40B4-BE49-F238E27FC236}">
                          <a16:creationId xmlns:a16="http://schemas.microsoft.com/office/drawing/2014/main" id="{1D383821-1B56-473D-9723-6E273BD03B1E}"/>
                        </a:ext>
                      </a:extLst>
                    </p:cNvPr>
                    <p:cNvPicPr/>
                    <p:nvPr/>
                  </p:nvPicPr>
                  <p:blipFill>
                    <a:blip r:embed="rId111"/>
                    <a:stretch>
                      <a:fillRect/>
                    </a:stretch>
                  </p:blipFill>
                  <p:spPr>
                    <a:xfrm>
                      <a:off x="7326676" y="3876499"/>
                      <a:ext cx="634659" cy="114368"/>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29" name="Inkt 47">
                      <a:extLst>
                        <a:ext uri="{FF2B5EF4-FFF2-40B4-BE49-F238E27FC236}">
                          <a16:creationId xmlns:a16="http://schemas.microsoft.com/office/drawing/2014/main" id="{A6CC105A-5CDC-4E82-B062-16F3D8C2F93C}"/>
                        </a:ext>
                      </a:extLst>
                    </p14:cNvPr>
                    <p14:cNvContentPartPr/>
                    <p14:nvPr/>
                  </p14:nvContentPartPr>
                  <p14:xfrm>
                    <a:off x="7374545" y="4548378"/>
                    <a:ext cx="564480" cy="59040"/>
                  </p14:xfrm>
                </p:contentPart>
              </mc:Choice>
              <mc:Fallback xmlns="">
                <p:pic>
                  <p:nvPicPr>
                    <p:cNvPr id="429" name="Inkt 47">
                      <a:extLst>
                        <a:ext uri="{FF2B5EF4-FFF2-40B4-BE49-F238E27FC236}">
                          <a16:creationId xmlns:a16="http://schemas.microsoft.com/office/drawing/2014/main" id="{A6CC105A-5CDC-4E82-B062-16F3D8C2F93C}"/>
                        </a:ext>
                      </a:extLst>
                    </p:cNvPr>
                    <p:cNvPicPr/>
                    <p:nvPr/>
                  </p:nvPicPr>
                  <p:blipFill>
                    <a:blip r:embed="rId113"/>
                    <a:stretch>
                      <a:fillRect/>
                    </a:stretch>
                  </p:blipFill>
                  <p:spPr>
                    <a:xfrm>
                      <a:off x="7356568" y="4530595"/>
                      <a:ext cx="599715" cy="93895"/>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30" name="Inkt 48">
                      <a:extLst>
                        <a:ext uri="{FF2B5EF4-FFF2-40B4-BE49-F238E27FC236}">
                          <a16:creationId xmlns:a16="http://schemas.microsoft.com/office/drawing/2014/main" id="{57CF8B31-698B-4D9F-936D-75B298863D53}"/>
                        </a:ext>
                      </a:extLst>
                    </p14:cNvPr>
                    <p14:cNvContentPartPr/>
                    <p14:nvPr/>
                  </p14:nvContentPartPr>
                  <p14:xfrm>
                    <a:off x="7377785" y="5083698"/>
                    <a:ext cx="573120" cy="39960"/>
                  </p14:xfrm>
                </p:contentPart>
              </mc:Choice>
              <mc:Fallback xmlns="">
                <p:pic>
                  <p:nvPicPr>
                    <p:cNvPr id="430" name="Inkt 48">
                      <a:extLst>
                        <a:ext uri="{FF2B5EF4-FFF2-40B4-BE49-F238E27FC236}">
                          <a16:creationId xmlns:a16="http://schemas.microsoft.com/office/drawing/2014/main" id="{57CF8B31-698B-4D9F-936D-75B298863D53}"/>
                        </a:ext>
                      </a:extLst>
                    </p:cNvPr>
                    <p:cNvPicPr/>
                    <p:nvPr/>
                  </p:nvPicPr>
                  <p:blipFill>
                    <a:blip r:embed="rId115"/>
                    <a:stretch>
                      <a:fillRect/>
                    </a:stretch>
                  </p:blipFill>
                  <p:spPr>
                    <a:xfrm>
                      <a:off x="7359808" y="5065859"/>
                      <a:ext cx="608356" cy="7492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1" name="Inkt 49">
                      <a:extLst>
                        <a:ext uri="{FF2B5EF4-FFF2-40B4-BE49-F238E27FC236}">
                          <a16:creationId xmlns:a16="http://schemas.microsoft.com/office/drawing/2014/main" id="{BA8E755D-0E2D-4F3C-AA76-65D9124104CA}"/>
                        </a:ext>
                      </a:extLst>
                    </p14:cNvPr>
                    <p14:cNvContentPartPr/>
                    <p14:nvPr/>
                  </p14:nvContentPartPr>
                  <p14:xfrm>
                    <a:off x="7383185" y="5547018"/>
                    <a:ext cx="537480" cy="47160"/>
                  </p14:xfrm>
                </p:contentPart>
              </mc:Choice>
              <mc:Fallback xmlns="">
                <p:pic>
                  <p:nvPicPr>
                    <p:cNvPr id="431" name="Inkt 49">
                      <a:extLst>
                        <a:ext uri="{FF2B5EF4-FFF2-40B4-BE49-F238E27FC236}">
                          <a16:creationId xmlns:a16="http://schemas.microsoft.com/office/drawing/2014/main" id="{BA8E755D-0E2D-4F3C-AA76-65D9124104CA}"/>
                        </a:ext>
                      </a:extLst>
                    </p:cNvPr>
                    <p:cNvPicPr/>
                    <p:nvPr/>
                  </p:nvPicPr>
                  <p:blipFill>
                    <a:blip r:embed="rId117"/>
                    <a:stretch>
                      <a:fillRect/>
                    </a:stretch>
                  </p:blipFill>
                  <p:spPr>
                    <a:xfrm>
                      <a:off x="7365197" y="5529154"/>
                      <a:ext cx="572736" cy="8217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2" name="Inkt 50">
                      <a:extLst>
                        <a:ext uri="{FF2B5EF4-FFF2-40B4-BE49-F238E27FC236}">
                          <a16:creationId xmlns:a16="http://schemas.microsoft.com/office/drawing/2014/main" id="{174F8AE7-57FF-47F5-8DBD-A64455281F36}"/>
                        </a:ext>
                      </a:extLst>
                    </p14:cNvPr>
                    <p14:cNvContentPartPr/>
                    <p14:nvPr/>
                  </p14:nvContentPartPr>
                  <p14:xfrm>
                    <a:off x="7381385" y="5890818"/>
                    <a:ext cx="606600" cy="45000"/>
                  </p14:xfrm>
                </p:contentPart>
              </mc:Choice>
              <mc:Fallback xmlns="">
                <p:pic>
                  <p:nvPicPr>
                    <p:cNvPr id="432" name="Inkt 50">
                      <a:extLst>
                        <a:ext uri="{FF2B5EF4-FFF2-40B4-BE49-F238E27FC236}">
                          <a16:creationId xmlns:a16="http://schemas.microsoft.com/office/drawing/2014/main" id="{174F8AE7-57FF-47F5-8DBD-A64455281F36}"/>
                        </a:ext>
                      </a:extLst>
                    </p:cNvPr>
                    <p:cNvPicPr/>
                    <p:nvPr/>
                  </p:nvPicPr>
                  <p:blipFill>
                    <a:blip r:embed="rId119"/>
                    <a:stretch>
                      <a:fillRect/>
                    </a:stretch>
                  </p:blipFill>
                  <p:spPr>
                    <a:xfrm>
                      <a:off x="7363396" y="5872961"/>
                      <a:ext cx="641859" cy="80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3" name="Inkt 56">
                      <a:extLst>
                        <a:ext uri="{FF2B5EF4-FFF2-40B4-BE49-F238E27FC236}">
                          <a16:creationId xmlns:a16="http://schemas.microsoft.com/office/drawing/2014/main" id="{8E874A20-1DED-403D-B0B1-CE03ED4E0DE7}"/>
                        </a:ext>
                      </a:extLst>
                    </p14:cNvPr>
                    <p14:cNvContentPartPr/>
                    <p14:nvPr/>
                  </p14:nvContentPartPr>
                  <p14:xfrm>
                    <a:off x="8320625" y="5158578"/>
                    <a:ext cx="1920600" cy="26640"/>
                  </p14:xfrm>
                </p:contentPart>
              </mc:Choice>
              <mc:Fallback xmlns="">
                <p:pic>
                  <p:nvPicPr>
                    <p:cNvPr id="433" name="Inkt 56">
                      <a:extLst>
                        <a:ext uri="{FF2B5EF4-FFF2-40B4-BE49-F238E27FC236}">
                          <a16:creationId xmlns:a16="http://schemas.microsoft.com/office/drawing/2014/main" id="{8E874A20-1DED-403D-B0B1-CE03ED4E0DE7}"/>
                        </a:ext>
                      </a:extLst>
                    </p:cNvPr>
                    <p:cNvPicPr/>
                    <p:nvPr/>
                  </p:nvPicPr>
                  <p:blipFill>
                    <a:blip r:embed="rId121"/>
                    <a:stretch>
                      <a:fillRect/>
                    </a:stretch>
                  </p:blipFill>
                  <p:spPr>
                    <a:xfrm>
                      <a:off x="8302628" y="5141052"/>
                      <a:ext cx="1955873" cy="6099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34" name="Inkt 58">
                      <a:extLst>
                        <a:ext uri="{FF2B5EF4-FFF2-40B4-BE49-F238E27FC236}">
                          <a16:creationId xmlns:a16="http://schemas.microsoft.com/office/drawing/2014/main" id="{A1424198-C408-4C7D-B761-872E3FCAD585}"/>
                        </a:ext>
                      </a:extLst>
                    </p14:cNvPr>
                    <p14:cNvContentPartPr/>
                    <p14:nvPr/>
                  </p14:nvContentPartPr>
                  <p14:xfrm>
                    <a:off x="8250065" y="5394378"/>
                    <a:ext cx="1905480" cy="27720"/>
                  </p14:xfrm>
                </p:contentPart>
              </mc:Choice>
              <mc:Fallback xmlns="">
                <p:pic>
                  <p:nvPicPr>
                    <p:cNvPr id="434" name="Inkt 58">
                      <a:extLst>
                        <a:ext uri="{FF2B5EF4-FFF2-40B4-BE49-F238E27FC236}">
                          <a16:creationId xmlns:a16="http://schemas.microsoft.com/office/drawing/2014/main" id="{A1424198-C408-4C7D-B761-872E3FCAD585}"/>
                        </a:ext>
                      </a:extLst>
                    </p:cNvPr>
                    <p:cNvPicPr/>
                    <p:nvPr/>
                  </p:nvPicPr>
                  <p:blipFill>
                    <a:blip r:embed="rId123"/>
                    <a:stretch>
                      <a:fillRect/>
                    </a:stretch>
                  </p:blipFill>
                  <p:spPr>
                    <a:xfrm>
                      <a:off x="8232068" y="5376609"/>
                      <a:ext cx="1940753" cy="62548"/>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35" name="Inkt 59">
                      <a:extLst>
                        <a:ext uri="{FF2B5EF4-FFF2-40B4-BE49-F238E27FC236}">
                          <a16:creationId xmlns:a16="http://schemas.microsoft.com/office/drawing/2014/main" id="{D78D86CD-8A09-4128-AFA3-5C6A5DDD39D8}"/>
                        </a:ext>
                      </a:extLst>
                    </p14:cNvPr>
                    <p14:cNvContentPartPr/>
                    <p14:nvPr/>
                  </p14:nvContentPartPr>
                  <p14:xfrm>
                    <a:off x="8265905" y="5630178"/>
                    <a:ext cx="1692720" cy="25200"/>
                  </p14:xfrm>
                </p:contentPart>
              </mc:Choice>
              <mc:Fallback xmlns="">
                <p:pic>
                  <p:nvPicPr>
                    <p:cNvPr id="435" name="Inkt 59">
                      <a:extLst>
                        <a:ext uri="{FF2B5EF4-FFF2-40B4-BE49-F238E27FC236}">
                          <a16:creationId xmlns:a16="http://schemas.microsoft.com/office/drawing/2014/main" id="{D78D86CD-8A09-4128-AFA3-5C6A5DDD39D8}"/>
                        </a:ext>
                      </a:extLst>
                    </p:cNvPr>
                    <p:cNvPicPr/>
                    <p:nvPr/>
                  </p:nvPicPr>
                  <p:blipFill>
                    <a:blip r:embed="rId125"/>
                    <a:stretch>
                      <a:fillRect/>
                    </a:stretch>
                  </p:blipFill>
                  <p:spPr>
                    <a:xfrm>
                      <a:off x="8247913" y="5612678"/>
                      <a:ext cx="1727985" cy="595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36" name="Inkt 61">
                      <a:extLst>
                        <a:ext uri="{FF2B5EF4-FFF2-40B4-BE49-F238E27FC236}">
                          <a16:creationId xmlns:a16="http://schemas.microsoft.com/office/drawing/2014/main" id="{63F335E4-952E-4682-A9A5-79D92E341963}"/>
                        </a:ext>
                      </a:extLst>
                    </p14:cNvPr>
                    <p14:cNvContentPartPr/>
                    <p14:nvPr/>
                  </p14:nvContentPartPr>
                  <p14:xfrm>
                    <a:off x="9931625" y="5647458"/>
                    <a:ext cx="158760" cy="5400"/>
                  </p14:xfrm>
                </p:contentPart>
              </mc:Choice>
              <mc:Fallback xmlns="">
                <p:pic>
                  <p:nvPicPr>
                    <p:cNvPr id="436" name="Inkt 61">
                      <a:extLst>
                        <a:ext uri="{FF2B5EF4-FFF2-40B4-BE49-F238E27FC236}">
                          <a16:creationId xmlns:a16="http://schemas.microsoft.com/office/drawing/2014/main" id="{63F335E4-952E-4682-A9A5-79D92E341963}"/>
                        </a:ext>
                      </a:extLst>
                    </p:cNvPr>
                    <p:cNvPicPr/>
                    <p:nvPr/>
                  </p:nvPicPr>
                  <p:blipFill>
                    <a:blip r:embed="rId127"/>
                    <a:stretch>
                      <a:fillRect/>
                    </a:stretch>
                  </p:blipFill>
                  <p:spPr>
                    <a:xfrm>
                      <a:off x="9913666" y="5630583"/>
                      <a:ext cx="193960" cy="38475"/>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37" name="Inkt 62">
                      <a:extLst>
                        <a:ext uri="{FF2B5EF4-FFF2-40B4-BE49-F238E27FC236}">
                          <a16:creationId xmlns:a16="http://schemas.microsoft.com/office/drawing/2014/main" id="{80147D62-7415-4F47-82AB-3A920E1D30CA}"/>
                        </a:ext>
                      </a:extLst>
                    </p14:cNvPr>
                    <p14:cNvContentPartPr/>
                    <p14:nvPr/>
                  </p14:nvContentPartPr>
                  <p14:xfrm>
                    <a:off x="8298665" y="5863458"/>
                    <a:ext cx="1424880" cy="43920"/>
                  </p14:xfrm>
                </p:contentPart>
              </mc:Choice>
              <mc:Fallback xmlns="">
                <p:pic>
                  <p:nvPicPr>
                    <p:cNvPr id="437" name="Inkt 62">
                      <a:extLst>
                        <a:ext uri="{FF2B5EF4-FFF2-40B4-BE49-F238E27FC236}">
                          <a16:creationId xmlns:a16="http://schemas.microsoft.com/office/drawing/2014/main" id="{80147D62-7415-4F47-82AB-3A920E1D30CA}"/>
                        </a:ext>
                      </a:extLst>
                    </p:cNvPr>
                    <p:cNvPicPr/>
                    <p:nvPr/>
                  </p:nvPicPr>
                  <p:blipFill>
                    <a:blip r:embed="rId129"/>
                    <a:stretch>
                      <a:fillRect/>
                    </a:stretch>
                  </p:blipFill>
                  <p:spPr>
                    <a:xfrm>
                      <a:off x="8280674" y="5845748"/>
                      <a:ext cx="1460142" cy="78631"/>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38" name="Inkt 98">
                      <a:extLst>
                        <a:ext uri="{FF2B5EF4-FFF2-40B4-BE49-F238E27FC236}">
                          <a16:creationId xmlns:a16="http://schemas.microsoft.com/office/drawing/2014/main" id="{94AED2DA-3C76-4DF0-8DED-981DF1833F5F}"/>
                        </a:ext>
                      </a:extLst>
                    </p14:cNvPr>
                    <p14:cNvContentPartPr/>
                    <p14:nvPr/>
                  </p14:nvContentPartPr>
                  <p14:xfrm>
                    <a:off x="6459785" y="3249498"/>
                    <a:ext cx="49320" cy="695520"/>
                  </p14:xfrm>
                </p:contentPart>
              </mc:Choice>
              <mc:Fallback xmlns="">
                <p:pic>
                  <p:nvPicPr>
                    <p:cNvPr id="438" name="Inkt 98">
                      <a:extLst>
                        <a:ext uri="{FF2B5EF4-FFF2-40B4-BE49-F238E27FC236}">
                          <a16:creationId xmlns:a16="http://schemas.microsoft.com/office/drawing/2014/main" id="{94AED2DA-3C76-4DF0-8DED-981DF1833F5F}"/>
                        </a:ext>
                      </a:extLst>
                    </p:cNvPr>
                    <p:cNvPicPr/>
                    <p:nvPr/>
                  </p:nvPicPr>
                  <p:blipFill>
                    <a:blip r:embed="rId131"/>
                    <a:stretch>
                      <a:fillRect/>
                    </a:stretch>
                  </p:blipFill>
                  <p:spPr>
                    <a:xfrm>
                      <a:off x="6441915" y="3231517"/>
                      <a:ext cx="84344" cy="73076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39" name="Inkt 99">
                      <a:extLst>
                        <a:ext uri="{FF2B5EF4-FFF2-40B4-BE49-F238E27FC236}">
                          <a16:creationId xmlns:a16="http://schemas.microsoft.com/office/drawing/2014/main" id="{60B7A949-2544-4B57-AB2B-978FBED08802}"/>
                        </a:ext>
                      </a:extLst>
                    </p14:cNvPr>
                    <p14:cNvContentPartPr/>
                    <p14:nvPr/>
                  </p14:nvContentPartPr>
                  <p14:xfrm>
                    <a:off x="7018865" y="3254538"/>
                    <a:ext cx="54360" cy="675360"/>
                  </p14:xfrm>
                </p:contentPart>
              </mc:Choice>
              <mc:Fallback xmlns="">
                <p:pic>
                  <p:nvPicPr>
                    <p:cNvPr id="439" name="Inkt 99">
                      <a:extLst>
                        <a:ext uri="{FF2B5EF4-FFF2-40B4-BE49-F238E27FC236}">
                          <a16:creationId xmlns:a16="http://schemas.microsoft.com/office/drawing/2014/main" id="{60B7A949-2544-4B57-AB2B-978FBED08802}"/>
                        </a:ext>
                      </a:extLst>
                    </p:cNvPr>
                    <p:cNvPicPr/>
                    <p:nvPr/>
                  </p:nvPicPr>
                  <p:blipFill>
                    <a:blip r:embed="rId133"/>
                    <a:stretch>
                      <a:fillRect/>
                    </a:stretch>
                  </p:blipFill>
                  <p:spPr>
                    <a:xfrm>
                      <a:off x="7000983" y="3236557"/>
                      <a:ext cx="89408" cy="71060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40" name="Inkt 101">
                      <a:extLst>
                        <a:ext uri="{FF2B5EF4-FFF2-40B4-BE49-F238E27FC236}">
                          <a16:creationId xmlns:a16="http://schemas.microsoft.com/office/drawing/2014/main" id="{939088D1-B8B1-4078-BD24-245A24477AF9}"/>
                        </a:ext>
                      </a:extLst>
                    </p14:cNvPr>
                    <p14:cNvContentPartPr/>
                    <p14:nvPr/>
                  </p14:nvContentPartPr>
                  <p14:xfrm>
                    <a:off x="7679105" y="3258138"/>
                    <a:ext cx="24480" cy="656280"/>
                  </p14:xfrm>
                </p:contentPart>
              </mc:Choice>
              <mc:Fallback xmlns="">
                <p:pic>
                  <p:nvPicPr>
                    <p:cNvPr id="440" name="Inkt 101">
                      <a:extLst>
                        <a:ext uri="{FF2B5EF4-FFF2-40B4-BE49-F238E27FC236}">
                          <a16:creationId xmlns:a16="http://schemas.microsoft.com/office/drawing/2014/main" id="{939088D1-B8B1-4078-BD24-245A24477AF9}"/>
                        </a:ext>
                      </a:extLst>
                    </p:cNvPr>
                    <p:cNvPicPr/>
                    <p:nvPr/>
                  </p:nvPicPr>
                  <p:blipFill>
                    <a:blip r:embed="rId135"/>
                    <a:stretch>
                      <a:fillRect/>
                    </a:stretch>
                  </p:blipFill>
                  <p:spPr>
                    <a:xfrm>
                      <a:off x="7661619" y="3240148"/>
                      <a:ext cx="58752" cy="691541"/>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41" name="Inkt 103">
                      <a:extLst>
                        <a:ext uri="{FF2B5EF4-FFF2-40B4-BE49-F238E27FC236}">
                          <a16:creationId xmlns:a16="http://schemas.microsoft.com/office/drawing/2014/main" id="{C40E3C87-A966-4645-AEE8-9846385C9CA1}"/>
                        </a:ext>
                      </a:extLst>
                    </p14:cNvPr>
                    <p14:cNvContentPartPr/>
                    <p14:nvPr/>
                  </p14:nvContentPartPr>
                  <p14:xfrm>
                    <a:off x="7699985" y="3617778"/>
                    <a:ext cx="290880" cy="20520"/>
                  </p14:xfrm>
                </p:contentPart>
              </mc:Choice>
              <mc:Fallback xmlns="">
                <p:pic>
                  <p:nvPicPr>
                    <p:cNvPr id="441" name="Inkt 103">
                      <a:extLst>
                        <a:ext uri="{FF2B5EF4-FFF2-40B4-BE49-F238E27FC236}">
                          <a16:creationId xmlns:a16="http://schemas.microsoft.com/office/drawing/2014/main" id="{C40E3C87-A966-4645-AEE8-9846385C9CA1}"/>
                        </a:ext>
                      </a:extLst>
                    </p:cNvPr>
                    <p:cNvPicPr/>
                    <p:nvPr/>
                  </p:nvPicPr>
                  <p:blipFill>
                    <a:blip r:embed="rId137"/>
                    <a:stretch>
                      <a:fillRect/>
                    </a:stretch>
                  </p:blipFill>
                  <p:spPr>
                    <a:xfrm>
                      <a:off x="7682029" y="3600678"/>
                      <a:ext cx="326073" cy="54036"/>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42" name="Inkt 5">
                      <a:extLst>
                        <a:ext uri="{FF2B5EF4-FFF2-40B4-BE49-F238E27FC236}">
                          <a16:creationId xmlns:a16="http://schemas.microsoft.com/office/drawing/2014/main" id="{5B914FAC-DC0B-46E7-BBF2-40A8899E1760}"/>
                        </a:ext>
                      </a:extLst>
                    </p14:cNvPr>
                    <p14:cNvContentPartPr/>
                    <p14:nvPr/>
                  </p14:nvContentPartPr>
                  <p14:xfrm>
                    <a:off x="2733425" y="3616338"/>
                    <a:ext cx="3187440" cy="79560"/>
                  </p14:xfrm>
                </p:contentPart>
              </mc:Choice>
              <mc:Fallback xmlns="">
                <p:pic>
                  <p:nvPicPr>
                    <p:cNvPr id="442" name="Inkt 5">
                      <a:extLst>
                        <a:ext uri="{FF2B5EF4-FFF2-40B4-BE49-F238E27FC236}">
                          <a16:creationId xmlns:a16="http://schemas.microsoft.com/office/drawing/2014/main" id="{5B914FAC-DC0B-46E7-BBF2-40A8899E1760}"/>
                        </a:ext>
                      </a:extLst>
                    </p:cNvPr>
                    <p:cNvPicPr/>
                    <p:nvPr/>
                  </p:nvPicPr>
                  <p:blipFill>
                    <a:blip r:embed="rId139"/>
                    <a:stretch>
                      <a:fillRect/>
                    </a:stretch>
                  </p:blipFill>
                  <p:spPr>
                    <a:xfrm>
                      <a:off x="2715429" y="3598579"/>
                      <a:ext cx="3222712" cy="11436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43" name="Inkt 6">
                      <a:extLst>
                        <a:ext uri="{FF2B5EF4-FFF2-40B4-BE49-F238E27FC236}">
                          <a16:creationId xmlns:a16="http://schemas.microsoft.com/office/drawing/2014/main" id="{7DB28D00-7D3C-4AE3-A51B-E223559FA5B6}"/>
                        </a:ext>
                      </a:extLst>
                    </p14:cNvPr>
                    <p14:cNvContentPartPr/>
                    <p14:nvPr/>
                  </p14:nvContentPartPr>
                  <p14:xfrm>
                    <a:off x="2614265" y="3803538"/>
                    <a:ext cx="3258360" cy="124560"/>
                  </p14:xfrm>
                </p:contentPart>
              </mc:Choice>
              <mc:Fallback xmlns="">
                <p:pic>
                  <p:nvPicPr>
                    <p:cNvPr id="443" name="Inkt 6">
                      <a:extLst>
                        <a:ext uri="{FF2B5EF4-FFF2-40B4-BE49-F238E27FC236}">
                          <a16:creationId xmlns:a16="http://schemas.microsoft.com/office/drawing/2014/main" id="{7DB28D00-7D3C-4AE3-A51B-E223559FA5B6}"/>
                        </a:ext>
                      </a:extLst>
                    </p:cNvPr>
                    <p:cNvPicPr/>
                    <p:nvPr/>
                  </p:nvPicPr>
                  <p:blipFill>
                    <a:blip r:embed="rId141"/>
                    <a:stretch>
                      <a:fillRect/>
                    </a:stretch>
                  </p:blipFill>
                  <p:spPr>
                    <a:xfrm>
                      <a:off x="2596267" y="3785641"/>
                      <a:ext cx="3293636" cy="159637"/>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44" name="Inkt 143">
                      <a:extLst>
                        <a:ext uri="{FF2B5EF4-FFF2-40B4-BE49-F238E27FC236}">
                          <a16:creationId xmlns:a16="http://schemas.microsoft.com/office/drawing/2014/main" id="{6E8C32F5-56E7-4ECA-98B2-1FB9EF93DEC9}"/>
                        </a:ext>
                      </a:extLst>
                    </p14:cNvPr>
                    <p14:cNvContentPartPr/>
                    <p14:nvPr/>
                  </p14:nvContentPartPr>
                  <p14:xfrm>
                    <a:off x="5787040" y="3612547"/>
                    <a:ext cx="396000" cy="25200"/>
                  </p14:xfrm>
                </p:contentPart>
              </mc:Choice>
              <mc:Fallback xmlns="">
                <p:pic>
                  <p:nvPicPr>
                    <p:cNvPr id="444" name="Inkt 143">
                      <a:extLst>
                        <a:ext uri="{FF2B5EF4-FFF2-40B4-BE49-F238E27FC236}">
                          <a16:creationId xmlns:a16="http://schemas.microsoft.com/office/drawing/2014/main" id="{6E8C32F5-56E7-4ECA-98B2-1FB9EF93DEC9}"/>
                        </a:ext>
                      </a:extLst>
                    </p:cNvPr>
                    <p:cNvPicPr/>
                    <p:nvPr/>
                  </p:nvPicPr>
                  <p:blipFill>
                    <a:blip r:embed="rId143"/>
                    <a:stretch>
                      <a:fillRect/>
                    </a:stretch>
                  </p:blipFill>
                  <p:spPr>
                    <a:xfrm>
                      <a:off x="5769073" y="3595047"/>
                      <a:ext cx="431216" cy="595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45" name="Inkt 145">
                      <a:extLst>
                        <a:ext uri="{FF2B5EF4-FFF2-40B4-BE49-F238E27FC236}">
                          <a16:creationId xmlns:a16="http://schemas.microsoft.com/office/drawing/2014/main" id="{2CDCDAF9-06BA-4260-A891-968B6EB73E84}"/>
                        </a:ext>
                      </a:extLst>
                    </p14:cNvPr>
                    <p14:cNvContentPartPr/>
                    <p14:nvPr/>
                  </p14:nvContentPartPr>
                  <p14:xfrm>
                    <a:off x="7921480" y="3221587"/>
                    <a:ext cx="483120" cy="41040"/>
                  </p14:xfrm>
                </p:contentPart>
              </mc:Choice>
              <mc:Fallback xmlns="">
                <p:pic>
                  <p:nvPicPr>
                    <p:cNvPr id="445" name="Inkt 145">
                      <a:extLst>
                        <a:ext uri="{FF2B5EF4-FFF2-40B4-BE49-F238E27FC236}">
                          <a16:creationId xmlns:a16="http://schemas.microsoft.com/office/drawing/2014/main" id="{2CDCDAF9-06BA-4260-A891-968B6EB73E84}"/>
                        </a:ext>
                      </a:extLst>
                    </p:cNvPr>
                    <p:cNvPicPr/>
                    <p:nvPr/>
                  </p:nvPicPr>
                  <p:blipFill>
                    <a:blip r:embed="rId145"/>
                    <a:stretch>
                      <a:fillRect/>
                    </a:stretch>
                  </p:blipFill>
                  <p:spPr>
                    <a:xfrm>
                      <a:off x="7903507" y="3203897"/>
                      <a:ext cx="518348" cy="75712"/>
                    </a:xfrm>
                    <a:prstGeom prst="rect">
                      <a:avLst/>
                    </a:prstGeom>
                  </p:spPr>
                </p:pic>
              </mc:Fallback>
            </mc:AlternateContent>
          </p:grpSp>
          <p:sp>
            <p:nvSpPr>
              <p:cNvPr id="221" name="Tekstvak 147">
                <a:extLst>
                  <a:ext uri="{FF2B5EF4-FFF2-40B4-BE49-F238E27FC236}">
                    <a16:creationId xmlns:a16="http://schemas.microsoft.com/office/drawing/2014/main" id="{A5E60867-4F66-4C71-B125-666C11F12AD4}"/>
                  </a:ext>
                </a:extLst>
              </p:cNvPr>
              <p:cNvSpPr txBox="1"/>
              <p:nvPr/>
            </p:nvSpPr>
            <p:spPr>
              <a:xfrm>
                <a:off x="3338446" y="4070658"/>
                <a:ext cx="1368088" cy="307777"/>
              </a:xfrm>
              <a:prstGeom prst="rect">
                <a:avLst/>
              </a:prstGeom>
              <a:noFill/>
            </p:spPr>
            <p:txBody>
              <a:bodyPr wrap="square" rtlCol="0">
                <a:spAutoFit/>
              </a:bodyPr>
              <a:lstStyle/>
              <a:p>
                <a:r>
                  <a:rPr lang="nl-NL" sz="1400" dirty="0"/>
                  <a:t>WR07</a:t>
                </a:r>
                <a:endParaRPr lang="en-GB" sz="1400" dirty="0"/>
              </a:p>
            </p:txBody>
          </p:sp>
          <p:sp>
            <p:nvSpPr>
              <p:cNvPr id="222" name="Tekstvak 148">
                <a:extLst>
                  <a:ext uri="{FF2B5EF4-FFF2-40B4-BE49-F238E27FC236}">
                    <a16:creationId xmlns:a16="http://schemas.microsoft.com/office/drawing/2014/main" id="{0929703B-884F-4387-B45B-181F09117CDF}"/>
                  </a:ext>
                </a:extLst>
              </p:cNvPr>
              <p:cNvSpPr txBox="1"/>
              <p:nvPr/>
            </p:nvSpPr>
            <p:spPr>
              <a:xfrm>
                <a:off x="4589721" y="4395325"/>
                <a:ext cx="625492" cy="307777"/>
              </a:xfrm>
              <a:prstGeom prst="rect">
                <a:avLst/>
              </a:prstGeom>
              <a:noFill/>
            </p:spPr>
            <p:txBody>
              <a:bodyPr wrap="none" rtlCol="0">
                <a:spAutoFit/>
              </a:bodyPr>
              <a:lstStyle/>
              <a:p>
                <a:r>
                  <a:rPr lang="nl-NL" sz="1400" dirty="0"/>
                  <a:t>WR08</a:t>
                </a:r>
                <a:endParaRPr lang="en-GB" sz="1400" dirty="0"/>
              </a:p>
            </p:txBody>
          </p:sp>
          <p:sp>
            <p:nvSpPr>
              <p:cNvPr id="223" name="Tekstvak 149">
                <a:extLst>
                  <a:ext uri="{FF2B5EF4-FFF2-40B4-BE49-F238E27FC236}">
                    <a16:creationId xmlns:a16="http://schemas.microsoft.com/office/drawing/2014/main" id="{03F93CCA-6483-4664-857B-B210A8C07DEA}"/>
                  </a:ext>
                </a:extLst>
              </p:cNvPr>
              <p:cNvSpPr txBox="1"/>
              <p:nvPr/>
            </p:nvSpPr>
            <p:spPr>
              <a:xfrm>
                <a:off x="6401114" y="3407721"/>
                <a:ext cx="442750" cy="523220"/>
              </a:xfrm>
              <a:prstGeom prst="rect">
                <a:avLst/>
              </a:prstGeom>
              <a:noFill/>
            </p:spPr>
            <p:txBody>
              <a:bodyPr wrap="none" rtlCol="0">
                <a:spAutoFit/>
              </a:bodyPr>
              <a:lstStyle/>
              <a:p>
                <a:r>
                  <a:rPr lang="nl-NL" sz="1400" dirty="0"/>
                  <a:t>WR</a:t>
                </a:r>
              </a:p>
              <a:p>
                <a:r>
                  <a:rPr lang="nl-NL" sz="1400" dirty="0"/>
                  <a:t>12</a:t>
                </a:r>
                <a:endParaRPr lang="en-GB" sz="1400" dirty="0"/>
              </a:p>
            </p:txBody>
          </p:sp>
          <p:sp>
            <p:nvSpPr>
              <p:cNvPr id="224" name="Tekstvak 150">
                <a:extLst>
                  <a:ext uri="{FF2B5EF4-FFF2-40B4-BE49-F238E27FC236}">
                    <a16:creationId xmlns:a16="http://schemas.microsoft.com/office/drawing/2014/main" id="{09F31C74-A052-46A6-8F46-57E565CECE09}"/>
                  </a:ext>
                </a:extLst>
              </p:cNvPr>
              <p:cNvSpPr txBox="1"/>
              <p:nvPr/>
            </p:nvSpPr>
            <p:spPr>
              <a:xfrm>
                <a:off x="6135727" y="3473064"/>
                <a:ext cx="442750" cy="523220"/>
              </a:xfrm>
              <a:prstGeom prst="rect">
                <a:avLst/>
              </a:prstGeom>
              <a:noFill/>
            </p:spPr>
            <p:txBody>
              <a:bodyPr wrap="none" rtlCol="0">
                <a:spAutoFit/>
              </a:bodyPr>
              <a:lstStyle/>
              <a:p>
                <a:r>
                  <a:rPr lang="nl-NL" sz="1400" dirty="0"/>
                  <a:t>WR</a:t>
                </a:r>
              </a:p>
              <a:p>
                <a:r>
                  <a:rPr lang="nl-NL" sz="1400" dirty="0"/>
                  <a:t>11</a:t>
                </a:r>
                <a:endParaRPr lang="en-GB" sz="1400" dirty="0"/>
              </a:p>
            </p:txBody>
          </p:sp>
          <p:sp>
            <p:nvSpPr>
              <p:cNvPr id="225" name="Tekstvak 151">
                <a:extLst>
                  <a:ext uri="{FF2B5EF4-FFF2-40B4-BE49-F238E27FC236}">
                    <a16:creationId xmlns:a16="http://schemas.microsoft.com/office/drawing/2014/main" id="{4FC06AA5-8162-4478-A5CC-38116E1467FE}"/>
                  </a:ext>
                </a:extLst>
              </p:cNvPr>
              <p:cNvSpPr txBox="1"/>
              <p:nvPr/>
            </p:nvSpPr>
            <p:spPr>
              <a:xfrm>
                <a:off x="5730186" y="4585317"/>
                <a:ext cx="442750" cy="523220"/>
              </a:xfrm>
              <a:prstGeom prst="rect">
                <a:avLst/>
              </a:prstGeom>
              <a:noFill/>
            </p:spPr>
            <p:txBody>
              <a:bodyPr wrap="none" rtlCol="0">
                <a:spAutoFit/>
              </a:bodyPr>
              <a:lstStyle/>
              <a:p>
                <a:r>
                  <a:rPr lang="nl-NL" sz="1400" dirty="0"/>
                  <a:t>WR</a:t>
                </a:r>
              </a:p>
              <a:p>
                <a:r>
                  <a:rPr lang="nl-NL" sz="1400" dirty="0"/>
                  <a:t>10</a:t>
                </a:r>
                <a:endParaRPr lang="en-GB" sz="1400" dirty="0"/>
              </a:p>
            </p:txBody>
          </p:sp>
          <p:sp>
            <p:nvSpPr>
              <p:cNvPr id="226" name="Tekstvak 152">
                <a:extLst>
                  <a:ext uri="{FF2B5EF4-FFF2-40B4-BE49-F238E27FC236}">
                    <a16:creationId xmlns:a16="http://schemas.microsoft.com/office/drawing/2014/main" id="{65C9B8AD-5751-4D27-A0CA-08B98CB4323B}"/>
                  </a:ext>
                </a:extLst>
              </p:cNvPr>
              <p:cNvSpPr txBox="1"/>
              <p:nvPr/>
            </p:nvSpPr>
            <p:spPr>
              <a:xfrm>
                <a:off x="5323846" y="4193778"/>
                <a:ext cx="442750" cy="523220"/>
              </a:xfrm>
              <a:prstGeom prst="rect">
                <a:avLst/>
              </a:prstGeom>
              <a:noFill/>
            </p:spPr>
            <p:txBody>
              <a:bodyPr wrap="none" rtlCol="0">
                <a:spAutoFit/>
              </a:bodyPr>
              <a:lstStyle/>
              <a:p>
                <a:r>
                  <a:rPr lang="nl-NL" sz="1400" dirty="0"/>
                  <a:t>WR</a:t>
                </a:r>
              </a:p>
              <a:p>
                <a:r>
                  <a:rPr lang="nl-NL" sz="1400" dirty="0"/>
                  <a:t>09</a:t>
                </a:r>
                <a:endParaRPr lang="en-GB" sz="1400" dirty="0"/>
              </a:p>
            </p:txBody>
          </p:sp>
          <p:sp>
            <p:nvSpPr>
              <p:cNvPr id="227" name="Tekstvak 153">
                <a:extLst>
                  <a:ext uri="{FF2B5EF4-FFF2-40B4-BE49-F238E27FC236}">
                    <a16:creationId xmlns:a16="http://schemas.microsoft.com/office/drawing/2014/main" id="{B18644E8-EA0C-43EE-8C28-6DAA100629CC}"/>
                  </a:ext>
                </a:extLst>
              </p:cNvPr>
              <p:cNvSpPr txBox="1"/>
              <p:nvPr/>
            </p:nvSpPr>
            <p:spPr>
              <a:xfrm>
                <a:off x="7587160" y="3140947"/>
                <a:ext cx="465192" cy="230832"/>
              </a:xfrm>
              <a:prstGeom prst="rect">
                <a:avLst/>
              </a:prstGeom>
              <a:noFill/>
            </p:spPr>
            <p:txBody>
              <a:bodyPr wrap="none" rtlCol="0">
                <a:spAutoFit/>
              </a:bodyPr>
              <a:lstStyle/>
              <a:p>
                <a:r>
                  <a:rPr lang="nl-NL" sz="900" dirty="0"/>
                  <a:t>WR16</a:t>
                </a:r>
                <a:endParaRPr lang="en-GB" sz="900" dirty="0"/>
              </a:p>
            </p:txBody>
          </p:sp>
          <p:sp>
            <p:nvSpPr>
              <p:cNvPr id="228" name="Tekstvak 154">
                <a:extLst>
                  <a:ext uri="{FF2B5EF4-FFF2-40B4-BE49-F238E27FC236}">
                    <a16:creationId xmlns:a16="http://schemas.microsoft.com/office/drawing/2014/main" id="{53B1223A-06AE-4E39-812E-21A7A65872DC}"/>
                  </a:ext>
                </a:extLst>
              </p:cNvPr>
              <p:cNvSpPr txBox="1"/>
              <p:nvPr/>
            </p:nvSpPr>
            <p:spPr>
              <a:xfrm>
                <a:off x="7334287" y="3341217"/>
                <a:ext cx="442750" cy="523220"/>
              </a:xfrm>
              <a:prstGeom prst="rect">
                <a:avLst/>
              </a:prstGeom>
              <a:noFill/>
            </p:spPr>
            <p:txBody>
              <a:bodyPr wrap="none" rtlCol="0">
                <a:spAutoFit/>
              </a:bodyPr>
              <a:lstStyle/>
              <a:p>
                <a:r>
                  <a:rPr lang="nl-NL" sz="1400" dirty="0"/>
                  <a:t>WR</a:t>
                </a:r>
              </a:p>
              <a:p>
                <a:r>
                  <a:rPr lang="nl-NL" sz="1400" dirty="0"/>
                  <a:t>15</a:t>
                </a:r>
                <a:endParaRPr lang="en-GB" sz="1400" dirty="0"/>
              </a:p>
            </p:txBody>
          </p:sp>
          <p:sp>
            <p:nvSpPr>
              <p:cNvPr id="229" name="Tekstvak 155">
                <a:extLst>
                  <a:ext uri="{FF2B5EF4-FFF2-40B4-BE49-F238E27FC236}">
                    <a16:creationId xmlns:a16="http://schemas.microsoft.com/office/drawing/2014/main" id="{C33EA3D0-90F7-4A1C-863C-66ECFDE8D44A}"/>
                  </a:ext>
                </a:extLst>
              </p:cNvPr>
              <p:cNvSpPr txBox="1"/>
              <p:nvPr/>
            </p:nvSpPr>
            <p:spPr>
              <a:xfrm>
                <a:off x="7021249" y="3393976"/>
                <a:ext cx="442750" cy="523220"/>
              </a:xfrm>
              <a:prstGeom prst="rect">
                <a:avLst/>
              </a:prstGeom>
              <a:noFill/>
            </p:spPr>
            <p:txBody>
              <a:bodyPr wrap="none" rtlCol="0">
                <a:spAutoFit/>
              </a:bodyPr>
              <a:lstStyle/>
              <a:p>
                <a:r>
                  <a:rPr lang="nl-NL" sz="1400" dirty="0"/>
                  <a:t>WR</a:t>
                </a:r>
              </a:p>
              <a:p>
                <a:r>
                  <a:rPr lang="nl-NL" sz="1400" dirty="0"/>
                  <a:t>14</a:t>
                </a:r>
                <a:endParaRPr lang="en-GB" sz="1400" dirty="0"/>
              </a:p>
            </p:txBody>
          </p:sp>
          <p:sp>
            <p:nvSpPr>
              <p:cNvPr id="230" name="Tekstvak 156">
                <a:extLst>
                  <a:ext uri="{FF2B5EF4-FFF2-40B4-BE49-F238E27FC236}">
                    <a16:creationId xmlns:a16="http://schemas.microsoft.com/office/drawing/2014/main" id="{B5B200C5-3834-4BCB-8945-715A04858742}"/>
                  </a:ext>
                </a:extLst>
              </p:cNvPr>
              <p:cNvSpPr txBox="1"/>
              <p:nvPr/>
            </p:nvSpPr>
            <p:spPr>
              <a:xfrm>
                <a:off x="6701705" y="3370684"/>
                <a:ext cx="442750" cy="523220"/>
              </a:xfrm>
              <a:prstGeom prst="rect">
                <a:avLst/>
              </a:prstGeom>
              <a:noFill/>
            </p:spPr>
            <p:txBody>
              <a:bodyPr wrap="none" rtlCol="0">
                <a:spAutoFit/>
              </a:bodyPr>
              <a:lstStyle/>
              <a:p>
                <a:r>
                  <a:rPr lang="nl-NL" sz="1400" dirty="0"/>
                  <a:t>WR</a:t>
                </a:r>
              </a:p>
              <a:p>
                <a:r>
                  <a:rPr lang="nl-NL" sz="1400" dirty="0"/>
                  <a:t>13</a:t>
                </a:r>
                <a:endParaRPr lang="en-GB" sz="1400" dirty="0"/>
              </a:p>
            </p:txBody>
          </p:sp>
          <p:sp>
            <p:nvSpPr>
              <p:cNvPr id="231" name="Tekstvak 157">
                <a:extLst>
                  <a:ext uri="{FF2B5EF4-FFF2-40B4-BE49-F238E27FC236}">
                    <a16:creationId xmlns:a16="http://schemas.microsoft.com/office/drawing/2014/main" id="{B301F744-47C9-438A-8C5C-D0856C35AA5E}"/>
                  </a:ext>
                </a:extLst>
              </p:cNvPr>
              <p:cNvSpPr txBox="1"/>
              <p:nvPr/>
            </p:nvSpPr>
            <p:spPr>
              <a:xfrm>
                <a:off x="8007434" y="3476445"/>
                <a:ext cx="367408" cy="307777"/>
              </a:xfrm>
              <a:prstGeom prst="rect">
                <a:avLst/>
              </a:prstGeom>
              <a:noFill/>
            </p:spPr>
            <p:txBody>
              <a:bodyPr wrap="none" rtlCol="0">
                <a:spAutoFit/>
              </a:bodyPr>
              <a:lstStyle/>
              <a:p>
                <a:r>
                  <a:rPr lang="nl-NL" sz="1400" dirty="0"/>
                  <a:t>20</a:t>
                </a:r>
                <a:endParaRPr lang="en-GB" sz="1400" dirty="0"/>
              </a:p>
            </p:txBody>
          </p:sp>
          <p:sp>
            <p:nvSpPr>
              <p:cNvPr id="232" name="Tekstvak 158">
                <a:extLst>
                  <a:ext uri="{FF2B5EF4-FFF2-40B4-BE49-F238E27FC236}">
                    <a16:creationId xmlns:a16="http://schemas.microsoft.com/office/drawing/2014/main" id="{3A6FF3DA-6CA7-45CF-A543-F397709965F4}"/>
                  </a:ext>
                </a:extLst>
              </p:cNvPr>
              <p:cNvSpPr txBox="1"/>
              <p:nvPr/>
            </p:nvSpPr>
            <p:spPr>
              <a:xfrm>
                <a:off x="7572827" y="3721295"/>
                <a:ext cx="625492" cy="230832"/>
              </a:xfrm>
              <a:prstGeom prst="rect">
                <a:avLst/>
              </a:prstGeom>
              <a:noFill/>
            </p:spPr>
            <p:txBody>
              <a:bodyPr wrap="square" rtlCol="0">
                <a:spAutoFit/>
              </a:bodyPr>
              <a:lstStyle/>
              <a:p>
                <a:r>
                  <a:rPr lang="nl-NL" sz="900" dirty="0"/>
                  <a:t>WR19</a:t>
                </a:r>
                <a:endParaRPr lang="en-GB" sz="900" dirty="0"/>
              </a:p>
            </p:txBody>
          </p:sp>
          <p:sp>
            <p:nvSpPr>
              <p:cNvPr id="233" name="Tekstvak 159">
                <a:extLst>
                  <a:ext uri="{FF2B5EF4-FFF2-40B4-BE49-F238E27FC236}">
                    <a16:creationId xmlns:a16="http://schemas.microsoft.com/office/drawing/2014/main" id="{EEA7EB04-F785-444D-854C-111F9EBC66CC}"/>
                  </a:ext>
                </a:extLst>
              </p:cNvPr>
              <p:cNvSpPr txBox="1"/>
              <p:nvPr/>
            </p:nvSpPr>
            <p:spPr>
              <a:xfrm>
                <a:off x="7627266" y="3574964"/>
                <a:ext cx="465192" cy="230832"/>
              </a:xfrm>
              <a:prstGeom prst="rect">
                <a:avLst/>
              </a:prstGeom>
              <a:noFill/>
            </p:spPr>
            <p:txBody>
              <a:bodyPr wrap="none" rtlCol="0">
                <a:spAutoFit/>
              </a:bodyPr>
              <a:lstStyle/>
              <a:p>
                <a:r>
                  <a:rPr lang="nl-NL" sz="900" dirty="0"/>
                  <a:t>WR18</a:t>
                </a:r>
                <a:endParaRPr lang="en-GB" sz="900" dirty="0"/>
              </a:p>
            </p:txBody>
          </p:sp>
          <p:sp>
            <p:nvSpPr>
              <p:cNvPr id="234" name="Tekstvak 160">
                <a:extLst>
                  <a:ext uri="{FF2B5EF4-FFF2-40B4-BE49-F238E27FC236}">
                    <a16:creationId xmlns:a16="http://schemas.microsoft.com/office/drawing/2014/main" id="{02572B02-19FF-4417-868E-001A5DDC98CB}"/>
                  </a:ext>
                </a:extLst>
              </p:cNvPr>
              <p:cNvSpPr txBox="1"/>
              <p:nvPr/>
            </p:nvSpPr>
            <p:spPr>
              <a:xfrm>
                <a:off x="7603568" y="3391197"/>
                <a:ext cx="465192" cy="230832"/>
              </a:xfrm>
              <a:prstGeom prst="rect">
                <a:avLst/>
              </a:prstGeom>
              <a:noFill/>
            </p:spPr>
            <p:txBody>
              <a:bodyPr wrap="none" rtlCol="0">
                <a:spAutoFit/>
              </a:bodyPr>
              <a:lstStyle/>
              <a:p>
                <a:r>
                  <a:rPr lang="nl-NL" sz="900" dirty="0"/>
                  <a:t>WR17</a:t>
                </a:r>
                <a:endParaRPr lang="en-GB" sz="900" dirty="0"/>
              </a:p>
            </p:txBody>
          </p:sp>
          <p:sp>
            <p:nvSpPr>
              <p:cNvPr id="235" name="Tekstvak 164">
                <a:extLst>
                  <a:ext uri="{FF2B5EF4-FFF2-40B4-BE49-F238E27FC236}">
                    <a16:creationId xmlns:a16="http://schemas.microsoft.com/office/drawing/2014/main" id="{5CC25539-AFD0-46A9-88AD-B8B23AE3C87B}"/>
                  </a:ext>
                </a:extLst>
              </p:cNvPr>
              <p:cNvSpPr txBox="1"/>
              <p:nvPr/>
            </p:nvSpPr>
            <p:spPr>
              <a:xfrm>
                <a:off x="10030228" y="3495761"/>
                <a:ext cx="625492" cy="307777"/>
              </a:xfrm>
              <a:prstGeom prst="rect">
                <a:avLst/>
              </a:prstGeom>
              <a:noFill/>
            </p:spPr>
            <p:txBody>
              <a:bodyPr wrap="none" rtlCol="0">
                <a:spAutoFit/>
              </a:bodyPr>
              <a:lstStyle/>
              <a:p>
                <a:r>
                  <a:rPr lang="nl-NL" sz="1400" dirty="0"/>
                  <a:t>WR24</a:t>
                </a:r>
                <a:endParaRPr lang="en-GB" sz="1400" dirty="0"/>
              </a:p>
            </p:txBody>
          </p:sp>
          <p:sp>
            <p:nvSpPr>
              <p:cNvPr id="236" name="Tekstvak 165">
                <a:extLst>
                  <a:ext uri="{FF2B5EF4-FFF2-40B4-BE49-F238E27FC236}">
                    <a16:creationId xmlns:a16="http://schemas.microsoft.com/office/drawing/2014/main" id="{812ED87A-831E-4C16-975E-C98FB9762914}"/>
                  </a:ext>
                </a:extLst>
              </p:cNvPr>
              <p:cNvSpPr txBox="1"/>
              <p:nvPr/>
            </p:nvSpPr>
            <p:spPr>
              <a:xfrm>
                <a:off x="9448565" y="3525035"/>
                <a:ext cx="625492" cy="307777"/>
              </a:xfrm>
              <a:prstGeom prst="rect">
                <a:avLst/>
              </a:prstGeom>
              <a:noFill/>
            </p:spPr>
            <p:txBody>
              <a:bodyPr wrap="none" rtlCol="0">
                <a:spAutoFit/>
              </a:bodyPr>
              <a:lstStyle/>
              <a:p>
                <a:r>
                  <a:rPr lang="nl-NL" sz="1400" dirty="0"/>
                  <a:t>WR23</a:t>
                </a:r>
                <a:endParaRPr lang="en-GB" sz="1400" dirty="0"/>
              </a:p>
            </p:txBody>
          </p:sp>
          <p:sp>
            <p:nvSpPr>
              <p:cNvPr id="237" name="Tekstvak 166">
                <a:extLst>
                  <a:ext uri="{FF2B5EF4-FFF2-40B4-BE49-F238E27FC236}">
                    <a16:creationId xmlns:a16="http://schemas.microsoft.com/office/drawing/2014/main" id="{75B361D5-F01A-457E-A226-5924BB429316}"/>
                  </a:ext>
                </a:extLst>
              </p:cNvPr>
              <p:cNvSpPr txBox="1"/>
              <p:nvPr/>
            </p:nvSpPr>
            <p:spPr>
              <a:xfrm>
                <a:off x="8986721" y="3432389"/>
                <a:ext cx="625492" cy="307777"/>
              </a:xfrm>
              <a:prstGeom prst="rect">
                <a:avLst/>
              </a:prstGeom>
              <a:noFill/>
            </p:spPr>
            <p:txBody>
              <a:bodyPr wrap="none" rtlCol="0">
                <a:spAutoFit/>
              </a:bodyPr>
              <a:lstStyle/>
              <a:p>
                <a:r>
                  <a:rPr lang="nl-NL" sz="1400" dirty="0"/>
                  <a:t>WR22</a:t>
                </a:r>
                <a:endParaRPr lang="en-GB" sz="1400" dirty="0"/>
              </a:p>
            </p:txBody>
          </p:sp>
          <p:sp>
            <p:nvSpPr>
              <p:cNvPr id="238" name="Tekstvak 167">
                <a:extLst>
                  <a:ext uri="{FF2B5EF4-FFF2-40B4-BE49-F238E27FC236}">
                    <a16:creationId xmlns:a16="http://schemas.microsoft.com/office/drawing/2014/main" id="{50FF998A-BBC3-48A4-AD29-282AFF6CCE6D}"/>
                  </a:ext>
                </a:extLst>
              </p:cNvPr>
              <p:cNvSpPr txBox="1"/>
              <p:nvPr/>
            </p:nvSpPr>
            <p:spPr>
              <a:xfrm>
                <a:off x="8383625" y="3457601"/>
                <a:ext cx="625492" cy="307777"/>
              </a:xfrm>
              <a:prstGeom prst="rect">
                <a:avLst/>
              </a:prstGeom>
              <a:noFill/>
            </p:spPr>
            <p:txBody>
              <a:bodyPr wrap="none" rtlCol="0">
                <a:spAutoFit/>
              </a:bodyPr>
              <a:lstStyle/>
              <a:p>
                <a:r>
                  <a:rPr lang="nl-NL" sz="1400" dirty="0"/>
                  <a:t>WR21</a:t>
                </a:r>
                <a:endParaRPr lang="en-GB" sz="1400" dirty="0"/>
              </a:p>
            </p:txBody>
          </p:sp>
          <p:sp>
            <p:nvSpPr>
              <p:cNvPr id="239" name="Tekstvak 168">
                <a:extLst>
                  <a:ext uri="{FF2B5EF4-FFF2-40B4-BE49-F238E27FC236}">
                    <a16:creationId xmlns:a16="http://schemas.microsoft.com/office/drawing/2014/main" id="{822A0401-CF79-4452-AB33-02E1B3F7FF76}"/>
                  </a:ext>
                </a:extLst>
              </p:cNvPr>
              <p:cNvSpPr txBox="1"/>
              <p:nvPr/>
            </p:nvSpPr>
            <p:spPr>
              <a:xfrm>
                <a:off x="5251117" y="5234729"/>
                <a:ext cx="442750" cy="523220"/>
              </a:xfrm>
              <a:prstGeom prst="rect">
                <a:avLst/>
              </a:prstGeom>
              <a:noFill/>
            </p:spPr>
            <p:txBody>
              <a:bodyPr wrap="none" rtlCol="0">
                <a:spAutoFit/>
              </a:bodyPr>
              <a:lstStyle/>
              <a:p>
                <a:r>
                  <a:rPr lang="nl-NL" sz="1400" dirty="0"/>
                  <a:t>WR</a:t>
                </a:r>
              </a:p>
              <a:p>
                <a:r>
                  <a:rPr lang="nl-NL" sz="1400" dirty="0"/>
                  <a:t>28</a:t>
                </a:r>
                <a:endParaRPr lang="en-GB" sz="1400" dirty="0"/>
              </a:p>
            </p:txBody>
          </p:sp>
          <p:sp>
            <p:nvSpPr>
              <p:cNvPr id="240" name="Tekstvak 169">
                <a:extLst>
                  <a:ext uri="{FF2B5EF4-FFF2-40B4-BE49-F238E27FC236}">
                    <a16:creationId xmlns:a16="http://schemas.microsoft.com/office/drawing/2014/main" id="{6D130D59-8667-45C5-8E92-FB0A3381C45E}"/>
                  </a:ext>
                </a:extLst>
              </p:cNvPr>
              <p:cNvSpPr txBox="1"/>
              <p:nvPr/>
            </p:nvSpPr>
            <p:spPr>
              <a:xfrm>
                <a:off x="4588137" y="5300448"/>
                <a:ext cx="625492" cy="307777"/>
              </a:xfrm>
              <a:prstGeom prst="rect">
                <a:avLst/>
              </a:prstGeom>
              <a:noFill/>
            </p:spPr>
            <p:txBody>
              <a:bodyPr wrap="none" rtlCol="0">
                <a:spAutoFit/>
              </a:bodyPr>
              <a:lstStyle/>
              <a:p>
                <a:r>
                  <a:rPr lang="nl-NL" sz="1400" dirty="0"/>
                  <a:t>WR27</a:t>
                </a:r>
                <a:endParaRPr lang="en-GB" sz="1400" dirty="0"/>
              </a:p>
            </p:txBody>
          </p:sp>
          <p:sp>
            <p:nvSpPr>
              <p:cNvPr id="241" name="Tekstvak 170">
                <a:extLst>
                  <a:ext uri="{FF2B5EF4-FFF2-40B4-BE49-F238E27FC236}">
                    <a16:creationId xmlns:a16="http://schemas.microsoft.com/office/drawing/2014/main" id="{681A18CA-634A-48C4-9993-901E15013A1E}"/>
                  </a:ext>
                </a:extLst>
              </p:cNvPr>
              <p:cNvSpPr txBox="1"/>
              <p:nvPr/>
            </p:nvSpPr>
            <p:spPr>
              <a:xfrm>
                <a:off x="4441180" y="4934418"/>
                <a:ext cx="679586" cy="307777"/>
              </a:xfrm>
              <a:prstGeom prst="rect">
                <a:avLst/>
              </a:prstGeom>
              <a:noFill/>
            </p:spPr>
            <p:txBody>
              <a:bodyPr wrap="square" rtlCol="0">
                <a:spAutoFit/>
              </a:bodyPr>
              <a:lstStyle/>
              <a:p>
                <a:r>
                  <a:rPr lang="nl-NL" sz="1400" dirty="0"/>
                  <a:t>WR26</a:t>
                </a:r>
                <a:endParaRPr lang="en-GB" sz="1400" dirty="0"/>
              </a:p>
            </p:txBody>
          </p:sp>
          <p:sp>
            <p:nvSpPr>
              <p:cNvPr id="242" name="Tekstvak 171">
                <a:extLst>
                  <a:ext uri="{FF2B5EF4-FFF2-40B4-BE49-F238E27FC236}">
                    <a16:creationId xmlns:a16="http://schemas.microsoft.com/office/drawing/2014/main" id="{23F3E167-33E3-4A26-A4D5-C83EBFBA2C0E}"/>
                  </a:ext>
                </a:extLst>
              </p:cNvPr>
              <p:cNvSpPr txBox="1"/>
              <p:nvPr/>
            </p:nvSpPr>
            <p:spPr>
              <a:xfrm>
                <a:off x="3584624" y="5039118"/>
                <a:ext cx="625492" cy="307777"/>
              </a:xfrm>
              <a:prstGeom prst="rect">
                <a:avLst/>
              </a:prstGeom>
              <a:noFill/>
            </p:spPr>
            <p:txBody>
              <a:bodyPr wrap="none" rtlCol="0">
                <a:spAutoFit/>
              </a:bodyPr>
              <a:lstStyle/>
              <a:p>
                <a:r>
                  <a:rPr lang="nl-NL" sz="1400" dirty="0"/>
                  <a:t>WR25</a:t>
                </a:r>
                <a:endParaRPr lang="en-GB" sz="1400" dirty="0"/>
              </a:p>
            </p:txBody>
          </p:sp>
          <p:sp>
            <p:nvSpPr>
              <p:cNvPr id="243" name="Tekstvak 172">
                <a:extLst>
                  <a:ext uri="{FF2B5EF4-FFF2-40B4-BE49-F238E27FC236}">
                    <a16:creationId xmlns:a16="http://schemas.microsoft.com/office/drawing/2014/main" id="{86312AED-9E66-4B10-B273-3BE960ACB437}"/>
                  </a:ext>
                </a:extLst>
              </p:cNvPr>
              <p:cNvSpPr txBox="1"/>
              <p:nvPr/>
            </p:nvSpPr>
            <p:spPr>
              <a:xfrm>
                <a:off x="6495622" y="4521569"/>
                <a:ext cx="625492" cy="307777"/>
              </a:xfrm>
              <a:prstGeom prst="rect">
                <a:avLst/>
              </a:prstGeom>
              <a:noFill/>
            </p:spPr>
            <p:txBody>
              <a:bodyPr wrap="none" rtlCol="0">
                <a:spAutoFit/>
              </a:bodyPr>
              <a:lstStyle/>
              <a:p>
                <a:r>
                  <a:rPr lang="nl-NL" sz="1400" dirty="0"/>
                  <a:t>WR29</a:t>
                </a:r>
                <a:endParaRPr lang="en-GB" sz="1400" dirty="0"/>
              </a:p>
            </p:txBody>
          </p:sp>
          <p:sp>
            <p:nvSpPr>
              <p:cNvPr id="244" name="Tekstvak 173">
                <a:extLst>
                  <a:ext uri="{FF2B5EF4-FFF2-40B4-BE49-F238E27FC236}">
                    <a16:creationId xmlns:a16="http://schemas.microsoft.com/office/drawing/2014/main" id="{F423C3CF-91E6-49E1-AA36-AA14D967F673}"/>
                  </a:ext>
                </a:extLst>
              </p:cNvPr>
              <p:cNvSpPr txBox="1"/>
              <p:nvPr/>
            </p:nvSpPr>
            <p:spPr>
              <a:xfrm>
                <a:off x="9262537" y="4318000"/>
                <a:ext cx="625492" cy="307777"/>
              </a:xfrm>
              <a:prstGeom prst="rect">
                <a:avLst/>
              </a:prstGeom>
              <a:noFill/>
            </p:spPr>
            <p:txBody>
              <a:bodyPr wrap="none" rtlCol="0">
                <a:spAutoFit/>
              </a:bodyPr>
              <a:lstStyle/>
              <a:p>
                <a:r>
                  <a:rPr lang="nl-NL" sz="1400" dirty="0"/>
                  <a:t>WR32</a:t>
                </a:r>
                <a:endParaRPr lang="en-GB" sz="1400" dirty="0"/>
              </a:p>
            </p:txBody>
          </p:sp>
          <p:sp>
            <p:nvSpPr>
              <p:cNvPr id="245" name="Tekstvak 174">
                <a:extLst>
                  <a:ext uri="{FF2B5EF4-FFF2-40B4-BE49-F238E27FC236}">
                    <a16:creationId xmlns:a16="http://schemas.microsoft.com/office/drawing/2014/main" id="{7816B44F-6A9F-4B3D-B593-5DCBFDFA45C0}"/>
                  </a:ext>
                </a:extLst>
              </p:cNvPr>
              <p:cNvSpPr txBox="1"/>
              <p:nvPr/>
            </p:nvSpPr>
            <p:spPr>
              <a:xfrm>
                <a:off x="7372394" y="4717747"/>
                <a:ext cx="625492" cy="307777"/>
              </a:xfrm>
              <a:prstGeom prst="rect">
                <a:avLst/>
              </a:prstGeom>
              <a:noFill/>
            </p:spPr>
            <p:txBody>
              <a:bodyPr wrap="none" rtlCol="0">
                <a:spAutoFit/>
              </a:bodyPr>
              <a:lstStyle/>
              <a:p>
                <a:r>
                  <a:rPr lang="nl-NL" sz="1400" dirty="0"/>
                  <a:t>WR31</a:t>
                </a:r>
                <a:endParaRPr lang="en-GB" sz="1400" dirty="0"/>
              </a:p>
            </p:txBody>
          </p:sp>
          <p:sp>
            <p:nvSpPr>
              <p:cNvPr id="246" name="Tekstvak 175">
                <a:extLst>
                  <a:ext uri="{FF2B5EF4-FFF2-40B4-BE49-F238E27FC236}">
                    <a16:creationId xmlns:a16="http://schemas.microsoft.com/office/drawing/2014/main" id="{0F78EB78-6AF9-43A7-B454-88AF960F60F3}"/>
                  </a:ext>
                </a:extLst>
              </p:cNvPr>
              <p:cNvSpPr txBox="1"/>
              <p:nvPr/>
            </p:nvSpPr>
            <p:spPr>
              <a:xfrm>
                <a:off x="7363745" y="4163583"/>
                <a:ext cx="625492" cy="307777"/>
              </a:xfrm>
              <a:prstGeom prst="rect">
                <a:avLst/>
              </a:prstGeom>
              <a:noFill/>
            </p:spPr>
            <p:txBody>
              <a:bodyPr wrap="none" rtlCol="0">
                <a:spAutoFit/>
              </a:bodyPr>
              <a:lstStyle/>
              <a:p>
                <a:r>
                  <a:rPr lang="nl-NL" sz="1400" dirty="0"/>
                  <a:t>WR30</a:t>
                </a:r>
                <a:endParaRPr lang="en-GB" sz="1400" dirty="0"/>
              </a:p>
            </p:txBody>
          </p:sp>
          <p:sp>
            <p:nvSpPr>
              <p:cNvPr id="247" name="Tekstvak 176">
                <a:extLst>
                  <a:ext uri="{FF2B5EF4-FFF2-40B4-BE49-F238E27FC236}">
                    <a16:creationId xmlns:a16="http://schemas.microsoft.com/office/drawing/2014/main" id="{DFB54630-6416-4B69-81E2-9E9ACC28D329}"/>
                  </a:ext>
                </a:extLst>
              </p:cNvPr>
              <p:cNvSpPr txBox="1"/>
              <p:nvPr/>
            </p:nvSpPr>
            <p:spPr>
              <a:xfrm>
                <a:off x="7377253" y="5602321"/>
                <a:ext cx="625492" cy="307777"/>
              </a:xfrm>
              <a:prstGeom prst="rect">
                <a:avLst/>
              </a:prstGeom>
              <a:noFill/>
            </p:spPr>
            <p:txBody>
              <a:bodyPr wrap="none" rtlCol="0">
                <a:spAutoFit/>
              </a:bodyPr>
              <a:lstStyle/>
              <a:p>
                <a:r>
                  <a:rPr lang="nl-NL" sz="1400" dirty="0"/>
                  <a:t>WR35</a:t>
                </a:r>
                <a:endParaRPr lang="en-GB" sz="1400" dirty="0"/>
              </a:p>
            </p:txBody>
          </p:sp>
          <p:sp>
            <p:nvSpPr>
              <p:cNvPr id="248" name="Tekstvak 177">
                <a:extLst>
                  <a:ext uri="{FF2B5EF4-FFF2-40B4-BE49-F238E27FC236}">
                    <a16:creationId xmlns:a16="http://schemas.microsoft.com/office/drawing/2014/main" id="{611B9FF2-609A-46B5-937C-0B1D9EF3C3A7}"/>
                  </a:ext>
                </a:extLst>
              </p:cNvPr>
              <p:cNvSpPr txBox="1"/>
              <p:nvPr/>
            </p:nvSpPr>
            <p:spPr>
              <a:xfrm>
                <a:off x="7422479" y="5202117"/>
                <a:ext cx="625492" cy="307777"/>
              </a:xfrm>
              <a:prstGeom prst="rect">
                <a:avLst/>
              </a:prstGeom>
              <a:noFill/>
            </p:spPr>
            <p:txBody>
              <a:bodyPr wrap="none" rtlCol="0">
                <a:spAutoFit/>
              </a:bodyPr>
              <a:lstStyle/>
              <a:p>
                <a:r>
                  <a:rPr lang="nl-NL" sz="1400" dirty="0"/>
                  <a:t>WR34</a:t>
                </a:r>
                <a:endParaRPr lang="en-GB" sz="1400" dirty="0"/>
              </a:p>
            </p:txBody>
          </p:sp>
          <p:sp>
            <p:nvSpPr>
              <p:cNvPr id="249" name="Tekstvak 178">
                <a:extLst>
                  <a:ext uri="{FF2B5EF4-FFF2-40B4-BE49-F238E27FC236}">
                    <a16:creationId xmlns:a16="http://schemas.microsoft.com/office/drawing/2014/main" id="{89DBEE11-0933-4D81-B800-364A9A9949EA}"/>
                  </a:ext>
                </a:extLst>
              </p:cNvPr>
              <p:cNvSpPr txBox="1"/>
              <p:nvPr/>
            </p:nvSpPr>
            <p:spPr>
              <a:xfrm>
                <a:off x="6591536" y="5690849"/>
                <a:ext cx="367408" cy="307777"/>
              </a:xfrm>
              <a:prstGeom prst="rect">
                <a:avLst/>
              </a:prstGeom>
              <a:noFill/>
            </p:spPr>
            <p:txBody>
              <a:bodyPr wrap="none" rtlCol="0">
                <a:spAutoFit/>
              </a:bodyPr>
              <a:lstStyle/>
              <a:p>
                <a:r>
                  <a:rPr lang="nl-NL" sz="1400" dirty="0"/>
                  <a:t>33</a:t>
                </a:r>
                <a:endParaRPr lang="en-GB" sz="1400" dirty="0"/>
              </a:p>
            </p:txBody>
          </p:sp>
          <p:sp>
            <p:nvSpPr>
              <p:cNvPr id="250" name="Tekstvak 179">
                <a:extLst>
                  <a:ext uri="{FF2B5EF4-FFF2-40B4-BE49-F238E27FC236}">
                    <a16:creationId xmlns:a16="http://schemas.microsoft.com/office/drawing/2014/main" id="{91D95931-E4CE-41BE-B967-34FE4F0F675E}"/>
                  </a:ext>
                </a:extLst>
              </p:cNvPr>
              <p:cNvSpPr txBox="1"/>
              <p:nvPr/>
            </p:nvSpPr>
            <p:spPr>
              <a:xfrm>
                <a:off x="9073997" y="5386516"/>
                <a:ext cx="625492" cy="307777"/>
              </a:xfrm>
              <a:prstGeom prst="rect">
                <a:avLst/>
              </a:prstGeom>
              <a:noFill/>
            </p:spPr>
            <p:txBody>
              <a:bodyPr wrap="none" rtlCol="0">
                <a:spAutoFit/>
              </a:bodyPr>
              <a:lstStyle/>
              <a:p>
                <a:r>
                  <a:rPr lang="nl-NL" sz="1400" dirty="0"/>
                  <a:t>WR38</a:t>
                </a:r>
                <a:endParaRPr lang="en-GB" sz="1400" dirty="0"/>
              </a:p>
            </p:txBody>
          </p:sp>
          <p:sp>
            <p:nvSpPr>
              <p:cNvPr id="251" name="Tekstvak 180">
                <a:extLst>
                  <a:ext uri="{FF2B5EF4-FFF2-40B4-BE49-F238E27FC236}">
                    <a16:creationId xmlns:a16="http://schemas.microsoft.com/office/drawing/2014/main" id="{48CA9605-1594-4865-AD2C-FD582D09D7E6}"/>
                  </a:ext>
                </a:extLst>
              </p:cNvPr>
              <p:cNvSpPr txBox="1"/>
              <p:nvPr/>
            </p:nvSpPr>
            <p:spPr>
              <a:xfrm>
                <a:off x="9104303" y="5142524"/>
                <a:ext cx="625492" cy="307777"/>
              </a:xfrm>
              <a:prstGeom prst="rect">
                <a:avLst/>
              </a:prstGeom>
              <a:noFill/>
            </p:spPr>
            <p:txBody>
              <a:bodyPr wrap="none" rtlCol="0">
                <a:spAutoFit/>
              </a:bodyPr>
              <a:lstStyle/>
              <a:p>
                <a:r>
                  <a:rPr lang="nl-NL" sz="1400" dirty="0"/>
                  <a:t>WR37</a:t>
                </a:r>
                <a:endParaRPr lang="en-GB" sz="1400" dirty="0"/>
              </a:p>
            </p:txBody>
          </p:sp>
          <p:sp>
            <p:nvSpPr>
              <p:cNvPr id="252" name="Tekstvak 181">
                <a:extLst>
                  <a:ext uri="{FF2B5EF4-FFF2-40B4-BE49-F238E27FC236}">
                    <a16:creationId xmlns:a16="http://schemas.microsoft.com/office/drawing/2014/main" id="{7CC35125-F2EF-4A81-8C8B-8680710F7193}"/>
                  </a:ext>
                </a:extLst>
              </p:cNvPr>
              <p:cNvSpPr txBox="1"/>
              <p:nvPr/>
            </p:nvSpPr>
            <p:spPr>
              <a:xfrm>
                <a:off x="7407751" y="5900619"/>
                <a:ext cx="625492" cy="307777"/>
              </a:xfrm>
              <a:prstGeom prst="rect">
                <a:avLst/>
              </a:prstGeom>
              <a:noFill/>
            </p:spPr>
            <p:txBody>
              <a:bodyPr wrap="none" rtlCol="0">
                <a:spAutoFit/>
              </a:bodyPr>
              <a:lstStyle/>
              <a:p>
                <a:r>
                  <a:rPr lang="nl-NL" sz="1400" dirty="0"/>
                  <a:t>WR36</a:t>
                </a:r>
                <a:endParaRPr lang="en-GB" sz="1400" dirty="0"/>
              </a:p>
            </p:txBody>
          </p:sp>
          <p:sp>
            <p:nvSpPr>
              <p:cNvPr id="253" name="Tekstvak 182">
                <a:extLst>
                  <a:ext uri="{FF2B5EF4-FFF2-40B4-BE49-F238E27FC236}">
                    <a16:creationId xmlns:a16="http://schemas.microsoft.com/office/drawing/2014/main" id="{37475FBC-9ED9-4AB0-A6B5-3928A0AF3809}"/>
                  </a:ext>
                </a:extLst>
              </p:cNvPr>
              <p:cNvSpPr txBox="1"/>
              <p:nvPr/>
            </p:nvSpPr>
            <p:spPr>
              <a:xfrm>
                <a:off x="8572242" y="5843801"/>
                <a:ext cx="625492" cy="307777"/>
              </a:xfrm>
              <a:prstGeom prst="rect">
                <a:avLst/>
              </a:prstGeom>
              <a:noFill/>
            </p:spPr>
            <p:txBody>
              <a:bodyPr wrap="none" rtlCol="0">
                <a:spAutoFit/>
              </a:bodyPr>
              <a:lstStyle/>
              <a:p>
                <a:r>
                  <a:rPr lang="nl-NL" sz="1400" dirty="0"/>
                  <a:t>WR40</a:t>
                </a:r>
                <a:endParaRPr lang="en-GB" sz="1400" dirty="0"/>
              </a:p>
            </p:txBody>
          </p:sp>
          <p:sp>
            <p:nvSpPr>
              <p:cNvPr id="254" name="Tekstvak 183">
                <a:extLst>
                  <a:ext uri="{FF2B5EF4-FFF2-40B4-BE49-F238E27FC236}">
                    <a16:creationId xmlns:a16="http://schemas.microsoft.com/office/drawing/2014/main" id="{9418B83A-7C93-43B5-AFA5-4CC07630F767}"/>
                  </a:ext>
                </a:extLst>
              </p:cNvPr>
              <p:cNvSpPr txBox="1"/>
              <p:nvPr/>
            </p:nvSpPr>
            <p:spPr>
              <a:xfrm>
                <a:off x="8791557" y="5591263"/>
                <a:ext cx="625492" cy="307777"/>
              </a:xfrm>
              <a:prstGeom prst="rect">
                <a:avLst/>
              </a:prstGeom>
              <a:noFill/>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146">
                <p14:nvContentPartPr>
                  <p14:cNvPr id="255" name="Inkt 184">
                    <a:extLst>
                      <a:ext uri="{FF2B5EF4-FFF2-40B4-BE49-F238E27FC236}">
                        <a16:creationId xmlns:a16="http://schemas.microsoft.com/office/drawing/2014/main" id="{4B7D9B81-A339-474A-AAC3-891E3AE687E8}"/>
                      </a:ext>
                    </a:extLst>
                  </p14:cNvPr>
                  <p14:cNvContentPartPr/>
                  <p14:nvPr/>
                </p14:nvContentPartPr>
                <p14:xfrm>
                  <a:off x="5103760" y="5182867"/>
                  <a:ext cx="221040" cy="66960"/>
                </p14:xfrm>
              </p:contentPart>
            </mc:Choice>
            <mc:Fallback xmlns="">
              <p:pic>
                <p:nvPicPr>
                  <p:cNvPr id="255" name="Inkt 184">
                    <a:extLst>
                      <a:ext uri="{FF2B5EF4-FFF2-40B4-BE49-F238E27FC236}">
                        <a16:creationId xmlns:a16="http://schemas.microsoft.com/office/drawing/2014/main" id="{4B7D9B81-A339-474A-AAC3-891E3AE687E8}"/>
                      </a:ext>
                    </a:extLst>
                  </p:cNvPr>
                  <p:cNvPicPr/>
                  <p:nvPr/>
                </p:nvPicPr>
                <p:blipFill>
                  <a:blip r:embed="rId147"/>
                  <a:stretch>
                    <a:fillRect/>
                  </a:stretch>
                </p:blipFill>
                <p:spPr>
                  <a:xfrm>
                    <a:off x="5085818" y="5165058"/>
                    <a:ext cx="256205" cy="101865"/>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6" name="Inkt 185">
                    <a:extLst>
                      <a:ext uri="{FF2B5EF4-FFF2-40B4-BE49-F238E27FC236}">
                        <a16:creationId xmlns:a16="http://schemas.microsoft.com/office/drawing/2014/main" id="{4F2D42E0-A761-45DB-959F-0EF8D4EAFD46}"/>
                      </a:ext>
                    </a:extLst>
                  </p14:cNvPr>
                  <p14:cNvContentPartPr/>
                  <p14:nvPr/>
                </p14:nvContentPartPr>
                <p14:xfrm>
                  <a:off x="5194120" y="5834827"/>
                  <a:ext cx="34920" cy="242280"/>
                </p14:xfrm>
              </p:contentPart>
            </mc:Choice>
            <mc:Fallback xmlns="">
              <p:pic>
                <p:nvPicPr>
                  <p:cNvPr id="256" name="Inkt 185">
                    <a:extLst>
                      <a:ext uri="{FF2B5EF4-FFF2-40B4-BE49-F238E27FC236}">
                        <a16:creationId xmlns:a16="http://schemas.microsoft.com/office/drawing/2014/main" id="{4F2D42E0-A761-45DB-959F-0EF8D4EAFD46}"/>
                      </a:ext>
                    </a:extLst>
                  </p:cNvPr>
                  <p:cNvPicPr/>
                  <p:nvPr/>
                </p:nvPicPr>
                <p:blipFill>
                  <a:blip r:embed="rId149"/>
                  <a:stretch>
                    <a:fillRect/>
                  </a:stretch>
                </p:blipFill>
                <p:spPr>
                  <a:xfrm>
                    <a:off x="5176304" y="5816854"/>
                    <a:ext cx="69840" cy="27750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7" name="Inkt 664">
                    <a:extLst>
                      <a:ext uri="{FF2B5EF4-FFF2-40B4-BE49-F238E27FC236}">
                        <a16:creationId xmlns:a16="http://schemas.microsoft.com/office/drawing/2014/main" id="{3E473BB1-EB43-467B-AB1B-EBA9C050EB89}"/>
                      </a:ext>
                    </a:extLst>
                  </p14:cNvPr>
                  <p14:cNvContentPartPr/>
                  <p14:nvPr/>
                </p14:nvContentPartPr>
                <p14:xfrm>
                  <a:off x="2676610" y="1568335"/>
                  <a:ext cx="7217280" cy="4776120"/>
                </p14:xfrm>
              </p:contentPart>
            </mc:Choice>
            <mc:Fallback xmlns="">
              <p:pic>
                <p:nvPicPr>
                  <p:cNvPr id="257" name="Inkt 664">
                    <a:extLst>
                      <a:ext uri="{FF2B5EF4-FFF2-40B4-BE49-F238E27FC236}">
                        <a16:creationId xmlns:a16="http://schemas.microsoft.com/office/drawing/2014/main" id="{3E473BB1-EB43-467B-AB1B-EBA9C050EB89}"/>
                      </a:ext>
                    </a:extLst>
                  </p:cNvPr>
                  <p:cNvPicPr/>
                  <p:nvPr/>
                </p:nvPicPr>
                <p:blipFill>
                  <a:blip r:embed="rId151"/>
                  <a:stretch>
                    <a:fillRect/>
                  </a:stretch>
                </p:blipFill>
                <p:spPr>
                  <a:xfrm>
                    <a:off x="2647813" y="1539537"/>
                    <a:ext cx="7273434" cy="483227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8" name="Inkt 665">
                    <a:extLst>
                      <a:ext uri="{FF2B5EF4-FFF2-40B4-BE49-F238E27FC236}">
                        <a16:creationId xmlns:a16="http://schemas.microsoft.com/office/drawing/2014/main" id="{11532F09-DCF9-49AC-992C-CC141BD4DB49}"/>
                      </a:ext>
                    </a:extLst>
                  </p14:cNvPr>
                  <p14:cNvContentPartPr/>
                  <p14:nvPr/>
                </p14:nvContentPartPr>
                <p14:xfrm>
                  <a:off x="6788622" y="1623791"/>
                  <a:ext cx="3813840" cy="4228560"/>
                </p14:xfrm>
              </p:contentPart>
            </mc:Choice>
            <mc:Fallback xmlns="">
              <p:pic>
                <p:nvPicPr>
                  <p:cNvPr id="258" name="Inkt 665">
                    <a:extLst>
                      <a:ext uri="{FF2B5EF4-FFF2-40B4-BE49-F238E27FC236}">
                        <a16:creationId xmlns:a16="http://schemas.microsoft.com/office/drawing/2014/main" id="{11532F09-DCF9-49AC-992C-CC141BD4DB49}"/>
                      </a:ext>
                    </a:extLst>
                  </p:cNvPr>
                  <p:cNvPicPr/>
                  <p:nvPr/>
                </p:nvPicPr>
                <p:blipFill>
                  <a:blip r:embed="rId153"/>
                  <a:stretch>
                    <a:fillRect/>
                  </a:stretch>
                </p:blipFill>
                <p:spPr>
                  <a:xfrm>
                    <a:off x="6759827" y="1594996"/>
                    <a:ext cx="3869989" cy="428471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9" name="Inkt 666">
                    <a:extLst>
                      <a:ext uri="{FF2B5EF4-FFF2-40B4-BE49-F238E27FC236}">
                        <a16:creationId xmlns:a16="http://schemas.microsoft.com/office/drawing/2014/main" id="{97384111-46BB-4D99-A64D-4A161AF8474C}"/>
                      </a:ext>
                    </a:extLst>
                  </p14:cNvPr>
                  <p14:cNvContentPartPr/>
                  <p14:nvPr/>
                </p14:nvContentPartPr>
                <p14:xfrm>
                  <a:off x="5780465" y="1644258"/>
                  <a:ext cx="147240" cy="1964520"/>
                </p14:xfrm>
              </p:contentPart>
            </mc:Choice>
            <mc:Fallback xmlns="">
              <p:pic>
                <p:nvPicPr>
                  <p:cNvPr id="259" name="Inkt 666">
                    <a:extLst>
                      <a:ext uri="{FF2B5EF4-FFF2-40B4-BE49-F238E27FC236}">
                        <a16:creationId xmlns:a16="http://schemas.microsoft.com/office/drawing/2014/main" id="{97384111-46BB-4D99-A64D-4A161AF8474C}"/>
                      </a:ext>
                    </a:extLst>
                  </p:cNvPr>
                  <p:cNvPicPr/>
                  <p:nvPr/>
                </p:nvPicPr>
                <p:blipFill>
                  <a:blip r:embed="rId155"/>
                  <a:stretch>
                    <a:fillRect/>
                  </a:stretch>
                </p:blipFill>
                <p:spPr>
                  <a:xfrm>
                    <a:off x="5751735" y="1615463"/>
                    <a:ext cx="203263" cy="202067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0" name="Inkt 667">
                    <a:extLst>
                      <a:ext uri="{FF2B5EF4-FFF2-40B4-BE49-F238E27FC236}">
                        <a16:creationId xmlns:a16="http://schemas.microsoft.com/office/drawing/2014/main" id="{56D40973-8E18-4390-89FE-B53358C0376D}"/>
                      </a:ext>
                    </a:extLst>
                  </p14:cNvPr>
                  <p14:cNvContentPartPr/>
                  <p14:nvPr/>
                </p14:nvContentPartPr>
                <p14:xfrm>
                  <a:off x="5725025" y="3908658"/>
                  <a:ext cx="157320" cy="1569240"/>
                </p14:xfrm>
              </p:contentPart>
            </mc:Choice>
            <mc:Fallback xmlns="">
              <p:pic>
                <p:nvPicPr>
                  <p:cNvPr id="260" name="Inkt 667">
                    <a:extLst>
                      <a:ext uri="{FF2B5EF4-FFF2-40B4-BE49-F238E27FC236}">
                        <a16:creationId xmlns:a16="http://schemas.microsoft.com/office/drawing/2014/main" id="{56D40973-8E18-4390-89FE-B53358C0376D}"/>
                      </a:ext>
                    </a:extLst>
                  </p:cNvPr>
                  <p:cNvPicPr/>
                  <p:nvPr/>
                </p:nvPicPr>
                <p:blipFill>
                  <a:blip r:embed="rId157"/>
                  <a:stretch>
                    <a:fillRect/>
                  </a:stretch>
                </p:blipFill>
                <p:spPr>
                  <a:xfrm>
                    <a:off x="5696291" y="3879865"/>
                    <a:ext cx="213352" cy="162538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61" name="Inkt 668">
                    <a:extLst>
                      <a:ext uri="{FF2B5EF4-FFF2-40B4-BE49-F238E27FC236}">
                        <a16:creationId xmlns:a16="http://schemas.microsoft.com/office/drawing/2014/main" id="{A1054E1F-E4BB-4F22-91E5-B04604F04256}"/>
                      </a:ext>
                    </a:extLst>
                  </p14:cNvPr>
                  <p14:cNvContentPartPr/>
                  <p14:nvPr/>
                </p14:nvContentPartPr>
                <p14:xfrm>
                  <a:off x="5696585" y="5451618"/>
                  <a:ext cx="61920" cy="786240"/>
                </p14:xfrm>
              </p:contentPart>
            </mc:Choice>
            <mc:Fallback xmlns="">
              <p:pic>
                <p:nvPicPr>
                  <p:cNvPr id="261" name="Inkt 668">
                    <a:extLst>
                      <a:ext uri="{FF2B5EF4-FFF2-40B4-BE49-F238E27FC236}">
                        <a16:creationId xmlns:a16="http://schemas.microsoft.com/office/drawing/2014/main" id="{A1054E1F-E4BB-4F22-91E5-B04604F04256}"/>
                      </a:ext>
                    </a:extLst>
                  </p:cNvPr>
                  <p:cNvPicPr/>
                  <p:nvPr/>
                </p:nvPicPr>
                <p:blipFill>
                  <a:blip r:embed="rId159"/>
                  <a:stretch>
                    <a:fillRect/>
                  </a:stretch>
                </p:blipFill>
                <p:spPr>
                  <a:xfrm>
                    <a:off x="5668116" y="5422818"/>
                    <a:ext cx="117434" cy="842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62" name="Inkt 669">
                    <a:extLst>
                      <a:ext uri="{FF2B5EF4-FFF2-40B4-BE49-F238E27FC236}">
                        <a16:creationId xmlns:a16="http://schemas.microsoft.com/office/drawing/2014/main" id="{611F8DFD-F9FB-4A88-9451-C651A51AC01F}"/>
                      </a:ext>
                    </a:extLst>
                  </p14:cNvPr>
                  <p14:cNvContentPartPr/>
                  <p14:nvPr/>
                </p14:nvContentPartPr>
                <p14:xfrm>
                  <a:off x="6082145" y="1623378"/>
                  <a:ext cx="78480" cy="1408680"/>
                </p14:xfrm>
              </p:contentPart>
            </mc:Choice>
            <mc:Fallback xmlns="">
              <p:pic>
                <p:nvPicPr>
                  <p:cNvPr id="262" name="Inkt 669">
                    <a:extLst>
                      <a:ext uri="{FF2B5EF4-FFF2-40B4-BE49-F238E27FC236}">
                        <a16:creationId xmlns:a16="http://schemas.microsoft.com/office/drawing/2014/main" id="{611F8DFD-F9FB-4A88-9451-C651A51AC01F}"/>
                      </a:ext>
                    </a:extLst>
                  </p:cNvPr>
                  <p:cNvPicPr/>
                  <p:nvPr/>
                </p:nvPicPr>
                <p:blipFill>
                  <a:blip r:embed="rId161"/>
                  <a:stretch>
                    <a:fillRect/>
                  </a:stretch>
                </p:blipFill>
                <p:spPr>
                  <a:xfrm>
                    <a:off x="6053607" y="1594585"/>
                    <a:ext cx="134129" cy="146482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3" name="Inkt 670">
                    <a:extLst>
                      <a:ext uri="{FF2B5EF4-FFF2-40B4-BE49-F238E27FC236}">
                        <a16:creationId xmlns:a16="http://schemas.microsoft.com/office/drawing/2014/main" id="{209984AF-4903-4F70-B6A6-EA49E1FD730D}"/>
                      </a:ext>
                    </a:extLst>
                  </p14:cNvPr>
                  <p14:cNvContentPartPr/>
                  <p14:nvPr/>
                </p14:nvContentPartPr>
                <p14:xfrm>
                  <a:off x="5946291" y="3555788"/>
                  <a:ext cx="234360" cy="2704320"/>
                </p14:xfrm>
              </p:contentPart>
            </mc:Choice>
            <mc:Fallback xmlns="">
              <p:pic>
                <p:nvPicPr>
                  <p:cNvPr id="263" name="Inkt 670">
                    <a:extLst>
                      <a:ext uri="{FF2B5EF4-FFF2-40B4-BE49-F238E27FC236}">
                        <a16:creationId xmlns:a16="http://schemas.microsoft.com/office/drawing/2014/main" id="{209984AF-4903-4F70-B6A6-EA49E1FD730D}"/>
                      </a:ext>
                    </a:extLst>
                  </p:cNvPr>
                  <p:cNvPicPr/>
                  <p:nvPr/>
                </p:nvPicPr>
                <p:blipFill>
                  <a:blip r:embed="rId163"/>
                  <a:stretch>
                    <a:fillRect/>
                  </a:stretch>
                </p:blipFill>
                <p:spPr>
                  <a:xfrm>
                    <a:off x="5917535" y="3526988"/>
                    <a:ext cx="290434" cy="2760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4" name="Inkt 671">
                    <a:extLst>
                      <a:ext uri="{FF2B5EF4-FFF2-40B4-BE49-F238E27FC236}">
                        <a16:creationId xmlns:a16="http://schemas.microsoft.com/office/drawing/2014/main" id="{4544717E-F28D-4272-A238-A5AE0ACF3672}"/>
                      </a:ext>
                    </a:extLst>
                  </p14:cNvPr>
                  <p14:cNvContentPartPr/>
                  <p14:nvPr/>
                </p14:nvContentPartPr>
                <p14:xfrm>
                  <a:off x="6096185" y="3207738"/>
                  <a:ext cx="1916640" cy="57600"/>
                </p14:xfrm>
              </p:contentPart>
            </mc:Choice>
            <mc:Fallback xmlns="">
              <p:pic>
                <p:nvPicPr>
                  <p:cNvPr id="264" name="Inkt 671">
                    <a:extLst>
                      <a:ext uri="{FF2B5EF4-FFF2-40B4-BE49-F238E27FC236}">
                        <a16:creationId xmlns:a16="http://schemas.microsoft.com/office/drawing/2014/main" id="{4544717E-F28D-4272-A238-A5AE0ACF3672}"/>
                      </a:ext>
                    </a:extLst>
                  </p:cNvPr>
                  <p:cNvPicPr/>
                  <p:nvPr/>
                </p:nvPicPr>
                <p:blipFill>
                  <a:blip r:embed="rId165"/>
                  <a:stretch>
                    <a:fillRect/>
                  </a:stretch>
                </p:blipFill>
                <p:spPr>
                  <a:xfrm>
                    <a:off x="6067396" y="3179294"/>
                    <a:ext cx="1972779" cy="113067"/>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5" name="Inkt 672">
                    <a:extLst>
                      <a:ext uri="{FF2B5EF4-FFF2-40B4-BE49-F238E27FC236}">
                        <a16:creationId xmlns:a16="http://schemas.microsoft.com/office/drawing/2014/main" id="{EA37945B-C839-467A-8E64-690C812A849D}"/>
                      </a:ext>
                    </a:extLst>
                  </p14:cNvPr>
                  <p14:cNvContentPartPr/>
                  <p14:nvPr/>
                </p14:nvContentPartPr>
                <p14:xfrm>
                  <a:off x="4445945" y="1732458"/>
                  <a:ext cx="124200" cy="1913400"/>
                </p14:xfrm>
              </p:contentPart>
            </mc:Choice>
            <mc:Fallback xmlns="">
              <p:pic>
                <p:nvPicPr>
                  <p:cNvPr id="265" name="Inkt 672">
                    <a:extLst>
                      <a:ext uri="{FF2B5EF4-FFF2-40B4-BE49-F238E27FC236}">
                        <a16:creationId xmlns:a16="http://schemas.microsoft.com/office/drawing/2014/main" id="{EA37945B-C839-467A-8E64-690C812A849D}"/>
                      </a:ext>
                    </a:extLst>
                  </p:cNvPr>
                  <p:cNvPicPr/>
                  <p:nvPr/>
                </p:nvPicPr>
                <p:blipFill>
                  <a:blip r:embed="rId167"/>
                  <a:stretch>
                    <a:fillRect/>
                  </a:stretch>
                </p:blipFill>
                <p:spPr>
                  <a:xfrm>
                    <a:off x="4417228" y="1703663"/>
                    <a:ext cx="180198" cy="1969549"/>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6" name="Inkt 673">
                    <a:extLst>
                      <a:ext uri="{FF2B5EF4-FFF2-40B4-BE49-F238E27FC236}">
                        <a16:creationId xmlns:a16="http://schemas.microsoft.com/office/drawing/2014/main" id="{64ABA777-D935-4002-AE5B-873CA4260609}"/>
                      </a:ext>
                    </a:extLst>
                  </p14:cNvPr>
                  <p14:cNvContentPartPr/>
                  <p14:nvPr/>
                </p14:nvContentPartPr>
                <p14:xfrm>
                  <a:off x="6070265" y="5383218"/>
                  <a:ext cx="1262880" cy="73440"/>
                </p14:xfrm>
              </p:contentPart>
            </mc:Choice>
            <mc:Fallback xmlns="">
              <p:pic>
                <p:nvPicPr>
                  <p:cNvPr id="266" name="Inkt 673">
                    <a:extLst>
                      <a:ext uri="{FF2B5EF4-FFF2-40B4-BE49-F238E27FC236}">
                        <a16:creationId xmlns:a16="http://schemas.microsoft.com/office/drawing/2014/main" id="{64ABA777-D935-4002-AE5B-873CA4260609}"/>
                      </a:ext>
                    </a:extLst>
                  </p:cNvPr>
                  <p:cNvPicPr/>
                  <p:nvPr/>
                </p:nvPicPr>
                <p:blipFill>
                  <a:blip r:embed="rId169"/>
                  <a:stretch>
                    <a:fillRect/>
                  </a:stretch>
                </p:blipFill>
                <p:spPr>
                  <a:xfrm>
                    <a:off x="6041481" y="5354698"/>
                    <a:ext cx="1319008" cy="129055"/>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7" name="Inkt 674">
                    <a:extLst>
                      <a:ext uri="{FF2B5EF4-FFF2-40B4-BE49-F238E27FC236}">
                        <a16:creationId xmlns:a16="http://schemas.microsoft.com/office/drawing/2014/main" id="{871FE5C9-FF2E-474F-BD6A-9596FB67E434}"/>
                      </a:ext>
                    </a:extLst>
                  </p14:cNvPr>
                  <p14:cNvContentPartPr/>
                  <p14:nvPr/>
                </p14:nvContentPartPr>
                <p14:xfrm>
                  <a:off x="4382945" y="3842058"/>
                  <a:ext cx="75240" cy="1927440"/>
                </p14:xfrm>
              </p:contentPart>
            </mc:Choice>
            <mc:Fallback xmlns="">
              <p:pic>
                <p:nvPicPr>
                  <p:cNvPr id="267" name="Inkt 674">
                    <a:extLst>
                      <a:ext uri="{FF2B5EF4-FFF2-40B4-BE49-F238E27FC236}">
                        <a16:creationId xmlns:a16="http://schemas.microsoft.com/office/drawing/2014/main" id="{871FE5C9-FF2E-474F-BD6A-9596FB67E434}"/>
                      </a:ext>
                    </a:extLst>
                  </p:cNvPr>
                  <p:cNvPicPr/>
                  <p:nvPr/>
                </p:nvPicPr>
                <p:blipFill>
                  <a:blip r:embed="rId171"/>
                  <a:stretch>
                    <a:fillRect/>
                  </a:stretch>
                </p:blipFill>
                <p:spPr>
                  <a:xfrm>
                    <a:off x="4354282" y="3813269"/>
                    <a:ext cx="131133" cy="1983579"/>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8" name="Inkt 675">
                    <a:extLst>
                      <a:ext uri="{FF2B5EF4-FFF2-40B4-BE49-F238E27FC236}">
                        <a16:creationId xmlns:a16="http://schemas.microsoft.com/office/drawing/2014/main" id="{5E2B51B4-C1C0-4E65-A2F2-9F270CE693EA}"/>
                      </a:ext>
                    </a:extLst>
                  </p14:cNvPr>
                  <p14:cNvContentPartPr/>
                  <p14:nvPr/>
                </p14:nvContentPartPr>
                <p14:xfrm>
                  <a:off x="5193808" y="3705003"/>
                  <a:ext cx="61920" cy="2221200"/>
                </p14:xfrm>
              </p:contentPart>
            </mc:Choice>
            <mc:Fallback xmlns="">
              <p:pic>
                <p:nvPicPr>
                  <p:cNvPr id="268" name="Inkt 675">
                    <a:extLst>
                      <a:ext uri="{FF2B5EF4-FFF2-40B4-BE49-F238E27FC236}">
                        <a16:creationId xmlns:a16="http://schemas.microsoft.com/office/drawing/2014/main" id="{5E2B51B4-C1C0-4E65-A2F2-9F270CE693EA}"/>
                      </a:ext>
                    </a:extLst>
                  </p:cNvPr>
                  <p:cNvPicPr/>
                  <p:nvPr/>
                </p:nvPicPr>
                <p:blipFill>
                  <a:blip r:embed="rId173"/>
                  <a:stretch>
                    <a:fillRect/>
                  </a:stretch>
                </p:blipFill>
                <p:spPr>
                  <a:xfrm>
                    <a:off x="5165008" y="3676203"/>
                    <a:ext cx="118080" cy="22773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9" name="Inkt 676">
                    <a:extLst>
                      <a:ext uri="{FF2B5EF4-FFF2-40B4-BE49-F238E27FC236}">
                        <a16:creationId xmlns:a16="http://schemas.microsoft.com/office/drawing/2014/main" id="{C68446F7-E178-487F-A1FD-9E637B7D8F94}"/>
                      </a:ext>
                    </a:extLst>
                  </p14:cNvPr>
                  <p14:cNvContentPartPr/>
                  <p14:nvPr/>
                </p14:nvContentPartPr>
                <p14:xfrm>
                  <a:off x="4456745" y="4915578"/>
                  <a:ext cx="1258200" cy="22680"/>
                </p14:xfrm>
              </p:contentPart>
            </mc:Choice>
            <mc:Fallback xmlns="">
              <p:pic>
                <p:nvPicPr>
                  <p:cNvPr id="269" name="Inkt 676">
                    <a:extLst>
                      <a:ext uri="{FF2B5EF4-FFF2-40B4-BE49-F238E27FC236}">
                        <a16:creationId xmlns:a16="http://schemas.microsoft.com/office/drawing/2014/main" id="{C68446F7-E178-487F-A1FD-9E637B7D8F94}"/>
                      </a:ext>
                    </a:extLst>
                  </p:cNvPr>
                  <p:cNvPicPr/>
                  <p:nvPr/>
                </p:nvPicPr>
                <p:blipFill>
                  <a:blip r:embed="rId175"/>
                  <a:stretch>
                    <a:fillRect/>
                  </a:stretch>
                </p:blipFill>
                <p:spPr>
                  <a:xfrm>
                    <a:off x="4427953" y="4887228"/>
                    <a:ext cx="1314344" cy="77963"/>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70" name="Inkt 677">
                    <a:extLst>
                      <a:ext uri="{FF2B5EF4-FFF2-40B4-BE49-F238E27FC236}">
                        <a16:creationId xmlns:a16="http://schemas.microsoft.com/office/drawing/2014/main" id="{FCA19C9E-A57D-4ECD-8744-1674DEA9AFE1}"/>
                      </a:ext>
                    </a:extLst>
                  </p14:cNvPr>
                  <p14:cNvContentPartPr/>
                  <p14:nvPr/>
                </p14:nvContentPartPr>
                <p14:xfrm>
                  <a:off x="3089105" y="4899738"/>
                  <a:ext cx="1414440" cy="42120"/>
                </p14:xfrm>
              </p:contentPart>
            </mc:Choice>
            <mc:Fallback xmlns="">
              <p:pic>
                <p:nvPicPr>
                  <p:cNvPr id="270" name="Inkt 677">
                    <a:extLst>
                      <a:ext uri="{FF2B5EF4-FFF2-40B4-BE49-F238E27FC236}">
                        <a16:creationId xmlns:a16="http://schemas.microsoft.com/office/drawing/2014/main" id="{FCA19C9E-A57D-4ECD-8744-1674DEA9AFE1}"/>
                      </a:ext>
                    </a:extLst>
                  </p:cNvPr>
                  <p:cNvPicPr/>
                  <p:nvPr/>
                </p:nvPicPr>
                <p:blipFill>
                  <a:blip r:embed="rId177"/>
                  <a:stretch>
                    <a:fillRect/>
                  </a:stretch>
                </p:blipFill>
                <p:spPr>
                  <a:xfrm>
                    <a:off x="3060312" y="4871182"/>
                    <a:ext cx="1470586" cy="9780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1" name="Inkt 678">
                    <a:extLst>
                      <a:ext uri="{FF2B5EF4-FFF2-40B4-BE49-F238E27FC236}">
                        <a16:creationId xmlns:a16="http://schemas.microsoft.com/office/drawing/2014/main" id="{B99A7844-AD40-415F-B58E-166D14B9BF83}"/>
                      </a:ext>
                    </a:extLst>
                  </p14:cNvPr>
                  <p14:cNvContentPartPr/>
                  <p14:nvPr/>
                </p14:nvContentPartPr>
                <p14:xfrm>
                  <a:off x="7699265" y="3455418"/>
                  <a:ext cx="322920" cy="29880"/>
                </p14:xfrm>
              </p:contentPart>
            </mc:Choice>
            <mc:Fallback xmlns="">
              <p:pic>
                <p:nvPicPr>
                  <p:cNvPr id="271" name="Inkt 678">
                    <a:extLst>
                      <a:ext uri="{FF2B5EF4-FFF2-40B4-BE49-F238E27FC236}">
                        <a16:creationId xmlns:a16="http://schemas.microsoft.com/office/drawing/2014/main" id="{B99A7844-AD40-415F-B58E-166D14B9BF83}"/>
                      </a:ext>
                    </a:extLst>
                  </p:cNvPr>
                  <p:cNvPicPr/>
                  <p:nvPr/>
                </p:nvPicPr>
                <p:blipFill>
                  <a:blip r:embed="rId179"/>
                  <a:stretch>
                    <a:fillRect/>
                  </a:stretch>
                </p:blipFill>
                <p:spPr>
                  <a:xfrm>
                    <a:off x="7670497" y="3426961"/>
                    <a:ext cx="379017" cy="8537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t 679">
                    <a:extLst>
                      <a:ext uri="{FF2B5EF4-FFF2-40B4-BE49-F238E27FC236}">
                        <a16:creationId xmlns:a16="http://schemas.microsoft.com/office/drawing/2014/main" id="{854BECD4-1194-460D-A660-CA9F21EB2888}"/>
                      </a:ext>
                    </a:extLst>
                  </p14:cNvPr>
                  <p14:cNvContentPartPr/>
                  <p14:nvPr/>
                </p14:nvContentPartPr>
                <p14:xfrm>
                  <a:off x="7711505" y="3801018"/>
                  <a:ext cx="253080" cy="20880"/>
                </p14:xfrm>
              </p:contentPart>
            </mc:Choice>
            <mc:Fallback xmlns="">
              <p:pic>
                <p:nvPicPr>
                  <p:cNvPr id="272" name="Inkt 679">
                    <a:extLst>
                      <a:ext uri="{FF2B5EF4-FFF2-40B4-BE49-F238E27FC236}">
                        <a16:creationId xmlns:a16="http://schemas.microsoft.com/office/drawing/2014/main" id="{854BECD4-1194-460D-A660-CA9F21EB2888}"/>
                      </a:ext>
                    </a:extLst>
                  </p:cNvPr>
                  <p:cNvPicPr/>
                  <p:nvPr/>
                </p:nvPicPr>
                <p:blipFill>
                  <a:blip r:embed="rId181"/>
                  <a:stretch>
                    <a:fillRect/>
                  </a:stretch>
                </p:blipFill>
                <p:spPr>
                  <a:xfrm>
                    <a:off x="7682746" y="3773178"/>
                    <a:ext cx="309160" cy="75168"/>
                  </a:xfrm>
                  <a:prstGeom prst="rect">
                    <a:avLst/>
                  </a:prstGeom>
                </p:spPr>
              </p:pic>
            </mc:Fallback>
          </mc:AlternateContent>
          <p:grpSp>
            <p:nvGrpSpPr>
              <p:cNvPr id="273" name="Groep 680">
                <a:extLst>
                  <a:ext uri="{FF2B5EF4-FFF2-40B4-BE49-F238E27FC236}">
                    <a16:creationId xmlns:a16="http://schemas.microsoft.com/office/drawing/2014/main" id="{EE3084F1-839C-414C-920E-956C5150567A}"/>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182">
                  <p14:nvContentPartPr>
                    <p14:cNvPr id="405" name="Inkt 681">
                      <a:extLst>
                        <a:ext uri="{FF2B5EF4-FFF2-40B4-BE49-F238E27FC236}">
                          <a16:creationId xmlns:a16="http://schemas.microsoft.com/office/drawing/2014/main" id="{E6ECF396-38CA-4B36-AC96-10EF388B5E7B}"/>
                        </a:ext>
                      </a:extLst>
                    </p14:cNvPr>
                    <p14:cNvContentPartPr/>
                    <p14:nvPr/>
                  </p14:nvContentPartPr>
                  <p14:xfrm>
                    <a:off x="6270425" y="3328698"/>
                    <a:ext cx="111600" cy="157320"/>
                  </p14:xfrm>
                </p:contentPart>
              </mc:Choice>
              <mc:Fallback xmlns="">
                <p:pic>
                  <p:nvPicPr>
                    <p:cNvPr id="405" name="Inkt 681">
                      <a:extLst>
                        <a:ext uri="{FF2B5EF4-FFF2-40B4-BE49-F238E27FC236}">
                          <a16:creationId xmlns:a16="http://schemas.microsoft.com/office/drawing/2014/main" id="{E6ECF396-38CA-4B36-AC96-10EF388B5E7B}"/>
                        </a:ext>
                      </a:extLst>
                    </p:cNvPr>
                    <p:cNvPicPr/>
                    <p:nvPr/>
                  </p:nvPicPr>
                  <p:blipFill>
                    <a:blip r:embed="rId183"/>
                    <a:stretch>
                      <a:fillRect/>
                    </a:stretch>
                  </p:blipFill>
                  <p:spPr>
                    <a:xfrm>
                      <a:off x="6241810" y="3299964"/>
                      <a:ext cx="167400" cy="213352"/>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06" name="Inkt 682">
                      <a:extLst>
                        <a:ext uri="{FF2B5EF4-FFF2-40B4-BE49-F238E27FC236}">
                          <a16:creationId xmlns:a16="http://schemas.microsoft.com/office/drawing/2014/main" id="{1FCB1D7D-4311-4480-8F7E-6D3AEC7045DF}"/>
                        </a:ext>
                      </a:extLst>
                    </p14:cNvPr>
                    <p14:cNvContentPartPr/>
                    <p14:nvPr/>
                  </p14:nvContentPartPr>
                  <p14:xfrm>
                    <a:off x="6554105" y="3345618"/>
                    <a:ext cx="86760" cy="126720"/>
                  </p14:xfrm>
                </p:contentPart>
              </mc:Choice>
              <mc:Fallback xmlns="">
                <p:pic>
                  <p:nvPicPr>
                    <p:cNvPr id="406" name="Inkt 682">
                      <a:extLst>
                        <a:ext uri="{FF2B5EF4-FFF2-40B4-BE49-F238E27FC236}">
                          <a16:creationId xmlns:a16="http://schemas.microsoft.com/office/drawing/2014/main" id="{1FCB1D7D-4311-4480-8F7E-6D3AEC7045DF}"/>
                        </a:ext>
                      </a:extLst>
                    </p:cNvPr>
                    <p:cNvPicPr/>
                    <p:nvPr/>
                  </p:nvPicPr>
                  <p:blipFill>
                    <a:blip r:embed="rId185"/>
                    <a:stretch>
                      <a:fillRect/>
                    </a:stretch>
                  </p:blipFill>
                  <p:spPr>
                    <a:xfrm>
                      <a:off x="6525424" y="3316981"/>
                      <a:ext cx="142688" cy="182563"/>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7" name="Inkt 683">
                      <a:extLst>
                        <a:ext uri="{FF2B5EF4-FFF2-40B4-BE49-F238E27FC236}">
                          <a16:creationId xmlns:a16="http://schemas.microsoft.com/office/drawing/2014/main" id="{181F6584-0ADE-4142-B9AF-3913D6FD2B3A}"/>
                        </a:ext>
                      </a:extLst>
                    </p14:cNvPr>
                    <p14:cNvContentPartPr/>
                    <p14:nvPr/>
                  </p14:nvContentPartPr>
                  <p14:xfrm>
                    <a:off x="6835265" y="3331938"/>
                    <a:ext cx="140400" cy="157320"/>
                  </p14:xfrm>
                </p:contentPart>
              </mc:Choice>
              <mc:Fallback xmlns="">
                <p:pic>
                  <p:nvPicPr>
                    <p:cNvPr id="407" name="Inkt 683">
                      <a:extLst>
                        <a:ext uri="{FF2B5EF4-FFF2-40B4-BE49-F238E27FC236}">
                          <a16:creationId xmlns:a16="http://schemas.microsoft.com/office/drawing/2014/main" id="{181F6584-0ADE-4142-B9AF-3913D6FD2B3A}"/>
                        </a:ext>
                      </a:extLst>
                    </p:cNvPr>
                    <p:cNvPicPr/>
                    <p:nvPr/>
                  </p:nvPicPr>
                  <p:blipFill>
                    <a:blip r:embed="rId187"/>
                    <a:stretch>
                      <a:fillRect/>
                    </a:stretch>
                  </p:blipFill>
                  <p:spPr>
                    <a:xfrm>
                      <a:off x="6806612" y="3303204"/>
                      <a:ext cx="196273" cy="213352"/>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8" name="Inkt 684">
                      <a:extLst>
                        <a:ext uri="{FF2B5EF4-FFF2-40B4-BE49-F238E27FC236}">
                          <a16:creationId xmlns:a16="http://schemas.microsoft.com/office/drawing/2014/main" id="{7EC6E887-36B6-421D-A2BA-BC7EBBD5D6E2}"/>
                        </a:ext>
                      </a:extLst>
                    </p14:cNvPr>
                    <p14:cNvContentPartPr/>
                    <p14:nvPr/>
                  </p14:nvContentPartPr>
                  <p14:xfrm>
                    <a:off x="7165385" y="3338418"/>
                    <a:ext cx="134280" cy="167760"/>
                  </p14:xfrm>
                </p:contentPart>
              </mc:Choice>
              <mc:Fallback xmlns="">
                <p:pic>
                  <p:nvPicPr>
                    <p:cNvPr id="408" name="Inkt 684">
                      <a:extLst>
                        <a:ext uri="{FF2B5EF4-FFF2-40B4-BE49-F238E27FC236}">
                          <a16:creationId xmlns:a16="http://schemas.microsoft.com/office/drawing/2014/main" id="{7EC6E887-36B6-421D-A2BA-BC7EBBD5D6E2}"/>
                        </a:ext>
                      </a:extLst>
                    </p:cNvPr>
                    <p:cNvPicPr/>
                    <p:nvPr/>
                  </p:nvPicPr>
                  <p:blipFill>
                    <a:blip r:embed="rId189"/>
                    <a:stretch>
                      <a:fillRect/>
                    </a:stretch>
                  </p:blipFill>
                  <p:spPr>
                    <a:xfrm>
                      <a:off x="7136662" y="3309741"/>
                      <a:ext cx="190290" cy="223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9" name="Inkt 685">
                      <a:extLst>
                        <a:ext uri="{FF2B5EF4-FFF2-40B4-BE49-F238E27FC236}">
                          <a16:creationId xmlns:a16="http://schemas.microsoft.com/office/drawing/2014/main" id="{F3B7F0D6-5E8F-4E6E-9831-0F6EE4FA349E}"/>
                        </a:ext>
                      </a:extLst>
                    </p14:cNvPr>
                    <p14:cNvContentPartPr/>
                    <p14:nvPr/>
                  </p14:nvContentPartPr>
                  <p14:xfrm>
                    <a:off x="7832825" y="3293778"/>
                    <a:ext cx="105120" cy="128160"/>
                  </p14:xfrm>
                </p:contentPart>
              </mc:Choice>
              <mc:Fallback xmlns="">
                <p:pic>
                  <p:nvPicPr>
                    <p:cNvPr id="409" name="Inkt 685">
                      <a:extLst>
                        <a:ext uri="{FF2B5EF4-FFF2-40B4-BE49-F238E27FC236}">
                          <a16:creationId xmlns:a16="http://schemas.microsoft.com/office/drawing/2014/main" id="{F3B7F0D6-5E8F-4E6E-9831-0F6EE4FA349E}"/>
                        </a:ext>
                      </a:extLst>
                    </p:cNvPr>
                    <p:cNvPicPr/>
                    <p:nvPr/>
                  </p:nvPicPr>
                  <p:blipFill>
                    <a:blip r:embed="rId191"/>
                    <a:stretch>
                      <a:fillRect/>
                    </a:stretch>
                  </p:blipFill>
                  <p:spPr>
                    <a:xfrm>
                      <a:off x="7804221" y="3264978"/>
                      <a:ext cx="160898"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10" name="Inkt 686">
                      <a:extLst>
                        <a:ext uri="{FF2B5EF4-FFF2-40B4-BE49-F238E27FC236}">
                          <a16:creationId xmlns:a16="http://schemas.microsoft.com/office/drawing/2014/main" id="{2D800D64-C6DC-4236-9C65-6FDEFE9BCEBA}"/>
                        </a:ext>
                      </a:extLst>
                    </p14:cNvPr>
                    <p14:cNvContentPartPr/>
                    <p14:nvPr/>
                  </p14:nvContentPartPr>
                  <p14:xfrm>
                    <a:off x="7859825" y="3513378"/>
                    <a:ext cx="95400" cy="102240"/>
                  </p14:xfrm>
                </p:contentPart>
              </mc:Choice>
              <mc:Fallback xmlns="">
                <p:pic>
                  <p:nvPicPr>
                    <p:cNvPr id="410" name="Inkt 686">
                      <a:extLst>
                        <a:ext uri="{FF2B5EF4-FFF2-40B4-BE49-F238E27FC236}">
                          <a16:creationId xmlns:a16="http://schemas.microsoft.com/office/drawing/2014/main" id="{2D800D64-C6DC-4236-9C65-6FDEFE9BCEBA}"/>
                        </a:ext>
                      </a:extLst>
                    </p:cNvPr>
                    <p:cNvPicPr/>
                    <p:nvPr/>
                  </p:nvPicPr>
                  <p:blipFill>
                    <a:blip r:embed="rId193"/>
                    <a:stretch>
                      <a:fillRect/>
                    </a:stretch>
                  </p:blipFill>
                  <p:spPr>
                    <a:xfrm>
                      <a:off x="7831133" y="3484779"/>
                      <a:ext cx="151349" cy="158007"/>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11" name="Inkt 687">
                      <a:extLst>
                        <a:ext uri="{FF2B5EF4-FFF2-40B4-BE49-F238E27FC236}">
                          <a16:creationId xmlns:a16="http://schemas.microsoft.com/office/drawing/2014/main" id="{76251E63-7BC8-4ED0-BF31-8E7DF014CAC6}"/>
                        </a:ext>
                      </a:extLst>
                    </p14:cNvPr>
                    <p14:cNvContentPartPr/>
                    <p14:nvPr/>
                  </p14:nvContentPartPr>
                  <p14:xfrm>
                    <a:off x="7843625" y="3677178"/>
                    <a:ext cx="99360" cy="88200"/>
                  </p14:xfrm>
                </p:contentPart>
              </mc:Choice>
              <mc:Fallback xmlns="">
                <p:pic>
                  <p:nvPicPr>
                    <p:cNvPr id="411" name="Inkt 687">
                      <a:extLst>
                        <a:ext uri="{FF2B5EF4-FFF2-40B4-BE49-F238E27FC236}">
                          <a16:creationId xmlns:a16="http://schemas.microsoft.com/office/drawing/2014/main" id="{76251E63-7BC8-4ED0-BF31-8E7DF014CAC6}"/>
                        </a:ext>
                      </a:extLst>
                    </p:cNvPr>
                    <p:cNvPicPr/>
                    <p:nvPr/>
                  </p:nvPicPr>
                  <p:blipFill>
                    <a:blip r:embed="rId195"/>
                    <a:stretch>
                      <a:fillRect/>
                    </a:stretch>
                  </p:blipFill>
                  <p:spPr>
                    <a:xfrm>
                      <a:off x="7815032" y="3648495"/>
                      <a:ext cx="155116" cy="144132"/>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12" name="Inkt 688">
                      <a:extLst>
                        <a:ext uri="{FF2B5EF4-FFF2-40B4-BE49-F238E27FC236}">
                          <a16:creationId xmlns:a16="http://schemas.microsoft.com/office/drawing/2014/main" id="{BE9F2108-091B-4F21-A404-78E2A8227E56}"/>
                        </a:ext>
                      </a:extLst>
                    </p14:cNvPr>
                    <p14:cNvContentPartPr/>
                    <p14:nvPr/>
                  </p14:nvContentPartPr>
                  <p14:xfrm>
                    <a:off x="7838585" y="3852858"/>
                    <a:ext cx="85320" cy="57240"/>
                  </p14:xfrm>
                </p:contentPart>
              </mc:Choice>
              <mc:Fallback xmlns="">
                <p:pic>
                  <p:nvPicPr>
                    <p:cNvPr id="412" name="Inkt 688">
                      <a:extLst>
                        <a:ext uri="{FF2B5EF4-FFF2-40B4-BE49-F238E27FC236}">
                          <a16:creationId xmlns:a16="http://schemas.microsoft.com/office/drawing/2014/main" id="{BE9F2108-091B-4F21-A404-78E2A8227E56}"/>
                        </a:ext>
                      </a:extLst>
                    </p:cNvPr>
                    <p:cNvPicPr/>
                    <p:nvPr/>
                  </p:nvPicPr>
                  <p:blipFill>
                    <a:blip r:embed="rId197"/>
                    <a:stretch>
                      <a:fillRect/>
                    </a:stretch>
                  </p:blipFill>
                  <p:spPr>
                    <a:xfrm>
                      <a:off x="7810145" y="3824238"/>
                      <a:ext cx="140778" cy="113049"/>
                    </a:xfrm>
                    <a:prstGeom prst="rect">
                      <a:avLst/>
                    </a:prstGeom>
                  </p:spPr>
                </p:pic>
              </mc:Fallback>
            </mc:AlternateContent>
          </p:grpSp>
          <p:grpSp>
            <p:nvGrpSpPr>
              <p:cNvPr id="274" name="Groep 689">
                <a:extLst>
                  <a:ext uri="{FF2B5EF4-FFF2-40B4-BE49-F238E27FC236}">
                    <a16:creationId xmlns:a16="http://schemas.microsoft.com/office/drawing/2014/main" id="{7A26BD5A-2144-40F0-BD18-B49791D5758D}"/>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198">
                  <p14:nvContentPartPr>
                    <p14:cNvPr id="402" name="Inkt 690">
                      <a:extLst>
                        <a:ext uri="{FF2B5EF4-FFF2-40B4-BE49-F238E27FC236}">
                          <a16:creationId xmlns:a16="http://schemas.microsoft.com/office/drawing/2014/main" id="{DFB506FE-9ACF-4516-A623-2AC8938CCCCB}"/>
                        </a:ext>
                      </a:extLst>
                    </p14:cNvPr>
                    <p14:cNvContentPartPr/>
                    <p14:nvPr/>
                  </p14:nvContentPartPr>
                  <p14:xfrm>
                    <a:off x="8383625" y="4873458"/>
                    <a:ext cx="164880" cy="245520"/>
                  </p14:xfrm>
                </p:contentPart>
              </mc:Choice>
              <mc:Fallback xmlns="">
                <p:pic>
                  <p:nvPicPr>
                    <p:cNvPr id="402" name="Inkt 690">
                      <a:extLst>
                        <a:ext uri="{FF2B5EF4-FFF2-40B4-BE49-F238E27FC236}">
                          <a16:creationId xmlns:a16="http://schemas.microsoft.com/office/drawing/2014/main" id="{DFB506FE-9ACF-4516-A623-2AC8938CCCCB}"/>
                        </a:ext>
                      </a:extLst>
                    </p:cNvPr>
                    <p:cNvPicPr/>
                    <p:nvPr/>
                  </p:nvPicPr>
                  <p:blipFill>
                    <a:blip r:embed="rId199"/>
                    <a:stretch>
                      <a:fillRect/>
                    </a:stretch>
                  </p:blipFill>
                  <p:spPr>
                    <a:xfrm>
                      <a:off x="8354950" y="4844658"/>
                      <a:ext cx="220796"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3" name="Inkt 691">
                      <a:extLst>
                        <a:ext uri="{FF2B5EF4-FFF2-40B4-BE49-F238E27FC236}">
                          <a16:creationId xmlns:a16="http://schemas.microsoft.com/office/drawing/2014/main" id="{15439200-DDBF-4A9B-B7DB-B8F0ADA849C5}"/>
                        </a:ext>
                      </a:extLst>
                    </p14:cNvPr>
                    <p14:cNvContentPartPr/>
                    <p14:nvPr/>
                  </p14:nvContentPartPr>
                  <p14:xfrm>
                    <a:off x="8596385" y="4910898"/>
                    <a:ext cx="151920" cy="223920"/>
                  </p14:xfrm>
                </p:contentPart>
              </mc:Choice>
              <mc:Fallback xmlns="">
                <p:pic>
                  <p:nvPicPr>
                    <p:cNvPr id="403" name="Inkt 691">
                      <a:extLst>
                        <a:ext uri="{FF2B5EF4-FFF2-40B4-BE49-F238E27FC236}">
                          <a16:creationId xmlns:a16="http://schemas.microsoft.com/office/drawing/2014/main" id="{15439200-DDBF-4A9B-B7DB-B8F0ADA849C5}"/>
                        </a:ext>
                      </a:extLst>
                    </p:cNvPr>
                    <p:cNvPicPr/>
                    <p:nvPr/>
                  </p:nvPicPr>
                  <p:blipFill>
                    <a:blip r:embed="rId201"/>
                    <a:stretch>
                      <a:fillRect/>
                    </a:stretch>
                  </p:blipFill>
                  <p:spPr>
                    <a:xfrm>
                      <a:off x="8567721" y="4882190"/>
                      <a:ext cx="207815" cy="2799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04" name="Inkt 692">
                      <a:extLst>
                        <a:ext uri="{FF2B5EF4-FFF2-40B4-BE49-F238E27FC236}">
                          <a16:creationId xmlns:a16="http://schemas.microsoft.com/office/drawing/2014/main" id="{F12D9B30-854C-4CB3-94CB-CBD0456152D2}"/>
                        </a:ext>
                      </a:extLst>
                    </p14:cNvPr>
                    <p14:cNvContentPartPr/>
                    <p14:nvPr/>
                  </p14:nvContentPartPr>
                  <p14:xfrm>
                    <a:off x="8389385" y="4667178"/>
                    <a:ext cx="141840" cy="143640"/>
                  </p14:xfrm>
                </p:contentPart>
              </mc:Choice>
              <mc:Fallback xmlns="">
                <p:pic>
                  <p:nvPicPr>
                    <p:cNvPr id="404" name="Inkt 692">
                      <a:extLst>
                        <a:ext uri="{FF2B5EF4-FFF2-40B4-BE49-F238E27FC236}">
                          <a16:creationId xmlns:a16="http://schemas.microsoft.com/office/drawing/2014/main" id="{F12D9B30-854C-4CB3-94CB-CBD0456152D2}"/>
                        </a:ext>
                      </a:extLst>
                    </p:cNvPr>
                    <p:cNvPicPr/>
                    <p:nvPr/>
                  </p:nvPicPr>
                  <p:blipFill>
                    <a:blip r:embed="rId203"/>
                    <a:stretch>
                      <a:fillRect/>
                    </a:stretch>
                  </p:blipFill>
                  <p:spPr>
                    <a:xfrm>
                      <a:off x="8360730" y="4638450"/>
                      <a:ext cx="197716" cy="199660"/>
                    </a:xfrm>
                    <a:prstGeom prst="rect">
                      <a:avLst/>
                    </a:prstGeom>
                  </p:spPr>
                </p:pic>
              </mc:Fallback>
            </mc:AlternateContent>
          </p:grpSp>
          <p:grpSp>
            <p:nvGrpSpPr>
              <p:cNvPr id="275" name="Groep 693">
                <a:extLst>
                  <a:ext uri="{FF2B5EF4-FFF2-40B4-BE49-F238E27FC236}">
                    <a16:creationId xmlns:a16="http://schemas.microsoft.com/office/drawing/2014/main" id="{898AC197-7F12-400E-A29C-D8CFCEFE788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204">
                  <p14:nvContentPartPr>
                    <p14:cNvPr id="397" name="Inkt 694">
                      <a:extLst>
                        <a:ext uri="{FF2B5EF4-FFF2-40B4-BE49-F238E27FC236}">
                          <a16:creationId xmlns:a16="http://schemas.microsoft.com/office/drawing/2014/main" id="{EBA5D6F0-DD92-4DBF-8D4D-E783F6154242}"/>
                        </a:ext>
                      </a:extLst>
                    </p14:cNvPr>
                    <p14:cNvContentPartPr/>
                    <p14:nvPr/>
                  </p14:nvContentPartPr>
                  <p14:xfrm>
                    <a:off x="5524505" y="3216738"/>
                    <a:ext cx="198360" cy="298800"/>
                  </p14:xfrm>
                </p:contentPart>
              </mc:Choice>
              <mc:Fallback xmlns="">
                <p:pic>
                  <p:nvPicPr>
                    <p:cNvPr id="397" name="Inkt 694">
                      <a:extLst>
                        <a:ext uri="{FF2B5EF4-FFF2-40B4-BE49-F238E27FC236}">
                          <a16:creationId xmlns:a16="http://schemas.microsoft.com/office/drawing/2014/main" id="{EBA5D6F0-DD92-4DBF-8D4D-E783F6154242}"/>
                        </a:ext>
                      </a:extLst>
                    </p:cNvPr>
                    <p:cNvPicPr/>
                    <p:nvPr/>
                  </p:nvPicPr>
                  <p:blipFill>
                    <a:blip r:embed="rId205"/>
                    <a:stretch>
                      <a:fillRect/>
                    </a:stretch>
                  </p:blipFill>
                  <p:spPr>
                    <a:xfrm>
                      <a:off x="5495861" y="3188007"/>
                      <a:ext cx="254216" cy="354825"/>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98" name="Inkt 695">
                      <a:extLst>
                        <a:ext uri="{FF2B5EF4-FFF2-40B4-BE49-F238E27FC236}">
                          <a16:creationId xmlns:a16="http://schemas.microsoft.com/office/drawing/2014/main" id="{4DDAEEAF-E4FD-4635-805A-CC7AD03887F2}"/>
                        </a:ext>
                      </a:extLst>
                    </p14:cNvPr>
                    <p14:cNvContentPartPr/>
                    <p14:nvPr/>
                  </p14:nvContentPartPr>
                  <p14:xfrm>
                    <a:off x="5129585" y="2913978"/>
                    <a:ext cx="315360" cy="618120"/>
                  </p14:xfrm>
                </p:contentPart>
              </mc:Choice>
              <mc:Fallback xmlns="">
                <p:pic>
                  <p:nvPicPr>
                    <p:cNvPr id="398" name="Inkt 695">
                      <a:extLst>
                        <a:ext uri="{FF2B5EF4-FFF2-40B4-BE49-F238E27FC236}">
                          <a16:creationId xmlns:a16="http://schemas.microsoft.com/office/drawing/2014/main" id="{4DDAEEAF-E4FD-4635-805A-CC7AD03887F2}"/>
                        </a:ext>
                      </a:extLst>
                    </p:cNvPr>
                    <p:cNvPicPr/>
                    <p:nvPr/>
                  </p:nvPicPr>
                  <p:blipFill>
                    <a:blip r:embed="rId207"/>
                    <a:stretch>
                      <a:fillRect/>
                    </a:stretch>
                  </p:blipFill>
                  <p:spPr>
                    <a:xfrm>
                      <a:off x="5100851" y="2885195"/>
                      <a:ext cx="371392" cy="674247"/>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99" name="Inkt 696">
                      <a:extLst>
                        <a:ext uri="{FF2B5EF4-FFF2-40B4-BE49-F238E27FC236}">
                          <a16:creationId xmlns:a16="http://schemas.microsoft.com/office/drawing/2014/main" id="{3AF91E62-C0FD-47E7-94AB-B7396A292DC1}"/>
                        </a:ext>
                      </a:extLst>
                    </p14:cNvPr>
                    <p14:cNvContentPartPr/>
                    <p14:nvPr/>
                  </p14:nvContentPartPr>
                  <p14:xfrm>
                    <a:off x="5206265" y="2989218"/>
                    <a:ext cx="177840" cy="583920"/>
                  </p14:xfrm>
                </p:contentPart>
              </mc:Choice>
              <mc:Fallback xmlns="">
                <p:pic>
                  <p:nvPicPr>
                    <p:cNvPr id="399" name="Inkt 696">
                      <a:extLst>
                        <a:ext uri="{FF2B5EF4-FFF2-40B4-BE49-F238E27FC236}">
                          <a16:creationId xmlns:a16="http://schemas.microsoft.com/office/drawing/2014/main" id="{3AF91E62-C0FD-47E7-94AB-B7396A292DC1}"/>
                        </a:ext>
                      </a:extLst>
                    </p:cNvPr>
                    <p:cNvPicPr/>
                    <p:nvPr/>
                  </p:nvPicPr>
                  <p:blipFill>
                    <a:blip r:embed="rId209"/>
                    <a:stretch>
                      <a:fillRect/>
                    </a:stretch>
                  </p:blipFill>
                  <p:spPr>
                    <a:xfrm>
                      <a:off x="5177465" y="2960453"/>
                      <a:ext cx="234000" cy="640011"/>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00" name="Inkt 697">
                      <a:extLst>
                        <a:ext uri="{FF2B5EF4-FFF2-40B4-BE49-F238E27FC236}">
                          <a16:creationId xmlns:a16="http://schemas.microsoft.com/office/drawing/2014/main" id="{42A960EB-9461-43E9-A7ED-50B912ED0B42}"/>
                        </a:ext>
                      </a:extLst>
                    </p14:cNvPr>
                    <p14:cNvContentPartPr/>
                    <p14:nvPr/>
                  </p14:nvContentPartPr>
                  <p14:xfrm>
                    <a:off x="4969385" y="3428778"/>
                    <a:ext cx="130320" cy="119880"/>
                  </p14:xfrm>
                </p:contentPart>
              </mc:Choice>
              <mc:Fallback xmlns="">
                <p:pic>
                  <p:nvPicPr>
                    <p:cNvPr id="400" name="Inkt 697">
                      <a:extLst>
                        <a:ext uri="{FF2B5EF4-FFF2-40B4-BE49-F238E27FC236}">
                          <a16:creationId xmlns:a16="http://schemas.microsoft.com/office/drawing/2014/main" id="{42A960EB-9461-43E9-A7ED-50B912ED0B42}"/>
                        </a:ext>
                      </a:extLst>
                    </p:cNvPr>
                    <p:cNvPicPr/>
                    <p:nvPr/>
                  </p:nvPicPr>
                  <p:blipFill>
                    <a:blip r:embed="rId211"/>
                    <a:stretch>
                      <a:fillRect/>
                    </a:stretch>
                  </p:blipFill>
                  <p:spPr>
                    <a:xfrm>
                      <a:off x="4940743" y="3400064"/>
                      <a:ext cx="186171" cy="175872"/>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01" name="Inkt 698">
                      <a:extLst>
                        <a:ext uri="{FF2B5EF4-FFF2-40B4-BE49-F238E27FC236}">
                          <a16:creationId xmlns:a16="http://schemas.microsoft.com/office/drawing/2014/main" id="{A7ABBB4A-0964-4389-97DB-FEFBE20CD74B}"/>
                        </a:ext>
                      </a:extLst>
                    </p14:cNvPr>
                    <p14:cNvContentPartPr/>
                    <p14:nvPr/>
                  </p14:nvContentPartPr>
                  <p14:xfrm>
                    <a:off x="5201945" y="2960418"/>
                    <a:ext cx="46080" cy="187200"/>
                  </p14:xfrm>
                </p:contentPart>
              </mc:Choice>
              <mc:Fallback xmlns="">
                <p:pic>
                  <p:nvPicPr>
                    <p:cNvPr id="401" name="Inkt 698">
                      <a:extLst>
                        <a:ext uri="{FF2B5EF4-FFF2-40B4-BE49-F238E27FC236}">
                          <a16:creationId xmlns:a16="http://schemas.microsoft.com/office/drawing/2014/main" id="{A7ABBB4A-0964-4389-97DB-FEFBE20CD74B}"/>
                        </a:ext>
                      </a:extLst>
                    </p:cNvPr>
                    <p:cNvPicPr/>
                    <p:nvPr/>
                  </p:nvPicPr>
                  <p:blipFill>
                    <a:blip r:embed="rId213"/>
                    <a:stretch>
                      <a:fillRect/>
                    </a:stretch>
                  </p:blipFill>
                  <p:spPr>
                    <a:xfrm>
                      <a:off x="5173588" y="2931728"/>
                      <a:ext cx="101376" cy="243145"/>
                    </a:xfrm>
                    <a:prstGeom prst="rect">
                      <a:avLst/>
                    </a:prstGeom>
                  </p:spPr>
                </p:pic>
              </mc:Fallback>
            </mc:AlternateContent>
          </p:grpSp>
          <p:grpSp>
            <p:nvGrpSpPr>
              <p:cNvPr id="276" name="Groep 699">
                <a:extLst>
                  <a:ext uri="{FF2B5EF4-FFF2-40B4-BE49-F238E27FC236}">
                    <a16:creationId xmlns:a16="http://schemas.microsoft.com/office/drawing/2014/main" id="{D9C26E60-CB9F-4188-B32E-87F328643A83}"/>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214">
                  <p14:nvContentPartPr>
                    <p14:cNvPr id="394" name="Inkt 700">
                      <a:extLst>
                        <a:ext uri="{FF2B5EF4-FFF2-40B4-BE49-F238E27FC236}">
                          <a16:creationId xmlns:a16="http://schemas.microsoft.com/office/drawing/2014/main" id="{9489A6F9-883B-42D8-B929-E317F67C95A0}"/>
                        </a:ext>
                      </a:extLst>
                    </p14:cNvPr>
                    <p14:cNvContentPartPr/>
                    <p14:nvPr/>
                  </p14:nvContentPartPr>
                  <p14:xfrm>
                    <a:off x="4099985" y="2973018"/>
                    <a:ext cx="49680" cy="464760"/>
                  </p14:xfrm>
                </p:contentPart>
              </mc:Choice>
              <mc:Fallback xmlns="">
                <p:pic>
                  <p:nvPicPr>
                    <p:cNvPr id="394" name="Inkt 700">
                      <a:extLst>
                        <a:ext uri="{FF2B5EF4-FFF2-40B4-BE49-F238E27FC236}">
                          <a16:creationId xmlns:a16="http://schemas.microsoft.com/office/drawing/2014/main" id="{9489A6F9-883B-42D8-B929-E317F67C95A0}"/>
                        </a:ext>
                      </a:extLst>
                    </p:cNvPr>
                    <p:cNvPicPr/>
                    <p:nvPr/>
                  </p:nvPicPr>
                  <p:blipFill>
                    <a:blip r:embed="rId215"/>
                    <a:stretch>
                      <a:fillRect/>
                    </a:stretch>
                  </p:blipFill>
                  <p:spPr>
                    <a:xfrm>
                      <a:off x="4071596" y="2944285"/>
                      <a:ext cx="105038" cy="52079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95" name="Inkt 701">
                      <a:extLst>
                        <a:ext uri="{FF2B5EF4-FFF2-40B4-BE49-F238E27FC236}">
                          <a16:creationId xmlns:a16="http://schemas.microsoft.com/office/drawing/2014/main" id="{13BD316C-48A7-426C-88C0-E543708189A0}"/>
                        </a:ext>
                      </a:extLst>
                    </p14:cNvPr>
                    <p14:cNvContentPartPr/>
                    <p14:nvPr/>
                  </p14:nvContentPartPr>
                  <p14:xfrm>
                    <a:off x="4087745" y="2969058"/>
                    <a:ext cx="317880" cy="529560"/>
                  </p14:xfrm>
                </p:contentPart>
              </mc:Choice>
              <mc:Fallback xmlns="">
                <p:pic>
                  <p:nvPicPr>
                    <p:cNvPr id="395" name="Inkt 701">
                      <a:extLst>
                        <a:ext uri="{FF2B5EF4-FFF2-40B4-BE49-F238E27FC236}">
                          <a16:creationId xmlns:a16="http://schemas.microsoft.com/office/drawing/2014/main" id="{13BD316C-48A7-426C-88C0-E543708189A0}"/>
                        </a:ext>
                      </a:extLst>
                    </p:cNvPr>
                    <p:cNvPicPr/>
                    <p:nvPr/>
                  </p:nvPicPr>
                  <p:blipFill>
                    <a:blip r:embed="rId217"/>
                    <a:stretch>
                      <a:fillRect/>
                    </a:stretch>
                  </p:blipFill>
                  <p:spPr>
                    <a:xfrm>
                      <a:off x="4058978" y="2940278"/>
                      <a:ext cx="373976" cy="585682"/>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96" name="Inkt 702">
                      <a:extLst>
                        <a:ext uri="{FF2B5EF4-FFF2-40B4-BE49-F238E27FC236}">
                          <a16:creationId xmlns:a16="http://schemas.microsoft.com/office/drawing/2014/main" id="{878DF6E9-D1D4-4A13-979D-728FD15E76B4}"/>
                        </a:ext>
                      </a:extLst>
                    </p14:cNvPr>
                    <p14:cNvContentPartPr/>
                    <p14:nvPr/>
                  </p14:nvContentPartPr>
                  <p14:xfrm>
                    <a:off x="3751505" y="3340938"/>
                    <a:ext cx="169560" cy="148320"/>
                  </p14:xfrm>
                </p:contentPart>
              </mc:Choice>
              <mc:Fallback xmlns="">
                <p:pic>
                  <p:nvPicPr>
                    <p:cNvPr id="396" name="Inkt 702">
                      <a:extLst>
                        <a:ext uri="{FF2B5EF4-FFF2-40B4-BE49-F238E27FC236}">
                          <a16:creationId xmlns:a16="http://schemas.microsoft.com/office/drawing/2014/main" id="{878DF6E9-D1D4-4A13-979D-728FD15E76B4}"/>
                        </a:ext>
                      </a:extLst>
                    </p:cNvPr>
                    <p:cNvPicPr/>
                    <p:nvPr/>
                  </p:nvPicPr>
                  <p:blipFill>
                    <a:blip r:embed="rId219"/>
                    <a:stretch>
                      <a:fillRect/>
                    </a:stretch>
                  </p:blipFill>
                  <p:spPr>
                    <a:xfrm>
                      <a:off x="3722766" y="3312277"/>
                      <a:ext cx="225601" cy="20420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277" name="Inkt 703">
                    <a:extLst>
                      <a:ext uri="{FF2B5EF4-FFF2-40B4-BE49-F238E27FC236}">
                        <a16:creationId xmlns:a16="http://schemas.microsoft.com/office/drawing/2014/main" id="{A558CC80-A1B1-4867-B6D3-E43365103265}"/>
                      </a:ext>
                    </a:extLst>
                  </p14:cNvPr>
                  <p14:cNvContentPartPr/>
                  <p14:nvPr/>
                </p14:nvContentPartPr>
                <p14:xfrm>
                  <a:off x="8212985" y="2507178"/>
                  <a:ext cx="180000" cy="302400"/>
                </p14:xfrm>
              </p:contentPart>
            </mc:Choice>
            <mc:Fallback xmlns="">
              <p:pic>
                <p:nvPicPr>
                  <p:cNvPr id="277" name="Inkt 703">
                    <a:extLst>
                      <a:ext uri="{FF2B5EF4-FFF2-40B4-BE49-F238E27FC236}">
                        <a16:creationId xmlns:a16="http://schemas.microsoft.com/office/drawing/2014/main" id="{A558CC80-A1B1-4867-B6D3-E43365103265}"/>
                      </a:ext>
                    </a:extLst>
                  </p:cNvPr>
                  <p:cNvPicPr/>
                  <p:nvPr/>
                </p:nvPicPr>
                <p:blipFill>
                  <a:blip r:embed="rId221"/>
                  <a:stretch>
                    <a:fillRect/>
                  </a:stretch>
                </p:blipFill>
                <p:spPr>
                  <a:xfrm>
                    <a:off x="8184300" y="2478446"/>
                    <a:ext cx="235936" cy="358427"/>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8" name="Inkt 704">
                    <a:extLst>
                      <a:ext uri="{FF2B5EF4-FFF2-40B4-BE49-F238E27FC236}">
                        <a16:creationId xmlns:a16="http://schemas.microsoft.com/office/drawing/2014/main" id="{49FAE726-D205-4132-BB7F-723D5FFB52DD}"/>
                      </a:ext>
                    </a:extLst>
                  </p14:cNvPr>
                  <p14:cNvContentPartPr/>
                  <p14:nvPr/>
                </p14:nvContentPartPr>
                <p14:xfrm>
                  <a:off x="4434278" y="5216919"/>
                  <a:ext cx="696960" cy="46080"/>
                </p14:xfrm>
              </p:contentPart>
            </mc:Choice>
            <mc:Fallback xmlns="">
              <p:pic>
                <p:nvPicPr>
                  <p:cNvPr id="278" name="Inkt 704">
                    <a:extLst>
                      <a:ext uri="{FF2B5EF4-FFF2-40B4-BE49-F238E27FC236}">
                        <a16:creationId xmlns:a16="http://schemas.microsoft.com/office/drawing/2014/main" id="{49FAE726-D205-4132-BB7F-723D5FFB52DD}"/>
                      </a:ext>
                    </a:extLst>
                  </p:cNvPr>
                  <p:cNvPicPr/>
                  <p:nvPr/>
                </p:nvPicPr>
                <p:blipFill>
                  <a:blip r:embed="rId223"/>
                  <a:stretch>
                    <a:fillRect/>
                  </a:stretch>
                </p:blipFill>
                <p:spPr>
                  <a:xfrm>
                    <a:off x="4405508" y="5188562"/>
                    <a:ext cx="753062" cy="101376"/>
                  </a:xfrm>
                  <a:prstGeom prst="rect">
                    <a:avLst/>
                  </a:prstGeom>
                </p:spPr>
              </p:pic>
            </mc:Fallback>
          </mc:AlternateContent>
          <p:sp>
            <p:nvSpPr>
              <p:cNvPr id="279" name="Tekstvak 705">
                <a:extLst>
                  <a:ext uri="{FF2B5EF4-FFF2-40B4-BE49-F238E27FC236}">
                    <a16:creationId xmlns:a16="http://schemas.microsoft.com/office/drawing/2014/main" id="{705922BA-E20F-44E8-ABE8-572F494B2804}"/>
                  </a:ext>
                </a:extLst>
              </p:cNvPr>
              <p:cNvSpPr txBox="1"/>
              <p:nvPr/>
            </p:nvSpPr>
            <p:spPr>
              <a:xfrm>
                <a:off x="3682767" y="2684477"/>
                <a:ext cx="625492" cy="307777"/>
              </a:xfrm>
              <a:prstGeom prst="rect">
                <a:avLst/>
              </a:prstGeom>
              <a:noFill/>
              <a:ln w="28575">
                <a:solidFill>
                  <a:schemeClr val="tx1"/>
                </a:solidFill>
              </a:ln>
            </p:spPr>
            <p:txBody>
              <a:bodyPr wrap="none" rtlCol="0">
                <a:spAutoFit/>
              </a:bodyPr>
              <a:lstStyle/>
              <a:p>
                <a:r>
                  <a:rPr lang="nl-NL" sz="1400" dirty="0"/>
                  <a:t>WR01</a:t>
                </a:r>
                <a:endParaRPr lang="en-GB" sz="1400" dirty="0"/>
              </a:p>
            </p:txBody>
          </p:sp>
          <p:sp>
            <p:nvSpPr>
              <p:cNvPr id="280" name="Tekstvak 706">
                <a:extLst>
                  <a:ext uri="{FF2B5EF4-FFF2-40B4-BE49-F238E27FC236}">
                    <a16:creationId xmlns:a16="http://schemas.microsoft.com/office/drawing/2014/main" id="{C47D0386-5ACA-43B9-A3FB-EBB564245B98}"/>
                  </a:ext>
                </a:extLst>
              </p:cNvPr>
              <p:cNvSpPr txBox="1"/>
              <p:nvPr/>
            </p:nvSpPr>
            <p:spPr>
              <a:xfrm>
                <a:off x="5091785" y="2365695"/>
                <a:ext cx="625492" cy="307777"/>
              </a:xfrm>
              <a:prstGeom prst="rect">
                <a:avLst/>
              </a:prstGeom>
              <a:noFill/>
              <a:ln w="28575">
                <a:solidFill>
                  <a:schemeClr val="tx1"/>
                </a:solidFill>
              </a:ln>
            </p:spPr>
            <p:txBody>
              <a:bodyPr wrap="none" rtlCol="0">
                <a:spAutoFit/>
              </a:bodyPr>
              <a:lstStyle/>
              <a:p>
                <a:r>
                  <a:rPr lang="nl-NL" sz="1400" dirty="0"/>
                  <a:t>WR02</a:t>
                </a:r>
                <a:endParaRPr lang="en-GB" sz="1400" dirty="0"/>
              </a:p>
            </p:txBody>
          </p:sp>
          <p:sp>
            <p:nvSpPr>
              <p:cNvPr id="281" name="Tekstvak 707">
                <a:extLst>
                  <a:ext uri="{FF2B5EF4-FFF2-40B4-BE49-F238E27FC236}">
                    <a16:creationId xmlns:a16="http://schemas.microsoft.com/office/drawing/2014/main" id="{58A76C38-1B62-4B76-B592-9AE4466B7034}"/>
                  </a:ext>
                </a:extLst>
              </p:cNvPr>
              <p:cNvSpPr txBox="1"/>
              <p:nvPr/>
            </p:nvSpPr>
            <p:spPr>
              <a:xfrm>
                <a:off x="5800769" y="2978198"/>
                <a:ext cx="625492" cy="307777"/>
              </a:xfrm>
              <a:prstGeom prst="rect">
                <a:avLst/>
              </a:prstGeom>
              <a:noFill/>
              <a:ln w="28575">
                <a:solidFill>
                  <a:schemeClr val="tx1"/>
                </a:solidFill>
              </a:ln>
            </p:spPr>
            <p:txBody>
              <a:bodyPr wrap="none" rtlCol="0">
                <a:spAutoFit/>
              </a:bodyPr>
              <a:lstStyle/>
              <a:p>
                <a:r>
                  <a:rPr lang="nl-NL" sz="1400" dirty="0"/>
                  <a:t>WR03</a:t>
                </a:r>
                <a:endParaRPr lang="en-GB" sz="1400" dirty="0"/>
              </a:p>
            </p:txBody>
          </p:sp>
          <p:sp>
            <p:nvSpPr>
              <p:cNvPr id="282" name="Tekstvak 708">
                <a:extLst>
                  <a:ext uri="{FF2B5EF4-FFF2-40B4-BE49-F238E27FC236}">
                    <a16:creationId xmlns:a16="http://schemas.microsoft.com/office/drawing/2014/main" id="{01BB31E0-A6E0-4C80-BD70-D4F266493330}"/>
                  </a:ext>
                </a:extLst>
              </p:cNvPr>
              <p:cNvSpPr txBox="1"/>
              <p:nvPr/>
            </p:nvSpPr>
            <p:spPr>
              <a:xfrm>
                <a:off x="6640865" y="2365695"/>
                <a:ext cx="625492" cy="307777"/>
              </a:xfrm>
              <a:prstGeom prst="rect">
                <a:avLst/>
              </a:prstGeom>
              <a:noFill/>
              <a:ln w="28575">
                <a:solidFill>
                  <a:schemeClr val="tx1"/>
                </a:solidFill>
              </a:ln>
            </p:spPr>
            <p:txBody>
              <a:bodyPr wrap="none" rtlCol="0">
                <a:spAutoFit/>
              </a:bodyPr>
              <a:lstStyle/>
              <a:p>
                <a:r>
                  <a:rPr lang="nl-NL" sz="1400" dirty="0"/>
                  <a:t>WR04</a:t>
                </a:r>
                <a:endParaRPr lang="en-GB" sz="1400" dirty="0"/>
              </a:p>
            </p:txBody>
          </p:sp>
          <p:sp>
            <p:nvSpPr>
              <p:cNvPr id="283" name="Tekstvak 709">
                <a:extLst>
                  <a:ext uri="{FF2B5EF4-FFF2-40B4-BE49-F238E27FC236}">
                    <a16:creationId xmlns:a16="http://schemas.microsoft.com/office/drawing/2014/main" id="{1C6943DF-D4C6-4445-B14F-E9FA2E896017}"/>
                  </a:ext>
                </a:extLst>
              </p:cNvPr>
              <p:cNvSpPr txBox="1"/>
              <p:nvPr/>
            </p:nvSpPr>
            <p:spPr>
              <a:xfrm>
                <a:off x="7533314" y="2365695"/>
                <a:ext cx="625492" cy="307777"/>
              </a:xfrm>
              <a:prstGeom prst="rect">
                <a:avLst/>
              </a:prstGeom>
              <a:noFill/>
              <a:ln w="28575">
                <a:solidFill>
                  <a:schemeClr val="tx1"/>
                </a:solidFill>
              </a:ln>
            </p:spPr>
            <p:txBody>
              <a:bodyPr wrap="none" rtlCol="0">
                <a:spAutoFit/>
              </a:bodyPr>
              <a:lstStyle/>
              <a:p>
                <a:r>
                  <a:rPr lang="nl-NL" sz="1400" dirty="0"/>
                  <a:t>WR05</a:t>
                </a:r>
                <a:endParaRPr lang="en-GB" sz="1400" dirty="0"/>
              </a:p>
            </p:txBody>
          </p:sp>
          <p:sp>
            <p:nvSpPr>
              <p:cNvPr id="284" name="Tekstvak 710">
                <a:extLst>
                  <a:ext uri="{FF2B5EF4-FFF2-40B4-BE49-F238E27FC236}">
                    <a16:creationId xmlns:a16="http://schemas.microsoft.com/office/drawing/2014/main" id="{031419DC-9B06-4ACE-ACFA-1A01AC3C7F3F}"/>
                  </a:ext>
                </a:extLst>
              </p:cNvPr>
              <p:cNvSpPr txBox="1"/>
              <p:nvPr/>
            </p:nvSpPr>
            <p:spPr>
              <a:xfrm>
                <a:off x="9093672" y="2534453"/>
                <a:ext cx="625492" cy="307777"/>
              </a:xfrm>
              <a:prstGeom prst="rect">
                <a:avLst/>
              </a:prstGeom>
              <a:noFill/>
              <a:ln w="28575">
                <a:solidFill>
                  <a:schemeClr val="tx1"/>
                </a:solidFill>
              </a:ln>
            </p:spPr>
            <p:txBody>
              <a:bodyPr wrap="none" rtlCol="0">
                <a:spAutoFit/>
              </a:bodyPr>
              <a:lstStyle/>
              <a:p>
                <a:r>
                  <a:rPr lang="nl-NL" sz="1400" dirty="0"/>
                  <a:t>WR06</a:t>
                </a:r>
                <a:endParaRPr lang="en-GB" sz="1400" dirty="0"/>
              </a:p>
            </p:txBody>
          </p:sp>
          <p:grpSp>
            <p:nvGrpSpPr>
              <p:cNvPr id="285" name="Groep 711">
                <a:extLst>
                  <a:ext uri="{FF2B5EF4-FFF2-40B4-BE49-F238E27FC236}">
                    <a16:creationId xmlns:a16="http://schemas.microsoft.com/office/drawing/2014/main" id="{60CB9FF8-C682-4381-85D6-48DF79F26252}"/>
                  </a:ext>
                </a:extLst>
              </p:cNvPr>
              <p:cNvGrpSpPr/>
              <p:nvPr/>
            </p:nvGrpSpPr>
            <p:grpSpPr>
              <a:xfrm>
                <a:off x="2584745" y="188250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224">
                  <p14:nvContentPartPr>
                    <p14:cNvPr id="361" name="Inkt 712">
                      <a:extLst>
                        <a:ext uri="{FF2B5EF4-FFF2-40B4-BE49-F238E27FC236}">
                          <a16:creationId xmlns:a16="http://schemas.microsoft.com/office/drawing/2014/main" id="{2A12FCE1-F626-4B05-B0DB-62A38F919571}"/>
                        </a:ext>
                      </a:extLst>
                    </p14:cNvPr>
                    <p14:cNvContentPartPr/>
                    <p14:nvPr/>
                  </p14:nvContentPartPr>
                  <p14:xfrm>
                    <a:off x="6132185" y="2894178"/>
                    <a:ext cx="4026240" cy="135720"/>
                  </p14:xfrm>
                </p:contentPart>
              </mc:Choice>
              <mc:Fallback xmlns="">
                <p:pic>
                  <p:nvPicPr>
                    <p:cNvPr id="361" name="Inkt 712">
                      <a:extLst>
                        <a:ext uri="{FF2B5EF4-FFF2-40B4-BE49-F238E27FC236}">
                          <a16:creationId xmlns:a16="http://schemas.microsoft.com/office/drawing/2014/main" id="{2A12FCE1-F626-4B05-B0DB-62A38F919571}"/>
                        </a:ext>
                      </a:extLst>
                    </p:cNvPr>
                    <p:cNvPicPr/>
                    <p:nvPr/>
                  </p:nvPicPr>
                  <p:blipFill>
                    <a:blip r:embed="rId225"/>
                    <a:stretch>
                      <a:fillRect/>
                    </a:stretch>
                  </p:blipFill>
                  <p:spPr>
                    <a:xfrm>
                      <a:off x="6103390" y="2865454"/>
                      <a:ext cx="4082390" cy="191731"/>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62" name="Inkt 713">
                      <a:extLst>
                        <a:ext uri="{FF2B5EF4-FFF2-40B4-BE49-F238E27FC236}">
                          <a16:creationId xmlns:a16="http://schemas.microsoft.com/office/drawing/2014/main" id="{2335C4B2-E13D-43C7-9889-A9528E9D9A75}"/>
                        </a:ext>
                      </a:extLst>
                    </p14:cNvPr>
                    <p14:cNvContentPartPr/>
                    <p14:nvPr/>
                  </p14:nvContentPartPr>
                  <p14:xfrm>
                    <a:off x="6127865" y="3225378"/>
                    <a:ext cx="51480" cy="405720"/>
                  </p14:xfrm>
                </p:contentPart>
              </mc:Choice>
              <mc:Fallback xmlns="">
                <p:pic>
                  <p:nvPicPr>
                    <p:cNvPr id="362" name="Inkt 713">
                      <a:extLst>
                        <a:ext uri="{FF2B5EF4-FFF2-40B4-BE49-F238E27FC236}">
                          <a16:creationId xmlns:a16="http://schemas.microsoft.com/office/drawing/2014/main" id="{2335C4B2-E13D-43C7-9889-A9528E9D9A75}"/>
                        </a:ext>
                      </a:extLst>
                    </p:cNvPr>
                    <p:cNvPicPr/>
                    <p:nvPr/>
                  </p:nvPicPr>
                  <p:blipFill>
                    <a:blip r:embed="rId227"/>
                    <a:stretch>
                      <a:fillRect/>
                    </a:stretch>
                  </p:blipFill>
                  <p:spPr>
                    <a:xfrm>
                      <a:off x="6099265" y="3196604"/>
                      <a:ext cx="107250" cy="46183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63" name="Inkt 714">
                      <a:extLst>
                        <a:ext uri="{FF2B5EF4-FFF2-40B4-BE49-F238E27FC236}">
                          <a16:creationId xmlns:a16="http://schemas.microsoft.com/office/drawing/2014/main" id="{554BD78F-06D0-40F1-A309-D339766D2D49}"/>
                        </a:ext>
                      </a:extLst>
                    </p14:cNvPr>
                    <p14:cNvContentPartPr/>
                    <p14:nvPr/>
                  </p14:nvContentPartPr>
                  <p14:xfrm>
                    <a:off x="7898345" y="3209538"/>
                    <a:ext cx="151200" cy="2976840"/>
                  </p14:xfrm>
                </p:contentPart>
              </mc:Choice>
              <mc:Fallback xmlns="">
                <p:pic>
                  <p:nvPicPr>
                    <p:cNvPr id="363" name="Inkt 714">
                      <a:extLst>
                        <a:ext uri="{FF2B5EF4-FFF2-40B4-BE49-F238E27FC236}">
                          <a16:creationId xmlns:a16="http://schemas.microsoft.com/office/drawing/2014/main" id="{554BD78F-06D0-40F1-A309-D339766D2D49}"/>
                        </a:ext>
                      </a:extLst>
                    </p:cNvPr>
                    <p:cNvPicPr/>
                    <p:nvPr/>
                  </p:nvPicPr>
                  <p:blipFill>
                    <a:blip r:embed="rId229"/>
                    <a:stretch>
                      <a:fillRect/>
                    </a:stretch>
                  </p:blipFill>
                  <p:spPr>
                    <a:xfrm>
                      <a:off x="7869681" y="3180741"/>
                      <a:ext cx="207094" cy="3032993"/>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64" name="Inkt 715">
                      <a:extLst>
                        <a:ext uri="{FF2B5EF4-FFF2-40B4-BE49-F238E27FC236}">
                          <a16:creationId xmlns:a16="http://schemas.microsoft.com/office/drawing/2014/main" id="{B791E317-1935-4D94-BCCB-97E3AFA39772}"/>
                        </a:ext>
                      </a:extLst>
                    </p14:cNvPr>
                    <p14:cNvContentPartPr/>
                    <p14:nvPr/>
                  </p14:nvContentPartPr>
                  <p14:xfrm>
                    <a:off x="8282465" y="3244098"/>
                    <a:ext cx="2134080" cy="35280"/>
                  </p14:xfrm>
                </p:contentPart>
              </mc:Choice>
              <mc:Fallback xmlns="">
                <p:pic>
                  <p:nvPicPr>
                    <p:cNvPr id="364" name="Inkt 715">
                      <a:extLst>
                        <a:ext uri="{FF2B5EF4-FFF2-40B4-BE49-F238E27FC236}">
                          <a16:creationId xmlns:a16="http://schemas.microsoft.com/office/drawing/2014/main" id="{B791E317-1935-4D94-BCCB-97E3AFA39772}"/>
                        </a:ext>
                      </a:extLst>
                    </p:cNvPr>
                    <p:cNvPicPr/>
                    <p:nvPr/>
                  </p:nvPicPr>
                  <p:blipFill>
                    <a:blip r:embed="rId231"/>
                    <a:stretch>
                      <a:fillRect/>
                    </a:stretch>
                  </p:blipFill>
                  <p:spPr>
                    <a:xfrm>
                      <a:off x="8253675" y="3215874"/>
                      <a:ext cx="2190221" cy="90317"/>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65" name="Inkt 716">
                      <a:extLst>
                        <a:ext uri="{FF2B5EF4-FFF2-40B4-BE49-F238E27FC236}">
                          <a16:creationId xmlns:a16="http://schemas.microsoft.com/office/drawing/2014/main" id="{D51A236E-D538-4693-BB44-1E11DDD3C1C4}"/>
                        </a:ext>
                      </a:extLst>
                    </p14:cNvPr>
                    <p14:cNvContentPartPr/>
                    <p14:nvPr/>
                  </p14:nvContentPartPr>
                  <p14:xfrm>
                    <a:off x="8235305" y="3287298"/>
                    <a:ext cx="128520" cy="2858040"/>
                  </p14:xfrm>
                </p:contentPart>
              </mc:Choice>
              <mc:Fallback xmlns="">
                <p:pic>
                  <p:nvPicPr>
                    <p:cNvPr id="365" name="Inkt 716">
                      <a:extLst>
                        <a:ext uri="{FF2B5EF4-FFF2-40B4-BE49-F238E27FC236}">
                          <a16:creationId xmlns:a16="http://schemas.microsoft.com/office/drawing/2014/main" id="{D51A236E-D538-4693-BB44-1E11DDD3C1C4}"/>
                        </a:ext>
                      </a:extLst>
                    </p:cNvPr>
                    <p:cNvPicPr/>
                    <p:nvPr/>
                  </p:nvPicPr>
                  <p:blipFill>
                    <a:blip r:embed="rId233"/>
                    <a:stretch>
                      <a:fillRect/>
                    </a:stretch>
                  </p:blipFill>
                  <p:spPr>
                    <a:xfrm>
                      <a:off x="8206745" y="3258502"/>
                      <a:ext cx="184212" cy="2914193"/>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66" name="Inkt 717">
                      <a:extLst>
                        <a:ext uri="{FF2B5EF4-FFF2-40B4-BE49-F238E27FC236}">
                          <a16:creationId xmlns:a16="http://schemas.microsoft.com/office/drawing/2014/main" id="{BAECC39F-9B01-4014-9EDD-1CE78C9C3660}"/>
                        </a:ext>
                      </a:extLst>
                    </p14:cNvPr>
                    <p14:cNvContentPartPr/>
                    <p14:nvPr/>
                  </p14:nvContentPartPr>
                  <p14:xfrm>
                    <a:off x="7239185" y="1808778"/>
                    <a:ext cx="124560" cy="1119600"/>
                  </p14:xfrm>
                </p:contentPart>
              </mc:Choice>
              <mc:Fallback xmlns="">
                <p:pic>
                  <p:nvPicPr>
                    <p:cNvPr id="366" name="Inkt 717">
                      <a:extLst>
                        <a:ext uri="{FF2B5EF4-FFF2-40B4-BE49-F238E27FC236}">
                          <a16:creationId xmlns:a16="http://schemas.microsoft.com/office/drawing/2014/main" id="{BAECC39F-9B01-4014-9EDD-1CE78C9C3660}"/>
                        </a:ext>
                      </a:extLst>
                    </p:cNvPr>
                    <p:cNvPicPr/>
                    <p:nvPr/>
                  </p:nvPicPr>
                  <p:blipFill>
                    <a:blip r:embed="rId235"/>
                    <a:stretch>
                      <a:fillRect/>
                    </a:stretch>
                  </p:blipFill>
                  <p:spPr>
                    <a:xfrm>
                      <a:off x="7210551" y="1779997"/>
                      <a:ext cx="180397" cy="1175724"/>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67" name="Inkt 718">
                      <a:extLst>
                        <a:ext uri="{FF2B5EF4-FFF2-40B4-BE49-F238E27FC236}">
                          <a16:creationId xmlns:a16="http://schemas.microsoft.com/office/drawing/2014/main" id="{30DFB9F2-B5BA-4040-B7DC-3FF822BFE488}"/>
                        </a:ext>
                      </a:extLst>
                    </p14:cNvPr>
                    <p14:cNvContentPartPr/>
                    <p14:nvPr/>
                  </p14:nvContentPartPr>
                  <p14:xfrm>
                    <a:off x="8513945" y="2141778"/>
                    <a:ext cx="97920" cy="714600"/>
                  </p14:xfrm>
                </p:contentPart>
              </mc:Choice>
              <mc:Fallback xmlns="">
                <p:pic>
                  <p:nvPicPr>
                    <p:cNvPr id="367" name="Inkt 718">
                      <a:extLst>
                        <a:ext uri="{FF2B5EF4-FFF2-40B4-BE49-F238E27FC236}">
                          <a16:creationId xmlns:a16="http://schemas.microsoft.com/office/drawing/2014/main" id="{30DFB9F2-B5BA-4040-B7DC-3FF822BFE488}"/>
                        </a:ext>
                      </a:extLst>
                    </p:cNvPr>
                    <p:cNvPicPr/>
                    <p:nvPr/>
                  </p:nvPicPr>
                  <p:blipFill>
                    <a:blip r:embed="rId237"/>
                    <a:stretch>
                      <a:fillRect/>
                    </a:stretch>
                  </p:blipFill>
                  <p:spPr>
                    <a:xfrm>
                      <a:off x="8485355" y="2112993"/>
                      <a:ext cx="153670" cy="770732"/>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68" name="Inkt 719">
                      <a:extLst>
                        <a:ext uri="{FF2B5EF4-FFF2-40B4-BE49-F238E27FC236}">
                          <a16:creationId xmlns:a16="http://schemas.microsoft.com/office/drawing/2014/main" id="{ED4ABF29-E278-4617-B8FE-354D5C0AF0A2}"/>
                        </a:ext>
                      </a:extLst>
                    </p14:cNvPr>
                    <p14:cNvContentPartPr/>
                    <p14:nvPr/>
                  </p14:nvContentPartPr>
                  <p14:xfrm>
                    <a:off x="8303345" y="3875178"/>
                    <a:ext cx="2155320" cy="55800"/>
                  </p14:xfrm>
                </p:contentPart>
              </mc:Choice>
              <mc:Fallback xmlns="">
                <p:pic>
                  <p:nvPicPr>
                    <p:cNvPr id="368" name="Inkt 719">
                      <a:extLst>
                        <a:ext uri="{FF2B5EF4-FFF2-40B4-BE49-F238E27FC236}">
                          <a16:creationId xmlns:a16="http://schemas.microsoft.com/office/drawing/2014/main" id="{ED4ABF29-E278-4617-B8FE-354D5C0AF0A2}"/>
                        </a:ext>
                      </a:extLst>
                    </p:cNvPr>
                    <p:cNvPicPr/>
                    <p:nvPr/>
                  </p:nvPicPr>
                  <p:blipFill>
                    <a:blip r:embed="rId239"/>
                    <a:stretch>
                      <a:fillRect/>
                    </a:stretch>
                  </p:blipFill>
                  <p:spPr>
                    <a:xfrm>
                      <a:off x="8274550" y="3846563"/>
                      <a:ext cx="2211471"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369" name="Inkt 720">
                      <a:extLst>
                        <a:ext uri="{FF2B5EF4-FFF2-40B4-BE49-F238E27FC236}">
                          <a16:creationId xmlns:a16="http://schemas.microsoft.com/office/drawing/2014/main" id="{5B5D3A03-05A6-4997-B821-A9FBB0C74091}"/>
                        </a:ext>
                      </a:extLst>
                    </p14:cNvPr>
                    <p14:cNvContentPartPr/>
                    <p14:nvPr/>
                  </p14:nvContentPartPr>
                  <p14:xfrm>
                    <a:off x="8922905" y="3270378"/>
                    <a:ext cx="58680" cy="597600"/>
                  </p14:xfrm>
                </p:contentPart>
              </mc:Choice>
              <mc:Fallback xmlns="">
                <p:pic>
                  <p:nvPicPr>
                    <p:cNvPr id="369" name="Inkt 720">
                      <a:extLst>
                        <a:ext uri="{FF2B5EF4-FFF2-40B4-BE49-F238E27FC236}">
                          <a16:creationId xmlns:a16="http://schemas.microsoft.com/office/drawing/2014/main" id="{5B5D3A03-05A6-4997-B821-A9FBB0C74091}"/>
                        </a:ext>
                      </a:extLst>
                    </p:cNvPr>
                    <p:cNvPicPr/>
                    <p:nvPr/>
                  </p:nvPicPr>
                  <p:blipFill>
                    <a:blip r:embed="rId241"/>
                    <a:stretch>
                      <a:fillRect/>
                    </a:stretch>
                  </p:blipFill>
                  <p:spPr>
                    <a:xfrm>
                      <a:off x="8894281" y="3241613"/>
                      <a:ext cx="114498" cy="653692"/>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70" name="Inkt 721">
                      <a:extLst>
                        <a:ext uri="{FF2B5EF4-FFF2-40B4-BE49-F238E27FC236}">
                          <a16:creationId xmlns:a16="http://schemas.microsoft.com/office/drawing/2014/main" id="{2DF7CF9E-9E09-4CD4-BD7E-5243F0EB0C9D}"/>
                        </a:ext>
                      </a:extLst>
                    </p14:cNvPr>
                    <p14:cNvContentPartPr/>
                    <p14:nvPr/>
                  </p14:nvContentPartPr>
                  <p14:xfrm>
                    <a:off x="9497825" y="3285138"/>
                    <a:ext cx="132120" cy="664560"/>
                  </p14:xfrm>
                </p:contentPart>
              </mc:Choice>
              <mc:Fallback xmlns="">
                <p:pic>
                  <p:nvPicPr>
                    <p:cNvPr id="370" name="Inkt 721">
                      <a:extLst>
                        <a:ext uri="{FF2B5EF4-FFF2-40B4-BE49-F238E27FC236}">
                          <a16:creationId xmlns:a16="http://schemas.microsoft.com/office/drawing/2014/main" id="{2DF7CF9E-9E09-4CD4-BD7E-5243F0EB0C9D}"/>
                        </a:ext>
                      </a:extLst>
                    </p:cNvPr>
                    <p:cNvPicPr/>
                    <p:nvPr/>
                  </p:nvPicPr>
                  <p:blipFill>
                    <a:blip r:embed="rId243"/>
                    <a:stretch>
                      <a:fillRect/>
                    </a:stretch>
                  </p:blipFill>
                  <p:spPr>
                    <a:xfrm>
                      <a:off x="9469103" y="3256369"/>
                      <a:ext cx="188127" cy="720659"/>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371" name="Inkt 722">
                      <a:extLst>
                        <a:ext uri="{FF2B5EF4-FFF2-40B4-BE49-F238E27FC236}">
                          <a16:creationId xmlns:a16="http://schemas.microsoft.com/office/drawing/2014/main" id="{E678E948-3CD9-464F-A8CD-8A837B305D06}"/>
                        </a:ext>
                      </a:extLst>
                    </p14:cNvPr>
                    <p14:cNvContentPartPr/>
                    <p14:nvPr/>
                  </p14:nvContentPartPr>
                  <p14:xfrm>
                    <a:off x="9934505" y="3284418"/>
                    <a:ext cx="113400" cy="621000"/>
                  </p14:xfrm>
                </p:contentPart>
              </mc:Choice>
              <mc:Fallback xmlns="">
                <p:pic>
                  <p:nvPicPr>
                    <p:cNvPr id="371" name="Inkt 722">
                      <a:extLst>
                        <a:ext uri="{FF2B5EF4-FFF2-40B4-BE49-F238E27FC236}">
                          <a16:creationId xmlns:a16="http://schemas.microsoft.com/office/drawing/2014/main" id="{E678E948-3CD9-464F-A8CD-8A837B305D06}"/>
                        </a:ext>
                      </a:extLst>
                    </p:cNvPr>
                    <p:cNvPicPr/>
                    <p:nvPr/>
                  </p:nvPicPr>
                  <p:blipFill>
                    <a:blip r:embed="rId245"/>
                    <a:stretch>
                      <a:fillRect/>
                    </a:stretch>
                  </p:blipFill>
                  <p:spPr>
                    <a:xfrm>
                      <a:off x="9905796" y="3255635"/>
                      <a:ext cx="169382" cy="677127"/>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372" name="Inkt 723">
                      <a:extLst>
                        <a:ext uri="{FF2B5EF4-FFF2-40B4-BE49-F238E27FC236}">
                          <a16:creationId xmlns:a16="http://schemas.microsoft.com/office/drawing/2014/main" id="{FBCE2E3C-C19D-4576-895E-6B93B009FD8E}"/>
                        </a:ext>
                      </a:extLst>
                    </p14:cNvPr>
                    <p14:cNvContentPartPr/>
                    <p14:nvPr/>
                  </p14:nvContentPartPr>
                  <p14:xfrm>
                    <a:off x="10170665" y="3015858"/>
                    <a:ext cx="120240" cy="23760"/>
                  </p14:xfrm>
                </p:contentPart>
              </mc:Choice>
              <mc:Fallback xmlns="">
                <p:pic>
                  <p:nvPicPr>
                    <p:cNvPr id="372" name="Inkt 723">
                      <a:extLst>
                        <a:ext uri="{FF2B5EF4-FFF2-40B4-BE49-F238E27FC236}">
                          <a16:creationId xmlns:a16="http://schemas.microsoft.com/office/drawing/2014/main" id="{FBCE2E3C-C19D-4576-895E-6B93B009FD8E}"/>
                        </a:ext>
                      </a:extLst>
                    </p:cNvPr>
                    <p:cNvPicPr/>
                    <p:nvPr/>
                  </p:nvPicPr>
                  <p:blipFill>
                    <a:blip r:embed="rId247"/>
                    <a:stretch>
                      <a:fillRect/>
                    </a:stretch>
                  </p:blipFill>
                  <p:spPr>
                    <a:xfrm>
                      <a:off x="10142036" y="2987905"/>
                      <a:ext cx="176066" cy="78268"/>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373" name="Inkt 724">
                      <a:extLst>
                        <a:ext uri="{FF2B5EF4-FFF2-40B4-BE49-F238E27FC236}">
                          <a16:creationId xmlns:a16="http://schemas.microsoft.com/office/drawing/2014/main" id="{9E298A73-0DE0-49AF-BFD2-3F472FFA9955}"/>
                        </a:ext>
                      </a:extLst>
                    </p14:cNvPr>
                    <p14:cNvContentPartPr/>
                    <p14:nvPr/>
                  </p14:nvContentPartPr>
                  <p14:xfrm>
                    <a:off x="6151625" y="3939978"/>
                    <a:ext cx="1230120" cy="60840"/>
                  </p14:xfrm>
                </p:contentPart>
              </mc:Choice>
              <mc:Fallback xmlns="">
                <p:pic>
                  <p:nvPicPr>
                    <p:cNvPr id="373" name="Inkt 724">
                      <a:extLst>
                        <a:ext uri="{FF2B5EF4-FFF2-40B4-BE49-F238E27FC236}">
                          <a16:creationId xmlns:a16="http://schemas.microsoft.com/office/drawing/2014/main" id="{9E298A73-0DE0-49AF-BFD2-3F472FFA9955}"/>
                        </a:ext>
                      </a:extLst>
                    </p:cNvPr>
                    <p:cNvPicPr/>
                    <p:nvPr/>
                  </p:nvPicPr>
                  <p:blipFill>
                    <a:blip r:embed="rId249"/>
                    <a:stretch>
                      <a:fillRect/>
                    </a:stretch>
                  </p:blipFill>
                  <p:spPr>
                    <a:xfrm>
                      <a:off x="6122833" y="3911347"/>
                      <a:ext cx="1286264" cy="11667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374" name="Inkt 725">
                      <a:extLst>
                        <a:ext uri="{FF2B5EF4-FFF2-40B4-BE49-F238E27FC236}">
                          <a16:creationId xmlns:a16="http://schemas.microsoft.com/office/drawing/2014/main" id="{6412C248-EA2E-4121-BF2E-49E645FAE171}"/>
                        </a:ext>
                      </a:extLst>
                    </p14:cNvPr>
                    <p14:cNvContentPartPr/>
                    <p14:nvPr/>
                  </p14:nvContentPartPr>
                  <p14:xfrm>
                    <a:off x="7344305" y="3248058"/>
                    <a:ext cx="71640" cy="2989800"/>
                  </p14:xfrm>
                </p:contentPart>
              </mc:Choice>
              <mc:Fallback xmlns="">
                <p:pic>
                  <p:nvPicPr>
                    <p:cNvPr id="374" name="Inkt 725">
                      <a:extLst>
                        <a:ext uri="{FF2B5EF4-FFF2-40B4-BE49-F238E27FC236}">
                          <a16:creationId xmlns:a16="http://schemas.microsoft.com/office/drawing/2014/main" id="{6412C248-EA2E-4121-BF2E-49E645FAE171}"/>
                        </a:ext>
                      </a:extLst>
                    </p:cNvPr>
                    <p:cNvPicPr/>
                    <p:nvPr/>
                  </p:nvPicPr>
                  <p:blipFill>
                    <a:blip r:embed="rId251"/>
                    <a:stretch>
                      <a:fillRect/>
                    </a:stretch>
                  </p:blipFill>
                  <p:spPr>
                    <a:xfrm>
                      <a:off x="7315649" y="3219255"/>
                      <a:ext cx="127519" cy="3045967"/>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375" name="Inkt 726">
                      <a:extLst>
                        <a:ext uri="{FF2B5EF4-FFF2-40B4-BE49-F238E27FC236}">
                          <a16:creationId xmlns:a16="http://schemas.microsoft.com/office/drawing/2014/main" id="{27DCC7F0-AC9C-4143-8367-DDC3C133E726}"/>
                        </a:ext>
                      </a:extLst>
                    </p14:cNvPr>
                    <p14:cNvContentPartPr/>
                    <p14:nvPr/>
                  </p14:nvContentPartPr>
                  <p14:xfrm>
                    <a:off x="6675425" y="3267138"/>
                    <a:ext cx="55440" cy="663840"/>
                  </p14:xfrm>
                </p:contentPart>
              </mc:Choice>
              <mc:Fallback xmlns="">
                <p:pic>
                  <p:nvPicPr>
                    <p:cNvPr id="375" name="Inkt 726">
                      <a:extLst>
                        <a:ext uri="{FF2B5EF4-FFF2-40B4-BE49-F238E27FC236}">
                          <a16:creationId xmlns:a16="http://schemas.microsoft.com/office/drawing/2014/main" id="{27DCC7F0-AC9C-4143-8367-DDC3C133E726}"/>
                        </a:ext>
                      </a:extLst>
                    </p:cNvPr>
                    <p:cNvPicPr/>
                    <p:nvPr/>
                  </p:nvPicPr>
                  <p:blipFill>
                    <a:blip r:embed="rId253"/>
                    <a:stretch>
                      <a:fillRect/>
                    </a:stretch>
                  </p:blipFill>
                  <p:spPr>
                    <a:xfrm>
                      <a:off x="6646994" y="3238369"/>
                      <a:ext cx="110880" cy="719939"/>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376" name="Inkt 727">
                      <a:extLst>
                        <a:ext uri="{FF2B5EF4-FFF2-40B4-BE49-F238E27FC236}">
                          <a16:creationId xmlns:a16="http://schemas.microsoft.com/office/drawing/2014/main" id="{1D6CE082-4A3F-4753-B94D-407D655379EB}"/>
                        </a:ext>
                      </a:extLst>
                    </p14:cNvPr>
                    <p14:cNvContentPartPr/>
                    <p14:nvPr/>
                  </p14:nvContentPartPr>
                  <p14:xfrm>
                    <a:off x="7344665" y="3894258"/>
                    <a:ext cx="599400" cy="79560"/>
                  </p14:xfrm>
                </p:contentPart>
              </mc:Choice>
              <mc:Fallback xmlns="">
                <p:pic>
                  <p:nvPicPr>
                    <p:cNvPr id="376" name="Inkt 727">
                      <a:extLst>
                        <a:ext uri="{FF2B5EF4-FFF2-40B4-BE49-F238E27FC236}">
                          <a16:creationId xmlns:a16="http://schemas.microsoft.com/office/drawing/2014/main" id="{1D6CE082-4A3F-4753-B94D-407D655379EB}"/>
                        </a:ext>
                      </a:extLst>
                    </p:cNvPr>
                    <p:cNvPicPr/>
                    <p:nvPr/>
                  </p:nvPicPr>
                  <p:blipFill>
                    <a:blip r:embed="rId255"/>
                    <a:stretch>
                      <a:fillRect/>
                    </a:stretch>
                  </p:blipFill>
                  <p:spPr>
                    <a:xfrm>
                      <a:off x="7315882" y="3865844"/>
                      <a:ext cx="655526" cy="134968"/>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77" name="Inkt 728">
                      <a:extLst>
                        <a:ext uri="{FF2B5EF4-FFF2-40B4-BE49-F238E27FC236}">
                          <a16:creationId xmlns:a16="http://schemas.microsoft.com/office/drawing/2014/main" id="{A94F81B9-9935-434D-A250-ADCCD7D1E49E}"/>
                        </a:ext>
                      </a:extLst>
                    </p14:cNvPr>
                    <p14:cNvContentPartPr/>
                    <p14:nvPr/>
                  </p14:nvContentPartPr>
                  <p14:xfrm>
                    <a:off x="7374545" y="4548378"/>
                    <a:ext cx="564480" cy="59040"/>
                  </p14:xfrm>
                </p:contentPart>
              </mc:Choice>
              <mc:Fallback xmlns="">
                <p:pic>
                  <p:nvPicPr>
                    <p:cNvPr id="377" name="Inkt 728">
                      <a:extLst>
                        <a:ext uri="{FF2B5EF4-FFF2-40B4-BE49-F238E27FC236}">
                          <a16:creationId xmlns:a16="http://schemas.microsoft.com/office/drawing/2014/main" id="{A94F81B9-9935-434D-A250-ADCCD7D1E49E}"/>
                        </a:ext>
                      </a:extLst>
                    </p:cNvPr>
                    <p:cNvPicPr/>
                    <p:nvPr/>
                  </p:nvPicPr>
                  <p:blipFill>
                    <a:blip r:embed="rId257"/>
                    <a:stretch>
                      <a:fillRect/>
                    </a:stretch>
                  </p:blipFill>
                  <p:spPr>
                    <a:xfrm>
                      <a:off x="7345782" y="4519925"/>
                      <a:ext cx="620568" cy="114523"/>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78" name="Inkt 729">
                      <a:extLst>
                        <a:ext uri="{FF2B5EF4-FFF2-40B4-BE49-F238E27FC236}">
                          <a16:creationId xmlns:a16="http://schemas.microsoft.com/office/drawing/2014/main" id="{277CA3B6-BAEC-4FF8-B55F-F8AC112438D6}"/>
                        </a:ext>
                      </a:extLst>
                    </p14:cNvPr>
                    <p14:cNvContentPartPr/>
                    <p14:nvPr/>
                  </p14:nvContentPartPr>
                  <p14:xfrm>
                    <a:off x="7377785" y="5083698"/>
                    <a:ext cx="573120" cy="39960"/>
                  </p14:xfrm>
                </p:contentPart>
              </mc:Choice>
              <mc:Fallback xmlns="">
                <p:pic>
                  <p:nvPicPr>
                    <p:cNvPr id="378" name="Inkt 729">
                      <a:extLst>
                        <a:ext uri="{FF2B5EF4-FFF2-40B4-BE49-F238E27FC236}">
                          <a16:creationId xmlns:a16="http://schemas.microsoft.com/office/drawing/2014/main" id="{277CA3B6-BAEC-4FF8-B55F-F8AC112438D6}"/>
                        </a:ext>
                      </a:extLst>
                    </p:cNvPr>
                    <p:cNvPicPr/>
                    <p:nvPr/>
                  </p:nvPicPr>
                  <p:blipFill>
                    <a:blip r:embed="rId259"/>
                    <a:stretch>
                      <a:fillRect/>
                    </a:stretch>
                  </p:blipFill>
                  <p:spPr>
                    <a:xfrm>
                      <a:off x="7349021" y="5055155"/>
                      <a:ext cx="629210" cy="95619"/>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79" name="Inkt 730">
                      <a:extLst>
                        <a:ext uri="{FF2B5EF4-FFF2-40B4-BE49-F238E27FC236}">
                          <a16:creationId xmlns:a16="http://schemas.microsoft.com/office/drawing/2014/main" id="{C8811961-D103-4F84-869A-92833A35ABD1}"/>
                        </a:ext>
                      </a:extLst>
                    </p14:cNvPr>
                    <p14:cNvContentPartPr/>
                    <p14:nvPr/>
                  </p14:nvContentPartPr>
                  <p14:xfrm>
                    <a:off x="7383185" y="5547018"/>
                    <a:ext cx="537480" cy="47160"/>
                  </p14:xfrm>
                </p:contentPart>
              </mc:Choice>
              <mc:Fallback xmlns="">
                <p:pic>
                  <p:nvPicPr>
                    <p:cNvPr id="379" name="Inkt 730">
                      <a:extLst>
                        <a:ext uri="{FF2B5EF4-FFF2-40B4-BE49-F238E27FC236}">
                          <a16:creationId xmlns:a16="http://schemas.microsoft.com/office/drawing/2014/main" id="{C8811961-D103-4F84-869A-92833A35ABD1}"/>
                        </a:ext>
                      </a:extLst>
                    </p:cNvPr>
                    <p:cNvPicPr/>
                    <p:nvPr/>
                  </p:nvPicPr>
                  <p:blipFill>
                    <a:blip r:embed="rId261"/>
                    <a:stretch>
                      <a:fillRect/>
                    </a:stretch>
                  </p:blipFill>
                  <p:spPr>
                    <a:xfrm>
                      <a:off x="7354404" y="5518436"/>
                      <a:ext cx="593602" cy="102895"/>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80" name="Inkt 731">
                      <a:extLst>
                        <a:ext uri="{FF2B5EF4-FFF2-40B4-BE49-F238E27FC236}">
                          <a16:creationId xmlns:a16="http://schemas.microsoft.com/office/drawing/2014/main" id="{F7617EEA-C5DB-4A0F-B8D9-81E357E5E5F2}"/>
                        </a:ext>
                      </a:extLst>
                    </p14:cNvPr>
                    <p14:cNvContentPartPr/>
                    <p14:nvPr/>
                  </p14:nvContentPartPr>
                  <p14:xfrm>
                    <a:off x="7381385" y="5890818"/>
                    <a:ext cx="606600" cy="45000"/>
                  </p14:xfrm>
                </p:contentPart>
              </mc:Choice>
              <mc:Fallback xmlns="">
                <p:pic>
                  <p:nvPicPr>
                    <p:cNvPr id="380" name="Inkt 731">
                      <a:extLst>
                        <a:ext uri="{FF2B5EF4-FFF2-40B4-BE49-F238E27FC236}">
                          <a16:creationId xmlns:a16="http://schemas.microsoft.com/office/drawing/2014/main" id="{F7617EEA-C5DB-4A0F-B8D9-81E357E5E5F2}"/>
                        </a:ext>
                      </a:extLst>
                    </p:cNvPr>
                    <p:cNvPicPr/>
                    <p:nvPr/>
                  </p:nvPicPr>
                  <p:blipFill>
                    <a:blip r:embed="rId263"/>
                    <a:stretch>
                      <a:fillRect/>
                    </a:stretch>
                  </p:blipFill>
                  <p:spPr>
                    <a:xfrm>
                      <a:off x="7352602" y="5862247"/>
                      <a:ext cx="662727" cy="100714"/>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81" name="Inkt 732">
                      <a:extLst>
                        <a:ext uri="{FF2B5EF4-FFF2-40B4-BE49-F238E27FC236}">
                          <a16:creationId xmlns:a16="http://schemas.microsoft.com/office/drawing/2014/main" id="{8F917B6E-D5B1-474D-9144-8B125D4A46C8}"/>
                        </a:ext>
                      </a:extLst>
                    </p14:cNvPr>
                    <p14:cNvContentPartPr/>
                    <p14:nvPr/>
                  </p14:nvContentPartPr>
                  <p14:xfrm>
                    <a:off x="8320625" y="5158578"/>
                    <a:ext cx="1920600" cy="26640"/>
                  </p14:xfrm>
                </p:contentPart>
              </mc:Choice>
              <mc:Fallback xmlns="">
                <p:pic>
                  <p:nvPicPr>
                    <p:cNvPr id="381" name="Inkt 732">
                      <a:extLst>
                        <a:ext uri="{FF2B5EF4-FFF2-40B4-BE49-F238E27FC236}">
                          <a16:creationId xmlns:a16="http://schemas.microsoft.com/office/drawing/2014/main" id="{8F917B6E-D5B1-474D-9144-8B125D4A46C8}"/>
                        </a:ext>
                      </a:extLst>
                    </p:cNvPr>
                    <p:cNvPicPr/>
                    <p:nvPr/>
                  </p:nvPicPr>
                  <p:blipFill>
                    <a:blip r:embed="rId265"/>
                    <a:stretch>
                      <a:fillRect/>
                    </a:stretch>
                  </p:blipFill>
                  <p:spPr>
                    <a:xfrm>
                      <a:off x="8291830" y="5130536"/>
                      <a:ext cx="1976749" cy="81322"/>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82" name="Inkt 733">
                      <a:extLst>
                        <a:ext uri="{FF2B5EF4-FFF2-40B4-BE49-F238E27FC236}">
                          <a16:creationId xmlns:a16="http://schemas.microsoft.com/office/drawing/2014/main" id="{8E43A804-0297-4BDA-8CD5-C2773A6C7E7C}"/>
                        </a:ext>
                      </a:extLst>
                    </p14:cNvPr>
                    <p14:cNvContentPartPr/>
                    <p14:nvPr/>
                  </p14:nvContentPartPr>
                  <p14:xfrm>
                    <a:off x="8250065" y="5394378"/>
                    <a:ext cx="1905480" cy="27720"/>
                  </p14:xfrm>
                </p:contentPart>
              </mc:Choice>
              <mc:Fallback xmlns="">
                <p:pic>
                  <p:nvPicPr>
                    <p:cNvPr id="382" name="Inkt 733">
                      <a:extLst>
                        <a:ext uri="{FF2B5EF4-FFF2-40B4-BE49-F238E27FC236}">
                          <a16:creationId xmlns:a16="http://schemas.microsoft.com/office/drawing/2014/main" id="{8E43A804-0297-4BDA-8CD5-C2773A6C7E7C}"/>
                        </a:ext>
                      </a:extLst>
                    </p:cNvPr>
                    <p:cNvPicPr/>
                    <p:nvPr/>
                  </p:nvPicPr>
                  <p:blipFill>
                    <a:blip r:embed="rId267"/>
                    <a:stretch>
                      <a:fillRect/>
                    </a:stretch>
                  </p:blipFill>
                  <p:spPr>
                    <a:xfrm>
                      <a:off x="8221270" y="5365947"/>
                      <a:ext cx="1961629"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83" name="Inkt 734">
                      <a:extLst>
                        <a:ext uri="{FF2B5EF4-FFF2-40B4-BE49-F238E27FC236}">
                          <a16:creationId xmlns:a16="http://schemas.microsoft.com/office/drawing/2014/main" id="{3C62F6A5-0C28-4D3D-B21F-92C34B1CB1DE}"/>
                        </a:ext>
                      </a:extLst>
                    </p14:cNvPr>
                    <p14:cNvContentPartPr/>
                    <p14:nvPr/>
                  </p14:nvContentPartPr>
                  <p14:xfrm>
                    <a:off x="8265905" y="5630178"/>
                    <a:ext cx="1692720" cy="25200"/>
                  </p14:xfrm>
                </p:contentPart>
              </mc:Choice>
              <mc:Fallback xmlns="">
                <p:pic>
                  <p:nvPicPr>
                    <p:cNvPr id="383" name="Inkt 734">
                      <a:extLst>
                        <a:ext uri="{FF2B5EF4-FFF2-40B4-BE49-F238E27FC236}">
                          <a16:creationId xmlns:a16="http://schemas.microsoft.com/office/drawing/2014/main" id="{3C62F6A5-0C28-4D3D-B21F-92C34B1CB1DE}"/>
                        </a:ext>
                      </a:extLst>
                    </p:cNvPr>
                    <p:cNvPicPr/>
                    <p:nvPr/>
                  </p:nvPicPr>
                  <p:blipFill>
                    <a:blip r:embed="rId269"/>
                    <a:stretch>
                      <a:fillRect/>
                    </a:stretch>
                  </p:blipFill>
                  <p:spPr>
                    <a:xfrm>
                      <a:off x="8237117" y="5602178"/>
                      <a:ext cx="1748856" cy="79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84" name="Inkt 735">
                      <a:extLst>
                        <a:ext uri="{FF2B5EF4-FFF2-40B4-BE49-F238E27FC236}">
                          <a16:creationId xmlns:a16="http://schemas.microsoft.com/office/drawing/2014/main" id="{56DFDCF8-1E8A-4C46-A673-6B52024B41BB}"/>
                        </a:ext>
                      </a:extLst>
                    </p14:cNvPr>
                    <p14:cNvContentPartPr/>
                    <p14:nvPr/>
                  </p14:nvContentPartPr>
                  <p14:xfrm>
                    <a:off x="9931625" y="5647458"/>
                    <a:ext cx="158760" cy="5400"/>
                  </p14:xfrm>
                </p:contentPart>
              </mc:Choice>
              <mc:Fallback xmlns="">
                <p:pic>
                  <p:nvPicPr>
                    <p:cNvPr id="384" name="Inkt 735">
                      <a:extLst>
                        <a:ext uri="{FF2B5EF4-FFF2-40B4-BE49-F238E27FC236}">
                          <a16:creationId xmlns:a16="http://schemas.microsoft.com/office/drawing/2014/main" id="{56DFDCF8-1E8A-4C46-A673-6B52024B41BB}"/>
                        </a:ext>
                      </a:extLst>
                    </p:cNvPr>
                    <p:cNvPicPr/>
                    <p:nvPr/>
                  </p:nvPicPr>
                  <p:blipFill>
                    <a:blip r:embed="rId271"/>
                    <a:stretch>
                      <a:fillRect/>
                    </a:stretch>
                  </p:blipFill>
                  <p:spPr>
                    <a:xfrm>
                      <a:off x="9902890" y="5620458"/>
                      <a:ext cx="214793" cy="5805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85" name="Inkt 736">
                      <a:extLst>
                        <a:ext uri="{FF2B5EF4-FFF2-40B4-BE49-F238E27FC236}">
                          <a16:creationId xmlns:a16="http://schemas.microsoft.com/office/drawing/2014/main" id="{6D1C70A8-3B50-446B-B62D-43DF94E6620F}"/>
                        </a:ext>
                      </a:extLst>
                    </p14:cNvPr>
                    <p14:cNvContentPartPr/>
                    <p14:nvPr/>
                  </p14:nvContentPartPr>
                  <p14:xfrm>
                    <a:off x="8298665" y="5863458"/>
                    <a:ext cx="1424880" cy="43920"/>
                  </p14:xfrm>
                </p:contentPart>
              </mc:Choice>
              <mc:Fallback xmlns="">
                <p:pic>
                  <p:nvPicPr>
                    <p:cNvPr id="385" name="Inkt 736">
                      <a:extLst>
                        <a:ext uri="{FF2B5EF4-FFF2-40B4-BE49-F238E27FC236}">
                          <a16:creationId xmlns:a16="http://schemas.microsoft.com/office/drawing/2014/main" id="{6D1C70A8-3B50-446B-B62D-43DF94E6620F}"/>
                        </a:ext>
                      </a:extLst>
                    </p:cNvPr>
                    <p:cNvPicPr/>
                    <p:nvPr/>
                  </p:nvPicPr>
                  <p:blipFill>
                    <a:blip r:embed="rId273"/>
                    <a:stretch>
                      <a:fillRect/>
                    </a:stretch>
                  </p:blipFill>
                  <p:spPr>
                    <a:xfrm>
                      <a:off x="8269880" y="5835123"/>
                      <a:ext cx="1481012" cy="99174"/>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86" name="Inkt 737">
                      <a:extLst>
                        <a:ext uri="{FF2B5EF4-FFF2-40B4-BE49-F238E27FC236}">
                          <a16:creationId xmlns:a16="http://schemas.microsoft.com/office/drawing/2014/main" id="{0AE3614E-5F1E-4B5B-A914-6AE150ACFE2A}"/>
                        </a:ext>
                      </a:extLst>
                    </p14:cNvPr>
                    <p14:cNvContentPartPr/>
                    <p14:nvPr/>
                  </p14:nvContentPartPr>
                  <p14:xfrm>
                    <a:off x="6459785" y="3249498"/>
                    <a:ext cx="49320" cy="695520"/>
                  </p14:xfrm>
                </p:contentPart>
              </mc:Choice>
              <mc:Fallback xmlns="">
                <p:pic>
                  <p:nvPicPr>
                    <p:cNvPr id="386" name="Inkt 737">
                      <a:extLst>
                        <a:ext uri="{FF2B5EF4-FFF2-40B4-BE49-F238E27FC236}">
                          <a16:creationId xmlns:a16="http://schemas.microsoft.com/office/drawing/2014/main" id="{0AE3614E-5F1E-4B5B-A914-6AE150ACFE2A}"/>
                        </a:ext>
                      </a:extLst>
                    </p:cNvPr>
                    <p:cNvPicPr/>
                    <p:nvPr/>
                  </p:nvPicPr>
                  <p:blipFill>
                    <a:blip r:embed="rId275"/>
                    <a:stretch>
                      <a:fillRect/>
                    </a:stretch>
                  </p:blipFill>
                  <p:spPr>
                    <a:xfrm>
                      <a:off x="6431194" y="3220728"/>
                      <a:ext cx="105073" cy="751622"/>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87" name="Inkt 738">
                      <a:extLst>
                        <a:ext uri="{FF2B5EF4-FFF2-40B4-BE49-F238E27FC236}">
                          <a16:creationId xmlns:a16="http://schemas.microsoft.com/office/drawing/2014/main" id="{947ED06D-C9D9-47A2-A16A-8CD623142A94}"/>
                        </a:ext>
                      </a:extLst>
                    </p14:cNvPr>
                    <p14:cNvContentPartPr/>
                    <p14:nvPr/>
                  </p14:nvContentPartPr>
                  <p14:xfrm>
                    <a:off x="7018865" y="3254538"/>
                    <a:ext cx="54360" cy="675360"/>
                  </p14:xfrm>
                </p:contentPart>
              </mc:Choice>
              <mc:Fallback xmlns="">
                <p:pic>
                  <p:nvPicPr>
                    <p:cNvPr id="387" name="Inkt 738">
                      <a:extLst>
                        <a:ext uri="{FF2B5EF4-FFF2-40B4-BE49-F238E27FC236}">
                          <a16:creationId xmlns:a16="http://schemas.microsoft.com/office/drawing/2014/main" id="{947ED06D-C9D9-47A2-A16A-8CD623142A94}"/>
                        </a:ext>
                      </a:extLst>
                    </p:cNvPr>
                    <p:cNvPicPr/>
                    <p:nvPr/>
                  </p:nvPicPr>
                  <p:blipFill>
                    <a:blip r:embed="rId277"/>
                    <a:stretch>
                      <a:fillRect/>
                    </a:stretch>
                  </p:blipFill>
                  <p:spPr>
                    <a:xfrm>
                      <a:off x="6990254" y="3225769"/>
                      <a:ext cx="110151" cy="7314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88" name="Inkt 739">
                      <a:extLst>
                        <a:ext uri="{FF2B5EF4-FFF2-40B4-BE49-F238E27FC236}">
                          <a16:creationId xmlns:a16="http://schemas.microsoft.com/office/drawing/2014/main" id="{1E5A4EEC-2745-4A0F-A1BB-F4F12BFF4833}"/>
                        </a:ext>
                      </a:extLst>
                    </p14:cNvPr>
                    <p14:cNvContentPartPr/>
                    <p14:nvPr/>
                  </p14:nvContentPartPr>
                  <p14:xfrm>
                    <a:off x="7679105" y="3258138"/>
                    <a:ext cx="24480" cy="656280"/>
                  </p14:xfrm>
                </p:contentPart>
              </mc:Choice>
              <mc:Fallback xmlns="">
                <p:pic>
                  <p:nvPicPr>
                    <p:cNvPr id="388" name="Inkt 739">
                      <a:extLst>
                        <a:ext uri="{FF2B5EF4-FFF2-40B4-BE49-F238E27FC236}">
                          <a16:creationId xmlns:a16="http://schemas.microsoft.com/office/drawing/2014/main" id="{1E5A4EEC-2745-4A0F-A1BB-F4F12BFF4833}"/>
                        </a:ext>
                      </a:extLst>
                    </p:cNvPr>
                    <p:cNvPicPr/>
                    <p:nvPr/>
                  </p:nvPicPr>
                  <p:blipFill>
                    <a:blip r:embed="rId279"/>
                    <a:stretch>
                      <a:fillRect/>
                    </a:stretch>
                  </p:blipFill>
                  <p:spPr>
                    <a:xfrm>
                      <a:off x="7651128" y="3229354"/>
                      <a:ext cx="79035" cy="712409"/>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89" name="Inkt 740">
                      <a:extLst>
                        <a:ext uri="{FF2B5EF4-FFF2-40B4-BE49-F238E27FC236}">
                          <a16:creationId xmlns:a16="http://schemas.microsoft.com/office/drawing/2014/main" id="{F2A49E84-0AFC-4E69-B86D-E90F98202793}"/>
                        </a:ext>
                      </a:extLst>
                    </p14:cNvPr>
                    <p14:cNvContentPartPr/>
                    <p14:nvPr/>
                  </p14:nvContentPartPr>
                  <p14:xfrm>
                    <a:off x="7699985" y="3617778"/>
                    <a:ext cx="290880" cy="20520"/>
                  </p14:xfrm>
                </p:contentPart>
              </mc:Choice>
              <mc:Fallback xmlns="">
                <p:pic>
                  <p:nvPicPr>
                    <p:cNvPr id="389" name="Inkt 740">
                      <a:extLst>
                        <a:ext uri="{FF2B5EF4-FFF2-40B4-BE49-F238E27FC236}">
                          <a16:creationId xmlns:a16="http://schemas.microsoft.com/office/drawing/2014/main" id="{F2A49E84-0AFC-4E69-B86D-E90F98202793}"/>
                        </a:ext>
                      </a:extLst>
                    </p:cNvPr>
                    <p:cNvPicPr/>
                    <p:nvPr/>
                  </p:nvPicPr>
                  <p:blipFill>
                    <a:blip r:embed="rId281"/>
                    <a:stretch>
                      <a:fillRect/>
                    </a:stretch>
                  </p:blipFill>
                  <p:spPr>
                    <a:xfrm>
                      <a:off x="7671256" y="3590418"/>
                      <a:ext cx="346901" cy="73872"/>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90" name="Inkt 741">
                      <a:extLst>
                        <a:ext uri="{FF2B5EF4-FFF2-40B4-BE49-F238E27FC236}">
                          <a16:creationId xmlns:a16="http://schemas.microsoft.com/office/drawing/2014/main" id="{586CD035-F647-4C55-8F4B-3F1860DD0D6C}"/>
                        </a:ext>
                      </a:extLst>
                    </p14:cNvPr>
                    <p14:cNvContentPartPr/>
                    <p14:nvPr/>
                  </p14:nvContentPartPr>
                  <p14:xfrm>
                    <a:off x="2733425" y="3616338"/>
                    <a:ext cx="3187440" cy="79560"/>
                  </p14:xfrm>
                </p:contentPart>
              </mc:Choice>
              <mc:Fallback xmlns="">
                <p:pic>
                  <p:nvPicPr>
                    <p:cNvPr id="390" name="Inkt 741">
                      <a:extLst>
                        <a:ext uri="{FF2B5EF4-FFF2-40B4-BE49-F238E27FC236}">
                          <a16:creationId xmlns:a16="http://schemas.microsoft.com/office/drawing/2014/main" id="{586CD035-F647-4C55-8F4B-3F1860DD0D6C}"/>
                        </a:ext>
                      </a:extLst>
                    </p:cNvPr>
                    <p:cNvPicPr/>
                    <p:nvPr/>
                  </p:nvPicPr>
                  <p:blipFill>
                    <a:blip r:embed="rId283"/>
                    <a:stretch>
                      <a:fillRect/>
                    </a:stretch>
                  </p:blipFill>
                  <p:spPr>
                    <a:xfrm>
                      <a:off x="2704632" y="3587924"/>
                      <a:ext cx="3243587" cy="134968"/>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91" name="Inkt 742">
                      <a:extLst>
                        <a:ext uri="{FF2B5EF4-FFF2-40B4-BE49-F238E27FC236}">
                          <a16:creationId xmlns:a16="http://schemas.microsoft.com/office/drawing/2014/main" id="{1A706ECE-E09A-49A9-AE0F-39F3D79E2928}"/>
                        </a:ext>
                      </a:extLst>
                    </p14:cNvPr>
                    <p14:cNvContentPartPr/>
                    <p14:nvPr/>
                  </p14:nvContentPartPr>
                  <p14:xfrm>
                    <a:off x="2614265" y="3803538"/>
                    <a:ext cx="3258360" cy="124560"/>
                  </p14:xfrm>
                </p:contentPart>
              </mc:Choice>
              <mc:Fallback xmlns="">
                <p:pic>
                  <p:nvPicPr>
                    <p:cNvPr id="391" name="Inkt 742">
                      <a:extLst>
                        <a:ext uri="{FF2B5EF4-FFF2-40B4-BE49-F238E27FC236}">
                          <a16:creationId xmlns:a16="http://schemas.microsoft.com/office/drawing/2014/main" id="{1A706ECE-E09A-49A9-AE0F-39F3D79E2928}"/>
                        </a:ext>
                      </a:extLst>
                    </p:cNvPr>
                    <p:cNvPicPr/>
                    <p:nvPr/>
                  </p:nvPicPr>
                  <p:blipFill>
                    <a:blip r:embed="rId285"/>
                    <a:stretch>
                      <a:fillRect/>
                    </a:stretch>
                  </p:blipFill>
                  <p:spPr>
                    <a:xfrm>
                      <a:off x="2585468" y="3774904"/>
                      <a:ext cx="3314514" cy="180397"/>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92" name="Inkt 743">
                      <a:extLst>
                        <a:ext uri="{FF2B5EF4-FFF2-40B4-BE49-F238E27FC236}">
                          <a16:creationId xmlns:a16="http://schemas.microsoft.com/office/drawing/2014/main" id="{2E833273-02A9-4C65-A6C3-4B6B35403927}"/>
                        </a:ext>
                      </a:extLst>
                    </p14:cNvPr>
                    <p14:cNvContentPartPr/>
                    <p14:nvPr/>
                  </p14:nvContentPartPr>
                  <p14:xfrm>
                    <a:off x="5787040" y="3612547"/>
                    <a:ext cx="396000" cy="25200"/>
                  </p14:xfrm>
                </p:contentPart>
              </mc:Choice>
              <mc:Fallback xmlns="">
                <p:pic>
                  <p:nvPicPr>
                    <p:cNvPr id="392" name="Inkt 743">
                      <a:extLst>
                        <a:ext uri="{FF2B5EF4-FFF2-40B4-BE49-F238E27FC236}">
                          <a16:creationId xmlns:a16="http://schemas.microsoft.com/office/drawing/2014/main" id="{2E833273-02A9-4C65-A6C3-4B6B35403927}"/>
                        </a:ext>
                      </a:extLst>
                    </p:cNvPr>
                    <p:cNvPicPr/>
                    <p:nvPr/>
                  </p:nvPicPr>
                  <p:blipFill>
                    <a:blip r:embed="rId287"/>
                    <a:stretch>
                      <a:fillRect/>
                    </a:stretch>
                  </p:blipFill>
                  <p:spPr>
                    <a:xfrm>
                      <a:off x="5758292" y="3584547"/>
                      <a:ext cx="452058" cy="798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93" name="Inkt 744">
                      <a:extLst>
                        <a:ext uri="{FF2B5EF4-FFF2-40B4-BE49-F238E27FC236}">
                          <a16:creationId xmlns:a16="http://schemas.microsoft.com/office/drawing/2014/main" id="{B2A5BE76-07FD-4ED4-9CDB-D2180B60FCEC}"/>
                        </a:ext>
                      </a:extLst>
                    </p14:cNvPr>
                    <p14:cNvContentPartPr/>
                    <p14:nvPr/>
                  </p14:nvContentPartPr>
                  <p14:xfrm>
                    <a:off x="7921480" y="3221587"/>
                    <a:ext cx="483120" cy="41040"/>
                  </p14:xfrm>
                </p:contentPart>
              </mc:Choice>
              <mc:Fallback xmlns="">
                <p:pic>
                  <p:nvPicPr>
                    <p:cNvPr id="393" name="Inkt 744">
                      <a:extLst>
                        <a:ext uri="{FF2B5EF4-FFF2-40B4-BE49-F238E27FC236}">
                          <a16:creationId xmlns:a16="http://schemas.microsoft.com/office/drawing/2014/main" id="{B2A5BE76-07FD-4ED4-9CDB-D2180B60FCEC}"/>
                        </a:ext>
                      </a:extLst>
                    </p:cNvPr>
                    <p:cNvPicPr/>
                    <p:nvPr/>
                  </p:nvPicPr>
                  <p:blipFill>
                    <a:blip r:embed="rId289"/>
                    <a:stretch>
                      <a:fillRect/>
                    </a:stretch>
                  </p:blipFill>
                  <p:spPr>
                    <a:xfrm>
                      <a:off x="7892723" y="3193284"/>
                      <a:ext cx="539196" cy="96232"/>
                    </a:xfrm>
                    <a:prstGeom prst="rect">
                      <a:avLst/>
                    </a:prstGeom>
                  </p:spPr>
                </p:pic>
              </mc:Fallback>
            </mc:AlternateContent>
          </p:grpSp>
          <p:sp>
            <p:nvSpPr>
              <p:cNvPr id="286" name="Tekstvak 745">
                <a:extLst>
                  <a:ext uri="{FF2B5EF4-FFF2-40B4-BE49-F238E27FC236}">
                    <a16:creationId xmlns:a16="http://schemas.microsoft.com/office/drawing/2014/main" id="{1B975B83-308C-4FD4-8722-E7D69523B5E1}"/>
                  </a:ext>
                </a:extLst>
              </p:cNvPr>
              <p:cNvSpPr txBox="1"/>
              <p:nvPr/>
            </p:nvSpPr>
            <p:spPr>
              <a:xfrm>
                <a:off x="3338446" y="4070658"/>
                <a:ext cx="1368088" cy="307777"/>
              </a:xfrm>
              <a:prstGeom prst="rect">
                <a:avLst/>
              </a:prstGeom>
              <a:noFill/>
              <a:ln w="28575">
                <a:solidFill>
                  <a:schemeClr val="tx1"/>
                </a:solidFill>
              </a:ln>
            </p:spPr>
            <p:txBody>
              <a:bodyPr wrap="square" rtlCol="0">
                <a:spAutoFit/>
              </a:bodyPr>
              <a:lstStyle/>
              <a:p>
                <a:r>
                  <a:rPr lang="nl-NL" sz="1400" dirty="0"/>
                  <a:t>WR07</a:t>
                </a:r>
                <a:endParaRPr lang="en-GB" sz="1400" dirty="0"/>
              </a:p>
            </p:txBody>
          </p:sp>
          <p:sp>
            <p:nvSpPr>
              <p:cNvPr id="287" name="Tekstvak 746">
                <a:extLst>
                  <a:ext uri="{FF2B5EF4-FFF2-40B4-BE49-F238E27FC236}">
                    <a16:creationId xmlns:a16="http://schemas.microsoft.com/office/drawing/2014/main" id="{29D31A75-4AF0-4492-A6F0-6A0BC12F9C7D}"/>
                  </a:ext>
                </a:extLst>
              </p:cNvPr>
              <p:cNvSpPr txBox="1"/>
              <p:nvPr/>
            </p:nvSpPr>
            <p:spPr>
              <a:xfrm>
                <a:off x="4589721" y="4395325"/>
                <a:ext cx="625492" cy="307777"/>
              </a:xfrm>
              <a:prstGeom prst="rect">
                <a:avLst/>
              </a:prstGeom>
              <a:noFill/>
              <a:ln w="28575">
                <a:solidFill>
                  <a:schemeClr val="tx1"/>
                </a:solidFill>
              </a:ln>
            </p:spPr>
            <p:txBody>
              <a:bodyPr wrap="none" rtlCol="0">
                <a:spAutoFit/>
              </a:bodyPr>
              <a:lstStyle/>
              <a:p>
                <a:r>
                  <a:rPr lang="nl-NL" sz="1400" dirty="0"/>
                  <a:t>WR08</a:t>
                </a:r>
                <a:endParaRPr lang="en-GB" sz="1400" dirty="0"/>
              </a:p>
            </p:txBody>
          </p:sp>
          <p:sp>
            <p:nvSpPr>
              <p:cNvPr id="288" name="Tekstvak 747">
                <a:extLst>
                  <a:ext uri="{FF2B5EF4-FFF2-40B4-BE49-F238E27FC236}">
                    <a16:creationId xmlns:a16="http://schemas.microsoft.com/office/drawing/2014/main" id="{1AF39541-987C-4C61-BD05-41313C716602}"/>
                  </a:ext>
                </a:extLst>
              </p:cNvPr>
              <p:cNvSpPr txBox="1"/>
              <p:nvPr/>
            </p:nvSpPr>
            <p:spPr>
              <a:xfrm>
                <a:off x="6401114" y="3407721"/>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12</a:t>
                </a:r>
                <a:endParaRPr lang="en-GB" sz="1400" dirty="0"/>
              </a:p>
            </p:txBody>
          </p:sp>
          <p:sp>
            <p:nvSpPr>
              <p:cNvPr id="289" name="Tekstvak 748">
                <a:extLst>
                  <a:ext uri="{FF2B5EF4-FFF2-40B4-BE49-F238E27FC236}">
                    <a16:creationId xmlns:a16="http://schemas.microsoft.com/office/drawing/2014/main" id="{57B21F51-1470-4B72-9ECD-F06EFB3E6664}"/>
                  </a:ext>
                </a:extLst>
              </p:cNvPr>
              <p:cNvSpPr txBox="1"/>
              <p:nvPr/>
            </p:nvSpPr>
            <p:spPr>
              <a:xfrm>
                <a:off x="6135727" y="347306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11</a:t>
                </a:r>
                <a:endParaRPr lang="en-GB" sz="1400" dirty="0"/>
              </a:p>
            </p:txBody>
          </p:sp>
          <p:sp>
            <p:nvSpPr>
              <p:cNvPr id="290" name="Tekstvak 749">
                <a:extLst>
                  <a:ext uri="{FF2B5EF4-FFF2-40B4-BE49-F238E27FC236}">
                    <a16:creationId xmlns:a16="http://schemas.microsoft.com/office/drawing/2014/main" id="{298A3480-DB90-4EF6-9D91-3873712F8BCF}"/>
                  </a:ext>
                </a:extLst>
              </p:cNvPr>
              <p:cNvSpPr txBox="1"/>
              <p:nvPr/>
            </p:nvSpPr>
            <p:spPr>
              <a:xfrm>
                <a:off x="5730186" y="45853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10</a:t>
                </a:r>
                <a:endParaRPr lang="en-GB" sz="1400" dirty="0"/>
              </a:p>
            </p:txBody>
          </p:sp>
          <p:sp>
            <p:nvSpPr>
              <p:cNvPr id="291" name="Tekstvak 750">
                <a:extLst>
                  <a:ext uri="{FF2B5EF4-FFF2-40B4-BE49-F238E27FC236}">
                    <a16:creationId xmlns:a16="http://schemas.microsoft.com/office/drawing/2014/main" id="{9A4087E8-D4A6-4169-91C1-114B15224FD3}"/>
                  </a:ext>
                </a:extLst>
              </p:cNvPr>
              <p:cNvSpPr txBox="1"/>
              <p:nvPr/>
            </p:nvSpPr>
            <p:spPr>
              <a:xfrm>
                <a:off x="5323846" y="4193778"/>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09</a:t>
                </a:r>
                <a:endParaRPr lang="en-GB" sz="1400" dirty="0"/>
              </a:p>
            </p:txBody>
          </p:sp>
          <p:sp>
            <p:nvSpPr>
              <p:cNvPr id="292" name="Tekstvak 751">
                <a:extLst>
                  <a:ext uri="{FF2B5EF4-FFF2-40B4-BE49-F238E27FC236}">
                    <a16:creationId xmlns:a16="http://schemas.microsoft.com/office/drawing/2014/main" id="{F12F86CE-FA48-48F4-A1C1-5586D1AE7D8D}"/>
                  </a:ext>
                </a:extLst>
              </p:cNvPr>
              <p:cNvSpPr txBox="1"/>
              <p:nvPr/>
            </p:nvSpPr>
            <p:spPr>
              <a:xfrm>
                <a:off x="7587160" y="3140947"/>
                <a:ext cx="465192" cy="230832"/>
              </a:xfrm>
              <a:prstGeom prst="rect">
                <a:avLst/>
              </a:prstGeom>
              <a:noFill/>
              <a:ln w="28575">
                <a:solidFill>
                  <a:schemeClr val="tx1"/>
                </a:solidFill>
              </a:ln>
            </p:spPr>
            <p:txBody>
              <a:bodyPr wrap="none" rtlCol="0">
                <a:spAutoFit/>
              </a:bodyPr>
              <a:lstStyle/>
              <a:p>
                <a:r>
                  <a:rPr lang="nl-NL" sz="900" dirty="0"/>
                  <a:t>WR16</a:t>
                </a:r>
                <a:endParaRPr lang="en-GB" sz="900" dirty="0"/>
              </a:p>
            </p:txBody>
          </p:sp>
          <p:sp>
            <p:nvSpPr>
              <p:cNvPr id="293" name="Tekstvak 752">
                <a:extLst>
                  <a:ext uri="{FF2B5EF4-FFF2-40B4-BE49-F238E27FC236}">
                    <a16:creationId xmlns:a16="http://schemas.microsoft.com/office/drawing/2014/main" id="{53F7CAE1-6137-45EE-A4A8-127AEF0D3B2E}"/>
                  </a:ext>
                </a:extLst>
              </p:cNvPr>
              <p:cNvSpPr txBox="1"/>
              <p:nvPr/>
            </p:nvSpPr>
            <p:spPr>
              <a:xfrm>
                <a:off x="7334287" y="33412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15</a:t>
                </a:r>
                <a:endParaRPr lang="en-GB" sz="1400" dirty="0"/>
              </a:p>
            </p:txBody>
          </p:sp>
          <p:sp>
            <p:nvSpPr>
              <p:cNvPr id="294" name="Tekstvak 753">
                <a:extLst>
                  <a:ext uri="{FF2B5EF4-FFF2-40B4-BE49-F238E27FC236}">
                    <a16:creationId xmlns:a16="http://schemas.microsoft.com/office/drawing/2014/main" id="{D91C4A63-5FDE-4914-9C4E-1E8E855B3EA4}"/>
                  </a:ext>
                </a:extLst>
              </p:cNvPr>
              <p:cNvSpPr txBox="1"/>
              <p:nvPr/>
            </p:nvSpPr>
            <p:spPr>
              <a:xfrm>
                <a:off x="7021249" y="3393976"/>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14</a:t>
                </a:r>
                <a:endParaRPr lang="en-GB" sz="1400" dirty="0"/>
              </a:p>
            </p:txBody>
          </p:sp>
          <p:sp>
            <p:nvSpPr>
              <p:cNvPr id="295" name="Tekstvak 754">
                <a:extLst>
                  <a:ext uri="{FF2B5EF4-FFF2-40B4-BE49-F238E27FC236}">
                    <a16:creationId xmlns:a16="http://schemas.microsoft.com/office/drawing/2014/main" id="{6991E036-8958-4CA0-8AB3-0DB9F1049D0D}"/>
                  </a:ext>
                </a:extLst>
              </p:cNvPr>
              <p:cNvSpPr txBox="1"/>
              <p:nvPr/>
            </p:nvSpPr>
            <p:spPr>
              <a:xfrm>
                <a:off x="6701705" y="337068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13</a:t>
                </a:r>
                <a:endParaRPr lang="en-GB" sz="1400" dirty="0"/>
              </a:p>
            </p:txBody>
          </p:sp>
          <p:sp>
            <p:nvSpPr>
              <p:cNvPr id="296" name="Tekstvak 755">
                <a:extLst>
                  <a:ext uri="{FF2B5EF4-FFF2-40B4-BE49-F238E27FC236}">
                    <a16:creationId xmlns:a16="http://schemas.microsoft.com/office/drawing/2014/main" id="{F189D9F0-59FF-4E36-B3FE-111AD0D979F9}"/>
                  </a:ext>
                </a:extLst>
              </p:cNvPr>
              <p:cNvSpPr txBox="1"/>
              <p:nvPr/>
            </p:nvSpPr>
            <p:spPr>
              <a:xfrm>
                <a:off x="8007434" y="3476445"/>
                <a:ext cx="367408" cy="307777"/>
              </a:xfrm>
              <a:prstGeom prst="rect">
                <a:avLst/>
              </a:prstGeom>
              <a:noFill/>
              <a:ln w="28575">
                <a:solidFill>
                  <a:schemeClr val="tx1"/>
                </a:solidFill>
              </a:ln>
            </p:spPr>
            <p:txBody>
              <a:bodyPr wrap="none" rtlCol="0">
                <a:spAutoFit/>
              </a:bodyPr>
              <a:lstStyle/>
              <a:p>
                <a:r>
                  <a:rPr lang="nl-NL" sz="1400" dirty="0"/>
                  <a:t>20</a:t>
                </a:r>
                <a:endParaRPr lang="en-GB" sz="1400" dirty="0"/>
              </a:p>
            </p:txBody>
          </p:sp>
          <p:sp>
            <p:nvSpPr>
              <p:cNvPr id="297" name="Tekstvak 756">
                <a:extLst>
                  <a:ext uri="{FF2B5EF4-FFF2-40B4-BE49-F238E27FC236}">
                    <a16:creationId xmlns:a16="http://schemas.microsoft.com/office/drawing/2014/main" id="{DBE84DF5-62D7-46D0-A109-D9E019DD385A}"/>
                  </a:ext>
                </a:extLst>
              </p:cNvPr>
              <p:cNvSpPr txBox="1"/>
              <p:nvPr/>
            </p:nvSpPr>
            <p:spPr>
              <a:xfrm>
                <a:off x="7572827" y="3721295"/>
                <a:ext cx="625492" cy="230832"/>
              </a:xfrm>
              <a:prstGeom prst="rect">
                <a:avLst/>
              </a:prstGeom>
              <a:noFill/>
              <a:ln w="28575">
                <a:solidFill>
                  <a:schemeClr val="tx1"/>
                </a:solidFill>
              </a:ln>
            </p:spPr>
            <p:txBody>
              <a:bodyPr wrap="square" rtlCol="0">
                <a:spAutoFit/>
              </a:bodyPr>
              <a:lstStyle/>
              <a:p>
                <a:r>
                  <a:rPr lang="nl-NL" sz="900" dirty="0"/>
                  <a:t>WR19</a:t>
                </a:r>
                <a:endParaRPr lang="en-GB" sz="900" dirty="0"/>
              </a:p>
            </p:txBody>
          </p:sp>
          <p:sp>
            <p:nvSpPr>
              <p:cNvPr id="298" name="Tekstvak 757">
                <a:extLst>
                  <a:ext uri="{FF2B5EF4-FFF2-40B4-BE49-F238E27FC236}">
                    <a16:creationId xmlns:a16="http://schemas.microsoft.com/office/drawing/2014/main" id="{C650290C-4DF7-4CF5-B8BA-E91CCDBE7AF3}"/>
                  </a:ext>
                </a:extLst>
              </p:cNvPr>
              <p:cNvSpPr txBox="1"/>
              <p:nvPr/>
            </p:nvSpPr>
            <p:spPr>
              <a:xfrm>
                <a:off x="7627266" y="3574964"/>
                <a:ext cx="465192" cy="230832"/>
              </a:xfrm>
              <a:prstGeom prst="rect">
                <a:avLst/>
              </a:prstGeom>
              <a:noFill/>
              <a:ln w="28575">
                <a:solidFill>
                  <a:schemeClr val="tx1"/>
                </a:solidFill>
              </a:ln>
            </p:spPr>
            <p:txBody>
              <a:bodyPr wrap="none" rtlCol="0">
                <a:spAutoFit/>
              </a:bodyPr>
              <a:lstStyle/>
              <a:p>
                <a:r>
                  <a:rPr lang="nl-NL" sz="900" dirty="0"/>
                  <a:t>WR18</a:t>
                </a:r>
                <a:endParaRPr lang="en-GB" sz="900" dirty="0"/>
              </a:p>
            </p:txBody>
          </p:sp>
          <p:sp>
            <p:nvSpPr>
              <p:cNvPr id="299" name="Tekstvak 758">
                <a:extLst>
                  <a:ext uri="{FF2B5EF4-FFF2-40B4-BE49-F238E27FC236}">
                    <a16:creationId xmlns:a16="http://schemas.microsoft.com/office/drawing/2014/main" id="{C5FA051B-81A6-4C80-9341-369A67A110A0}"/>
                  </a:ext>
                </a:extLst>
              </p:cNvPr>
              <p:cNvSpPr txBox="1"/>
              <p:nvPr/>
            </p:nvSpPr>
            <p:spPr>
              <a:xfrm>
                <a:off x="7603568" y="3391197"/>
                <a:ext cx="465192" cy="230832"/>
              </a:xfrm>
              <a:prstGeom prst="rect">
                <a:avLst/>
              </a:prstGeom>
              <a:noFill/>
              <a:ln w="28575">
                <a:solidFill>
                  <a:schemeClr val="tx1"/>
                </a:solidFill>
              </a:ln>
            </p:spPr>
            <p:txBody>
              <a:bodyPr wrap="none" rtlCol="0">
                <a:spAutoFit/>
              </a:bodyPr>
              <a:lstStyle/>
              <a:p>
                <a:r>
                  <a:rPr lang="nl-NL" sz="900" dirty="0"/>
                  <a:t>WR17</a:t>
                </a:r>
                <a:endParaRPr lang="en-GB" sz="900" dirty="0"/>
              </a:p>
            </p:txBody>
          </p:sp>
          <p:sp>
            <p:nvSpPr>
              <p:cNvPr id="300" name="Tekstvak 759">
                <a:extLst>
                  <a:ext uri="{FF2B5EF4-FFF2-40B4-BE49-F238E27FC236}">
                    <a16:creationId xmlns:a16="http://schemas.microsoft.com/office/drawing/2014/main" id="{B55FF97F-8A25-44BF-9552-266B09DD44FE}"/>
                  </a:ext>
                </a:extLst>
              </p:cNvPr>
              <p:cNvSpPr txBox="1"/>
              <p:nvPr/>
            </p:nvSpPr>
            <p:spPr>
              <a:xfrm>
                <a:off x="10030228" y="3495761"/>
                <a:ext cx="625492" cy="307777"/>
              </a:xfrm>
              <a:prstGeom prst="rect">
                <a:avLst/>
              </a:prstGeom>
              <a:noFill/>
              <a:ln w="28575">
                <a:solidFill>
                  <a:schemeClr val="tx1"/>
                </a:solidFill>
              </a:ln>
            </p:spPr>
            <p:txBody>
              <a:bodyPr wrap="none" rtlCol="0">
                <a:spAutoFit/>
              </a:bodyPr>
              <a:lstStyle/>
              <a:p>
                <a:r>
                  <a:rPr lang="nl-NL" sz="1400" dirty="0"/>
                  <a:t>WR24</a:t>
                </a:r>
                <a:endParaRPr lang="en-GB" sz="1400" dirty="0"/>
              </a:p>
            </p:txBody>
          </p:sp>
          <p:sp>
            <p:nvSpPr>
              <p:cNvPr id="301" name="Tekstvak 760">
                <a:extLst>
                  <a:ext uri="{FF2B5EF4-FFF2-40B4-BE49-F238E27FC236}">
                    <a16:creationId xmlns:a16="http://schemas.microsoft.com/office/drawing/2014/main" id="{CA8BE0CE-BC54-46EC-BBFD-B076FCE8CF31}"/>
                  </a:ext>
                </a:extLst>
              </p:cNvPr>
              <p:cNvSpPr txBox="1"/>
              <p:nvPr/>
            </p:nvSpPr>
            <p:spPr>
              <a:xfrm>
                <a:off x="9448565" y="3525035"/>
                <a:ext cx="625492" cy="307777"/>
              </a:xfrm>
              <a:prstGeom prst="rect">
                <a:avLst/>
              </a:prstGeom>
              <a:noFill/>
              <a:ln w="28575">
                <a:solidFill>
                  <a:schemeClr val="tx1"/>
                </a:solidFill>
              </a:ln>
            </p:spPr>
            <p:txBody>
              <a:bodyPr wrap="none" rtlCol="0">
                <a:spAutoFit/>
              </a:bodyPr>
              <a:lstStyle/>
              <a:p>
                <a:r>
                  <a:rPr lang="nl-NL" sz="1400" dirty="0"/>
                  <a:t>WR23</a:t>
                </a:r>
                <a:endParaRPr lang="en-GB" sz="1400" dirty="0"/>
              </a:p>
            </p:txBody>
          </p:sp>
          <p:sp>
            <p:nvSpPr>
              <p:cNvPr id="302" name="Tekstvak 761">
                <a:extLst>
                  <a:ext uri="{FF2B5EF4-FFF2-40B4-BE49-F238E27FC236}">
                    <a16:creationId xmlns:a16="http://schemas.microsoft.com/office/drawing/2014/main" id="{337B004F-4375-4953-A798-A7359D32B5CB}"/>
                  </a:ext>
                </a:extLst>
              </p:cNvPr>
              <p:cNvSpPr txBox="1"/>
              <p:nvPr/>
            </p:nvSpPr>
            <p:spPr>
              <a:xfrm>
                <a:off x="8986721" y="3432389"/>
                <a:ext cx="625492" cy="307777"/>
              </a:xfrm>
              <a:prstGeom prst="rect">
                <a:avLst/>
              </a:prstGeom>
              <a:noFill/>
              <a:ln w="28575">
                <a:solidFill>
                  <a:schemeClr val="tx1"/>
                </a:solidFill>
              </a:ln>
            </p:spPr>
            <p:txBody>
              <a:bodyPr wrap="none" rtlCol="0">
                <a:spAutoFit/>
              </a:bodyPr>
              <a:lstStyle/>
              <a:p>
                <a:r>
                  <a:rPr lang="nl-NL" sz="1400" dirty="0"/>
                  <a:t>WR22</a:t>
                </a:r>
                <a:endParaRPr lang="en-GB" sz="1400" dirty="0"/>
              </a:p>
            </p:txBody>
          </p:sp>
          <p:sp>
            <p:nvSpPr>
              <p:cNvPr id="303" name="Tekstvak 762">
                <a:extLst>
                  <a:ext uri="{FF2B5EF4-FFF2-40B4-BE49-F238E27FC236}">
                    <a16:creationId xmlns:a16="http://schemas.microsoft.com/office/drawing/2014/main" id="{9FFA27C2-1C66-49B9-9451-BEB46AAF74B0}"/>
                  </a:ext>
                </a:extLst>
              </p:cNvPr>
              <p:cNvSpPr txBox="1"/>
              <p:nvPr/>
            </p:nvSpPr>
            <p:spPr>
              <a:xfrm>
                <a:off x="8383625" y="3457601"/>
                <a:ext cx="625492" cy="307777"/>
              </a:xfrm>
              <a:prstGeom prst="rect">
                <a:avLst/>
              </a:prstGeom>
              <a:noFill/>
              <a:ln w="28575">
                <a:solidFill>
                  <a:schemeClr val="tx1"/>
                </a:solidFill>
              </a:ln>
            </p:spPr>
            <p:txBody>
              <a:bodyPr wrap="none" rtlCol="0">
                <a:spAutoFit/>
              </a:bodyPr>
              <a:lstStyle/>
              <a:p>
                <a:r>
                  <a:rPr lang="nl-NL" sz="1400" dirty="0"/>
                  <a:t>WR21</a:t>
                </a:r>
                <a:endParaRPr lang="en-GB" sz="1400" dirty="0"/>
              </a:p>
            </p:txBody>
          </p:sp>
          <p:sp>
            <p:nvSpPr>
              <p:cNvPr id="304" name="Tekstvak 763">
                <a:extLst>
                  <a:ext uri="{FF2B5EF4-FFF2-40B4-BE49-F238E27FC236}">
                    <a16:creationId xmlns:a16="http://schemas.microsoft.com/office/drawing/2014/main" id="{DAA539E8-FA05-4AF4-917E-F30EFCDC7ED6}"/>
                  </a:ext>
                </a:extLst>
              </p:cNvPr>
              <p:cNvSpPr txBox="1"/>
              <p:nvPr/>
            </p:nvSpPr>
            <p:spPr>
              <a:xfrm>
                <a:off x="5251117" y="5234729"/>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28</a:t>
                </a:r>
                <a:endParaRPr lang="en-GB" sz="1400" dirty="0"/>
              </a:p>
            </p:txBody>
          </p:sp>
          <p:sp>
            <p:nvSpPr>
              <p:cNvPr id="305" name="Tekstvak 764">
                <a:extLst>
                  <a:ext uri="{FF2B5EF4-FFF2-40B4-BE49-F238E27FC236}">
                    <a16:creationId xmlns:a16="http://schemas.microsoft.com/office/drawing/2014/main" id="{534B9581-C7DF-4E1A-B92C-47BCBCD30ACF}"/>
                  </a:ext>
                </a:extLst>
              </p:cNvPr>
              <p:cNvSpPr txBox="1"/>
              <p:nvPr/>
            </p:nvSpPr>
            <p:spPr>
              <a:xfrm>
                <a:off x="4588137" y="5300448"/>
                <a:ext cx="625492" cy="307777"/>
              </a:xfrm>
              <a:prstGeom prst="rect">
                <a:avLst/>
              </a:prstGeom>
              <a:noFill/>
              <a:ln w="28575">
                <a:solidFill>
                  <a:schemeClr val="tx1"/>
                </a:solidFill>
              </a:ln>
            </p:spPr>
            <p:txBody>
              <a:bodyPr wrap="none" rtlCol="0">
                <a:spAutoFit/>
              </a:bodyPr>
              <a:lstStyle/>
              <a:p>
                <a:r>
                  <a:rPr lang="nl-NL" sz="1400" dirty="0"/>
                  <a:t>WR27</a:t>
                </a:r>
                <a:endParaRPr lang="en-GB" sz="1400" dirty="0"/>
              </a:p>
            </p:txBody>
          </p:sp>
          <p:sp>
            <p:nvSpPr>
              <p:cNvPr id="306" name="Tekstvak 765">
                <a:extLst>
                  <a:ext uri="{FF2B5EF4-FFF2-40B4-BE49-F238E27FC236}">
                    <a16:creationId xmlns:a16="http://schemas.microsoft.com/office/drawing/2014/main" id="{28944117-485E-4BFB-A755-A70E05F4BFD2}"/>
                  </a:ext>
                </a:extLst>
              </p:cNvPr>
              <p:cNvSpPr txBox="1"/>
              <p:nvPr/>
            </p:nvSpPr>
            <p:spPr>
              <a:xfrm>
                <a:off x="4441180" y="4934418"/>
                <a:ext cx="679586" cy="307777"/>
              </a:xfrm>
              <a:prstGeom prst="rect">
                <a:avLst/>
              </a:prstGeom>
              <a:noFill/>
              <a:ln w="28575">
                <a:solidFill>
                  <a:schemeClr val="tx1"/>
                </a:solidFill>
              </a:ln>
            </p:spPr>
            <p:txBody>
              <a:bodyPr wrap="square" rtlCol="0">
                <a:spAutoFit/>
              </a:bodyPr>
              <a:lstStyle/>
              <a:p>
                <a:r>
                  <a:rPr lang="nl-NL" sz="1400" dirty="0"/>
                  <a:t>WR26</a:t>
                </a:r>
                <a:endParaRPr lang="en-GB" sz="1400" dirty="0"/>
              </a:p>
            </p:txBody>
          </p:sp>
          <p:sp>
            <p:nvSpPr>
              <p:cNvPr id="307" name="Tekstvak 766">
                <a:extLst>
                  <a:ext uri="{FF2B5EF4-FFF2-40B4-BE49-F238E27FC236}">
                    <a16:creationId xmlns:a16="http://schemas.microsoft.com/office/drawing/2014/main" id="{DFF04D6C-19A0-46C0-B42A-14C2F50B1525}"/>
                  </a:ext>
                </a:extLst>
              </p:cNvPr>
              <p:cNvSpPr txBox="1"/>
              <p:nvPr/>
            </p:nvSpPr>
            <p:spPr>
              <a:xfrm>
                <a:off x="3584624" y="5039118"/>
                <a:ext cx="625492" cy="307777"/>
              </a:xfrm>
              <a:prstGeom prst="rect">
                <a:avLst/>
              </a:prstGeom>
              <a:noFill/>
              <a:ln w="28575">
                <a:solidFill>
                  <a:schemeClr val="tx1"/>
                </a:solidFill>
              </a:ln>
            </p:spPr>
            <p:txBody>
              <a:bodyPr wrap="none" rtlCol="0">
                <a:spAutoFit/>
              </a:bodyPr>
              <a:lstStyle/>
              <a:p>
                <a:r>
                  <a:rPr lang="nl-NL" sz="1400" dirty="0"/>
                  <a:t>WR25</a:t>
                </a:r>
                <a:endParaRPr lang="en-GB" sz="1400" dirty="0"/>
              </a:p>
            </p:txBody>
          </p:sp>
          <p:sp>
            <p:nvSpPr>
              <p:cNvPr id="308" name="Tekstvak 767">
                <a:extLst>
                  <a:ext uri="{FF2B5EF4-FFF2-40B4-BE49-F238E27FC236}">
                    <a16:creationId xmlns:a16="http://schemas.microsoft.com/office/drawing/2014/main" id="{71AE5C5C-C9A7-484D-B656-AD72CB7B0594}"/>
                  </a:ext>
                </a:extLst>
              </p:cNvPr>
              <p:cNvSpPr txBox="1"/>
              <p:nvPr/>
            </p:nvSpPr>
            <p:spPr>
              <a:xfrm>
                <a:off x="6495622" y="4521569"/>
                <a:ext cx="625492" cy="307777"/>
              </a:xfrm>
              <a:prstGeom prst="rect">
                <a:avLst/>
              </a:prstGeom>
              <a:noFill/>
              <a:ln w="28575">
                <a:solidFill>
                  <a:schemeClr val="tx1"/>
                </a:solidFill>
              </a:ln>
            </p:spPr>
            <p:txBody>
              <a:bodyPr wrap="none" rtlCol="0">
                <a:spAutoFit/>
              </a:bodyPr>
              <a:lstStyle/>
              <a:p>
                <a:r>
                  <a:rPr lang="nl-NL" sz="1400" dirty="0"/>
                  <a:t>WR29</a:t>
                </a:r>
                <a:endParaRPr lang="en-GB" sz="1400" dirty="0"/>
              </a:p>
            </p:txBody>
          </p:sp>
          <p:sp>
            <p:nvSpPr>
              <p:cNvPr id="309" name="Tekstvak 768">
                <a:extLst>
                  <a:ext uri="{FF2B5EF4-FFF2-40B4-BE49-F238E27FC236}">
                    <a16:creationId xmlns:a16="http://schemas.microsoft.com/office/drawing/2014/main" id="{0B454094-A572-46DD-AC0D-C54095F3A7C2}"/>
                  </a:ext>
                </a:extLst>
              </p:cNvPr>
              <p:cNvSpPr txBox="1"/>
              <p:nvPr/>
            </p:nvSpPr>
            <p:spPr>
              <a:xfrm>
                <a:off x="9262537" y="4318000"/>
                <a:ext cx="625492" cy="307777"/>
              </a:xfrm>
              <a:prstGeom prst="rect">
                <a:avLst/>
              </a:prstGeom>
              <a:noFill/>
              <a:ln w="28575">
                <a:solidFill>
                  <a:schemeClr val="tx1"/>
                </a:solidFill>
              </a:ln>
            </p:spPr>
            <p:txBody>
              <a:bodyPr wrap="none" rtlCol="0">
                <a:spAutoFit/>
              </a:bodyPr>
              <a:lstStyle/>
              <a:p>
                <a:r>
                  <a:rPr lang="nl-NL" sz="1400" dirty="0"/>
                  <a:t>WR32</a:t>
                </a:r>
                <a:endParaRPr lang="en-GB" sz="1400" dirty="0"/>
              </a:p>
            </p:txBody>
          </p:sp>
          <p:sp>
            <p:nvSpPr>
              <p:cNvPr id="310" name="Tekstvak 769">
                <a:extLst>
                  <a:ext uri="{FF2B5EF4-FFF2-40B4-BE49-F238E27FC236}">
                    <a16:creationId xmlns:a16="http://schemas.microsoft.com/office/drawing/2014/main" id="{8884D6F3-B0B3-4005-B6F0-7C5513F349D3}"/>
                  </a:ext>
                </a:extLst>
              </p:cNvPr>
              <p:cNvSpPr txBox="1"/>
              <p:nvPr/>
            </p:nvSpPr>
            <p:spPr>
              <a:xfrm>
                <a:off x="7372394" y="4717747"/>
                <a:ext cx="625492" cy="307777"/>
              </a:xfrm>
              <a:prstGeom prst="rect">
                <a:avLst/>
              </a:prstGeom>
              <a:noFill/>
              <a:ln w="28575">
                <a:solidFill>
                  <a:schemeClr val="tx1"/>
                </a:solidFill>
              </a:ln>
            </p:spPr>
            <p:txBody>
              <a:bodyPr wrap="none" rtlCol="0">
                <a:spAutoFit/>
              </a:bodyPr>
              <a:lstStyle/>
              <a:p>
                <a:r>
                  <a:rPr lang="nl-NL" sz="1400" dirty="0"/>
                  <a:t>WR31</a:t>
                </a:r>
                <a:endParaRPr lang="en-GB" sz="1400" dirty="0"/>
              </a:p>
            </p:txBody>
          </p:sp>
          <p:sp>
            <p:nvSpPr>
              <p:cNvPr id="311" name="Tekstvak 770">
                <a:extLst>
                  <a:ext uri="{FF2B5EF4-FFF2-40B4-BE49-F238E27FC236}">
                    <a16:creationId xmlns:a16="http://schemas.microsoft.com/office/drawing/2014/main" id="{378B0581-C6C5-4DE3-B090-FF8DC6323E57}"/>
                  </a:ext>
                </a:extLst>
              </p:cNvPr>
              <p:cNvSpPr txBox="1"/>
              <p:nvPr/>
            </p:nvSpPr>
            <p:spPr>
              <a:xfrm>
                <a:off x="7363745" y="4163583"/>
                <a:ext cx="625492" cy="307777"/>
              </a:xfrm>
              <a:prstGeom prst="rect">
                <a:avLst/>
              </a:prstGeom>
              <a:noFill/>
              <a:ln w="28575">
                <a:solidFill>
                  <a:schemeClr val="tx1"/>
                </a:solidFill>
              </a:ln>
            </p:spPr>
            <p:txBody>
              <a:bodyPr wrap="none" rtlCol="0">
                <a:spAutoFit/>
              </a:bodyPr>
              <a:lstStyle/>
              <a:p>
                <a:r>
                  <a:rPr lang="nl-NL" sz="1400" dirty="0"/>
                  <a:t>WR30</a:t>
                </a:r>
                <a:endParaRPr lang="en-GB" sz="1400" dirty="0"/>
              </a:p>
            </p:txBody>
          </p:sp>
          <p:sp>
            <p:nvSpPr>
              <p:cNvPr id="312" name="Tekstvak 771">
                <a:extLst>
                  <a:ext uri="{FF2B5EF4-FFF2-40B4-BE49-F238E27FC236}">
                    <a16:creationId xmlns:a16="http://schemas.microsoft.com/office/drawing/2014/main" id="{710B1E24-94A4-4D72-A3C8-D7381996EC96}"/>
                  </a:ext>
                </a:extLst>
              </p:cNvPr>
              <p:cNvSpPr txBox="1"/>
              <p:nvPr/>
            </p:nvSpPr>
            <p:spPr>
              <a:xfrm>
                <a:off x="7377253" y="5602321"/>
                <a:ext cx="625492" cy="307777"/>
              </a:xfrm>
              <a:prstGeom prst="rect">
                <a:avLst/>
              </a:prstGeom>
              <a:noFill/>
              <a:ln w="28575">
                <a:solidFill>
                  <a:schemeClr val="tx1"/>
                </a:solidFill>
              </a:ln>
            </p:spPr>
            <p:txBody>
              <a:bodyPr wrap="none" rtlCol="0">
                <a:spAutoFit/>
              </a:bodyPr>
              <a:lstStyle/>
              <a:p>
                <a:r>
                  <a:rPr lang="nl-NL" sz="1400" dirty="0"/>
                  <a:t>WR35</a:t>
                </a:r>
                <a:endParaRPr lang="en-GB" sz="1400" dirty="0"/>
              </a:p>
            </p:txBody>
          </p:sp>
          <p:sp>
            <p:nvSpPr>
              <p:cNvPr id="313" name="Tekstvak 772">
                <a:extLst>
                  <a:ext uri="{FF2B5EF4-FFF2-40B4-BE49-F238E27FC236}">
                    <a16:creationId xmlns:a16="http://schemas.microsoft.com/office/drawing/2014/main" id="{1F0EC27A-5138-4373-8F4F-E245D30AB2F2}"/>
                  </a:ext>
                </a:extLst>
              </p:cNvPr>
              <p:cNvSpPr txBox="1"/>
              <p:nvPr/>
            </p:nvSpPr>
            <p:spPr>
              <a:xfrm>
                <a:off x="7422479" y="5202117"/>
                <a:ext cx="625492" cy="307777"/>
              </a:xfrm>
              <a:prstGeom prst="rect">
                <a:avLst/>
              </a:prstGeom>
              <a:noFill/>
              <a:ln w="28575">
                <a:solidFill>
                  <a:schemeClr val="tx1"/>
                </a:solidFill>
              </a:ln>
            </p:spPr>
            <p:txBody>
              <a:bodyPr wrap="none" rtlCol="0">
                <a:spAutoFit/>
              </a:bodyPr>
              <a:lstStyle/>
              <a:p>
                <a:r>
                  <a:rPr lang="nl-NL" sz="1400" dirty="0"/>
                  <a:t>WR34</a:t>
                </a:r>
                <a:endParaRPr lang="en-GB" sz="1400" dirty="0"/>
              </a:p>
            </p:txBody>
          </p:sp>
          <p:sp>
            <p:nvSpPr>
              <p:cNvPr id="314" name="Tekstvak 773">
                <a:extLst>
                  <a:ext uri="{FF2B5EF4-FFF2-40B4-BE49-F238E27FC236}">
                    <a16:creationId xmlns:a16="http://schemas.microsoft.com/office/drawing/2014/main" id="{E4DB1EF4-8E63-4520-83C2-F66A5CA0F8C6}"/>
                  </a:ext>
                </a:extLst>
              </p:cNvPr>
              <p:cNvSpPr txBox="1"/>
              <p:nvPr/>
            </p:nvSpPr>
            <p:spPr>
              <a:xfrm>
                <a:off x="6591536" y="5690849"/>
                <a:ext cx="367408" cy="307777"/>
              </a:xfrm>
              <a:prstGeom prst="rect">
                <a:avLst/>
              </a:prstGeom>
              <a:noFill/>
              <a:ln w="28575">
                <a:solidFill>
                  <a:schemeClr val="tx1"/>
                </a:solidFill>
              </a:ln>
            </p:spPr>
            <p:txBody>
              <a:bodyPr wrap="none" rtlCol="0">
                <a:spAutoFit/>
              </a:bodyPr>
              <a:lstStyle/>
              <a:p>
                <a:r>
                  <a:rPr lang="nl-NL" sz="1400" dirty="0"/>
                  <a:t>33</a:t>
                </a:r>
                <a:endParaRPr lang="en-GB" sz="1400" dirty="0"/>
              </a:p>
            </p:txBody>
          </p:sp>
          <p:sp>
            <p:nvSpPr>
              <p:cNvPr id="315" name="Tekstvak 774">
                <a:extLst>
                  <a:ext uri="{FF2B5EF4-FFF2-40B4-BE49-F238E27FC236}">
                    <a16:creationId xmlns:a16="http://schemas.microsoft.com/office/drawing/2014/main" id="{9D2898BB-601D-4FEA-BBFC-1502DC492A18}"/>
                  </a:ext>
                </a:extLst>
              </p:cNvPr>
              <p:cNvSpPr txBox="1"/>
              <p:nvPr/>
            </p:nvSpPr>
            <p:spPr>
              <a:xfrm>
                <a:off x="9073997" y="5386516"/>
                <a:ext cx="625492" cy="307777"/>
              </a:xfrm>
              <a:prstGeom prst="rect">
                <a:avLst/>
              </a:prstGeom>
              <a:noFill/>
              <a:ln w="28575">
                <a:solidFill>
                  <a:schemeClr val="tx1"/>
                </a:solidFill>
              </a:ln>
            </p:spPr>
            <p:txBody>
              <a:bodyPr wrap="none" rtlCol="0">
                <a:spAutoFit/>
              </a:bodyPr>
              <a:lstStyle/>
              <a:p>
                <a:r>
                  <a:rPr lang="nl-NL" sz="1400" dirty="0"/>
                  <a:t>WR38</a:t>
                </a:r>
                <a:endParaRPr lang="en-GB" sz="1400" dirty="0"/>
              </a:p>
            </p:txBody>
          </p:sp>
          <p:sp>
            <p:nvSpPr>
              <p:cNvPr id="316" name="Tekstvak 775">
                <a:extLst>
                  <a:ext uri="{FF2B5EF4-FFF2-40B4-BE49-F238E27FC236}">
                    <a16:creationId xmlns:a16="http://schemas.microsoft.com/office/drawing/2014/main" id="{238D1FB0-03D2-4776-BF4C-64083F4D7D46}"/>
                  </a:ext>
                </a:extLst>
              </p:cNvPr>
              <p:cNvSpPr txBox="1"/>
              <p:nvPr/>
            </p:nvSpPr>
            <p:spPr>
              <a:xfrm>
                <a:off x="9104303" y="5142524"/>
                <a:ext cx="625492" cy="307777"/>
              </a:xfrm>
              <a:prstGeom prst="rect">
                <a:avLst/>
              </a:prstGeom>
              <a:noFill/>
              <a:ln w="28575">
                <a:solidFill>
                  <a:schemeClr val="tx1"/>
                </a:solidFill>
              </a:ln>
            </p:spPr>
            <p:txBody>
              <a:bodyPr wrap="none" rtlCol="0">
                <a:spAutoFit/>
              </a:bodyPr>
              <a:lstStyle/>
              <a:p>
                <a:r>
                  <a:rPr lang="nl-NL" sz="1400" dirty="0"/>
                  <a:t>WR37</a:t>
                </a:r>
                <a:endParaRPr lang="en-GB" sz="1400" dirty="0"/>
              </a:p>
            </p:txBody>
          </p:sp>
          <p:sp>
            <p:nvSpPr>
              <p:cNvPr id="317" name="Tekstvak 776">
                <a:extLst>
                  <a:ext uri="{FF2B5EF4-FFF2-40B4-BE49-F238E27FC236}">
                    <a16:creationId xmlns:a16="http://schemas.microsoft.com/office/drawing/2014/main" id="{43B5F534-7C07-44F0-AB1A-E1129FD3A06C}"/>
                  </a:ext>
                </a:extLst>
              </p:cNvPr>
              <p:cNvSpPr txBox="1"/>
              <p:nvPr/>
            </p:nvSpPr>
            <p:spPr>
              <a:xfrm>
                <a:off x="7407751" y="5900619"/>
                <a:ext cx="625492" cy="307777"/>
              </a:xfrm>
              <a:prstGeom prst="rect">
                <a:avLst/>
              </a:prstGeom>
              <a:noFill/>
              <a:ln w="28575">
                <a:solidFill>
                  <a:schemeClr val="tx1"/>
                </a:solidFill>
              </a:ln>
            </p:spPr>
            <p:txBody>
              <a:bodyPr wrap="none" rtlCol="0">
                <a:spAutoFit/>
              </a:bodyPr>
              <a:lstStyle/>
              <a:p>
                <a:r>
                  <a:rPr lang="nl-NL" sz="1400" dirty="0"/>
                  <a:t>WR36</a:t>
                </a:r>
                <a:endParaRPr lang="en-GB" sz="1400" dirty="0"/>
              </a:p>
            </p:txBody>
          </p:sp>
          <p:sp>
            <p:nvSpPr>
              <p:cNvPr id="318" name="Tekstvak 777">
                <a:extLst>
                  <a:ext uri="{FF2B5EF4-FFF2-40B4-BE49-F238E27FC236}">
                    <a16:creationId xmlns:a16="http://schemas.microsoft.com/office/drawing/2014/main" id="{EC21A1E9-4707-478D-8315-337CFA34A28B}"/>
                  </a:ext>
                </a:extLst>
              </p:cNvPr>
              <p:cNvSpPr txBox="1"/>
              <p:nvPr/>
            </p:nvSpPr>
            <p:spPr>
              <a:xfrm>
                <a:off x="8267548" y="5881596"/>
                <a:ext cx="625492" cy="307777"/>
              </a:xfrm>
              <a:prstGeom prst="rect">
                <a:avLst/>
              </a:prstGeom>
              <a:noFill/>
              <a:ln w="28575">
                <a:solidFill>
                  <a:schemeClr val="tx1"/>
                </a:solidFill>
              </a:ln>
            </p:spPr>
            <p:txBody>
              <a:bodyPr wrap="none" rtlCol="0">
                <a:spAutoFit/>
              </a:bodyPr>
              <a:lstStyle/>
              <a:p>
                <a:r>
                  <a:rPr lang="nl-NL" sz="1400" dirty="0"/>
                  <a:t>WR40</a:t>
                </a:r>
                <a:endParaRPr lang="en-GB" sz="1400" dirty="0"/>
              </a:p>
            </p:txBody>
          </p:sp>
          <p:sp>
            <p:nvSpPr>
              <p:cNvPr id="319" name="Tekstvak 778">
                <a:extLst>
                  <a:ext uri="{FF2B5EF4-FFF2-40B4-BE49-F238E27FC236}">
                    <a16:creationId xmlns:a16="http://schemas.microsoft.com/office/drawing/2014/main" id="{84656737-DBD8-4E14-B27C-3BA93713AA30}"/>
                  </a:ext>
                </a:extLst>
              </p:cNvPr>
              <p:cNvSpPr txBox="1"/>
              <p:nvPr/>
            </p:nvSpPr>
            <p:spPr>
              <a:xfrm>
                <a:off x="8791557" y="5591263"/>
                <a:ext cx="625492" cy="307777"/>
              </a:xfrm>
              <a:prstGeom prst="rect">
                <a:avLst/>
              </a:prstGeom>
              <a:noFill/>
              <a:ln w="28575">
                <a:solidFill>
                  <a:schemeClr val="tx1"/>
                </a:solidFill>
              </a:ln>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290">
                <p14:nvContentPartPr>
                  <p14:cNvPr id="320" name="Inkt 779">
                    <a:extLst>
                      <a:ext uri="{FF2B5EF4-FFF2-40B4-BE49-F238E27FC236}">
                        <a16:creationId xmlns:a16="http://schemas.microsoft.com/office/drawing/2014/main" id="{A5A48AD5-7EA5-4D7A-9A87-3A0C14BA09F0}"/>
                      </a:ext>
                    </a:extLst>
                  </p14:cNvPr>
                  <p14:cNvContentPartPr/>
                  <p14:nvPr/>
                </p14:nvContentPartPr>
                <p14:xfrm>
                  <a:off x="5103760" y="5182867"/>
                  <a:ext cx="221040" cy="66960"/>
                </p14:xfrm>
              </p:contentPart>
            </mc:Choice>
            <mc:Fallback xmlns="">
              <p:pic>
                <p:nvPicPr>
                  <p:cNvPr id="320" name="Inkt 779">
                    <a:extLst>
                      <a:ext uri="{FF2B5EF4-FFF2-40B4-BE49-F238E27FC236}">
                        <a16:creationId xmlns:a16="http://schemas.microsoft.com/office/drawing/2014/main" id="{A5A48AD5-7EA5-4D7A-9A87-3A0C14BA09F0}"/>
                      </a:ext>
                    </a:extLst>
                  </p:cNvPr>
                  <p:cNvPicPr/>
                  <p:nvPr/>
                </p:nvPicPr>
                <p:blipFill>
                  <a:blip r:embed="rId291"/>
                  <a:stretch>
                    <a:fillRect/>
                  </a:stretch>
                </p:blipFill>
                <p:spPr>
                  <a:xfrm>
                    <a:off x="5075054" y="5154373"/>
                    <a:ext cx="277018" cy="122523"/>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21" name="Inkt 780">
                    <a:extLst>
                      <a:ext uri="{FF2B5EF4-FFF2-40B4-BE49-F238E27FC236}">
                        <a16:creationId xmlns:a16="http://schemas.microsoft.com/office/drawing/2014/main" id="{4147C145-1939-4EC2-8E54-153F55553D28}"/>
                      </a:ext>
                    </a:extLst>
                  </p14:cNvPr>
                  <p14:cNvContentPartPr/>
                  <p14:nvPr/>
                </p14:nvContentPartPr>
                <p14:xfrm>
                  <a:off x="5194120" y="5834827"/>
                  <a:ext cx="34920" cy="242280"/>
                </p14:xfrm>
              </p:contentPart>
            </mc:Choice>
            <mc:Fallback xmlns="">
              <p:pic>
                <p:nvPicPr>
                  <p:cNvPr id="321" name="Inkt 780">
                    <a:extLst>
                      <a:ext uri="{FF2B5EF4-FFF2-40B4-BE49-F238E27FC236}">
                        <a16:creationId xmlns:a16="http://schemas.microsoft.com/office/drawing/2014/main" id="{4147C145-1939-4EC2-8E54-153F55553D28}"/>
                      </a:ext>
                    </a:extLst>
                  </p:cNvPr>
                  <p:cNvPicPr/>
                  <p:nvPr/>
                </p:nvPicPr>
                <p:blipFill>
                  <a:blip r:embed="rId293"/>
                  <a:stretch>
                    <a:fillRect/>
                  </a:stretch>
                </p:blipFill>
                <p:spPr>
                  <a:xfrm>
                    <a:off x="5165614" y="5806070"/>
                    <a:ext cx="90507" cy="298357"/>
                  </a:xfrm>
                  <a:prstGeom prst="rect">
                    <a:avLst/>
                  </a:prstGeom>
                </p:spPr>
              </p:pic>
            </mc:Fallback>
          </mc:AlternateContent>
          <p:sp>
            <p:nvSpPr>
              <p:cNvPr id="322" name="Rechthoek 781">
                <a:extLst>
                  <a:ext uri="{FF2B5EF4-FFF2-40B4-BE49-F238E27FC236}">
                    <a16:creationId xmlns:a16="http://schemas.microsoft.com/office/drawing/2014/main" id="{A79364E0-EE07-453B-9EB1-93B8AB1972CC}"/>
                  </a:ext>
                </a:extLst>
              </p:cNvPr>
              <p:cNvSpPr/>
              <p:nvPr/>
            </p:nvSpPr>
            <p:spPr>
              <a:xfrm>
                <a:off x="2614265" y="1380405"/>
                <a:ext cx="1889280" cy="184769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3" name="Rechthoek 782">
                <a:extLst>
                  <a:ext uri="{FF2B5EF4-FFF2-40B4-BE49-F238E27FC236}">
                    <a16:creationId xmlns:a16="http://schemas.microsoft.com/office/drawing/2014/main" id="{5B022BDB-926B-420F-B20B-22DB83268665}"/>
                  </a:ext>
                </a:extLst>
              </p:cNvPr>
              <p:cNvSpPr/>
              <p:nvPr/>
            </p:nvSpPr>
            <p:spPr>
              <a:xfrm>
                <a:off x="4519311" y="1380404"/>
                <a:ext cx="1317409" cy="184769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4" name="Rechthoek 783">
                <a:extLst>
                  <a:ext uri="{FF2B5EF4-FFF2-40B4-BE49-F238E27FC236}">
                    <a16:creationId xmlns:a16="http://schemas.microsoft.com/office/drawing/2014/main" id="{2E2D27C7-A67A-4802-82D2-CE12C6E457F3}"/>
                  </a:ext>
                </a:extLst>
              </p:cNvPr>
              <p:cNvSpPr/>
              <p:nvPr/>
            </p:nvSpPr>
            <p:spPr>
              <a:xfrm>
                <a:off x="6081150" y="1362793"/>
                <a:ext cx="1188549" cy="1645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5" name="Rechthoek 784">
                <a:extLst>
                  <a:ext uri="{FF2B5EF4-FFF2-40B4-BE49-F238E27FC236}">
                    <a16:creationId xmlns:a16="http://schemas.microsoft.com/office/drawing/2014/main" id="{BF64D81E-58D3-4D88-A155-02DF3B8CC2BA}"/>
                  </a:ext>
                </a:extLst>
              </p:cNvPr>
              <p:cNvSpPr/>
              <p:nvPr/>
            </p:nvSpPr>
            <p:spPr>
              <a:xfrm>
                <a:off x="7280991" y="1370008"/>
                <a:ext cx="1188549" cy="16287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6" name="Rechthoek 785">
                <a:extLst>
                  <a:ext uri="{FF2B5EF4-FFF2-40B4-BE49-F238E27FC236}">
                    <a16:creationId xmlns:a16="http://schemas.microsoft.com/office/drawing/2014/main" id="{09BFE53E-227E-49DB-9DB1-D8F1F716799E}"/>
                  </a:ext>
                </a:extLst>
              </p:cNvPr>
              <p:cNvSpPr/>
              <p:nvPr/>
            </p:nvSpPr>
            <p:spPr>
              <a:xfrm>
                <a:off x="8474838" y="1379592"/>
                <a:ext cx="2392151" cy="16192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7" name="Rechthoek 786">
                <a:extLst>
                  <a:ext uri="{FF2B5EF4-FFF2-40B4-BE49-F238E27FC236}">
                    <a16:creationId xmlns:a16="http://schemas.microsoft.com/office/drawing/2014/main" id="{62CC85B6-EF39-45BC-B90A-3698D628430E}"/>
                  </a:ext>
                </a:extLst>
              </p:cNvPr>
              <p:cNvSpPr/>
              <p:nvPr/>
            </p:nvSpPr>
            <p:spPr>
              <a:xfrm>
                <a:off x="2628274" y="3455418"/>
                <a:ext cx="1803056" cy="14068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8" name="Rechthoek 787">
                <a:extLst>
                  <a:ext uri="{FF2B5EF4-FFF2-40B4-BE49-F238E27FC236}">
                    <a16:creationId xmlns:a16="http://schemas.microsoft.com/office/drawing/2014/main" id="{9D9024F1-00D4-4B7D-9996-0B29BDB1A83A}"/>
                  </a:ext>
                </a:extLst>
              </p:cNvPr>
              <p:cNvSpPr/>
              <p:nvPr/>
            </p:nvSpPr>
            <p:spPr>
              <a:xfrm>
                <a:off x="4413455" y="3468609"/>
                <a:ext cx="827318" cy="139367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9" name="Rechthoek 788">
                <a:extLst>
                  <a:ext uri="{FF2B5EF4-FFF2-40B4-BE49-F238E27FC236}">
                    <a16:creationId xmlns:a16="http://schemas.microsoft.com/office/drawing/2014/main" id="{CA816F53-2EA8-4A58-A138-903FB8016F02}"/>
                  </a:ext>
                </a:extLst>
              </p:cNvPr>
              <p:cNvSpPr/>
              <p:nvPr/>
            </p:nvSpPr>
            <p:spPr>
              <a:xfrm>
                <a:off x="10154312" y="3225934"/>
                <a:ext cx="724637" cy="320037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0" name="Rechthoek 789">
                <a:extLst>
                  <a:ext uri="{FF2B5EF4-FFF2-40B4-BE49-F238E27FC236}">
                    <a16:creationId xmlns:a16="http://schemas.microsoft.com/office/drawing/2014/main" id="{535BD0FA-9DB3-4183-906A-FCB828B26F2F}"/>
                  </a:ext>
                </a:extLst>
              </p:cNvPr>
              <p:cNvSpPr/>
              <p:nvPr/>
            </p:nvSpPr>
            <p:spPr>
              <a:xfrm>
                <a:off x="2649967" y="4885553"/>
                <a:ext cx="3233797" cy="155405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1" name="Rechthoek 790">
                <a:extLst>
                  <a:ext uri="{FF2B5EF4-FFF2-40B4-BE49-F238E27FC236}">
                    <a16:creationId xmlns:a16="http://schemas.microsoft.com/office/drawing/2014/main" id="{6B8C7245-F4DE-431F-A70C-5443D08154B7}"/>
                  </a:ext>
                </a:extLst>
              </p:cNvPr>
              <p:cNvSpPr/>
              <p:nvPr/>
            </p:nvSpPr>
            <p:spPr>
              <a:xfrm>
                <a:off x="5250791" y="3506178"/>
                <a:ext cx="644418" cy="135625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2" name="Rechthoek 793">
                <a:extLst>
                  <a:ext uri="{FF2B5EF4-FFF2-40B4-BE49-F238E27FC236}">
                    <a16:creationId xmlns:a16="http://schemas.microsoft.com/office/drawing/2014/main" id="{AB9F0A0B-821A-4016-88C0-7CA8BCC340F7}"/>
                  </a:ext>
                </a:extLst>
              </p:cNvPr>
              <p:cNvSpPr/>
              <p:nvPr/>
            </p:nvSpPr>
            <p:spPr>
              <a:xfrm>
                <a:off x="6836444"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3" name="Rechthoek 794">
                <a:extLst>
                  <a:ext uri="{FF2B5EF4-FFF2-40B4-BE49-F238E27FC236}">
                    <a16:creationId xmlns:a16="http://schemas.microsoft.com/office/drawing/2014/main" id="{CB01CF05-B780-49A3-9103-346AAA838536}"/>
                  </a:ext>
                </a:extLst>
              </p:cNvPr>
              <p:cNvSpPr/>
              <p:nvPr/>
            </p:nvSpPr>
            <p:spPr>
              <a:xfrm>
                <a:off x="7141617"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4" name="Rechthoek 795">
                <a:extLst>
                  <a:ext uri="{FF2B5EF4-FFF2-40B4-BE49-F238E27FC236}">
                    <a16:creationId xmlns:a16="http://schemas.microsoft.com/office/drawing/2014/main" id="{33DD1AB7-DBDE-4259-AA5F-D4E04B317A0A}"/>
                  </a:ext>
                </a:extLst>
              </p:cNvPr>
              <p:cNvSpPr/>
              <p:nvPr/>
            </p:nvSpPr>
            <p:spPr>
              <a:xfrm>
                <a:off x="7455291" y="3220225"/>
                <a:ext cx="467037"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5" name="Rechthoek 796">
                <a:extLst>
                  <a:ext uri="{FF2B5EF4-FFF2-40B4-BE49-F238E27FC236}">
                    <a16:creationId xmlns:a16="http://schemas.microsoft.com/office/drawing/2014/main" id="{678B10FF-AE13-4FE6-AAAC-0D748EEAADF6}"/>
                  </a:ext>
                </a:extLst>
              </p:cNvPr>
              <p:cNvSpPr/>
              <p:nvPr/>
            </p:nvSpPr>
            <p:spPr>
              <a:xfrm>
                <a:off x="7923328" y="3219827"/>
                <a:ext cx="102350" cy="1173221"/>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6" name="Rechthoek 798">
                <a:extLst>
                  <a:ext uri="{FF2B5EF4-FFF2-40B4-BE49-F238E27FC236}">
                    <a16:creationId xmlns:a16="http://schemas.microsoft.com/office/drawing/2014/main" id="{F4A51961-36D9-4C59-BCB5-468DEBF20443}"/>
                  </a:ext>
                </a:extLst>
              </p:cNvPr>
              <p:cNvSpPr/>
              <p:nvPr/>
            </p:nvSpPr>
            <p:spPr>
              <a:xfrm>
                <a:off x="8858250" y="4287401"/>
                <a:ext cx="1296460" cy="1259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7" name="Rechthoek 799">
                <a:extLst>
                  <a:ext uri="{FF2B5EF4-FFF2-40B4-BE49-F238E27FC236}">
                    <a16:creationId xmlns:a16="http://schemas.microsoft.com/office/drawing/2014/main" id="{5D7F2638-B0BA-4318-B0EC-870935409769}"/>
                  </a:ext>
                </a:extLst>
              </p:cNvPr>
              <p:cNvSpPr/>
              <p:nvPr/>
            </p:nvSpPr>
            <p:spPr>
              <a:xfrm>
                <a:off x="8850890" y="3234537"/>
                <a:ext cx="1312331" cy="10611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8" name="Rechthoek 819">
                <a:extLst>
                  <a:ext uri="{FF2B5EF4-FFF2-40B4-BE49-F238E27FC236}">
                    <a16:creationId xmlns:a16="http://schemas.microsoft.com/office/drawing/2014/main" id="{A95BE672-6BA4-4C3B-80EE-7E51C300F27A}"/>
                  </a:ext>
                </a:extLst>
              </p:cNvPr>
              <p:cNvSpPr/>
              <p:nvPr/>
            </p:nvSpPr>
            <p:spPr>
              <a:xfrm>
                <a:off x="8030611" y="3235749"/>
                <a:ext cx="329635" cy="3180245"/>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9" name="L-vorm 820">
                <a:extLst>
                  <a:ext uri="{FF2B5EF4-FFF2-40B4-BE49-F238E27FC236}">
                    <a16:creationId xmlns:a16="http://schemas.microsoft.com/office/drawing/2014/main" id="{C91D3191-E268-4F8E-A004-66101D96B896}"/>
                  </a:ext>
                </a:extLst>
              </p:cNvPr>
              <p:cNvSpPr/>
              <p:nvPr/>
            </p:nvSpPr>
            <p:spPr>
              <a:xfrm>
                <a:off x="5852486" y="1368043"/>
                <a:ext cx="4999056" cy="1863746"/>
              </a:xfrm>
              <a:prstGeom prst="corner">
                <a:avLst>
                  <a:gd name="adj1" fmla="val 14187"/>
                  <a:gd name="adj2" fmla="val 13164"/>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0" name="L-vorm 821">
                <a:extLst>
                  <a:ext uri="{FF2B5EF4-FFF2-40B4-BE49-F238E27FC236}">
                    <a16:creationId xmlns:a16="http://schemas.microsoft.com/office/drawing/2014/main" id="{66222696-22EF-42E5-85D3-724344A58AF3}"/>
                  </a:ext>
                </a:extLst>
              </p:cNvPr>
              <p:cNvSpPr/>
              <p:nvPr/>
            </p:nvSpPr>
            <p:spPr>
              <a:xfrm rot="10800000">
                <a:off x="2628274" y="3242078"/>
                <a:ext cx="3598034" cy="3164480"/>
              </a:xfrm>
              <a:prstGeom prst="corner">
                <a:avLst>
                  <a:gd name="adj1" fmla="val 8592"/>
                  <a:gd name="adj2" fmla="val 11002"/>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1" name="L-vorm 1">
                <a:extLst>
                  <a:ext uri="{FF2B5EF4-FFF2-40B4-BE49-F238E27FC236}">
                    <a16:creationId xmlns:a16="http://schemas.microsoft.com/office/drawing/2014/main" id="{AADB8B50-142A-4616-9EAE-C31F3AC38942}"/>
                  </a:ext>
                </a:extLst>
              </p:cNvPr>
              <p:cNvSpPr/>
              <p:nvPr/>
            </p:nvSpPr>
            <p:spPr>
              <a:xfrm>
                <a:off x="6235110" y="3249108"/>
                <a:ext cx="1794502" cy="3179557"/>
              </a:xfrm>
              <a:prstGeom prst="corner">
                <a:avLst>
                  <a:gd name="adj1" fmla="val 113695"/>
                  <a:gd name="adj2" fmla="val 33015"/>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2" name="L-vorm 2">
                <a:extLst>
                  <a:ext uri="{FF2B5EF4-FFF2-40B4-BE49-F238E27FC236}">
                    <a16:creationId xmlns:a16="http://schemas.microsoft.com/office/drawing/2014/main" id="{54701EC1-5535-4196-A1AC-B0C210DAE23B}"/>
                  </a:ext>
                </a:extLst>
              </p:cNvPr>
              <p:cNvSpPr/>
              <p:nvPr/>
            </p:nvSpPr>
            <p:spPr>
              <a:xfrm>
                <a:off x="8374265" y="3248058"/>
                <a:ext cx="1769883" cy="3185999"/>
              </a:xfrm>
              <a:prstGeom prst="corner">
                <a:avLst>
                  <a:gd name="adj1" fmla="val 50000"/>
                  <a:gd name="adj2" fmla="val 26859"/>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3" name="Rechthoek 10">
                <a:extLst>
                  <a:ext uri="{FF2B5EF4-FFF2-40B4-BE49-F238E27FC236}">
                    <a16:creationId xmlns:a16="http://schemas.microsoft.com/office/drawing/2014/main" id="{13893162-5FF6-462A-8E6F-E0DF2A66645C}"/>
                  </a:ext>
                </a:extLst>
              </p:cNvPr>
              <p:cNvSpPr/>
              <p:nvPr/>
            </p:nvSpPr>
            <p:spPr>
              <a:xfrm>
                <a:off x="4065652" y="2514103"/>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4" name="Rechthoek 258">
                <a:extLst>
                  <a:ext uri="{FF2B5EF4-FFF2-40B4-BE49-F238E27FC236}">
                    <a16:creationId xmlns:a16="http://schemas.microsoft.com/office/drawing/2014/main" id="{EFEE147A-C510-453B-83D7-7F7184FDD561}"/>
                  </a:ext>
                </a:extLst>
              </p:cNvPr>
              <p:cNvSpPr/>
              <p:nvPr/>
            </p:nvSpPr>
            <p:spPr>
              <a:xfrm>
                <a:off x="5273014" y="2504581"/>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5" name="Rechthoek 259">
                <a:extLst>
                  <a:ext uri="{FF2B5EF4-FFF2-40B4-BE49-F238E27FC236}">
                    <a16:creationId xmlns:a16="http://schemas.microsoft.com/office/drawing/2014/main" id="{B137B5A8-F6B1-40E8-B3DD-93C7ED4C1540}"/>
                  </a:ext>
                </a:extLst>
              </p:cNvPr>
              <p:cNvSpPr/>
              <p:nvPr/>
            </p:nvSpPr>
            <p:spPr>
              <a:xfrm>
                <a:off x="3741615" y="2960167"/>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6" name="Rechthoek 260">
                <a:extLst>
                  <a:ext uri="{FF2B5EF4-FFF2-40B4-BE49-F238E27FC236}">
                    <a16:creationId xmlns:a16="http://schemas.microsoft.com/office/drawing/2014/main" id="{DA918A12-A2CA-4087-868F-A823461A7B44}"/>
                  </a:ext>
                </a:extLst>
              </p:cNvPr>
              <p:cNvSpPr/>
              <p:nvPr/>
            </p:nvSpPr>
            <p:spPr>
              <a:xfrm>
                <a:off x="4960552" y="2933160"/>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7" name="Rechthoek 261">
                <a:extLst>
                  <a:ext uri="{FF2B5EF4-FFF2-40B4-BE49-F238E27FC236}">
                    <a16:creationId xmlns:a16="http://schemas.microsoft.com/office/drawing/2014/main" id="{12D65147-2DBB-47F5-BB9B-7927948B3785}"/>
                  </a:ext>
                </a:extLst>
              </p:cNvPr>
              <p:cNvSpPr/>
              <p:nvPr/>
            </p:nvSpPr>
            <p:spPr>
              <a:xfrm>
                <a:off x="5699535" y="2822312"/>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8" name="Rechthoek 262">
                <a:extLst>
                  <a:ext uri="{FF2B5EF4-FFF2-40B4-BE49-F238E27FC236}">
                    <a16:creationId xmlns:a16="http://schemas.microsoft.com/office/drawing/2014/main" id="{C6FE41D7-51D8-49BC-95F2-F25C02F6D8FF}"/>
                  </a:ext>
                </a:extLst>
              </p:cNvPr>
              <p:cNvSpPr/>
              <p:nvPr/>
            </p:nvSpPr>
            <p:spPr>
              <a:xfrm>
                <a:off x="6941159"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9" name="Rechthoek 263">
                <a:extLst>
                  <a:ext uri="{FF2B5EF4-FFF2-40B4-BE49-F238E27FC236}">
                    <a16:creationId xmlns:a16="http://schemas.microsoft.com/office/drawing/2014/main" id="{5D0A74E0-6FDA-4BA4-B227-825C07F84083}"/>
                  </a:ext>
                </a:extLst>
              </p:cNvPr>
              <p:cNvSpPr/>
              <p:nvPr/>
            </p:nvSpPr>
            <p:spPr>
              <a:xfrm>
                <a:off x="725548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0" name="Rechthoek 264">
                <a:extLst>
                  <a:ext uri="{FF2B5EF4-FFF2-40B4-BE49-F238E27FC236}">
                    <a16:creationId xmlns:a16="http://schemas.microsoft.com/office/drawing/2014/main" id="{A4014E9B-CE95-4381-BA24-F4C8A7142804}"/>
                  </a:ext>
                </a:extLst>
              </p:cNvPr>
              <p:cNvSpPr/>
              <p:nvPr/>
            </p:nvSpPr>
            <p:spPr>
              <a:xfrm>
                <a:off x="757933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1" name="Rechthoek 266">
                <a:extLst>
                  <a:ext uri="{FF2B5EF4-FFF2-40B4-BE49-F238E27FC236}">
                    <a16:creationId xmlns:a16="http://schemas.microsoft.com/office/drawing/2014/main" id="{09532229-AABE-454D-ACBD-82C0181512F5}"/>
                  </a:ext>
                </a:extLst>
              </p:cNvPr>
              <p:cNvSpPr/>
              <p:nvPr/>
            </p:nvSpPr>
            <p:spPr>
              <a:xfrm>
                <a:off x="7492699"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2" name="Rechthoek 267">
                <a:extLst>
                  <a:ext uri="{FF2B5EF4-FFF2-40B4-BE49-F238E27FC236}">
                    <a16:creationId xmlns:a16="http://schemas.microsoft.com/office/drawing/2014/main" id="{D3ED11BD-5259-47FA-9C47-DA57C1EF33A8}"/>
                  </a:ext>
                </a:extLst>
              </p:cNvPr>
              <p:cNvSpPr/>
              <p:nvPr/>
            </p:nvSpPr>
            <p:spPr>
              <a:xfrm>
                <a:off x="7694627" y="2534454"/>
                <a:ext cx="269347" cy="33259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3" name="Rechthoek 268">
                <a:extLst>
                  <a:ext uri="{FF2B5EF4-FFF2-40B4-BE49-F238E27FC236}">
                    <a16:creationId xmlns:a16="http://schemas.microsoft.com/office/drawing/2014/main" id="{70028587-F977-4953-B6E3-446BD8E03660}"/>
                  </a:ext>
                </a:extLst>
              </p:cNvPr>
              <p:cNvSpPr/>
              <p:nvPr/>
            </p:nvSpPr>
            <p:spPr>
              <a:xfrm>
                <a:off x="9032813" y="4499833"/>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4" name="Rechthoek 273">
                <a:extLst>
                  <a:ext uri="{FF2B5EF4-FFF2-40B4-BE49-F238E27FC236}">
                    <a16:creationId xmlns:a16="http://schemas.microsoft.com/office/drawing/2014/main" id="{94216561-48F4-4DDA-97FA-2127E329D98F}"/>
                  </a:ext>
                </a:extLst>
              </p:cNvPr>
              <p:cNvSpPr/>
              <p:nvPr/>
            </p:nvSpPr>
            <p:spPr>
              <a:xfrm>
                <a:off x="8931745" y="3334937"/>
                <a:ext cx="1194972" cy="24698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5" name="L-vorm 274">
                <a:extLst>
                  <a:ext uri="{FF2B5EF4-FFF2-40B4-BE49-F238E27FC236}">
                    <a16:creationId xmlns:a16="http://schemas.microsoft.com/office/drawing/2014/main" id="{D83F88F2-474D-40A9-B405-2A343485A203}"/>
                  </a:ext>
                </a:extLst>
              </p:cNvPr>
              <p:cNvSpPr/>
              <p:nvPr/>
            </p:nvSpPr>
            <p:spPr>
              <a:xfrm>
                <a:off x="8571937" y="2095106"/>
                <a:ext cx="492215" cy="807857"/>
              </a:xfrm>
              <a:prstGeom prst="corner">
                <a:avLst>
                  <a:gd name="adj1" fmla="val 40939"/>
                  <a:gd name="adj2" fmla="val 50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6" name="Rechthoek 276">
                <a:extLst>
                  <a:ext uri="{FF2B5EF4-FFF2-40B4-BE49-F238E27FC236}">
                    <a16:creationId xmlns:a16="http://schemas.microsoft.com/office/drawing/2014/main" id="{03F46EC0-3585-469D-A6EB-9654E62E6C8E}"/>
                  </a:ext>
                </a:extLst>
              </p:cNvPr>
              <p:cNvSpPr/>
              <p:nvPr/>
            </p:nvSpPr>
            <p:spPr>
              <a:xfrm>
                <a:off x="8016574"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7" name="Rechthoek 278">
                <a:extLst>
                  <a:ext uri="{FF2B5EF4-FFF2-40B4-BE49-F238E27FC236}">
                    <a16:creationId xmlns:a16="http://schemas.microsoft.com/office/drawing/2014/main" id="{BCD210B8-6692-411E-A537-D930B2E9A82C}"/>
                  </a:ext>
                </a:extLst>
              </p:cNvPr>
              <p:cNvSpPr/>
              <p:nvPr/>
            </p:nvSpPr>
            <p:spPr>
              <a:xfrm>
                <a:off x="8178499"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8" name="Rechthoek 279">
                <a:extLst>
                  <a:ext uri="{FF2B5EF4-FFF2-40B4-BE49-F238E27FC236}">
                    <a16:creationId xmlns:a16="http://schemas.microsoft.com/office/drawing/2014/main" id="{0A770225-06D6-4DC8-99AF-C5F99C5C4A91}"/>
                  </a:ext>
                </a:extLst>
              </p:cNvPr>
              <p:cNvSpPr/>
              <p:nvPr/>
            </p:nvSpPr>
            <p:spPr>
              <a:xfrm>
                <a:off x="8340424"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59" name="Picture 2" descr="Wind power free icon">
                <a:extLst>
                  <a:ext uri="{FF2B5EF4-FFF2-40B4-BE49-F238E27FC236}">
                    <a16:creationId xmlns:a16="http://schemas.microsoft.com/office/drawing/2014/main" id="{A6E5A28F-9565-47B0-9E19-A1550699CEF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2609536" y="5035042"/>
                <a:ext cx="566952" cy="566952"/>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2" descr="Wind power free icon">
                <a:extLst>
                  <a:ext uri="{FF2B5EF4-FFF2-40B4-BE49-F238E27FC236}">
                    <a16:creationId xmlns:a16="http://schemas.microsoft.com/office/drawing/2014/main" id="{0FA821B7-2FD2-43C5-BD2E-1F89173B2F4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3303847" y="5005752"/>
                <a:ext cx="566952" cy="566952"/>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angle 51">
              <a:extLst>
                <a:ext uri="{FF2B5EF4-FFF2-40B4-BE49-F238E27FC236}">
                  <a16:creationId xmlns:a16="http://schemas.microsoft.com/office/drawing/2014/main" id="{334C4D7C-C646-40AA-A258-8106ABEC33E4}"/>
                </a:ext>
              </a:extLst>
            </p:cNvPr>
            <p:cNvSpPr/>
            <p:nvPr/>
          </p:nvSpPr>
          <p:spPr>
            <a:xfrm rot="581027">
              <a:off x="2738068" y="-501264"/>
              <a:ext cx="173482" cy="83834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90" name="Freeform: Shape 489">
              <a:extLst>
                <a:ext uri="{FF2B5EF4-FFF2-40B4-BE49-F238E27FC236}">
                  <a16:creationId xmlns:a16="http://schemas.microsoft.com/office/drawing/2014/main" id="{72D24F7C-D0B9-4A41-AEE5-1437F3A20FCB}"/>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2" name="Tekstvak 39">
              <a:extLst>
                <a:ext uri="{FF2B5EF4-FFF2-40B4-BE49-F238E27FC236}">
                  <a16:creationId xmlns:a16="http://schemas.microsoft.com/office/drawing/2014/main" id="{5FC6F1F0-759C-46E5-9D1A-416D818A716B}"/>
                </a:ext>
              </a:extLst>
            </p:cNvPr>
            <p:cNvSpPr txBox="1"/>
            <p:nvPr/>
          </p:nvSpPr>
          <p:spPr>
            <a:xfrm>
              <a:off x="2876076" y="6104207"/>
              <a:ext cx="1290998" cy="369332"/>
            </a:xfrm>
            <a:prstGeom prst="rect">
              <a:avLst/>
            </a:prstGeom>
            <a:noFill/>
          </p:spPr>
          <p:txBody>
            <a:bodyPr wrap="square" rtlCol="0">
              <a:spAutoFit/>
            </a:bodyPr>
            <a:lstStyle/>
            <a:p>
              <a:r>
                <a:rPr lang="nl-NL" dirty="0" err="1"/>
                <a:t>Waterriver</a:t>
              </a:r>
              <a:endParaRPr lang="en-GB" dirty="0"/>
            </a:p>
          </p:txBody>
        </p:sp>
        <p:sp>
          <p:nvSpPr>
            <p:cNvPr id="465" name="Rectangle 464">
              <a:extLst>
                <a:ext uri="{FF2B5EF4-FFF2-40B4-BE49-F238E27FC236}">
                  <a16:creationId xmlns:a16="http://schemas.microsoft.com/office/drawing/2014/main" id="{BB8CD392-C4E9-4BF8-B87E-D563EAAD88C1}"/>
                </a:ext>
              </a:extLst>
            </p:cNvPr>
            <p:cNvSpPr/>
            <p:nvPr/>
          </p:nvSpPr>
          <p:spPr>
            <a:xfrm>
              <a:off x="9981507" y="-1327721"/>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466" name="Rectangle 465">
              <a:extLst>
                <a:ext uri="{FF2B5EF4-FFF2-40B4-BE49-F238E27FC236}">
                  <a16:creationId xmlns:a16="http://schemas.microsoft.com/office/drawing/2014/main" id="{E9C0EF58-1579-4A1E-B35D-A0CD70F1318B}"/>
                </a:ext>
              </a:extLst>
            </p:cNvPr>
            <p:cNvSpPr/>
            <p:nvPr/>
          </p:nvSpPr>
          <p:spPr>
            <a:xfrm>
              <a:off x="2959994" y="-2636676"/>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Woods community</a:t>
              </a:r>
              <a:endParaRPr lang="en-NL" dirty="0">
                <a:solidFill>
                  <a:sysClr val="windowText" lastClr="000000"/>
                </a:solidFill>
              </a:endParaRPr>
            </a:p>
          </p:txBody>
        </p:sp>
        <p:sp>
          <p:nvSpPr>
            <p:cNvPr id="467" name="TextBox 466">
              <a:extLst>
                <a:ext uri="{FF2B5EF4-FFF2-40B4-BE49-F238E27FC236}">
                  <a16:creationId xmlns:a16="http://schemas.microsoft.com/office/drawing/2014/main" id="{A4D89E3D-95DE-48D7-AB35-45BAE4BB5B2D}"/>
                </a:ext>
              </a:extLst>
            </p:cNvPr>
            <p:cNvSpPr txBox="1"/>
            <p:nvPr/>
          </p:nvSpPr>
          <p:spPr>
            <a:xfrm>
              <a:off x="10019347" y="-267116"/>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sp>
          <p:nvSpPr>
            <p:cNvPr id="468" name="TextBox 467">
              <a:extLst>
                <a:ext uri="{FF2B5EF4-FFF2-40B4-BE49-F238E27FC236}">
                  <a16:creationId xmlns:a16="http://schemas.microsoft.com/office/drawing/2014/main" id="{B7BDD978-6BC6-451D-B17C-743B41853D7E}"/>
                </a:ext>
              </a:extLst>
            </p:cNvPr>
            <p:cNvSpPr txBox="1"/>
            <p:nvPr/>
          </p:nvSpPr>
          <p:spPr>
            <a:xfrm>
              <a:off x="5077995" y="-242624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cxnSp>
          <p:nvCxnSpPr>
            <p:cNvPr id="469" name="Straight Connector 468">
              <a:extLst>
                <a:ext uri="{FF2B5EF4-FFF2-40B4-BE49-F238E27FC236}">
                  <a16:creationId xmlns:a16="http://schemas.microsoft.com/office/drawing/2014/main" id="{2067C484-17AD-473B-99C1-48C52251BA87}"/>
                </a:ext>
              </a:extLst>
            </p:cNvPr>
            <p:cNvCxnSpPr>
              <a:cxnSpLocks/>
              <a:stCxn id="468" idx="3"/>
              <a:endCxn id="191" idx="0"/>
            </p:cNvCxnSpPr>
            <p:nvPr/>
          </p:nvCxnSpPr>
          <p:spPr>
            <a:xfrm>
              <a:off x="6312395" y="-2241576"/>
              <a:ext cx="1164670" cy="11216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0" name="Straight Connector 469">
              <a:extLst>
                <a:ext uri="{FF2B5EF4-FFF2-40B4-BE49-F238E27FC236}">
                  <a16:creationId xmlns:a16="http://schemas.microsoft.com/office/drawing/2014/main" id="{73F5B99D-ECE6-4858-A073-BEFB7354E1B4}"/>
                </a:ext>
              </a:extLst>
            </p:cNvPr>
            <p:cNvCxnSpPr>
              <a:cxnSpLocks/>
              <a:stCxn id="466" idx="3"/>
              <a:endCxn id="468" idx="1"/>
            </p:cNvCxnSpPr>
            <p:nvPr/>
          </p:nvCxnSpPr>
          <p:spPr>
            <a:xfrm>
              <a:off x="4270074" y="-2246151"/>
              <a:ext cx="807921" cy="457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1" name="Straight Connector 470">
              <a:extLst>
                <a:ext uri="{FF2B5EF4-FFF2-40B4-BE49-F238E27FC236}">
                  <a16:creationId xmlns:a16="http://schemas.microsoft.com/office/drawing/2014/main" id="{A7246F32-1012-4C1D-8C81-33D53D552E8F}"/>
                </a:ext>
              </a:extLst>
            </p:cNvPr>
            <p:cNvCxnSpPr>
              <a:cxnSpLocks/>
              <a:stCxn id="465" idx="1"/>
              <a:endCxn id="481" idx="3"/>
            </p:cNvCxnSpPr>
            <p:nvPr/>
          </p:nvCxnSpPr>
          <p:spPr>
            <a:xfrm flipH="1">
              <a:off x="9604114" y="-937196"/>
              <a:ext cx="377393"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2" name="Straight Connector 471">
              <a:extLst>
                <a:ext uri="{FF2B5EF4-FFF2-40B4-BE49-F238E27FC236}">
                  <a16:creationId xmlns:a16="http://schemas.microsoft.com/office/drawing/2014/main" id="{345A1390-55AD-4DCF-AF78-A0E208295200}"/>
                </a:ext>
              </a:extLst>
            </p:cNvPr>
            <p:cNvCxnSpPr>
              <a:cxnSpLocks/>
              <a:stCxn id="189" idx="0"/>
              <a:endCxn id="467" idx="2"/>
            </p:cNvCxnSpPr>
            <p:nvPr/>
          </p:nvCxnSpPr>
          <p:spPr>
            <a:xfrm flipH="1" flipV="1">
              <a:off x="10636547" y="102216"/>
              <a:ext cx="11134" cy="65071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3" name="Straight Connector 472">
              <a:extLst>
                <a:ext uri="{FF2B5EF4-FFF2-40B4-BE49-F238E27FC236}">
                  <a16:creationId xmlns:a16="http://schemas.microsoft.com/office/drawing/2014/main" id="{11B03A16-EF10-47F7-8182-F6C34BF0D06C}"/>
                </a:ext>
              </a:extLst>
            </p:cNvPr>
            <p:cNvCxnSpPr>
              <a:cxnSpLocks/>
            </p:cNvCxnSpPr>
            <p:nvPr/>
          </p:nvCxnSpPr>
          <p:spPr>
            <a:xfrm>
              <a:off x="10636547" y="-546671"/>
              <a:ext cx="0" cy="27955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4" name="Rectangle 473">
              <a:extLst>
                <a:ext uri="{FF2B5EF4-FFF2-40B4-BE49-F238E27FC236}">
                  <a16:creationId xmlns:a16="http://schemas.microsoft.com/office/drawing/2014/main" id="{EC71D1AB-4A08-4542-9FAD-98DFC401A1B1}"/>
                </a:ext>
              </a:extLst>
            </p:cNvPr>
            <p:cNvSpPr/>
            <p:nvPr/>
          </p:nvSpPr>
          <p:spPr>
            <a:xfrm>
              <a:off x="9911278" y="-2648664"/>
              <a:ext cx="1450539"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cxnSp>
          <p:nvCxnSpPr>
            <p:cNvPr id="475" name="Straight Connector 474">
              <a:extLst>
                <a:ext uri="{FF2B5EF4-FFF2-40B4-BE49-F238E27FC236}">
                  <a16:creationId xmlns:a16="http://schemas.microsoft.com/office/drawing/2014/main" id="{6D00B39F-234E-4E42-99D5-7842950ECAEA}"/>
                </a:ext>
              </a:extLst>
            </p:cNvPr>
            <p:cNvCxnSpPr>
              <a:cxnSpLocks/>
              <a:stCxn id="474" idx="1"/>
              <a:endCxn id="476" idx="3"/>
            </p:cNvCxnSpPr>
            <p:nvPr/>
          </p:nvCxnSpPr>
          <p:spPr>
            <a:xfrm flipH="1">
              <a:off x="8086460" y="-2258139"/>
              <a:ext cx="1824818" cy="1668"/>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6" name="TextBox 475">
              <a:extLst>
                <a:ext uri="{FF2B5EF4-FFF2-40B4-BE49-F238E27FC236}">
                  <a16:creationId xmlns:a16="http://schemas.microsoft.com/office/drawing/2014/main" id="{8F80E269-DA1E-46A8-96DE-930D8812F939}"/>
                </a:ext>
              </a:extLst>
            </p:cNvPr>
            <p:cNvSpPr txBox="1"/>
            <p:nvPr/>
          </p:nvSpPr>
          <p:spPr>
            <a:xfrm>
              <a:off x="6852060" y="-2441137"/>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a:t>
              </a:r>
              <a:endParaRPr lang="en-NL" dirty="0"/>
            </a:p>
          </p:txBody>
        </p:sp>
        <p:cxnSp>
          <p:nvCxnSpPr>
            <p:cNvPr id="477" name="Straight Connector 476">
              <a:extLst>
                <a:ext uri="{FF2B5EF4-FFF2-40B4-BE49-F238E27FC236}">
                  <a16:creationId xmlns:a16="http://schemas.microsoft.com/office/drawing/2014/main" id="{8F9235A5-4AE4-4DBC-87E2-45E53A392E88}"/>
                </a:ext>
              </a:extLst>
            </p:cNvPr>
            <p:cNvCxnSpPr>
              <a:cxnSpLocks/>
              <a:stCxn id="474" idx="3"/>
              <a:endCxn id="478" idx="0"/>
            </p:cNvCxnSpPr>
            <p:nvPr/>
          </p:nvCxnSpPr>
          <p:spPr>
            <a:xfrm>
              <a:off x="11361817" y="-2258139"/>
              <a:ext cx="1021053" cy="199564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8" name="TextBox 477">
              <a:extLst>
                <a:ext uri="{FF2B5EF4-FFF2-40B4-BE49-F238E27FC236}">
                  <a16:creationId xmlns:a16="http://schemas.microsoft.com/office/drawing/2014/main" id="{7A9D0A09-3EB3-426F-B5EB-7BEAE5AB91C0}"/>
                </a:ext>
              </a:extLst>
            </p:cNvPr>
            <p:cNvSpPr txBox="1"/>
            <p:nvPr/>
          </p:nvSpPr>
          <p:spPr>
            <a:xfrm>
              <a:off x="11765670" y="-262498"/>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Ownership</a:t>
              </a:r>
              <a:endParaRPr lang="en-NL" dirty="0"/>
            </a:p>
          </p:txBody>
        </p:sp>
        <p:cxnSp>
          <p:nvCxnSpPr>
            <p:cNvPr id="479" name="Straight Connector 478">
              <a:extLst>
                <a:ext uri="{FF2B5EF4-FFF2-40B4-BE49-F238E27FC236}">
                  <a16:creationId xmlns:a16="http://schemas.microsoft.com/office/drawing/2014/main" id="{55AF0C99-8081-47AC-A6B2-44915D1F3E81}"/>
                </a:ext>
              </a:extLst>
            </p:cNvPr>
            <p:cNvCxnSpPr>
              <a:cxnSpLocks/>
              <a:stCxn id="478" idx="2"/>
              <a:endCxn id="189" idx="0"/>
            </p:cNvCxnSpPr>
            <p:nvPr/>
          </p:nvCxnSpPr>
          <p:spPr>
            <a:xfrm flipH="1">
              <a:off x="10647681" y="106834"/>
              <a:ext cx="1735189" cy="646098"/>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0" name="Straight Connector 479">
              <a:extLst>
                <a:ext uri="{FF2B5EF4-FFF2-40B4-BE49-F238E27FC236}">
                  <a16:creationId xmlns:a16="http://schemas.microsoft.com/office/drawing/2014/main" id="{73279FAA-23B7-4F02-B94F-E35457B68C74}"/>
                </a:ext>
              </a:extLst>
            </p:cNvPr>
            <p:cNvCxnSpPr>
              <a:cxnSpLocks/>
              <a:stCxn id="476" idx="2"/>
              <a:endCxn id="191" idx="0"/>
            </p:cNvCxnSpPr>
            <p:nvPr/>
          </p:nvCxnSpPr>
          <p:spPr>
            <a:xfrm>
              <a:off x="7469260" y="-2071805"/>
              <a:ext cx="7805" cy="951862"/>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81" name="TextBox 480">
              <a:extLst>
                <a:ext uri="{FF2B5EF4-FFF2-40B4-BE49-F238E27FC236}">
                  <a16:creationId xmlns:a16="http://schemas.microsoft.com/office/drawing/2014/main" id="{74D740CD-9B06-4DE3-945D-D51B503DA81C}"/>
                </a:ext>
              </a:extLst>
            </p:cNvPr>
            <p:cNvSpPr txBox="1"/>
            <p:nvPr/>
          </p:nvSpPr>
          <p:spPr>
            <a:xfrm>
              <a:off x="8369714" y="-112186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sp>
          <p:nvSpPr>
            <p:cNvPr id="482" name="TextBox 481">
              <a:extLst>
                <a:ext uri="{FF2B5EF4-FFF2-40B4-BE49-F238E27FC236}">
                  <a16:creationId xmlns:a16="http://schemas.microsoft.com/office/drawing/2014/main" id="{E6E369B4-5ABD-419A-A68C-479746D05041}"/>
                </a:ext>
              </a:extLst>
            </p:cNvPr>
            <p:cNvSpPr txBox="1"/>
            <p:nvPr/>
          </p:nvSpPr>
          <p:spPr>
            <a:xfrm>
              <a:off x="5076030" y="-112186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Ownership</a:t>
              </a:r>
              <a:endParaRPr lang="en-NL" dirty="0"/>
            </a:p>
          </p:txBody>
        </p:sp>
        <p:sp>
          <p:nvSpPr>
            <p:cNvPr id="483" name="TextBox 482">
              <a:extLst>
                <a:ext uri="{FF2B5EF4-FFF2-40B4-BE49-F238E27FC236}">
                  <a16:creationId xmlns:a16="http://schemas.microsoft.com/office/drawing/2014/main" id="{124990FD-C66C-4E56-86A0-8D515EAAF854}"/>
                </a:ext>
              </a:extLst>
            </p:cNvPr>
            <p:cNvSpPr txBox="1"/>
            <p:nvPr/>
          </p:nvSpPr>
          <p:spPr>
            <a:xfrm>
              <a:off x="2882819" y="-1120076"/>
              <a:ext cx="1464431" cy="365760"/>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Maintenance</a:t>
              </a:r>
              <a:endParaRPr lang="en-NL" dirty="0"/>
            </a:p>
          </p:txBody>
        </p:sp>
        <p:cxnSp>
          <p:nvCxnSpPr>
            <p:cNvPr id="484" name="Straight Connector 483">
              <a:extLst>
                <a:ext uri="{FF2B5EF4-FFF2-40B4-BE49-F238E27FC236}">
                  <a16:creationId xmlns:a16="http://schemas.microsoft.com/office/drawing/2014/main" id="{0061CB55-6434-49C2-9ACF-6CE1DAD2B21A}"/>
                </a:ext>
              </a:extLst>
            </p:cNvPr>
            <p:cNvCxnSpPr>
              <a:cxnSpLocks/>
              <a:stCxn id="482" idx="2"/>
              <a:endCxn id="164" idx="1"/>
            </p:cNvCxnSpPr>
            <p:nvPr/>
          </p:nvCxnSpPr>
          <p:spPr>
            <a:xfrm>
              <a:off x="5693230" y="-752530"/>
              <a:ext cx="3621324" cy="248827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5" name="Straight Connector 484">
              <a:extLst>
                <a:ext uri="{FF2B5EF4-FFF2-40B4-BE49-F238E27FC236}">
                  <a16:creationId xmlns:a16="http://schemas.microsoft.com/office/drawing/2014/main" id="{717A9049-CC22-4BD4-BE91-78D00F00377F}"/>
                </a:ext>
              </a:extLst>
            </p:cNvPr>
            <p:cNvCxnSpPr>
              <a:cxnSpLocks/>
              <a:stCxn id="483" idx="2"/>
              <a:endCxn id="164" idx="1"/>
            </p:cNvCxnSpPr>
            <p:nvPr/>
          </p:nvCxnSpPr>
          <p:spPr>
            <a:xfrm>
              <a:off x="3615035" y="-754316"/>
              <a:ext cx="5699519" cy="249006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6" name="Straight Connector 485">
              <a:extLst>
                <a:ext uri="{FF2B5EF4-FFF2-40B4-BE49-F238E27FC236}">
                  <a16:creationId xmlns:a16="http://schemas.microsoft.com/office/drawing/2014/main" id="{F7D13384-632F-4191-871C-3A5236D2CD05}"/>
                </a:ext>
              </a:extLst>
            </p:cNvPr>
            <p:cNvCxnSpPr>
              <a:cxnSpLocks/>
              <a:stCxn id="466" idx="2"/>
              <a:endCxn id="483" idx="0"/>
            </p:cNvCxnSpPr>
            <p:nvPr/>
          </p:nvCxnSpPr>
          <p:spPr>
            <a:xfrm>
              <a:off x="3615034" y="-1855626"/>
              <a:ext cx="1" cy="73555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7" name="Straight Connector 486">
              <a:extLst>
                <a:ext uri="{FF2B5EF4-FFF2-40B4-BE49-F238E27FC236}">
                  <a16:creationId xmlns:a16="http://schemas.microsoft.com/office/drawing/2014/main" id="{BFB08BAF-8AEE-4410-A817-A07D6532D1F7}"/>
                </a:ext>
              </a:extLst>
            </p:cNvPr>
            <p:cNvCxnSpPr>
              <a:cxnSpLocks/>
              <a:stCxn id="466" idx="2"/>
              <a:endCxn id="482" idx="0"/>
            </p:cNvCxnSpPr>
            <p:nvPr/>
          </p:nvCxnSpPr>
          <p:spPr>
            <a:xfrm>
              <a:off x="3615034" y="-1855626"/>
              <a:ext cx="2078196" cy="73376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8" name="Straight Connector 487">
              <a:extLst>
                <a:ext uri="{FF2B5EF4-FFF2-40B4-BE49-F238E27FC236}">
                  <a16:creationId xmlns:a16="http://schemas.microsoft.com/office/drawing/2014/main" id="{83C2C27F-4D10-403C-99D6-A57B68D58D9D}"/>
                </a:ext>
              </a:extLst>
            </p:cNvPr>
            <p:cNvCxnSpPr>
              <a:cxnSpLocks/>
              <a:stCxn id="481" idx="1"/>
              <a:endCxn id="191" idx="3"/>
            </p:cNvCxnSpPr>
            <p:nvPr/>
          </p:nvCxnSpPr>
          <p:spPr>
            <a:xfrm flipH="1">
              <a:off x="7904908" y="-937196"/>
              <a:ext cx="464806" cy="1919"/>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145" name="Tekstvak 144">
              <a:extLst>
                <a:ext uri="{FF2B5EF4-FFF2-40B4-BE49-F238E27FC236}">
                  <a16:creationId xmlns:a16="http://schemas.microsoft.com/office/drawing/2014/main" id="{5BC6A67D-73D9-4AE0-B784-DF3840E09E04}"/>
                </a:ext>
              </a:extLst>
            </p:cNvPr>
            <p:cNvSpPr txBox="1"/>
            <p:nvPr/>
          </p:nvSpPr>
          <p:spPr>
            <a:xfrm>
              <a:off x="9105988" y="2748513"/>
              <a:ext cx="1863356" cy="461665"/>
            </a:xfrm>
            <a:prstGeom prst="rect">
              <a:avLst/>
            </a:prstGeom>
            <a:solidFill>
              <a:schemeClr val="accent2">
                <a:lumMod val="40000"/>
                <a:lumOff val="60000"/>
                <a:alpha val="38000"/>
              </a:schemeClr>
            </a:solidFill>
          </p:spPr>
          <p:txBody>
            <a:bodyPr wrap="square" rtlCol="0">
              <a:spAutoFit/>
            </a:bodyPr>
            <a:lstStyle/>
            <a:p>
              <a:r>
                <a:rPr lang="nl-NL" sz="2400" b="1" dirty="0" err="1"/>
                <a:t>Grassywoods</a:t>
              </a:r>
              <a:endParaRPr lang="en-GB" sz="2400" b="1" dirty="0"/>
            </a:p>
          </p:txBody>
        </p:sp>
        <p:sp>
          <p:nvSpPr>
            <p:cNvPr id="491" name="Freeform: Shape 490">
              <a:extLst>
                <a:ext uri="{FF2B5EF4-FFF2-40B4-BE49-F238E27FC236}">
                  <a16:creationId xmlns:a16="http://schemas.microsoft.com/office/drawing/2014/main" id="{7BB32326-B167-402B-B001-C8A1E8332592}"/>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72935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a:xfrm>
            <a:off x="838200" y="1813877"/>
            <a:ext cx="10515600" cy="4351338"/>
          </a:xfrm>
        </p:spPr>
        <p:txBody>
          <a:bodyPr/>
          <a:lstStyle/>
          <a:p>
            <a:r>
              <a:rPr lang="en-US" dirty="0"/>
              <a:t>Both Grassy Basin and Grassy Woods communities have use rights of the river’s water so the water body section covering the boundary between the two communities is registered as public land with use rights allocated to the two communities.</a:t>
            </a:r>
            <a:endParaRPr lang="en-NL" dirty="0"/>
          </a:p>
        </p:txBody>
      </p:sp>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grpSp>
        <p:nvGrpSpPr>
          <p:cNvPr id="4" name="Group 3">
            <a:extLst>
              <a:ext uri="{FF2B5EF4-FFF2-40B4-BE49-F238E27FC236}">
                <a16:creationId xmlns:a16="http://schemas.microsoft.com/office/drawing/2014/main" id="{20EC1042-E383-4C42-B519-0B0EDEC9384B}"/>
              </a:ext>
            </a:extLst>
          </p:cNvPr>
          <p:cNvGrpSpPr/>
          <p:nvPr/>
        </p:nvGrpSpPr>
        <p:grpSpPr>
          <a:xfrm>
            <a:off x="1280160" y="3561656"/>
            <a:ext cx="8378189" cy="2994084"/>
            <a:chOff x="1280160" y="3561656"/>
            <a:chExt cx="8378189" cy="2994084"/>
          </a:xfrm>
        </p:grpSpPr>
        <p:cxnSp>
          <p:nvCxnSpPr>
            <p:cNvPr id="99" name="Straight Connector 98">
              <a:extLst>
                <a:ext uri="{FF2B5EF4-FFF2-40B4-BE49-F238E27FC236}">
                  <a16:creationId xmlns:a16="http://schemas.microsoft.com/office/drawing/2014/main" id="{3B022D09-E797-4306-8142-4095554F2937}"/>
                </a:ext>
              </a:extLst>
            </p:cNvPr>
            <p:cNvCxnSpPr>
              <a:cxnSpLocks/>
              <a:stCxn id="98" idx="3"/>
              <a:endCxn id="100" idx="1"/>
            </p:cNvCxnSpPr>
            <p:nvPr/>
          </p:nvCxnSpPr>
          <p:spPr>
            <a:xfrm>
              <a:off x="2729643" y="3952181"/>
              <a:ext cx="95414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9BB8D9-D944-4F12-8FDB-E8DCEFDE596A}"/>
                </a:ext>
              </a:extLst>
            </p:cNvPr>
            <p:cNvCxnSpPr>
              <a:cxnSpLocks/>
              <a:stCxn id="9" idx="3"/>
              <a:endCxn id="35" idx="1"/>
            </p:cNvCxnSpPr>
            <p:nvPr/>
          </p:nvCxnSpPr>
          <p:spPr>
            <a:xfrm>
              <a:off x="2607723" y="6165215"/>
              <a:ext cx="107606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F98F6C-27D6-4A89-837F-8C8454A76876}"/>
                </a:ext>
              </a:extLst>
            </p:cNvPr>
            <p:cNvCxnSpPr>
              <a:cxnSpLocks/>
              <a:stCxn id="35" idx="3"/>
              <a:endCxn id="29" idx="1"/>
            </p:cNvCxnSpPr>
            <p:nvPr/>
          </p:nvCxnSpPr>
          <p:spPr>
            <a:xfrm flipV="1">
              <a:off x="5181599" y="5068095"/>
              <a:ext cx="949820" cy="109712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DA317930-DD47-4BF7-95F5-EC85E4CA80EC}"/>
                </a:ext>
              </a:extLst>
            </p:cNvPr>
            <p:cNvSpPr txBox="1"/>
            <p:nvPr/>
          </p:nvSpPr>
          <p:spPr>
            <a:xfrm>
              <a:off x="8433086" y="4778645"/>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WG02</a:t>
              </a:r>
              <a:endParaRPr lang="en-NL" dirty="0"/>
            </a:p>
          </p:txBody>
        </p:sp>
        <p:sp>
          <p:nvSpPr>
            <p:cNvPr id="98" name="Rectangle 97">
              <a:extLst>
                <a:ext uri="{FF2B5EF4-FFF2-40B4-BE49-F238E27FC236}">
                  <a16:creationId xmlns:a16="http://schemas.microsoft.com/office/drawing/2014/main" id="{0FFC9AB3-C52C-4B88-80CE-95DA692958E7}"/>
                </a:ext>
              </a:extLst>
            </p:cNvPr>
            <p:cNvSpPr/>
            <p:nvPr/>
          </p:nvSpPr>
          <p:spPr>
            <a:xfrm>
              <a:off x="1280160" y="3561656"/>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sp>
          <p:nvSpPr>
            <p:cNvPr id="9" name="Rectangle 8">
              <a:extLst>
                <a:ext uri="{FF2B5EF4-FFF2-40B4-BE49-F238E27FC236}">
                  <a16:creationId xmlns:a16="http://schemas.microsoft.com/office/drawing/2014/main" id="{2AF37CC5-6D55-4E7F-9DDE-2E07B868A537}"/>
                </a:ext>
              </a:extLst>
            </p:cNvPr>
            <p:cNvSpPr/>
            <p:nvPr/>
          </p:nvSpPr>
          <p:spPr>
            <a:xfrm>
              <a:off x="1297643" y="5774690"/>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10" name="Rectangle 9">
              <a:extLst>
                <a:ext uri="{FF2B5EF4-FFF2-40B4-BE49-F238E27FC236}">
                  <a16:creationId xmlns:a16="http://schemas.microsoft.com/office/drawing/2014/main" id="{6FA48EB7-0235-4D37-A6CC-B82D783200C0}"/>
                </a:ext>
              </a:extLst>
            </p:cNvPr>
            <p:cNvSpPr/>
            <p:nvPr/>
          </p:nvSpPr>
          <p:spPr>
            <a:xfrm>
              <a:off x="1297643" y="4677569"/>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Woods community</a:t>
              </a:r>
              <a:endParaRPr lang="en-NL" dirty="0">
                <a:solidFill>
                  <a:sysClr val="windowText" lastClr="000000"/>
                </a:solidFill>
              </a:endParaRPr>
            </a:p>
          </p:txBody>
        </p:sp>
        <p:sp>
          <p:nvSpPr>
            <p:cNvPr id="100" name="TextBox 99">
              <a:extLst>
                <a:ext uri="{FF2B5EF4-FFF2-40B4-BE49-F238E27FC236}">
                  <a16:creationId xmlns:a16="http://schemas.microsoft.com/office/drawing/2014/main" id="{927BEA0B-B705-4E53-8089-91F81E846FA7}"/>
                </a:ext>
              </a:extLst>
            </p:cNvPr>
            <p:cNvSpPr txBox="1"/>
            <p:nvPr/>
          </p:nvSpPr>
          <p:spPr>
            <a:xfrm>
              <a:off x="3683790" y="3629016"/>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 Right-R02</a:t>
              </a:r>
              <a:endParaRPr lang="en-NL" dirty="0"/>
            </a:p>
          </p:txBody>
        </p:sp>
        <p:sp>
          <p:nvSpPr>
            <p:cNvPr id="35" name="TextBox 34">
              <a:extLst>
                <a:ext uri="{FF2B5EF4-FFF2-40B4-BE49-F238E27FC236}">
                  <a16:creationId xmlns:a16="http://schemas.microsoft.com/office/drawing/2014/main" id="{7D3674DB-D84B-42D6-B24F-E355AD1E99E1}"/>
                </a:ext>
              </a:extLst>
            </p:cNvPr>
            <p:cNvSpPr txBox="1"/>
            <p:nvPr/>
          </p:nvSpPr>
          <p:spPr>
            <a:xfrm>
              <a:off x="3683790" y="5842050"/>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Usufructuary Right-R05</a:t>
              </a:r>
              <a:endParaRPr lang="en-NL" dirty="0"/>
            </a:p>
          </p:txBody>
        </p:sp>
        <p:sp>
          <p:nvSpPr>
            <p:cNvPr id="12" name="TextBox 11">
              <a:extLst>
                <a:ext uri="{FF2B5EF4-FFF2-40B4-BE49-F238E27FC236}">
                  <a16:creationId xmlns:a16="http://schemas.microsoft.com/office/drawing/2014/main" id="{3C8075E9-B0F1-4541-842F-B1A304852A2B}"/>
                </a:ext>
              </a:extLst>
            </p:cNvPr>
            <p:cNvSpPr txBox="1"/>
            <p:nvPr/>
          </p:nvSpPr>
          <p:spPr>
            <a:xfrm>
              <a:off x="3683790" y="4744929"/>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Usufructuary Right-R04</a:t>
              </a:r>
              <a:endParaRPr lang="en-NL" dirty="0"/>
            </a:p>
          </p:txBody>
        </p:sp>
        <p:cxnSp>
          <p:nvCxnSpPr>
            <p:cNvPr id="13" name="Straight Connector 12">
              <a:extLst>
                <a:ext uri="{FF2B5EF4-FFF2-40B4-BE49-F238E27FC236}">
                  <a16:creationId xmlns:a16="http://schemas.microsoft.com/office/drawing/2014/main" id="{74E44B6A-3474-476F-8448-61F480193E61}"/>
                </a:ext>
              </a:extLst>
            </p:cNvPr>
            <p:cNvCxnSpPr>
              <a:cxnSpLocks/>
              <a:stCxn id="12" idx="3"/>
              <a:endCxn id="29" idx="1"/>
            </p:cNvCxnSpPr>
            <p:nvPr/>
          </p:nvCxnSpPr>
          <p:spPr>
            <a:xfrm>
              <a:off x="5181599" y="5068095"/>
              <a:ext cx="949820"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752AF161-6088-443D-8A97-1FB8B0A527BB}"/>
                </a:ext>
              </a:extLst>
            </p:cNvPr>
            <p:cNvCxnSpPr>
              <a:cxnSpLocks/>
              <a:stCxn id="10" idx="3"/>
              <a:endCxn id="12" idx="1"/>
            </p:cNvCxnSpPr>
            <p:nvPr/>
          </p:nvCxnSpPr>
          <p:spPr>
            <a:xfrm>
              <a:off x="2607723" y="5068094"/>
              <a:ext cx="1076067"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9" name="Rechthoek 10">
              <a:extLst>
                <a:ext uri="{FF2B5EF4-FFF2-40B4-BE49-F238E27FC236}">
                  <a16:creationId xmlns:a16="http://schemas.microsoft.com/office/drawing/2014/main" id="{7622AB39-66AA-4883-B665-DFED3D1A35FE}"/>
                </a:ext>
              </a:extLst>
            </p:cNvPr>
            <p:cNvSpPr/>
            <p:nvPr/>
          </p:nvSpPr>
          <p:spPr>
            <a:xfrm>
              <a:off x="6131419" y="4778645"/>
              <a:ext cx="1225598" cy="578899"/>
            </a:xfrm>
            <a:prstGeom prst="rect">
              <a:avLst/>
            </a:prstGeom>
            <a:solidFill>
              <a:srgbClr val="FFFF99"/>
            </a:solidFill>
            <a:ln w="12700">
              <a:solidFill>
                <a:schemeClr val="tx1"/>
              </a:solidFill>
            </a:ln>
          </p:spPr>
          <p:txBody>
            <a:bodyPr wrap="square" rtlCol="0" anchor="ctr">
              <a:noAutofit/>
            </a:bodyPr>
            <a:lstStyle/>
            <a:p>
              <a:pPr algn="ctr"/>
              <a:r>
                <a:rPr lang="nl-NL" dirty="0">
                  <a:solidFill>
                    <a:schemeClr val="tx1"/>
                  </a:solidFill>
                </a:rPr>
                <a:t>BAU-R02</a:t>
              </a:r>
            </a:p>
          </p:txBody>
        </p:sp>
        <p:cxnSp>
          <p:nvCxnSpPr>
            <p:cNvPr id="41" name="Straight Connector 40">
              <a:extLst>
                <a:ext uri="{FF2B5EF4-FFF2-40B4-BE49-F238E27FC236}">
                  <a16:creationId xmlns:a16="http://schemas.microsoft.com/office/drawing/2014/main" id="{EAD22513-1DA5-4E1A-AC47-001D7688EDD2}"/>
                </a:ext>
              </a:extLst>
            </p:cNvPr>
            <p:cNvCxnSpPr>
              <a:cxnSpLocks/>
              <a:stCxn id="29" idx="3"/>
              <a:endCxn id="7" idx="1"/>
            </p:cNvCxnSpPr>
            <p:nvPr/>
          </p:nvCxnSpPr>
          <p:spPr>
            <a:xfrm>
              <a:off x="7357017" y="5068095"/>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70" name="Straight Connector 69">
              <a:extLst>
                <a:ext uri="{FF2B5EF4-FFF2-40B4-BE49-F238E27FC236}">
                  <a16:creationId xmlns:a16="http://schemas.microsoft.com/office/drawing/2014/main" id="{DC1EA6E4-08FC-4AA7-933A-0F989E2BC228}"/>
                </a:ext>
              </a:extLst>
            </p:cNvPr>
            <p:cNvCxnSpPr>
              <a:cxnSpLocks/>
              <a:stCxn id="100" idx="3"/>
              <a:endCxn id="29" idx="1"/>
            </p:cNvCxnSpPr>
            <p:nvPr/>
          </p:nvCxnSpPr>
          <p:spPr>
            <a:xfrm>
              <a:off x="5181599" y="3952182"/>
              <a:ext cx="949820" cy="111591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4403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B867A24-B3F5-40C1-9D90-2C052324ACBA}"/>
              </a:ext>
            </a:extLst>
          </p:cNvPr>
          <p:cNvGrpSpPr/>
          <p:nvPr/>
        </p:nvGrpSpPr>
        <p:grpSpPr>
          <a:xfrm>
            <a:off x="380424" y="1865558"/>
            <a:ext cx="8957925" cy="2286655"/>
            <a:chOff x="380424" y="1865558"/>
            <a:chExt cx="8957925" cy="2286655"/>
          </a:xfrm>
        </p:grpSpPr>
        <p:sp>
          <p:nvSpPr>
            <p:cNvPr id="73" name="Rechthoek 72">
              <a:extLst>
                <a:ext uri="{FF2B5EF4-FFF2-40B4-BE49-F238E27FC236}">
                  <a16:creationId xmlns:a16="http://schemas.microsoft.com/office/drawing/2014/main" id="{79C83E01-C351-4376-8EF2-273B7E036579}"/>
                </a:ext>
              </a:extLst>
            </p:cNvPr>
            <p:cNvSpPr/>
            <p:nvPr/>
          </p:nvSpPr>
          <p:spPr>
            <a:xfrm>
              <a:off x="7262996" y="269188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37" idx="1"/>
            </p:cNvCxnSpPr>
            <p:nvPr/>
          </p:nvCxnSpPr>
          <p:spPr>
            <a:xfrm>
              <a:off x="5766763" y="2182556"/>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82556"/>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76" idx="3"/>
            </p:cNvCxnSpPr>
            <p:nvPr/>
          </p:nvCxnSpPr>
          <p:spPr>
            <a:xfrm flipH="1" flipV="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89" idx="3"/>
            </p:cNvCxnSpPr>
            <p:nvPr/>
          </p:nvCxnSpPr>
          <p:spPr>
            <a:xfrm flipH="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76" idx="3"/>
            </p:cNvCxnSpPr>
            <p:nvPr/>
          </p:nvCxnSpPr>
          <p:spPr>
            <a:xfrm flipH="1" flipV="1">
              <a:off x="5766763" y="2182556"/>
              <a:ext cx="1496233" cy="8263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CDC745A-3D96-4D11-B1C4-F11A72FD4950}"/>
                </a:ext>
              </a:extLst>
            </p:cNvPr>
            <p:cNvGrpSpPr/>
            <p:nvPr/>
          </p:nvGrpSpPr>
          <p:grpSpPr>
            <a:xfrm>
              <a:off x="380424" y="1865558"/>
              <a:ext cx="8957924" cy="633996"/>
              <a:chOff x="380424" y="1865558"/>
              <a:chExt cx="8957924"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65558"/>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7262995" y="1865558"/>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65558"/>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835215"/>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67" idx="1"/>
            </p:cNvCxnSpPr>
            <p:nvPr/>
          </p:nvCxnSpPr>
          <p:spPr>
            <a:xfrm>
              <a:off x="5766763" y="3835215"/>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93B5CF-EC37-450E-9B9F-6192EDD89EC1}"/>
                </a:ext>
              </a:extLst>
            </p:cNvPr>
            <p:cNvGrpSpPr/>
            <p:nvPr/>
          </p:nvGrpSpPr>
          <p:grpSpPr>
            <a:xfrm>
              <a:off x="380424" y="3518217"/>
              <a:ext cx="8957924" cy="633996"/>
              <a:chOff x="380424" y="3518217"/>
              <a:chExt cx="8957924" cy="633996"/>
            </a:xfrm>
          </p:grpSpPr>
          <p:sp>
            <p:nvSpPr>
              <p:cNvPr id="67" name="Rechthoek 66">
                <a:extLst>
                  <a:ext uri="{FF2B5EF4-FFF2-40B4-BE49-F238E27FC236}">
                    <a16:creationId xmlns:a16="http://schemas.microsoft.com/office/drawing/2014/main" id="{400A141F-ACE5-4295-9B53-7ADBB164B071}"/>
                  </a:ext>
                </a:extLst>
              </p:cNvPr>
              <p:cNvSpPr/>
              <p:nvPr/>
            </p:nvSpPr>
            <p:spPr>
              <a:xfrm>
                <a:off x="7262995" y="351821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51821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691410" y="351821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Ownership</a:t>
                </a:r>
                <a:r>
                  <a:rPr lang="nl-NL" dirty="0">
                    <a:solidFill>
                      <a:schemeClr val="tx1"/>
                    </a:solidFill>
                  </a:rPr>
                  <a:t> Right03</a:t>
                </a:r>
              </a:p>
            </p:txBody>
          </p:sp>
        </p:grpSp>
        <p:cxnSp>
          <p:nvCxnSpPr>
            <p:cNvPr id="31" name="Rechte verbindingslijn 106">
              <a:extLst>
                <a:ext uri="{FF2B5EF4-FFF2-40B4-BE49-F238E27FC236}">
                  <a16:creationId xmlns:a16="http://schemas.microsoft.com/office/drawing/2014/main" id="{688A587E-FAF1-4869-B139-0BDAD0966B06}"/>
                </a:ext>
              </a:extLst>
            </p:cNvPr>
            <p:cNvCxnSpPr>
              <a:cxnSpLocks/>
              <a:stCxn id="73" idx="1"/>
              <a:endCxn id="89" idx="3"/>
            </p:cNvCxnSpPr>
            <p:nvPr/>
          </p:nvCxnSpPr>
          <p:spPr>
            <a:xfrm flipH="1">
              <a:off x="5766763" y="3008885"/>
              <a:ext cx="1496233" cy="826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78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p:txBody>
          <a:bodyPr/>
          <a:lstStyle/>
          <a:p>
            <a:r>
              <a:rPr lang="en-US" dirty="0"/>
              <a:t>In addition, Grassy Basin community have use rights of the in public forest the two communities is registered as public land with use rights allocated to the two communities.</a:t>
            </a:r>
            <a:endParaRPr lang="en-NL" dirty="0"/>
          </a:p>
        </p:txBody>
      </p:sp>
      <p:grpSp>
        <p:nvGrpSpPr>
          <p:cNvPr id="7" name="Group 6">
            <a:extLst>
              <a:ext uri="{FF2B5EF4-FFF2-40B4-BE49-F238E27FC236}">
                <a16:creationId xmlns:a16="http://schemas.microsoft.com/office/drawing/2014/main" id="{2142631B-0129-4F95-AFC4-833E6A231739}"/>
              </a:ext>
            </a:extLst>
          </p:cNvPr>
          <p:cNvGrpSpPr/>
          <p:nvPr/>
        </p:nvGrpSpPr>
        <p:grpSpPr>
          <a:xfrm>
            <a:off x="1312882" y="4079815"/>
            <a:ext cx="8326417" cy="2062539"/>
            <a:chOff x="1312882" y="4079815"/>
            <a:chExt cx="8326417" cy="2062539"/>
          </a:xfrm>
        </p:grpSpPr>
        <p:cxnSp>
          <p:nvCxnSpPr>
            <p:cNvPr id="22" name="Straight Connector 21">
              <a:extLst>
                <a:ext uri="{FF2B5EF4-FFF2-40B4-BE49-F238E27FC236}">
                  <a16:creationId xmlns:a16="http://schemas.microsoft.com/office/drawing/2014/main" id="{8800EBE1-C9A9-48F7-B9A3-774EC9802B2F}"/>
                </a:ext>
              </a:extLst>
            </p:cNvPr>
            <p:cNvCxnSpPr>
              <a:cxnSpLocks/>
              <a:stCxn id="51" idx="3"/>
              <a:endCxn id="29" idx="1"/>
            </p:cNvCxnSpPr>
            <p:nvPr/>
          </p:nvCxnSpPr>
          <p:spPr>
            <a:xfrm flipV="1">
              <a:off x="5181599" y="5068095"/>
              <a:ext cx="932041" cy="68373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E6AD1358-633F-4509-B712-9B7BFAEEA7DE}"/>
                </a:ext>
              </a:extLst>
            </p:cNvPr>
            <p:cNvSpPr txBox="1"/>
            <p:nvPr/>
          </p:nvSpPr>
          <p:spPr>
            <a:xfrm>
              <a:off x="8414036" y="4778645"/>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WG04</a:t>
              </a:r>
              <a:endParaRPr lang="en-NL" dirty="0"/>
            </a:p>
          </p:txBody>
        </p:sp>
        <p:sp>
          <p:nvSpPr>
            <p:cNvPr id="29" name="Rechthoek 10">
              <a:extLst>
                <a:ext uri="{FF2B5EF4-FFF2-40B4-BE49-F238E27FC236}">
                  <a16:creationId xmlns:a16="http://schemas.microsoft.com/office/drawing/2014/main" id="{78A6236B-3C79-4D60-94E5-CB0CC25CEC15}"/>
                </a:ext>
              </a:extLst>
            </p:cNvPr>
            <p:cNvSpPr/>
            <p:nvPr/>
          </p:nvSpPr>
          <p:spPr>
            <a:xfrm>
              <a:off x="6113640" y="4778645"/>
              <a:ext cx="1225598"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BAU-R04</a:t>
              </a:r>
              <a:endParaRPr lang="nl-NL" dirty="0">
                <a:solidFill>
                  <a:schemeClr val="tx1"/>
                </a:solidFill>
              </a:endParaRPr>
            </a:p>
          </p:txBody>
        </p:sp>
        <p:cxnSp>
          <p:nvCxnSpPr>
            <p:cNvPr id="30" name="Straight Connector 29">
              <a:extLst>
                <a:ext uri="{FF2B5EF4-FFF2-40B4-BE49-F238E27FC236}">
                  <a16:creationId xmlns:a16="http://schemas.microsoft.com/office/drawing/2014/main" id="{607E6335-D0D3-4074-80A2-4A71E1EAB370}"/>
                </a:ext>
              </a:extLst>
            </p:cNvPr>
            <p:cNvCxnSpPr>
              <a:cxnSpLocks/>
              <a:stCxn id="29" idx="3"/>
              <a:endCxn id="24" idx="1"/>
            </p:cNvCxnSpPr>
            <p:nvPr/>
          </p:nvCxnSpPr>
          <p:spPr>
            <a:xfrm>
              <a:off x="7339238" y="5068095"/>
              <a:ext cx="1074798"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5" name="Straight Connector 34">
              <a:extLst>
                <a:ext uri="{FF2B5EF4-FFF2-40B4-BE49-F238E27FC236}">
                  <a16:creationId xmlns:a16="http://schemas.microsoft.com/office/drawing/2014/main" id="{7A1B4B9D-398E-44E3-B7C2-34906F2F51E8}"/>
                </a:ext>
              </a:extLst>
            </p:cNvPr>
            <p:cNvCxnSpPr>
              <a:cxnSpLocks/>
              <a:stCxn id="63" idx="3"/>
              <a:endCxn id="29" idx="1"/>
            </p:cNvCxnSpPr>
            <p:nvPr/>
          </p:nvCxnSpPr>
          <p:spPr>
            <a:xfrm>
              <a:off x="5178243" y="4470341"/>
              <a:ext cx="935397" cy="59775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50" name="Straight Connector 49">
              <a:extLst>
                <a:ext uri="{FF2B5EF4-FFF2-40B4-BE49-F238E27FC236}">
                  <a16:creationId xmlns:a16="http://schemas.microsoft.com/office/drawing/2014/main" id="{C53E81AF-8C05-4F4D-BB8F-17BD2EADB821}"/>
                </a:ext>
              </a:extLst>
            </p:cNvPr>
            <p:cNvCxnSpPr>
              <a:cxnSpLocks/>
              <a:stCxn id="49" idx="3"/>
              <a:endCxn id="51" idx="1"/>
            </p:cNvCxnSpPr>
            <p:nvPr/>
          </p:nvCxnSpPr>
          <p:spPr>
            <a:xfrm>
              <a:off x="2622962" y="5751829"/>
              <a:ext cx="110579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F8EC1B1-ADCE-4B09-A99F-FAE922D3C0D5}"/>
                </a:ext>
              </a:extLst>
            </p:cNvPr>
            <p:cNvSpPr/>
            <p:nvPr/>
          </p:nvSpPr>
          <p:spPr>
            <a:xfrm>
              <a:off x="1312882" y="536130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a:t>
              </a:r>
              <a:r>
                <a:rPr lang="en-US">
                  <a:solidFill>
                    <a:sysClr val="windowText" lastClr="000000"/>
                  </a:solidFill>
                </a:rPr>
                <a:t>Basin community</a:t>
              </a:r>
              <a:endParaRPr lang="en-NL" dirty="0">
                <a:solidFill>
                  <a:sysClr val="windowText" lastClr="000000"/>
                </a:solidFill>
              </a:endParaRPr>
            </a:p>
          </p:txBody>
        </p:sp>
        <p:sp>
          <p:nvSpPr>
            <p:cNvPr id="61" name="Rectangle 60">
              <a:extLst>
                <a:ext uri="{FF2B5EF4-FFF2-40B4-BE49-F238E27FC236}">
                  <a16:creationId xmlns:a16="http://schemas.microsoft.com/office/drawing/2014/main" id="{F5F421F7-E276-414C-B66B-CDDBAF996157}"/>
                </a:ext>
              </a:extLst>
            </p:cNvPr>
            <p:cNvSpPr/>
            <p:nvPr/>
          </p:nvSpPr>
          <p:spPr>
            <a:xfrm>
              <a:off x="1312882" y="4079815"/>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cxnSp>
          <p:nvCxnSpPr>
            <p:cNvPr id="62" name="Straight Connector 61">
              <a:extLst>
                <a:ext uri="{FF2B5EF4-FFF2-40B4-BE49-F238E27FC236}">
                  <a16:creationId xmlns:a16="http://schemas.microsoft.com/office/drawing/2014/main" id="{DA4922E9-9854-43E8-9059-16481A0DFD59}"/>
                </a:ext>
              </a:extLst>
            </p:cNvPr>
            <p:cNvCxnSpPr>
              <a:cxnSpLocks/>
              <a:stCxn id="61" idx="3"/>
              <a:endCxn id="63" idx="1"/>
            </p:cNvCxnSpPr>
            <p:nvPr/>
          </p:nvCxnSpPr>
          <p:spPr>
            <a:xfrm>
              <a:off x="2762365" y="4470340"/>
              <a:ext cx="966395"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24227B-9865-4FAD-B05F-2AE8D3FCC69E}"/>
                </a:ext>
              </a:extLst>
            </p:cNvPr>
            <p:cNvSpPr txBox="1"/>
            <p:nvPr/>
          </p:nvSpPr>
          <p:spPr>
            <a:xfrm>
              <a:off x="3728760" y="5428664"/>
              <a:ext cx="145283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Usufructuary Right-R07</a:t>
              </a:r>
              <a:endParaRPr lang="en-NL" dirty="0"/>
            </a:p>
          </p:txBody>
        </p:sp>
        <p:sp>
          <p:nvSpPr>
            <p:cNvPr id="63" name="TextBox 62">
              <a:extLst>
                <a:ext uri="{FF2B5EF4-FFF2-40B4-BE49-F238E27FC236}">
                  <a16:creationId xmlns:a16="http://schemas.microsoft.com/office/drawing/2014/main" id="{7A3A9915-2F0A-4ECA-BFE8-665F95320069}"/>
                </a:ext>
              </a:extLst>
            </p:cNvPr>
            <p:cNvSpPr txBox="1"/>
            <p:nvPr/>
          </p:nvSpPr>
          <p:spPr>
            <a:xfrm>
              <a:off x="3728760" y="4147175"/>
              <a:ext cx="1449483"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 Right-R06</a:t>
              </a:r>
              <a:endParaRPr lang="en-NL" dirty="0"/>
            </a:p>
          </p:txBody>
        </p:sp>
      </p:grpSp>
    </p:spTree>
    <p:extLst>
      <p:ext uri="{BB962C8B-B14F-4D97-AF65-F5344CB8AC3E}">
        <p14:creationId xmlns:p14="http://schemas.microsoft.com/office/powerpoint/2010/main" val="1790105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a:xfrm>
            <a:off x="838200" y="1572577"/>
            <a:ext cx="10515600" cy="4351338"/>
          </a:xfrm>
        </p:spPr>
        <p:txBody>
          <a:bodyPr/>
          <a:lstStyle/>
          <a:p>
            <a:r>
              <a:rPr lang="en-US" dirty="0"/>
              <a:t>There is a responsibility on Grassy Woods community to maintain the part of the forest in its territory which is protected under national law. </a:t>
            </a:r>
          </a:p>
        </p:txBody>
      </p:sp>
      <p:sp>
        <p:nvSpPr>
          <p:cNvPr id="50" name="Rechthoek 27">
            <a:extLst>
              <a:ext uri="{FF2B5EF4-FFF2-40B4-BE49-F238E27FC236}">
                <a16:creationId xmlns:a16="http://schemas.microsoft.com/office/drawing/2014/main" id="{28C04E80-A00C-4BFE-A768-959024BC4E9E}"/>
              </a:ext>
            </a:extLst>
          </p:cNvPr>
          <p:cNvSpPr/>
          <p:nvPr/>
        </p:nvSpPr>
        <p:spPr>
          <a:xfrm>
            <a:off x="1172886" y="3279925"/>
            <a:ext cx="2075353" cy="957014"/>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err="1">
                <a:solidFill>
                  <a:sysClr val="windowText" lastClr="000000"/>
                </a:solidFill>
              </a:rPr>
              <a:t>Grassy</a:t>
            </a:r>
            <a:r>
              <a:rPr lang="nl-NL" dirty="0">
                <a:solidFill>
                  <a:sysClr val="windowText" lastClr="000000"/>
                </a:solidFill>
              </a:rPr>
              <a:t> Woods Community: </a:t>
            </a:r>
            <a:r>
              <a:rPr lang="nl-NL" dirty="0" err="1">
                <a:solidFill>
                  <a:sysClr val="windowText" lastClr="000000"/>
                </a:solidFill>
              </a:rPr>
              <a:t>LA_GroupParty</a:t>
            </a:r>
            <a:endParaRPr lang="nl-NL" dirty="0">
              <a:solidFill>
                <a:sysClr val="windowText" lastClr="000000"/>
              </a:solidFill>
            </a:endParaRPr>
          </a:p>
        </p:txBody>
      </p:sp>
      <p:cxnSp>
        <p:nvCxnSpPr>
          <p:cNvPr id="36" name="Rechte verbindingslijn 14">
            <a:extLst>
              <a:ext uri="{FF2B5EF4-FFF2-40B4-BE49-F238E27FC236}">
                <a16:creationId xmlns:a16="http://schemas.microsoft.com/office/drawing/2014/main" id="{5850D001-1D54-42C9-A088-73595DF861A3}"/>
              </a:ext>
            </a:extLst>
          </p:cNvPr>
          <p:cNvCxnSpPr>
            <a:cxnSpLocks/>
          </p:cNvCxnSpPr>
          <p:nvPr/>
        </p:nvCxnSpPr>
        <p:spPr>
          <a:xfrm flipV="1">
            <a:off x="3248239" y="3755620"/>
            <a:ext cx="683353"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15">
            <a:extLst>
              <a:ext uri="{FF2B5EF4-FFF2-40B4-BE49-F238E27FC236}">
                <a16:creationId xmlns:a16="http://schemas.microsoft.com/office/drawing/2014/main" id="{61FFABCA-81D4-4250-AD67-A13E80642AE9}"/>
              </a:ext>
            </a:extLst>
          </p:cNvPr>
          <p:cNvCxnSpPr>
            <a:cxnSpLocks/>
          </p:cNvCxnSpPr>
          <p:nvPr/>
        </p:nvCxnSpPr>
        <p:spPr>
          <a:xfrm>
            <a:off x="5157190" y="3755620"/>
            <a:ext cx="667309"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16">
            <a:extLst>
              <a:ext uri="{FF2B5EF4-FFF2-40B4-BE49-F238E27FC236}">
                <a16:creationId xmlns:a16="http://schemas.microsoft.com/office/drawing/2014/main" id="{76044D79-DC5C-4F64-B7A2-BADF79C60F7A}"/>
              </a:ext>
            </a:extLst>
          </p:cNvPr>
          <p:cNvCxnSpPr>
            <a:cxnSpLocks/>
          </p:cNvCxnSpPr>
          <p:nvPr/>
        </p:nvCxnSpPr>
        <p:spPr>
          <a:xfrm flipH="1">
            <a:off x="7050097" y="3755620"/>
            <a:ext cx="667309"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hthoek 10">
            <a:extLst>
              <a:ext uri="{FF2B5EF4-FFF2-40B4-BE49-F238E27FC236}">
                <a16:creationId xmlns:a16="http://schemas.microsoft.com/office/drawing/2014/main" id="{779D21EF-EA71-4D16-9843-A9921937293B}"/>
              </a:ext>
            </a:extLst>
          </p:cNvPr>
          <p:cNvSpPr/>
          <p:nvPr/>
        </p:nvSpPr>
        <p:spPr>
          <a:xfrm>
            <a:off x="5824499" y="3468983"/>
            <a:ext cx="1225598" cy="578899"/>
          </a:xfrm>
          <a:prstGeom prst="rect">
            <a:avLst/>
          </a:prstGeom>
          <a:solidFill>
            <a:srgbClr val="FFFF99"/>
          </a:solidFill>
          <a:ln w="12700">
            <a:solidFill>
              <a:schemeClr val="tx1"/>
            </a:solidFill>
          </a:ln>
        </p:spPr>
        <p:txBody>
          <a:bodyPr wrap="square" rtlCol="0" anchor="ctr">
            <a:noAutofit/>
          </a:bodyPr>
          <a:lstStyle/>
          <a:p>
            <a:pPr algn="ctr"/>
            <a:r>
              <a:rPr lang="nl-NL" dirty="0">
                <a:solidFill>
                  <a:schemeClr val="tx1"/>
                </a:solidFill>
              </a:rPr>
              <a:t>BAU-R03A</a:t>
            </a:r>
          </a:p>
        </p:txBody>
      </p:sp>
      <p:sp>
        <p:nvSpPr>
          <p:cNvPr id="46" name="Rechthoek 11">
            <a:extLst>
              <a:ext uri="{FF2B5EF4-FFF2-40B4-BE49-F238E27FC236}">
                <a16:creationId xmlns:a16="http://schemas.microsoft.com/office/drawing/2014/main" id="{F60CB737-4C40-4AEA-AD09-CD89DA1ADE99}"/>
              </a:ext>
            </a:extLst>
          </p:cNvPr>
          <p:cNvSpPr/>
          <p:nvPr/>
        </p:nvSpPr>
        <p:spPr>
          <a:xfrm>
            <a:off x="7717406" y="3468983"/>
            <a:ext cx="1225598"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WG03A</a:t>
            </a:r>
          </a:p>
        </p:txBody>
      </p:sp>
      <p:sp>
        <p:nvSpPr>
          <p:cNvPr id="47" name="Rechthoek 13">
            <a:extLst>
              <a:ext uri="{FF2B5EF4-FFF2-40B4-BE49-F238E27FC236}">
                <a16:creationId xmlns:a16="http://schemas.microsoft.com/office/drawing/2014/main" id="{BF20156E-EAE0-4E71-94DF-A01AC8F241AA}"/>
              </a:ext>
            </a:extLst>
          </p:cNvPr>
          <p:cNvSpPr/>
          <p:nvPr/>
        </p:nvSpPr>
        <p:spPr>
          <a:xfrm>
            <a:off x="3931592" y="3468982"/>
            <a:ext cx="1225598" cy="578900"/>
          </a:xfrm>
          <a:prstGeom prst="rect">
            <a:avLst/>
          </a:prstGeom>
          <a:solidFill>
            <a:srgbClr val="FFFF99"/>
          </a:solidFill>
          <a:ln w="12700">
            <a:solidFill>
              <a:schemeClr val="tx1"/>
            </a:solidFill>
          </a:ln>
        </p:spPr>
        <p:txBody>
          <a:bodyPr wrap="square" rtlCol="0" anchor="ctr">
            <a:noAutofit/>
          </a:bodyPr>
          <a:lstStyle/>
          <a:p>
            <a:pPr algn="ctr"/>
            <a:r>
              <a:rPr lang="nl-NL" dirty="0" err="1">
                <a:solidFill>
                  <a:schemeClr val="tx1"/>
                </a:solidFill>
              </a:rPr>
              <a:t>Ownership</a:t>
            </a:r>
            <a:r>
              <a:rPr lang="nl-NL" dirty="0">
                <a:solidFill>
                  <a:schemeClr val="tx1"/>
                </a:solidFill>
              </a:rPr>
              <a:t> Right-R03</a:t>
            </a:r>
          </a:p>
        </p:txBody>
      </p:sp>
      <p:grpSp>
        <p:nvGrpSpPr>
          <p:cNvPr id="26" name="Group 25">
            <a:extLst>
              <a:ext uri="{FF2B5EF4-FFF2-40B4-BE49-F238E27FC236}">
                <a16:creationId xmlns:a16="http://schemas.microsoft.com/office/drawing/2014/main" id="{4A6FB2B4-72AC-444A-919B-F06448778F4A}"/>
              </a:ext>
            </a:extLst>
          </p:cNvPr>
          <p:cNvGrpSpPr/>
          <p:nvPr/>
        </p:nvGrpSpPr>
        <p:grpSpPr>
          <a:xfrm>
            <a:off x="1838960" y="4794576"/>
            <a:ext cx="7853344" cy="1714067"/>
            <a:chOff x="1838960" y="4794576"/>
            <a:chExt cx="7853344" cy="1714067"/>
          </a:xfrm>
        </p:grpSpPr>
        <p:cxnSp>
          <p:nvCxnSpPr>
            <p:cNvPr id="60" name="Rechte verbindingslijn 14">
              <a:extLst>
                <a:ext uri="{FF2B5EF4-FFF2-40B4-BE49-F238E27FC236}">
                  <a16:creationId xmlns:a16="http://schemas.microsoft.com/office/drawing/2014/main" id="{6EF5D795-864A-4852-947F-A819C286291A}"/>
                </a:ext>
              </a:extLst>
            </p:cNvPr>
            <p:cNvCxnSpPr>
              <a:cxnSpLocks/>
              <a:stCxn id="59" idx="3"/>
              <a:endCxn id="64" idx="1"/>
            </p:cNvCxnSpPr>
            <p:nvPr/>
          </p:nvCxnSpPr>
          <p:spPr>
            <a:xfrm>
              <a:off x="3146552" y="5651610"/>
              <a:ext cx="785039" cy="5675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Rechte verbindingslijn 15">
              <a:extLst>
                <a:ext uri="{FF2B5EF4-FFF2-40B4-BE49-F238E27FC236}">
                  <a16:creationId xmlns:a16="http://schemas.microsoft.com/office/drawing/2014/main" id="{40DE16B1-9BB0-4BED-BD92-F4ED766C8087}"/>
                </a:ext>
              </a:extLst>
            </p:cNvPr>
            <p:cNvCxnSpPr>
              <a:cxnSpLocks/>
              <a:stCxn id="64" idx="3"/>
              <a:endCxn id="63" idx="1"/>
            </p:cNvCxnSpPr>
            <p:nvPr/>
          </p:nvCxnSpPr>
          <p:spPr>
            <a:xfrm flipV="1">
              <a:off x="5906490" y="5651611"/>
              <a:ext cx="667309" cy="5675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16">
              <a:extLst>
                <a:ext uri="{FF2B5EF4-FFF2-40B4-BE49-F238E27FC236}">
                  <a16:creationId xmlns:a16="http://schemas.microsoft.com/office/drawing/2014/main" id="{40336124-7B27-4423-B9C1-77A59EB6B267}"/>
                </a:ext>
              </a:extLst>
            </p:cNvPr>
            <p:cNvCxnSpPr>
              <a:cxnSpLocks/>
              <a:stCxn id="48" idx="1"/>
              <a:endCxn id="63" idx="3"/>
            </p:cNvCxnSpPr>
            <p:nvPr/>
          </p:nvCxnSpPr>
          <p:spPr>
            <a:xfrm flipH="1">
              <a:off x="7799397" y="5651611"/>
              <a:ext cx="6673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6D87AB1-28E6-4440-B25D-1F3C4EA6A239}"/>
                </a:ext>
              </a:extLst>
            </p:cNvPr>
            <p:cNvGrpSpPr/>
            <p:nvPr/>
          </p:nvGrpSpPr>
          <p:grpSpPr>
            <a:xfrm>
              <a:off x="1838960" y="5262990"/>
              <a:ext cx="7853344" cy="777240"/>
              <a:chOff x="1838960" y="5080287"/>
              <a:chExt cx="7853344" cy="777240"/>
            </a:xfrm>
          </p:grpSpPr>
          <p:sp>
            <p:nvSpPr>
              <p:cNvPr id="48" name="Rechthoek 11">
                <a:extLst>
                  <a:ext uri="{FF2B5EF4-FFF2-40B4-BE49-F238E27FC236}">
                    <a16:creationId xmlns:a16="http://schemas.microsoft.com/office/drawing/2014/main" id="{4B798816-2B3C-4B65-BA94-B8C3BDC2A8C8}"/>
                  </a:ext>
                </a:extLst>
              </p:cNvPr>
              <p:cNvSpPr/>
              <p:nvPr/>
            </p:nvSpPr>
            <p:spPr>
              <a:xfrm>
                <a:off x="8466706" y="5179458"/>
                <a:ext cx="1225598"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WG03B</a:t>
                </a:r>
                <a:endParaRPr lang="nl-NL" dirty="0">
                  <a:solidFill>
                    <a:schemeClr val="tx1"/>
                  </a:solidFill>
                </a:endParaRPr>
              </a:p>
            </p:txBody>
          </p:sp>
          <p:sp>
            <p:nvSpPr>
              <p:cNvPr id="59" name="Rechthoek 27">
                <a:extLst>
                  <a:ext uri="{FF2B5EF4-FFF2-40B4-BE49-F238E27FC236}">
                    <a16:creationId xmlns:a16="http://schemas.microsoft.com/office/drawing/2014/main" id="{A134D3DF-F118-4A61-9AC3-7C4AF8D87E9A}"/>
                  </a:ext>
                </a:extLst>
              </p:cNvPr>
              <p:cNvSpPr/>
              <p:nvPr/>
            </p:nvSpPr>
            <p:spPr>
              <a:xfrm>
                <a:off x="1838960" y="5080287"/>
                <a:ext cx="1307592" cy="77724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err="1">
                    <a:solidFill>
                      <a:sysClr val="windowText" lastClr="000000"/>
                    </a:solidFill>
                  </a:rPr>
                  <a:t>Grassy</a:t>
                </a:r>
                <a:r>
                  <a:rPr lang="nl-NL" dirty="0">
                    <a:solidFill>
                      <a:sysClr val="windowText" lastClr="000000"/>
                    </a:solidFill>
                  </a:rPr>
                  <a:t> Woods Community</a:t>
                </a:r>
              </a:p>
            </p:txBody>
          </p:sp>
          <p:sp>
            <p:nvSpPr>
              <p:cNvPr id="63" name="Rechthoek 10">
                <a:extLst>
                  <a:ext uri="{FF2B5EF4-FFF2-40B4-BE49-F238E27FC236}">
                    <a16:creationId xmlns:a16="http://schemas.microsoft.com/office/drawing/2014/main" id="{A645A0E3-12EC-4ADD-B9D8-0F8545E3BF84}"/>
                  </a:ext>
                </a:extLst>
              </p:cNvPr>
              <p:cNvSpPr/>
              <p:nvPr/>
            </p:nvSpPr>
            <p:spPr>
              <a:xfrm>
                <a:off x="6573799" y="5179458"/>
                <a:ext cx="1225598"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BAU-R03B</a:t>
                </a:r>
                <a:endParaRPr lang="nl-NL" dirty="0">
                  <a:solidFill>
                    <a:schemeClr val="tx1"/>
                  </a:solidFill>
                </a:endParaRPr>
              </a:p>
            </p:txBody>
          </p:sp>
        </p:grpSp>
        <p:sp>
          <p:nvSpPr>
            <p:cNvPr id="64" name="Rechthoek 13">
              <a:extLst>
                <a:ext uri="{FF2B5EF4-FFF2-40B4-BE49-F238E27FC236}">
                  <a16:creationId xmlns:a16="http://schemas.microsoft.com/office/drawing/2014/main" id="{39BEAA15-46E9-44AD-BACB-4D62C5981532}"/>
                </a:ext>
              </a:extLst>
            </p:cNvPr>
            <p:cNvSpPr/>
            <p:nvPr/>
          </p:nvSpPr>
          <p:spPr>
            <a:xfrm>
              <a:off x="3931591" y="5929744"/>
              <a:ext cx="1974899"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Maintenance Responsibility-R14</a:t>
              </a:r>
              <a:endParaRPr lang="nl-NL" dirty="0">
                <a:solidFill>
                  <a:schemeClr val="tx1"/>
                </a:solidFill>
              </a:endParaRPr>
            </a:p>
          </p:txBody>
        </p:sp>
        <p:cxnSp>
          <p:nvCxnSpPr>
            <p:cNvPr id="65" name="Rechte verbindingslijn 14">
              <a:extLst>
                <a:ext uri="{FF2B5EF4-FFF2-40B4-BE49-F238E27FC236}">
                  <a16:creationId xmlns:a16="http://schemas.microsoft.com/office/drawing/2014/main" id="{573B2223-996A-4A85-88A6-5A8FFB6C31D4}"/>
                </a:ext>
              </a:extLst>
            </p:cNvPr>
            <p:cNvCxnSpPr>
              <a:cxnSpLocks/>
              <a:stCxn id="59" idx="3"/>
              <a:endCxn id="72" idx="1"/>
            </p:cNvCxnSpPr>
            <p:nvPr/>
          </p:nvCxnSpPr>
          <p:spPr>
            <a:xfrm flipV="1">
              <a:off x="3146552" y="5084026"/>
              <a:ext cx="1159689" cy="5675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Rechte verbindingslijn 15">
              <a:extLst>
                <a:ext uri="{FF2B5EF4-FFF2-40B4-BE49-F238E27FC236}">
                  <a16:creationId xmlns:a16="http://schemas.microsoft.com/office/drawing/2014/main" id="{9122D769-38F6-4D3B-A4AC-316528222F11}"/>
                </a:ext>
              </a:extLst>
            </p:cNvPr>
            <p:cNvCxnSpPr>
              <a:cxnSpLocks/>
              <a:stCxn id="72" idx="3"/>
              <a:endCxn id="63" idx="1"/>
            </p:cNvCxnSpPr>
            <p:nvPr/>
          </p:nvCxnSpPr>
          <p:spPr>
            <a:xfrm>
              <a:off x="5531839" y="5084026"/>
              <a:ext cx="1041960" cy="567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hthoek 13">
              <a:extLst>
                <a:ext uri="{FF2B5EF4-FFF2-40B4-BE49-F238E27FC236}">
                  <a16:creationId xmlns:a16="http://schemas.microsoft.com/office/drawing/2014/main" id="{25B67E0A-9881-4A35-9900-E5EC64BB16AE}"/>
                </a:ext>
              </a:extLst>
            </p:cNvPr>
            <p:cNvSpPr/>
            <p:nvPr/>
          </p:nvSpPr>
          <p:spPr>
            <a:xfrm>
              <a:off x="4306241" y="4794576"/>
              <a:ext cx="1225598" cy="578899"/>
            </a:xfrm>
            <a:prstGeom prst="rect">
              <a:avLst/>
            </a:prstGeom>
            <a:solidFill>
              <a:srgbClr val="FFFF99"/>
            </a:solidFill>
            <a:ln w="12700">
              <a:solidFill>
                <a:schemeClr val="tx1"/>
              </a:solidFill>
            </a:ln>
          </p:spPr>
          <p:txBody>
            <a:bodyPr wrap="square" rtlCol="0" anchor="ctr">
              <a:noAutofit/>
            </a:bodyPr>
            <a:lstStyle/>
            <a:p>
              <a:pPr algn="ctr"/>
              <a:r>
                <a:rPr lang="nl-NL"/>
                <a:t>Ownership</a:t>
              </a:r>
              <a:r>
                <a:rPr lang="nl-NL">
                  <a:solidFill>
                    <a:schemeClr val="tx1"/>
                  </a:solidFill>
                </a:rPr>
                <a:t> Right-R13</a:t>
              </a:r>
              <a:endParaRPr lang="nl-NL" dirty="0">
                <a:solidFill>
                  <a:schemeClr val="tx1"/>
                </a:solidFill>
              </a:endParaRPr>
            </a:p>
          </p:txBody>
        </p:sp>
      </p:grpSp>
    </p:spTree>
    <p:extLst>
      <p:ext uri="{BB962C8B-B14F-4D97-AF65-F5344CB8AC3E}">
        <p14:creationId xmlns:p14="http://schemas.microsoft.com/office/powerpoint/2010/main" val="122415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1E1D-F86F-4CDE-84F4-A83874C38F42}"/>
              </a:ext>
            </a:extLst>
          </p:cNvPr>
          <p:cNvSpPr>
            <a:spLocks noGrp="1"/>
          </p:cNvSpPr>
          <p:nvPr>
            <p:ph type="title"/>
          </p:nvPr>
        </p:nvSpPr>
        <p:spPr/>
        <p:txBody>
          <a:bodyPr/>
          <a:lstStyle/>
          <a:p>
            <a:r>
              <a:rPr lang="en-US" dirty="0"/>
              <a:t>Example – Community</a:t>
            </a:r>
            <a:endParaRPr lang="en-NL" dirty="0"/>
          </a:p>
        </p:txBody>
      </p:sp>
      <p:sp>
        <p:nvSpPr>
          <p:cNvPr id="3" name="Content Placeholder 2">
            <a:extLst>
              <a:ext uri="{FF2B5EF4-FFF2-40B4-BE49-F238E27FC236}">
                <a16:creationId xmlns:a16="http://schemas.microsoft.com/office/drawing/2014/main" id="{6291CA2B-C997-4BF7-A27A-EB69E3EA1319}"/>
              </a:ext>
            </a:extLst>
          </p:cNvPr>
          <p:cNvSpPr>
            <a:spLocks noGrp="1"/>
          </p:cNvSpPr>
          <p:nvPr>
            <p:ph idx="1"/>
          </p:nvPr>
        </p:nvSpPr>
        <p:spPr>
          <a:xfrm>
            <a:off x="838200" y="1389245"/>
            <a:ext cx="10515600" cy="4790615"/>
          </a:xfrm>
        </p:spPr>
        <p:txBody>
          <a:bodyPr/>
          <a:lstStyle/>
          <a:p>
            <a:pPr marL="0" indent="0">
              <a:buNone/>
            </a:pPr>
            <a:r>
              <a:rPr lang="en-US" dirty="0"/>
              <a:t>Individual with permanent rights to activities in Forest WG04 based on being member of </a:t>
            </a:r>
            <a:r>
              <a:rPr lang="en-US" dirty="0" err="1"/>
              <a:t>Grassybasin</a:t>
            </a:r>
            <a:r>
              <a:rPr lang="en-US" dirty="0"/>
              <a:t> community. Individual with temporary rights to activities in Forest WG04 based on holding </a:t>
            </a:r>
            <a:r>
              <a:rPr lang="en-US" strike="sngStrike" dirty="0"/>
              <a:t>lease</a:t>
            </a:r>
            <a:r>
              <a:rPr lang="en-US" dirty="0"/>
              <a:t> rental of plot in </a:t>
            </a:r>
            <a:r>
              <a:rPr lang="en-US" dirty="0" err="1"/>
              <a:t>Grassybasin</a:t>
            </a:r>
            <a:r>
              <a:rPr lang="en-US" dirty="0"/>
              <a:t> community.</a:t>
            </a:r>
          </a:p>
          <a:p>
            <a:pPr marL="0" indent="0">
              <a:buNone/>
            </a:pPr>
            <a:endParaRPr lang="en-US" dirty="0"/>
          </a:p>
        </p:txBody>
      </p:sp>
      <p:grpSp>
        <p:nvGrpSpPr>
          <p:cNvPr id="20" name="Group 19">
            <a:extLst>
              <a:ext uri="{FF2B5EF4-FFF2-40B4-BE49-F238E27FC236}">
                <a16:creationId xmlns:a16="http://schemas.microsoft.com/office/drawing/2014/main" id="{8596FCC8-E0FB-4A65-9806-48C945D39D93}"/>
              </a:ext>
            </a:extLst>
          </p:cNvPr>
          <p:cNvGrpSpPr/>
          <p:nvPr/>
        </p:nvGrpSpPr>
        <p:grpSpPr>
          <a:xfrm>
            <a:off x="1168192" y="3288486"/>
            <a:ext cx="8378189" cy="3241258"/>
            <a:chOff x="1168192" y="3288486"/>
            <a:chExt cx="8378189" cy="3241258"/>
          </a:xfrm>
        </p:grpSpPr>
        <p:cxnSp>
          <p:nvCxnSpPr>
            <p:cNvPr id="31" name="Straight Connector 30">
              <a:extLst>
                <a:ext uri="{FF2B5EF4-FFF2-40B4-BE49-F238E27FC236}">
                  <a16:creationId xmlns:a16="http://schemas.microsoft.com/office/drawing/2014/main" id="{685A9B06-7ECB-438A-8EB0-762691703CB6}"/>
                </a:ext>
              </a:extLst>
            </p:cNvPr>
            <p:cNvCxnSpPr>
              <a:cxnSpLocks/>
              <a:stCxn id="35" idx="3"/>
              <a:endCxn id="38" idx="1"/>
            </p:cNvCxnSpPr>
            <p:nvPr/>
          </p:nvCxnSpPr>
          <p:spPr>
            <a:xfrm>
              <a:off x="2617675" y="3679011"/>
              <a:ext cx="90469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DE37C5-7D09-481C-83A3-4F899483E97C}"/>
                </a:ext>
              </a:extLst>
            </p:cNvPr>
            <p:cNvCxnSpPr>
              <a:cxnSpLocks/>
              <a:stCxn id="37" idx="3"/>
              <a:endCxn id="39" idx="1"/>
            </p:cNvCxnSpPr>
            <p:nvPr/>
          </p:nvCxnSpPr>
          <p:spPr>
            <a:xfrm flipV="1">
              <a:off x="2495755" y="4506144"/>
              <a:ext cx="1025821" cy="16330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C48296-C636-4D6E-940C-A1F2163C9D9C}"/>
                </a:ext>
              </a:extLst>
            </p:cNvPr>
            <p:cNvCxnSpPr>
              <a:cxnSpLocks/>
              <a:stCxn id="39" idx="3"/>
              <a:endCxn id="51" idx="1"/>
            </p:cNvCxnSpPr>
            <p:nvPr/>
          </p:nvCxnSpPr>
          <p:spPr>
            <a:xfrm>
              <a:off x="4971058" y="4506144"/>
              <a:ext cx="105090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4" name="TextBox 33">
              <a:extLst>
                <a:ext uri="{FF2B5EF4-FFF2-40B4-BE49-F238E27FC236}">
                  <a16:creationId xmlns:a16="http://schemas.microsoft.com/office/drawing/2014/main" id="{2E84DCFD-36FF-4C8A-8742-1D8E86DE61C9}"/>
                </a:ext>
              </a:extLst>
            </p:cNvPr>
            <p:cNvSpPr txBox="1"/>
            <p:nvPr/>
          </p:nvSpPr>
          <p:spPr>
            <a:xfrm>
              <a:off x="8321118" y="5849770"/>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WG04</a:t>
              </a:r>
              <a:endParaRPr lang="en-NL" dirty="0">
                <a:solidFill>
                  <a:schemeClr val="tx1"/>
                </a:solidFill>
              </a:endParaRPr>
            </a:p>
          </p:txBody>
        </p:sp>
        <p:sp>
          <p:nvSpPr>
            <p:cNvPr id="35" name="Rectangle 34">
              <a:extLst>
                <a:ext uri="{FF2B5EF4-FFF2-40B4-BE49-F238E27FC236}">
                  <a16:creationId xmlns:a16="http://schemas.microsoft.com/office/drawing/2014/main" id="{7EC5F4C9-A0C7-4D84-A873-ABEBA001A36A}"/>
                </a:ext>
              </a:extLst>
            </p:cNvPr>
            <p:cNvSpPr/>
            <p:nvPr/>
          </p:nvSpPr>
          <p:spPr>
            <a:xfrm>
              <a:off x="1168192" y="3288486"/>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37" name="Rectangle 36">
              <a:extLst>
                <a:ext uri="{FF2B5EF4-FFF2-40B4-BE49-F238E27FC236}">
                  <a16:creationId xmlns:a16="http://schemas.microsoft.com/office/drawing/2014/main" id="{56D23CAF-A8C8-4A07-B25D-615F2A2B1413}"/>
                </a:ext>
              </a:extLst>
            </p:cNvPr>
            <p:cNvSpPr/>
            <p:nvPr/>
          </p:nvSpPr>
          <p:spPr>
            <a:xfrm>
              <a:off x="1185675" y="574869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38" name="TextBox 37">
              <a:extLst>
                <a:ext uri="{FF2B5EF4-FFF2-40B4-BE49-F238E27FC236}">
                  <a16:creationId xmlns:a16="http://schemas.microsoft.com/office/drawing/2014/main" id="{0E414BF1-2AFF-42F3-99D9-69C199E7799C}"/>
                </a:ext>
              </a:extLst>
            </p:cNvPr>
            <p:cNvSpPr txBox="1"/>
            <p:nvPr/>
          </p:nvSpPr>
          <p:spPr>
            <a:xfrm>
              <a:off x="3522367" y="3355846"/>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Right-R15</a:t>
              </a:r>
              <a:endParaRPr lang="en-NL" dirty="0"/>
            </a:p>
          </p:txBody>
        </p:sp>
        <p:sp>
          <p:nvSpPr>
            <p:cNvPr id="39" name="TextBox 38">
              <a:extLst>
                <a:ext uri="{FF2B5EF4-FFF2-40B4-BE49-F238E27FC236}">
                  <a16:creationId xmlns:a16="http://schemas.microsoft.com/office/drawing/2014/main" id="{B2D86F02-DE8A-48B2-B87B-91074B52C244}"/>
                </a:ext>
              </a:extLst>
            </p:cNvPr>
            <p:cNvSpPr txBox="1"/>
            <p:nvPr/>
          </p:nvSpPr>
          <p:spPr>
            <a:xfrm>
              <a:off x="3521576" y="4321478"/>
              <a:ext cx="1449482" cy="369332"/>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Rental –R16A</a:t>
              </a:r>
              <a:endParaRPr lang="en-NL" dirty="0"/>
            </a:p>
          </p:txBody>
        </p:sp>
        <p:cxnSp>
          <p:nvCxnSpPr>
            <p:cNvPr id="41" name="Straight Connector 40">
              <a:extLst>
                <a:ext uri="{FF2B5EF4-FFF2-40B4-BE49-F238E27FC236}">
                  <a16:creationId xmlns:a16="http://schemas.microsoft.com/office/drawing/2014/main" id="{68267FBA-4BCB-4E07-A58E-1D64ED029AA7}"/>
                </a:ext>
              </a:extLst>
            </p:cNvPr>
            <p:cNvCxnSpPr>
              <a:cxnSpLocks/>
              <a:stCxn id="46" idx="3"/>
              <a:endCxn id="43" idx="1"/>
            </p:cNvCxnSpPr>
            <p:nvPr/>
          </p:nvCxnSpPr>
          <p:spPr>
            <a:xfrm>
              <a:off x="4971058" y="6139219"/>
              <a:ext cx="1048393"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2" name="Straight Connector 41">
              <a:extLst>
                <a:ext uri="{FF2B5EF4-FFF2-40B4-BE49-F238E27FC236}">
                  <a16:creationId xmlns:a16="http://schemas.microsoft.com/office/drawing/2014/main" id="{F27DE1C6-F54A-40AC-A49B-AA6087E90221}"/>
                </a:ext>
              </a:extLst>
            </p:cNvPr>
            <p:cNvCxnSpPr>
              <a:cxnSpLocks/>
              <a:stCxn id="37" idx="3"/>
              <a:endCxn id="46" idx="1"/>
            </p:cNvCxnSpPr>
            <p:nvPr/>
          </p:nvCxnSpPr>
          <p:spPr>
            <a:xfrm>
              <a:off x="2495755" y="6139219"/>
              <a:ext cx="102582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3" name="Rechthoek 10">
              <a:extLst>
                <a:ext uri="{FF2B5EF4-FFF2-40B4-BE49-F238E27FC236}">
                  <a16:creationId xmlns:a16="http://schemas.microsoft.com/office/drawing/2014/main" id="{ACA700BC-DC45-4086-BC33-C234AEFC8F9E}"/>
                </a:ext>
              </a:extLst>
            </p:cNvPr>
            <p:cNvSpPr/>
            <p:nvPr/>
          </p:nvSpPr>
          <p:spPr>
            <a:xfrm>
              <a:off x="6019451" y="584977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BAU-R04</a:t>
              </a:r>
            </a:p>
          </p:txBody>
        </p:sp>
        <p:cxnSp>
          <p:nvCxnSpPr>
            <p:cNvPr id="44" name="Straight Connector 43">
              <a:extLst>
                <a:ext uri="{FF2B5EF4-FFF2-40B4-BE49-F238E27FC236}">
                  <a16:creationId xmlns:a16="http://schemas.microsoft.com/office/drawing/2014/main" id="{59A30B05-813F-41D1-84B6-4629A5348C00}"/>
                </a:ext>
              </a:extLst>
            </p:cNvPr>
            <p:cNvCxnSpPr>
              <a:cxnSpLocks/>
              <a:stCxn id="43" idx="3"/>
              <a:endCxn id="34" idx="1"/>
            </p:cNvCxnSpPr>
            <p:nvPr/>
          </p:nvCxnSpPr>
          <p:spPr>
            <a:xfrm>
              <a:off x="7245049" y="6139220"/>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5" name="Straight Connector 44">
              <a:extLst>
                <a:ext uri="{FF2B5EF4-FFF2-40B4-BE49-F238E27FC236}">
                  <a16:creationId xmlns:a16="http://schemas.microsoft.com/office/drawing/2014/main" id="{73896F0B-C52E-4A83-AFE3-CD7F349BDEB0}"/>
                </a:ext>
              </a:extLst>
            </p:cNvPr>
            <p:cNvCxnSpPr>
              <a:cxnSpLocks/>
              <a:stCxn id="38" idx="3"/>
              <a:endCxn id="51" idx="1"/>
            </p:cNvCxnSpPr>
            <p:nvPr/>
          </p:nvCxnSpPr>
          <p:spPr>
            <a:xfrm>
              <a:off x="4971849" y="3679012"/>
              <a:ext cx="1050110" cy="827132"/>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6" name="TextBox 45">
              <a:extLst>
                <a:ext uri="{FF2B5EF4-FFF2-40B4-BE49-F238E27FC236}">
                  <a16:creationId xmlns:a16="http://schemas.microsoft.com/office/drawing/2014/main" id="{3A4671F9-8779-48B4-870C-C9FEFAC42065}"/>
                </a:ext>
              </a:extLst>
            </p:cNvPr>
            <p:cNvSpPr txBox="1"/>
            <p:nvPr/>
          </p:nvSpPr>
          <p:spPr>
            <a:xfrm>
              <a:off x="3521576" y="5816053"/>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Right-R16B</a:t>
              </a:r>
              <a:endParaRPr lang="en-NL" dirty="0"/>
            </a:p>
          </p:txBody>
        </p:sp>
        <p:sp>
          <p:nvSpPr>
            <p:cNvPr id="50" name="TextBox 49">
              <a:extLst>
                <a:ext uri="{FF2B5EF4-FFF2-40B4-BE49-F238E27FC236}">
                  <a16:creationId xmlns:a16="http://schemas.microsoft.com/office/drawing/2014/main" id="{EC9578A3-2D47-4D7A-8BA2-A770251D3E50}"/>
                </a:ext>
              </a:extLst>
            </p:cNvPr>
            <p:cNvSpPr txBox="1"/>
            <p:nvPr/>
          </p:nvSpPr>
          <p:spPr>
            <a:xfrm>
              <a:off x="8321118" y="4216694"/>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51" name="Rechthoek 10">
              <a:extLst>
                <a:ext uri="{FF2B5EF4-FFF2-40B4-BE49-F238E27FC236}">
                  <a16:creationId xmlns:a16="http://schemas.microsoft.com/office/drawing/2014/main" id="{76922B85-1BC7-4661-ABDA-3F2A084E4F11}"/>
                </a:ext>
              </a:extLst>
            </p:cNvPr>
            <p:cNvSpPr/>
            <p:nvPr/>
          </p:nvSpPr>
          <p:spPr>
            <a:xfrm>
              <a:off x="6021959" y="42166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52" name="Straight Connector 51">
              <a:extLst>
                <a:ext uri="{FF2B5EF4-FFF2-40B4-BE49-F238E27FC236}">
                  <a16:creationId xmlns:a16="http://schemas.microsoft.com/office/drawing/2014/main" id="{07F3692D-E6DB-4BA1-AEE2-39C5764015FE}"/>
                </a:ext>
              </a:extLst>
            </p:cNvPr>
            <p:cNvCxnSpPr>
              <a:cxnSpLocks/>
              <a:stCxn id="51" idx="3"/>
              <a:endCxn id="50" idx="1"/>
            </p:cNvCxnSpPr>
            <p:nvPr/>
          </p:nvCxnSpPr>
          <p:spPr>
            <a:xfrm>
              <a:off x="7247557" y="4506144"/>
              <a:ext cx="107356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0" name="Rectangle: Folded Corner 79">
              <a:extLst>
                <a:ext uri="{FF2B5EF4-FFF2-40B4-BE49-F238E27FC236}">
                  <a16:creationId xmlns:a16="http://schemas.microsoft.com/office/drawing/2014/main" id="{2AADC8BA-0804-48DF-9440-7BFC7CE6396D}"/>
                </a:ext>
              </a:extLst>
            </p:cNvPr>
            <p:cNvSpPr/>
            <p:nvPr/>
          </p:nvSpPr>
          <p:spPr>
            <a:xfrm>
              <a:off x="4849104" y="4836140"/>
              <a:ext cx="1763486" cy="918388"/>
            </a:xfrm>
            <a:prstGeom prst="foldedCorner">
              <a:avLst>
                <a:gd name="adj" fmla="val 29514"/>
              </a:avLst>
            </a:prstGeom>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&lt;&lt;dependency&gt;&gt;</a:t>
              </a:r>
            </a:p>
            <a:p>
              <a:pPr algn="ctr"/>
              <a:r>
                <a:rPr lang="en-US" sz="1400" dirty="0"/>
                <a:t>Usufructuary Right-R16B lives as long as Rental-R16A</a:t>
              </a:r>
              <a:endParaRPr lang="en-NL" sz="1400" dirty="0"/>
            </a:p>
          </p:txBody>
        </p:sp>
        <p:cxnSp>
          <p:nvCxnSpPr>
            <p:cNvPr id="82" name="Straight Connector 81">
              <a:extLst>
                <a:ext uri="{FF2B5EF4-FFF2-40B4-BE49-F238E27FC236}">
                  <a16:creationId xmlns:a16="http://schemas.microsoft.com/office/drawing/2014/main" id="{20D1861D-6842-473A-B88C-75932D4B48FF}"/>
                </a:ext>
              </a:extLst>
            </p:cNvPr>
            <p:cNvCxnSpPr>
              <a:cxnSpLocks/>
              <a:stCxn id="80" idx="1"/>
              <a:endCxn id="46" idx="0"/>
            </p:cNvCxnSpPr>
            <p:nvPr/>
          </p:nvCxnSpPr>
          <p:spPr>
            <a:xfrm flipH="1">
              <a:off x="4246317" y="5295334"/>
              <a:ext cx="602787" cy="520719"/>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1E2037-9193-467D-90C5-E54D2549A2B9}"/>
                </a:ext>
              </a:extLst>
            </p:cNvPr>
            <p:cNvCxnSpPr>
              <a:cxnSpLocks/>
              <a:stCxn id="80" idx="1"/>
              <a:endCxn id="39" idx="2"/>
            </p:cNvCxnSpPr>
            <p:nvPr/>
          </p:nvCxnSpPr>
          <p:spPr>
            <a:xfrm flipH="1" flipV="1">
              <a:off x="4246317" y="4690810"/>
              <a:ext cx="602787" cy="604524"/>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6" name="Callout: Line with Border and Accent Bar 85">
              <a:extLst>
                <a:ext uri="{FF2B5EF4-FFF2-40B4-BE49-F238E27FC236}">
                  <a16:creationId xmlns:a16="http://schemas.microsoft.com/office/drawing/2014/main" id="{2BBDCF99-63D9-40B7-9F91-EB601860A4D4}"/>
                </a:ext>
              </a:extLst>
            </p:cNvPr>
            <p:cNvSpPr/>
            <p:nvPr/>
          </p:nvSpPr>
          <p:spPr>
            <a:xfrm>
              <a:off x="1892933" y="4296246"/>
              <a:ext cx="1076068" cy="390525"/>
            </a:xfrm>
            <a:prstGeom prst="accentBorderCallout1">
              <a:avLst>
                <a:gd name="adj1" fmla="val 42165"/>
                <a:gd name="adj2" fmla="val 104968"/>
                <a:gd name="adj3" fmla="val 34221"/>
                <a:gd name="adj4" fmla="val 151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grpSp>
      <p:sp>
        <p:nvSpPr>
          <p:cNvPr id="68" name="TextBox 67">
            <a:extLst>
              <a:ext uri="{FF2B5EF4-FFF2-40B4-BE49-F238E27FC236}">
                <a16:creationId xmlns:a16="http://schemas.microsoft.com/office/drawing/2014/main" id="{A53D592E-CA38-488C-946C-3799BD800ECA}"/>
              </a:ext>
            </a:extLst>
          </p:cNvPr>
          <p:cNvSpPr txBox="1"/>
          <p:nvPr/>
        </p:nvSpPr>
        <p:spPr>
          <a:xfrm>
            <a:off x="8933749" y="507853"/>
            <a:ext cx="1612232" cy="369332"/>
          </a:xfrm>
          <a:prstGeom prst="rect">
            <a:avLst/>
          </a:prstGeom>
          <a:noFill/>
        </p:spPr>
        <p:txBody>
          <a:bodyPr wrap="square" rtlCol="0">
            <a:spAutoFit/>
          </a:bodyPr>
          <a:lstStyle/>
          <a:p>
            <a:r>
              <a:rPr lang="en-US" dirty="0"/>
              <a:t>Figure M4</a:t>
            </a:r>
            <a:endParaRPr lang="en-NL" dirty="0"/>
          </a:p>
        </p:txBody>
      </p:sp>
    </p:spTree>
    <p:extLst>
      <p:ext uri="{BB962C8B-B14F-4D97-AF65-F5344CB8AC3E}">
        <p14:creationId xmlns:p14="http://schemas.microsoft.com/office/powerpoint/2010/main" val="464702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1CA2B-C997-4BF7-A27A-EB69E3EA1319}"/>
              </a:ext>
            </a:extLst>
          </p:cNvPr>
          <p:cNvSpPr>
            <a:spLocks noGrp="1"/>
          </p:cNvSpPr>
          <p:nvPr>
            <p:ph idx="1"/>
          </p:nvPr>
        </p:nvSpPr>
        <p:spPr>
          <a:xfrm>
            <a:off x="838200" y="9836"/>
            <a:ext cx="10515600" cy="1338662"/>
          </a:xfrm>
        </p:spPr>
        <p:txBody>
          <a:bodyPr/>
          <a:lstStyle/>
          <a:p>
            <a:pPr marL="0" indent="0">
              <a:buNone/>
            </a:pPr>
            <a:r>
              <a:rPr lang="en-US" dirty="0"/>
              <a:t>An alternative modeling strategy could use the </a:t>
            </a:r>
            <a:r>
              <a:rPr lang="en-US" dirty="0" err="1"/>
              <a:t>BAUnit</a:t>
            </a:r>
            <a:r>
              <a:rPr lang="en-US" dirty="0"/>
              <a:t> as a party where the rented plot has permanent rights while renter inherits rights on plot for rental period.</a:t>
            </a:r>
          </a:p>
        </p:txBody>
      </p:sp>
      <p:grpSp>
        <p:nvGrpSpPr>
          <p:cNvPr id="4" name="Group 3">
            <a:extLst>
              <a:ext uri="{FF2B5EF4-FFF2-40B4-BE49-F238E27FC236}">
                <a16:creationId xmlns:a16="http://schemas.microsoft.com/office/drawing/2014/main" id="{136EA6C8-5B8F-4A70-AACD-5612F85A6265}"/>
              </a:ext>
            </a:extLst>
          </p:cNvPr>
          <p:cNvGrpSpPr/>
          <p:nvPr/>
        </p:nvGrpSpPr>
        <p:grpSpPr>
          <a:xfrm>
            <a:off x="1093839" y="1687588"/>
            <a:ext cx="9158849" cy="4741990"/>
            <a:chOff x="838200" y="2896955"/>
            <a:chExt cx="9158849" cy="4741990"/>
          </a:xfrm>
        </p:grpSpPr>
        <p:cxnSp>
          <p:nvCxnSpPr>
            <p:cNvPr id="5" name="Straight Connector 4">
              <a:extLst>
                <a:ext uri="{FF2B5EF4-FFF2-40B4-BE49-F238E27FC236}">
                  <a16:creationId xmlns:a16="http://schemas.microsoft.com/office/drawing/2014/main" id="{279A1CC5-349D-4F3F-B606-9E8681D23868}"/>
                </a:ext>
              </a:extLst>
            </p:cNvPr>
            <p:cNvCxnSpPr>
              <a:cxnSpLocks/>
              <a:stCxn id="9" idx="3"/>
              <a:endCxn id="11" idx="1"/>
            </p:cNvCxnSpPr>
            <p:nvPr/>
          </p:nvCxnSpPr>
          <p:spPr>
            <a:xfrm>
              <a:off x="2287683" y="3287480"/>
              <a:ext cx="90469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1B8F55-0010-48CC-81BC-0B8845F8079F}"/>
                </a:ext>
              </a:extLst>
            </p:cNvPr>
            <p:cNvCxnSpPr>
              <a:cxnSpLocks/>
              <a:stCxn id="10" idx="3"/>
              <a:endCxn id="12" idx="1"/>
            </p:cNvCxnSpPr>
            <p:nvPr/>
          </p:nvCxnSpPr>
          <p:spPr>
            <a:xfrm>
              <a:off x="2287683" y="5826218"/>
              <a:ext cx="9039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F8553B-BB68-463B-8D98-8D8BFF3EEFC1}"/>
                </a:ext>
              </a:extLst>
            </p:cNvPr>
            <p:cNvCxnSpPr>
              <a:cxnSpLocks/>
              <a:stCxn id="12" idx="3"/>
              <a:endCxn id="20" idx="1"/>
            </p:cNvCxnSpPr>
            <p:nvPr/>
          </p:nvCxnSpPr>
          <p:spPr>
            <a:xfrm>
              <a:off x="4641066" y="5826218"/>
              <a:ext cx="1050901" cy="0"/>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BF0A4D07-7124-4490-9AAE-9665D4B89EA8}"/>
                </a:ext>
              </a:extLst>
            </p:cNvPr>
            <p:cNvSpPr txBox="1"/>
            <p:nvPr/>
          </p:nvSpPr>
          <p:spPr>
            <a:xfrm>
              <a:off x="7991125" y="2998029"/>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WG04</a:t>
              </a:r>
              <a:endParaRPr lang="en-NL" dirty="0"/>
            </a:p>
          </p:txBody>
        </p:sp>
        <p:sp>
          <p:nvSpPr>
            <p:cNvPr id="9" name="Rectangle 8">
              <a:extLst>
                <a:ext uri="{FF2B5EF4-FFF2-40B4-BE49-F238E27FC236}">
                  <a16:creationId xmlns:a16="http://schemas.microsoft.com/office/drawing/2014/main" id="{D994AD64-EC9C-4F65-B2A7-7AB5287F4DB6}"/>
                </a:ext>
              </a:extLst>
            </p:cNvPr>
            <p:cNvSpPr/>
            <p:nvPr/>
          </p:nvSpPr>
          <p:spPr>
            <a:xfrm>
              <a:off x="838200" y="2896955"/>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10" name="Rectangle 9">
              <a:extLst>
                <a:ext uri="{FF2B5EF4-FFF2-40B4-BE49-F238E27FC236}">
                  <a16:creationId xmlns:a16="http://schemas.microsoft.com/office/drawing/2014/main" id="{E30E13D2-3205-4366-81BB-A5CFA52CBDA6}"/>
                </a:ext>
              </a:extLst>
            </p:cNvPr>
            <p:cNvSpPr/>
            <p:nvPr/>
          </p:nvSpPr>
          <p:spPr>
            <a:xfrm>
              <a:off x="977603" y="5435693"/>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a:t>
              </a:r>
              <a:r>
                <a:rPr lang="en-US">
                  <a:solidFill>
                    <a:sysClr val="windowText" lastClr="000000"/>
                  </a:solidFill>
                </a:rPr>
                <a:t>: party</a:t>
              </a:r>
              <a:endParaRPr lang="en-NL" dirty="0">
                <a:solidFill>
                  <a:sysClr val="windowText" lastClr="000000"/>
                </a:solidFill>
              </a:endParaRPr>
            </a:p>
          </p:txBody>
        </p:sp>
        <p:sp>
          <p:nvSpPr>
            <p:cNvPr id="11" name="TextBox 10">
              <a:extLst>
                <a:ext uri="{FF2B5EF4-FFF2-40B4-BE49-F238E27FC236}">
                  <a16:creationId xmlns:a16="http://schemas.microsoft.com/office/drawing/2014/main" id="{3AFBD07C-74A6-45EF-95CC-474BE936F664}"/>
                </a:ext>
              </a:extLst>
            </p:cNvPr>
            <p:cNvSpPr txBox="1"/>
            <p:nvPr/>
          </p:nvSpPr>
          <p:spPr>
            <a:xfrm>
              <a:off x="3192375" y="2964315"/>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Usufructuary Right-R15</a:t>
              </a:r>
              <a:endParaRPr lang="en-NL" dirty="0"/>
            </a:p>
          </p:txBody>
        </p:sp>
        <p:sp>
          <p:nvSpPr>
            <p:cNvPr id="12" name="TextBox 11">
              <a:extLst>
                <a:ext uri="{FF2B5EF4-FFF2-40B4-BE49-F238E27FC236}">
                  <a16:creationId xmlns:a16="http://schemas.microsoft.com/office/drawing/2014/main" id="{AF4B17AF-B524-48FE-9912-E297C7974FC3}"/>
                </a:ext>
              </a:extLst>
            </p:cNvPr>
            <p:cNvSpPr txBox="1"/>
            <p:nvPr/>
          </p:nvSpPr>
          <p:spPr>
            <a:xfrm>
              <a:off x="3191584" y="5641552"/>
              <a:ext cx="1449482" cy="369332"/>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Rental –R16A</a:t>
              </a:r>
              <a:endParaRPr lang="en-NL" dirty="0"/>
            </a:p>
          </p:txBody>
        </p:sp>
        <p:cxnSp>
          <p:nvCxnSpPr>
            <p:cNvPr id="13" name="Straight Connector 12">
              <a:extLst>
                <a:ext uri="{FF2B5EF4-FFF2-40B4-BE49-F238E27FC236}">
                  <a16:creationId xmlns:a16="http://schemas.microsoft.com/office/drawing/2014/main" id="{235511F7-FC91-486B-948D-EDFCC97D0DC7}"/>
                </a:ext>
              </a:extLst>
            </p:cNvPr>
            <p:cNvCxnSpPr>
              <a:cxnSpLocks/>
              <a:stCxn id="18" idx="0"/>
              <a:endCxn id="15" idx="2"/>
            </p:cNvCxnSpPr>
            <p:nvPr/>
          </p:nvCxnSpPr>
          <p:spPr>
            <a:xfrm flipV="1">
              <a:off x="6302258" y="3576929"/>
              <a:ext cx="0" cy="685849"/>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374B897D-85C3-4EAE-9AFC-5E2487947CCB}"/>
                </a:ext>
              </a:extLst>
            </p:cNvPr>
            <p:cNvCxnSpPr>
              <a:cxnSpLocks/>
              <a:stCxn id="20" idx="0"/>
              <a:endCxn id="18" idx="2"/>
            </p:cNvCxnSpPr>
            <p:nvPr/>
          </p:nvCxnSpPr>
          <p:spPr>
            <a:xfrm flipH="1" flipV="1">
              <a:off x="6302258" y="4909109"/>
              <a:ext cx="2508" cy="627659"/>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15" name="Rechthoek 10">
              <a:extLst>
                <a:ext uri="{FF2B5EF4-FFF2-40B4-BE49-F238E27FC236}">
                  <a16:creationId xmlns:a16="http://schemas.microsoft.com/office/drawing/2014/main" id="{F530ADEB-58BB-417A-820C-78107B179EA3}"/>
                </a:ext>
              </a:extLst>
            </p:cNvPr>
            <p:cNvSpPr/>
            <p:nvPr/>
          </p:nvSpPr>
          <p:spPr>
            <a:xfrm>
              <a:off x="5689459" y="299803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BAU-R04</a:t>
              </a:r>
              <a:endParaRPr lang="nl-NL" dirty="0">
                <a:solidFill>
                  <a:schemeClr val="tx1"/>
                </a:solidFill>
              </a:endParaRPr>
            </a:p>
          </p:txBody>
        </p:sp>
        <p:cxnSp>
          <p:nvCxnSpPr>
            <p:cNvPr id="16" name="Straight Connector 15">
              <a:extLst>
                <a:ext uri="{FF2B5EF4-FFF2-40B4-BE49-F238E27FC236}">
                  <a16:creationId xmlns:a16="http://schemas.microsoft.com/office/drawing/2014/main" id="{8418556E-69C4-4BDF-988C-71AEAA173D94}"/>
                </a:ext>
              </a:extLst>
            </p:cNvPr>
            <p:cNvCxnSpPr>
              <a:cxnSpLocks/>
              <a:stCxn id="15" idx="3"/>
              <a:endCxn id="8" idx="1"/>
            </p:cNvCxnSpPr>
            <p:nvPr/>
          </p:nvCxnSpPr>
          <p:spPr>
            <a:xfrm flipV="1">
              <a:off x="6915057" y="3287479"/>
              <a:ext cx="1076068" cy="1"/>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7" name="Straight Connector 16">
              <a:extLst>
                <a:ext uri="{FF2B5EF4-FFF2-40B4-BE49-F238E27FC236}">
                  <a16:creationId xmlns:a16="http://schemas.microsoft.com/office/drawing/2014/main" id="{AD326240-73BA-4DE0-8C71-07EDC994E1F9}"/>
                </a:ext>
              </a:extLst>
            </p:cNvPr>
            <p:cNvCxnSpPr>
              <a:cxnSpLocks/>
              <a:stCxn id="11" idx="3"/>
              <a:endCxn id="20" idx="1"/>
            </p:cNvCxnSpPr>
            <p:nvPr/>
          </p:nvCxnSpPr>
          <p:spPr>
            <a:xfrm>
              <a:off x="4641857" y="3287481"/>
              <a:ext cx="1050110" cy="2538737"/>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0EFC289A-6D62-4A0D-85A2-989036B1386A}"/>
                </a:ext>
              </a:extLst>
            </p:cNvPr>
            <p:cNvSpPr txBox="1"/>
            <p:nvPr/>
          </p:nvSpPr>
          <p:spPr>
            <a:xfrm>
              <a:off x="5577517" y="4262778"/>
              <a:ext cx="1449482" cy="646331"/>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tx1"/>
                  </a:solidFill>
                </a:rPr>
                <a:t>Usufructuary Right-R16B</a:t>
              </a:r>
              <a:endParaRPr lang="en-NL" dirty="0">
                <a:solidFill>
                  <a:schemeClr val="tx1"/>
                </a:solidFill>
              </a:endParaRPr>
            </a:p>
          </p:txBody>
        </p:sp>
        <p:sp>
          <p:nvSpPr>
            <p:cNvPr id="19" name="TextBox 18">
              <a:extLst>
                <a:ext uri="{FF2B5EF4-FFF2-40B4-BE49-F238E27FC236}">
                  <a16:creationId xmlns:a16="http://schemas.microsoft.com/office/drawing/2014/main" id="{9DC1C256-E5A7-4FE3-9054-4B007199410F}"/>
                </a:ext>
              </a:extLst>
            </p:cNvPr>
            <p:cNvSpPr txBox="1"/>
            <p:nvPr/>
          </p:nvSpPr>
          <p:spPr>
            <a:xfrm>
              <a:off x="7991126" y="5536768"/>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WG07</a:t>
              </a:r>
              <a:endParaRPr lang="en-NL" dirty="0"/>
            </a:p>
          </p:txBody>
        </p:sp>
        <p:sp>
          <p:nvSpPr>
            <p:cNvPr id="20" name="Rechthoek 10">
              <a:extLst>
                <a:ext uri="{FF2B5EF4-FFF2-40B4-BE49-F238E27FC236}">
                  <a16:creationId xmlns:a16="http://schemas.microsoft.com/office/drawing/2014/main" id="{9C02F64C-AD3F-403A-AF4B-F71CEEBB7F77}"/>
                </a:ext>
              </a:extLst>
            </p:cNvPr>
            <p:cNvSpPr/>
            <p:nvPr/>
          </p:nvSpPr>
          <p:spPr>
            <a:xfrm>
              <a:off x="5691967" y="5536768"/>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BAU-R06</a:t>
              </a:r>
              <a:endParaRPr lang="nl-NL" dirty="0">
                <a:solidFill>
                  <a:schemeClr val="tx1"/>
                </a:solidFill>
              </a:endParaRPr>
            </a:p>
          </p:txBody>
        </p:sp>
        <p:cxnSp>
          <p:nvCxnSpPr>
            <p:cNvPr id="21" name="Straight Connector 20">
              <a:extLst>
                <a:ext uri="{FF2B5EF4-FFF2-40B4-BE49-F238E27FC236}">
                  <a16:creationId xmlns:a16="http://schemas.microsoft.com/office/drawing/2014/main" id="{FE169949-D40F-4A65-AF24-389D89C88FC0}"/>
                </a:ext>
              </a:extLst>
            </p:cNvPr>
            <p:cNvCxnSpPr>
              <a:cxnSpLocks/>
              <a:stCxn id="20" idx="3"/>
              <a:endCxn id="19" idx="1"/>
            </p:cNvCxnSpPr>
            <p:nvPr/>
          </p:nvCxnSpPr>
          <p:spPr>
            <a:xfrm>
              <a:off x="6917565" y="5826218"/>
              <a:ext cx="1073561" cy="0"/>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23" name="Rectangle: Folded Corner 22">
              <a:extLst>
                <a:ext uri="{FF2B5EF4-FFF2-40B4-BE49-F238E27FC236}">
                  <a16:creationId xmlns:a16="http://schemas.microsoft.com/office/drawing/2014/main" id="{B32A1CA6-97AA-41F5-B7D1-77DE7DF5C498}"/>
                </a:ext>
              </a:extLst>
            </p:cNvPr>
            <p:cNvSpPr/>
            <p:nvPr/>
          </p:nvSpPr>
          <p:spPr>
            <a:xfrm>
              <a:off x="7656502" y="4093056"/>
              <a:ext cx="2340547" cy="983833"/>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pPr algn="ctr"/>
              <a:r>
                <a:rPr lang="en-US" sz="1400" dirty="0"/>
                <a:t>Usufructuary Right-R16B lives as long as both BAU-R04 and BAU-R06 exist</a:t>
              </a:r>
              <a:endParaRPr lang="en-NL" sz="1400" dirty="0"/>
            </a:p>
          </p:txBody>
        </p:sp>
        <p:sp>
          <p:nvSpPr>
            <p:cNvPr id="49" name="Callout: Line with Border and Accent Bar 48">
              <a:extLst>
                <a:ext uri="{FF2B5EF4-FFF2-40B4-BE49-F238E27FC236}">
                  <a16:creationId xmlns:a16="http://schemas.microsoft.com/office/drawing/2014/main" id="{41E328EA-6C14-492C-99DC-4F667E8AA840}"/>
                </a:ext>
              </a:extLst>
            </p:cNvPr>
            <p:cNvSpPr/>
            <p:nvPr/>
          </p:nvSpPr>
          <p:spPr>
            <a:xfrm>
              <a:off x="2352072" y="4931965"/>
              <a:ext cx="1076068" cy="390525"/>
            </a:xfrm>
            <a:prstGeom prst="accentBorderCallout1">
              <a:avLst>
                <a:gd name="adj1" fmla="val 42165"/>
                <a:gd name="adj2" fmla="val 104968"/>
                <a:gd name="adj3" fmla="val 179574"/>
                <a:gd name="adj4" fmla="val 14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cxnSp>
          <p:nvCxnSpPr>
            <p:cNvPr id="52" name="Straight Connector 51">
              <a:extLst>
                <a:ext uri="{FF2B5EF4-FFF2-40B4-BE49-F238E27FC236}">
                  <a16:creationId xmlns:a16="http://schemas.microsoft.com/office/drawing/2014/main" id="{1B4312AB-63DC-446A-A3B6-EB6586088AF2}"/>
                </a:ext>
              </a:extLst>
            </p:cNvPr>
            <p:cNvCxnSpPr>
              <a:cxnSpLocks/>
              <a:stCxn id="23" idx="1"/>
              <a:endCxn id="18" idx="3"/>
            </p:cNvCxnSpPr>
            <p:nvPr/>
          </p:nvCxnSpPr>
          <p:spPr>
            <a:xfrm flipH="1">
              <a:off x="7026999" y="4584973"/>
              <a:ext cx="629503" cy="97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Folded Corner 62">
              <a:extLst>
                <a:ext uri="{FF2B5EF4-FFF2-40B4-BE49-F238E27FC236}">
                  <a16:creationId xmlns:a16="http://schemas.microsoft.com/office/drawing/2014/main" id="{5FDB47F8-6EC9-4CFC-85FB-3022BEF9C033}"/>
                </a:ext>
              </a:extLst>
            </p:cNvPr>
            <p:cNvSpPr/>
            <p:nvPr/>
          </p:nvSpPr>
          <p:spPr>
            <a:xfrm>
              <a:off x="5321441" y="6426607"/>
              <a:ext cx="1961633" cy="1212338"/>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pPr algn="ctr"/>
              <a:r>
                <a:rPr lang="en-US" sz="1400" dirty="0"/>
                <a:t>BAU-R06 plays the role of party in relation to Usufructuary Right-R16B</a:t>
              </a:r>
              <a:endParaRPr lang="en-NL" sz="1400" dirty="0"/>
            </a:p>
          </p:txBody>
        </p:sp>
        <p:cxnSp>
          <p:nvCxnSpPr>
            <p:cNvPr id="31" name="Straight Connector 30">
              <a:extLst>
                <a:ext uri="{FF2B5EF4-FFF2-40B4-BE49-F238E27FC236}">
                  <a16:creationId xmlns:a16="http://schemas.microsoft.com/office/drawing/2014/main" id="{00ECE454-894C-4A8D-873F-4AFD5FEB134E}"/>
                </a:ext>
              </a:extLst>
            </p:cNvPr>
            <p:cNvCxnSpPr>
              <a:cxnSpLocks/>
              <a:stCxn id="63" idx="0"/>
              <a:endCxn id="20" idx="2"/>
            </p:cNvCxnSpPr>
            <p:nvPr/>
          </p:nvCxnSpPr>
          <p:spPr>
            <a:xfrm flipV="1">
              <a:off x="6302258" y="6115667"/>
              <a:ext cx="2508" cy="31094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B0B9132F-8FC4-4B81-B18F-D40ED1EE5B88}"/>
              </a:ext>
            </a:extLst>
          </p:cNvPr>
          <p:cNvSpPr txBox="1"/>
          <p:nvPr/>
        </p:nvSpPr>
        <p:spPr>
          <a:xfrm>
            <a:off x="10597314" y="957353"/>
            <a:ext cx="1612232" cy="369332"/>
          </a:xfrm>
          <a:prstGeom prst="rect">
            <a:avLst/>
          </a:prstGeom>
          <a:noFill/>
        </p:spPr>
        <p:txBody>
          <a:bodyPr wrap="square" rtlCol="0">
            <a:spAutoFit/>
          </a:bodyPr>
          <a:lstStyle/>
          <a:p>
            <a:r>
              <a:rPr lang="en-US" dirty="0"/>
              <a:t>Figure M5</a:t>
            </a:r>
            <a:endParaRPr lang="en-NL" dirty="0"/>
          </a:p>
        </p:txBody>
      </p:sp>
    </p:spTree>
    <p:extLst>
      <p:ext uri="{BB962C8B-B14F-4D97-AF65-F5344CB8AC3E}">
        <p14:creationId xmlns:p14="http://schemas.microsoft.com/office/powerpoint/2010/main" val="311099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el 19">
            <a:extLst>
              <a:ext uri="{FF2B5EF4-FFF2-40B4-BE49-F238E27FC236}">
                <a16:creationId xmlns:a16="http://schemas.microsoft.com/office/drawing/2014/main" id="{68AA0113-DEFB-49FC-96D6-ACBED8AE46CE}"/>
              </a:ext>
            </a:extLst>
          </p:cNvPr>
          <p:cNvGraphicFramePr>
            <a:graphicFrameLocks noGrp="1"/>
          </p:cNvGraphicFramePr>
          <p:nvPr>
            <p:extLst>
              <p:ext uri="{D42A27DB-BD31-4B8C-83A1-F6EECF244321}">
                <p14:modId xmlns:p14="http://schemas.microsoft.com/office/powerpoint/2010/main" val="1249168589"/>
              </p:ext>
            </p:extLst>
          </p:nvPr>
        </p:nvGraphicFramePr>
        <p:xfrm>
          <a:off x="413295" y="3694376"/>
          <a:ext cx="7646286" cy="1478280"/>
        </p:xfrm>
        <a:graphic>
          <a:graphicData uri="http://schemas.openxmlformats.org/drawingml/2006/table">
            <a:tbl>
              <a:tblPr firstRow="1" bandRow="1">
                <a:tableStyleId>{5C22544A-7EE6-4342-B048-85BDC9FD1C3A}</a:tableStyleId>
              </a:tblPr>
              <a:tblGrid>
                <a:gridCol w="1264536">
                  <a:extLst>
                    <a:ext uri="{9D8B030D-6E8A-4147-A177-3AD203B41FA5}">
                      <a16:colId xmlns:a16="http://schemas.microsoft.com/office/drawing/2014/main" val="1247580073"/>
                    </a:ext>
                  </a:extLst>
                </a:gridCol>
                <a:gridCol w="1609725">
                  <a:extLst>
                    <a:ext uri="{9D8B030D-6E8A-4147-A177-3AD203B41FA5}">
                      <a16:colId xmlns:a16="http://schemas.microsoft.com/office/drawing/2014/main" val="3039166180"/>
                    </a:ext>
                  </a:extLst>
                </a:gridCol>
                <a:gridCol w="2400300">
                  <a:extLst>
                    <a:ext uri="{9D8B030D-6E8A-4147-A177-3AD203B41FA5}">
                      <a16:colId xmlns:a16="http://schemas.microsoft.com/office/drawing/2014/main" val="1430520885"/>
                    </a:ext>
                  </a:extLst>
                </a:gridCol>
                <a:gridCol w="2371725">
                  <a:extLst>
                    <a:ext uri="{9D8B030D-6E8A-4147-A177-3AD203B41FA5}">
                      <a16:colId xmlns:a16="http://schemas.microsoft.com/office/drawing/2014/main" val="1038088102"/>
                    </a:ext>
                  </a:extLst>
                </a:gridCol>
              </a:tblGrid>
              <a:tr h="0">
                <a:tc>
                  <a:txBody>
                    <a:bodyPr/>
                    <a:lstStyle/>
                    <a:p>
                      <a:r>
                        <a:rPr lang="en-GB" noProof="0"/>
                        <a:t>rID (PK)</a:t>
                      </a:r>
                    </a:p>
                  </a:txBody>
                  <a:tcPr/>
                </a:tc>
                <a:tc>
                  <a:txBody>
                    <a:bodyPr/>
                    <a:lstStyle/>
                    <a:p>
                      <a:r>
                        <a:rPr lang="en-GB" noProof="0"/>
                        <a:t>LA_Right_Type</a:t>
                      </a:r>
                    </a:p>
                  </a:txBody>
                  <a:tcPr/>
                </a:tc>
                <a:tc>
                  <a:txBody>
                    <a:bodyPr/>
                    <a:lstStyle/>
                    <a:p>
                      <a:r>
                        <a:rPr lang="en-GB" noProof="0" dirty="0" err="1"/>
                        <a:t>beginLifespan</a:t>
                      </a:r>
                      <a:endParaRPr lang="en-GB" noProof="0" dirty="0"/>
                    </a:p>
                  </a:txBody>
                  <a:tcPr/>
                </a:tc>
                <a:tc>
                  <a:txBody>
                    <a:bodyPr/>
                    <a:lstStyle/>
                    <a:p>
                      <a:r>
                        <a:rPr lang="en-GB" noProof="0"/>
                        <a:t>endLifespan</a:t>
                      </a:r>
                    </a:p>
                  </a:txBody>
                  <a:tcPr/>
                </a:tc>
                <a:extLst>
                  <a:ext uri="{0D108BD9-81ED-4DB2-BD59-A6C34878D82A}">
                    <a16:rowId xmlns:a16="http://schemas.microsoft.com/office/drawing/2014/main" val="1427665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Right-R15 </a:t>
                      </a:r>
                    </a:p>
                  </a:txBody>
                  <a:tcPr/>
                </a:tc>
                <a:tc>
                  <a:txBody>
                    <a:bodyPr/>
                    <a:lstStyle/>
                    <a:p>
                      <a:r>
                        <a:rPr lang="en-GB" noProof="0">
                          <a:solidFill>
                            <a:schemeClr val="tx1"/>
                          </a:solidFill>
                        </a:rPr>
                        <a:t>Usufructuary</a:t>
                      </a:r>
                    </a:p>
                  </a:txBody>
                  <a:tcPr/>
                </a:tc>
                <a:tc>
                  <a:txBody>
                    <a:bodyPr/>
                    <a:lstStyle/>
                    <a:p>
                      <a:r>
                        <a:rPr lang="en-GB" noProof="0">
                          <a:solidFill>
                            <a:schemeClr val="tx1"/>
                          </a:solidFill>
                        </a:rPr>
                        <a:t>2022-09-01</a:t>
                      </a:r>
                    </a:p>
                  </a:txBody>
                  <a:tcPr/>
                </a:tc>
                <a:tc>
                  <a:txBody>
                    <a:bodyPr/>
                    <a:lstStyle/>
                    <a:p>
                      <a:r>
                        <a:rPr lang="en-GB" noProof="0">
                          <a:solidFill>
                            <a:schemeClr val="tx1"/>
                          </a:solidFill>
                        </a:rPr>
                        <a:t>–  </a:t>
                      </a:r>
                    </a:p>
                  </a:txBody>
                  <a:tcPr/>
                </a:tc>
                <a:extLst>
                  <a:ext uri="{0D108BD9-81ED-4DB2-BD59-A6C34878D82A}">
                    <a16:rowId xmlns:a16="http://schemas.microsoft.com/office/drawing/2014/main" val="481572869"/>
                  </a:ext>
                </a:extLst>
              </a:tr>
              <a:tr h="370840">
                <a:tc>
                  <a:txBody>
                    <a:bodyPr/>
                    <a:lstStyle/>
                    <a:p>
                      <a:r>
                        <a:rPr lang="en-GB" noProof="0" dirty="0">
                          <a:solidFill>
                            <a:schemeClr val="tx1"/>
                          </a:solidFill>
                        </a:rPr>
                        <a:t>Right-R16A</a:t>
                      </a:r>
                    </a:p>
                  </a:txBody>
                  <a:tcPr/>
                </a:tc>
                <a:tc>
                  <a:txBody>
                    <a:bodyPr/>
                    <a:lstStyle/>
                    <a:p>
                      <a:r>
                        <a:rPr lang="en-GB" noProof="0" dirty="0">
                          <a:solidFill>
                            <a:schemeClr val="tx1"/>
                          </a:solidFill>
                        </a:rPr>
                        <a:t>Rental</a:t>
                      </a:r>
                    </a:p>
                  </a:txBody>
                  <a:tcPr/>
                </a:tc>
                <a:tc>
                  <a:txBody>
                    <a:bodyPr/>
                    <a:lstStyle/>
                    <a:p>
                      <a:r>
                        <a:rPr lang="en-GB" noProof="0">
                          <a:solidFill>
                            <a:schemeClr val="tx1"/>
                          </a:solidFill>
                        </a:rPr>
                        <a:t>2022-rainy-season-start</a:t>
                      </a:r>
                    </a:p>
                  </a:txBody>
                  <a:tcPr/>
                </a:tc>
                <a:tc>
                  <a:txBody>
                    <a:bodyPr/>
                    <a:lstStyle/>
                    <a:p>
                      <a:r>
                        <a:rPr lang="en-GB" noProof="0">
                          <a:solidFill>
                            <a:schemeClr val="tx1"/>
                          </a:solidFill>
                        </a:rPr>
                        <a:t>2022-rainy-season-end</a:t>
                      </a:r>
                    </a:p>
                  </a:txBody>
                  <a:tcPr/>
                </a:tc>
                <a:extLst>
                  <a:ext uri="{0D108BD9-81ED-4DB2-BD59-A6C34878D82A}">
                    <a16:rowId xmlns:a16="http://schemas.microsoft.com/office/drawing/2014/main" val="3299946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Right-R16B </a:t>
                      </a:r>
                    </a:p>
                  </a:txBody>
                  <a:tcPr/>
                </a:tc>
                <a:tc>
                  <a:txBody>
                    <a:bodyPr/>
                    <a:lstStyle/>
                    <a:p>
                      <a:r>
                        <a:rPr lang="en-GB" noProof="0">
                          <a:solidFill>
                            <a:schemeClr val="tx1"/>
                          </a:solidFill>
                        </a:rPr>
                        <a:t>Usufructuary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solidFill>
                            <a:schemeClr val="tx1"/>
                          </a:solidFill>
                        </a:rPr>
                        <a:t>– </a:t>
                      </a:r>
                    </a:p>
                  </a:txBody>
                  <a:tcPr/>
                </a:tc>
                <a:tc>
                  <a:txBody>
                    <a:bodyPr/>
                    <a:lstStyle/>
                    <a:p>
                      <a:r>
                        <a:rPr lang="en-GB" noProof="0" dirty="0">
                          <a:solidFill>
                            <a:schemeClr val="tx1"/>
                          </a:solidFill>
                        </a:rPr>
                        <a:t>– </a:t>
                      </a:r>
                    </a:p>
                  </a:txBody>
                  <a:tcPr/>
                </a:tc>
                <a:extLst>
                  <a:ext uri="{0D108BD9-81ED-4DB2-BD59-A6C34878D82A}">
                    <a16:rowId xmlns:a16="http://schemas.microsoft.com/office/drawing/2014/main" val="2012344343"/>
                  </a:ext>
                </a:extLst>
              </a:tr>
            </a:tbl>
          </a:graphicData>
        </a:graphic>
      </p:graphicFrame>
      <p:grpSp>
        <p:nvGrpSpPr>
          <p:cNvPr id="23" name="Group 22">
            <a:extLst>
              <a:ext uri="{FF2B5EF4-FFF2-40B4-BE49-F238E27FC236}">
                <a16:creationId xmlns:a16="http://schemas.microsoft.com/office/drawing/2014/main" id="{53226AA5-0F58-47C9-A01C-0D0FA458D249}"/>
              </a:ext>
            </a:extLst>
          </p:cNvPr>
          <p:cNvGrpSpPr/>
          <p:nvPr/>
        </p:nvGrpSpPr>
        <p:grpSpPr>
          <a:xfrm>
            <a:off x="364239" y="269061"/>
            <a:ext cx="8378189" cy="3450207"/>
            <a:chOff x="1168192" y="3164661"/>
            <a:chExt cx="8378189" cy="3450207"/>
          </a:xfrm>
        </p:grpSpPr>
        <p:cxnSp>
          <p:nvCxnSpPr>
            <p:cNvPr id="24" name="Straight Connector 23">
              <a:extLst>
                <a:ext uri="{FF2B5EF4-FFF2-40B4-BE49-F238E27FC236}">
                  <a16:creationId xmlns:a16="http://schemas.microsoft.com/office/drawing/2014/main" id="{2255E91D-6C83-49CD-A3D1-5E5E7F61CB0C}"/>
                </a:ext>
              </a:extLst>
            </p:cNvPr>
            <p:cNvCxnSpPr>
              <a:cxnSpLocks/>
              <a:stCxn id="28" idx="3"/>
              <a:endCxn id="30" idx="1"/>
            </p:cNvCxnSpPr>
            <p:nvPr/>
          </p:nvCxnSpPr>
          <p:spPr>
            <a:xfrm>
              <a:off x="2617675" y="3555186"/>
              <a:ext cx="90469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8F5F38-2FD7-4992-BF53-30D471AC40C1}"/>
                </a:ext>
              </a:extLst>
            </p:cNvPr>
            <p:cNvCxnSpPr>
              <a:cxnSpLocks/>
              <a:stCxn id="29" idx="3"/>
              <a:endCxn id="31" idx="1"/>
            </p:cNvCxnSpPr>
            <p:nvPr/>
          </p:nvCxnSpPr>
          <p:spPr>
            <a:xfrm>
              <a:off x="2495755" y="4539019"/>
              <a:ext cx="1025821" cy="1786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04D834-28BD-4BD9-A34A-A420D9EF229C}"/>
                </a:ext>
              </a:extLst>
            </p:cNvPr>
            <p:cNvCxnSpPr>
              <a:cxnSpLocks/>
              <a:stCxn id="31" idx="3"/>
              <a:endCxn id="39" idx="1"/>
            </p:cNvCxnSpPr>
            <p:nvPr/>
          </p:nvCxnSpPr>
          <p:spPr>
            <a:xfrm>
              <a:off x="4971058" y="6325419"/>
              <a:ext cx="105090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7" name="TextBox 26">
              <a:extLst>
                <a:ext uri="{FF2B5EF4-FFF2-40B4-BE49-F238E27FC236}">
                  <a16:creationId xmlns:a16="http://schemas.microsoft.com/office/drawing/2014/main" id="{81818118-21BE-460E-9921-68A313B9A1F4}"/>
                </a:ext>
              </a:extLst>
            </p:cNvPr>
            <p:cNvSpPr txBox="1"/>
            <p:nvPr/>
          </p:nvSpPr>
          <p:spPr>
            <a:xfrm>
              <a:off x="8321118" y="4249570"/>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WG04</a:t>
              </a:r>
              <a:endParaRPr lang="en-NL" dirty="0">
                <a:solidFill>
                  <a:schemeClr val="tx1"/>
                </a:solidFill>
              </a:endParaRPr>
            </a:p>
          </p:txBody>
        </p:sp>
        <p:sp>
          <p:nvSpPr>
            <p:cNvPr id="28" name="Rectangle 27">
              <a:extLst>
                <a:ext uri="{FF2B5EF4-FFF2-40B4-BE49-F238E27FC236}">
                  <a16:creationId xmlns:a16="http://schemas.microsoft.com/office/drawing/2014/main" id="{CBC52302-B9D0-448A-9166-7EE9DC50D15C}"/>
                </a:ext>
              </a:extLst>
            </p:cNvPr>
            <p:cNvSpPr/>
            <p:nvPr/>
          </p:nvSpPr>
          <p:spPr>
            <a:xfrm>
              <a:off x="1168192" y="3164661"/>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29" name="Rectangle 28">
              <a:extLst>
                <a:ext uri="{FF2B5EF4-FFF2-40B4-BE49-F238E27FC236}">
                  <a16:creationId xmlns:a16="http://schemas.microsoft.com/office/drawing/2014/main" id="{602ECE42-DD34-493F-A076-D49C4901FDE2}"/>
                </a:ext>
              </a:extLst>
            </p:cNvPr>
            <p:cNvSpPr/>
            <p:nvPr/>
          </p:nvSpPr>
          <p:spPr>
            <a:xfrm>
              <a:off x="1185675" y="414849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30" name="TextBox 29">
              <a:extLst>
                <a:ext uri="{FF2B5EF4-FFF2-40B4-BE49-F238E27FC236}">
                  <a16:creationId xmlns:a16="http://schemas.microsoft.com/office/drawing/2014/main" id="{22404647-E688-41E4-95F1-F1C35794CD60}"/>
                </a:ext>
              </a:extLst>
            </p:cNvPr>
            <p:cNvSpPr txBox="1"/>
            <p:nvPr/>
          </p:nvSpPr>
          <p:spPr>
            <a:xfrm>
              <a:off x="3522367" y="3232021"/>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Right-R15</a:t>
              </a:r>
              <a:endParaRPr lang="en-NL" dirty="0"/>
            </a:p>
          </p:txBody>
        </p:sp>
        <p:sp>
          <p:nvSpPr>
            <p:cNvPr id="31" name="TextBox 30">
              <a:extLst>
                <a:ext uri="{FF2B5EF4-FFF2-40B4-BE49-F238E27FC236}">
                  <a16:creationId xmlns:a16="http://schemas.microsoft.com/office/drawing/2014/main" id="{2B84344C-C5F9-4BE2-B681-2CADB32A4FDF}"/>
                </a:ext>
              </a:extLst>
            </p:cNvPr>
            <p:cNvSpPr txBox="1"/>
            <p:nvPr/>
          </p:nvSpPr>
          <p:spPr>
            <a:xfrm>
              <a:off x="3521576" y="6140753"/>
              <a:ext cx="1449482" cy="369332"/>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Rental –R16A</a:t>
              </a:r>
              <a:endParaRPr lang="en-NL" dirty="0"/>
            </a:p>
          </p:txBody>
        </p:sp>
        <p:cxnSp>
          <p:nvCxnSpPr>
            <p:cNvPr id="32" name="Straight Connector 31">
              <a:extLst>
                <a:ext uri="{FF2B5EF4-FFF2-40B4-BE49-F238E27FC236}">
                  <a16:creationId xmlns:a16="http://schemas.microsoft.com/office/drawing/2014/main" id="{C0D88A92-85B6-4AD4-8515-5C985BA8C226}"/>
                </a:ext>
              </a:extLst>
            </p:cNvPr>
            <p:cNvCxnSpPr>
              <a:cxnSpLocks/>
              <a:stCxn id="37" idx="3"/>
              <a:endCxn id="34" idx="1"/>
            </p:cNvCxnSpPr>
            <p:nvPr/>
          </p:nvCxnSpPr>
          <p:spPr>
            <a:xfrm>
              <a:off x="4971058" y="4539019"/>
              <a:ext cx="1048393"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3" name="Straight Connector 32">
              <a:extLst>
                <a:ext uri="{FF2B5EF4-FFF2-40B4-BE49-F238E27FC236}">
                  <a16:creationId xmlns:a16="http://schemas.microsoft.com/office/drawing/2014/main" id="{D8B75C39-6F1F-4692-8ABA-41235FE576C5}"/>
                </a:ext>
              </a:extLst>
            </p:cNvPr>
            <p:cNvCxnSpPr>
              <a:cxnSpLocks/>
              <a:stCxn id="29" idx="3"/>
              <a:endCxn id="37" idx="1"/>
            </p:cNvCxnSpPr>
            <p:nvPr/>
          </p:nvCxnSpPr>
          <p:spPr>
            <a:xfrm>
              <a:off x="2495755" y="4539019"/>
              <a:ext cx="102582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4" name="Rechthoek 10">
              <a:extLst>
                <a:ext uri="{FF2B5EF4-FFF2-40B4-BE49-F238E27FC236}">
                  <a16:creationId xmlns:a16="http://schemas.microsoft.com/office/drawing/2014/main" id="{DD15D8F8-83C0-4A3D-BED7-7A06AAAB0074}"/>
                </a:ext>
              </a:extLst>
            </p:cNvPr>
            <p:cNvSpPr/>
            <p:nvPr/>
          </p:nvSpPr>
          <p:spPr>
            <a:xfrm>
              <a:off x="6019451" y="424957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BAU-R04</a:t>
              </a:r>
            </a:p>
          </p:txBody>
        </p:sp>
        <p:cxnSp>
          <p:nvCxnSpPr>
            <p:cNvPr id="35" name="Straight Connector 34">
              <a:extLst>
                <a:ext uri="{FF2B5EF4-FFF2-40B4-BE49-F238E27FC236}">
                  <a16:creationId xmlns:a16="http://schemas.microsoft.com/office/drawing/2014/main" id="{B61155DC-FC55-4BB8-B17C-91F470861467}"/>
                </a:ext>
              </a:extLst>
            </p:cNvPr>
            <p:cNvCxnSpPr>
              <a:cxnSpLocks/>
              <a:stCxn id="34" idx="3"/>
              <a:endCxn id="27" idx="1"/>
            </p:cNvCxnSpPr>
            <p:nvPr/>
          </p:nvCxnSpPr>
          <p:spPr>
            <a:xfrm>
              <a:off x="7245049" y="4539020"/>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6" name="Straight Connector 35">
              <a:extLst>
                <a:ext uri="{FF2B5EF4-FFF2-40B4-BE49-F238E27FC236}">
                  <a16:creationId xmlns:a16="http://schemas.microsoft.com/office/drawing/2014/main" id="{1BA4B15C-D474-4C16-BC32-FDD2AD3F7C59}"/>
                </a:ext>
              </a:extLst>
            </p:cNvPr>
            <p:cNvCxnSpPr>
              <a:cxnSpLocks/>
              <a:stCxn id="30" idx="3"/>
              <a:endCxn id="34" idx="1"/>
            </p:cNvCxnSpPr>
            <p:nvPr/>
          </p:nvCxnSpPr>
          <p:spPr>
            <a:xfrm>
              <a:off x="4971849" y="3555187"/>
              <a:ext cx="1047602" cy="9838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7" name="TextBox 36">
              <a:extLst>
                <a:ext uri="{FF2B5EF4-FFF2-40B4-BE49-F238E27FC236}">
                  <a16:creationId xmlns:a16="http://schemas.microsoft.com/office/drawing/2014/main" id="{C326CFDA-FF44-4417-81CD-1FAE14FB16FB}"/>
                </a:ext>
              </a:extLst>
            </p:cNvPr>
            <p:cNvSpPr txBox="1"/>
            <p:nvPr/>
          </p:nvSpPr>
          <p:spPr>
            <a:xfrm>
              <a:off x="3521576" y="4215853"/>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Right-R16B</a:t>
              </a:r>
              <a:endParaRPr lang="en-NL" dirty="0"/>
            </a:p>
          </p:txBody>
        </p:sp>
        <p:sp>
          <p:nvSpPr>
            <p:cNvPr id="38" name="TextBox 37">
              <a:extLst>
                <a:ext uri="{FF2B5EF4-FFF2-40B4-BE49-F238E27FC236}">
                  <a16:creationId xmlns:a16="http://schemas.microsoft.com/office/drawing/2014/main" id="{FC344867-05BE-4101-9156-8B6883C1AD7D}"/>
                </a:ext>
              </a:extLst>
            </p:cNvPr>
            <p:cNvSpPr txBox="1"/>
            <p:nvPr/>
          </p:nvSpPr>
          <p:spPr>
            <a:xfrm>
              <a:off x="8321118" y="6035969"/>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39" name="Rechthoek 10">
              <a:extLst>
                <a:ext uri="{FF2B5EF4-FFF2-40B4-BE49-F238E27FC236}">
                  <a16:creationId xmlns:a16="http://schemas.microsoft.com/office/drawing/2014/main" id="{CEFADAE3-13C8-46E1-A688-988A35D0E8CC}"/>
                </a:ext>
              </a:extLst>
            </p:cNvPr>
            <p:cNvSpPr/>
            <p:nvPr/>
          </p:nvSpPr>
          <p:spPr>
            <a:xfrm>
              <a:off x="6021959" y="6035969"/>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40" name="Straight Connector 39">
              <a:extLst>
                <a:ext uri="{FF2B5EF4-FFF2-40B4-BE49-F238E27FC236}">
                  <a16:creationId xmlns:a16="http://schemas.microsoft.com/office/drawing/2014/main" id="{2E2A8BE8-8B4E-44DA-9F3F-2976CC69C00E}"/>
                </a:ext>
              </a:extLst>
            </p:cNvPr>
            <p:cNvCxnSpPr>
              <a:cxnSpLocks/>
              <a:stCxn id="39" idx="3"/>
              <a:endCxn id="38" idx="1"/>
            </p:cNvCxnSpPr>
            <p:nvPr/>
          </p:nvCxnSpPr>
          <p:spPr>
            <a:xfrm>
              <a:off x="7247557" y="6325419"/>
              <a:ext cx="107356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1" name="Rectangle: Folded Corner 40">
              <a:extLst>
                <a:ext uri="{FF2B5EF4-FFF2-40B4-BE49-F238E27FC236}">
                  <a16:creationId xmlns:a16="http://schemas.microsoft.com/office/drawing/2014/main" id="{2A90DD72-94DA-4FC7-921E-8EF8A6A162D8}"/>
                </a:ext>
              </a:extLst>
            </p:cNvPr>
            <p:cNvSpPr/>
            <p:nvPr/>
          </p:nvSpPr>
          <p:spPr>
            <a:xfrm>
              <a:off x="5511552" y="5009561"/>
              <a:ext cx="1763486" cy="918388"/>
            </a:xfrm>
            <a:prstGeom prst="foldedCorner">
              <a:avLst>
                <a:gd name="adj" fmla="val 29514"/>
              </a:avLst>
            </a:prstGeom>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&lt;&lt;dependency&gt;&gt;</a:t>
              </a:r>
            </a:p>
            <a:p>
              <a:pPr algn="ctr"/>
              <a:r>
                <a:rPr lang="en-US" sz="1400" dirty="0"/>
                <a:t>Usufructuary Right-R16B lives as long as Rental-R16A</a:t>
              </a:r>
              <a:endParaRPr lang="en-NL" sz="1400" dirty="0"/>
            </a:p>
          </p:txBody>
        </p:sp>
        <p:cxnSp>
          <p:nvCxnSpPr>
            <p:cNvPr id="42" name="Straight Connector 41">
              <a:extLst>
                <a:ext uri="{FF2B5EF4-FFF2-40B4-BE49-F238E27FC236}">
                  <a16:creationId xmlns:a16="http://schemas.microsoft.com/office/drawing/2014/main" id="{37BA995B-D10B-4B3B-B10F-82A26FA462BA}"/>
                </a:ext>
              </a:extLst>
            </p:cNvPr>
            <p:cNvCxnSpPr>
              <a:cxnSpLocks/>
              <a:stCxn id="41" idx="1"/>
              <a:endCxn id="37" idx="2"/>
            </p:cNvCxnSpPr>
            <p:nvPr/>
          </p:nvCxnSpPr>
          <p:spPr>
            <a:xfrm flipH="1" flipV="1">
              <a:off x="4246317" y="4862184"/>
              <a:ext cx="1265235" cy="606571"/>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610D43-35F7-4EDA-A585-61CD420FD240}"/>
                </a:ext>
              </a:extLst>
            </p:cNvPr>
            <p:cNvCxnSpPr>
              <a:stCxn id="41" idx="1"/>
              <a:endCxn id="31" idx="0"/>
            </p:cNvCxnSpPr>
            <p:nvPr/>
          </p:nvCxnSpPr>
          <p:spPr>
            <a:xfrm flipH="1">
              <a:off x="4246317" y="5468755"/>
              <a:ext cx="1265235" cy="671998"/>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Callout: Line with Border and Accent Bar 43">
              <a:extLst>
                <a:ext uri="{FF2B5EF4-FFF2-40B4-BE49-F238E27FC236}">
                  <a16:creationId xmlns:a16="http://schemas.microsoft.com/office/drawing/2014/main" id="{9A00D781-BDE4-4F45-91B2-D1BB8818F318}"/>
                </a:ext>
              </a:extLst>
            </p:cNvPr>
            <p:cNvSpPr/>
            <p:nvPr/>
          </p:nvSpPr>
          <p:spPr>
            <a:xfrm>
              <a:off x="1892933" y="5972646"/>
              <a:ext cx="1076068" cy="390525"/>
            </a:xfrm>
            <a:prstGeom prst="accentBorderCallout1">
              <a:avLst>
                <a:gd name="adj1" fmla="val 42165"/>
                <a:gd name="adj2" fmla="val 104968"/>
                <a:gd name="adj3" fmla="val 102513"/>
                <a:gd name="adj4" fmla="val 153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grpSp>
      <p:graphicFrame>
        <p:nvGraphicFramePr>
          <p:cNvPr id="45" name="Tabel 19">
            <a:extLst>
              <a:ext uri="{FF2B5EF4-FFF2-40B4-BE49-F238E27FC236}">
                <a16:creationId xmlns:a16="http://schemas.microsoft.com/office/drawing/2014/main" id="{D703BA75-5E66-4D2F-871D-26E67542C4DC}"/>
              </a:ext>
            </a:extLst>
          </p:cNvPr>
          <p:cNvGraphicFramePr>
            <a:graphicFrameLocks noGrp="1"/>
          </p:cNvGraphicFramePr>
          <p:nvPr>
            <p:extLst>
              <p:ext uri="{D42A27DB-BD31-4B8C-83A1-F6EECF244321}">
                <p14:modId xmlns:p14="http://schemas.microsoft.com/office/powerpoint/2010/main" val="3918318730"/>
              </p:ext>
            </p:extLst>
          </p:nvPr>
        </p:nvGraphicFramePr>
        <p:xfrm>
          <a:off x="2266622" y="5682793"/>
          <a:ext cx="3939632" cy="1107440"/>
        </p:xfrm>
        <a:graphic>
          <a:graphicData uri="http://schemas.openxmlformats.org/drawingml/2006/table">
            <a:tbl>
              <a:tblPr firstRow="1" bandRow="1">
                <a:tableStyleId>{5C22544A-7EE6-4342-B048-85BDC9FD1C3A}</a:tableStyleId>
              </a:tblPr>
              <a:tblGrid>
                <a:gridCol w="1801394">
                  <a:extLst>
                    <a:ext uri="{9D8B030D-6E8A-4147-A177-3AD203B41FA5}">
                      <a16:colId xmlns:a16="http://schemas.microsoft.com/office/drawing/2014/main" val="1247580073"/>
                    </a:ext>
                  </a:extLst>
                </a:gridCol>
                <a:gridCol w="2138238">
                  <a:extLst>
                    <a:ext uri="{9D8B030D-6E8A-4147-A177-3AD203B41FA5}">
                      <a16:colId xmlns:a16="http://schemas.microsoft.com/office/drawing/2014/main" val="3039166180"/>
                    </a:ext>
                  </a:extLst>
                </a:gridCol>
              </a:tblGrid>
              <a:tr h="0">
                <a:tc>
                  <a:txBody>
                    <a:bodyPr/>
                    <a:lstStyle/>
                    <a:p>
                      <a:r>
                        <a:rPr lang="en-GB" noProof="0" dirty="0" err="1"/>
                        <a:t>primaryRight</a:t>
                      </a:r>
                      <a:r>
                        <a:rPr lang="en-GB" noProof="0" dirty="0"/>
                        <a:t>(FK)</a:t>
                      </a:r>
                    </a:p>
                  </a:txBody>
                  <a:tcPr/>
                </a:tc>
                <a:tc>
                  <a:txBody>
                    <a:bodyPr/>
                    <a:lstStyle/>
                    <a:p>
                      <a:r>
                        <a:rPr lang="en-GB" noProof="0" dirty="0" err="1"/>
                        <a:t>dependentRight</a:t>
                      </a:r>
                      <a:r>
                        <a:rPr lang="en-GB" noProof="0" dirty="0"/>
                        <a:t> (FK)</a:t>
                      </a:r>
                    </a:p>
                  </a:txBody>
                  <a:tcPr/>
                </a:tc>
                <a:extLst>
                  <a:ext uri="{0D108BD9-81ED-4DB2-BD59-A6C34878D82A}">
                    <a16:rowId xmlns:a16="http://schemas.microsoft.com/office/drawing/2014/main" val="1427665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Right-R16A </a:t>
                      </a:r>
                    </a:p>
                  </a:txBody>
                  <a:tcPr/>
                </a:tc>
                <a:extLst>
                  <a:ext uri="{0D108BD9-81ED-4DB2-BD59-A6C34878D82A}">
                    <a16:rowId xmlns:a16="http://schemas.microsoft.com/office/drawing/2014/main" val="481572869"/>
                  </a:ext>
                </a:extLst>
              </a:tr>
              <a:tr h="370840">
                <a:tc>
                  <a:txBody>
                    <a:bodyPr/>
                    <a:lstStyle/>
                    <a:p>
                      <a:r>
                        <a:rPr lang="en-GB" noProof="0" dirty="0">
                          <a:solidFill>
                            <a:schemeClr val="tx1"/>
                          </a:solidFill>
                        </a:rPr>
                        <a:t>Right-R16A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Right-R16B </a:t>
                      </a:r>
                    </a:p>
                  </a:txBody>
                  <a:tcPr/>
                </a:tc>
                <a:extLst>
                  <a:ext uri="{0D108BD9-81ED-4DB2-BD59-A6C34878D82A}">
                    <a16:rowId xmlns:a16="http://schemas.microsoft.com/office/drawing/2014/main" val="3299946786"/>
                  </a:ext>
                </a:extLst>
              </a:tr>
            </a:tbl>
          </a:graphicData>
        </a:graphic>
      </p:graphicFrame>
      <p:sp>
        <p:nvSpPr>
          <p:cNvPr id="46" name="TextBox 45">
            <a:extLst>
              <a:ext uri="{FF2B5EF4-FFF2-40B4-BE49-F238E27FC236}">
                <a16:creationId xmlns:a16="http://schemas.microsoft.com/office/drawing/2014/main" id="{654E2691-1A5C-4EB1-9181-5A69B8C63858}"/>
              </a:ext>
            </a:extLst>
          </p:cNvPr>
          <p:cNvSpPr txBox="1"/>
          <p:nvPr/>
        </p:nvSpPr>
        <p:spPr>
          <a:xfrm>
            <a:off x="658546" y="5173781"/>
            <a:ext cx="715578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a:t>
            </a:r>
            <a:endParaRPr lang="en-NL"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2F6C89B-19F1-489C-BC33-A7B399BEAA14}"/>
              </a:ext>
            </a:extLst>
          </p:cNvPr>
          <p:cNvSpPr txBox="1"/>
          <p:nvPr/>
        </p:nvSpPr>
        <p:spPr>
          <a:xfrm>
            <a:off x="624929" y="6825731"/>
            <a:ext cx="722301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a:t>
            </a:r>
            <a:endParaRPr lang="en-N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199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690AD8-BB6F-B488-A6CA-CB848ED9FBC6}"/>
              </a:ext>
            </a:extLst>
          </p:cNvPr>
          <p:cNvPicPr>
            <a:picLocks noChangeAspect="1"/>
          </p:cNvPicPr>
          <p:nvPr/>
        </p:nvPicPr>
        <p:blipFill>
          <a:blip r:embed="rId2"/>
          <a:stretch>
            <a:fillRect/>
          </a:stretch>
        </p:blipFill>
        <p:spPr>
          <a:xfrm>
            <a:off x="2252139" y="1615283"/>
            <a:ext cx="7687722" cy="3627434"/>
          </a:xfrm>
          <a:prstGeom prst="rect">
            <a:avLst/>
          </a:prstGeom>
        </p:spPr>
      </p:pic>
    </p:spTree>
    <p:extLst>
      <p:ext uri="{BB962C8B-B14F-4D97-AF65-F5344CB8AC3E}">
        <p14:creationId xmlns:p14="http://schemas.microsoft.com/office/powerpoint/2010/main" val="11523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AD6C0C-4332-4D16-8C7B-31374EC54A12}"/>
              </a:ext>
            </a:extLst>
          </p:cNvPr>
          <p:cNvGrpSpPr/>
          <p:nvPr/>
        </p:nvGrpSpPr>
        <p:grpSpPr>
          <a:xfrm>
            <a:off x="1280160" y="3886776"/>
            <a:ext cx="8378189" cy="2750244"/>
            <a:chOff x="1280160" y="3693736"/>
            <a:chExt cx="8378189" cy="2750244"/>
          </a:xfrm>
        </p:grpSpPr>
        <p:cxnSp>
          <p:nvCxnSpPr>
            <p:cNvPr id="5" name="Straight Connector 4">
              <a:extLst>
                <a:ext uri="{FF2B5EF4-FFF2-40B4-BE49-F238E27FC236}">
                  <a16:creationId xmlns:a16="http://schemas.microsoft.com/office/drawing/2014/main" id="{7B670634-2A77-4FC1-AAF1-1F2E04853C1F}"/>
                </a:ext>
              </a:extLst>
            </p:cNvPr>
            <p:cNvCxnSpPr>
              <a:cxnSpLocks/>
              <a:stCxn id="9" idx="3"/>
              <a:endCxn id="12" idx="1"/>
            </p:cNvCxnSpPr>
            <p:nvPr/>
          </p:nvCxnSpPr>
          <p:spPr>
            <a:xfrm>
              <a:off x="2729643" y="4084261"/>
              <a:ext cx="109130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24B3A2-C3EB-43AA-9F80-4D82EB29AD5C}"/>
                </a:ext>
              </a:extLst>
            </p:cNvPr>
            <p:cNvCxnSpPr>
              <a:cxnSpLocks/>
              <a:stCxn id="10" idx="3"/>
              <a:endCxn id="13" idx="1"/>
            </p:cNvCxnSpPr>
            <p:nvPr/>
          </p:nvCxnSpPr>
          <p:spPr>
            <a:xfrm>
              <a:off x="2607723" y="6053455"/>
              <a:ext cx="119798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EB77D1-CEA2-4893-8CF1-306F6825871B}"/>
                </a:ext>
              </a:extLst>
            </p:cNvPr>
            <p:cNvCxnSpPr>
              <a:cxnSpLocks/>
              <a:stCxn id="13" idx="3"/>
              <a:endCxn id="17" idx="1"/>
            </p:cNvCxnSpPr>
            <p:nvPr/>
          </p:nvCxnSpPr>
          <p:spPr>
            <a:xfrm flipV="1">
              <a:off x="5040111" y="5068095"/>
              <a:ext cx="1091308" cy="98536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D6C231EA-29F7-4223-B19E-835C5C9B31E3}"/>
                </a:ext>
              </a:extLst>
            </p:cNvPr>
            <p:cNvSpPr txBox="1"/>
            <p:nvPr/>
          </p:nvSpPr>
          <p:spPr>
            <a:xfrm>
              <a:off x="8433086" y="4778645"/>
              <a:ext cx="1225263" cy="578899"/>
            </a:xfrm>
            <a:prstGeom prst="rect">
              <a:avLst/>
            </a:pr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9" name="Rectangle 8">
              <a:extLst>
                <a:ext uri="{FF2B5EF4-FFF2-40B4-BE49-F238E27FC236}">
                  <a16:creationId xmlns:a16="http://schemas.microsoft.com/office/drawing/2014/main" id="{3C40B6B6-08C5-470A-AE9E-0A506A56E48C}"/>
                </a:ext>
              </a:extLst>
            </p:cNvPr>
            <p:cNvSpPr/>
            <p:nvPr/>
          </p:nvSpPr>
          <p:spPr>
            <a:xfrm>
              <a:off x="1280160" y="3693736"/>
              <a:ext cx="1449483"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10" name="Rectangle 9">
              <a:extLst>
                <a:ext uri="{FF2B5EF4-FFF2-40B4-BE49-F238E27FC236}">
                  <a16:creationId xmlns:a16="http://schemas.microsoft.com/office/drawing/2014/main" id="{CA0E997C-55F2-4F43-BAE8-08FA9D4AB386}"/>
                </a:ext>
              </a:extLst>
            </p:cNvPr>
            <p:cNvSpPr/>
            <p:nvPr/>
          </p:nvSpPr>
          <p:spPr>
            <a:xfrm>
              <a:off x="1297643" y="5662930"/>
              <a:ext cx="1310080"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11" name="Rectangle 10">
              <a:extLst>
                <a:ext uri="{FF2B5EF4-FFF2-40B4-BE49-F238E27FC236}">
                  <a16:creationId xmlns:a16="http://schemas.microsoft.com/office/drawing/2014/main" id="{F5451D29-EC3D-40AD-952E-9D84AECCF7E0}"/>
                </a:ext>
              </a:extLst>
            </p:cNvPr>
            <p:cNvSpPr/>
            <p:nvPr/>
          </p:nvSpPr>
          <p:spPr>
            <a:xfrm>
              <a:off x="1297643" y="4677569"/>
              <a:ext cx="1310080"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12" name="TextBox 11">
              <a:extLst>
                <a:ext uri="{FF2B5EF4-FFF2-40B4-BE49-F238E27FC236}">
                  <a16:creationId xmlns:a16="http://schemas.microsoft.com/office/drawing/2014/main" id="{5B7D6F56-E9D6-4B3B-A454-93A891FA0DAD}"/>
                </a:ext>
              </a:extLst>
            </p:cNvPr>
            <p:cNvSpPr txBox="1"/>
            <p:nvPr/>
          </p:nvSpPr>
          <p:spPr>
            <a:xfrm>
              <a:off x="3820951" y="3761096"/>
              <a:ext cx="1234400" cy="646331"/>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err="1"/>
                <a:t>Usufuctary</a:t>
              </a:r>
              <a:r>
                <a:rPr lang="en-US" dirty="0"/>
                <a:t> Right-R15</a:t>
              </a:r>
              <a:endParaRPr lang="en-NL" dirty="0"/>
            </a:p>
          </p:txBody>
        </p:sp>
        <p:sp>
          <p:nvSpPr>
            <p:cNvPr id="13" name="TextBox 12">
              <a:extLst>
                <a:ext uri="{FF2B5EF4-FFF2-40B4-BE49-F238E27FC236}">
                  <a16:creationId xmlns:a16="http://schemas.microsoft.com/office/drawing/2014/main" id="{8F81EE85-2899-46D3-89A9-1EDF4C3D1C65}"/>
                </a:ext>
              </a:extLst>
            </p:cNvPr>
            <p:cNvSpPr txBox="1"/>
            <p:nvPr/>
          </p:nvSpPr>
          <p:spPr>
            <a:xfrm>
              <a:off x="3805711" y="5730290"/>
              <a:ext cx="1234400" cy="646331"/>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a:t>Ownership Right-R05</a:t>
              </a:r>
              <a:endParaRPr lang="en-NL" dirty="0"/>
            </a:p>
          </p:txBody>
        </p:sp>
        <p:sp>
          <p:nvSpPr>
            <p:cNvPr id="14" name="TextBox 13">
              <a:extLst>
                <a:ext uri="{FF2B5EF4-FFF2-40B4-BE49-F238E27FC236}">
                  <a16:creationId xmlns:a16="http://schemas.microsoft.com/office/drawing/2014/main" id="{67026A62-69F7-4BF7-B452-353F64D251C4}"/>
                </a:ext>
              </a:extLst>
            </p:cNvPr>
            <p:cNvSpPr txBox="1"/>
            <p:nvPr/>
          </p:nvSpPr>
          <p:spPr>
            <a:xfrm>
              <a:off x="3805711" y="4887169"/>
              <a:ext cx="1234400" cy="369332"/>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strike="sngStrike" dirty="0"/>
                <a:t>Lease -R04</a:t>
              </a:r>
              <a:endParaRPr lang="en-NL" strike="sngStrike" dirty="0"/>
            </a:p>
          </p:txBody>
        </p:sp>
        <p:cxnSp>
          <p:nvCxnSpPr>
            <p:cNvPr id="15" name="Straight Connector 14">
              <a:extLst>
                <a:ext uri="{FF2B5EF4-FFF2-40B4-BE49-F238E27FC236}">
                  <a16:creationId xmlns:a16="http://schemas.microsoft.com/office/drawing/2014/main" id="{6EA98DDE-CA5C-4123-B255-816BF8F6AC8E}"/>
                </a:ext>
              </a:extLst>
            </p:cNvPr>
            <p:cNvCxnSpPr>
              <a:cxnSpLocks/>
              <a:stCxn id="14" idx="3"/>
              <a:endCxn id="17" idx="1"/>
            </p:cNvCxnSpPr>
            <p:nvPr/>
          </p:nvCxnSpPr>
          <p:spPr>
            <a:xfrm flipV="1">
              <a:off x="5040111" y="5068095"/>
              <a:ext cx="1091308" cy="374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FF8C61B7-FD8A-4155-B557-8F5E51C74716}"/>
                </a:ext>
              </a:extLst>
            </p:cNvPr>
            <p:cNvCxnSpPr>
              <a:cxnSpLocks/>
              <a:stCxn id="11" idx="3"/>
              <a:endCxn id="14" idx="1"/>
            </p:cNvCxnSpPr>
            <p:nvPr/>
          </p:nvCxnSpPr>
          <p:spPr>
            <a:xfrm>
              <a:off x="2607723" y="5068094"/>
              <a:ext cx="1197988" cy="374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17" name="Rechthoek 10">
              <a:extLst>
                <a:ext uri="{FF2B5EF4-FFF2-40B4-BE49-F238E27FC236}">
                  <a16:creationId xmlns:a16="http://schemas.microsoft.com/office/drawing/2014/main" id="{81B81906-3472-4218-8158-8FB1A67BB2C4}"/>
                </a:ext>
              </a:extLst>
            </p:cNvPr>
            <p:cNvSpPr/>
            <p:nvPr/>
          </p:nvSpPr>
          <p:spPr>
            <a:xfrm>
              <a:off x="6131419" y="4778645"/>
              <a:ext cx="1225598" cy="5788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18" name="Straight Connector 17">
              <a:extLst>
                <a:ext uri="{FF2B5EF4-FFF2-40B4-BE49-F238E27FC236}">
                  <a16:creationId xmlns:a16="http://schemas.microsoft.com/office/drawing/2014/main" id="{64C799CF-C725-4BEF-9B2E-9852C680BAC9}"/>
                </a:ext>
              </a:extLst>
            </p:cNvPr>
            <p:cNvCxnSpPr>
              <a:cxnSpLocks/>
              <a:stCxn id="17" idx="3"/>
              <a:endCxn id="8" idx="1"/>
            </p:cNvCxnSpPr>
            <p:nvPr/>
          </p:nvCxnSpPr>
          <p:spPr>
            <a:xfrm>
              <a:off x="7357017" y="5068095"/>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A7F4D3AF-3259-4BF3-8C44-3B3DC44C6E02}"/>
                </a:ext>
              </a:extLst>
            </p:cNvPr>
            <p:cNvCxnSpPr>
              <a:cxnSpLocks/>
              <a:stCxn id="12" idx="3"/>
              <a:endCxn id="17" idx="1"/>
            </p:cNvCxnSpPr>
            <p:nvPr/>
          </p:nvCxnSpPr>
          <p:spPr>
            <a:xfrm>
              <a:off x="5055351" y="4084262"/>
              <a:ext cx="1076068" cy="9838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169F9B53-94B8-48A9-B95C-49D110AA337C}"/>
                </a:ext>
              </a:extLst>
            </p:cNvPr>
            <p:cNvSpPr txBox="1"/>
            <p:nvPr/>
          </p:nvSpPr>
          <p:spPr>
            <a:xfrm>
              <a:off x="4064312" y="5172552"/>
              <a:ext cx="1452089" cy="369332"/>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a:t>Rental-R16A</a:t>
              </a:r>
              <a:endParaRPr lang="en-NL" dirty="0"/>
            </a:p>
          </p:txBody>
        </p:sp>
      </p:grpSp>
      <p:sp>
        <p:nvSpPr>
          <p:cNvPr id="23" name="Callout: Line with Border and Accent Bar 22">
            <a:extLst>
              <a:ext uri="{FF2B5EF4-FFF2-40B4-BE49-F238E27FC236}">
                <a16:creationId xmlns:a16="http://schemas.microsoft.com/office/drawing/2014/main" id="{1CC05987-1F94-4C36-849D-FBE21C166245}"/>
              </a:ext>
            </a:extLst>
          </p:cNvPr>
          <p:cNvSpPr/>
          <p:nvPr/>
        </p:nvSpPr>
        <p:spPr>
          <a:xfrm>
            <a:off x="10074464" y="4624230"/>
            <a:ext cx="1076068" cy="390525"/>
          </a:xfrm>
          <a:prstGeom prst="accentBorderCallout1">
            <a:avLst>
              <a:gd name="adj1" fmla="val 42165"/>
              <a:gd name="adj2" fmla="val -4557"/>
              <a:gd name="adj3" fmla="val 161931"/>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Spatial-Unit Level B</a:t>
            </a:r>
          </a:p>
        </p:txBody>
      </p:sp>
      <p:sp>
        <p:nvSpPr>
          <p:cNvPr id="26" name="Callout: Line with Border and Accent Bar 25">
            <a:extLst>
              <a:ext uri="{FF2B5EF4-FFF2-40B4-BE49-F238E27FC236}">
                <a16:creationId xmlns:a16="http://schemas.microsoft.com/office/drawing/2014/main" id="{173488E6-D45A-4AA3-9B6A-5255F3F3AFB9}"/>
              </a:ext>
            </a:extLst>
          </p:cNvPr>
          <p:cNvSpPr/>
          <p:nvPr/>
        </p:nvSpPr>
        <p:spPr>
          <a:xfrm>
            <a:off x="5811519" y="4351760"/>
            <a:ext cx="1076068" cy="390525"/>
          </a:xfrm>
          <a:prstGeom prst="accentBorderCallout1">
            <a:avLst>
              <a:gd name="adj1" fmla="val 34771"/>
              <a:gd name="adj2" fmla="val -4159"/>
              <a:gd name="adj3" fmla="val 270378"/>
              <a:gd name="adj4" fmla="val -86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sp>
        <p:nvSpPr>
          <p:cNvPr id="27" name="Callout: Line with Border and Accent Bar 26">
            <a:extLst>
              <a:ext uri="{FF2B5EF4-FFF2-40B4-BE49-F238E27FC236}">
                <a16:creationId xmlns:a16="http://schemas.microsoft.com/office/drawing/2014/main" id="{332AAE6B-5F1D-4395-94BA-BDA748EF01A5}"/>
              </a:ext>
            </a:extLst>
          </p:cNvPr>
          <p:cNvSpPr/>
          <p:nvPr/>
        </p:nvSpPr>
        <p:spPr>
          <a:xfrm>
            <a:off x="6349553" y="3628055"/>
            <a:ext cx="1076068" cy="390525"/>
          </a:xfrm>
          <a:prstGeom prst="accentBorderCallout1">
            <a:avLst>
              <a:gd name="adj1" fmla="val 34771"/>
              <a:gd name="adj2" fmla="val -4159"/>
              <a:gd name="adj3" fmla="val 152072"/>
              <a:gd name="adj4" fmla="val -124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sp>
        <p:nvSpPr>
          <p:cNvPr id="28" name="Rectangle: Folded Corner 27">
            <a:extLst>
              <a:ext uri="{FF2B5EF4-FFF2-40B4-BE49-F238E27FC236}">
                <a16:creationId xmlns:a16="http://schemas.microsoft.com/office/drawing/2014/main" id="{A12ED791-0013-4EBE-B5E6-F2FC500B4A56}"/>
              </a:ext>
            </a:extLst>
          </p:cNvPr>
          <p:cNvSpPr/>
          <p:nvPr/>
        </p:nvSpPr>
        <p:spPr>
          <a:xfrm>
            <a:off x="7994010" y="3308715"/>
            <a:ext cx="2797540" cy="983833"/>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r>
              <a:rPr lang="en-US" sz="1400" dirty="0"/>
              <a:t>Time interval for existence of Right-R15 must cover time interval for existence of Rental-R16A.</a:t>
            </a:r>
            <a:endParaRPr lang="en-NL" sz="1400" dirty="0"/>
          </a:p>
        </p:txBody>
      </p:sp>
      <p:cxnSp>
        <p:nvCxnSpPr>
          <p:cNvPr id="29" name="Straight Connector 28">
            <a:extLst>
              <a:ext uri="{FF2B5EF4-FFF2-40B4-BE49-F238E27FC236}">
                <a16:creationId xmlns:a16="http://schemas.microsoft.com/office/drawing/2014/main" id="{9DC6B6EB-4266-4F4D-83F8-5F66533894C3}"/>
              </a:ext>
            </a:extLst>
          </p:cNvPr>
          <p:cNvCxnSpPr>
            <a:cxnSpLocks/>
            <a:stCxn id="28" idx="1"/>
            <a:endCxn id="26" idx="0"/>
          </p:cNvCxnSpPr>
          <p:nvPr/>
        </p:nvCxnSpPr>
        <p:spPr>
          <a:xfrm flipH="1">
            <a:off x="6887587" y="3800632"/>
            <a:ext cx="1106423" cy="74639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5BFA6D-E59D-4D1E-8B3F-D4243B5C5D35}"/>
              </a:ext>
            </a:extLst>
          </p:cNvPr>
          <p:cNvCxnSpPr>
            <a:cxnSpLocks/>
            <a:stCxn id="28" idx="1"/>
            <a:endCxn id="27" idx="0"/>
          </p:cNvCxnSpPr>
          <p:nvPr/>
        </p:nvCxnSpPr>
        <p:spPr>
          <a:xfrm flipH="1">
            <a:off x="7425621" y="3800632"/>
            <a:ext cx="568389" cy="2268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itle 30">
            <a:extLst>
              <a:ext uri="{FF2B5EF4-FFF2-40B4-BE49-F238E27FC236}">
                <a16:creationId xmlns:a16="http://schemas.microsoft.com/office/drawing/2014/main" id="{21276539-C421-4AA9-ACD5-20F0732C63CC}"/>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344030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1E1D-F86F-4CDE-84F4-A83874C38F42}"/>
              </a:ext>
            </a:extLst>
          </p:cNvPr>
          <p:cNvSpPr>
            <a:spLocks noGrp="1"/>
          </p:cNvSpPr>
          <p:nvPr>
            <p:ph type="title"/>
          </p:nvPr>
        </p:nvSpPr>
        <p:spPr/>
        <p:txBody>
          <a:bodyPr/>
          <a:lstStyle/>
          <a:p>
            <a:r>
              <a:rPr lang="en-US" dirty="0"/>
              <a:t>Example – Communal water resources</a:t>
            </a:r>
            <a:endParaRPr lang="en-NL" dirty="0"/>
          </a:p>
        </p:txBody>
      </p:sp>
      <p:sp>
        <p:nvSpPr>
          <p:cNvPr id="32" name="TextBox 31">
            <a:extLst>
              <a:ext uri="{FF2B5EF4-FFF2-40B4-BE49-F238E27FC236}">
                <a16:creationId xmlns:a16="http://schemas.microsoft.com/office/drawing/2014/main" id="{080EB483-822E-4B8A-BEBF-131EEDDB9A29}"/>
              </a:ext>
            </a:extLst>
          </p:cNvPr>
          <p:cNvSpPr txBox="1"/>
          <p:nvPr/>
        </p:nvSpPr>
        <p:spPr>
          <a:xfrm>
            <a:off x="10365572" y="1309061"/>
            <a:ext cx="1612232" cy="369332"/>
          </a:xfrm>
          <a:prstGeom prst="rect">
            <a:avLst/>
          </a:prstGeom>
          <a:noFill/>
        </p:spPr>
        <p:txBody>
          <a:bodyPr wrap="square" rtlCol="0">
            <a:spAutoFit/>
          </a:bodyPr>
          <a:lstStyle/>
          <a:p>
            <a:r>
              <a:rPr lang="en-US" dirty="0"/>
              <a:t>Figure M7</a:t>
            </a:r>
            <a:endParaRPr lang="en-NL" dirty="0"/>
          </a:p>
        </p:txBody>
      </p:sp>
      <p:grpSp>
        <p:nvGrpSpPr>
          <p:cNvPr id="14" name="Group 13">
            <a:extLst>
              <a:ext uri="{FF2B5EF4-FFF2-40B4-BE49-F238E27FC236}">
                <a16:creationId xmlns:a16="http://schemas.microsoft.com/office/drawing/2014/main" id="{13C6B104-54B1-4B63-A551-8D81A4CB1477}"/>
              </a:ext>
            </a:extLst>
          </p:cNvPr>
          <p:cNvGrpSpPr/>
          <p:nvPr/>
        </p:nvGrpSpPr>
        <p:grpSpPr>
          <a:xfrm>
            <a:off x="603548" y="1644904"/>
            <a:ext cx="9572861" cy="5210185"/>
            <a:chOff x="603548" y="1644904"/>
            <a:chExt cx="9572861" cy="5210185"/>
          </a:xfrm>
        </p:grpSpPr>
        <p:sp>
          <p:nvSpPr>
            <p:cNvPr id="6" name="Rectangle 5">
              <a:extLst>
                <a:ext uri="{FF2B5EF4-FFF2-40B4-BE49-F238E27FC236}">
                  <a16:creationId xmlns:a16="http://schemas.microsoft.com/office/drawing/2014/main" id="{B7996C8D-E041-4552-9F90-968BFE962C3D}"/>
                </a:ext>
              </a:extLst>
            </p:cNvPr>
            <p:cNvSpPr/>
            <p:nvPr/>
          </p:nvSpPr>
          <p:spPr>
            <a:xfrm>
              <a:off x="642422" y="1644904"/>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Sergey</a:t>
              </a:r>
              <a:r>
                <a:rPr lang="en-US">
                  <a:solidFill>
                    <a:sysClr val="windowText" lastClr="000000"/>
                  </a:solidFill>
                </a:rPr>
                <a:t>: Party</a:t>
              </a:r>
              <a:endParaRPr lang="en-NL" dirty="0">
                <a:solidFill>
                  <a:sysClr val="windowText" lastClr="000000"/>
                </a:solidFill>
              </a:endParaRPr>
            </a:p>
          </p:txBody>
        </p:sp>
        <p:cxnSp>
          <p:nvCxnSpPr>
            <p:cNvPr id="17" name="Straight Connector 16">
              <a:extLst>
                <a:ext uri="{FF2B5EF4-FFF2-40B4-BE49-F238E27FC236}">
                  <a16:creationId xmlns:a16="http://schemas.microsoft.com/office/drawing/2014/main" id="{07A4BDC6-A5C8-470E-8AD3-7D66E4716DD8}"/>
                </a:ext>
              </a:extLst>
            </p:cNvPr>
            <p:cNvCxnSpPr>
              <a:cxnSpLocks/>
              <a:stCxn id="18" idx="3"/>
              <a:endCxn id="19" idx="1"/>
            </p:cNvCxnSpPr>
            <p:nvPr/>
          </p:nvCxnSpPr>
          <p:spPr>
            <a:xfrm>
              <a:off x="2097736" y="6464564"/>
              <a:ext cx="11767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A43B51-2D93-4B2C-BCC9-B509E30AA11D}"/>
                </a:ext>
              </a:extLst>
            </p:cNvPr>
            <p:cNvSpPr/>
            <p:nvPr/>
          </p:nvSpPr>
          <p:spPr>
            <a:xfrm>
              <a:off x="648254" y="6074039"/>
              <a:ext cx="1449482"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Ramon</a:t>
              </a:r>
              <a:r>
                <a:rPr lang="en-US">
                  <a:solidFill>
                    <a:sysClr val="windowText" lastClr="000000"/>
                  </a:solidFill>
                </a:rPr>
                <a:t>: party</a:t>
              </a:r>
              <a:endParaRPr lang="en-NL" dirty="0">
                <a:solidFill>
                  <a:sysClr val="windowText" lastClr="000000"/>
                </a:solidFill>
              </a:endParaRPr>
            </a:p>
          </p:txBody>
        </p:sp>
        <p:sp>
          <p:nvSpPr>
            <p:cNvPr id="19" name="TextBox 18">
              <a:extLst>
                <a:ext uri="{FF2B5EF4-FFF2-40B4-BE49-F238E27FC236}">
                  <a16:creationId xmlns:a16="http://schemas.microsoft.com/office/drawing/2014/main" id="{30F31CBC-1C0D-4A14-870B-6C895334317F}"/>
                </a:ext>
              </a:extLst>
            </p:cNvPr>
            <p:cNvSpPr txBox="1"/>
            <p:nvPr/>
          </p:nvSpPr>
          <p:spPr>
            <a:xfrm>
              <a:off x="3274503" y="6141398"/>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t>
              </a:r>
              <a:r>
                <a:rPr lang="en-US"/>
                <a:t>Access Right-R64</a:t>
              </a:r>
              <a:endParaRPr lang="en-NL" dirty="0"/>
            </a:p>
          </p:txBody>
        </p:sp>
        <p:cxnSp>
          <p:nvCxnSpPr>
            <p:cNvPr id="22" name="Straight Connector 21">
              <a:extLst>
                <a:ext uri="{FF2B5EF4-FFF2-40B4-BE49-F238E27FC236}">
                  <a16:creationId xmlns:a16="http://schemas.microsoft.com/office/drawing/2014/main" id="{C21C26D3-0BBB-4EEB-8555-04C406B8A53E}"/>
                </a:ext>
              </a:extLst>
            </p:cNvPr>
            <p:cNvCxnSpPr>
              <a:cxnSpLocks/>
              <a:stCxn id="6" idx="3"/>
              <a:endCxn id="24" idx="1"/>
            </p:cNvCxnSpPr>
            <p:nvPr/>
          </p:nvCxnSpPr>
          <p:spPr>
            <a:xfrm>
              <a:off x="2091905" y="2035429"/>
              <a:ext cx="1201647" cy="46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96F35B-BA0A-4041-A92E-E61B1E3C7A78}"/>
                </a:ext>
              </a:extLst>
            </p:cNvPr>
            <p:cNvSpPr txBox="1"/>
            <p:nvPr/>
          </p:nvSpPr>
          <p:spPr>
            <a:xfrm>
              <a:off x="8320417" y="1750559"/>
              <a:ext cx="1225263"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t>WG14</a:t>
              </a:r>
              <a:endParaRPr lang="en-NL" sz="1800" dirty="0"/>
            </a:p>
          </p:txBody>
        </p:sp>
        <p:sp>
          <p:nvSpPr>
            <p:cNvPr id="24" name="TextBox 23">
              <a:extLst>
                <a:ext uri="{FF2B5EF4-FFF2-40B4-BE49-F238E27FC236}">
                  <a16:creationId xmlns:a16="http://schemas.microsoft.com/office/drawing/2014/main" id="{7CAF310A-7DDF-4CEF-B739-B1C823CC11F3}"/>
                </a:ext>
              </a:extLst>
            </p:cNvPr>
            <p:cNvSpPr txBox="1"/>
            <p:nvPr/>
          </p:nvSpPr>
          <p:spPr>
            <a:xfrm>
              <a:off x="3293552" y="1716950"/>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t>
              </a:r>
              <a:r>
                <a:rPr lang="en-US"/>
                <a:t>Access Right-R59</a:t>
              </a:r>
              <a:endParaRPr lang="en-NL" dirty="0"/>
            </a:p>
          </p:txBody>
        </p:sp>
        <p:sp>
          <p:nvSpPr>
            <p:cNvPr id="25" name="Rechthoek 10">
              <a:extLst>
                <a:ext uri="{FF2B5EF4-FFF2-40B4-BE49-F238E27FC236}">
                  <a16:creationId xmlns:a16="http://schemas.microsoft.com/office/drawing/2014/main" id="{44F20B31-D347-45B4-A182-7ACAC056049D}"/>
                </a:ext>
              </a:extLst>
            </p:cNvPr>
            <p:cNvSpPr/>
            <p:nvPr/>
          </p:nvSpPr>
          <p:spPr>
            <a:xfrm>
              <a:off x="5893999" y="175056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BAU-R11</a:t>
              </a:r>
              <a:endParaRPr lang="nl-NL" dirty="0">
                <a:solidFill>
                  <a:schemeClr val="tx1"/>
                </a:solidFill>
              </a:endParaRPr>
            </a:p>
          </p:txBody>
        </p:sp>
        <p:cxnSp>
          <p:nvCxnSpPr>
            <p:cNvPr id="26" name="Straight Connector 25">
              <a:extLst>
                <a:ext uri="{FF2B5EF4-FFF2-40B4-BE49-F238E27FC236}">
                  <a16:creationId xmlns:a16="http://schemas.microsoft.com/office/drawing/2014/main" id="{FF53F197-9D5B-4B70-9EE2-00A8D148BEB8}"/>
                </a:ext>
              </a:extLst>
            </p:cNvPr>
            <p:cNvCxnSpPr>
              <a:cxnSpLocks/>
              <a:stCxn id="25" idx="3"/>
              <a:endCxn id="23" idx="1"/>
            </p:cNvCxnSpPr>
            <p:nvPr/>
          </p:nvCxnSpPr>
          <p:spPr>
            <a:xfrm flipV="1">
              <a:off x="7119597" y="2040009"/>
              <a:ext cx="1200820"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27" name="Straight Connector 26">
              <a:extLst>
                <a:ext uri="{FF2B5EF4-FFF2-40B4-BE49-F238E27FC236}">
                  <a16:creationId xmlns:a16="http://schemas.microsoft.com/office/drawing/2014/main" id="{BBC0B66F-2C15-42C8-A11D-DB22762FFF52}"/>
                </a:ext>
              </a:extLst>
            </p:cNvPr>
            <p:cNvCxnSpPr>
              <a:cxnSpLocks/>
              <a:stCxn id="24" idx="3"/>
              <a:endCxn id="25" idx="1"/>
            </p:cNvCxnSpPr>
            <p:nvPr/>
          </p:nvCxnSpPr>
          <p:spPr>
            <a:xfrm flipV="1">
              <a:off x="4743034" y="2040010"/>
              <a:ext cx="1150965" cy="10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6" name="TextBox 35">
              <a:extLst>
                <a:ext uri="{FF2B5EF4-FFF2-40B4-BE49-F238E27FC236}">
                  <a16:creationId xmlns:a16="http://schemas.microsoft.com/office/drawing/2014/main" id="{69653C9A-8200-4518-AB84-565F37D2AE03}"/>
                </a:ext>
              </a:extLst>
            </p:cNvPr>
            <p:cNvSpPr txBox="1"/>
            <p:nvPr/>
          </p:nvSpPr>
          <p:spPr>
            <a:xfrm>
              <a:off x="8320417" y="6177770"/>
              <a:ext cx="1225263"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t>WG15</a:t>
              </a:r>
              <a:endParaRPr lang="en-NL" sz="1800" dirty="0"/>
            </a:p>
          </p:txBody>
        </p:sp>
        <p:sp>
          <p:nvSpPr>
            <p:cNvPr id="37" name="Rechthoek 10">
              <a:extLst>
                <a:ext uri="{FF2B5EF4-FFF2-40B4-BE49-F238E27FC236}">
                  <a16:creationId xmlns:a16="http://schemas.microsoft.com/office/drawing/2014/main" id="{41CC22B4-FADC-49EB-9A7B-54EBDD8751C6}"/>
                </a:ext>
              </a:extLst>
            </p:cNvPr>
            <p:cNvSpPr/>
            <p:nvPr/>
          </p:nvSpPr>
          <p:spPr>
            <a:xfrm>
              <a:off x="5893999" y="6177771"/>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BAU-R12</a:t>
              </a:r>
            </a:p>
          </p:txBody>
        </p:sp>
        <p:cxnSp>
          <p:nvCxnSpPr>
            <p:cNvPr id="38" name="Straight Connector 37">
              <a:extLst>
                <a:ext uri="{FF2B5EF4-FFF2-40B4-BE49-F238E27FC236}">
                  <a16:creationId xmlns:a16="http://schemas.microsoft.com/office/drawing/2014/main" id="{CEE6D8D6-21AA-4C7C-A665-2BD4D78A9F0F}"/>
                </a:ext>
              </a:extLst>
            </p:cNvPr>
            <p:cNvCxnSpPr>
              <a:cxnSpLocks/>
              <a:stCxn id="37" idx="3"/>
              <a:endCxn id="36" idx="1"/>
            </p:cNvCxnSpPr>
            <p:nvPr/>
          </p:nvCxnSpPr>
          <p:spPr>
            <a:xfrm flipV="1">
              <a:off x="7119597" y="6467220"/>
              <a:ext cx="1200820"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9" name="Straight Connector 38">
              <a:extLst>
                <a:ext uri="{FF2B5EF4-FFF2-40B4-BE49-F238E27FC236}">
                  <a16:creationId xmlns:a16="http://schemas.microsoft.com/office/drawing/2014/main" id="{603DB1DC-989D-4ADA-B062-24602FAAC750}"/>
                </a:ext>
              </a:extLst>
            </p:cNvPr>
            <p:cNvCxnSpPr>
              <a:cxnSpLocks/>
              <a:stCxn id="19" idx="3"/>
              <a:endCxn id="37" idx="1"/>
            </p:cNvCxnSpPr>
            <p:nvPr/>
          </p:nvCxnSpPr>
          <p:spPr>
            <a:xfrm>
              <a:off x="4723985" y="6464564"/>
              <a:ext cx="1170014" cy="2657"/>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4" name="Rectangle: Folded Corner 43">
              <a:extLst>
                <a:ext uri="{FF2B5EF4-FFF2-40B4-BE49-F238E27FC236}">
                  <a16:creationId xmlns:a16="http://schemas.microsoft.com/office/drawing/2014/main" id="{BDC13B0B-9E2B-445E-BF65-0ABCF783E70C}"/>
                </a:ext>
              </a:extLst>
            </p:cNvPr>
            <p:cNvSpPr/>
            <p:nvPr/>
          </p:nvSpPr>
          <p:spPr>
            <a:xfrm>
              <a:off x="5913916" y="3196657"/>
              <a:ext cx="2297023" cy="2052860"/>
            </a:xfrm>
            <a:prstGeom prst="foldedCorner">
              <a:avLst>
                <a:gd name="adj" fmla="val 1127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pPr algn="just"/>
              <a:r>
                <a:rPr lang="en-US" sz="1400" dirty="0"/>
                <a:t>Sergey, a member of </a:t>
              </a:r>
              <a:r>
                <a:rPr lang="en-US" sz="1400" dirty="0" err="1"/>
                <a:t>Grassywoods</a:t>
              </a:r>
              <a:r>
                <a:rPr lang="en-US" sz="1400" dirty="0"/>
                <a:t>, has full access rights to both constructed and natural water sources. Ramon from Grassy Basin has domestic water use rights only on constructed  water source BAU-R11</a:t>
              </a:r>
              <a:endParaRPr lang="en-NL" sz="1400" dirty="0"/>
            </a:p>
          </p:txBody>
        </p:sp>
        <p:sp>
          <p:nvSpPr>
            <p:cNvPr id="47" name="Rectangle: Folded Corner 46">
              <a:extLst>
                <a:ext uri="{FF2B5EF4-FFF2-40B4-BE49-F238E27FC236}">
                  <a16:creationId xmlns:a16="http://schemas.microsoft.com/office/drawing/2014/main" id="{1E9930ED-B1D9-4E0F-BCA8-9ACE88E7BF09}"/>
                </a:ext>
              </a:extLst>
            </p:cNvPr>
            <p:cNvSpPr/>
            <p:nvPr/>
          </p:nvSpPr>
          <p:spPr>
            <a:xfrm>
              <a:off x="8712164" y="4615723"/>
              <a:ext cx="1195488"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Natural water resource</a:t>
              </a:r>
              <a:endParaRPr lang="en-NL" sz="1400" dirty="0"/>
            </a:p>
          </p:txBody>
        </p:sp>
        <p:sp>
          <p:nvSpPr>
            <p:cNvPr id="62" name="TextBox 61">
              <a:extLst>
                <a:ext uri="{FF2B5EF4-FFF2-40B4-BE49-F238E27FC236}">
                  <a16:creationId xmlns:a16="http://schemas.microsoft.com/office/drawing/2014/main" id="{A48D6DC5-69FF-43E9-8124-E69C3F36951E}"/>
                </a:ext>
              </a:extLst>
            </p:cNvPr>
            <p:cNvSpPr txBox="1"/>
            <p:nvPr/>
          </p:nvSpPr>
          <p:spPr>
            <a:xfrm>
              <a:off x="3290383" y="2782669"/>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Access Right-R61</a:t>
              </a:r>
              <a:endParaRPr lang="en-NL" dirty="0"/>
            </a:p>
          </p:txBody>
        </p:sp>
        <p:cxnSp>
          <p:nvCxnSpPr>
            <p:cNvPr id="65" name="Straight Connector 64">
              <a:extLst>
                <a:ext uri="{FF2B5EF4-FFF2-40B4-BE49-F238E27FC236}">
                  <a16:creationId xmlns:a16="http://schemas.microsoft.com/office/drawing/2014/main" id="{1FA1E7FB-5C6F-41FD-8062-4B32F4AB31E3}"/>
                </a:ext>
              </a:extLst>
            </p:cNvPr>
            <p:cNvCxnSpPr>
              <a:cxnSpLocks/>
              <a:stCxn id="6" idx="3"/>
              <a:endCxn id="62" idx="1"/>
            </p:cNvCxnSpPr>
            <p:nvPr/>
          </p:nvCxnSpPr>
          <p:spPr>
            <a:xfrm>
              <a:off x="2091905" y="2035429"/>
              <a:ext cx="1198478" cy="10704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EEFCD3-0A03-4A91-B324-AAC216DB48BC}"/>
                </a:ext>
              </a:extLst>
            </p:cNvPr>
            <p:cNvCxnSpPr>
              <a:cxnSpLocks/>
              <a:stCxn id="62" idx="3"/>
              <a:endCxn id="37" idx="1"/>
            </p:cNvCxnSpPr>
            <p:nvPr/>
          </p:nvCxnSpPr>
          <p:spPr>
            <a:xfrm>
              <a:off x="4739865" y="3105835"/>
              <a:ext cx="1154134" cy="336138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1" name="TextBox 80">
              <a:extLst>
                <a:ext uri="{FF2B5EF4-FFF2-40B4-BE49-F238E27FC236}">
                  <a16:creationId xmlns:a16="http://schemas.microsoft.com/office/drawing/2014/main" id="{DC83502B-23DD-49C8-A7CA-E151FD4925D8}"/>
                </a:ext>
              </a:extLst>
            </p:cNvPr>
            <p:cNvSpPr txBox="1"/>
            <p:nvPr/>
          </p:nvSpPr>
          <p:spPr>
            <a:xfrm>
              <a:off x="3290383" y="3813046"/>
              <a:ext cx="1449482" cy="923330"/>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Domestic water </a:t>
              </a:r>
              <a:r>
                <a:rPr lang="en-US"/>
                <a:t>use Right-R62</a:t>
              </a:r>
              <a:endParaRPr lang="en-NL" dirty="0"/>
            </a:p>
          </p:txBody>
        </p:sp>
        <p:cxnSp>
          <p:nvCxnSpPr>
            <p:cNvPr id="82" name="Straight Connector 81">
              <a:extLst>
                <a:ext uri="{FF2B5EF4-FFF2-40B4-BE49-F238E27FC236}">
                  <a16:creationId xmlns:a16="http://schemas.microsoft.com/office/drawing/2014/main" id="{44E2B86E-9717-4B72-A0B9-C3E37B4C9B51}"/>
                </a:ext>
              </a:extLst>
            </p:cNvPr>
            <p:cNvCxnSpPr>
              <a:cxnSpLocks/>
              <a:stCxn id="18" idx="3"/>
              <a:endCxn id="81" idx="1"/>
            </p:cNvCxnSpPr>
            <p:nvPr/>
          </p:nvCxnSpPr>
          <p:spPr>
            <a:xfrm flipV="1">
              <a:off x="2097736" y="4274711"/>
              <a:ext cx="1192647" cy="21898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AF69FA5-3F41-49CE-88CA-B01A89CFE19A}"/>
                </a:ext>
              </a:extLst>
            </p:cNvPr>
            <p:cNvCxnSpPr>
              <a:cxnSpLocks/>
              <a:stCxn id="81" idx="3"/>
              <a:endCxn id="25" idx="1"/>
            </p:cNvCxnSpPr>
            <p:nvPr/>
          </p:nvCxnSpPr>
          <p:spPr>
            <a:xfrm flipV="1">
              <a:off x="4739865" y="2040010"/>
              <a:ext cx="1154134" cy="22347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Folded Corner 87">
              <a:extLst>
                <a:ext uri="{FF2B5EF4-FFF2-40B4-BE49-F238E27FC236}">
                  <a16:creationId xmlns:a16="http://schemas.microsoft.com/office/drawing/2014/main" id="{55871033-4FD9-43A8-8FB6-769ADDC5D222}"/>
                </a:ext>
              </a:extLst>
            </p:cNvPr>
            <p:cNvSpPr/>
            <p:nvPr/>
          </p:nvSpPr>
          <p:spPr>
            <a:xfrm>
              <a:off x="8637515" y="3053802"/>
              <a:ext cx="1538894"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Constructed water resource</a:t>
              </a:r>
              <a:endParaRPr lang="en-NL" sz="1400" dirty="0"/>
            </a:p>
          </p:txBody>
        </p:sp>
        <p:sp>
          <p:nvSpPr>
            <p:cNvPr id="111" name="Rechthoek 13">
              <a:extLst>
                <a:ext uri="{FF2B5EF4-FFF2-40B4-BE49-F238E27FC236}">
                  <a16:creationId xmlns:a16="http://schemas.microsoft.com/office/drawing/2014/main" id="{A6B409C5-4EE4-405E-AB64-A9DE705F953B}"/>
                </a:ext>
              </a:extLst>
            </p:cNvPr>
            <p:cNvSpPr/>
            <p:nvPr/>
          </p:nvSpPr>
          <p:spPr>
            <a:xfrm>
              <a:off x="3290384" y="5016247"/>
              <a:ext cx="1580360" cy="923330"/>
            </a:xfrm>
            <a:prstGeom prst="rect">
              <a:avLst/>
            </a:prstGeom>
            <a:solidFill>
              <a:srgbClr val="FFFF99"/>
            </a:solidFill>
            <a:ln w="12700">
              <a:solidFill>
                <a:schemeClr val="tx1"/>
              </a:solidFill>
            </a:ln>
          </p:spPr>
          <p:txBody>
            <a:bodyPr wrap="square" rtlCol="0">
              <a:spAutoFit/>
            </a:bodyPr>
            <a:lstStyle/>
            <a:p>
              <a:pPr algn="ctr"/>
              <a:r>
                <a:rPr lang="nl-NL" dirty="0">
                  <a:solidFill>
                    <a:schemeClr val="tx1"/>
                  </a:solidFill>
                </a:rPr>
                <a:t>Maintenance Responsibility-R63</a:t>
              </a:r>
            </a:p>
          </p:txBody>
        </p:sp>
        <p:cxnSp>
          <p:nvCxnSpPr>
            <p:cNvPr id="112" name="Straight Connector 111">
              <a:extLst>
                <a:ext uri="{FF2B5EF4-FFF2-40B4-BE49-F238E27FC236}">
                  <a16:creationId xmlns:a16="http://schemas.microsoft.com/office/drawing/2014/main" id="{C2666E67-6208-488B-B7FB-633D2E19EABF}"/>
                </a:ext>
              </a:extLst>
            </p:cNvPr>
            <p:cNvCxnSpPr>
              <a:cxnSpLocks/>
              <a:stCxn id="18" idx="3"/>
              <a:endCxn id="111" idx="1"/>
            </p:cNvCxnSpPr>
            <p:nvPr/>
          </p:nvCxnSpPr>
          <p:spPr>
            <a:xfrm flipV="1">
              <a:off x="2097736" y="5460750"/>
              <a:ext cx="1192648" cy="10038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BFE926C-022B-4503-AA09-735AE552F25D}"/>
                </a:ext>
              </a:extLst>
            </p:cNvPr>
            <p:cNvCxnSpPr>
              <a:cxnSpLocks/>
              <a:stCxn id="111" idx="3"/>
              <a:endCxn id="25" idx="1"/>
            </p:cNvCxnSpPr>
            <p:nvPr/>
          </p:nvCxnSpPr>
          <p:spPr>
            <a:xfrm flipV="1">
              <a:off x="4870744" y="2040010"/>
              <a:ext cx="1023255" cy="34207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Folded Corner 118">
              <a:extLst>
                <a:ext uri="{FF2B5EF4-FFF2-40B4-BE49-F238E27FC236}">
                  <a16:creationId xmlns:a16="http://schemas.microsoft.com/office/drawing/2014/main" id="{E87CB685-B888-498E-B252-C782F9B3DAF7}"/>
                </a:ext>
              </a:extLst>
            </p:cNvPr>
            <p:cNvSpPr/>
            <p:nvPr/>
          </p:nvSpPr>
          <p:spPr>
            <a:xfrm>
              <a:off x="603548" y="3985481"/>
              <a:ext cx="1538894"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Responsibility is fractional not full</a:t>
              </a:r>
              <a:endParaRPr lang="en-NL" sz="1400" dirty="0"/>
            </a:p>
          </p:txBody>
        </p:sp>
        <p:cxnSp>
          <p:nvCxnSpPr>
            <p:cNvPr id="121" name="Straight Connector 120">
              <a:extLst>
                <a:ext uri="{FF2B5EF4-FFF2-40B4-BE49-F238E27FC236}">
                  <a16:creationId xmlns:a16="http://schemas.microsoft.com/office/drawing/2014/main" id="{F0EB26C9-EE01-493B-93A8-6A860129C6B2}"/>
                </a:ext>
              </a:extLst>
            </p:cNvPr>
            <p:cNvCxnSpPr>
              <a:stCxn id="119" idx="3"/>
            </p:cNvCxnSpPr>
            <p:nvPr/>
          </p:nvCxnSpPr>
          <p:spPr>
            <a:xfrm>
              <a:off x="2142442" y="4386005"/>
              <a:ext cx="1132061" cy="74565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BFBC9-ADCA-4AC5-BCE6-2F69A8A00469}"/>
                </a:ext>
              </a:extLst>
            </p:cNvPr>
            <p:cNvCxnSpPr>
              <a:cxnSpLocks/>
              <a:stCxn id="23" idx="2"/>
              <a:endCxn id="88" idx="0"/>
            </p:cNvCxnSpPr>
            <p:nvPr/>
          </p:nvCxnSpPr>
          <p:spPr>
            <a:xfrm>
              <a:off x="8933049" y="2329458"/>
              <a:ext cx="473913" cy="72434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8D2B29-580B-495A-968C-9DDD59044986}"/>
                </a:ext>
              </a:extLst>
            </p:cNvPr>
            <p:cNvCxnSpPr>
              <a:cxnSpLocks/>
              <a:stCxn id="47" idx="2"/>
              <a:endCxn id="36" idx="0"/>
            </p:cNvCxnSpPr>
            <p:nvPr/>
          </p:nvCxnSpPr>
          <p:spPr>
            <a:xfrm flipH="1">
              <a:off x="8933049" y="5416770"/>
              <a:ext cx="376859" cy="7610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580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a:xfrm>
            <a:off x="838200" y="365125"/>
            <a:ext cx="11353800" cy="1325563"/>
          </a:xfrm>
        </p:spPr>
        <p:txBody>
          <a:bodyPr/>
          <a:lstStyle/>
          <a:p>
            <a:r>
              <a:rPr lang="en-US" dirty="0"/>
              <a:t>Community 1: </a:t>
            </a:r>
            <a:r>
              <a:rPr lang="en-US" dirty="0" err="1"/>
              <a:t>Grassybasin</a:t>
            </a:r>
            <a:r>
              <a:rPr lang="en-US" dirty="0"/>
              <a:t> community</a:t>
            </a:r>
            <a:endParaRPr lang="en-NL" dirty="0"/>
          </a:p>
        </p:txBody>
      </p:sp>
      <p:pic>
        <p:nvPicPr>
          <p:cNvPr id="353" name="Picture 352">
            <a:extLst>
              <a:ext uri="{FF2B5EF4-FFF2-40B4-BE49-F238E27FC236}">
                <a16:creationId xmlns:a16="http://schemas.microsoft.com/office/drawing/2014/main" id="{B0840880-EAA7-4B3B-ABEF-4325F278D5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547683" y="3139436"/>
            <a:ext cx="5477048" cy="3873754"/>
          </a:xfrm>
          <a:prstGeom prst="rect">
            <a:avLst/>
          </a:prstGeom>
        </p:spPr>
      </p:pic>
      <p:pic>
        <p:nvPicPr>
          <p:cNvPr id="372" name="Picture 371">
            <a:extLst>
              <a:ext uri="{FF2B5EF4-FFF2-40B4-BE49-F238E27FC236}">
                <a16:creationId xmlns:a16="http://schemas.microsoft.com/office/drawing/2014/main" id="{511E04AE-09B9-4F81-883E-A0A20A8687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7846" y="1615283"/>
            <a:ext cx="8303595" cy="2750566"/>
          </a:xfrm>
          <a:prstGeom prst="rect">
            <a:avLst/>
          </a:prstGeom>
        </p:spPr>
      </p:pic>
      <p:sp>
        <p:nvSpPr>
          <p:cNvPr id="373" name="Oval 372">
            <a:extLst>
              <a:ext uri="{FF2B5EF4-FFF2-40B4-BE49-F238E27FC236}">
                <a16:creationId xmlns:a16="http://schemas.microsoft.com/office/drawing/2014/main" id="{4BF378AD-B106-4914-B978-EE2DE2A0D189}"/>
              </a:ext>
            </a:extLst>
          </p:cNvPr>
          <p:cNvSpPr/>
          <p:nvPr/>
        </p:nvSpPr>
        <p:spPr>
          <a:xfrm>
            <a:off x="6285296" y="3291840"/>
            <a:ext cx="1135781" cy="13255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4" name="Straight Connector 3">
            <a:extLst>
              <a:ext uri="{FF2B5EF4-FFF2-40B4-BE49-F238E27FC236}">
                <a16:creationId xmlns:a16="http://schemas.microsoft.com/office/drawing/2014/main" id="{4B2213BA-9FA6-453D-AB52-331957062EB0}"/>
              </a:ext>
            </a:extLst>
          </p:cNvPr>
          <p:cNvCxnSpPr/>
          <p:nvPr/>
        </p:nvCxnSpPr>
        <p:spPr>
          <a:xfrm>
            <a:off x="8086725" y="4365849"/>
            <a:ext cx="834716" cy="42522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3BE0D7-C387-4384-B197-561D74F6D3EB}"/>
              </a:ext>
            </a:extLst>
          </p:cNvPr>
          <p:cNvCxnSpPr>
            <a:cxnSpLocks/>
          </p:cNvCxnSpPr>
          <p:nvPr/>
        </p:nvCxnSpPr>
        <p:spPr>
          <a:xfrm>
            <a:off x="9601200" y="5066276"/>
            <a:ext cx="857250" cy="32997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A8AA44E-C451-4D32-83C7-48FA13625218}"/>
              </a:ext>
            </a:extLst>
          </p:cNvPr>
          <p:cNvSpPr txBox="1"/>
          <p:nvPr/>
        </p:nvSpPr>
        <p:spPr>
          <a:xfrm>
            <a:off x="9863485" y="2927869"/>
            <a:ext cx="561975" cy="276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200" b="1" dirty="0"/>
              <a:t>GB02</a:t>
            </a:r>
            <a:endParaRPr lang="en-NL" sz="1200" b="1" dirty="0"/>
          </a:p>
        </p:txBody>
      </p:sp>
      <p:sp>
        <p:nvSpPr>
          <p:cNvPr id="7" name="Rectangle: Folded Corner 6">
            <a:extLst>
              <a:ext uri="{FF2B5EF4-FFF2-40B4-BE49-F238E27FC236}">
                <a16:creationId xmlns:a16="http://schemas.microsoft.com/office/drawing/2014/main" id="{C1D536D4-4D07-4737-8451-FF53BA4CFF1E}"/>
              </a:ext>
            </a:extLst>
          </p:cNvPr>
          <p:cNvSpPr/>
          <p:nvPr/>
        </p:nvSpPr>
        <p:spPr>
          <a:xfrm>
            <a:off x="2933700" y="5076313"/>
            <a:ext cx="2257425" cy="1260090"/>
          </a:xfrm>
          <a:prstGeom prst="foldedCorner">
            <a:avLst>
              <a:gd name="adj" fmla="val 12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Redesign the map of </a:t>
            </a:r>
            <a:r>
              <a:rPr lang="en-US" dirty="0" err="1"/>
              <a:t>waterriver</a:t>
            </a:r>
            <a:r>
              <a:rPr lang="en-US" dirty="0"/>
              <a:t> village – add a bit more curvature</a:t>
            </a:r>
            <a:endParaRPr lang="en-NL" dirty="0"/>
          </a:p>
        </p:txBody>
      </p:sp>
      <p:sp>
        <p:nvSpPr>
          <p:cNvPr id="9" name="Freeform: Shape 8">
            <a:extLst>
              <a:ext uri="{FF2B5EF4-FFF2-40B4-BE49-F238E27FC236}">
                <a16:creationId xmlns:a16="http://schemas.microsoft.com/office/drawing/2014/main" id="{EE9DCDF8-D89D-4711-BF99-FB195340C627}"/>
              </a:ext>
            </a:extLst>
          </p:cNvPr>
          <p:cNvSpPr/>
          <p:nvPr/>
        </p:nvSpPr>
        <p:spPr>
          <a:xfrm>
            <a:off x="8534400" y="5876925"/>
            <a:ext cx="657225" cy="429894"/>
          </a:xfrm>
          <a:custGeom>
            <a:avLst/>
            <a:gdLst>
              <a:gd name="connsiteX0" fmla="*/ 0 w 657225"/>
              <a:gd name="connsiteY0" fmla="*/ 0 h 429894"/>
              <a:gd name="connsiteX1" fmla="*/ 123825 w 657225"/>
              <a:gd name="connsiteY1" fmla="*/ 38100 h 429894"/>
              <a:gd name="connsiteX2" fmla="*/ 152400 w 657225"/>
              <a:gd name="connsiteY2" fmla="*/ 85725 h 429894"/>
              <a:gd name="connsiteX3" fmla="*/ 190500 w 657225"/>
              <a:gd name="connsiteY3" fmla="*/ 333375 h 429894"/>
              <a:gd name="connsiteX4" fmla="*/ 209550 w 657225"/>
              <a:gd name="connsiteY4" fmla="*/ 361950 h 429894"/>
              <a:gd name="connsiteX5" fmla="*/ 247650 w 657225"/>
              <a:gd name="connsiteY5" fmla="*/ 371475 h 429894"/>
              <a:gd name="connsiteX6" fmla="*/ 323850 w 657225"/>
              <a:gd name="connsiteY6" fmla="*/ 409575 h 429894"/>
              <a:gd name="connsiteX7" fmla="*/ 371475 w 657225"/>
              <a:gd name="connsiteY7" fmla="*/ 419100 h 429894"/>
              <a:gd name="connsiteX8" fmla="*/ 400050 w 657225"/>
              <a:gd name="connsiteY8" fmla="*/ 428625 h 429894"/>
              <a:gd name="connsiteX9" fmla="*/ 657225 w 657225"/>
              <a:gd name="connsiteY9" fmla="*/ 428625 h 42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25" h="429894">
                <a:moveTo>
                  <a:pt x="0" y="0"/>
                </a:moveTo>
                <a:cubicBezTo>
                  <a:pt x="25257" y="5051"/>
                  <a:pt x="97024" y="6832"/>
                  <a:pt x="123825" y="38100"/>
                </a:cubicBezTo>
                <a:cubicBezTo>
                  <a:pt x="135873" y="52156"/>
                  <a:pt x="142875" y="69850"/>
                  <a:pt x="152400" y="85725"/>
                </a:cubicBezTo>
                <a:cubicBezTo>
                  <a:pt x="166005" y="235377"/>
                  <a:pt x="141446" y="247530"/>
                  <a:pt x="190500" y="333375"/>
                </a:cubicBezTo>
                <a:cubicBezTo>
                  <a:pt x="196180" y="343314"/>
                  <a:pt x="200025" y="355600"/>
                  <a:pt x="209550" y="361950"/>
                </a:cubicBezTo>
                <a:cubicBezTo>
                  <a:pt x="220442" y="369212"/>
                  <a:pt x="234950" y="368300"/>
                  <a:pt x="247650" y="371475"/>
                </a:cubicBezTo>
                <a:cubicBezTo>
                  <a:pt x="279814" y="392918"/>
                  <a:pt x="281484" y="396865"/>
                  <a:pt x="323850" y="409575"/>
                </a:cubicBezTo>
                <a:cubicBezTo>
                  <a:pt x="339357" y="414227"/>
                  <a:pt x="355769" y="415173"/>
                  <a:pt x="371475" y="419100"/>
                </a:cubicBezTo>
                <a:cubicBezTo>
                  <a:pt x="381215" y="421535"/>
                  <a:pt x="390015" y="428291"/>
                  <a:pt x="400050" y="428625"/>
                </a:cubicBezTo>
                <a:cubicBezTo>
                  <a:pt x="485727" y="431481"/>
                  <a:pt x="571500" y="428625"/>
                  <a:pt x="657225" y="428625"/>
                </a:cubicBezTo>
              </a:path>
            </a:pathLst>
          </a:custGeom>
          <a:noFill/>
          <a:ln w="603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2946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E5C6-E47B-4A47-A11D-FB07814A7425}"/>
              </a:ext>
            </a:extLst>
          </p:cNvPr>
          <p:cNvSpPr>
            <a:spLocks noGrp="1"/>
          </p:cNvSpPr>
          <p:nvPr>
            <p:ph type="title"/>
          </p:nvPr>
        </p:nvSpPr>
        <p:spPr/>
        <p:txBody>
          <a:bodyPr/>
          <a:lstStyle/>
          <a:p>
            <a:r>
              <a:rPr lang="en-US" dirty="0"/>
              <a:t>NOTES ON INCLUDING OCL IN </a:t>
            </a:r>
            <a:r>
              <a:rPr lang="en-US" dirty="0" err="1"/>
              <a:t>LAInfo</a:t>
            </a:r>
            <a:r>
              <a:rPr lang="en-US" dirty="0"/>
              <a:t> MODELLING IN LADM</a:t>
            </a:r>
            <a:endParaRPr lang="en-NL" dirty="0"/>
          </a:p>
        </p:txBody>
      </p:sp>
      <p:sp>
        <p:nvSpPr>
          <p:cNvPr id="3" name="Content Placeholder 2">
            <a:extLst>
              <a:ext uri="{FF2B5EF4-FFF2-40B4-BE49-F238E27FC236}">
                <a16:creationId xmlns:a16="http://schemas.microsoft.com/office/drawing/2014/main" id="{A30BE42F-7911-401C-8B27-C157292D4C73}"/>
              </a:ext>
            </a:extLst>
          </p:cNvPr>
          <p:cNvSpPr>
            <a:spLocks noGrp="1"/>
          </p:cNvSpPr>
          <p:nvPr>
            <p:ph idx="1"/>
          </p:nvPr>
        </p:nvSpPr>
        <p:spPr/>
        <p:txBody>
          <a:bodyPr/>
          <a:lstStyle/>
          <a:p>
            <a:r>
              <a:rPr lang="en-US" dirty="0"/>
              <a:t>Use OCL to specify conditions under which rights are valid including temporal events.</a:t>
            </a:r>
          </a:p>
          <a:p>
            <a:endParaRPr lang="en-NL" dirty="0"/>
          </a:p>
        </p:txBody>
      </p:sp>
    </p:spTree>
    <p:extLst>
      <p:ext uri="{BB962C8B-B14F-4D97-AF65-F5344CB8AC3E}">
        <p14:creationId xmlns:p14="http://schemas.microsoft.com/office/powerpoint/2010/main" val="34344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C872E1-7499-4256-8B6E-53822F98706E}"/>
              </a:ext>
            </a:extLst>
          </p:cNvPr>
          <p:cNvGrpSpPr/>
          <p:nvPr/>
        </p:nvGrpSpPr>
        <p:grpSpPr>
          <a:xfrm>
            <a:off x="380424" y="1865558"/>
            <a:ext cx="8957925" cy="2286655"/>
            <a:chOff x="380424" y="1865558"/>
            <a:chExt cx="8957925" cy="2286655"/>
          </a:xfrm>
        </p:grpSpPr>
        <p:sp>
          <p:nvSpPr>
            <p:cNvPr id="73" name="Rechthoek 72">
              <a:extLst>
                <a:ext uri="{FF2B5EF4-FFF2-40B4-BE49-F238E27FC236}">
                  <a16:creationId xmlns:a16="http://schemas.microsoft.com/office/drawing/2014/main" id="{79C83E01-C351-4376-8EF2-273B7E036579}"/>
                </a:ext>
              </a:extLst>
            </p:cNvPr>
            <p:cNvSpPr/>
            <p:nvPr/>
          </p:nvSpPr>
          <p:spPr>
            <a:xfrm>
              <a:off x="7262996" y="269188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37" idx="1"/>
            </p:cNvCxnSpPr>
            <p:nvPr/>
          </p:nvCxnSpPr>
          <p:spPr>
            <a:xfrm>
              <a:off x="5766763" y="2182556"/>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82556"/>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76" idx="3"/>
            </p:cNvCxnSpPr>
            <p:nvPr/>
          </p:nvCxnSpPr>
          <p:spPr>
            <a:xfrm flipH="1" flipV="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89" idx="3"/>
            </p:cNvCxnSpPr>
            <p:nvPr/>
          </p:nvCxnSpPr>
          <p:spPr>
            <a:xfrm flipH="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76" idx="3"/>
            </p:cNvCxnSpPr>
            <p:nvPr/>
          </p:nvCxnSpPr>
          <p:spPr>
            <a:xfrm flipH="1" flipV="1">
              <a:off x="5766763" y="2182556"/>
              <a:ext cx="1496233" cy="8263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CDC745A-3D96-4D11-B1C4-F11A72FD4950}"/>
                </a:ext>
              </a:extLst>
            </p:cNvPr>
            <p:cNvGrpSpPr/>
            <p:nvPr/>
          </p:nvGrpSpPr>
          <p:grpSpPr>
            <a:xfrm>
              <a:off x="380424" y="1865558"/>
              <a:ext cx="8957924" cy="633996"/>
              <a:chOff x="380424" y="1865558"/>
              <a:chExt cx="8957924"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65558"/>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7262995" y="1865558"/>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65558"/>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835215"/>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67" idx="1"/>
            </p:cNvCxnSpPr>
            <p:nvPr/>
          </p:nvCxnSpPr>
          <p:spPr>
            <a:xfrm>
              <a:off x="5766763" y="3835215"/>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93B5CF-EC37-450E-9B9F-6192EDD89EC1}"/>
                </a:ext>
              </a:extLst>
            </p:cNvPr>
            <p:cNvGrpSpPr/>
            <p:nvPr/>
          </p:nvGrpSpPr>
          <p:grpSpPr>
            <a:xfrm>
              <a:off x="380424" y="3518217"/>
              <a:ext cx="8957924" cy="633996"/>
              <a:chOff x="380424" y="3518217"/>
              <a:chExt cx="8957924" cy="633996"/>
            </a:xfrm>
          </p:grpSpPr>
          <p:sp>
            <p:nvSpPr>
              <p:cNvPr id="67" name="Rechthoek 66">
                <a:extLst>
                  <a:ext uri="{FF2B5EF4-FFF2-40B4-BE49-F238E27FC236}">
                    <a16:creationId xmlns:a16="http://schemas.microsoft.com/office/drawing/2014/main" id="{400A141F-ACE5-4295-9B53-7ADBB164B071}"/>
                  </a:ext>
                </a:extLst>
              </p:cNvPr>
              <p:cNvSpPr/>
              <p:nvPr/>
            </p:nvSpPr>
            <p:spPr>
              <a:xfrm>
                <a:off x="7262995" y="351821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51821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691410" y="351821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31" name="Rechte verbindingslijn 106">
              <a:extLst>
                <a:ext uri="{FF2B5EF4-FFF2-40B4-BE49-F238E27FC236}">
                  <a16:creationId xmlns:a16="http://schemas.microsoft.com/office/drawing/2014/main" id="{688A587E-FAF1-4869-B139-0BDAD0966B06}"/>
                </a:ext>
              </a:extLst>
            </p:cNvPr>
            <p:cNvCxnSpPr>
              <a:cxnSpLocks/>
              <a:stCxn id="73" idx="1"/>
              <a:endCxn id="89" idx="3"/>
            </p:cNvCxnSpPr>
            <p:nvPr/>
          </p:nvCxnSpPr>
          <p:spPr>
            <a:xfrm flipH="1">
              <a:off x="5766763" y="3008885"/>
              <a:ext cx="1496233" cy="826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460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58A22592-ABCC-4408-94F7-5491ADC2D231}"/>
              </a:ext>
            </a:extLst>
          </p:cNvPr>
          <p:cNvSpPr txBox="1"/>
          <p:nvPr/>
        </p:nvSpPr>
        <p:spPr>
          <a:xfrm>
            <a:off x="3265558" y="5950319"/>
            <a:ext cx="1612232" cy="369332"/>
          </a:xfrm>
          <a:prstGeom prst="rect">
            <a:avLst/>
          </a:prstGeom>
          <a:noFill/>
        </p:spPr>
        <p:txBody>
          <a:bodyPr wrap="square" rtlCol="0">
            <a:spAutoFit/>
          </a:bodyPr>
          <a:lstStyle/>
          <a:p>
            <a:r>
              <a:rPr lang="en-US" dirty="0"/>
              <a:t>Figure M0</a:t>
            </a:r>
            <a:endParaRPr lang="en-NL" dirty="0"/>
          </a:p>
        </p:txBody>
      </p:sp>
      <p:grpSp>
        <p:nvGrpSpPr>
          <p:cNvPr id="3" name="Group 2">
            <a:extLst>
              <a:ext uri="{FF2B5EF4-FFF2-40B4-BE49-F238E27FC236}">
                <a16:creationId xmlns:a16="http://schemas.microsoft.com/office/drawing/2014/main" id="{6A9AA93E-4FA9-4969-9590-89620AA10690}"/>
              </a:ext>
            </a:extLst>
          </p:cNvPr>
          <p:cNvGrpSpPr/>
          <p:nvPr/>
        </p:nvGrpSpPr>
        <p:grpSpPr>
          <a:xfrm>
            <a:off x="8199675" y="825521"/>
            <a:ext cx="2166255" cy="2166255"/>
            <a:chOff x="8006730" y="2054680"/>
            <a:chExt cx="2166255" cy="2166255"/>
          </a:xfrm>
        </p:grpSpPr>
        <p:pic>
          <p:nvPicPr>
            <p:cNvPr id="16" name="Graphic 15" descr="Treasure Map with solid fill">
              <a:extLst>
                <a:ext uri="{FF2B5EF4-FFF2-40B4-BE49-F238E27FC236}">
                  <a16:creationId xmlns:a16="http://schemas.microsoft.com/office/drawing/2014/main" id="{435329FC-DB16-463E-B869-9609D19FE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6730" y="2054680"/>
              <a:ext cx="2166255" cy="2166255"/>
            </a:xfrm>
            <a:prstGeom prst="rect">
              <a:avLst/>
            </a:prstGeom>
          </p:spPr>
        </p:pic>
        <p:sp>
          <p:nvSpPr>
            <p:cNvPr id="17" name="Freeform: Shape 16">
              <a:extLst>
                <a:ext uri="{FF2B5EF4-FFF2-40B4-BE49-F238E27FC236}">
                  <a16:creationId xmlns:a16="http://schemas.microsoft.com/office/drawing/2014/main" id="{EF1A727D-0510-4B40-8321-5B0A2AAA5AB6}"/>
                </a:ext>
              </a:extLst>
            </p:cNvPr>
            <p:cNvSpPr/>
            <p:nvPr/>
          </p:nvSpPr>
          <p:spPr>
            <a:xfrm rot="234509">
              <a:off x="9250135" y="2627539"/>
              <a:ext cx="547293" cy="1020536"/>
            </a:xfrm>
            <a:custGeom>
              <a:avLst/>
              <a:gdLst>
                <a:gd name="connsiteX0" fmla="*/ 236764 w 669472"/>
                <a:gd name="connsiteY0" fmla="*/ 0 h 1020536"/>
                <a:gd name="connsiteX1" fmla="*/ 236764 w 669472"/>
                <a:gd name="connsiteY1" fmla="*/ 0 h 1020536"/>
                <a:gd name="connsiteX2" fmla="*/ 57150 w 669472"/>
                <a:gd name="connsiteY2" fmla="*/ 40822 h 1020536"/>
                <a:gd name="connsiteX3" fmla="*/ 32657 w 669472"/>
                <a:gd name="connsiteY3" fmla="*/ 48986 h 1020536"/>
                <a:gd name="connsiteX4" fmla="*/ 16329 w 669472"/>
                <a:gd name="connsiteY4" fmla="*/ 73479 h 1020536"/>
                <a:gd name="connsiteX5" fmla="*/ 0 w 669472"/>
                <a:gd name="connsiteY5" fmla="*/ 171450 h 1020536"/>
                <a:gd name="connsiteX6" fmla="*/ 16329 w 669472"/>
                <a:gd name="connsiteY6" fmla="*/ 351065 h 1020536"/>
                <a:gd name="connsiteX7" fmla="*/ 32657 w 669472"/>
                <a:gd name="connsiteY7" fmla="*/ 391886 h 1020536"/>
                <a:gd name="connsiteX8" fmla="*/ 40822 w 669472"/>
                <a:gd name="connsiteY8" fmla="*/ 440872 h 1020536"/>
                <a:gd name="connsiteX9" fmla="*/ 97972 w 669472"/>
                <a:gd name="connsiteY9" fmla="*/ 506186 h 1020536"/>
                <a:gd name="connsiteX10" fmla="*/ 114300 w 669472"/>
                <a:gd name="connsiteY10" fmla="*/ 538843 h 1020536"/>
                <a:gd name="connsiteX11" fmla="*/ 138793 w 669472"/>
                <a:gd name="connsiteY11" fmla="*/ 571500 h 1020536"/>
                <a:gd name="connsiteX12" fmla="*/ 187779 w 669472"/>
                <a:gd name="connsiteY12" fmla="*/ 751115 h 1020536"/>
                <a:gd name="connsiteX13" fmla="*/ 204107 w 669472"/>
                <a:gd name="connsiteY13" fmla="*/ 783772 h 1020536"/>
                <a:gd name="connsiteX14" fmla="*/ 253093 w 669472"/>
                <a:gd name="connsiteY14" fmla="*/ 865415 h 1020536"/>
                <a:gd name="connsiteX15" fmla="*/ 285750 w 669472"/>
                <a:gd name="connsiteY15" fmla="*/ 955222 h 1020536"/>
                <a:gd name="connsiteX16" fmla="*/ 302079 w 669472"/>
                <a:gd name="connsiteY16" fmla="*/ 987879 h 1020536"/>
                <a:gd name="connsiteX17" fmla="*/ 351064 w 669472"/>
                <a:gd name="connsiteY17" fmla="*/ 1020536 h 1020536"/>
                <a:gd name="connsiteX18" fmla="*/ 555172 w 669472"/>
                <a:gd name="connsiteY18" fmla="*/ 1004208 h 1020536"/>
                <a:gd name="connsiteX19" fmla="*/ 595993 w 669472"/>
                <a:gd name="connsiteY19" fmla="*/ 987879 h 1020536"/>
                <a:gd name="connsiteX20" fmla="*/ 620486 w 669472"/>
                <a:gd name="connsiteY20" fmla="*/ 979715 h 1020536"/>
                <a:gd name="connsiteX21" fmla="*/ 661307 w 669472"/>
                <a:gd name="connsiteY21" fmla="*/ 906236 h 1020536"/>
                <a:gd name="connsiteX22" fmla="*/ 669472 w 669472"/>
                <a:gd name="connsiteY22" fmla="*/ 873579 h 1020536"/>
                <a:gd name="connsiteX23" fmla="*/ 661307 w 669472"/>
                <a:gd name="connsiteY23" fmla="*/ 81643 h 1020536"/>
                <a:gd name="connsiteX24" fmla="*/ 636814 w 669472"/>
                <a:gd name="connsiteY24" fmla="*/ 32658 h 1020536"/>
                <a:gd name="connsiteX25" fmla="*/ 604157 w 669472"/>
                <a:gd name="connsiteY25" fmla="*/ 0 h 1020536"/>
                <a:gd name="connsiteX26" fmla="*/ 457200 w 669472"/>
                <a:gd name="connsiteY26" fmla="*/ 8165 h 1020536"/>
                <a:gd name="connsiteX27" fmla="*/ 416379 w 669472"/>
                <a:gd name="connsiteY27" fmla="*/ 16329 h 1020536"/>
                <a:gd name="connsiteX28" fmla="*/ 236764 w 669472"/>
                <a:gd name="connsiteY28" fmla="*/ 0 h 10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472" h="1020536">
                  <a:moveTo>
                    <a:pt x="236764" y="0"/>
                  </a:moveTo>
                  <a:lnTo>
                    <a:pt x="236764" y="0"/>
                  </a:lnTo>
                  <a:cubicBezTo>
                    <a:pt x="186470" y="10059"/>
                    <a:pt x="103987" y="25210"/>
                    <a:pt x="57150" y="40822"/>
                  </a:cubicBezTo>
                  <a:lnTo>
                    <a:pt x="32657" y="48986"/>
                  </a:lnTo>
                  <a:cubicBezTo>
                    <a:pt x="27214" y="57150"/>
                    <a:pt x="19774" y="64292"/>
                    <a:pt x="16329" y="73479"/>
                  </a:cubicBezTo>
                  <a:cubicBezTo>
                    <a:pt x="10817" y="88178"/>
                    <a:pt x="1213" y="162956"/>
                    <a:pt x="0" y="171450"/>
                  </a:cubicBezTo>
                  <a:cubicBezTo>
                    <a:pt x="5443" y="231322"/>
                    <a:pt x="7519" y="291595"/>
                    <a:pt x="16329" y="351065"/>
                  </a:cubicBezTo>
                  <a:cubicBezTo>
                    <a:pt x="18477" y="365562"/>
                    <a:pt x="28801" y="377747"/>
                    <a:pt x="32657" y="391886"/>
                  </a:cubicBezTo>
                  <a:cubicBezTo>
                    <a:pt x="37013" y="407857"/>
                    <a:pt x="33972" y="425802"/>
                    <a:pt x="40822" y="440872"/>
                  </a:cubicBezTo>
                  <a:cubicBezTo>
                    <a:pt x="49128" y="459145"/>
                    <a:pt x="82071" y="490285"/>
                    <a:pt x="97972" y="506186"/>
                  </a:cubicBezTo>
                  <a:cubicBezTo>
                    <a:pt x="103415" y="517072"/>
                    <a:pt x="107850" y="528522"/>
                    <a:pt x="114300" y="538843"/>
                  </a:cubicBezTo>
                  <a:cubicBezTo>
                    <a:pt x="121512" y="550382"/>
                    <a:pt x="133433" y="558993"/>
                    <a:pt x="138793" y="571500"/>
                  </a:cubicBezTo>
                  <a:cubicBezTo>
                    <a:pt x="157988" y="616289"/>
                    <a:pt x="174132" y="707443"/>
                    <a:pt x="187779" y="751115"/>
                  </a:cubicBezTo>
                  <a:cubicBezTo>
                    <a:pt x="191409" y="762731"/>
                    <a:pt x="197845" y="773336"/>
                    <a:pt x="204107" y="783772"/>
                  </a:cubicBezTo>
                  <a:cubicBezTo>
                    <a:pt x="227107" y="822107"/>
                    <a:pt x="238163" y="828091"/>
                    <a:pt x="253093" y="865415"/>
                  </a:cubicBezTo>
                  <a:cubicBezTo>
                    <a:pt x="289295" y="955916"/>
                    <a:pt x="250055" y="874907"/>
                    <a:pt x="285750" y="955222"/>
                  </a:cubicBezTo>
                  <a:cubicBezTo>
                    <a:pt x="290693" y="966344"/>
                    <a:pt x="293473" y="979273"/>
                    <a:pt x="302079" y="987879"/>
                  </a:cubicBezTo>
                  <a:cubicBezTo>
                    <a:pt x="315955" y="1001755"/>
                    <a:pt x="334736" y="1009650"/>
                    <a:pt x="351064" y="1020536"/>
                  </a:cubicBezTo>
                  <a:cubicBezTo>
                    <a:pt x="363548" y="1019704"/>
                    <a:pt x="524586" y="1010325"/>
                    <a:pt x="555172" y="1004208"/>
                  </a:cubicBezTo>
                  <a:cubicBezTo>
                    <a:pt x="569543" y="1001334"/>
                    <a:pt x="582271" y="993025"/>
                    <a:pt x="595993" y="987879"/>
                  </a:cubicBezTo>
                  <a:cubicBezTo>
                    <a:pt x="604051" y="984857"/>
                    <a:pt x="612322" y="982436"/>
                    <a:pt x="620486" y="979715"/>
                  </a:cubicBezTo>
                  <a:cubicBezTo>
                    <a:pt x="639179" y="951675"/>
                    <a:pt x="646866" y="942337"/>
                    <a:pt x="661307" y="906236"/>
                  </a:cubicBezTo>
                  <a:cubicBezTo>
                    <a:pt x="665474" y="895818"/>
                    <a:pt x="666750" y="884465"/>
                    <a:pt x="669472" y="873579"/>
                  </a:cubicBezTo>
                  <a:cubicBezTo>
                    <a:pt x="666750" y="609600"/>
                    <a:pt x="666586" y="345583"/>
                    <a:pt x="661307" y="81643"/>
                  </a:cubicBezTo>
                  <a:cubicBezTo>
                    <a:pt x="661010" y="66808"/>
                    <a:pt x="645409" y="42686"/>
                    <a:pt x="636814" y="32658"/>
                  </a:cubicBezTo>
                  <a:cubicBezTo>
                    <a:pt x="626795" y="20969"/>
                    <a:pt x="615043" y="10886"/>
                    <a:pt x="604157" y="0"/>
                  </a:cubicBezTo>
                  <a:cubicBezTo>
                    <a:pt x="555171" y="2722"/>
                    <a:pt x="506077" y="3915"/>
                    <a:pt x="457200" y="8165"/>
                  </a:cubicBezTo>
                  <a:cubicBezTo>
                    <a:pt x="443376" y="9367"/>
                    <a:pt x="430242" y="15726"/>
                    <a:pt x="416379" y="16329"/>
                  </a:cubicBezTo>
                  <a:cubicBezTo>
                    <a:pt x="367440" y="18457"/>
                    <a:pt x="266700" y="2721"/>
                    <a:pt x="236764" y="0"/>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1" name="Graphic 10" descr="Confused person with solid fill">
            <a:extLst>
              <a:ext uri="{FF2B5EF4-FFF2-40B4-BE49-F238E27FC236}">
                <a16:creationId xmlns:a16="http://schemas.microsoft.com/office/drawing/2014/main" id="{DB63AADA-C8A4-4063-BB25-DEE61262FA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5482" y="1344263"/>
            <a:ext cx="914400" cy="914400"/>
          </a:xfrm>
          <a:prstGeom prst="rect">
            <a:avLst/>
          </a:prstGeom>
        </p:spPr>
      </p:pic>
      <p:sp>
        <p:nvSpPr>
          <p:cNvPr id="53" name="TextBox 52">
            <a:extLst>
              <a:ext uri="{FF2B5EF4-FFF2-40B4-BE49-F238E27FC236}">
                <a16:creationId xmlns:a16="http://schemas.microsoft.com/office/drawing/2014/main" id="{DBE697E5-55C7-48A6-9790-3EB4F07DF40F}"/>
              </a:ext>
            </a:extLst>
          </p:cNvPr>
          <p:cNvSpPr txBox="1"/>
          <p:nvPr/>
        </p:nvSpPr>
        <p:spPr>
          <a:xfrm>
            <a:off x="1760730" y="2757632"/>
            <a:ext cx="1383905" cy="369332"/>
          </a:xfrm>
          <a:prstGeom prst="rect">
            <a:avLst/>
          </a:prstGeom>
          <a:noFill/>
        </p:spPr>
        <p:txBody>
          <a:bodyPr wrap="none" rtlCol="0">
            <a:spAutoFit/>
          </a:bodyPr>
          <a:lstStyle/>
          <a:p>
            <a:pPr algn="ctr"/>
            <a:r>
              <a:rPr lang="en-US" dirty="0"/>
              <a:t>Tomas: Party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4877790" y="2757632"/>
            <a:ext cx="1972335" cy="369332"/>
          </a:xfrm>
          <a:prstGeom prst="rect">
            <a:avLst/>
          </a:prstGeom>
          <a:noFill/>
        </p:spPr>
        <p:txBody>
          <a:bodyPr wrap="none" rtlCol="0">
            <a:spAutoFit/>
          </a:bodyPr>
          <a:lstStyle/>
          <a:p>
            <a:pPr algn="ctr"/>
            <a:r>
              <a:rPr lang="en-US" dirty="0"/>
              <a:t>Ownership Right02</a:t>
            </a:r>
            <a:endParaRPr lang="en-NL" dirty="0"/>
          </a:p>
        </p:txBody>
      </p:sp>
      <p:sp>
        <p:nvSpPr>
          <p:cNvPr id="55" name="TextBox 54">
            <a:extLst>
              <a:ext uri="{FF2B5EF4-FFF2-40B4-BE49-F238E27FC236}">
                <a16:creationId xmlns:a16="http://schemas.microsoft.com/office/drawing/2014/main" id="{2B114731-D1C3-468D-ACC5-9E7B4F6174E5}"/>
              </a:ext>
            </a:extLst>
          </p:cNvPr>
          <p:cNvSpPr txBox="1"/>
          <p:nvPr/>
        </p:nvSpPr>
        <p:spPr>
          <a:xfrm>
            <a:off x="8583280" y="2757632"/>
            <a:ext cx="748924" cy="369332"/>
          </a:xfrm>
          <a:prstGeom prst="rect">
            <a:avLst/>
          </a:prstGeom>
          <a:noFill/>
        </p:spPr>
        <p:txBody>
          <a:bodyPr wrap="none" rtlCol="0">
            <a:spAutoFit/>
          </a:bodyPr>
          <a:lstStyle/>
          <a:p>
            <a:pPr algn="ctr"/>
            <a:r>
              <a:rPr lang="en-US" dirty="0"/>
              <a:t>WR10</a:t>
            </a:r>
            <a:endParaRPr lang="en-NL" dirty="0"/>
          </a:p>
        </p:txBody>
      </p:sp>
      <p:cxnSp>
        <p:nvCxnSpPr>
          <p:cNvPr id="33" name="Straight Arrow Connector 32">
            <a:extLst>
              <a:ext uri="{FF2B5EF4-FFF2-40B4-BE49-F238E27FC236}">
                <a16:creationId xmlns:a16="http://schemas.microsoft.com/office/drawing/2014/main" id="{C9615E54-4280-4F80-836B-9E9431EFB7DB}"/>
              </a:ext>
            </a:extLst>
          </p:cNvPr>
          <p:cNvCxnSpPr>
            <a:cxnSpLocks/>
            <a:stCxn id="11" idx="3"/>
          </p:cNvCxnSpPr>
          <p:nvPr/>
        </p:nvCxnSpPr>
        <p:spPr>
          <a:xfrm>
            <a:off x="2909882" y="1801463"/>
            <a:ext cx="249351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45C17C-AE47-4503-857C-5C9D8E750613}"/>
              </a:ext>
            </a:extLst>
          </p:cNvPr>
          <p:cNvCxnSpPr>
            <a:cxnSpLocks/>
          </p:cNvCxnSpPr>
          <p:nvPr/>
        </p:nvCxnSpPr>
        <p:spPr>
          <a:xfrm>
            <a:off x="6317800" y="1801463"/>
            <a:ext cx="1968950"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15A8189-EA76-44B5-8415-4572CECA4860}"/>
              </a:ext>
            </a:extLst>
          </p:cNvPr>
          <p:cNvGrpSpPr/>
          <p:nvPr/>
        </p:nvGrpSpPr>
        <p:grpSpPr>
          <a:xfrm>
            <a:off x="5374416" y="1365667"/>
            <a:ext cx="979083" cy="914400"/>
            <a:chOff x="6705065" y="3368719"/>
            <a:chExt cx="979083" cy="914400"/>
          </a:xfrm>
        </p:grpSpPr>
        <p:pic>
          <p:nvPicPr>
            <p:cNvPr id="9" name="Graphic 8" descr="Document outline">
              <a:extLst>
                <a:ext uri="{FF2B5EF4-FFF2-40B4-BE49-F238E27FC236}">
                  <a16:creationId xmlns:a16="http://schemas.microsoft.com/office/drawing/2014/main" id="{BF5D2F98-EF44-43ED-A47C-63567593CD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5065" y="3368719"/>
              <a:ext cx="914400" cy="914400"/>
            </a:xfrm>
            <a:prstGeom prst="rect">
              <a:avLst/>
            </a:prstGeom>
          </p:spPr>
        </p:pic>
        <p:pic>
          <p:nvPicPr>
            <p:cNvPr id="21" name="Graphic 20" descr="Pencil with solid fill">
              <a:extLst>
                <a:ext uri="{FF2B5EF4-FFF2-40B4-BE49-F238E27FC236}">
                  <a16:creationId xmlns:a16="http://schemas.microsoft.com/office/drawing/2014/main" id="{F14AC0B4-6021-4651-AC61-7D97B620CC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35508" y="3611538"/>
              <a:ext cx="548640" cy="548640"/>
            </a:xfrm>
            <a:prstGeom prst="rect">
              <a:avLst/>
            </a:prstGeom>
          </p:spPr>
        </p:pic>
      </p:grpSp>
      <p:cxnSp>
        <p:nvCxnSpPr>
          <p:cNvPr id="26" name="Straight Arrow Connector 25">
            <a:extLst>
              <a:ext uri="{FF2B5EF4-FFF2-40B4-BE49-F238E27FC236}">
                <a16:creationId xmlns:a16="http://schemas.microsoft.com/office/drawing/2014/main" id="{D9709221-818B-4DCF-9017-1EB6FBA23086}"/>
              </a:ext>
            </a:extLst>
          </p:cNvPr>
          <p:cNvCxnSpPr>
            <a:cxnSpLocks/>
            <a:stCxn id="55" idx="0"/>
            <a:endCxn id="17" idx="14"/>
          </p:cNvCxnSpPr>
          <p:nvPr/>
        </p:nvCxnSpPr>
        <p:spPr>
          <a:xfrm flipV="1">
            <a:off x="8957742" y="2258420"/>
            <a:ext cx="668188" cy="499212"/>
          </a:xfrm>
          <a:prstGeom prst="straightConnector1">
            <a:avLst/>
          </a:prstGeom>
          <a:ln w="34925">
            <a:solidFill>
              <a:schemeClr val="bg2">
                <a:lumMod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7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06682C1-C9B5-4B27-AC39-34C3B4658B20}"/>
              </a:ext>
            </a:extLst>
          </p:cNvPr>
          <p:cNvGrpSpPr/>
          <p:nvPr/>
        </p:nvGrpSpPr>
        <p:grpSpPr>
          <a:xfrm>
            <a:off x="380424" y="1827950"/>
            <a:ext cx="11642764" cy="2275623"/>
            <a:chOff x="380424" y="1827950"/>
            <a:chExt cx="11642764" cy="2275623"/>
          </a:xfrm>
        </p:grpSpPr>
        <p:grpSp>
          <p:nvGrpSpPr>
            <p:cNvPr id="5" name="Group 4">
              <a:extLst>
                <a:ext uri="{FF2B5EF4-FFF2-40B4-BE49-F238E27FC236}">
                  <a16:creationId xmlns:a16="http://schemas.microsoft.com/office/drawing/2014/main" id="{0A09AE6C-E1A7-4041-A00E-F62C9A9C46F3}"/>
                </a:ext>
              </a:extLst>
            </p:cNvPr>
            <p:cNvGrpSpPr/>
            <p:nvPr/>
          </p:nvGrpSpPr>
          <p:grpSpPr>
            <a:xfrm>
              <a:off x="6847619" y="2648763"/>
              <a:ext cx="5175569" cy="633996"/>
              <a:chOff x="6847619" y="2717737"/>
              <a:chExt cx="5175569" cy="633996"/>
            </a:xfrm>
          </p:grpSpPr>
          <p:sp>
            <p:nvSpPr>
              <p:cNvPr id="28" name="Rechthoek 27">
                <a:extLst>
                  <a:ext uri="{FF2B5EF4-FFF2-40B4-BE49-F238E27FC236}">
                    <a16:creationId xmlns:a16="http://schemas.microsoft.com/office/drawing/2014/main" id="{A496AD3A-DF84-43EC-9C8F-FBB62CFAD95D}"/>
                  </a:ext>
                </a:extLst>
              </p:cNvPr>
              <p:cNvSpPr/>
              <p:nvPr/>
            </p:nvSpPr>
            <p:spPr>
              <a:xfrm>
                <a:off x="6847619" y="271773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BAU02</a:t>
                </a:r>
              </a:p>
            </p:txBody>
          </p:sp>
          <p:sp>
            <p:nvSpPr>
              <p:cNvPr id="73" name="Rechthoek 72">
                <a:extLst>
                  <a:ext uri="{FF2B5EF4-FFF2-40B4-BE49-F238E27FC236}">
                    <a16:creationId xmlns:a16="http://schemas.microsoft.com/office/drawing/2014/main" id="{79C83E01-C351-4376-8EF2-273B7E036579}"/>
                  </a:ext>
                </a:extLst>
              </p:cNvPr>
              <p:cNvSpPr/>
              <p:nvPr/>
            </p:nvSpPr>
            <p:spPr>
              <a:xfrm>
                <a:off x="9947835" y="271773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gr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28" idx="1"/>
            </p:cNvCxnSpPr>
            <p:nvPr/>
          </p:nvCxnSpPr>
          <p:spPr>
            <a:xfrm>
              <a:off x="5766763" y="2144948"/>
              <a:ext cx="1080856" cy="8208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44948"/>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28" idx="3"/>
            </p:cNvCxnSpPr>
            <p:nvPr/>
          </p:nvCxnSpPr>
          <p:spPr>
            <a:xfrm flipH="1" flipV="1">
              <a:off x="8922972" y="2965761"/>
              <a:ext cx="1024862" cy="820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28" idx="3"/>
            </p:cNvCxnSpPr>
            <p:nvPr/>
          </p:nvCxnSpPr>
          <p:spPr>
            <a:xfrm flipH="1">
              <a:off x="8922972" y="2144948"/>
              <a:ext cx="1024862" cy="8208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28" idx="3"/>
            </p:cNvCxnSpPr>
            <p:nvPr/>
          </p:nvCxnSpPr>
          <p:spPr>
            <a:xfrm flipH="1">
              <a:off x="8922972" y="2965761"/>
              <a:ext cx="1024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118344E-B8AB-4C9E-A67E-2F146D1C6ACB}"/>
                </a:ext>
              </a:extLst>
            </p:cNvPr>
            <p:cNvGrpSpPr/>
            <p:nvPr/>
          </p:nvGrpSpPr>
          <p:grpSpPr>
            <a:xfrm>
              <a:off x="380424" y="1827950"/>
              <a:ext cx="11642763" cy="633996"/>
              <a:chOff x="380424" y="1827950"/>
              <a:chExt cx="11642763"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27950"/>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9947834" y="1827950"/>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27950"/>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786575"/>
              <a:ext cx="126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28" idx="1"/>
            </p:cNvCxnSpPr>
            <p:nvPr/>
          </p:nvCxnSpPr>
          <p:spPr>
            <a:xfrm flipV="1">
              <a:off x="5791569" y="2965761"/>
              <a:ext cx="1056050" cy="820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7209A32-4DFE-45D0-8B64-B59C013F86B4}"/>
                </a:ext>
              </a:extLst>
            </p:cNvPr>
            <p:cNvGrpSpPr/>
            <p:nvPr/>
          </p:nvGrpSpPr>
          <p:grpSpPr>
            <a:xfrm>
              <a:off x="380424" y="3469577"/>
              <a:ext cx="11642763" cy="633996"/>
              <a:chOff x="380424" y="3469577"/>
              <a:chExt cx="11642763" cy="633996"/>
            </a:xfrm>
          </p:grpSpPr>
          <p:sp>
            <p:nvSpPr>
              <p:cNvPr id="67" name="Rechthoek 66">
                <a:extLst>
                  <a:ext uri="{FF2B5EF4-FFF2-40B4-BE49-F238E27FC236}">
                    <a16:creationId xmlns:a16="http://schemas.microsoft.com/office/drawing/2014/main" id="{400A141F-ACE5-4295-9B53-7ADBB164B071}"/>
                  </a:ext>
                </a:extLst>
              </p:cNvPr>
              <p:cNvSpPr/>
              <p:nvPr/>
            </p:nvSpPr>
            <p:spPr>
              <a:xfrm>
                <a:off x="9947834" y="346957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46957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716216" y="346957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grpSp>
    </p:spTree>
    <p:extLst>
      <p:ext uri="{BB962C8B-B14F-4D97-AF65-F5344CB8AC3E}">
        <p14:creationId xmlns:p14="http://schemas.microsoft.com/office/powerpoint/2010/main" val="10040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C899A61A-3798-4700-A1DF-5BC9BDDEE1FE}"/>
              </a:ext>
            </a:extLst>
          </p:cNvPr>
          <p:cNvGrpSpPr/>
          <p:nvPr/>
        </p:nvGrpSpPr>
        <p:grpSpPr>
          <a:xfrm>
            <a:off x="3156661" y="2786472"/>
            <a:ext cx="5670154" cy="1533045"/>
            <a:chOff x="3156661" y="2786472"/>
            <a:chExt cx="5670154" cy="1533045"/>
          </a:xfrm>
        </p:grpSpPr>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WR18-4</a:t>
              </a:r>
              <a:endParaRPr lang="en-NL" sz="1100" dirty="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156661" y="336097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a:spLocks noChangeAspect="1"/>
            </p:cNvSpPr>
            <p:nvPr/>
          </p:nvSpPr>
          <p:spPr>
            <a:xfrm>
              <a:off x="4562272" y="3360970"/>
              <a:ext cx="1308688" cy="384048"/>
            </a:xfrm>
            <a:prstGeom prst="rect">
              <a:avLst/>
            </a:prstGeom>
            <a:solidFill>
              <a:srgbClr val="FFFF99"/>
            </a:solidFill>
            <a:ln w="12700">
              <a:solidFill>
                <a:schemeClr val="tx1"/>
              </a:solidFill>
            </a:ln>
          </p:spPr>
          <p:txBody>
            <a:bodyPr wrap="square" rtlCol="0" anchor="ctr">
              <a:noAutofit/>
            </a:bodyPr>
            <a:lstStyle/>
            <a:p>
              <a:pPr algn="ctr"/>
              <a:r>
                <a:rPr lang="en-GB" sz="1100" dirty="0">
                  <a:solidFill>
                    <a:schemeClr val="tx1"/>
                  </a:solidFill>
                </a:rPr>
                <a:t>Ownership</a:t>
              </a:r>
              <a:r>
                <a:rPr lang="nl-NL" sz="1100" dirty="0">
                  <a:solidFill>
                    <a:schemeClr val="tx1"/>
                  </a:solidFill>
                </a:rPr>
                <a:t> Right104</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422189"/>
              <a:ext cx="962441" cy="261610"/>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BAU13</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WR18-18</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WR18-28</a:t>
              </a:r>
              <a:endParaRPr lang="en-NL" sz="1100" dirty="0">
                <a:solidFill>
                  <a:schemeClr val="tx1"/>
                </a:solidFill>
              </a:endParaRPr>
            </a:p>
          </p:txBody>
        </p: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10" idx="3"/>
              <a:endCxn id="12" idx="1"/>
            </p:cNvCxnSpPr>
            <p:nvPr/>
          </p:nvCxnSpPr>
          <p:spPr>
            <a:xfrm>
              <a:off x="4119102" y="3552994"/>
              <a:ext cx="443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C8</a:t>
            </a:r>
            <a:endParaRPr lang="en-NL" dirty="0"/>
          </a:p>
        </p:txBody>
      </p:sp>
    </p:spTree>
    <p:extLst>
      <p:ext uri="{BB962C8B-B14F-4D97-AF65-F5344CB8AC3E}">
        <p14:creationId xmlns:p14="http://schemas.microsoft.com/office/powerpoint/2010/main" val="342683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Confused person with solid fill">
            <a:extLst>
              <a:ext uri="{FF2B5EF4-FFF2-40B4-BE49-F238E27FC236}">
                <a16:creationId xmlns:a16="http://schemas.microsoft.com/office/drawing/2014/main" id="{DB63AADA-C8A4-4063-BB25-DEE61262F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1261" y="1344263"/>
            <a:ext cx="914400" cy="914400"/>
          </a:xfrm>
          <a:prstGeom prst="rect">
            <a:avLst/>
          </a:prstGeom>
        </p:spPr>
      </p:pic>
      <p:pic>
        <p:nvPicPr>
          <p:cNvPr id="15" name="Graphic 14" descr="Dance with solid fill">
            <a:extLst>
              <a:ext uri="{FF2B5EF4-FFF2-40B4-BE49-F238E27FC236}">
                <a16:creationId xmlns:a16="http://schemas.microsoft.com/office/drawing/2014/main" id="{887F4560-B0BF-4AEB-B928-101092E522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6404" y="3955738"/>
            <a:ext cx="1073461" cy="1073461"/>
          </a:xfrm>
          <a:prstGeom prst="rect">
            <a:avLst/>
          </a:prstGeom>
        </p:spPr>
      </p:pic>
      <p:grpSp>
        <p:nvGrpSpPr>
          <p:cNvPr id="31" name="Group 30">
            <a:extLst>
              <a:ext uri="{FF2B5EF4-FFF2-40B4-BE49-F238E27FC236}">
                <a16:creationId xmlns:a16="http://schemas.microsoft.com/office/drawing/2014/main" id="{ADAC5276-9675-4A23-8AE1-F1C6D81E629B}"/>
              </a:ext>
            </a:extLst>
          </p:cNvPr>
          <p:cNvGrpSpPr/>
          <p:nvPr/>
        </p:nvGrpSpPr>
        <p:grpSpPr>
          <a:xfrm>
            <a:off x="1463843" y="2680607"/>
            <a:ext cx="1828800" cy="914400"/>
            <a:chOff x="1463843" y="2718706"/>
            <a:chExt cx="1828800" cy="914400"/>
          </a:xfrm>
        </p:grpSpPr>
        <p:pic>
          <p:nvPicPr>
            <p:cNvPr id="20" name="Graphic 19" descr="Man with cane with solid fill">
              <a:extLst>
                <a:ext uri="{FF2B5EF4-FFF2-40B4-BE49-F238E27FC236}">
                  <a16:creationId xmlns:a16="http://schemas.microsoft.com/office/drawing/2014/main" id="{86C1AE74-5FEA-412E-95B4-D08E095B87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63843" y="2718706"/>
              <a:ext cx="914400" cy="914400"/>
            </a:xfrm>
            <a:prstGeom prst="rect">
              <a:avLst/>
            </a:prstGeom>
          </p:spPr>
        </p:pic>
        <p:pic>
          <p:nvPicPr>
            <p:cNvPr id="23" name="Graphic 22" descr="Woman with solid fill">
              <a:extLst>
                <a:ext uri="{FF2B5EF4-FFF2-40B4-BE49-F238E27FC236}">
                  <a16:creationId xmlns:a16="http://schemas.microsoft.com/office/drawing/2014/main" id="{6E1E579E-9222-472A-910D-2C43208D3C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1261" y="2718706"/>
              <a:ext cx="914400" cy="914400"/>
            </a:xfrm>
            <a:prstGeom prst="rect">
              <a:avLst/>
            </a:prstGeom>
          </p:spPr>
        </p:pic>
        <p:pic>
          <p:nvPicPr>
            <p:cNvPr id="25" name="Graphic 24" descr="Woman with solid fill">
              <a:extLst>
                <a:ext uri="{FF2B5EF4-FFF2-40B4-BE49-F238E27FC236}">
                  <a16:creationId xmlns:a16="http://schemas.microsoft.com/office/drawing/2014/main" id="{458E244B-E818-47E5-9E51-FC1262D72A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78243" y="2718706"/>
              <a:ext cx="914400" cy="914400"/>
            </a:xfrm>
            <a:prstGeom prst="rect">
              <a:avLst/>
            </a:prstGeom>
          </p:spPr>
        </p:pic>
      </p:grpSp>
      <p:cxnSp>
        <p:nvCxnSpPr>
          <p:cNvPr id="33" name="Straight Arrow Connector 32">
            <a:extLst>
              <a:ext uri="{FF2B5EF4-FFF2-40B4-BE49-F238E27FC236}">
                <a16:creationId xmlns:a16="http://schemas.microsoft.com/office/drawing/2014/main" id="{C9615E54-4280-4F80-836B-9E9431EFB7DB}"/>
              </a:ext>
            </a:extLst>
          </p:cNvPr>
          <p:cNvCxnSpPr>
            <a:cxnSpLocks/>
            <a:stCxn id="11" idx="3"/>
          </p:cNvCxnSpPr>
          <p:nvPr/>
        </p:nvCxnSpPr>
        <p:spPr>
          <a:xfrm>
            <a:off x="2865661" y="1801463"/>
            <a:ext cx="2537739"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3D640E-2202-434D-B991-4ED8F979BD45}"/>
              </a:ext>
            </a:extLst>
          </p:cNvPr>
          <p:cNvCxnSpPr>
            <a:cxnSpLocks/>
            <a:stCxn id="25" idx="3"/>
          </p:cNvCxnSpPr>
          <p:nvPr/>
        </p:nvCxnSpPr>
        <p:spPr>
          <a:xfrm>
            <a:off x="3292643" y="3137807"/>
            <a:ext cx="2110757"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CA032B-C345-45DF-9898-121135FBD29F}"/>
              </a:ext>
            </a:extLst>
          </p:cNvPr>
          <p:cNvCxnSpPr>
            <a:cxnSpLocks/>
            <a:stCxn id="15" idx="3"/>
          </p:cNvCxnSpPr>
          <p:nvPr/>
        </p:nvCxnSpPr>
        <p:spPr>
          <a:xfrm flipV="1">
            <a:off x="2949865" y="4492468"/>
            <a:ext cx="2453535" cy="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22DC690-FA1E-456A-9512-ED6999F58EA9}"/>
              </a:ext>
            </a:extLst>
          </p:cNvPr>
          <p:cNvCxnSpPr>
            <a:cxnSpLocks/>
          </p:cNvCxnSpPr>
          <p:nvPr/>
        </p:nvCxnSpPr>
        <p:spPr>
          <a:xfrm flipV="1">
            <a:off x="6304203" y="3137807"/>
            <a:ext cx="1688930" cy="135466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DD9729-903C-434F-A3A5-6598C38BFCEB}"/>
              </a:ext>
            </a:extLst>
          </p:cNvPr>
          <p:cNvCxnSpPr>
            <a:cxnSpLocks/>
          </p:cNvCxnSpPr>
          <p:nvPr/>
        </p:nvCxnSpPr>
        <p:spPr>
          <a:xfrm>
            <a:off x="6304203" y="3137806"/>
            <a:ext cx="1688930" cy="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45C17C-AE47-4503-857C-5C9D8E750613}"/>
              </a:ext>
            </a:extLst>
          </p:cNvPr>
          <p:cNvCxnSpPr>
            <a:cxnSpLocks/>
          </p:cNvCxnSpPr>
          <p:nvPr/>
        </p:nvCxnSpPr>
        <p:spPr>
          <a:xfrm>
            <a:off x="6304203" y="1801462"/>
            <a:ext cx="1688930" cy="1336345"/>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55ED588-4092-4D4E-8EDB-B4EA92D73612}"/>
              </a:ext>
            </a:extLst>
          </p:cNvPr>
          <p:cNvCxnSpPr>
            <a:cxnSpLocks/>
            <a:stCxn id="15" idx="0"/>
            <a:endCxn id="23" idx="2"/>
          </p:cNvCxnSpPr>
          <p:nvPr/>
        </p:nvCxnSpPr>
        <p:spPr>
          <a:xfrm flipH="1" flipV="1">
            <a:off x="2408461" y="3595007"/>
            <a:ext cx="4674" cy="36073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192073-9371-4E2D-91C7-4EE0B3B0EE32}"/>
              </a:ext>
            </a:extLst>
          </p:cNvPr>
          <p:cNvCxnSpPr>
            <a:cxnSpLocks/>
            <a:stCxn id="23" idx="0"/>
            <a:endCxn id="11" idx="2"/>
          </p:cNvCxnSpPr>
          <p:nvPr/>
        </p:nvCxnSpPr>
        <p:spPr>
          <a:xfrm flipV="1">
            <a:off x="2408461" y="2258663"/>
            <a:ext cx="0" cy="421944"/>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C8995313-B3E4-47E0-93FB-A48F777F9C28}"/>
              </a:ext>
            </a:extLst>
          </p:cNvPr>
          <p:cNvSpPr/>
          <p:nvPr/>
        </p:nvSpPr>
        <p:spPr>
          <a:xfrm>
            <a:off x="1176550" y="1828801"/>
            <a:ext cx="691159" cy="2509737"/>
          </a:xfrm>
          <a:custGeom>
            <a:avLst/>
            <a:gdLst>
              <a:gd name="connsiteX0" fmla="*/ 1049022 w 1049022"/>
              <a:gd name="connsiteY0" fmla="*/ 0 h 3005847"/>
              <a:gd name="connsiteX1" fmla="*/ 8162 w 1049022"/>
              <a:gd name="connsiteY1" fmla="*/ 953310 h 3005847"/>
              <a:gd name="connsiteX2" fmla="*/ 572367 w 1049022"/>
              <a:gd name="connsiteY2" fmla="*/ 2626468 h 3005847"/>
              <a:gd name="connsiteX3" fmla="*/ 728009 w 1049022"/>
              <a:gd name="connsiteY3" fmla="*/ 3005847 h 3005847"/>
              <a:gd name="connsiteX4" fmla="*/ 728009 w 1049022"/>
              <a:gd name="connsiteY4" fmla="*/ 3005847 h 3005847"/>
              <a:gd name="connsiteX0" fmla="*/ 1043968 w 1043968"/>
              <a:gd name="connsiteY0" fmla="*/ 0 h 3005847"/>
              <a:gd name="connsiteX1" fmla="*/ 3108 w 1043968"/>
              <a:gd name="connsiteY1" fmla="*/ 953310 h 3005847"/>
              <a:gd name="connsiteX2" fmla="*/ 722955 w 1043968"/>
              <a:gd name="connsiteY2" fmla="*/ 3005847 h 3005847"/>
              <a:gd name="connsiteX3" fmla="*/ 722955 w 1043968"/>
              <a:gd name="connsiteY3" fmla="*/ 3005847 h 3005847"/>
              <a:gd name="connsiteX0" fmla="*/ 1043968 w 1043968"/>
              <a:gd name="connsiteY0" fmla="*/ 0 h 3210128"/>
              <a:gd name="connsiteX1" fmla="*/ 3108 w 1043968"/>
              <a:gd name="connsiteY1" fmla="*/ 953310 h 3210128"/>
              <a:gd name="connsiteX2" fmla="*/ 722955 w 1043968"/>
              <a:gd name="connsiteY2" fmla="*/ 3005847 h 3210128"/>
              <a:gd name="connsiteX3" fmla="*/ 859142 w 1043968"/>
              <a:gd name="connsiteY3" fmla="*/ 3210128 h 3210128"/>
              <a:gd name="connsiteX0" fmla="*/ 1043968 w 1043968"/>
              <a:gd name="connsiteY0" fmla="*/ 0 h 3005847"/>
              <a:gd name="connsiteX1" fmla="*/ 3108 w 1043968"/>
              <a:gd name="connsiteY1" fmla="*/ 953310 h 3005847"/>
              <a:gd name="connsiteX2" fmla="*/ 722955 w 1043968"/>
              <a:gd name="connsiteY2" fmla="*/ 3005847 h 3005847"/>
              <a:gd name="connsiteX0" fmla="*/ 1047071 w 1047071"/>
              <a:gd name="connsiteY0" fmla="*/ 0 h 2616741"/>
              <a:gd name="connsiteX1" fmla="*/ 6211 w 1047071"/>
              <a:gd name="connsiteY1" fmla="*/ 953310 h 2616741"/>
              <a:gd name="connsiteX2" fmla="*/ 619054 w 1047071"/>
              <a:gd name="connsiteY2" fmla="*/ 2616741 h 2616741"/>
              <a:gd name="connsiteX0" fmla="*/ 1047071 w 1047071"/>
              <a:gd name="connsiteY0" fmla="*/ 0 h 2616741"/>
              <a:gd name="connsiteX1" fmla="*/ 6211 w 1047071"/>
              <a:gd name="connsiteY1" fmla="*/ 953310 h 2616741"/>
              <a:gd name="connsiteX2" fmla="*/ 619054 w 1047071"/>
              <a:gd name="connsiteY2" fmla="*/ 2616741 h 2616741"/>
              <a:gd name="connsiteX0" fmla="*/ 1087032 w 1087032"/>
              <a:gd name="connsiteY0" fmla="*/ 0 h 2626469"/>
              <a:gd name="connsiteX1" fmla="*/ 7261 w 1087032"/>
              <a:gd name="connsiteY1" fmla="*/ 963038 h 2626469"/>
              <a:gd name="connsiteX2" fmla="*/ 620104 w 1087032"/>
              <a:gd name="connsiteY2" fmla="*/ 2626469 h 2626469"/>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1313234 h 2597286"/>
              <a:gd name="connsiteX2" fmla="*/ 615376 w 878023"/>
              <a:gd name="connsiteY2" fmla="*/ 2597286 h 2597286"/>
              <a:gd name="connsiteX0" fmla="*/ 875799 w 875799"/>
              <a:gd name="connsiteY0" fmla="*/ 0 h 2597286"/>
              <a:gd name="connsiteX1" fmla="*/ 309 w 875799"/>
              <a:gd name="connsiteY1" fmla="*/ 1313234 h 2597286"/>
              <a:gd name="connsiteX2" fmla="*/ 613152 w 875799"/>
              <a:gd name="connsiteY2" fmla="*/ 2597286 h 2597286"/>
              <a:gd name="connsiteX0" fmla="*/ 885520 w 885520"/>
              <a:gd name="connsiteY0" fmla="*/ 0 h 2597286"/>
              <a:gd name="connsiteX1" fmla="*/ 302 w 885520"/>
              <a:gd name="connsiteY1" fmla="*/ 1235413 h 2597286"/>
              <a:gd name="connsiteX2" fmla="*/ 622873 w 885520"/>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691159 w 691159"/>
              <a:gd name="connsiteY0" fmla="*/ 0 h 2509737"/>
              <a:gd name="connsiteX1" fmla="*/ 494 w 691159"/>
              <a:gd name="connsiteY1" fmla="*/ 1147864 h 2509737"/>
              <a:gd name="connsiteX2" fmla="*/ 623065 w 691159"/>
              <a:gd name="connsiteY2" fmla="*/ 2509737 h 2509737"/>
              <a:gd name="connsiteX0" fmla="*/ 691159 w 691159"/>
              <a:gd name="connsiteY0" fmla="*/ 0 h 2509737"/>
              <a:gd name="connsiteX1" fmla="*/ 494 w 691159"/>
              <a:gd name="connsiteY1" fmla="*/ 1147864 h 2509737"/>
              <a:gd name="connsiteX2" fmla="*/ 623065 w 691159"/>
              <a:gd name="connsiteY2" fmla="*/ 2509737 h 2509737"/>
            </a:gdLst>
            <a:ahLst/>
            <a:cxnLst>
              <a:cxn ang="0">
                <a:pos x="connsiteX0" y="connsiteY0"/>
              </a:cxn>
              <a:cxn ang="0">
                <a:pos x="connsiteX1" y="connsiteY1"/>
              </a:cxn>
              <a:cxn ang="0">
                <a:pos x="connsiteX2" y="connsiteY2"/>
              </a:cxn>
            </a:cxnLst>
            <a:rect l="l" t="t" r="r" b="b"/>
            <a:pathLst>
              <a:path w="691159" h="2509737">
                <a:moveTo>
                  <a:pt x="691159" y="0"/>
                </a:moveTo>
                <a:cubicBezTo>
                  <a:pt x="239633" y="325876"/>
                  <a:pt x="11843" y="729575"/>
                  <a:pt x="494" y="1147864"/>
                </a:cubicBezTo>
                <a:cubicBezTo>
                  <a:pt x="-10855" y="1566153"/>
                  <a:pt x="172351" y="2021733"/>
                  <a:pt x="623065" y="2509737"/>
                </a:cubicBezTo>
              </a:path>
            </a:pathLst>
          </a:custGeom>
          <a:noFill/>
          <a:ln w="25400">
            <a:solidFill>
              <a:schemeClr val="tx1"/>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3" name="TextBox 52">
            <a:extLst>
              <a:ext uri="{FF2B5EF4-FFF2-40B4-BE49-F238E27FC236}">
                <a16:creationId xmlns:a16="http://schemas.microsoft.com/office/drawing/2014/main" id="{DBE697E5-55C7-48A6-9790-3EB4F07DF40F}"/>
              </a:ext>
            </a:extLst>
          </p:cNvPr>
          <p:cNvSpPr txBox="1"/>
          <p:nvPr/>
        </p:nvSpPr>
        <p:spPr>
          <a:xfrm>
            <a:off x="1514520" y="456189"/>
            <a:ext cx="1829668" cy="923330"/>
          </a:xfrm>
          <a:prstGeom prst="rect">
            <a:avLst/>
          </a:prstGeom>
          <a:noFill/>
        </p:spPr>
        <p:txBody>
          <a:bodyPr wrap="none" rtlCol="0">
            <a:spAutoFit/>
          </a:bodyPr>
          <a:lstStyle/>
          <a:p>
            <a:pPr algn="ctr"/>
            <a:r>
              <a:rPr lang="en-US" dirty="0"/>
              <a:t>People and their </a:t>
            </a:r>
          </a:p>
          <a:p>
            <a:pPr algn="ctr"/>
            <a:r>
              <a:rPr lang="en-US" dirty="0"/>
              <a:t>Interrelationships</a:t>
            </a:r>
          </a:p>
          <a:p>
            <a:pPr algn="ctr"/>
            <a:r>
              <a:rPr lang="en-US" dirty="0"/>
              <a:t>(Reality)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4710696" y="719336"/>
            <a:ext cx="2451569" cy="646331"/>
          </a:xfrm>
          <a:prstGeom prst="rect">
            <a:avLst/>
          </a:prstGeom>
          <a:noFill/>
        </p:spPr>
        <p:txBody>
          <a:bodyPr wrap="none" rtlCol="0">
            <a:spAutoFit/>
          </a:bodyPr>
          <a:lstStyle/>
          <a:p>
            <a:pPr algn="ctr"/>
            <a:r>
              <a:rPr lang="en-US" dirty="0"/>
              <a:t>Common understanding</a:t>
            </a:r>
          </a:p>
          <a:p>
            <a:pPr algn="ctr"/>
            <a:r>
              <a:rPr lang="en-US" dirty="0"/>
              <a:t>(Conceptual)</a:t>
            </a:r>
            <a:endParaRPr lang="en-NL" dirty="0"/>
          </a:p>
        </p:txBody>
      </p:sp>
      <p:sp>
        <p:nvSpPr>
          <p:cNvPr id="55" name="TextBox 54">
            <a:extLst>
              <a:ext uri="{FF2B5EF4-FFF2-40B4-BE49-F238E27FC236}">
                <a16:creationId xmlns:a16="http://schemas.microsoft.com/office/drawing/2014/main" id="{2B114731-D1C3-468D-ACC5-9E7B4F6174E5}"/>
              </a:ext>
            </a:extLst>
          </p:cNvPr>
          <p:cNvSpPr txBox="1"/>
          <p:nvPr/>
        </p:nvSpPr>
        <p:spPr>
          <a:xfrm>
            <a:off x="8149955" y="722608"/>
            <a:ext cx="959686" cy="646331"/>
          </a:xfrm>
          <a:prstGeom prst="rect">
            <a:avLst/>
          </a:prstGeom>
          <a:noFill/>
        </p:spPr>
        <p:txBody>
          <a:bodyPr wrap="none" rtlCol="0">
            <a:spAutoFit/>
          </a:bodyPr>
          <a:lstStyle/>
          <a:p>
            <a:pPr algn="ctr"/>
            <a:r>
              <a:rPr lang="en-US" dirty="0"/>
              <a:t>Land</a:t>
            </a:r>
          </a:p>
          <a:p>
            <a:pPr algn="ctr"/>
            <a:r>
              <a:rPr lang="en-US" dirty="0"/>
              <a:t>(Reality)</a:t>
            </a:r>
            <a:endParaRPr lang="en-NL" dirty="0"/>
          </a:p>
        </p:txBody>
      </p:sp>
      <p:sp>
        <p:nvSpPr>
          <p:cNvPr id="57" name="TextBox 56">
            <a:extLst>
              <a:ext uri="{FF2B5EF4-FFF2-40B4-BE49-F238E27FC236}">
                <a16:creationId xmlns:a16="http://schemas.microsoft.com/office/drawing/2014/main" id="{58A22592-ABCC-4408-94F7-5491ADC2D231}"/>
              </a:ext>
            </a:extLst>
          </p:cNvPr>
          <p:cNvSpPr txBox="1"/>
          <p:nvPr/>
        </p:nvSpPr>
        <p:spPr>
          <a:xfrm>
            <a:off x="7477625" y="4949668"/>
            <a:ext cx="1612232" cy="369332"/>
          </a:xfrm>
          <a:prstGeom prst="rect">
            <a:avLst/>
          </a:prstGeom>
          <a:noFill/>
        </p:spPr>
        <p:txBody>
          <a:bodyPr wrap="square" rtlCol="0">
            <a:spAutoFit/>
          </a:bodyPr>
          <a:lstStyle/>
          <a:p>
            <a:r>
              <a:rPr lang="en-US" dirty="0"/>
              <a:t>Figure M0</a:t>
            </a:r>
            <a:endParaRPr lang="en-NL" dirty="0"/>
          </a:p>
        </p:txBody>
      </p:sp>
      <p:grpSp>
        <p:nvGrpSpPr>
          <p:cNvPr id="2" name="Group 1">
            <a:extLst>
              <a:ext uri="{FF2B5EF4-FFF2-40B4-BE49-F238E27FC236}">
                <a16:creationId xmlns:a16="http://schemas.microsoft.com/office/drawing/2014/main" id="{E37A7E88-0B63-109B-8203-323DA5FA43AE}"/>
              </a:ext>
            </a:extLst>
          </p:cNvPr>
          <p:cNvGrpSpPr/>
          <p:nvPr/>
        </p:nvGrpSpPr>
        <p:grpSpPr>
          <a:xfrm>
            <a:off x="5404488" y="2680607"/>
            <a:ext cx="979083" cy="914400"/>
            <a:chOff x="3225576" y="1761907"/>
            <a:chExt cx="979083" cy="914400"/>
          </a:xfrm>
        </p:grpSpPr>
        <p:pic>
          <p:nvPicPr>
            <p:cNvPr id="27" name="Graphic 26" descr="Document outline">
              <a:extLst>
                <a:ext uri="{FF2B5EF4-FFF2-40B4-BE49-F238E27FC236}">
                  <a16:creationId xmlns:a16="http://schemas.microsoft.com/office/drawing/2014/main" id="{FDB02CCC-D135-E241-BD18-5FD7F162E91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28" name="Graphic 27" descr="Pencil with solid fill">
              <a:extLst>
                <a:ext uri="{FF2B5EF4-FFF2-40B4-BE49-F238E27FC236}">
                  <a16:creationId xmlns:a16="http://schemas.microsoft.com/office/drawing/2014/main" id="{AB7B8405-7863-F2D7-4704-904A39546C6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32" name="Group 31">
            <a:extLst>
              <a:ext uri="{FF2B5EF4-FFF2-40B4-BE49-F238E27FC236}">
                <a16:creationId xmlns:a16="http://schemas.microsoft.com/office/drawing/2014/main" id="{48BEABA6-C686-8EFD-2D57-6ABD8FFB1014}"/>
              </a:ext>
            </a:extLst>
          </p:cNvPr>
          <p:cNvGrpSpPr/>
          <p:nvPr/>
        </p:nvGrpSpPr>
        <p:grpSpPr>
          <a:xfrm>
            <a:off x="5393006" y="1317477"/>
            <a:ext cx="979083" cy="914400"/>
            <a:chOff x="3225576" y="1761907"/>
            <a:chExt cx="979083" cy="914400"/>
          </a:xfrm>
        </p:grpSpPr>
        <p:pic>
          <p:nvPicPr>
            <p:cNvPr id="34" name="Graphic 33" descr="Document outline">
              <a:extLst>
                <a:ext uri="{FF2B5EF4-FFF2-40B4-BE49-F238E27FC236}">
                  <a16:creationId xmlns:a16="http://schemas.microsoft.com/office/drawing/2014/main" id="{AACE4621-6C3F-993C-525D-D6D0075430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36" name="Graphic 35" descr="Pencil with solid fill">
              <a:extLst>
                <a:ext uri="{FF2B5EF4-FFF2-40B4-BE49-F238E27FC236}">
                  <a16:creationId xmlns:a16="http://schemas.microsoft.com/office/drawing/2014/main" id="{4EEE5645-5CE2-0249-8A76-B0F89E9DAA2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38" name="Group 37">
            <a:extLst>
              <a:ext uri="{FF2B5EF4-FFF2-40B4-BE49-F238E27FC236}">
                <a16:creationId xmlns:a16="http://schemas.microsoft.com/office/drawing/2014/main" id="{631BB9D6-B8A3-81F0-241C-4C14FCB143A1}"/>
              </a:ext>
            </a:extLst>
          </p:cNvPr>
          <p:cNvGrpSpPr/>
          <p:nvPr/>
        </p:nvGrpSpPr>
        <p:grpSpPr>
          <a:xfrm>
            <a:off x="5389803" y="4035268"/>
            <a:ext cx="979083" cy="914400"/>
            <a:chOff x="3225576" y="1761907"/>
            <a:chExt cx="979083" cy="914400"/>
          </a:xfrm>
        </p:grpSpPr>
        <p:pic>
          <p:nvPicPr>
            <p:cNvPr id="40" name="Graphic 39" descr="Document outline">
              <a:extLst>
                <a:ext uri="{FF2B5EF4-FFF2-40B4-BE49-F238E27FC236}">
                  <a16:creationId xmlns:a16="http://schemas.microsoft.com/office/drawing/2014/main" id="{05A08656-9723-3025-556C-DEA6EE05F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42" name="Graphic 41" descr="Pencil with solid fill">
              <a:extLst>
                <a:ext uri="{FF2B5EF4-FFF2-40B4-BE49-F238E27FC236}">
                  <a16:creationId xmlns:a16="http://schemas.microsoft.com/office/drawing/2014/main" id="{5CD981C2-6EF7-96D7-9DDA-CFEA9A8AE6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61" name="Group 60">
            <a:extLst>
              <a:ext uri="{FF2B5EF4-FFF2-40B4-BE49-F238E27FC236}">
                <a16:creationId xmlns:a16="http://schemas.microsoft.com/office/drawing/2014/main" id="{068DFBBA-E461-7B56-4E13-49132FAF9144}"/>
              </a:ext>
            </a:extLst>
          </p:cNvPr>
          <p:cNvGrpSpPr/>
          <p:nvPr/>
        </p:nvGrpSpPr>
        <p:grpSpPr>
          <a:xfrm>
            <a:off x="8069186" y="2623231"/>
            <a:ext cx="1377103" cy="1009021"/>
            <a:chOff x="5743575" y="3048000"/>
            <a:chExt cx="1377103" cy="1009021"/>
          </a:xfrm>
        </p:grpSpPr>
        <p:pic>
          <p:nvPicPr>
            <p:cNvPr id="62" name="Graphic 61" descr="Architecture outline">
              <a:extLst>
                <a:ext uri="{FF2B5EF4-FFF2-40B4-BE49-F238E27FC236}">
                  <a16:creationId xmlns:a16="http://schemas.microsoft.com/office/drawing/2014/main" id="{42F0702A-C39E-3276-D76D-303BD5FD868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06278" y="3142621"/>
              <a:ext cx="914400" cy="914400"/>
            </a:xfrm>
            <a:prstGeom prst="rect">
              <a:avLst/>
            </a:prstGeom>
          </p:spPr>
        </p:pic>
        <p:sp>
          <p:nvSpPr>
            <p:cNvPr id="63" name="Rectangle: Rounded Corners 62">
              <a:extLst>
                <a:ext uri="{FF2B5EF4-FFF2-40B4-BE49-F238E27FC236}">
                  <a16:creationId xmlns:a16="http://schemas.microsoft.com/office/drawing/2014/main" id="{453F4F7C-3052-B115-6F2C-24C0CCF3D1CF}"/>
                </a:ext>
              </a:extLst>
            </p:cNvPr>
            <p:cNvSpPr/>
            <p:nvPr/>
          </p:nvSpPr>
          <p:spPr>
            <a:xfrm>
              <a:off x="5886994" y="3165832"/>
              <a:ext cx="538084" cy="522248"/>
            </a:xfrm>
            <a:prstGeom prst="roundRect">
              <a:avLst>
                <a:gd name="adj" fmla="val 4425"/>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64" name="Graphic 7" descr="Treasure Map outline">
              <a:extLst>
                <a:ext uri="{FF2B5EF4-FFF2-40B4-BE49-F238E27FC236}">
                  <a16:creationId xmlns:a16="http://schemas.microsoft.com/office/drawing/2014/main" id="{6DA8B2AA-6C53-5576-838F-672EEEF3A580}"/>
                </a:ext>
              </a:extLst>
            </p:cNvPr>
            <p:cNvGrpSpPr/>
            <p:nvPr/>
          </p:nvGrpSpPr>
          <p:grpSpPr>
            <a:xfrm>
              <a:off x="5743575" y="3048000"/>
              <a:ext cx="704850" cy="762000"/>
              <a:chOff x="9043312" y="3642216"/>
              <a:chExt cx="704850" cy="762000"/>
            </a:xfrm>
            <a:solidFill>
              <a:srgbClr val="000000"/>
            </a:solidFill>
          </p:grpSpPr>
          <p:sp>
            <p:nvSpPr>
              <p:cNvPr id="66" name="Freeform: Shape 65">
                <a:extLst>
                  <a:ext uri="{FF2B5EF4-FFF2-40B4-BE49-F238E27FC236}">
                    <a16:creationId xmlns:a16="http://schemas.microsoft.com/office/drawing/2014/main" id="{DF0CA725-6351-5291-A102-2CE6201AEF73}"/>
                  </a:ext>
                </a:extLst>
              </p:cNvPr>
              <p:cNvSpPr/>
              <p:nvPr/>
            </p:nvSpPr>
            <p:spPr>
              <a:xfrm>
                <a:off x="9514694" y="3835506"/>
                <a:ext cx="137293" cy="137293"/>
              </a:xfrm>
              <a:custGeom>
                <a:avLst/>
                <a:gdLst>
                  <a:gd name="connsiteX0" fmla="*/ 123825 w 137293"/>
                  <a:gd name="connsiteY0" fmla="*/ 137293 h 137293"/>
                  <a:gd name="connsiteX1" fmla="*/ 137293 w 137293"/>
                  <a:gd name="connsiteY1" fmla="*/ 123825 h 137293"/>
                  <a:gd name="connsiteX2" fmla="*/ 82115 w 137293"/>
                  <a:gd name="connsiteY2" fmla="*/ 68647 h 137293"/>
                  <a:gd name="connsiteX3" fmla="*/ 137293 w 137293"/>
                  <a:gd name="connsiteY3" fmla="*/ 13468 h 137293"/>
                  <a:gd name="connsiteX4" fmla="*/ 123825 w 137293"/>
                  <a:gd name="connsiteY4" fmla="*/ 0 h 137293"/>
                  <a:gd name="connsiteX5" fmla="*/ 68647 w 137293"/>
                  <a:gd name="connsiteY5" fmla="*/ 55178 h 137293"/>
                  <a:gd name="connsiteX6" fmla="*/ 13468 w 137293"/>
                  <a:gd name="connsiteY6" fmla="*/ 0 h 137293"/>
                  <a:gd name="connsiteX7" fmla="*/ 0 w 137293"/>
                  <a:gd name="connsiteY7" fmla="*/ 13468 h 137293"/>
                  <a:gd name="connsiteX8" fmla="*/ 55178 w 137293"/>
                  <a:gd name="connsiteY8" fmla="*/ 68647 h 137293"/>
                  <a:gd name="connsiteX9" fmla="*/ 0 w 137293"/>
                  <a:gd name="connsiteY9" fmla="*/ 123825 h 137293"/>
                  <a:gd name="connsiteX10" fmla="*/ 13468 w 137293"/>
                  <a:gd name="connsiteY10" fmla="*/ 137293 h 137293"/>
                  <a:gd name="connsiteX11" fmla="*/ 68647 w 137293"/>
                  <a:gd name="connsiteY11" fmla="*/ 82115 h 137293"/>
                  <a:gd name="connsiteX12" fmla="*/ 123825 w 137293"/>
                  <a:gd name="connsiteY12" fmla="*/ 137293 h 13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293" h="137293">
                    <a:moveTo>
                      <a:pt x="123825" y="137293"/>
                    </a:moveTo>
                    <a:lnTo>
                      <a:pt x="137293" y="123825"/>
                    </a:lnTo>
                    <a:lnTo>
                      <a:pt x="82115" y="68647"/>
                    </a:lnTo>
                    <a:lnTo>
                      <a:pt x="137293" y="13468"/>
                    </a:lnTo>
                    <a:lnTo>
                      <a:pt x="123825" y="0"/>
                    </a:lnTo>
                    <a:lnTo>
                      <a:pt x="68647" y="55178"/>
                    </a:lnTo>
                    <a:lnTo>
                      <a:pt x="13468" y="0"/>
                    </a:lnTo>
                    <a:lnTo>
                      <a:pt x="0" y="13468"/>
                    </a:lnTo>
                    <a:lnTo>
                      <a:pt x="55178" y="68647"/>
                    </a:lnTo>
                    <a:lnTo>
                      <a:pt x="0" y="123825"/>
                    </a:lnTo>
                    <a:lnTo>
                      <a:pt x="13468" y="137293"/>
                    </a:lnTo>
                    <a:lnTo>
                      <a:pt x="68647" y="82115"/>
                    </a:lnTo>
                    <a:lnTo>
                      <a:pt x="123825" y="137293"/>
                    </a:lnTo>
                    <a:close/>
                  </a:path>
                </a:pathLst>
              </a:custGeom>
              <a:solidFill>
                <a:srgbClr val="000000"/>
              </a:solidFill>
              <a:ln w="9525" cap="flat">
                <a:noFill/>
                <a:prstDash val="solid"/>
                <a:miter/>
              </a:ln>
            </p:spPr>
            <p:txBody>
              <a:bodyPr rtlCol="0" anchor="ctr"/>
              <a:lstStyle/>
              <a:p>
                <a:endParaRPr lang="en-NL"/>
              </a:p>
            </p:txBody>
          </p:sp>
          <p:sp>
            <p:nvSpPr>
              <p:cNvPr id="67" name="Freeform: Shape 66">
                <a:extLst>
                  <a:ext uri="{FF2B5EF4-FFF2-40B4-BE49-F238E27FC236}">
                    <a16:creationId xmlns:a16="http://schemas.microsoft.com/office/drawing/2014/main" id="{EB844F1A-6F75-F89B-40DC-A732BE6DD3D5}"/>
                  </a:ext>
                </a:extLst>
              </p:cNvPr>
              <p:cNvSpPr/>
              <p:nvPr/>
            </p:nvSpPr>
            <p:spPr>
              <a:xfrm>
                <a:off x="9487405" y="3885827"/>
                <a:ext cx="24403" cy="22574"/>
              </a:xfrm>
              <a:custGeom>
                <a:avLst/>
                <a:gdLst>
                  <a:gd name="connsiteX0" fmla="*/ 0 w 24403"/>
                  <a:gd name="connsiteY0" fmla="*/ 18945 h 22574"/>
                  <a:gd name="connsiteX1" fmla="*/ 18393 w 24403"/>
                  <a:gd name="connsiteY1" fmla="*/ 22574 h 22574"/>
                  <a:gd name="connsiteX2" fmla="*/ 24403 w 24403"/>
                  <a:gd name="connsiteY2" fmla="*/ 3734 h 22574"/>
                  <a:gd name="connsiteX3" fmla="*/ 2067 w 24403"/>
                  <a:gd name="connsiteY3" fmla="*/ 0 h 22574"/>
                </a:gdLst>
                <a:ahLst/>
                <a:cxnLst>
                  <a:cxn ang="0">
                    <a:pos x="connsiteX0" y="connsiteY0"/>
                  </a:cxn>
                  <a:cxn ang="0">
                    <a:pos x="connsiteX1" y="connsiteY1"/>
                  </a:cxn>
                  <a:cxn ang="0">
                    <a:pos x="connsiteX2" y="connsiteY2"/>
                  </a:cxn>
                  <a:cxn ang="0">
                    <a:pos x="connsiteX3" y="connsiteY3"/>
                  </a:cxn>
                </a:cxnLst>
                <a:rect l="l" t="t" r="r" b="b"/>
                <a:pathLst>
                  <a:path w="24403" h="22574">
                    <a:moveTo>
                      <a:pt x="0" y="18945"/>
                    </a:moveTo>
                    <a:cubicBezTo>
                      <a:pt x="6232" y="19568"/>
                      <a:pt x="12391" y="20783"/>
                      <a:pt x="18393" y="22574"/>
                    </a:cubicBezTo>
                    <a:lnTo>
                      <a:pt x="24403" y="3734"/>
                    </a:lnTo>
                    <a:lnTo>
                      <a:pt x="2067" y="0"/>
                    </a:lnTo>
                    <a:close/>
                  </a:path>
                </a:pathLst>
              </a:custGeom>
              <a:solidFill>
                <a:srgbClr val="000000"/>
              </a:solidFill>
              <a:ln w="9525" cap="flat">
                <a:noFill/>
                <a:prstDash val="solid"/>
                <a:miter/>
              </a:ln>
            </p:spPr>
            <p:txBody>
              <a:bodyPr rtlCol="0" anchor="ctr"/>
              <a:lstStyle/>
              <a:p>
                <a:endParaRPr lang="en-NL"/>
              </a:p>
            </p:txBody>
          </p:sp>
          <p:sp>
            <p:nvSpPr>
              <p:cNvPr id="68" name="Freeform: Shape 67">
                <a:extLst>
                  <a:ext uri="{FF2B5EF4-FFF2-40B4-BE49-F238E27FC236}">
                    <a16:creationId xmlns:a16="http://schemas.microsoft.com/office/drawing/2014/main" id="{BC21310B-4C7A-1987-D9EE-4D7C4A84F921}"/>
                  </a:ext>
                </a:extLst>
              </p:cNvPr>
              <p:cNvSpPr/>
              <p:nvPr/>
            </p:nvSpPr>
            <p:spPr>
              <a:xfrm>
                <a:off x="9347511" y="4195942"/>
                <a:ext cx="29746" cy="20764"/>
              </a:xfrm>
              <a:custGeom>
                <a:avLst/>
                <a:gdLst>
                  <a:gd name="connsiteX0" fmla="*/ 0 w 29746"/>
                  <a:gd name="connsiteY0" fmla="*/ 1715 h 20764"/>
                  <a:gd name="connsiteX1" fmla="*/ 552 w 29746"/>
                  <a:gd name="connsiteY1" fmla="*/ 20765 h 20764"/>
                  <a:gd name="connsiteX2" fmla="*/ 29747 w 29746"/>
                  <a:gd name="connsiteY2" fmla="*/ 18955 h 20764"/>
                  <a:gd name="connsiteX3" fmla="*/ 27842 w 29746"/>
                  <a:gd name="connsiteY3" fmla="*/ 0 h 20764"/>
                  <a:gd name="connsiteX4" fmla="*/ 0 w 29746"/>
                  <a:gd name="connsiteY4" fmla="*/ 1715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6" h="20764">
                    <a:moveTo>
                      <a:pt x="0" y="1715"/>
                    </a:moveTo>
                    <a:lnTo>
                      <a:pt x="552" y="20765"/>
                    </a:lnTo>
                    <a:cubicBezTo>
                      <a:pt x="10716" y="20469"/>
                      <a:pt x="20555" y="19860"/>
                      <a:pt x="29747" y="18955"/>
                    </a:cubicBezTo>
                    <a:lnTo>
                      <a:pt x="27842" y="0"/>
                    </a:lnTo>
                    <a:cubicBezTo>
                      <a:pt x="19107" y="848"/>
                      <a:pt x="9725" y="1429"/>
                      <a:pt x="0" y="1715"/>
                    </a:cubicBezTo>
                    <a:close/>
                  </a:path>
                </a:pathLst>
              </a:custGeom>
              <a:solidFill>
                <a:srgbClr val="000000"/>
              </a:solidFill>
              <a:ln w="9525" cap="flat">
                <a:noFill/>
                <a:prstDash val="solid"/>
                <a:miter/>
              </a:ln>
            </p:spPr>
            <p:txBody>
              <a:bodyPr rtlCol="0" anchor="ctr"/>
              <a:lstStyle/>
              <a:p>
                <a:endParaRPr lang="en-NL"/>
              </a:p>
            </p:txBody>
          </p:sp>
          <p:sp>
            <p:nvSpPr>
              <p:cNvPr id="69" name="Freeform: Shape 68">
                <a:extLst>
                  <a:ext uri="{FF2B5EF4-FFF2-40B4-BE49-F238E27FC236}">
                    <a16:creationId xmlns:a16="http://schemas.microsoft.com/office/drawing/2014/main" id="{566B5CF3-1649-679B-48EE-66BC0A672379}"/>
                  </a:ext>
                </a:extLst>
              </p:cNvPr>
              <p:cNvSpPr/>
              <p:nvPr/>
            </p:nvSpPr>
            <p:spPr>
              <a:xfrm>
                <a:off x="9290009" y="4196380"/>
                <a:ext cx="29432" cy="20364"/>
              </a:xfrm>
              <a:custGeom>
                <a:avLst/>
                <a:gdLst>
                  <a:gd name="connsiteX0" fmla="*/ 0 w 29432"/>
                  <a:gd name="connsiteY0" fmla="*/ 19002 h 20364"/>
                  <a:gd name="connsiteX1" fmla="*/ 28966 w 29432"/>
                  <a:gd name="connsiteY1" fmla="*/ 20364 h 20364"/>
                  <a:gd name="connsiteX2" fmla="*/ 29432 w 29432"/>
                  <a:gd name="connsiteY2" fmla="*/ 1314 h 20364"/>
                  <a:gd name="connsiteX3" fmla="*/ 1305 w 29432"/>
                  <a:gd name="connsiteY3" fmla="*/ 0 h 20364"/>
                </a:gdLst>
                <a:ahLst/>
                <a:cxnLst>
                  <a:cxn ang="0">
                    <a:pos x="connsiteX0" y="connsiteY0"/>
                  </a:cxn>
                  <a:cxn ang="0">
                    <a:pos x="connsiteX1" y="connsiteY1"/>
                  </a:cxn>
                  <a:cxn ang="0">
                    <a:pos x="connsiteX2" y="connsiteY2"/>
                  </a:cxn>
                  <a:cxn ang="0">
                    <a:pos x="connsiteX3" y="connsiteY3"/>
                  </a:cxn>
                </a:cxnLst>
                <a:rect l="l" t="t" r="r" b="b"/>
                <a:pathLst>
                  <a:path w="29432" h="20364">
                    <a:moveTo>
                      <a:pt x="0" y="19002"/>
                    </a:moveTo>
                    <a:cubicBezTo>
                      <a:pt x="9839" y="19679"/>
                      <a:pt x="19583" y="20136"/>
                      <a:pt x="28966" y="20364"/>
                    </a:cubicBezTo>
                    <a:lnTo>
                      <a:pt x="29432" y="1314"/>
                    </a:lnTo>
                    <a:cubicBezTo>
                      <a:pt x="19574" y="1076"/>
                      <a:pt x="10106" y="600"/>
                      <a:pt x="1305" y="0"/>
                    </a:cubicBezTo>
                    <a:close/>
                  </a:path>
                </a:pathLst>
              </a:custGeom>
              <a:solidFill>
                <a:srgbClr val="000000"/>
              </a:solidFill>
              <a:ln w="9525" cap="flat">
                <a:noFill/>
                <a:prstDash val="solid"/>
                <a:miter/>
              </a:ln>
            </p:spPr>
            <p:txBody>
              <a:bodyPr rtlCol="0" anchor="ctr"/>
              <a:lstStyle/>
              <a:p>
                <a:endParaRPr lang="en-NL"/>
              </a:p>
            </p:txBody>
          </p:sp>
          <p:sp>
            <p:nvSpPr>
              <p:cNvPr id="70" name="Freeform: Shape 69">
                <a:extLst>
                  <a:ext uri="{FF2B5EF4-FFF2-40B4-BE49-F238E27FC236}">
                    <a16:creationId xmlns:a16="http://schemas.microsoft.com/office/drawing/2014/main" id="{120C7CC6-C4CB-2122-021D-B99DC6EE5D9C}"/>
                  </a:ext>
                </a:extLst>
              </p:cNvPr>
              <p:cNvSpPr/>
              <p:nvPr/>
            </p:nvSpPr>
            <p:spPr>
              <a:xfrm>
                <a:off x="9385126" y="3966904"/>
                <a:ext cx="32661" cy="33404"/>
              </a:xfrm>
              <a:custGeom>
                <a:avLst/>
                <a:gdLst>
                  <a:gd name="connsiteX0" fmla="*/ 0 w 32661"/>
                  <a:gd name="connsiteY0" fmla="*/ 8249 h 33404"/>
                  <a:gd name="connsiteX1" fmla="*/ 19050 w 32661"/>
                  <a:gd name="connsiteY1" fmla="*/ 33404 h 33404"/>
                  <a:gd name="connsiteX2" fmla="*/ 32661 w 32661"/>
                  <a:gd name="connsiteY2" fmla="*/ 20069 h 33404"/>
                  <a:gd name="connsiteX3" fmla="*/ 17193 w 32661"/>
                  <a:gd name="connsiteY3" fmla="*/ 0 h 33404"/>
                </a:gdLst>
                <a:ahLst/>
                <a:cxnLst>
                  <a:cxn ang="0">
                    <a:pos x="connsiteX0" y="connsiteY0"/>
                  </a:cxn>
                  <a:cxn ang="0">
                    <a:pos x="connsiteX1" y="connsiteY1"/>
                  </a:cxn>
                  <a:cxn ang="0">
                    <a:pos x="connsiteX2" y="connsiteY2"/>
                  </a:cxn>
                  <a:cxn ang="0">
                    <a:pos x="connsiteX3" y="connsiteY3"/>
                  </a:cxn>
                </a:cxnLst>
                <a:rect l="l" t="t" r="r" b="b"/>
                <a:pathLst>
                  <a:path w="32661" h="33404">
                    <a:moveTo>
                      <a:pt x="0" y="8249"/>
                    </a:moveTo>
                    <a:cubicBezTo>
                      <a:pt x="4919" y="17627"/>
                      <a:pt x="11356" y="26127"/>
                      <a:pt x="19050" y="33404"/>
                    </a:cubicBezTo>
                    <a:lnTo>
                      <a:pt x="32661" y="20069"/>
                    </a:lnTo>
                    <a:cubicBezTo>
                      <a:pt x="26479" y="14236"/>
                      <a:pt x="21259" y="7463"/>
                      <a:pt x="17193" y="0"/>
                    </a:cubicBezTo>
                    <a:close/>
                  </a:path>
                </a:pathLst>
              </a:custGeom>
              <a:solidFill>
                <a:srgbClr val="000000"/>
              </a:solidFill>
              <a:ln w="9525" cap="flat">
                <a:noFill/>
                <a:prstDash val="solid"/>
                <a:miter/>
              </a:ln>
            </p:spPr>
            <p:txBody>
              <a:bodyPr rtlCol="0" anchor="ctr"/>
              <a:lstStyle/>
              <a:p>
                <a:endParaRPr lang="en-NL"/>
              </a:p>
            </p:txBody>
          </p:sp>
          <p:sp>
            <p:nvSpPr>
              <p:cNvPr id="71" name="Freeform: Shape 70">
                <a:extLst>
                  <a:ext uri="{FF2B5EF4-FFF2-40B4-BE49-F238E27FC236}">
                    <a16:creationId xmlns:a16="http://schemas.microsoft.com/office/drawing/2014/main" id="{F27C9A61-7F7D-4EFC-86F6-D6E8FFA5A6DB}"/>
                  </a:ext>
                </a:extLst>
              </p:cNvPr>
              <p:cNvSpPr/>
              <p:nvPr/>
            </p:nvSpPr>
            <p:spPr>
              <a:xfrm>
                <a:off x="9384249" y="3913678"/>
                <a:ext cx="32089" cy="33642"/>
              </a:xfrm>
              <a:custGeom>
                <a:avLst/>
                <a:gdLst>
                  <a:gd name="connsiteX0" fmla="*/ 19983 w 32089"/>
                  <a:gd name="connsiteY0" fmla="*/ 28861 h 33642"/>
                  <a:gd name="connsiteX1" fmla="*/ 32090 w 32089"/>
                  <a:gd name="connsiteY1" fmla="*/ 13468 h 33642"/>
                  <a:gd name="connsiteX2" fmla="*/ 18583 w 32089"/>
                  <a:gd name="connsiteY2" fmla="*/ 0 h 33642"/>
                  <a:gd name="connsiteX3" fmla="*/ 3867 w 32089"/>
                  <a:gd name="connsiteY3" fmla="*/ 18745 h 33642"/>
                  <a:gd name="connsiteX4" fmla="*/ 0 w 32089"/>
                  <a:gd name="connsiteY4" fmla="*/ 26022 h 33642"/>
                  <a:gd name="connsiteX5" fmla="*/ 17469 w 32089"/>
                  <a:gd name="connsiteY5" fmla="*/ 33642 h 33642"/>
                  <a:gd name="connsiteX6" fmla="*/ 19983 w 32089"/>
                  <a:gd name="connsiteY6" fmla="*/ 28861 h 3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89" h="33642">
                    <a:moveTo>
                      <a:pt x="19983" y="28861"/>
                    </a:moveTo>
                    <a:cubicBezTo>
                      <a:pt x="23436" y="23297"/>
                      <a:pt x="27497" y="18135"/>
                      <a:pt x="32090" y="13468"/>
                    </a:cubicBezTo>
                    <a:lnTo>
                      <a:pt x="18583" y="0"/>
                    </a:lnTo>
                    <a:cubicBezTo>
                      <a:pt x="12996" y="5682"/>
                      <a:pt x="8060" y="11969"/>
                      <a:pt x="3867" y="18745"/>
                    </a:cubicBezTo>
                    <a:cubicBezTo>
                      <a:pt x="2394" y="21068"/>
                      <a:pt x="1100" y="23501"/>
                      <a:pt x="0" y="26022"/>
                    </a:cubicBezTo>
                    <a:lnTo>
                      <a:pt x="17469" y="33642"/>
                    </a:lnTo>
                    <a:cubicBezTo>
                      <a:pt x="18182" y="31986"/>
                      <a:pt x="19022" y="30387"/>
                      <a:pt x="19983" y="28861"/>
                    </a:cubicBezTo>
                    <a:close/>
                  </a:path>
                </a:pathLst>
              </a:custGeom>
              <a:solidFill>
                <a:srgbClr val="000000"/>
              </a:solidFill>
              <a:ln w="9525" cap="flat">
                <a:noFill/>
                <a:prstDash val="solid"/>
                <a:miter/>
              </a:ln>
            </p:spPr>
            <p:txBody>
              <a:bodyPr rtlCol="0" anchor="ctr"/>
              <a:lstStyle/>
              <a:p>
                <a:endParaRPr lang="en-NL"/>
              </a:p>
            </p:txBody>
          </p:sp>
          <p:sp>
            <p:nvSpPr>
              <p:cNvPr id="72" name="Freeform: Shape 71">
                <a:extLst>
                  <a:ext uri="{FF2B5EF4-FFF2-40B4-BE49-F238E27FC236}">
                    <a16:creationId xmlns:a16="http://schemas.microsoft.com/office/drawing/2014/main" id="{BFC9F1B7-2DFC-D105-6311-19F7F1CE66DE}"/>
                  </a:ext>
                </a:extLst>
              </p:cNvPr>
              <p:cNvSpPr/>
              <p:nvPr/>
            </p:nvSpPr>
            <p:spPr>
              <a:xfrm>
                <a:off x="9428493" y="3886246"/>
                <a:ext cx="32766" cy="26222"/>
              </a:xfrm>
              <a:custGeom>
                <a:avLst/>
                <a:gdLst>
                  <a:gd name="connsiteX0" fmla="*/ 32766 w 32766"/>
                  <a:gd name="connsiteY0" fmla="*/ 18859 h 26222"/>
                  <a:gd name="connsiteX1" fmla="*/ 30089 w 32766"/>
                  <a:gd name="connsiteY1" fmla="*/ 0 h 26222"/>
                  <a:gd name="connsiteX2" fmla="*/ 0 w 32766"/>
                  <a:gd name="connsiteY2" fmla="*/ 9077 h 26222"/>
                  <a:gd name="connsiteX3" fmla="*/ 8353 w 32766"/>
                  <a:gd name="connsiteY3" fmla="*/ 26222 h 26222"/>
                  <a:gd name="connsiteX4" fmla="*/ 32766 w 32766"/>
                  <a:gd name="connsiteY4" fmla="*/ 18859 h 26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26222">
                    <a:moveTo>
                      <a:pt x="32766" y="18859"/>
                    </a:moveTo>
                    <a:lnTo>
                      <a:pt x="30089" y="0"/>
                    </a:lnTo>
                    <a:cubicBezTo>
                      <a:pt x="19648" y="1438"/>
                      <a:pt x="9495" y="4502"/>
                      <a:pt x="0" y="9077"/>
                    </a:cubicBezTo>
                    <a:lnTo>
                      <a:pt x="8353" y="26222"/>
                    </a:lnTo>
                    <a:cubicBezTo>
                      <a:pt x="16059" y="22514"/>
                      <a:pt x="24295" y="20030"/>
                      <a:pt x="32766" y="18859"/>
                    </a:cubicBezTo>
                    <a:close/>
                  </a:path>
                </a:pathLst>
              </a:custGeom>
              <a:solidFill>
                <a:srgbClr val="000000"/>
              </a:solidFill>
              <a:ln w="9525" cap="flat">
                <a:noFill/>
                <a:prstDash val="solid"/>
                <a:miter/>
              </a:ln>
            </p:spPr>
            <p:txBody>
              <a:bodyPr rtlCol="0" anchor="ctr"/>
              <a:lstStyle/>
              <a:p>
                <a:endParaRPr lang="en-NL"/>
              </a:p>
            </p:txBody>
          </p:sp>
          <p:sp>
            <p:nvSpPr>
              <p:cNvPr id="73" name="Freeform: Shape 72">
                <a:extLst>
                  <a:ext uri="{FF2B5EF4-FFF2-40B4-BE49-F238E27FC236}">
                    <a16:creationId xmlns:a16="http://schemas.microsoft.com/office/drawing/2014/main" id="{61EDF999-1A25-4B41-BB55-86AC6077E580}"/>
                  </a:ext>
                </a:extLst>
              </p:cNvPr>
              <p:cNvSpPr/>
              <p:nvPr/>
            </p:nvSpPr>
            <p:spPr>
              <a:xfrm>
                <a:off x="9462078" y="4050314"/>
                <a:ext cx="30175" cy="33966"/>
              </a:xfrm>
              <a:custGeom>
                <a:avLst/>
                <a:gdLst>
                  <a:gd name="connsiteX0" fmla="*/ 30175 w 30175"/>
                  <a:gd name="connsiteY0" fmla="*/ 27003 h 33966"/>
                  <a:gd name="connsiteX1" fmla="*/ 15735 w 30175"/>
                  <a:gd name="connsiteY1" fmla="*/ 0 h 33966"/>
                  <a:gd name="connsiteX2" fmla="*/ 0 w 30175"/>
                  <a:gd name="connsiteY2" fmla="*/ 10725 h 33966"/>
                  <a:gd name="connsiteX3" fmla="*/ 12440 w 30175"/>
                  <a:gd name="connsiteY3" fmla="*/ 33966 h 33966"/>
                </a:gdLst>
                <a:ahLst/>
                <a:cxnLst>
                  <a:cxn ang="0">
                    <a:pos x="connsiteX0" y="connsiteY0"/>
                  </a:cxn>
                  <a:cxn ang="0">
                    <a:pos x="connsiteX1" y="connsiteY1"/>
                  </a:cxn>
                  <a:cxn ang="0">
                    <a:pos x="connsiteX2" y="connsiteY2"/>
                  </a:cxn>
                  <a:cxn ang="0">
                    <a:pos x="connsiteX3" y="connsiteY3"/>
                  </a:cxn>
                </a:cxnLst>
                <a:rect l="l" t="t" r="r" b="b"/>
                <a:pathLst>
                  <a:path w="30175" h="33966">
                    <a:moveTo>
                      <a:pt x="30175" y="27003"/>
                    </a:moveTo>
                    <a:cubicBezTo>
                      <a:pt x="26397" y="17486"/>
                      <a:pt x="21552" y="8427"/>
                      <a:pt x="15735" y="0"/>
                    </a:cubicBezTo>
                    <a:lnTo>
                      <a:pt x="0" y="10725"/>
                    </a:lnTo>
                    <a:cubicBezTo>
                      <a:pt x="5009" y="17978"/>
                      <a:pt x="9183" y="25775"/>
                      <a:pt x="12440" y="33966"/>
                    </a:cubicBezTo>
                    <a:close/>
                  </a:path>
                </a:pathLst>
              </a:custGeom>
              <a:solidFill>
                <a:srgbClr val="000000"/>
              </a:solidFill>
              <a:ln w="9525" cap="flat">
                <a:noFill/>
                <a:prstDash val="solid"/>
                <a:miter/>
              </a:ln>
            </p:spPr>
            <p:txBody>
              <a:bodyPr rtlCol="0" anchor="ctr"/>
              <a:lstStyle/>
              <a:p>
                <a:endParaRPr lang="en-NL"/>
              </a:p>
            </p:txBody>
          </p:sp>
          <p:sp>
            <p:nvSpPr>
              <p:cNvPr id="74" name="Freeform: Shape 73">
                <a:extLst>
                  <a:ext uri="{FF2B5EF4-FFF2-40B4-BE49-F238E27FC236}">
                    <a16:creationId xmlns:a16="http://schemas.microsoft.com/office/drawing/2014/main" id="{89F448AD-2F7F-0BE7-3CBE-0FDB5F6BF7E9}"/>
                  </a:ext>
                </a:extLst>
              </p:cNvPr>
              <p:cNvSpPr/>
              <p:nvPr/>
            </p:nvSpPr>
            <p:spPr>
              <a:xfrm>
                <a:off x="9232211" y="4190132"/>
                <a:ext cx="31003" cy="22631"/>
              </a:xfrm>
              <a:custGeom>
                <a:avLst/>
                <a:gdLst>
                  <a:gd name="connsiteX0" fmla="*/ 0 w 31003"/>
                  <a:gd name="connsiteY0" fmla="*/ 18821 h 22631"/>
                  <a:gd name="connsiteX1" fmla="*/ 28918 w 31003"/>
                  <a:gd name="connsiteY1" fmla="*/ 22631 h 22631"/>
                  <a:gd name="connsiteX2" fmla="*/ 31004 w 31003"/>
                  <a:gd name="connsiteY2" fmla="*/ 3686 h 22631"/>
                  <a:gd name="connsiteX3" fmla="*/ 3181 w 31003"/>
                  <a:gd name="connsiteY3" fmla="*/ 0 h 22631"/>
                </a:gdLst>
                <a:ahLst/>
                <a:cxnLst>
                  <a:cxn ang="0">
                    <a:pos x="connsiteX0" y="connsiteY0"/>
                  </a:cxn>
                  <a:cxn ang="0">
                    <a:pos x="connsiteX1" y="connsiteY1"/>
                  </a:cxn>
                  <a:cxn ang="0">
                    <a:pos x="connsiteX2" y="connsiteY2"/>
                  </a:cxn>
                  <a:cxn ang="0">
                    <a:pos x="connsiteX3" y="connsiteY3"/>
                  </a:cxn>
                </a:cxnLst>
                <a:rect l="l" t="t" r="r" b="b"/>
                <a:pathLst>
                  <a:path w="31003" h="22631">
                    <a:moveTo>
                      <a:pt x="0" y="18821"/>
                    </a:moveTo>
                    <a:cubicBezTo>
                      <a:pt x="457" y="18898"/>
                      <a:pt x="11430" y="20726"/>
                      <a:pt x="28918" y="22631"/>
                    </a:cubicBezTo>
                    <a:lnTo>
                      <a:pt x="31004" y="3686"/>
                    </a:lnTo>
                    <a:cubicBezTo>
                      <a:pt x="14126" y="1838"/>
                      <a:pt x="3296" y="19"/>
                      <a:pt x="3181" y="0"/>
                    </a:cubicBezTo>
                    <a:close/>
                  </a:path>
                </a:pathLst>
              </a:custGeom>
              <a:solidFill>
                <a:srgbClr val="000000"/>
              </a:solidFill>
              <a:ln w="9525" cap="flat">
                <a:noFill/>
                <a:prstDash val="solid"/>
                <a:miter/>
              </a:ln>
            </p:spPr>
            <p:txBody>
              <a:bodyPr rtlCol="0" anchor="ctr"/>
              <a:lstStyle/>
              <a:p>
                <a:endParaRPr lang="en-NL"/>
              </a:p>
            </p:txBody>
          </p:sp>
          <p:sp>
            <p:nvSpPr>
              <p:cNvPr id="75" name="Freeform: Shape 74">
                <a:extLst>
                  <a:ext uri="{FF2B5EF4-FFF2-40B4-BE49-F238E27FC236}">
                    <a16:creationId xmlns:a16="http://schemas.microsoft.com/office/drawing/2014/main" id="{9DB60C9A-F27E-26CC-4C53-CC52CADA6544}"/>
                  </a:ext>
                </a:extLst>
              </p:cNvPr>
              <p:cNvSpPr/>
              <p:nvPr/>
            </p:nvSpPr>
            <p:spPr>
              <a:xfrm>
                <a:off x="9402795" y="4185083"/>
                <a:ext cx="32565" cy="25631"/>
              </a:xfrm>
              <a:custGeom>
                <a:avLst/>
                <a:gdLst>
                  <a:gd name="connsiteX0" fmla="*/ 0 w 32565"/>
                  <a:gd name="connsiteY0" fmla="*/ 6925 h 25631"/>
                  <a:gd name="connsiteX1" fmla="*/ 3648 w 32565"/>
                  <a:gd name="connsiteY1" fmla="*/ 25632 h 25631"/>
                  <a:gd name="connsiteX2" fmla="*/ 32566 w 32565"/>
                  <a:gd name="connsiteY2" fmla="*/ 18012 h 25631"/>
                  <a:gd name="connsiteX3" fmla="*/ 26337 w 32565"/>
                  <a:gd name="connsiteY3" fmla="*/ 0 h 25631"/>
                  <a:gd name="connsiteX4" fmla="*/ 0 w 32565"/>
                  <a:gd name="connsiteY4" fmla="*/ 6925 h 2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5" h="25631">
                    <a:moveTo>
                      <a:pt x="0" y="6925"/>
                    </a:moveTo>
                    <a:lnTo>
                      <a:pt x="3648" y="25632"/>
                    </a:lnTo>
                    <a:cubicBezTo>
                      <a:pt x="13452" y="23766"/>
                      <a:pt x="23115" y="21220"/>
                      <a:pt x="32566" y="18012"/>
                    </a:cubicBezTo>
                    <a:lnTo>
                      <a:pt x="26337" y="0"/>
                    </a:lnTo>
                    <a:cubicBezTo>
                      <a:pt x="17731" y="2923"/>
                      <a:pt x="8931" y="5238"/>
                      <a:pt x="0" y="6925"/>
                    </a:cubicBezTo>
                    <a:close/>
                  </a:path>
                </a:pathLst>
              </a:custGeom>
              <a:solidFill>
                <a:srgbClr val="000000"/>
              </a:solidFill>
              <a:ln w="9525" cap="flat">
                <a:noFill/>
                <a:prstDash val="solid"/>
                <a:miter/>
              </a:ln>
            </p:spPr>
            <p:txBody>
              <a:bodyPr rtlCol="0" anchor="ctr"/>
              <a:lstStyle/>
              <a:p>
                <a:endParaRPr lang="en-NL"/>
              </a:p>
            </p:txBody>
          </p:sp>
          <p:sp>
            <p:nvSpPr>
              <p:cNvPr id="76" name="Freeform: Shape 75">
                <a:extLst>
                  <a:ext uri="{FF2B5EF4-FFF2-40B4-BE49-F238E27FC236}">
                    <a16:creationId xmlns:a16="http://schemas.microsoft.com/office/drawing/2014/main" id="{94DFDFA0-FBD1-D1AD-9626-45838AC764B4}"/>
                  </a:ext>
                </a:extLst>
              </p:cNvPr>
              <p:cNvSpPr/>
              <p:nvPr/>
            </p:nvSpPr>
            <p:spPr>
              <a:xfrm>
                <a:off x="9452963" y="4157261"/>
                <a:ext cx="33766" cy="32775"/>
              </a:xfrm>
              <a:custGeom>
                <a:avLst/>
                <a:gdLst>
                  <a:gd name="connsiteX0" fmla="*/ 0 w 33766"/>
                  <a:gd name="connsiteY0" fmla="*/ 16669 h 32775"/>
                  <a:gd name="connsiteX1" fmla="*/ 10173 w 33766"/>
                  <a:gd name="connsiteY1" fmla="*/ 32776 h 32775"/>
                  <a:gd name="connsiteX2" fmla="*/ 33766 w 33766"/>
                  <a:gd name="connsiteY2" fmla="*/ 11220 h 32775"/>
                  <a:gd name="connsiteX3" fmla="*/ 18364 w 33766"/>
                  <a:gd name="connsiteY3" fmla="*/ 0 h 32775"/>
                  <a:gd name="connsiteX4" fmla="*/ 0 w 33766"/>
                  <a:gd name="connsiteY4" fmla="*/ 16669 h 32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6" h="32775">
                    <a:moveTo>
                      <a:pt x="0" y="16669"/>
                    </a:moveTo>
                    <a:lnTo>
                      <a:pt x="10173" y="32776"/>
                    </a:lnTo>
                    <a:cubicBezTo>
                      <a:pt x="19325" y="27141"/>
                      <a:pt x="27330" y="19828"/>
                      <a:pt x="33766" y="11220"/>
                    </a:cubicBezTo>
                    <a:lnTo>
                      <a:pt x="18364" y="0"/>
                    </a:lnTo>
                    <a:cubicBezTo>
                      <a:pt x="13348" y="6665"/>
                      <a:pt x="7118" y="12321"/>
                      <a:pt x="0" y="16669"/>
                    </a:cubicBezTo>
                    <a:close/>
                  </a:path>
                </a:pathLst>
              </a:custGeom>
              <a:solidFill>
                <a:srgbClr val="000000"/>
              </a:solidFill>
              <a:ln w="9525" cap="flat">
                <a:noFill/>
                <a:prstDash val="solid"/>
                <a:miter/>
              </a:ln>
            </p:spPr>
            <p:txBody>
              <a:bodyPr rtlCol="0" anchor="ctr"/>
              <a:lstStyle/>
              <a:p>
                <a:endParaRPr lang="en-NL"/>
              </a:p>
            </p:txBody>
          </p:sp>
          <p:sp>
            <p:nvSpPr>
              <p:cNvPr id="77" name="Freeform: Shape 76">
                <a:extLst>
                  <a:ext uri="{FF2B5EF4-FFF2-40B4-BE49-F238E27FC236}">
                    <a16:creationId xmlns:a16="http://schemas.microsoft.com/office/drawing/2014/main" id="{910D5462-D0B1-8B70-419C-60D4C10D2777}"/>
                  </a:ext>
                </a:extLst>
              </p:cNvPr>
              <p:cNvSpPr/>
              <p:nvPr/>
            </p:nvSpPr>
            <p:spPr>
              <a:xfrm>
                <a:off x="9425131" y="4006452"/>
                <a:ext cx="33823" cy="33547"/>
              </a:xfrm>
              <a:custGeom>
                <a:avLst/>
                <a:gdLst>
                  <a:gd name="connsiteX0" fmla="*/ 13040 w 33823"/>
                  <a:gd name="connsiteY0" fmla="*/ 0 h 33547"/>
                  <a:gd name="connsiteX1" fmla="*/ 0 w 33823"/>
                  <a:gd name="connsiteY1" fmla="*/ 13906 h 33547"/>
                  <a:gd name="connsiteX2" fmla="*/ 19888 w 33823"/>
                  <a:gd name="connsiteY2" fmla="*/ 33547 h 33547"/>
                  <a:gd name="connsiteX3" fmla="*/ 33823 w 33823"/>
                  <a:gd name="connsiteY3" fmla="*/ 20574 h 33547"/>
                  <a:gd name="connsiteX4" fmla="*/ 13040 w 33823"/>
                  <a:gd name="connsiteY4" fmla="*/ 0 h 3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23" h="33547">
                    <a:moveTo>
                      <a:pt x="13040" y="0"/>
                    </a:moveTo>
                    <a:lnTo>
                      <a:pt x="0" y="13906"/>
                    </a:lnTo>
                    <a:cubicBezTo>
                      <a:pt x="7525" y="20965"/>
                      <a:pt x="13783" y="27003"/>
                      <a:pt x="19888" y="33547"/>
                    </a:cubicBezTo>
                    <a:lnTo>
                      <a:pt x="33823" y="20574"/>
                    </a:lnTo>
                    <a:cubicBezTo>
                      <a:pt x="26984" y="13202"/>
                      <a:pt x="19783" y="6334"/>
                      <a:pt x="13040" y="0"/>
                    </a:cubicBezTo>
                    <a:close/>
                  </a:path>
                </a:pathLst>
              </a:custGeom>
              <a:solidFill>
                <a:srgbClr val="000000"/>
              </a:solidFill>
              <a:ln w="9525" cap="flat">
                <a:noFill/>
                <a:prstDash val="solid"/>
                <a:miter/>
              </a:ln>
            </p:spPr>
            <p:txBody>
              <a:bodyPr rtlCol="0" anchor="ctr"/>
              <a:lstStyle/>
              <a:p>
                <a:endParaRPr lang="en-NL"/>
              </a:p>
            </p:txBody>
          </p:sp>
          <p:sp>
            <p:nvSpPr>
              <p:cNvPr id="78" name="Freeform: Shape 77">
                <a:extLst>
                  <a:ext uri="{FF2B5EF4-FFF2-40B4-BE49-F238E27FC236}">
                    <a16:creationId xmlns:a16="http://schemas.microsoft.com/office/drawing/2014/main" id="{26E817AD-EA71-8F27-0545-C36822B5A146}"/>
                  </a:ext>
                </a:extLst>
              </p:cNvPr>
              <p:cNvSpPr/>
              <p:nvPr/>
            </p:nvSpPr>
            <p:spPr>
              <a:xfrm>
                <a:off x="9480585" y="4107283"/>
                <a:ext cx="20031" cy="31156"/>
              </a:xfrm>
              <a:custGeom>
                <a:avLst/>
                <a:gdLst>
                  <a:gd name="connsiteX0" fmla="*/ 276 w 20031"/>
                  <a:gd name="connsiteY0" fmla="*/ 2200 h 31156"/>
                  <a:gd name="connsiteX1" fmla="*/ 981 w 20031"/>
                  <a:gd name="connsiteY1" fmla="*/ 14583 h 31156"/>
                  <a:gd name="connsiteX2" fmla="*/ 838 w 20031"/>
                  <a:gd name="connsiteY2" fmla="*/ 20222 h 31156"/>
                  <a:gd name="connsiteX3" fmla="*/ 0 w 20031"/>
                  <a:gd name="connsiteY3" fmla="*/ 27899 h 31156"/>
                  <a:gd name="connsiteX4" fmla="*/ 18774 w 20031"/>
                  <a:gd name="connsiteY4" fmla="*/ 31156 h 31156"/>
                  <a:gd name="connsiteX5" fmla="*/ 19869 w 20031"/>
                  <a:gd name="connsiteY5" fmla="*/ 21155 h 31156"/>
                  <a:gd name="connsiteX6" fmla="*/ 20031 w 20031"/>
                  <a:gd name="connsiteY6" fmla="*/ 14583 h 31156"/>
                  <a:gd name="connsiteX7" fmla="*/ 19193 w 20031"/>
                  <a:gd name="connsiteY7" fmla="*/ 0 h 3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1" h="31156">
                    <a:moveTo>
                      <a:pt x="276" y="2200"/>
                    </a:moveTo>
                    <a:cubicBezTo>
                      <a:pt x="741" y="6311"/>
                      <a:pt x="976" y="10445"/>
                      <a:pt x="981" y="14583"/>
                    </a:cubicBezTo>
                    <a:cubicBezTo>
                      <a:pt x="981" y="16431"/>
                      <a:pt x="933" y="18310"/>
                      <a:pt x="838" y="20222"/>
                    </a:cubicBezTo>
                    <a:cubicBezTo>
                      <a:pt x="714" y="22795"/>
                      <a:pt x="435" y="25359"/>
                      <a:pt x="0" y="27899"/>
                    </a:cubicBezTo>
                    <a:lnTo>
                      <a:pt x="18774" y="31156"/>
                    </a:lnTo>
                    <a:cubicBezTo>
                      <a:pt x="19345" y="27848"/>
                      <a:pt x="19711" y="24508"/>
                      <a:pt x="19869" y="21155"/>
                    </a:cubicBezTo>
                    <a:cubicBezTo>
                      <a:pt x="19983" y="18926"/>
                      <a:pt x="20031" y="16745"/>
                      <a:pt x="20031" y="14583"/>
                    </a:cubicBezTo>
                    <a:cubicBezTo>
                      <a:pt x="20030" y="9710"/>
                      <a:pt x="19750" y="4841"/>
                      <a:pt x="19193" y="0"/>
                    </a:cubicBezTo>
                    <a:close/>
                  </a:path>
                </a:pathLst>
              </a:custGeom>
              <a:solidFill>
                <a:srgbClr val="000000"/>
              </a:solidFill>
              <a:ln w="9525" cap="flat">
                <a:noFill/>
                <a:prstDash val="solid"/>
                <a:miter/>
              </a:ln>
            </p:spPr>
            <p:txBody>
              <a:bodyPr rtlCol="0" anchor="ctr"/>
              <a:lstStyle/>
              <a:p>
                <a:endParaRPr lang="en-NL"/>
              </a:p>
            </p:txBody>
          </p:sp>
          <p:sp>
            <p:nvSpPr>
              <p:cNvPr id="79" name="Freeform: Shape 78">
                <a:extLst>
                  <a:ext uri="{FF2B5EF4-FFF2-40B4-BE49-F238E27FC236}">
                    <a16:creationId xmlns:a16="http://schemas.microsoft.com/office/drawing/2014/main" id="{608BB952-893B-831B-1FCE-0FEB8567BBF0}"/>
                  </a:ext>
                </a:extLst>
              </p:cNvPr>
              <p:cNvSpPr/>
              <p:nvPr/>
            </p:nvSpPr>
            <p:spPr>
              <a:xfrm>
                <a:off x="9229363" y="3813666"/>
                <a:ext cx="99059" cy="152400"/>
              </a:xfrm>
              <a:custGeom>
                <a:avLst/>
                <a:gdLst>
                  <a:gd name="connsiteX0" fmla="*/ 40005 w 99059"/>
                  <a:gd name="connsiteY0" fmla="*/ 152400 h 152400"/>
                  <a:gd name="connsiteX1" fmla="*/ 59055 w 99059"/>
                  <a:gd name="connsiteY1" fmla="*/ 152400 h 152400"/>
                  <a:gd name="connsiteX2" fmla="*/ 59055 w 99059"/>
                  <a:gd name="connsiteY2" fmla="*/ 123825 h 152400"/>
                  <a:gd name="connsiteX3" fmla="*/ 99060 w 99059"/>
                  <a:gd name="connsiteY3" fmla="*/ 123825 h 152400"/>
                  <a:gd name="connsiteX4" fmla="*/ 49530 w 99059"/>
                  <a:gd name="connsiteY4" fmla="*/ 0 h 152400"/>
                  <a:gd name="connsiteX5" fmla="*/ 0 w 99059"/>
                  <a:gd name="connsiteY5" fmla="*/ 123825 h 152400"/>
                  <a:gd name="connsiteX6" fmla="*/ 40005 w 99059"/>
                  <a:gd name="connsiteY6" fmla="*/ 123825 h 152400"/>
                  <a:gd name="connsiteX7" fmla="*/ 49530 w 99059"/>
                  <a:gd name="connsiteY7" fmla="*/ 51302 h 152400"/>
                  <a:gd name="connsiteX8" fmla="*/ 70923 w 99059"/>
                  <a:gd name="connsiteY8" fmla="*/ 104775 h 152400"/>
                  <a:gd name="connsiteX9" fmla="*/ 28146 w 99059"/>
                  <a:gd name="connsiteY9" fmla="*/ 1047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59" h="152400">
                    <a:moveTo>
                      <a:pt x="40005" y="152400"/>
                    </a:moveTo>
                    <a:lnTo>
                      <a:pt x="59055" y="152400"/>
                    </a:lnTo>
                    <a:lnTo>
                      <a:pt x="59055" y="123825"/>
                    </a:lnTo>
                    <a:lnTo>
                      <a:pt x="99060" y="123825"/>
                    </a:lnTo>
                    <a:lnTo>
                      <a:pt x="49530" y="0"/>
                    </a:lnTo>
                    <a:lnTo>
                      <a:pt x="0" y="123825"/>
                    </a:lnTo>
                    <a:lnTo>
                      <a:pt x="40005" y="123825"/>
                    </a:lnTo>
                    <a:close/>
                    <a:moveTo>
                      <a:pt x="49530" y="51302"/>
                    </a:moveTo>
                    <a:lnTo>
                      <a:pt x="70923" y="104775"/>
                    </a:lnTo>
                    <a:lnTo>
                      <a:pt x="28146" y="104775"/>
                    </a:lnTo>
                    <a:close/>
                  </a:path>
                </a:pathLst>
              </a:custGeom>
              <a:solidFill>
                <a:srgbClr val="000000"/>
              </a:solidFill>
              <a:ln w="9525" cap="flat">
                <a:noFill/>
                <a:prstDash val="solid"/>
                <a:miter/>
              </a:ln>
            </p:spPr>
            <p:txBody>
              <a:bodyPr rtlCol="0" anchor="ctr"/>
              <a:lstStyle/>
              <a:p>
                <a:endParaRPr lang="en-NL"/>
              </a:p>
            </p:txBody>
          </p:sp>
          <p:sp>
            <p:nvSpPr>
              <p:cNvPr id="80" name="Freeform: Shape 79">
                <a:extLst>
                  <a:ext uri="{FF2B5EF4-FFF2-40B4-BE49-F238E27FC236}">
                    <a16:creationId xmlns:a16="http://schemas.microsoft.com/office/drawing/2014/main" id="{F3DFB91B-9DD9-4057-90E5-AC7D448B7CE8}"/>
                  </a:ext>
                </a:extLst>
              </p:cNvPr>
              <p:cNvSpPr/>
              <p:nvPr/>
            </p:nvSpPr>
            <p:spPr>
              <a:xfrm>
                <a:off x="9553128" y="4042266"/>
                <a:ext cx="101593" cy="180975"/>
              </a:xfrm>
              <a:custGeom>
                <a:avLst/>
                <a:gdLst>
                  <a:gd name="connsiteX0" fmla="*/ 74409 w 101593"/>
                  <a:gd name="connsiteY0" fmla="*/ 95621 h 180975"/>
                  <a:gd name="connsiteX1" fmla="*/ 91135 w 101593"/>
                  <a:gd name="connsiteY1" fmla="*/ 95621 h 180975"/>
                  <a:gd name="connsiteX2" fmla="*/ 50797 w 101593"/>
                  <a:gd name="connsiteY2" fmla="*/ 0 h 180975"/>
                  <a:gd name="connsiteX3" fmla="*/ 10458 w 101593"/>
                  <a:gd name="connsiteY3" fmla="*/ 95621 h 180975"/>
                  <a:gd name="connsiteX4" fmla="*/ 27184 w 101593"/>
                  <a:gd name="connsiteY4" fmla="*/ 95621 h 180975"/>
                  <a:gd name="connsiteX5" fmla="*/ 0 w 101593"/>
                  <a:gd name="connsiteY5" fmla="*/ 152400 h 180975"/>
                  <a:gd name="connsiteX6" fmla="*/ 41262 w 101593"/>
                  <a:gd name="connsiteY6" fmla="*/ 152400 h 180975"/>
                  <a:gd name="connsiteX7" fmla="*/ 41262 w 101593"/>
                  <a:gd name="connsiteY7" fmla="*/ 180975 h 180975"/>
                  <a:gd name="connsiteX8" fmla="*/ 60312 w 101593"/>
                  <a:gd name="connsiteY8" fmla="*/ 180975 h 180975"/>
                  <a:gd name="connsiteX9" fmla="*/ 60312 w 101593"/>
                  <a:gd name="connsiteY9" fmla="*/ 152400 h 180975"/>
                  <a:gd name="connsiteX10" fmla="*/ 101594 w 101593"/>
                  <a:gd name="connsiteY10" fmla="*/ 152400 h 180975"/>
                  <a:gd name="connsiteX11" fmla="*/ 50797 w 101593"/>
                  <a:gd name="connsiteY11" fmla="*/ 49006 h 180975"/>
                  <a:gd name="connsiteX12" fmla="*/ 62427 w 101593"/>
                  <a:gd name="connsiteY12" fmla="*/ 76571 h 180975"/>
                  <a:gd name="connsiteX13" fmla="*/ 39167 w 101593"/>
                  <a:gd name="connsiteY13" fmla="*/ 76571 h 180975"/>
                  <a:gd name="connsiteX14" fmla="*/ 30251 w 101593"/>
                  <a:gd name="connsiteY14" fmla="*/ 133350 h 180975"/>
                  <a:gd name="connsiteX15" fmla="*/ 44377 w 101593"/>
                  <a:gd name="connsiteY15" fmla="*/ 103823 h 180975"/>
                  <a:gd name="connsiteX16" fmla="*/ 50806 w 101593"/>
                  <a:gd name="connsiteY16" fmla="*/ 90402 h 180975"/>
                  <a:gd name="connsiteX17" fmla="*/ 57236 w 101593"/>
                  <a:gd name="connsiteY17" fmla="*/ 103823 h 180975"/>
                  <a:gd name="connsiteX18" fmla="*/ 71352 w 101593"/>
                  <a:gd name="connsiteY18" fmla="*/ 13335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593" h="180975">
                    <a:moveTo>
                      <a:pt x="74409" y="95621"/>
                    </a:moveTo>
                    <a:lnTo>
                      <a:pt x="91135" y="95621"/>
                    </a:lnTo>
                    <a:lnTo>
                      <a:pt x="50797" y="0"/>
                    </a:lnTo>
                    <a:lnTo>
                      <a:pt x="10458" y="95621"/>
                    </a:lnTo>
                    <a:lnTo>
                      <a:pt x="27184" y="95621"/>
                    </a:lnTo>
                    <a:lnTo>
                      <a:pt x="0" y="152400"/>
                    </a:lnTo>
                    <a:lnTo>
                      <a:pt x="41262" y="152400"/>
                    </a:lnTo>
                    <a:lnTo>
                      <a:pt x="41262" y="180975"/>
                    </a:lnTo>
                    <a:lnTo>
                      <a:pt x="60312" y="180975"/>
                    </a:lnTo>
                    <a:lnTo>
                      <a:pt x="60312" y="152400"/>
                    </a:lnTo>
                    <a:lnTo>
                      <a:pt x="101594" y="152400"/>
                    </a:lnTo>
                    <a:close/>
                    <a:moveTo>
                      <a:pt x="50797" y="49006"/>
                    </a:moveTo>
                    <a:lnTo>
                      <a:pt x="62427" y="76571"/>
                    </a:lnTo>
                    <a:lnTo>
                      <a:pt x="39167" y="76571"/>
                    </a:lnTo>
                    <a:close/>
                    <a:moveTo>
                      <a:pt x="30251" y="133350"/>
                    </a:moveTo>
                    <a:lnTo>
                      <a:pt x="44377" y="103823"/>
                    </a:lnTo>
                    <a:lnTo>
                      <a:pt x="50806" y="90402"/>
                    </a:lnTo>
                    <a:lnTo>
                      <a:pt x="57236" y="103823"/>
                    </a:lnTo>
                    <a:lnTo>
                      <a:pt x="71352" y="133350"/>
                    </a:lnTo>
                    <a:close/>
                  </a:path>
                </a:pathLst>
              </a:custGeom>
              <a:solidFill>
                <a:srgbClr val="000000"/>
              </a:solidFill>
              <a:ln w="9525" cap="flat">
                <a:noFill/>
                <a:prstDash val="solid"/>
                <a:miter/>
              </a:ln>
            </p:spPr>
            <p:txBody>
              <a:bodyPr rtlCol="0" anchor="ctr"/>
              <a:lstStyle/>
              <a:p>
                <a:endParaRPr lang="en-NL"/>
              </a:p>
            </p:txBody>
          </p:sp>
          <p:sp>
            <p:nvSpPr>
              <p:cNvPr id="81" name="Freeform: Shape 80">
                <a:extLst>
                  <a:ext uri="{FF2B5EF4-FFF2-40B4-BE49-F238E27FC236}">
                    <a16:creationId xmlns:a16="http://schemas.microsoft.com/office/drawing/2014/main" id="{9A35BBDD-1097-C1C5-FE47-65BC99EF597D}"/>
                  </a:ext>
                </a:extLst>
              </p:cNvPr>
              <p:cNvSpPr/>
              <p:nvPr/>
            </p:nvSpPr>
            <p:spPr>
              <a:xfrm>
                <a:off x="9258576" y="4023216"/>
                <a:ext cx="140970" cy="123825"/>
              </a:xfrm>
              <a:custGeom>
                <a:avLst/>
                <a:gdLst>
                  <a:gd name="connsiteX0" fmla="*/ 70485 w 140970"/>
                  <a:gd name="connsiteY0" fmla="*/ 71438 h 123825"/>
                  <a:gd name="connsiteX1" fmla="*/ 41910 w 140970"/>
                  <a:gd name="connsiteY1" fmla="*/ 0 h 123825"/>
                  <a:gd name="connsiteX2" fmla="*/ 0 w 140970"/>
                  <a:gd name="connsiteY2" fmla="*/ 104775 h 123825"/>
                  <a:gd name="connsiteX3" fmla="*/ 32385 w 140970"/>
                  <a:gd name="connsiteY3" fmla="*/ 104775 h 123825"/>
                  <a:gd name="connsiteX4" fmla="*/ 32385 w 140970"/>
                  <a:gd name="connsiteY4" fmla="*/ 123825 h 123825"/>
                  <a:gd name="connsiteX5" fmla="*/ 51435 w 140970"/>
                  <a:gd name="connsiteY5" fmla="*/ 123825 h 123825"/>
                  <a:gd name="connsiteX6" fmla="*/ 51435 w 140970"/>
                  <a:gd name="connsiteY6" fmla="*/ 104775 h 123825"/>
                  <a:gd name="connsiteX7" fmla="*/ 89535 w 140970"/>
                  <a:gd name="connsiteY7" fmla="*/ 104775 h 123825"/>
                  <a:gd name="connsiteX8" fmla="*/ 89535 w 140970"/>
                  <a:gd name="connsiteY8" fmla="*/ 123825 h 123825"/>
                  <a:gd name="connsiteX9" fmla="*/ 108585 w 140970"/>
                  <a:gd name="connsiteY9" fmla="*/ 123825 h 123825"/>
                  <a:gd name="connsiteX10" fmla="*/ 108585 w 140970"/>
                  <a:gd name="connsiteY10" fmla="*/ 104775 h 123825"/>
                  <a:gd name="connsiteX11" fmla="*/ 140970 w 140970"/>
                  <a:gd name="connsiteY11" fmla="*/ 104775 h 123825"/>
                  <a:gd name="connsiteX12" fmla="*/ 99060 w 140970"/>
                  <a:gd name="connsiteY12" fmla="*/ 0 h 123825"/>
                  <a:gd name="connsiteX13" fmla="*/ 51435 w 140970"/>
                  <a:gd name="connsiteY13" fmla="*/ 85725 h 123825"/>
                  <a:gd name="connsiteX14" fmla="*/ 28127 w 140970"/>
                  <a:gd name="connsiteY14" fmla="*/ 85725 h 123825"/>
                  <a:gd name="connsiteX15" fmla="*/ 41910 w 140970"/>
                  <a:gd name="connsiteY15" fmla="*/ 51292 h 123825"/>
                  <a:gd name="connsiteX16" fmla="*/ 55683 w 140970"/>
                  <a:gd name="connsiteY16" fmla="*/ 85725 h 123825"/>
                  <a:gd name="connsiteX17" fmla="*/ 108585 w 140970"/>
                  <a:gd name="connsiteY17" fmla="*/ 85725 h 123825"/>
                  <a:gd name="connsiteX18" fmla="*/ 85277 w 140970"/>
                  <a:gd name="connsiteY18" fmla="*/ 85725 h 123825"/>
                  <a:gd name="connsiteX19" fmla="*/ 99060 w 140970"/>
                  <a:gd name="connsiteY19" fmla="*/ 51292 h 123825"/>
                  <a:gd name="connsiteX20" fmla="*/ 112833 w 140970"/>
                  <a:gd name="connsiteY20" fmla="*/ 857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970" h="123825">
                    <a:moveTo>
                      <a:pt x="70485" y="71438"/>
                    </a:moveTo>
                    <a:lnTo>
                      <a:pt x="41910" y="0"/>
                    </a:lnTo>
                    <a:lnTo>
                      <a:pt x="0" y="104775"/>
                    </a:lnTo>
                    <a:lnTo>
                      <a:pt x="32385" y="104775"/>
                    </a:lnTo>
                    <a:lnTo>
                      <a:pt x="32385" y="123825"/>
                    </a:lnTo>
                    <a:lnTo>
                      <a:pt x="51435" y="123825"/>
                    </a:lnTo>
                    <a:lnTo>
                      <a:pt x="51435" y="104775"/>
                    </a:lnTo>
                    <a:lnTo>
                      <a:pt x="89535" y="104775"/>
                    </a:lnTo>
                    <a:lnTo>
                      <a:pt x="89535" y="123825"/>
                    </a:lnTo>
                    <a:lnTo>
                      <a:pt x="108585" y="123825"/>
                    </a:lnTo>
                    <a:lnTo>
                      <a:pt x="108585" y="104775"/>
                    </a:lnTo>
                    <a:lnTo>
                      <a:pt x="140970" y="104775"/>
                    </a:lnTo>
                    <a:lnTo>
                      <a:pt x="99060" y="0"/>
                    </a:lnTo>
                    <a:close/>
                    <a:moveTo>
                      <a:pt x="51435" y="85725"/>
                    </a:moveTo>
                    <a:lnTo>
                      <a:pt x="28127" y="85725"/>
                    </a:lnTo>
                    <a:lnTo>
                      <a:pt x="41910" y="51292"/>
                    </a:lnTo>
                    <a:lnTo>
                      <a:pt x="55683" y="85725"/>
                    </a:lnTo>
                    <a:close/>
                    <a:moveTo>
                      <a:pt x="108585" y="85725"/>
                    </a:moveTo>
                    <a:lnTo>
                      <a:pt x="85277" y="85725"/>
                    </a:lnTo>
                    <a:lnTo>
                      <a:pt x="99060" y="51292"/>
                    </a:lnTo>
                    <a:lnTo>
                      <a:pt x="112833" y="85725"/>
                    </a:lnTo>
                    <a:close/>
                  </a:path>
                </a:pathLst>
              </a:custGeom>
              <a:solidFill>
                <a:srgbClr val="000000"/>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53BFB0F-5EF0-6740-CAD5-068E92C6E11D}"/>
                  </a:ext>
                </a:extLst>
              </p:cNvPr>
              <p:cNvSpPr/>
              <p:nvPr/>
            </p:nvSpPr>
            <p:spPr>
              <a:xfrm>
                <a:off x="9043312" y="3642216"/>
                <a:ext cx="704850" cy="762000"/>
              </a:xfrm>
              <a:custGeom>
                <a:avLst/>
                <a:gdLst>
                  <a:gd name="connsiteX0" fmla="*/ 642414 w 704850"/>
                  <a:gd name="connsiteY0" fmla="*/ 95250 h 762000"/>
                  <a:gd name="connsiteX1" fmla="*/ 133350 w 704850"/>
                  <a:gd name="connsiteY1" fmla="*/ 95250 h 762000"/>
                  <a:gd name="connsiteX2" fmla="*/ 133350 w 704850"/>
                  <a:gd name="connsiteY2" fmla="*/ 0 h 762000"/>
                  <a:gd name="connsiteX3" fmla="*/ 57150 w 704850"/>
                  <a:gd name="connsiteY3" fmla="*/ 0 h 762000"/>
                  <a:gd name="connsiteX4" fmla="*/ 0 w 704850"/>
                  <a:gd name="connsiteY4" fmla="*/ 57150 h 762000"/>
                  <a:gd name="connsiteX5" fmla="*/ 0 w 704850"/>
                  <a:gd name="connsiteY5" fmla="*/ 609600 h 762000"/>
                  <a:gd name="connsiteX6" fmla="*/ 57150 w 704850"/>
                  <a:gd name="connsiteY6" fmla="*/ 666750 h 762000"/>
                  <a:gd name="connsiteX7" fmla="*/ 571500 w 704850"/>
                  <a:gd name="connsiteY7" fmla="*/ 666750 h 762000"/>
                  <a:gd name="connsiteX8" fmla="*/ 571500 w 704850"/>
                  <a:gd name="connsiteY8" fmla="*/ 762000 h 762000"/>
                  <a:gd name="connsiteX9" fmla="*/ 647700 w 704850"/>
                  <a:gd name="connsiteY9" fmla="*/ 762000 h 762000"/>
                  <a:gd name="connsiteX10" fmla="*/ 704850 w 704850"/>
                  <a:gd name="connsiteY10" fmla="*/ 704850 h 762000"/>
                  <a:gd name="connsiteX11" fmla="*/ 704850 w 704850"/>
                  <a:gd name="connsiteY11" fmla="*/ 152400 h 762000"/>
                  <a:gd name="connsiteX12" fmla="*/ 642414 w 704850"/>
                  <a:gd name="connsiteY12" fmla="*/ 95250 h 762000"/>
                  <a:gd name="connsiteX13" fmla="*/ 19050 w 704850"/>
                  <a:gd name="connsiteY13" fmla="*/ 57150 h 762000"/>
                  <a:gd name="connsiteX14" fmla="*/ 57150 w 704850"/>
                  <a:gd name="connsiteY14" fmla="*/ 19050 h 762000"/>
                  <a:gd name="connsiteX15" fmla="*/ 114300 w 704850"/>
                  <a:gd name="connsiteY15" fmla="*/ 19050 h 762000"/>
                  <a:gd name="connsiteX16" fmla="*/ 114300 w 704850"/>
                  <a:gd name="connsiteY16" fmla="*/ 552450 h 762000"/>
                  <a:gd name="connsiteX17" fmla="*/ 57150 w 704850"/>
                  <a:gd name="connsiteY17" fmla="*/ 552450 h 762000"/>
                  <a:gd name="connsiteX18" fmla="*/ 19050 w 704850"/>
                  <a:gd name="connsiteY18" fmla="*/ 567033 h 762000"/>
                  <a:gd name="connsiteX19" fmla="*/ 19050 w 704850"/>
                  <a:gd name="connsiteY19" fmla="*/ 609600 h 762000"/>
                  <a:gd name="connsiteX20" fmla="*/ 57150 w 704850"/>
                  <a:gd name="connsiteY20" fmla="*/ 571500 h 762000"/>
                  <a:gd name="connsiteX21" fmla="*/ 133350 w 704850"/>
                  <a:gd name="connsiteY21" fmla="*/ 571500 h 762000"/>
                  <a:gd name="connsiteX22" fmla="*/ 133350 w 704850"/>
                  <a:gd name="connsiteY22" fmla="*/ 114300 h 762000"/>
                  <a:gd name="connsiteX23" fmla="*/ 642414 w 704850"/>
                  <a:gd name="connsiteY23" fmla="*/ 114300 h 762000"/>
                  <a:gd name="connsiteX24" fmla="*/ 685800 w 704850"/>
                  <a:gd name="connsiteY24" fmla="*/ 152400 h 762000"/>
                  <a:gd name="connsiteX25" fmla="*/ 685800 w 704850"/>
                  <a:gd name="connsiteY25" fmla="*/ 647700 h 762000"/>
                  <a:gd name="connsiteX26" fmla="*/ 57150 w 704850"/>
                  <a:gd name="connsiteY26" fmla="*/ 647700 h 762000"/>
                  <a:gd name="connsiteX27" fmla="*/ 19050 w 704850"/>
                  <a:gd name="connsiteY27" fmla="*/ 609600 h 762000"/>
                  <a:gd name="connsiteX28" fmla="*/ 685800 w 704850"/>
                  <a:gd name="connsiteY28" fmla="*/ 704850 h 762000"/>
                  <a:gd name="connsiteX29" fmla="*/ 647700 w 704850"/>
                  <a:gd name="connsiteY29" fmla="*/ 742950 h 762000"/>
                  <a:gd name="connsiteX30" fmla="*/ 590550 w 704850"/>
                  <a:gd name="connsiteY30" fmla="*/ 742950 h 762000"/>
                  <a:gd name="connsiteX31" fmla="*/ 590550 w 704850"/>
                  <a:gd name="connsiteY31" fmla="*/ 666750 h 762000"/>
                  <a:gd name="connsiteX32" fmla="*/ 685800 w 704850"/>
                  <a:gd name="connsiteY32" fmla="*/ 6667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4850" h="762000">
                    <a:moveTo>
                      <a:pt x="642414" y="95250"/>
                    </a:moveTo>
                    <a:lnTo>
                      <a:pt x="133350" y="95250"/>
                    </a:lnTo>
                    <a:lnTo>
                      <a:pt x="133350" y="0"/>
                    </a:lnTo>
                    <a:lnTo>
                      <a:pt x="57150" y="0"/>
                    </a:lnTo>
                    <a:cubicBezTo>
                      <a:pt x="25602" y="37"/>
                      <a:pt x="37" y="25602"/>
                      <a:pt x="0" y="57150"/>
                    </a:cubicBezTo>
                    <a:lnTo>
                      <a:pt x="0" y="609600"/>
                    </a:lnTo>
                    <a:cubicBezTo>
                      <a:pt x="37" y="641148"/>
                      <a:pt x="25602" y="666713"/>
                      <a:pt x="57150" y="666750"/>
                    </a:cubicBezTo>
                    <a:lnTo>
                      <a:pt x="571500" y="666750"/>
                    </a:lnTo>
                    <a:lnTo>
                      <a:pt x="571500" y="762000"/>
                    </a:lnTo>
                    <a:lnTo>
                      <a:pt x="647700" y="762000"/>
                    </a:lnTo>
                    <a:cubicBezTo>
                      <a:pt x="679248" y="761963"/>
                      <a:pt x="704813" y="736398"/>
                      <a:pt x="704850" y="704850"/>
                    </a:cubicBezTo>
                    <a:lnTo>
                      <a:pt x="704850" y="152400"/>
                    </a:lnTo>
                    <a:cubicBezTo>
                      <a:pt x="703306" y="119417"/>
                      <a:pt x="675404" y="93877"/>
                      <a:pt x="642414" y="95250"/>
                    </a:cubicBezTo>
                    <a:close/>
                    <a:moveTo>
                      <a:pt x="19050" y="57150"/>
                    </a:moveTo>
                    <a:cubicBezTo>
                      <a:pt x="19050" y="36108"/>
                      <a:pt x="36108" y="19050"/>
                      <a:pt x="57150" y="19050"/>
                    </a:cubicBezTo>
                    <a:lnTo>
                      <a:pt x="114300" y="19050"/>
                    </a:lnTo>
                    <a:lnTo>
                      <a:pt x="114300" y="552450"/>
                    </a:lnTo>
                    <a:lnTo>
                      <a:pt x="57150" y="552450"/>
                    </a:lnTo>
                    <a:cubicBezTo>
                      <a:pt x="43085" y="552441"/>
                      <a:pt x="29514" y="557634"/>
                      <a:pt x="19050" y="567033"/>
                    </a:cubicBezTo>
                    <a:close/>
                    <a:moveTo>
                      <a:pt x="19050" y="609600"/>
                    </a:moveTo>
                    <a:cubicBezTo>
                      <a:pt x="19050" y="588558"/>
                      <a:pt x="36108" y="571500"/>
                      <a:pt x="57150" y="571500"/>
                    </a:cubicBezTo>
                    <a:lnTo>
                      <a:pt x="133350" y="571500"/>
                    </a:lnTo>
                    <a:lnTo>
                      <a:pt x="133350" y="114300"/>
                    </a:lnTo>
                    <a:lnTo>
                      <a:pt x="642414" y="114300"/>
                    </a:lnTo>
                    <a:cubicBezTo>
                      <a:pt x="664875" y="112961"/>
                      <a:pt x="684227" y="129954"/>
                      <a:pt x="685800" y="152400"/>
                    </a:cubicBezTo>
                    <a:lnTo>
                      <a:pt x="685800" y="647700"/>
                    </a:lnTo>
                    <a:lnTo>
                      <a:pt x="57150" y="647700"/>
                    </a:lnTo>
                    <a:cubicBezTo>
                      <a:pt x="36108" y="647700"/>
                      <a:pt x="19050" y="630642"/>
                      <a:pt x="19050" y="609600"/>
                    </a:cubicBezTo>
                    <a:close/>
                    <a:moveTo>
                      <a:pt x="685800" y="704850"/>
                    </a:moveTo>
                    <a:cubicBezTo>
                      <a:pt x="685800" y="725892"/>
                      <a:pt x="668742" y="742950"/>
                      <a:pt x="647700" y="742950"/>
                    </a:cubicBezTo>
                    <a:lnTo>
                      <a:pt x="590550" y="742950"/>
                    </a:lnTo>
                    <a:lnTo>
                      <a:pt x="590550" y="666750"/>
                    </a:lnTo>
                    <a:lnTo>
                      <a:pt x="685800" y="666750"/>
                    </a:lnTo>
                    <a:close/>
                  </a:path>
                </a:pathLst>
              </a:custGeom>
              <a:solidFill>
                <a:srgbClr val="000000"/>
              </a:solidFill>
              <a:ln w="9525" cap="flat">
                <a:noFill/>
                <a:prstDash val="solid"/>
                <a:miter/>
              </a:ln>
            </p:spPr>
            <p:txBody>
              <a:bodyPr rtlCol="0" anchor="ctr"/>
              <a:lstStyle/>
              <a:p>
                <a:endParaRPr lang="en-NL" dirty="0"/>
              </a:p>
            </p:txBody>
          </p:sp>
        </p:grpSp>
        <p:sp>
          <p:nvSpPr>
            <p:cNvPr id="65" name="Rectangle 64">
              <a:extLst>
                <a:ext uri="{FF2B5EF4-FFF2-40B4-BE49-F238E27FC236}">
                  <a16:creationId xmlns:a16="http://schemas.microsoft.com/office/drawing/2014/main" id="{D9DA432A-BD34-1932-1494-5B1068CE1E14}"/>
                </a:ext>
              </a:extLst>
            </p:cNvPr>
            <p:cNvSpPr/>
            <p:nvPr/>
          </p:nvSpPr>
          <p:spPr>
            <a:xfrm>
              <a:off x="6320576" y="3719836"/>
              <a:ext cx="73693" cy="6096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5551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2703B1-8ABA-90FC-1C3A-6FA9BE248A51}"/>
              </a:ext>
            </a:extLst>
          </p:cNvPr>
          <p:cNvGrpSpPr/>
          <p:nvPr/>
        </p:nvGrpSpPr>
        <p:grpSpPr>
          <a:xfrm>
            <a:off x="338051" y="1111370"/>
            <a:ext cx="10507604" cy="2335352"/>
            <a:chOff x="338051" y="1111370"/>
            <a:chExt cx="10507604" cy="2335352"/>
          </a:xfrm>
        </p:grpSpPr>
        <p:pic>
          <p:nvPicPr>
            <p:cNvPr id="11" name="Graphic 10">
              <a:extLst>
                <a:ext uri="{FF2B5EF4-FFF2-40B4-BE49-F238E27FC236}">
                  <a16:creationId xmlns:a16="http://schemas.microsoft.com/office/drawing/2014/main" id="{DB63AADA-C8A4-4063-BB25-DEE61262F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00082" y="1740503"/>
              <a:ext cx="914400" cy="914400"/>
            </a:xfrm>
            <a:prstGeom prst="rect">
              <a:avLst/>
            </a:prstGeom>
          </p:spPr>
        </p:pic>
        <p:sp>
          <p:nvSpPr>
            <p:cNvPr id="53" name="TextBox 52">
              <a:extLst>
                <a:ext uri="{FF2B5EF4-FFF2-40B4-BE49-F238E27FC236}">
                  <a16:creationId xmlns:a16="http://schemas.microsoft.com/office/drawing/2014/main" id="{DBE697E5-55C7-48A6-9790-3EB4F07DF40F}"/>
                </a:ext>
              </a:extLst>
            </p:cNvPr>
            <p:cNvSpPr txBox="1"/>
            <p:nvPr/>
          </p:nvSpPr>
          <p:spPr>
            <a:xfrm>
              <a:off x="338051" y="2792436"/>
              <a:ext cx="1638462" cy="369332"/>
            </a:xfrm>
            <a:prstGeom prst="rect">
              <a:avLst/>
            </a:prstGeom>
            <a:noFill/>
          </p:spPr>
          <p:txBody>
            <a:bodyPr wrap="none" rtlCol="0">
              <a:spAutoFit/>
            </a:bodyPr>
            <a:lstStyle/>
            <a:p>
              <a:pPr algn="ctr"/>
              <a:r>
                <a:rPr lang="en-US" dirty="0"/>
                <a:t>Monique: Party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2579896" y="2780102"/>
              <a:ext cx="2279214" cy="646331"/>
            </a:xfrm>
            <a:prstGeom prst="rect">
              <a:avLst/>
            </a:prstGeom>
            <a:noFill/>
          </p:spPr>
          <p:txBody>
            <a:bodyPr wrap="none" rtlCol="0">
              <a:spAutoFit/>
            </a:bodyPr>
            <a:lstStyle/>
            <a:p>
              <a:pPr algn="ctr"/>
              <a:r>
                <a:rPr lang="en-US" dirty="0"/>
                <a:t>Record of </a:t>
              </a:r>
            </a:p>
            <a:p>
              <a:pPr algn="ctr"/>
              <a:r>
                <a:rPr lang="en-US" dirty="0"/>
                <a:t>“Ownership Right104”</a:t>
              </a:r>
              <a:endParaRPr lang="en-NL" dirty="0"/>
            </a:p>
          </p:txBody>
        </p:sp>
        <p:cxnSp>
          <p:nvCxnSpPr>
            <p:cNvPr id="33" name="Straight Arrow Connector 32">
              <a:extLst>
                <a:ext uri="{FF2B5EF4-FFF2-40B4-BE49-F238E27FC236}">
                  <a16:creationId xmlns:a16="http://schemas.microsoft.com/office/drawing/2014/main" id="{C9615E54-4280-4F80-836B-9E9431EFB7DB}"/>
                </a:ext>
              </a:extLst>
            </p:cNvPr>
            <p:cNvCxnSpPr>
              <a:cxnSpLocks/>
            </p:cNvCxnSpPr>
            <p:nvPr/>
          </p:nvCxnSpPr>
          <p:spPr>
            <a:xfrm>
              <a:off x="1584182" y="2237374"/>
              <a:ext cx="154827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9" name="Graphic 8" descr="Document outline">
              <a:extLst>
                <a:ext uri="{FF2B5EF4-FFF2-40B4-BE49-F238E27FC236}">
                  <a16:creationId xmlns:a16="http://schemas.microsoft.com/office/drawing/2014/main" id="{BF5D2F98-EF44-43ED-A47C-63567593CD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5576" y="1761907"/>
              <a:ext cx="914400" cy="914400"/>
            </a:xfrm>
            <a:prstGeom prst="rect">
              <a:avLst/>
            </a:prstGeom>
          </p:spPr>
        </p:pic>
        <p:pic>
          <p:nvPicPr>
            <p:cNvPr id="21" name="Graphic 20" descr="Pencil with solid fill">
              <a:extLst>
                <a:ext uri="{FF2B5EF4-FFF2-40B4-BE49-F238E27FC236}">
                  <a16:creationId xmlns:a16="http://schemas.microsoft.com/office/drawing/2014/main" id="{F14AC0B4-6021-4651-AC61-7D97B620CC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56019" y="2004726"/>
              <a:ext cx="548640" cy="548640"/>
            </a:xfrm>
            <a:prstGeom prst="rect">
              <a:avLst/>
            </a:prstGeom>
          </p:spPr>
        </p:pic>
        <p:cxnSp>
          <p:nvCxnSpPr>
            <p:cNvPr id="72" name="Straight Arrow Connector 71">
              <a:extLst>
                <a:ext uri="{FF2B5EF4-FFF2-40B4-BE49-F238E27FC236}">
                  <a16:creationId xmlns:a16="http://schemas.microsoft.com/office/drawing/2014/main" id="{98B54968-C75F-41E8-AAFF-548524D85DC5}"/>
                </a:ext>
              </a:extLst>
            </p:cNvPr>
            <p:cNvCxnSpPr>
              <a:cxnSpLocks/>
            </p:cNvCxnSpPr>
            <p:nvPr/>
          </p:nvCxnSpPr>
          <p:spPr>
            <a:xfrm>
              <a:off x="4273787" y="2237374"/>
              <a:ext cx="154827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B50C49D-B57E-D5D1-2CF1-35C8BEE2C0E2}"/>
                </a:ext>
              </a:extLst>
            </p:cNvPr>
            <p:cNvPicPr>
              <a:picLocks noChangeAspect="1"/>
            </p:cNvPicPr>
            <p:nvPr/>
          </p:nvPicPr>
          <p:blipFill>
            <a:blip r:embed="rId8"/>
            <a:stretch>
              <a:fillRect/>
            </a:stretch>
          </p:blipFill>
          <p:spPr>
            <a:xfrm>
              <a:off x="5891193" y="1111370"/>
              <a:ext cx="4954462" cy="2335352"/>
            </a:xfrm>
            <a:prstGeom prst="rect">
              <a:avLst/>
            </a:prstGeom>
          </p:spPr>
        </p:pic>
      </p:grpSp>
    </p:spTree>
    <p:extLst>
      <p:ext uri="{BB962C8B-B14F-4D97-AF65-F5344CB8AC3E}">
        <p14:creationId xmlns:p14="http://schemas.microsoft.com/office/powerpoint/2010/main" val="9085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1F62704-10AB-4602-B01B-4A34AFC78A88}"/>
              </a:ext>
            </a:extLst>
          </p:cNvPr>
          <p:cNvGrpSpPr/>
          <p:nvPr/>
        </p:nvGrpSpPr>
        <p:grpSpPr>
          <a:xfrm flipH="1">
            <a:off x="-479625" y="1302853"/>
            <a:ext cx="12080519" cy="4762180"/>
            <a:chOff x="815775" y="1409533"/>
            <a:chExt cx="12080519" cy="4762180"/>
          </a:xfrm>
        </p:grpSpPr>
        <p:sp>
          <p:nvSpPr>
            <p:cNvPr id="32" name="Tekstvak 31">
              <a:extLst>
                <a:ext uri="{FF2B5EF4-FFF2-40B4-BE49-F238E27FC236}">
                  <a16:creationId xmlns:a16="http://schemas.microsoft.com/office/drawing/2014/main" id="{BB07A2A0-BA9A-47E6-A9D6-80190E84B7BA}"/>
                </a:ext>
              </a:extLst>
            </p:cNvPr>
            <p:cNvSpPr txBox="1"/>
            <p:nvPr/>
          </p:nvSpPr>
          <p:spPr>
            <a:xfrm>
              <a:off x="8762757" y="4672926"/>
              <a:ext cx="4133537" cy="523220"/>
            </a:xfrm>
            <a:prstGeom prst="rect">
              <a:avLst/>
            </a:prstGeom>
            <a:noFill/>
          </p:spPr>
          <p:txBody>
            <a:bodyPr wrap="square" rtlCol="0">
              <a:spAutoFit/>
            </a:bodyPr>
            <a:lstStyle/>
            <a:p>
              <a:pPr algn="ctr"/>
              <a:r>
                <a:rPr lang="nl-NL" sz="2800" dirty="0"/>
                <a:t>Property</a:t>
              </a:r>
            </a:p>
          </p:txBody>
        </p:sp>
        <p:sp>
          <p:nvSpPr>
            <p:cNvPr id="26" name="Kubus 25">
              <a:extLst>
                <a:ext uri="{FF2B5EF4-FFF2-40B4-BE49-F238E27FC236}">
                  <a16:creationId xmlns:a16="http://schemas.microsoft.com/office/drawing/2014/main" id="{01F342F8-1CA8-440F-AA7B-043A85AF11C7}"/>
                </a:ext>
              </a:extLst>
            </p:cNvPr>
            <p:cNvSpPr/>
            <p:nvPr/>
          </p:nvSpPr>
          <p:spPr>
            <a:xfrm>
              <a:off x="851297" y="1435269"/>
              <a:ext cx="5905502" cy="3774739"/>
            </a:xfrm>
            <a:prstGeom prst="cube">
              <a:avLst>
                <a:gd name="adj" fmla="val 38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Rechte verbindingslijn 9">
              <a:extLst>
                <a:ext uri="{FF2B5EF4-FFF2-40B4-BE49-F238E27FC236}">
                  <a16:creationId xmlns:a16="http://schemas.microsoft.com/office/drawing/2014/main" id="{2D7F9802-AAC3-4410-B8A5-140F56FB2F06}"/>
                </a:ext>
              </a:extLst>
            </p:cNvPr>
            <p:cNvCxnSpPr>
              <a:cxnSpLocks/>
            </p:cNvCxnSpPr>
            <p:nvPr/>
          </p:nvCxnSpPr>
          <p:spPr>
            <a:xfrm>
              <a:off x="851297" y="4484816"/>
              <a:ext cx="4404714" cy="0"/>
            </a:xfrm>
            <a:prstGeom prst="line">
              <a:avLst/>
            </a:prstGeom>
          </p:spPr>
          <p:style>
            <a:lnRef idx="1">
              <a:schemeClr val="dk1"/>
            </a:lnRef>
            <a:fillRef idx="0">
              <a:schemeClr val="dk1"/>
            </a:fillRef>
            <a:effectRef idx="0">
              <a:schemeClr val="dk1"/>
            </a:effectRef>
            <a:fontRef idx="minor">
              <a:schemeClr val="tx1"/>
            </a:fontRef>
          </p:style>
        </p:cxnSp>
        <p:cxnSp>
          <p:nvCxnSpPr>
            <p:cNvPr id="4" name="Rechte verbindingslijn 3">
              <a:extLst>
                <a:ext uri="{FF2B5EF4-FFF2-40B4-BE49-F238E27FC236}">
                  <a16:creationId xmlns:a16="http://schemas.microsoft.com/office/drawing/2014/main" id="{A51DDAF2-D1BE-4889-84A3-0D06EBF4025C}"/>
                </a:ext>
              </a:extLst>
            </p:cNvPr>
            <p:cNvCxnSpPr>
              <a:cxnSpLocks/>
            </p:cNvCxnSpPr>
            <p:nvPr/>
          </p:nvCxnSpPr>
          <p:spPr>
            <a:xfrm flipV="1">
              <a:off x="5257800" y="2673942"/>
              <a:ext cx="209947" cy="2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02F50B67-DD64-49B7-A5F8-FC168C0268FD}"/>
                </a:ext>
              </a:extLst>
            </p:cNvPr>
            <p:cNvCxnSpPr>
              <a:cxnSpLocks/>
            </p:cNvCxnSpPr>
            <p:nvPr/>
          </p:nvCxnSpPr>
          <p:spPr>
            <a:xfrm flipV="1">
              <a:off x="5229224" y="306844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E07B0B5E-00F9-4149-8CC8-214D6BDABEE9}"/>
                </a:ext>
              </a:extLst>
            </p:cNvPr>
            <p:cNvCxnSpPr>
              <a:cxnSpLocks/>
            </p:cNvCxnSpPr>
            <p:nvPr/>
          </p:nvCxnSpPr>
          <p:spPr>
            <a:xfrm flipV="1">
              <a:off x="5228034" y="232551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FA63EE6D-1EED-4591-B8AA-2D0EFF85D920}"/>
                </a:ext>
              </a:extLst>
            </p:cNvPr>
            <p:cNvCxnSpPr>
              <a:cxnSpLocks/>
            </p:cNvCxnSpPr>
            <p:nvPr/>
          </p:nvCxnSpPr>
          <p:spPr>
            <a:xfrm>
              <a:off x="851297" y="3734266"/>
              <a:ext cx="4376737" cy="0"/>
            </a:xfrm>
            <a:prstGeom prst="line">
              <a:avLst/>
            </a:prstGeom>
          </p:spPr>
          <p:style>
            <a:lnRef idx="1">
              <a:schemeClr val="dk1"/>
            </a:lnRef>
            <a:fillRef idx="0">
              <a:schemeClr val="dk1"/>
            </a:fillRef>
            <a:effectRef idx="0">
              <a:schemeClr val="dk1"/>
            </a:effectRef>
            <a:fontRef idx="minor">
              <a:schemeClr val="tx1"/>
            </a:fontRef>
          </p:style>
        </p:cxnSp>
        <p:sp>
          <p:nvSpPr>
            <p:cNvPr id="17" name="Kubus 16">
              <a:extLst>
                <a:ext uri="{FF2B5EF4-FFF2-40B4-BE49-F238E27FC236}">
                  <a16:creationId xmlns:a16="http://schemas.microsoft.com/office/drawing/2014/main" id="{8647B4C6-AB18-46F7-8585-6E9E9A651F3A}"/>
                </a:ext>
              </a:extLst>
            </p:cNvPr>
            <p:cNvSpPr/>
            <p:nvPr/>
          </p:nvSpPr>
          <p:spPr>
            <a:xfrm>
              <a:off x="4302930" y="1409533"/>
              <a:ext cx="2409821" cy="2086267"/>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Rechte verbindingslijn 20">
              <a:extLst>
                <a:ext uri="{FF2B5EF4-FFF2-40B4-BE49-F238E27FC236}">
                  <a16:creationId xmlns:a16="http://schemas.microsoft.com/office/drawing/2014/main" id="{E4DF4207-35BA-4E45-8A7E-650DDFDEA0F7}"/>
                </a:ext>
              </a:extLst>
            </p:cNvPr>
            <p:cNvCxnSpPr>
              <a:cxnSpLocks/>
            </p:cNvCxnSpPr>
            <p:nvPr/>
          </p:nvCxnSpPr>
          <p:spPr>
            <a:xfrm>
              <a:off x="851297" y="2901764"/>
              <a:ext cx="4446984" cy="0"/>
            </a:xfrm>
            <a:prstGeom prst="line">
              <a:avLst/>
            </a:prstGeom>
          </p:spPr>
          <p:style>
            <a:lnRef idx="1">
              <a:schemeClr val="dk1"/>
            </a:lnRef>
            <a:fillRef idx="0">
              <a:schemeClr val="dk1"/>
            </a:fillRef>
            <a:effectRef idx="0">
              <a:schemeClr val="dk1"/>
            </a:effectRef>
            <a:fontRef idx="minor">
              <a:schemeClr val="tx1"/>
            </a:fontRef>
          </p:style>
        </p:cxnSp>
        <p:cxnSp>
          <p:nvCxnSpPr>
            <p:cNvPr id="27" name="Rechte verbindingslijn 26">
              <a:extLst>
                <a:ext uri="{FF2B5EF4-FFF2-40B4-BE49-F238E27FC236}">
                  <a16:creationId xmlns:a16="http://schemas.microsoft.com/office/drawing/2014/main" id="{83CD022F-92D7-48F5-9AD9-AEC63B2EE45D}"/>
                </a:ext>
              </a:extLst>
            </p:cNvPr>
            <p:cNvCxnSpPr>
              <a:cxnSpLocks/>
            </p:cNvCxnSpPr>
            <p:nvPr/>
          </p:nvCxnSpPr>
          <p:spPr>
            <a:xfrm flipH="1" flipV="1">
              <a:off x="5284586" y="2901764"/>
              <a:ext cx="599" cy="2308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37DEC913-64EB-42E1-8482-2CE89C36C254}"/>
                </a:ext>
              </a:extLst>
            </p:cNvPr>
            <p:cNvCxnSpPr>
              <a:cxnSpLocks/>
            </p:cNvCxnSpPr>
            <p:nvPr/>
          </p:nvCxnSpPr>
          <p:spPr>
            <a:xfrm flipV="1">
              <a:off x="5266719" y="2673943"/>
              <a:ext cx="211747" cy="19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echte verbindingslijn 2">
              <a:extLst>
                <a:ext uri="{FF2B5EF4-FFF2-40B4-BE49-F238E27FC236}">
                  <a16:creationId xmlns:a16="http://schemas.microsoft.com/office/drawing/2014/main" id="{029A0957-8765-4279-8748-CE2364E56F26}"/>
                </a:ext>
              </a:extLst>
            </p:cNvPr>
            <p:cNvCxnSpPr/>
            <p:nvPr/>
          </p:nvCxnSpPr>
          <p:spPr>
            <a:xfrm flipH="1">
              <a:off x="1066800" y="2645367"/>
              <a:ext cx="4392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Kubus 18">
              <a:extLst>
                <a:ext uri="{FF2B5EF4-FFF2-40B4-BE49-F238E27FC236}">
                  <a16:creationId xmlns:a16="http://schemas.microsoft.com/office/drawing/2014/main" id="{86558C8E-8B11-4F2A-8BEB-CF9DDA1340C1}"/>
                </a:ext>
              </a:extLst>
            </p:cNvPr>
            <p:cNvSpPr/>
            <p:nvPr/>
          </p:nvSpPr>
          <p:spPr>
            <a:xfrm>
              <a:off x="815775" y="2485988"/>
              <a:ext cx="1471612" cy="2733655"/>
            </a:xfrm>
            <a:prstGeom prst="cube">
              <a:avLst>
                <a:gd name="adj" fmla="val 27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Kubus 34">
              <a:extLst>
                <a:ext uri="{FF2B5EF4-FFF2-40B4-BE49-F238E27FC236}">
                  <a16:creationId xmlns:a16="http://schemas.microsoft.com/office/drawing/2014/main" id="{B32E5696-6175-4722-B15A-F8B02AE59A93}"/>
                </a:ext>
              </a:extLst>
            </p:cNvPr>
            <p:cNvSpPr/>
            <p:nvPr/>
          </p:nvSpPr>
          <p:spPr>
            <a:xfrm>
              <a:off x="1933573" y="3715797"/>
              <a:ext cx="1004887" cy="1494211"/>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Pijl: rechts 15">
              <a:extLst>
                <a:ext uri="{FF2B5EF4-FFF2-40B4-BE49-F238E27FC236}">
                  <a16:creationId xmlns:a16="http://schemas.microsoft.com/office/drawing/2014/main" id="{A7896AA6-721D-4FC0-8516-50763BFFB457}"/>
                </a:ext>
              </a:extLst>
            </p:cNvPr>
            <p:cNvSpPr/>
            <p:nvPr/>
          </p:nvSpPr>
          <p:spPr>
            <a:xfrm rot="9373462">
              <a:off x="6454297" y="4229085"/>
              <a:ext cx="905040" cy="374548"/>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E3E88520-DD0E-4984-A639-D07641A3D568}"/>
                </a:ext>
              </a:extLst>
            </p:cNvPr>
            <p:cNvSpPr txBox="1"/>
            <p:nvPr/>
          </p:nvSpPr>
          <p:spPr>
            <a:xfrm>
              <a:off x="6263833" y="3996163"/>
              <a:ext cx="4133537" cy="523220"/>
            </a:xfrm>
            <a:prstGeom prst="rect">
              <a:avLst/>
            </a:prstGeom>
            <a:noFill/>
          </p:spPr>
          <p:txBody>
            <a:bodyPr wrap="square" rtlCol="0">
              <a:spAutoFit/>
            </a:bodyPr>
            <a:lstStyle/>
            <a:p>
              <a:pPr algn="ctr"/>
              <a:r>
                <a:rPr lang="nl-NL" sz="2800" dirty="0"/>
                <a:t>Parking Lot</a:t>
              </a:r>
            </a:p>
          </p:txBody>
        </p:sp>
        <p:sp>
          <p:nvSpPr>
            <p:cNvPr id="20" name="Stroomdiagram: Gegevens 19">
              <a:extLst>
                <a:ext uri="{FF2B5EF4-FFF2-40B4-BE49-F238E27FC236}">
                  <a16:creationId xmlns:a16="http://schemas.microsoft.com/office/drawing/2014/main" id="{CEE372A7-50B7-4DFA-B913-5CAD96EEB715}"/>
                </a:ext>
              </a:extLst>
            </p:cNvPr>
            <p:cNvSpPr/>
            <p:nvPr/>
          </p:nvSpPr>
          <p:spPr>
            <a:xfrm>
              <a:off x="5596539" y="4747288"/>
              <a:ext cx="2305047" cy="4447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Pijl: rechts 21">
              <a:extLst>
                <a:ext uri="{FF2B5EF4-FFF2-40B4-BE49-F238E27FC236}">
                  <a16:creationId xmlns:a16="http://schemas.microsoft.com/office/drawing/2014/main" id="{23A6C75C-2BEC-4EC5-A2FB-B62C628D1F10}"/>
                </a:ext>
              </a:extLst>
            </p:cNvPr>
            <p:cNvSpPr/>
            <p:nvPr/>
          </p:nvSpPr>
          <p:spPr>
            <a:xfrm rot="12042936">
              <a:off x="2966771" y="5452088"/>
              <a:ext cx="1827271" cy="472681"/>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kstvak 22">
              <a:extLst>
                <a:ext uri="{FF2B5EF4-FFF2-40B4-BE49-F238E27FC236}">
                  <a16:creationId xmlns:a16="http://schemas.microsoft.com/office/drawing/2014/main" id="{DE79AA89-D926-4DA0-8CBB-26B001AE7D12}"/>
                </a:ext>
              </a:extLst>
            </p:cNvPr>
            <p:cNvSpPr txBox="1"/>
            <p:nvPr/>
          </p:nvSpPr>
          <p:spPr>
            <a:xfrm>
              <a:off x="4551916" y="5648493"/>
              <a:ext cx="4133537" cy="523220"/>
            </a:xfrm>
            <a:prstGeom prst="rect">
              <a:avLst/>
            </a:prstGeom>
            <a:noFill/>
          </p:spPr>
          <p:txBody>
            <a:bodyPr wrap="square" rtlCol="0">
              <a:spAutoFit/>
            </a:bodyPr>
            <a:lstStyle/>
            <a:p>
              <a:pPr algn="ctr"/>
              <a:r>
                <a:rPr lang="nl-NL" sz="2800" dirty="0" err="1"/>
                <a:t>Laundry</a:t>
              </a:r>
              <a:r>
                <a:rPr lang="nl-NL" sz="2800" dirty="0"/>
                <a:t> Room</a:t>
              </a:r>
            </a:p>
          </p:txBody>
        </p:sp>
        <p:sp>
          <p:nvSpPr>
            <p:cNvPr id="25" name="Pijl: rechts 24">
              <a:extLst>
                <a:ext uri="{FF2B5EF4-FFF2-40B4-BE49-F238E27FC236}">
                  <a16:creationId xmlns:a16="http://schemas.microsoft.com/office/drawing/2014/main" id="{AE6E0533-DC06-4F40-A0B4-5598A9EBF060}"/>
                </a:ext>
              </a:extLst>
            </p:cNvPr>
            <p:cNvSpPr/>
            <p:nvPr/>
          </p:nvSpPr>
          <p:spPr>
            <a:xfrm rot="11379957">
              <a:off x="6856790" y="1864861"/>
              <a:ext cx="981075" cy="381000"/>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kstvak 30">
              <a:extLst>
                <a:ext uri="{FF2B5EF4-FFF2-40B4-BE49-F238E27FC236}">
                  <a16:creationId xmlns:a16="http://schemas.microsoft.com/office/drawing/2014/main" id="{55AEDCD6-016C-4D7E-87CB-025EB9AC933A}"/>
                </a:ext>
              </a:extLst>
            </p:cNvPr>
            <p:cNvSpPr txBox="1"/>
            <p:nvPr/>
          </p:nvSpPr>
          <p:spPr>
            <a:xfrm>
              <a:off x="7874795" y="1785202"/>
              <a:ext cx="2219326" cy="523220"/>
            </a:xfrm>
            <a:prstGeom prst="rect">
              <a:avLst/>
            </a:prstGeom>
            <a:noFill/>
          </p:spPr>
          <p:txBody>
            <a:bodyPr wrap="square" rtlCol="0">
              <a:spAutoFit/>
            </a:bodyPr>
            <a:lstStyle/>
            <a:p>
              <a:pPr algn="ctr"/>
              <a:r>
                <a:rPr lang="nl-NL" sz="2800" dirty="0" err="1"/>
                <a:t>Apartment</a:t>
              </a:r>
              <a:endParaRPr lang="nl-NL" sz="2800" dirty="0"/>
            </a:p>
          </p:txBody>
        </p:sp>
        <p:sp>
          <p:nvSpPr>
            <p:cNvPr id="33" name="Pijl: rechts 32">
              <a:extLst>
                <a:ext uri="{FF2B5EF4-FFF2-40B4-BE49-F238E27FC236}">
                  <a16:creationId xmlns:a16="http://schemas.microsoft.com/office/drawing/2014/main" id="{9AD7C6C2-BF2F-4CD0-8A0B-9BC72098BF5E}"/>
                </a:ext>
              </a:extLst>
            </p:cNvPr>
            <p:cNvSpPr/>
            <p:nvPr/>
          </p:nvSpPr>
          <p:spPr>
            <a:xfrm rot="14990170">
              <a:off x="8901185" y="3179924"/>
              <a:ext cx="2385872" cy="369839"/>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Pijl: rechts 33">
              <a:extLst>
                <a:ext uri="{FF2B5EF4-FFF2-40B4-BE49-F238E27FC236}">
                  <a16:creationId xmlns:a16="http://schemas.microsoft.com/office/drawing/2014/main" id="{098C8478-2808-48FE-8D4C-C7D350C50653}"/>
                </a:ext>
              </a:extLst>
            </p:cNvPr>
            <p:cNvSpPr/>
            <p:nvPr/>
          </p:nvSpPr>
          <p:spPr>
            <a:xfrm rot="12093163">
              <a:off x="9250747" y="4306400"/>
              <a:ext cx="905040" cy="374548"/>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Pijl: rechts 35">
              <a:extLst>
                <a:ext uri="{FF2B5EF4-FFF2-40B4-BE49-F238E27FC236}">
                  <a16:creationId xmlns:a16="http://schemas.microsoft.com/office/drawing/2014/main" id="{4F63CEE2-CAB1-4B15-90A6-FCC9152824FF}"/>
                </a:ext>
              </a:extLst>
            </p:cNvPr>
            <p:cNvSpPr/>
            <p:nvPr/>
          </p:nvSpPr>
          <p:spPr>
            <a:xfrm rot="9494076">
              <a:off x="7833807" y="5218846"/>
              <a:ext cx="1999518" cy="427773"/>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37" name="Titel 29">
            <a:extLst>
              <a:ext uri="{FF2B5EF4-FFF2-40B4-BE49-F238E27FC236}">
                <a16:creationId xmlns:a16="http://schemas.microsoft.com/office/drawing/2014/main" id="{A97C0CB0-97D7-4634-B10C-5D058967C3AA}"/>
              </a:ext>
            </a:extLst>
          </p:cNvPr>
          <p:cNvSpPr txBox="1">
            <a:spLocks/>
          </p:cNvSpPr>
          <p:nvPr/>
        </p:nvSpPr>
        <p:spPr>
          <a:xfrm>
            <a:off x="777725" y="1464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dirty="0"/>
              <a:t>Monique</a:t>
            </a:r>
          </a:p>
        </p:txBody>
      </p:sp>
    </p:spTree>
    <p:extLst>
      <p:ext uri="{BB962C8B-B14F-4D97-AF65-F5344CB8AC3E}">
        <p14:creationId xmlns:p14="http://schemas.microsoft.com/office/powerpoint/2010/main" val="91840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3EA28E-80CD-47BF-992F-71A632DF37D8}"/>
              </a:ext>
            </a:extLst>
          </p:cNvPr>
          <p:cNvGrpSpPr/>
          <p:nvPr/>
        </p:nvGrpSpPr>
        <p:grpSpPr>
          <a:xfrm flipH="1">
            <a:off x="-437997" y="1357503"/>
            <a:ext cx="12021125" cy="5500497"/>
            <a:chOff x="815775" y="1409533"/>
            <a:chExt cx="12021125" cy="5500497"/>
          </a:xfrm>
        </p:grpSpPr>
        <p:sp>
          <p:nvSpPr>
            <p:cNvPr id="26" name="Kubus 25">
              <a:extLst>
                <a:ext uri="{FF2B5EF4-FFF2-40B4-BE49-F238E27FC236}">
                  <a16:creationId xmlns:a16="http://schemas.microsoft.com/office/drawing/2014/main" id="{01F342F8-1CA8-440F-AA7B-043A85AF11C7}"/>
                </a:ext>
              </a:extLst>
            </p:cNvPr>
            <p:cNvSpPr/>
            <p:nvPr/>
          </p:nvSpPr>
          <p:spPr>
            <a:xfrm>
              <a:off x="851297" y="1435269"/>
              <a:ext cx="5905502" cy="3774739"/>
            </a:xfrm>
            <a:prstGeom prst="cube">
              <a:avLst>
                <a:gd name="adj" fmla="val 38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Rechte verbindingslijn 9">
              <a:extLst>
                <a:ext uri="{FF2B5EF4-FFF2-40B4-BE49-F238E27FC236}">
                  <a16:creationId xmlns:a16="http://schemas.microsoft.com/office/drawing/2014/main" id="{2D7F9802-AAC3-4410-B8A5-140F56FB2F06}"/>
                </a:ext>
              </a:extLst>
            </p:cNvPr>
            <p:cNvCxnSpPr>
              <a:cxnSpLocks/>
            </p:cNvCxnSpPr>
            <p:nvPr/>
          </p:nvCxnSpPr>
          <p:spPr>
            <a:xfrm>
              <a:off x="851297" y="4484816"/>
              <a:ext cx="4404714" cy="0"/>
            </a:xfrm>
            <a:prstGeom prst="line">
              <a:avLst/>
            </a:prstGeom>
          </p:spPr>
          <p:style>
            <a:lnRef idx="1">
              <a:schemeClr val="dk1"/>
            </a:lnRef>
            <a:fillRef idx="0">
              <a:schemeClr val="dk1"/>
            </a:fillRef>
            <a:effectRef idx="0">
              <a:schemeClr val="dk1"/>
            </a:effectRef>
            <a:fontRef idx="minor">
              <a:schemeClr val="tx1"/>
            </a:fontRef>
          </p:style>
        </p:cxnSp>
        <p:cxnSp>
          <p:nvCxnSpPr>
            <p:cNvPr id="4" name="Rechte verbindingslijn 3">
              <a:extLst>
                <a:ext uri="{FF2B5EF4-FFF2-40B4-BE49-F238E27FC236}">
                  <a16:creationId xmlns:a16="http://schemas.microsoft.com/office/drawing/2014/main" id="{A51DDAF2-D1BE-4889-84A3-0D06EBF4025C}"/>
                </a:ext>
              </a:extLst>
            </p:cNvPr>
            <p:cNvCxnSpPr>
              <a:cxnSpLocks/>
            </p:cNvCxnSpPr>
            <p:nvPr/>
          </p:nvCxnSpPr>
          <p:spPr>
            <a:xfrm flipV="1">
              <a:off x="5257800" y="2673942"/>
              <a:ext cx="209947" cy="2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02F50B67-DD64-49B7-A5F8-FC168C0268FD}"/>
                </a:ext>
              </a:extLst>
            </p:cNvPr>
            <p:cNvCxnSpPr>
              <a:cxnSpLocks/>
            </p:cNvCxnSpPr>
            <p:nvPr/>
          </p:nvCxnSpPr>
          <p:spPr>
            <a:xfrm flipV="1">
              <a:off x="5229224" y="306844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E07B0B5E-00F9-4149-8CC8-214D6BDABEE9}"/>
                </a:ext>
              </a:extLst>
            </p:cNvPr>
            <p:cNvCxnSpPr>
              <a:cxnSpLocks/>
            </p:cNvCxnSpPr>
            <p:nvPr/>
          </p:nvCxnSpPr>
          <p:spPr>
            <a:xfrm flipV="1">
              <a:off x="5228034" y="232551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FA63EE6D-1EED-4591-B8AA-2D0EFF85D920}"/>
                </a:ext>
              </a:extLst>
            </p:cNvPr>
            <p:cNvCxnSpPr>
              <a:cxnSpLocks/>
            </p:cNvCxnSpPr>
            <p:nvPr/>
          </p:nvCxnSpPr>
          <p:spPr>
            <a:xfrm>
              <a:off x="851297" y="3734266"/>
              <a:ext cx="4376737" cy="0"/>
            </a:xfrm>
            <a:prstGeom prst="line">
              <a:avLst/>
            </a:prstGeom>
          </p:spPr>
          <p:style>
            <a:lnRef idx="1">
              <a:schemeClr val="dk1"/>
            </a:lnRef>
            <a:fillRef idx="0">
              <a:schemeClr val="dk1"/>
            </a:fillRef>
            <a:effectRef idx="0">
              <a:schemeClr val="dk1"/>
            </a:effectRef>
            <a:fontRef idx="minor">
              <a:schemeClr val="tx1"/>
            </a:fontRef>
          </p:style>
        </p:cxnSp>
        <p:sp>
          <p:nvSpPr>
            <p:cNvPr id="17" name="Kubus 16">
              <a:extLst>
                <a:ext uri="{FF2B5EF4-FFF2-40B4-BE49-F238E27FC236}">
                  <a16:creationId xmlns:a16="http://schemas.microsoft.com/office/drawing/2014/main" id="{8647B4C6-AB18-46F7-8585-6E9E9A651F3A}"/>
                </a:ext>
              </a:extLst>
            </p:cNvPr>
            <p:cNvSpPr/>
            <p:nvPr/>
          </p:nvSpPr>
          <p:spPr>
            <a:xfrm>
              <a:off x="4302930" y="1409533"/>
              <a:ext cx="2409821" cy="2086267"/>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Rechte verbindingslijn 20">
              <a:extLst>
                <a:ext uri="{FF2B5EF4-FFF2-40B4-BE49-F238E27FC236}">
                  <a16:creationId xmlns:a16="http://schemas.microsoft.com/office/drawing/2014/main" id="{E4DF4207-35BA-4E45-8A7E-650DDFDEA0F7}"/>
                </a:ext>
              </a:extLst>
            </p:cNvPr>
            <p:cNvCxnSpPr>
              <a:cxnSpLocks/>
            </p:cNvCxnSpPr>
            <p:nvPr/>
          </p:nvCxnSpPr>
          <p:spPr>
            <a:xfrm>
              <a:off x="851297" y="2901764"/>
              <a:ext cx="4446984" cy="0"/>
            </a:xfrm>
            <a:prstGeom prst="line">
              <a:avLst/>
            </a:prstGeom>
          </p:spPr>
          <p:style>
            <a:lnRef idx="1">
              <a:schemeClr val="dk1"/>
            </a:lnRef>
            <a:fillRef idx="0">
              <a:schemeClr val="dk1"/>
            </a:fillRef>
            <a:effectRef idx="0">
              <a:schemeClr val="dk1"/>
            </a:effectRef>
            <a:fontRef idx="minor">
              <a:schemeClr val="tx1"/>
            </a:fontRef>
          </p:style>
        </p:cxnSp>
        <p:cxnSp>
          <p:nvCxnSpPr>
            <p:cNvPr id="27" name="Rechte verbindingslijn 26">
              <a:extLst>
                <a:ext uri="{FF2B5EF4-FFF2-40B4-BE49-F238E27FC236}">
                  <a16:creationId xmlns:a16="http://schemas.microsoft.com/office/drawing/2014/main" id="{83CD022F-92D7-48F5-9AD9-AEC63B2EE45D}"/>
                </a:ext>
              </a:extLst>
            </p:cNvPr>
            <p:cNvCxnSpPr>
              <a:cxnSpLocks/>
            </p:cNvCxnSpPr>
            <p:nvPr/>
          </p:nvCxnSpPr>
          <p:spPr>
            <a:xfrm flipH="1" flipV="1">
              <a:off x="5284586" y="2901764"/>
              <a:ext cx="599" cy="2308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37DEC913-64EB-42E1-8482-2CE89C36C254}"/>
                </a:ext>
              </a:extLst>
            </p:cNvPr>
            <p:cNvCxnSpPr>
              <a:cxnSpLocks/>
            </p:cNvCxnSpPr>
            <p:nvPr/>
          </p:nvCxnSpPr>
          <p:spPr>
            <a:xfrm flipV="1">
              <a:off x="5266719" y="2673943"/>
              <a:ext cx="211747" cy="19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echte verbindingslijn 2">
              <a:extLst>
                <a:ext uri="{FF2B5EF4-FFF2-40B4-BE49-F238E27FC236}">
                  <a16:creationId xmlns:a16="http://schemas.microsoft.com/office/drawing/2014/main" id="{029A0957-8765-4279-8748-CE2364E56F26}"/>
                </a:ext>
              </a:extLst>
            </p:cNvPr>
            <p:cNvCxnSpPr/>
            <p:nvPr/>
          </p:nvCxnSpPr>
          <p:spPr>
            <a:xfrm flipH="1">
              <a:off x="1066800" y="2645367"/>
              <a:ext cx="4392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Kubus 18">
              <a:extLst>
                <a:ext uri="{FF2B5EF4-FFF2-40B4-BE49-F238E27FC236}">
                  <a16:creationId xmlns:a16="http://schemas.microsoft.com/office/drawing/2014/main" id="{86558C8E-8B11-4F2A-8BEB-CF9DDA1340C1}"/>
                </a:ext>
              </a:extLst>
            </p:cNvPr>
            <p:cNvSpPr/>
            <p:nvPr/>
          </p:nvSpPr>
          <p:spPr>
            <a:xfrm>
              <a:off x="815775" y="2485988"/>
              <a:ext cx="1471612" cy="2733655"/>
            </a:xfrm>
            <a:prstGeom prst="cube">
              <a:avLst>
                <a:gd name="adj" fmla="val 27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Kubus 34">
              <a:extLst>
                <a:ext uri="{FF2B5EF4-FFF2-40B4-BE49-F238E27FC236}">
                  <a16:creationId xmlns:a16="http://schemas.microsoft.com/office/drawing/2014/main" id="{B32E5696-6175-4722-B15A-F8B02AE59A93}"/>
                </a:ext>
              </a:extLst>
            </p:cNvPr>
            <p:cNvSpPr/>
            <p:nvPr/>
          </p:nvSpPr>
          <p:spPr>
            <a:xfrm>
              <a:off x="1933573" y="3715797"/>
              <a:ext cx="1004887" cy="1494211"/>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Stroomdiagram: Gegevens 19">
              <a:extLst>
                <a:ext uri="{FF2B5EF4-FFF2-40B4-BE49-F238E27FC236}">
                  <a16:creationId xmlns:a16="http://schemas.microsoft.com/office/drawing/2014/main" id="{CEE372A7-50B7-4DFA-B913-5CAD96EEB715}"/>
                </a:ext>
              </a:extLst>
            </p:cNvPr>
            <p:cNvSpPr/>
            <p:nvPr/>
          </p:nvSpPr>
          <p:spPr>
            <a:xfrm>
              <a:off x="5596539" y="4747288"/>
              <a:ext cx="2305047" cy="4447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ijl: rechts 21">
              <a:extLst>
                <a:ext uri="{FF2B5EF4-FFF2-40B4-BE49-F238E27FC236}">
                  <a16:creationId xmlns:a16="http://schemas.microsoft.com/office/drawing/2014/main" id="{23A6C75C-2BEC-4EC5-A2FB-B62C628D1F10}"/>
                </a:ext>
              </a:extLst>
            </p:cNvPr>
            <p:cNvSpPr/>
            <p:nvPr/>
          </p:nvSpPr>
          <p:spPr>
            <a:xfrm rot="12042936">
              <a:off x="2972973" y="5544639"/>
              <a:ext cx="2663701" cy="407657"/>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Pijl: rechts 24">
              <a:extLst>
                <a:ext uri="{FF2B5EF4-FFF2-40B4-BE49-F238E27FC236}">
                  <a16:creationId xmlns:a16="http://schemas.microsoft.com/office/drawing/2014/main" id="{AE6E0533-DC06-4F40-A0B4-5598A9EBF060}"/>
                </a:ext>
              </a:extLst>
            </p:cNvPr>
            <p:cNvSpPr/>
            <p:nvPr/>
          </p:nvSpPr>
          <p:spPr>
            <a:xfrm rot="11379957">
              <a:off x="6856790" y="1864861"/>
              <a:ext cx="981075" cy="381000"/>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Pijl: rechts 32">
              <a:extLst>
                <a:ext uri="{FF2B5EF4-FFF2-40B4-BE49-F238E27FC236}">
                  <a16:creationId xmlns:a16="http://schemas.microsoft.com/office/drawing/2014/main" id="{9AD7C6C2-BF2F-4CD0-8A0B-9BC72098BF5E}"/>
                </a:ext>
              </a:extLst>
            </p:cNvPr>
            <p:cNvSpPr/>
            <p:nvPr/>
          </p:nvSpPr>
          <p:spPr>
            <a:xfrm rot="12701082">
              <a:off x="9474798" y="2728140"/>
              <a:ext cx="1569936" cy="368015"/>
            </a:xfrm>
            <a:prstGeom prst="rightArrow">
              <a:avLst>
                <a:gd name="adj1" fmla="val 52536"/>
                <a:gd name="adj2" fmla="val 50000"/>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Pijl: rechts 35">
              <a:extLst>
                <a:ext uri="{FF2B5EF4-FFF2-40B4-BE49-F238E27FC236}">
                  <a16:creationId xmlns:a16="http://schemas.microsoft.com/office/drawing/2014/main" id="{4F63CEE2-CAB1-4B15-90A6-FCC9152824FF}"/>
                </a:ext>
              </a:extLst>
            </p:cNvPr>
            <p:cNvSpPr/>
            <p:nvPr/>
          </p:nvSpPr>
          <p:spPr>
            <a:xfrm rot="9494076">
              <a:off x="7015357" y="5303616"/>
              <a:ext cx="3880107" cy="398746"/>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kstvak 36">
              <a:extLst>
                <a:ext uri="{FF2B5EF4-FFF2-40B4-BE49-F238E27FC236}">
                  <a16:creationId xmlns:a16="http://schemas.microsoft.com/office/drawing/2014/main" id="{A034BB1C-CB3C-4FAE-A8F0-4297B73478DF}"/>
                </a:ext>
              </a:extLst>
            </p:cNvPr>
            <p:cNvSpPr txBox="1"/>
            <p:nvPr/>
          </p:nvSpPr>
          <p:spPr>
            <a:xfrm>
              <a:off x="9912744" y="3374696"/>
              <a:ext cx="292415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Basic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Administrative</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 </a:t>
              </a:r>
              <a:r>
                <a:rPr lang="nl-NL" sz="2800" dirty="0">
                  <a:solidFill>
                    <a:prstClr val="black"/>
                  </a:solidFill>
                  <a:latin typeface="Calibri" panose="020F0502020204030204"/>
                </a:rPr>
                <a:t>13</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kstvak 38">
              <a:extLst>
                <a:ext uri="{FF2B5EF4-FFF2-40B4-BE49-F238E27FC236}">
                  <a16:creationId xmlns:a16="http://schemas.microsoft.com/office/drawing/2014/main" id="{B3FD7CC5-46FE-4437-A046-C29F4D3376FC}"/>
                </a:ext>
              </a:extLst>
            </p:cNvPr>
            <p:cNvSpPr txBox="1"/>
            <p:nvPr/>
          </p:nvSpPr>
          <p:spPr>
            <a:xfrm>
              <a:off x="7789339" y="1650770"/>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WR18-18</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kstvak 39">
              <a:extLst>
                <a:ext uri="{FF2B5EF4-FFF2-40B4-BE49-F238E27FC236}">
                  <a16:creationId xmlns:a16="http://schemas.microsoft.com/office/drawing/2014/main" id="{D57D8663-AE85-402A-AE37-7105A470325D}"/>
                </a:ext>
              </a:extLst>
            </p:cNvPr>
            <p:cNvSpPr txBox="1"/>
            <p:nvPr/>
          </p:nvSpPr>
          <p:spPr>
            <a:xfrm>
              <a:off x="5266719" y="5525035"/>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WR18-4</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Pijl: rechts 42">
              <a:extLst>
                <a:ext uri="{FF2B5EF4-FFF2-40B4-BE49-F238E27FC236}">
                  <a16:creationId xmlns:a16="http://schemas.microsoft.com/office/drawing/2014/main" id="{B274DA7C-4293-4CB0-8609-8B916429C5E9}"/>
                </a:ext>
              </a:extLst>
            </p:cNvPr>
            <p:cNvSpPr/>
            <p:nvPr/>
          </p:nvSpPr>
          <p:spPr>
            <a:xfrm rot="9685722">
              <a:off x="9251424" y="4144638"/>
              <a:ext cx="905040" cy="374548"/>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kstvak 43">
              <a:extLst>
                <a:ext uri="{FF2B5EF4-FFF2-40B4-BE49-F238E27FC236}">
                  <a16:creationId xmlns:a16="http://schemas.microsoft.com/office/drawing/2014/main" id="{CCBC67DC-B6D6-4404-85BB-F0969EFF7F9B}"/>
                </a:ext>
              </a:extLst>
            </p:cNvPr>
            <p:cNvSpPr txBox="1"/>
            <p:nvPr/>
          </p:nvSpPr>
          <p:spPr>
            <a:xfrm>
              <a:off x="7602137" y="3860665"/>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WR18-28</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Pijl: rechts 44">
              <a:extLst>
                <a:ext uri="{FF2B5EF4-FFF2-40B4-BE49-F238E27FC236}">
                  <a16:creationId xmlns:a16="http://schemas.microsoft.com/office/drawing/2014/main" id="{91135D7E-FD59-43BA-BF99-2A28A9C052E8}"/>
                </a:ext>
              </a:extLst>
            </p:cNvPr>
            <p:cNvSpPr/>
            <p:nvPr/>
          </p:nvSpPr>
          <p:spPr>
            <a:xfrm rot="9373462">
              <a:off x="6968717" y="4175224"/>
              <a:ext cx="905040" cy="374548"/>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itel 29">
            <a:extLst>
              <a:ext uri="{FF2B5EF4-FFF2-40B4-BE49-F238E27FC236}">
                <a16:creationId xmlns:a16="http://schemas.microsoft.com/office/drawing/2014/main" id="{39D21714-8AA7-44C1-82D1-8C8EC6BA6353}"/>
              </a:ext>
            </a:extLst>
          </p:cNvPr>
          <p:cNvSpPr txBox="1">
            <a:spLocks/>
          </p:cNvSpPr>
          <p:nvPr/>
        </p:nvSpPr>
        <p:spPr>
          <a:xfrm>
            <a:off x="777725" y="1464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dirty="0"/>
              <a:t>Monique</a:t>
            </a:r>
          </a:p>
        </p:txBody>
      </p:sp>
    </p:spTree>
    <p:extLst>
      <p:ext uri="{BB962C8B-B14F-4D97-AF65-F5344CB8AC3E}">
        <p14:creationId xmlns:p14="http://schemas.microsoft.com/office/powerpoint/2010/main" val="131482117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Widescreen</PresentationFormat>
  <Paragraphs>516</Paragraphs>
  <Slides>30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Aharoni</vt:lpstr>
      <vt:lpstr>Arial</vt:lpstr>
      <vt:lpstr>Calibri</vt:lpstr>
      <vt:lpstr>Calibri Light</vt:lpstr>
      <vt:lpstr>Times New Roman</vt:lpstr>
      <vt:lpstr>Kantoorthema</vt:lpstr>
      <vt:lpstr>1_Kantoorthema</vt:lpstr>
      <vt:lpstr>LADM – Paper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Registration of communities</vt:lpstr>
      <vt:lpstr>1. Registration of communities</vt:lpstr>
      <vt:lpstr>1. Registration of communities</vt:lpstr>
      <vt:lpstr>Example – Community</vt:lpstr>
      <vt:lpstr>PowerPoint Presentation</vt:lpstr>
      <vt:lpstr>PowerPoint Presentation</vt:lpstr>
      <vt:lpstr>PowerPoint Presentation</vt:lpstr>
      <vt:lpstr>PowerPoint Presentation</vt:lpstr>
      <vt:lpstr>Example – Communal water resources</vt:lpstr>
      <vt:lpstr>Community 1: Grassybasin community</vt:lpstr>
      <vt:lpstr>NOTES ON INCLUDING OCL IN LAInfo MODELLING IN LADM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Lemmen, Chrit</dc:creator>
  <cp:lastModifiedBy>Dennis Paúl Ushiña Huera</cp:lastModifiedBy>
  <cp:revision>100</cp:revision>
  <dcterms:created xsi:type="dcterms:W3CDTF">2021-02-22T07:51:00Z</dcterms:created>
  <dcterms:modified xsi:type="dcterms:W3CDTF">2022-08-05T06:39:55Z</dcterms:modified>
</cp:coreProperties>
</file>