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29A-AC33-0945-A92E-4E5300C574BF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0F97-BECA-CB41-9355-9C991A27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58597" y="119547"/>
            <a:ext cx="1180353" cy="189752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1" y="476641"/>
            <a:ext cx="295875" cy="389965"/>
          </a:xfrm>
          <a:prstGeom prst="rect">
            <a:avLst/>
          </a:prstGeom>
        </p:spPr>
      </p:pic>
      <p:pic>
        <p:nvPicPr>
          <p:cNvPr id="7" name="Picture 6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1" y="629041"/>
            <a:ext cx="295875" cy="389965"/>
          </a:xfrm>
          <a:prstGeom prst="rect">
            <a:avLst/>
          </a:prstGeom>
        </p:spPr>
      </p:pic>
      <p:pic>
        <p:nvPicPr>
          <p:cNvPr id="8" name="Picture 7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81" y="781441"/>
            <a:ext cx="295875" cy="389965"/>
          </a:xfrm>
          <a:prstGeom prst="rect">
            <a:avLst/>
          </a:prstGeom>
        </p:spPr>
      </p:pic>
      <p:pic>
        <p:nvPicPr>
          <p:cNvPr id="9" name="Picture 8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1" y="933841"/>
            <a:ext cx="295875" cy="389965"/>
          </a:xfrm>
          <a:prstGeom prst="rect">
            <a:avLst/>
          </a:prstGeom>
        </p:spPr>
      </p:pic>
      <p:pic>
        <p:nvPicPr>
          <p:cNvPr id="10" name="Picture 9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81" y="1086241"/>
            <a:ext cx="295875" cy="389965"/>
          </a:xfrm>
          <a:prstGeom prst="rect">
            <a:avLst/>
          </a:prstGeom>
        </p:spPr>
      </p:pic>
      <p:pic>
        <p:nvPicPr>
          <p:cNvPr id="11" name="Picture 10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3" y="868097"/>
            <a:ext cx="295875" cy="389965"/>
          </a:xfrm>
          <a:prstGeom prst="rect">
            <a:avLst/>
          </a:prstGeom>
        </p:spPr>
      </p:pic>
      <p:pic>
        <p:nvPicPr>
          <p:cNvPr id="12" name="Picture 11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3" y="1020497"/>
            <a:ext cx="295875" cy="389965"/>
          </a:xfrm>
          <a:prstGeom prst="rect">
            <a:avLst/>
          </a:prstGeom>
        </p:spPr>
      </p:pic>
      <p:pic>
        <p:nvPicPr>
          <p:cNvPr id="13" name="Picture 12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3" y="1172897"/>
            <a:ext cx="295875" cy="389965"/>
          </a:xfrm>
          <a:prstGeom prst="rect">
            <a:avLst/>
          </a:prstGeom>
        </p:spPr>
      </p:pic>
      <p:pic>
        <p:nvPicPr>
          <p:cNvPr id="14" name="Picture 13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" y="1325297"/>
            <a:ext cx="295875" cy="389965"/>
          </a:xfrm>
          <a:prstGeom prst="rect">
            <a:avLst/>
          </a:prstGeom>
        </p:spPr>
      </p:pic>
      <p:pic>
        <p:nvPicPr>
          <p:cNvPr id="15" name="Picture 14" descr="SomeCs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43" y="1477697"/>
            <a:ext cx="295875" cy="3899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53655" y="358603"/>
            <a:ext cx="1568823" cy="1443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4122" y="2196364"/>
            <a:ext cx="13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in form of </a:t>
            </a:r>
            <a:r>
              <a:rPr lang="en-US" sz="1200" dirty="0" err="1" smtClean="0"/>
              <a:t>csv</a:t>
            </a:r>
            <a:r>
              <a:rPr lang="en-US" sz="1200" dirty="0" smtClean="0"/>
              <a:t> files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6" idx="4"/>
            <a:endCxn id="17" idx="1"/>
          </p:cNvCxnSpPr>
          <p:nvPr/>
        </p:nvCxnSpPr>
        <p:spPr>
          <a:xfrm>
            <a:off x="1538950" y="1068312"/>
            <a:ext cx="2614705" cy="1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5466" y="981063"/>
            <a:ext cx="131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Feature Extractor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7" idx="2"/>
          </p:cNvCxnSpPr>
          <p:nvPr/>
        </p:nvCxnSpPr>
        <p:spPr>
          <a:xfrm>
            <a:off x="4938067" y="1801918"/>
            <a:ext cx="0" cy="100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Retina</dc:creator>
  <cp:lastModifiedBy>Retina</cp:lastModifiedBy>
  <cp:revision>5</cp:revision>
  <dcterms:created xsi:type="dcterms:W3CDTF">2015-07-08T19:35:17Z</dcterms:created>
  <dcterms:modified xsi:type="dcterms:W3CDTF">2015-07-11T15:09:03Z</dcterms:modified>
</cp:coreProperties>
</file>