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29A-AC33-0945-A92E-4E5300C574B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1001060" y="1030948"/>
            <a:ext cx="1180353" cy="18975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44" y="1388042"/>
            <a:ext cx="295875" cy="389965"/>
          </a:xfrm>
          <a:prstGeom prst="rect">
            <a:avLst/>
          </a:prstGeom>
        </p:spPr>
      </p:pic>
      <p:pic>
        <p:nvPicPr>
          <p:cNvPr id="7" name="Picture 6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44" y="1540442"/>
            <a:ext cx="295875" cy="389965"/>
          </a:xfrm>
          <a:prstGeom prst="rect">
            <a:avLst/>
          </a:prstGeom>
        </p:spPr>
      </p:pic>
      <p:pic>
        <p:nvPicPr>
          <p:cNvPr id="8" name="Picture 7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44" y="1692842"/>
            <a:ext cx="295875" cy="389965"/>
          </a:xfrm>
          <a:prstGeom prst="rect">
            <a:avLst/>
          </a:prstGeom>
        </p:spPr>
      </p:pic>
      <p:pic>
        <p:nvPicPr>
          <p:cNvPr id="9" name="Picture 8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44" y="1845242"/>
            <a:ext cx="295875" cy="389965"/>
          </a:xfrm>
          <a:prstGeom prst="rect">
            <a:avLst/>
          </a:prstGeom>
        </p:spPr>
      </p:pic>
      <p:pic>
        <p:nvPicPr>
          <p:cNvPr id="10" name="Picture 9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4" y="1997642"/>
            <a:ext cx="295875" cy="389965"/>
          </a:xfrm>
          <a:prstGeom prst="rect">
            <a:avLst/>
          </a:prstGeom>
        </p:spPr>
      </p:pic>
      <p:pic>
        <p:nvPicPr>
          <p:cNvPr id="11" name="Picture 10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1779498"/>
            <a:ext cx="295875" cy="389965"/>
          </a:xfrm>
          <a:prstGeom prst="rect">
            <a:avLst/>
          </a:prstGeom>
        </p:spPr>
      </p:pic>
      <p:pic>
        <p:nvPicPr>
          <p:cNvPr id="12" name="Picture 11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06" y="1931898"/>
            <a:ext cx="295875" cy="389965"/>
          </a:xfrm>
          <a:prstGeom prst="rect">
            <a:avLst/>
          </a:prstGeom>
        </p:spPr>
      </p:pic>
      <p:pic>
        <p:nvPicPr>
          <p:cNvPr id="13" name="Picture 12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06" y="2084298"/>
            <a:ext cx="295875" cy="389965"/>
          </a:xfrm>
          <a:prstGeom prst="rect">
            <a:avLst/>
          </a:prstGeom>
        </p:spPr>
      </p:pic>
      <p:pic>
        <p:nvPicPr>
          <p:cNvPr id="14" name="Picture 13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6" y="2236698"/>
            <a:ext cx="295875" cy="389965"/>
          </a:xfrm>
          <a:prstGeom prst="rect">
            <a:avLst/>
          </a:prstGeom>
        </p:spPr>
      </p:pic>
      <p:pic>
        <p:nvPicPr>
          <p:cNvPr id="15" name="Picture 14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06" y="2389098"/>
            <a:ext cx="295875" cy="3899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118" y="1030948"/>
            <a:ext cx="2151529" cy="1897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6585" y="3107765"/>
            <a:ext cx="13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in form of </a:t>
            </a:r>
            <a:r>
              <a:rPr lang="en-US" sz="1200" dirty="0" err="1" smtClean="0"/>
              <a:t>csv</a:t>
            </a:r>
            <a:r>
              <a:rPr lang="en-US" sz="1200" dirty="0" smtClean="0"/>
              <a:t> files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6" idx="4"/>
            <a:endCxn id="17" idx="1"/>
          </p:cNvCxnSpPr>
          <p:nvPr/>
        </p:nvCxnSpPr>
        <p:spPr>
          <a:xfrm>
            <a:off x="2181413" y="1979713"/>
            <a:ext cx="2614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7420" y="3107765"/>
            <a:ext cx="131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Feature Extractor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7" idx="2"/>
          </p:cNvCxnSpPr>
          <p:nvPr/>
        </p:nvCxnSpPr>
        <p:spPr>
          <a:xfrm flipH="1">
            <a:off x="5871882" y="2928477"/>
            <a:ext cx="1" cy="1404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Retina</dc:creator>
  <cp:lastModifiedBy>Retina</cp:lastModifiedBy>
  <cp:revision>3</cp:revision>
  <dcterms:created xsi:type="dcterms:W3CDTF">2015-07-08T19:35:17Z</dcterms:created>
  <dcterms:modified xsi:type="dcterms:W3CDTF">2015-07-08T20:01:05Z</dcterms:modified>
</cp:coreProperties>
</file>