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4.wmf" ContentType="image/x-wmf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36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36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7/14/15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3ABC738-605C-41C3-80B8-926317B99D39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wmf"/><Relationship Id="rId1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3440" y="875520"/>
            <a:ext cx="295560" cy="346680"/>
          </a:xfrm>
          <a:prstGeom prst="rect">
            <a:avLst/>
          </a:prstGeom>
          <a:ln>
            <a:noFill/>
          </a:ln>
        </p:spPr>
      </p:pic>
      <p:pic>
        <p:nvPicPr>
          <p:cNvPr id="4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5720" y="1011240"/>
            <a:ext cx="295560" cy="347040"/>
          </a:xfrm>
          <a:prstGeom prst="rect">
            <a:avLst/>
          </a:prstGeom>
          <a:ln>
            <a:noFill/>
          </a:ln>
        </p:spPr>
      </p:pic>
      <p:pic>
        <p:nvPicPr>
          <p:cNvPr id="41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38000" y="1146960"/>
            <a:ext cx="295560" cy="346680"/>
          </a:xfrm>
          <a:prstGeom prst="rect">
            <a:avLst/>
          </a:prstGeom>
          <a:ln>
            <a:noFill/>
          </a:ln>
        </p:spPr>
      </p:pic>
      <p:pic>
        <p:nvPicPr>
          <p:cNvPr id="42" name="Picture 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890640" y="1282680"/>
            <a:ext cx="295560" cy="346680"/>
          </a:xfrm>
          <a:prstGeom prst="rect">
            <a:avLst/>
          </a:prstGeom>
          <a:ln>
            <a:noFill/>
          </a:ln>
        </p:spPr>
      </p:pic>
      <p:pic>
        <p:nvPicPr>
          <p:cNvPr id="43" name="Picture 9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042920" y="1418400"/>
            <a:ext cx="295560" cy="34668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16800" y="1224360"/>
            <a:ext cx="295560" cy="346680"/>
          </a:xfrm>
          <a:prstGeom prst="rect">
            <a:avLst/>
          </a:prstGeom>
          <a:ln>
            <a:noFill/>
          </a:ln>
        </p:spPr>
      </p:pic>
      <p:pic>
        <p:nvPicPr>
          <p:cNvPr id="45" name="Picture 11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469080" y="1359720"/>
            <a:ext cx="295560" cy="346680"/>
          </a:xfrm>
          <a:prstGeom prst="rect">
            <a:avLst/>
          </a:prstGeom>
          <a:ln>
            <a:noFill/>
          </a:ln>
        </p:spPr>
      </p:pic>
      <p:pic>
        <p:nvPicPr>
          <p:cNvPr id="46" name="Picture 12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578880" y="1516320"/>
            <a:ext cx="295560" cy="346680"/>
          </a:xfrm>
          <a:prstGeom prst="rect">
            <a:avLst/>
          </a:prstGeom>
          <a:ln>
            <a:noFill/>
          </a:ln>
        </p:spPr>
      </p:pic>
      <p:pic>
        <p:nvPicPr>
          <p:cNvPr id="47" name="Picture 13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774000" y="1631160"/>
            <a:ext cx="295560" cy="346680"/>
          </a:xfrm>
          <a:prstGeom prst="rect">
            <a:avLst/>
          </a:prstGeom>
          <a:ln>
            <a:noFill/>
          </a:ln>
        </p:spPr>
      </p:pic>
      <p:pic>
        <p:nvPicPr>
          <p:cNvPr id="48" name="Picture 14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926280" y="1766880"/>
            <a:ext cx="295560" cy="34668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146520" y="2327760"/>
            <a:ext cx="131940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eX Gyre Bonum"/>
              </a:rPr>
              <a:t>Data in form of CSV files</a:t>
            </a:r>
            <a:endParaRPr/>
          </a:p>
        </p:txBody>
      </p:sp>
      <p:sp>
        <p:nvSpPr>
          <p:cNvPr id="50" name="CustomShape 2"/>
          <p:cNvSpPr/>
          <p:nvPr/>
        </p:nvSpPr>
        <p:spPr>
          <a:xfrm flipH="1">
            <a:off x="3797640" y="2629080"/>
            <a:ext cx="360" cy="424440"/>
          </a:xfrm>
          <a:prstGeom prst="straightConnector1">
            <a:avLst/>
          </a:prstGeom>
          <a:noFill/>
          <a:ln w="25560">
            <a:solidFill>
              <a:srgbClr val="808080"/>
            </a:solidFill>
            <a:round/>
            <a:tailEnd len="med" type="triangle" w="med"/>
          </a:ln>
        </p:spPr>
      </p:sp>
      <p:pic>
        <p:nvPicPr>
          <p:cNvPr id="51" name="Picture 2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3406680" y="190800"/>
            <a:ext cx="836280" cy="836280"/>
          </a:xfrm>
          <a:prstGeom prst="rect">
            <a:avLst/>
          </a:prstGeom>
          <a:ln>
            <a:noFill/>
          </a:ln>
        </p:spPr>
      </p:pic>
      <p:sp>
        <p:nvSpPr>
          <p:cNvPr id="52" name="CustomShape 3"/>
          <p:cNvSpPr/>
          <p:nvPr/>
        </p:nvSpPr>
        <p:spPr>
          <a:xfrm>
            <a:off x="246240" y="315360"/>
            <a:ext cx="11959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eX Gyre Bonum"/>
              </a:rPr>
              <a:t>HDFS</a:t>
            </a:r>
            <a:endParaRPr/>
          </a:p>
        </p:txBody>
      </p:sp>
      <p:sp>
        <p:nvSpPr>
          <p:cNvPr id="53" name="CustomShape 4"/>
          <p:cNvSpPr/>
          <p:nvPr/>
        </p:nvSpPr>
        <p:spPr>
          <a:xfrm>
            <a:off x="2955600" y="4275000"/>
            <a:ext cx="168516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eX Gyre Bonum"/>
              </a:rPr>
              <a:t>Sample N x M feature matrix</a:t>
            </a:r>
            <a:endParaRPr/>
          </a:p>
        </p:txBody>
      </p:sp>
      <p:sp>
        <p:nvSpPr>
          <p:cNvPr id="54" name="CustomShape 5"/>
          <p:cNvSpPr/>
          <p:nvPr/>
        </p:nvSpPr>
        <p:spPr>
          <a:xfrm>
            <a:off x="2626200" y="1899720"/>
            <a:ext cx="2328120" cy="77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TeX Gyre Bonum"/>
              </a:rPr>
              <a:t>Feature extraction in Flink environment</a:t>
            </a:r>
            <a:endParaRPr/>
          </a:p>
        </p:txBody>
      </p:sp>
      <p:sp>
        <p:nvSpPr>
          <p:cNvPr id="55" name="CustomShape 6"/>
          <p:cNvSpPr/>
          <p:nvPr/>
        </p:nvSpPr>
        <p:spPr>
          <a:xfrm>
            <a:off x="1614240" y="1345680"/>
            <a:ext cx="982080" cy="360"/>
          </a:xfrm>
          <a:prstGeom prst="straightConnector1">
            <a:avLst/>
          </a:prstGeom>
          <a:noFill/>
          <a:ln w="25560">
            <a:solidFill>
              <a:srgbClr val="808080"/>
            </a:solidFill>
            <a:round/>
            <a:tailEnd len="med" type="triangle" w="med"/>
          </a:ln>
        </p:spPr>
      </p:sp>
      <p:pic>
        <p:nvPicPr>
          <p:cNvPr id="56" name="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3005640" y="3138840"/>
            <a:ext cx="1562040" cy="1104840"/>
          </a:xfrm>
          <a:prstGeom prst="rect">
            <a:avLst/>
          </a:prstGeom>
          <a:ln>
            <a:noFill/>
          </a:ln>
        </p:spPr>
      </p:pic>
      <p:sp>
        <p:nvSpPr>
          <p:cNvPr id="57" name="TextShape 7"/>
          <p:cNvSpPr txBox="1"/>
          <p:nvPr/>
        </p:nvSpPr>
        <p:spPr>
          <a:xfrm>
            <a:off x="3180960" y="1100160"/>
            <a:ext cx="1224720" cy="70668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eX Gyre Bonum"/>
              </a:rPr>
              <a:t>Feature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eX Gyre Bonum"/>
              </a:rPr>
              <a:t>Extractor</a:t>
            </a:r>
            <a:endParaRPr/>
          </a:p>
        </p:txBody>
      </p:sp>
      <p:sp>
        <p:nvSpPr>
          <p:cNvPr id="58" name="CustomShape 8"/>
          <p:cNvSpPr/>
          <p:nvPr/>
        </p:nvSpPr>
        <p:spPr>
          <a:xfrm>
            <a:off x="2723760" y="58320"/>
            <a:ext cx="2194560" cy="2468880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</p:sp>
      <p:sp>
        <p:nvSpPr>
          <p:cNvPr id="59" name="CustomShape 9"/>
          <p:cNvSpPr/>
          <p:nvPr/>
        </p:nvSpPr>
        <p:spPr>
          <a:xfrm>
            <a:off x="58320" y="244080"/>
            <a:ext cx="1463040" cy="1962000"/>
          </a:xfrm>
          <a:prstGeom prst="flowChartMagneticDisk">
            <a:avLst/>
          </a:prstGeom>
          <a:noFill/>
          <a:ln>
            <a:solidFill>
              <a:srgbClr val="808080"/>
            </a:solidFill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