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7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609630" y="15203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796" y="3115746"/>
            <a:ext cx="3217333" cy="23500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14798" y="3759200"/>
            <a:ext cx="1405466" cy="118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81868" y="2980268"/>
            <a:ext cx="2438396" cy="77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3358311" y="3081854"/>
            <a:ext cx="4735834" cy="370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525"/>
            <a:ext cx="822960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</a:t>
            </a:r>
            <a:r>
              <a:rPr lang="en-US" sz="1100" dirty="0" smtClean="0">
                <a:latin typeface="Times"/>
                <a:cs typeface="Times"/>
              </a:rPr>
              <a:t>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Auto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29112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input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152110"/>
            <a:ext cx="56094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Most common used for dimensionality </a:t>
            </a:r>
            <a:r>
              <a:rPr lang="en-US" sz="2400" smtClean="0"/>
              <a:t>reduction purposes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188</Words>
  <Application>Microsoft Macintosh PowerPoint</Application>
  <PresentationFormat>On-screen Show (4:3)</PresentationFormat>
  <Paragraphs>38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Deep Learning Auto Encoder</vt:lpstr>
      <vt:lpstr>Methodology</vt:lpstr>
      <vt:lpstr>Experiments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19</cp:revision>
  <dcterms:created xsi:type="dcterms:W3CDTF">2015-07-13T12:25:51Z</dcterms:created>
  <dcterms:modified xsi:type="dcterms:W3CDTF">2015-07-13T17:55:08Z</dcterms:modified>
</cp:coreProperties>
</file>