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478125" y="612600"/>
            <a:ext cx="1180353" cy="1897529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42918" y="965958"/>
            <a:ext cx="1022013" cy="1391021"/>
            <a:chOff x="369620" y="626051"/>
            <a:chExt cx="1022013" cy="1391021"/>
          </a:xfrm>
        </p:grpSpPr>
        <p:pic>
          <p:nvPicPr>
            <p:cNvPr id="4" name="Picture 3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158" y="626051"/>
              <a:ext cx="295875" cy="389965"/>
            </a:xfrm>
            <a:prstGeom prst="rect">
              <a:avLst/>
            </a:prstGeom>
          </p:spPr>
        </p:pic>
        <p:pic>
          <p:nvPicPr>
            <p:cNvPr id="7" name="Picture 6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558" y="778451"/>
              <a:ext cx="295875" cy="389965"/>
            </a:xfrm>
            <a:prstGeom prst="rect">
              <a:avLst/>
            </a:prstGeom>
          </p:spPr>
        </p:pic>
        <p:pic>
          <p:nvPicPr>
            <p:cNvPr id="8" name="Picture 7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58" y="930851"/>
              <a:ext cx="295875" cy="389965"/>
            </a:xfrm>
            <a:prstGeom prst="rect">
              <a:avLst/>
            </a:prstGeom>
          </p:spPr>
        </p:pic>
        <p:pic>
          <p:nvPicPr>
            <p:cNvPr id="9" name="Picture 8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358" y="1083251"/>
              <a:ext cx="295875" cy="389965"/>
            </a:xfrm>
            <a:prstGeom prst="rect">
              <a:avLst/>
            </a:prstGeom>
          </p:spPr>
        </p:pic>
        <p:pic>
          <p:nvPicPr>
            <p:cNvPr id="10" name="Picture 9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58" y="1235651"/>
              <a:ext cx="295875" cy="389965"/>
            </a:xfrm>
            <a:prstGeom prst="rect">
              <a:avLst/>
            </a:prstGeom>
          </p:spPr>
        </p:pic>
        <p:pic>
          <p:nvPicPr>
            <p:cNvPr id="11" name="Picture 10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0" y="1017507"/>
              <a:ext cx="295875" cy="389965"/>
            </a:xfrm>
            <a:prstGeom prst="rect">
              <a:avLst/>
            </a:prstGeom>
          </p:spPr>
        </p:pic>
        <p:pic>
          <p:nvPicPr>
            <p:cNvPr id="12" name="Picture 11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20" y="1169907"/>
              <a:ext cx="295875" cy="389965"/>
            </a:xfrm>
            <a:prstGeom prst="rect">
              <a:avLst/>
            </a:prstGeom>
          </p:spPr>
        </p:pic>
        <p:pic>
          <p:nvPicPr>
            <p:cNvPr id="13" name="Picture 12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64" y="1345468"/>
              <a:ext cx="295875" cy="389965"/>
            </a:xfrm>
            <a:prstGeom prst="rect">
              <a:avLst/>
            </a:prstGeom>
          </p:spPr>
        </p:pic>
        <p:pic>
          <p:nvPicPr>
            <p:cNvPr id="14" name="Picture 13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20" y="1474707"/>
              <a:ext cx="295875" cy="389965"/>
            </a:xfrm>
            <a:prstGeom prst="rect">
              <a:avLst/>
            </a:prstGeom>
          </p:spPr>
        </p:pic>
        <p:pic>
          <p:nvPicPr>
            <p:cNvPr id="15" name="Picture 14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220" y="1627107"/>
              <a:ext cx="295875" cy="389965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3152604" y="1325310"/>
            <a:ext cx="1265080" cy="775427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3650" y="2689417"/>
            <a:ext cx="131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/>
                <a:cs typeface="Times"/>
              </a:rPr>
              <a:t>Data in form of </a:t>
            </a:r>
            <a:r>
              <a:rPr lang="en-US" sz="1200" dirty="0" err="1" smtClean="0">
                <a:latin typeface="Times"/>
                <a:cs typeface="Times"/>
              </a:rPr>
              <a:t>csv</a:t>
            </a:r>
            <a:r>
              <a:rPr lang="en-US" sz="1200" dirty="0" smtClean="0">
                <a:latin typeface="Times"/>
                <a:cs typeface="Times"/>
              </a:rPr>
              <a:t> </a:t>
            </a:r>
            <a:r>
              <a:rPr lang="en-US" sz="1200" dirty="0" smtClean="0">
                <a:latin typeface="Times"/>
                <a:cs typeface="Times"/>
              </a:rPr>
              <a:t>files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5188" y="1408975"/>
            <a:ext cx="131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</a:t>
            </a:r>
            <a:r>
              <a:rPr lang="en-US" dirty="0" smtClean="0"/>
              <a:t>Extractor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726297" y="2808942"/>
            <a:ext cx="1" cy="5326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flink_squirrel_200_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13" y="334713"/>
            <a:ext cx="836693" cy="836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4603" y="304831"/>
            <a:ext cx="2163389" cy="2384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2262" y="243268"/>
            <a:ext cx="119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HDFS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25410"/>
              </p:ext>
            </p:extLst>
          </p:nvPr>
        </p:nvGraphicFramePr>
        <p:xfrm>
          <a:off x="2939657" y="3401366"/>
          <a:ext cx="1573281" cy="110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981200" imgH="1397000" progId="Equation.3">
                  <p:embed/>
                </p:oleObj>
              </mc:Choice>
              <mc:Fallback>
                <p:oleObj name="Equation" r:id="rId5" imgW="1981200" imgH="139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9657" y="3401366"/>
                        <a:ext cx="1573281" cy="110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83565" y="4527178"/>
            <a:ext cx="168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Sample x Dimension matrix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4248" y="2151541"/>
            <a:ext cx="207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Feature extraction in </a:t>
            </a:r>
            <a:r>
              <a:rPr lang="en-US" sz="1400" dirty="0" err="1" smtClean="0">
                <a:latin typeface="Times"/>
                <a:cs typeface="Times"/>
              </a:rPr>
              <a:t>Flink</a:t>
            </a:r>
            <a:r>
              <a:rPr lang="en-US" sz="1400" dirty="0">
                <a:latin typeface="Times"/>
                <a:cs typeface="Times"/>
              </a:rPr>
              <a:t> </a:t>
            </a:r>
            <a:endParaRPr lang="en-US" sz="1400" dirty="0" smtClean="0">
              <a:latin typeface="Times"/>
              <a:cs typeface="Times"/>
            </a:endParaRPr>
          </a:p>
          <a:p>
            <a:r>
              <a:rPr lang="en-US" sz="1400" dirty="0" smtClean="0">
                <a:latin typeface="Times"/>
                <a:cs typeface="Times"/>
              </a:rPr>
              <a:t>environment</a:t>
            </a:r>
            <a:endParaRPr lang="en-US" sz="1400" dirty="0">
              <a:latin typeface="Times"/>
              <a:cs typeface="Time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78001" y="1561365"/>
            <a:ext cx="762015" cy="141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5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18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Retina</dc:creator>
  <cp:lastModifiedBy>Retina</cp:lastModifiedBy>
  <cp:revision>14</cp:revision>
  <dcterms:created xsi:type="dcterms:W3CDTF">2015-07-08T19:35:17Z</dcterms:created>
  <dcterms:modified xsi:type="dcterms:W3CDTF">2015-07-12T12:34:18Z</dcterms:modified>
</cp:coreProperties>
</file>