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7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Distortion of results by junk drives through:</a:t>
            </a:r>
            <a:endParaRPr lang="en-US" dirty="0"/>
          </a:p>
          <a:p>
            <a:r>
              <a:rPr lang="en-US" dirty="0" smtClean="0"/>
              <a:t>Influencing the model</a:t>
            </a:r>
          </a:p>
          <a:p>
            <a:r>
              <a:rPr lang="en-US" dirty="0" smtClean="0"/>
              <a:t>Distorting the probabilities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Direct </a:t>
            </a:r>
            <a:r>
              <a:rPr lang="en-US" dirty="0" err="1" smtClean="0"/>
              <a:t>influency</a:t>
            </a:r>
            <a:r>
              <a:rPr lang="en-US" dirty="0" smtClean="0"/>
              <a:t> on FPR and TPR -</a:t>
            </a:r>
            <a:r>
              <a:rPr lang="en-US" smtClean="0"/>
              <a:t>&gt; AUC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194996"/>
            <a:ext cx="3217333" cy="23500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3968750" y="3370011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3081868" y="3000375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</a:t>
            </a:r>
            <a:r>
              <a:rPr lang="en-US" sz="1100" dirty="0" smtClean="0">
                <a:latin typeface="Times"/>
                <a:cs typeface="Times"/>
              </a:rPr>
              <a:t>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Learning Auto 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29112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input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152110"/>
            <a:ext cx="56094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72209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252</Words>
  <Application>Microsoft Macintosh PowerPoint</Application>
  <PresentationFormat>On-screen Show (4:3)</PresentationFormat>
  <Paragraphs>59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Microsoft Equation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 Encoder</vt:lpstr>
      <vt:lpstr>Methodology</vt:lpstr>
      <vt:lpstr>Experiments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30</cp:revision>
  <dcterms:created xsi:type="dcterms:W3CDTF">2015-07-13T12:25:51Z</dcterms:created>
  <dcterms:modified xsi:type="dcterms:W3CDTF">2015-07-14T11:12:44Z</dcterms:modified>
</cp:coreProperties>
</file>