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23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77" r:id="rId10"/>
    <p:sldId id="268" r:id="rId11"/>
    <p:sldId id="270" r:id="rId12"/>
    <p:sldId id="271" r:id="rId13"/>
    <p:sldId id="267" r:id="rId14"/>
    <p:sldId id="279" r:id="rId15"/>
    <p:sldId id="278" r:id="rId16"/>
    <p:sldId id="272" r:id="rId17"/>
    <p:sldId id="273" r:id="rId18"/>
    <p:sldId id="275" r:id="rId19"/>
    <p:sldId id="262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92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0.png"/><Relationship Id="rId5" Type="http://schemas.openxmlformats.org/officeDocument/2006/relationships/image" Target="../media/image12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image" Target="../media/image1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.emf"/><Relationship Id="rId9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71136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general model for all drivers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0.53014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6375" y="949216"/>
            <a:ext cx="789145" cy="4153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596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r>
              <a:rPr lang="en-US" baseline="30000" dirty="0" smtClean="0"/>
              <a:t>st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Generalization of model too high</a:t>
            </a:r>
          </a:p>
          <a:p>
            <a:r>
              <a:rPr lang="en-US" dirty="0" smtClean="0"/>
              <a:t>Wide variance between drivers</a:t>
            </a:r>
          </a:p>
          <a:p>
            <a:r>
              <a:rPr lang="en-US" dirty="0" smtClean="0"/>
              <a:t>Finding optimal parameters is tough</a:t>
            </a:r>
          </a:p>
          <a:p>
            <a:pPr lvl="1"/>
            <a:r>
              <a:rPr lang="en-US" dirty="0" smtClean="0"/>
              <a:t>No labels, means no feedback</a:t>
            </a:r>
          </a:p>
          <a:p>
            <a:endParaRPr lang="en-US" dirty="0"/>
          </a:p>
        </p:txBody>
      </p:sp>
      <p:pic>
        <p:nvPicPr>
          <p:cNvPr id="4" name="Picture 3" descr="kaggle-resul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2" b="18103"/>
          <a:stretch/>
        </p:blipFill>
        <p:spPr>
          <a:xfrm>
            <a:off x="0" y="1587500"/>
            <a:ext cx="9144000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8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0377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0.61897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6375" y="949216"/>
            <a:ext cx="789145" cy="4153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65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62126"/>
            <a:ext cx="8229600" cy="2474912"/>
          </a:xfrm>
        </p:spPr>
        <p:txBody>
          <a:bodyPr/>
          <a:lstStyle/>
          <a:p>
            <a:r>
              <a:rPr lang="en-US" dirty="0" smtClean="0"/>
              <a:t>Find 15 trips with highes</a:t>
            </a:r>
            <a:r>
              <a:rPr lang="en-US" dirty="0" smtClean="0"/>
              <a:t>t reconstruction error</a:t>
            </a:r>
          </a:p>
          <a:p>
            <a:r>
              <a:rPr lang="en-US" dirty="0" smtClean="0"/>
              <a:t>Visualize trips with </a:t>
            </a:r>
            <a:r>
              <a:rPr lang="en-US" dirty="0" err="1" smtClean="0"/>
              <a:t>matplot</a:t>
            </a:r>
            <a:r>
              <a:rPr lang="en-US" dirty="0" smtClean="0"/>
              <a:t>-lib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376639"/>
            <a:ext cx="6397626" cy="49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1481138"/>
            <a:ext cx="3267873" cy="2535237"/>
          </a:xfrm>
          <a:prstGeom prst="rect">
            <a:avLst/>
          </a:prstGeom>
        </p:spPr>
      </p:pic>
      <p:pic>
        <p:nvPicPr>
          <p:cNvPr id="6" name="Picture 5" descr="D_1634_wo_1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7" y="3292713"/>
            <a:ext cx="3267873" cy="2535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206875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of driver 1634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26125" y="6018450"/>
            <a:ext cx="24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but trip #136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5" y="1481138"/>
            <a:ext cx="384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Dataset apparently still contains junk drives…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5" y="4905593"/>
            <a:ext cx="384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… that seem to be spoiling the model and / or predictions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r>
              <a:rPr lang="en-US" baseline="30000" dirty="0" smtClean="0"/>
              <a:t>nd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Noisy data seems to influence our model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5" name="Picture 4" descr="kaggle-result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 b="17629"/>
          <a:stretch/>
        </p:blipFill>
        <p:spPr>
          <a:xfrm>
            <a:off x="15875" y="1587500"/>
            <a:ext cx="9144000" cy="1936750"/>
          </a:xfrm>
          <a:prstGeom prst="rect">
            <a:avLst/>
          </a:prstGeom>
        </p:spPr>
      </p:pic>
      <p:pic>
        <p:nvPicPr>
          <p:cNvPr id="9" name="Picture 8" descr="CodeCogsEq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745163"/>
            <a:ext cx="3263900" cy="77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ggle-resul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4430931"/>
            <a:ext cx="2485010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06149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6" imgW="1981200" imgH="1397000" progId="Equation.3">
                    <p:embed/>
                  </p:oleObj>
                </mc:Choice>
                <mc:Fallback>
                  <p:oleObj name="Equation" r:id="rId6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</a:p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Discounting highest two confidence scores per driver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0.62390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4077" y="5609481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952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out of 1,529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6375" y="949216"/>
            <a:ext cx="789145" cy="4153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Better results after accounting for an arbitrary number of junk drives per driver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4" name="Picture 3" descr="kaggle-result-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7"/>
          <a:stretch/>
        </p:blipFill>
        <p:spPr>
          <a:xfrm>
            <a:off x="0" y="1587500"/>
            <a:ext cx="9144000" cy="2063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AUC score of 0.62390 far from reliable outlier detection</a:t>
            </a:r>
          </a:p>
          <a:p>
            <a:r>
              <a:rPr lang="en-US" dirty="0" smtClean="0"/>
              <a:t>But still better than the 0.5 benchmark</a:t>
            </a:r>
          </a:p>
          <a:p>
            <a:r>
              <a:rPr lang="en-US" dirty="0" smtClean="0"/>
              <a:t>Spend more time on cleaning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 for future work:</a:t>
            </a:r>
          </a:p>
          <a:p>
            <a:r>
              <a:rPr lang="en-US" dirty="0" smtClean="0"/>
              <a:t>Use cleaner dataset</a:t>
            </a:r>
          </a:p>
          <a:p>
            <a:r>
              <a:rPr lang="en-US" dirty="0" smtClean="0"/>
              <a:t>If possible with features already given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 &amp; Results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644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26"/>
            <a:ext cx="8229600" cy="5634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Were you surprised by any of your findings?</a:t>
            </a: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I was surprised at the number of junk runs there were. Some of the drivers had 30, 40 or more junk runs!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"/>
                <a:cs typeface="Times"/>
              </a:rPr>
              <a:t>Scott </a:t>
            </a:r>
            <a:r>
              <a:rPr lang="en-US" sz="2000" dirty="0" err="1" smtClean="0">
                <a:latin typeface="Times"/>
                <a:cs typeface="Times"/>
              </a:rPr>
              <a:t>Hartshorn</a:t>
            </a:r>
            <a:r>
              <a:rPr lang="en-US" sz="2000" dirty="0" smtClean="0">
                <a:latin typeface="Times"/>
                <a:cs typeface="Times"/>
              </a:rPr>
              <a:t> (2</a:t>
            </a:r>
            <a:r>
              <a:rPr lang="en-US" sz="2000" baseline="30000" dirty="0" smtClean="0">
                <a:latin typeface="Times"/>
                <a:cs typeface="Times"/>
              </a:rPr>
              <a:t>nd</a:t>
            </a:r>
            <a:r>
              <a:rPr lang="en-US" sz="2000" dirty="0" smtClean="0">
                <a:latin typeface="Times"/>
                <a:cs typeface="Times"/>
              </a:rPr>
              <a:t> place in the AXA Driver Telematics </a:t>
            </a:r>
            <a:br>
              <a:rPr lang="en-US" sz="2000" dirty="0" smtClean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>challenge on </a:t>
            </a:r>
            <a:r>
              <a:rPr lang="en-US" sz="2000" dirty="0" err="1" smtClean="0">
                <a:latin typeface="Times"/>
                <a:cs typeface="Times"/>
              </a:rPr>
              <a:t>Kaggle.com</a:t>
            </a:r>
            <a:r>
              <a:rPr lang="en-US" sz="2000" dirty="0" smtClean="0">
                <a:latin typeface="Times"/>
                <a:cs typeface="Times"/>
              </a:rPr>
              <a:t>)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466755" y="14568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921" y="2401371"/>
            <a:ext cx="3217333" cy="235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8750" y="3322386"/>
            <a:ext cx="1781171" cy="455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81868" y="2952750"/>
            <a:ext cx="2668053" cy="3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4524375" y="3322486"/>
            <a:ext cx="3982520" cy="311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2023525"/>
            <a:ext cx="852805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4000500"/>
            <a:ext cx="393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Fundamental assumption: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Amount of normal data points exceeds the amount of anomalous data points by far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Foundations: Deep </a:t>
            </a:r>
            <a:r>
              <a:rPr lang="en-US" sz="3600" dirty="0" smtClean="0"/>
              <a:t>Learning </a:t>
            </a:r>
            <a:r>
              <a:rPr lang="en-US" sz="3600" dirty="0" smtClean="0"/>
              <a:t>Auto-Encoder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32349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</a:t>
            </a:r>
            <a:r>
              <a:rPr lang="en-US" sz="2400" dirty="0" smtClean="0"/>
              <a:t>input</a:t>
            </a:r>
            <a:endParaRPr lang="en-US" sz="24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390235"/>
            <a:ext cx="873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Ø"/>
            </a:pPr>
            <a:r>
              <a:rPr lang="en-US" sz="2400" dirty="0" smtClean="0"/>
              <a:t>Most commonly used for dimensionality reduction purposes</a:t>
            </a:r>
          </a:p>
          <a:p>
            <a:pPr algn="ctr"/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0125" y="2270036"/>
            <a:ext cx="5258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Provided by </a:t>
            </a:r>
            <a:r>
              <a:rPr lang="en-US" sz="2400" dirty="0" err="1" smtClean="0"/>
              <a:t>Kaggle.com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5.92 GB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2736 Driver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200 Trips each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X- / Y-coordinates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Folder- / File- based </a:t>
            </a:r>
            <a:r>
              <a:rPr lang="en-US" sz="2400" dirty="0" smtClean="0"/>
              <a:t>structure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/>
              <a:t>Anonymized</a:t>
            </a:r>
            <a:r>
              <a:rPr lang="en-US" sz="2400" dirty="0" smtClean="0"/>
              <a:t> by cropping &amp; rotation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Trips start at (0,0)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380431"/>
            <a:ext cx="1090491" cy="109049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0" y="1396306"/>
            <a:ext cx="1619250" cy="2032694"/>
            <a:chOff x="4175125" y="1396306"/>
            <a:chExt cx="1619250" cy="2032694"/>
          </a:xfrm>
        </p:grpSpPr>
        <p:pic>
          <p:nvPicPr>
            <p:cNvPr id="5" name="Picture 4" descr="flink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07" y="1647825"/>
              <a:ext cx="693615" cy="69361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385935" y="2416785"/>
              <a:ext cx="1265080" cy="7754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8519" y="2500450"/>
              <a:ext cx="131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Feature Extractor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5125" y="1396306"/>
              <a:ext cx="1619250" cy="2032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1000" y="2692453"/>
            <a:ext cx="841375" cy="863547"/>
            <a:chOff x="2921000" y="2692453"/>
            <a:chExt cx="841375" cy="8635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21000" y="2692453"/>
              <a:ext cx="841375" cy="8635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8000" y="2692453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15025" y="3146781"/>
            <a:ext cx="625475" cy="1708827"/>
            <a:chOff x="4188557" y="2368906"/>
            <a:chExt cx="625475" cy="1708827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188557" y="2368906"/>
              <a:ext cx="593725" cy="1708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64782" y="3185527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46767" y="3833258"/>
            <a:ext cx="1685465" cy="2501835"/>
            <a:chOff x="4046767" y="3833258"/>
            <a:chExt cx="1685465" cy="250183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985131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7" imgW="1981200" imgH="1397000" progId="Equation.3">
                    <p:embed/>
                  </p:oleObj>
                </mc:Choice>
                <mc:Fallback>
                  <p:oleObj name="Equation" r:id="rId7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4957" y="3833258"/>
              <a:ext cx="446943" cy="863599"/>
              <a:chOff x="4490182" y="3696733"/>
              <a:chExt cx="446943" cy="86359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937125" y="3696733"/>
                <a:ext cx="0" cy="8635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90182" y="382166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6198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33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04125" y="3219450"/>
            <a:ext cx="349250" cy="1289050"/>
            <a:chOff x="4310917" y="1630163"/>
            <a:chExt cx="349250" cy="128905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10917" y="1630163"/>
              <a:ext cx="0" cy="128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10917" y="2024379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83376" y="4580766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500" y="949216"/>
            <a:ext cx="789145" cy="4153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235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</TotalTime>
  <Words>619</Words>
  <Application>Microsoft Macintosh PowerPoint</Application>
  <PresentationFormat>On-screen Show (4:3)</PresentationFormat>
  <Paragraphs>157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Foundations: Deep Learning Auto-Encoder</vt:lpstr>
      <vt:lpstr>Dataset</vt:lpstr>
      <vt:lpstr>Methodology</vt:lpstr>
      <vt:lpstr>1st Experiment</vt:lpstr>
      <vt:lpstr>Conclusions 1st Experiment </vt:lpstr>
      <vt:lpstr>2nd Experiment</vt:lpstr>
      <vt:lpstr>Visual Exploration</vt:lpstr>
      <vt:lpstr>Visual Exploration</vt:lpstr>
      <vt:lpstr>Visual Exploration</vt:lpstr>
      <vt:lpstr>Conclusions 2nd Experiment </vt:lpstr>
      <vt:lpstr>3rd Experiment</vt:lpstr>
      <vt:lpstr>Conclusions 3rd Experiment </vt:lpstr>
      <vt:lpstr>Conclusion</vt:lpstr>
      <vt:lpstr>Thank you for your attention!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58</cp:revision>
  <dcterms:created xsi:type="dcterms:W3CDTF">2015-07-13T12:25:51Z</dcterms:created>
  <dcterms:modified xsi:type="dcterms:W3CDTF">2015-07-15T05:22:59Z</dcterms:modified>
</cp:coreProperties>
</file>