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F3501-4D4E-411E-B849-4CFD2005E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6DC875-AF30-49EF-9B12-2CF1990CB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BDBF43-C945-4E14-AA0D-E82C9E69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2DB-13EE-4288-B744-1741AFFB34E3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137909-3353-4606-B18C-08766CD1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870FE9-A0EC-45CB-8D97-EB77D9B7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976-446D-4BB4-9F49-D3BD97F5A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60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DE1D4-1A2C-4F5E-9245-61EF21BA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4CF28C-07CB-40E0-88B4-D4C11B327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D45818-CBDD-477B-BCCA-6C2A0027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2DB-13EE-4288-B744-1741AFFB34E3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8CBE35-BE0E-4766-862A-625B9A9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012B4A-A70C-4346-8159-DFC43455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976-446D-4BB4-9F49-D3BD97F5A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8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9A45D7-143C-4F55-92A4-8B9508E6A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453B22-7DAC-4B25-87BF-D6E28A809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8A7B3-A0C4-4883-977D-1AD86278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2DB-13EE-4288-B744-1741AFFB34E3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34B03-F28A-4E98-B9BE-95365F24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C12C14-EE20-4818-BE8F-C8E29173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976-446D-4BB4-9F49-D3BD97F5A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95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21691-426A-4B51-9F01-A05AD606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05D6F1-6CBB-4B54-87C2-4B7FF5A7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7FA688-AA60-46C8-8C1A-2DEB4576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2DB-13EE-4288-B744-1741AFFB34E3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700E9-CF95-4FDF-A62B-06EE4779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431D61-71AC-4D08-A8D5-E2AA6E1F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976-446D-4BB4-9F49-D3BD97F5A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3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C914A-E7C6-43AD-BC45-4D364B50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98D74A-7DF6-46E7-AC9D-82AE2166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D4536-206A-4D27-886E-5A652DCE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2DB-13EE-4288-B744-1741AFFB34E3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9A34A7-DF6B-43B2-AC5B-10E63302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B5EA5-4E1E-4BB9-B375-EB396858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976-446D-4BB4-9F49-D3BD97F5A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64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28F49-571F-436E-870D-CA52C423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0969EF-0633-4875-859F-23EE87CC0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047431-47E3-4A78-BE90-2FFF2CA51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08E4B4-6347-402B-9281-BCCBA6D4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2DB-13EE-4288-B744-1741AFFB34E3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23EF1E-61D4-441A-B6B9-FD587D5C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1EC2F8-D056-4B1F-862D-2FAFD2D4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976-446D-4BB4-9F49-D3BD97F5A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51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D166F-88A3-4DFB-A987-0197CC1D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C395AD-1429-401A-99BA-D68E5BF3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3E0CDF-24DB-4946-A351-FA35E6929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27FF37-9ABE-449D-83AC-68F244B85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AD4EB1-3F8C-4154-82A7-328D677ED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7E0E4E-52FD-4196-9C79-CD12BB0D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2DB-13EE-4288-B744-1741AFFB34E3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E6853E-5898-4B67-AB37-27A37946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4FB018-0430-4DA3-865E-3BED22D6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976-446D-4BB4-9F49-D3BD97F5A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8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C4CB2-0DF5-4E77-A571-A51CC8A3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FC34BB-020C-4062-87B7-99C576F1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2DB-13EE-4288-B744-1741AFFB34E3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4A4280-4FDD-4B8B-A418-D47F63BC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AF46FD-A62E-4635-BC57-C26F46A9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976-446D-4BB4-9F49-D3BD97F5A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94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5EB212-B9A2-45C6-8B91-97D2A43D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2DB-13EE-4288-B744-1741AFFB34E3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751DC6-4112-4D80-86AC-B906B9BA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A1C8C8-EEFA-47E0-A99D-BD3050A0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976-446D-4BB4-9F49-D3BD97F5A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63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6995D-152D-4349-943B-3C91A22A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1A893-8598-4C98-80DE-764F1404F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8DE3F3-E569-4315-994A-7BB562A99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945F23-5BF3-4444-9225-DF81F656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2DB-13EE-4288-B744-1741AFFB34E3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729287-CECD-491C-A3E5-C447EDD5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ED9152-099C-49C7-AAE6-AFC36189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976-446D-4BB4-9F49-D3BD97F5A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3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23F00-2F3F-4D06-96EB-4CA6DB62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F97E14-3B46-40CE-BDAB-07D33C88D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714671-1A21-47DF-ABB8-12AF6D586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C34A00-3FA0-4159-B4EE-783ED171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2DB-13EE-4288-B744-1741AFFB34E3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2A372C-5CB3-4FD6-ABED-4629500D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444F12-1E15-4700-BDCC-E62823FD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976-446D-4BB4-9F49-D3BD97F5A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76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6EB4CE-8F9D-4A0B-A4CD-67F4338E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643DBC-3AA2-40A6-AE59-7625DA104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8E157-0B7E-4480-BDE1-6C3BF1EC7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32DB-13EE-4288-B744-1741AFFB34E3}" type="datetimeFigureOut">
              <a:rPr lang="pt-BR" smtClean="0"/>
              <a:t>08/02/2022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55BF96-F668-4B1A-82EC-EB10A2A46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9C850E-89F4-4610-B441-FC5A1BC0B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51976-446D-4BB4-9F49-D3BD97F5A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64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F1FC8-AB80-40A0-B10A-B30345F53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Visualization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AF1863-E2BC-4575-81E9-CF2EFB9FC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Provas de Atletismo</a:t>
            </a:r>
          </a:p>
        </p:txBody>
      </p:sp>
    </p:spTree>
    <p:extLst>
      <p:ext uri="{BB962C8B-B14F-4D97-AF65-F5344CB8AC3E}">
        <p14:creationId xmlns:p14="http://schemas.microsoft.com/office/powerpoint/2010/main" val="358576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11A15-2CFC-4979-9562-12789D13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WebScraping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0C0ABF-A7D4-489B-A34E-CB31DB72D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875"/>
            <a:ext cx="12192000" cy="622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4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4BB18-DD0A-4DB3-A217-3AA9A6A8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44" y="252584"/>
            <a:ext cx="10515600" cy="1325563"/>
          </a:xfrm>
        </p:spPr>
        <p:txBody>
          <a:bodyPr/>
          <a:lstStyle/>
          <a:p>
            <a:r>
              <a:rPr lang="pt-BR" dirty="0"/>
              <a:t>ERD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6CA2E2-558C-4021-9F5A-1142F91C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56" y="651772"/>
            <a:ext cx="9397088" cy="584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3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C4CC6-26B5-4E13-BF79-5C6B7692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CDE6F-C291-44DB-BD9C-5BF5A982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date_part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year</a:t>
            </a:r>
            <a:r>
              <a:rPr lang="pt-BR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C.data_prova_competicao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dataprova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cast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(A.</a:t>
            </a:r>
            <a:r>
              <a:rPr lang="pt-BR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pt-BR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pt-BR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float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</a:p>
          <a:p>
            <a:pPr algn="l"/>
            <a:r>
              <a:rPr lang="pt-BR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db_atl.tb_prova_competicao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C,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tb_atleta_prova_competicao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tb_prova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  </a:t>
            </a:r>
            <a:r>
              <a:rPr lang="pt-BR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endParaRPr lang="pt-BR" sz="1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C.cod_prova_competicao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A.cod_prova_competicao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C.cod_prova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P.cod_prova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P.nome_prova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pt-BR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Long</a:t>
            </a:r>
            <a:r>
              <a:rPr lang="pt-BR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Jump%'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P.genero_prova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'%</a:t>
            </a:r>
            <a:r>
              <a:rPr lang="pt-BR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Men</a:t>
            </a:r>
            <a:r>
              <a:rPr lang="pt-BR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%'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date_part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year</a:t>
            </a:r>
            <a:r>
              <a:rPr lang="pt-BR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C.data_prova_competicao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pt-B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2010</a:t>
            </a:r>
          </a:p>
          <a:p>
            <a:pPr algn="l"/>
            <a:r>
              <a:rPr lang="pt-BR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dataprova</a:t>
            </a:r>
            <a:endParaRPr lang="pt-B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pt-B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7.410704225352109 metros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760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do Office</vt:lpstr>
      <vt:lpstr>Data Visualization</vt:lpstr>
      <vt:lpstr>WebScraping</vt:lpstr>
      <vt:lpstr>ERD</vt:lpstr>
      <vt:lpstr>Exemplos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Andre Nunes</dc:creator>
  <cp:lastModifiedBy>Andre Nunes</cp:lastModifiedBy>
  <cp:revision>1</cp:revision>
  <dcterms:created xsi:type="dcterms:W3CDTF">2022-02-08T22:14:27Z</dcterms:created>
  <dcterms:modified xsi:type="dcterms:W3CDTF">2022-02-08T23:52:46Z</dcterms:modified>
</cp:coreProperties>
</file>