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68F3C7-CBBB-4FB2-B42B-44ACB1848095}" type="datetimeFigureOut">
              <a:rPr lang="pt-BR" smtClean="0"/>
              <a:t>07/01/2015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75CBF7-D396-4E2A-A813-188DCE59D17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r.spoj.com/problems/PLACA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ionlinejudge.com.br/judge/pt/challenges/view/35/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Francisco Arcos Filho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ord_decr_ch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1" y="1412776"/>
            <a:ext cx="6011789" cy="45365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exemplos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ord_decr_str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196752"/>
            <a:ext cx="6264696" cy="489785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exemplos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comparação pode ser usada em problemas cujo um elemento tem mais de um atributo e há desempates por esses atributos</a:t>
            </a:r>
          </a:p>
          <a:p>
            <a:endParaRPr lang="pt-BR" dirty="0" smtClean="0"/>
          </a:p>
          <a:p>
            <a:r>
              <a:rPr lang="pt-BR" dirty="0" smtClean="0"/>
              <a:t>A lógica de desempate é toda feita dentro do corpo da função de comparação</a:t>
            </a:r>
          </a:p>
          <a:p>
            <a:endParaRPr lang="pt-BR" dirty="0" smtClean="0"/>
          </a:p>
          <a:p>
            <a:r>
              <a:rPr lang="pt-BR" dirty="0" smtClean="0"/>
              <a:t>Geralmente modela-se os elementos a serem ordenados em um vetor de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Função de comparação -desempates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Problema:quem vai ser reprovado?</a:t>
            </a:r>
          </a:p>
          <a:p>
            <a:pPr lvl="1"/>
            <a:r>
              <a:rPr lang="pt-BR" i="1" dirty="0" smtClean="0">
                <a:hlinkClick r:id="rId2"/>
              </a:rPr>
              <a:t>http</a:t>
            </a:r>
            <a:r>
              <a:rPr lang="pt-BR" i="1" dirty="0" smtClean="0">
                <a:hlinkClick r:id="rId2"/>
              </a:rPr>
              <a:t>://br.spoj.com/problems/PLACAR</a:t>
            </a:r>
            <a:r>
              <a:rPr lang="pt-BR" i="1" dirty="0" smtClean="0">
                <a:hlinkClick r:id="rId2"/>
              </a:rPr>
              <a:t>/</a:t>
            </a:r>
            <a:endParaRPr lang="pt-BR" i="1" dirty="0" smtClean="0"/>
          </a:p>
          <a:p>
            <a:pPr lvl="1"/>
            <a:r>
              <a:rPr lang="pt-BR" dirty="0" smtClean="0"/>
              <a:t>Do site </a:t>
            </a:r>
            <a:r>
              <a:rPr lang="pt-BR" dirty="0" err="1" smtClean="0"/>
              <a:t>spoj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Tarefa: Nesse problema é dado o nome e a nota de N alunos e deseja-se saber o nome de  quem será reprovado. Os alunos são arrumados em ordem decrescente de nota, primeiramente, e, em caso de empate de notas(pois são inteiras entre 0 e 10), por ordem crescente de nomes</a:t>
            </a:r>
          </a:p>
          <a:p>
            <a:endParaRPr lang="pt-BR" dirty="0" smtClean="0"/>
          </a:p>
          <a:p>
            <a:r>
              <a:rPr lang="pt-BR" dirty="0" smtClean="0"/>
              <a:t>Solução: Ordenar segundo os critérios e imprimir o último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Quem vai ser reprovado?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lac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999566"/>
            <a:ext cx="3281043" cy="374643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Quem vai ser reprovado?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Quem vai ser reprovado?</a:t>
            </a:r>
            <a:endParaRPr lang="pt-BR" dirty="0"/>
          </a:p>
        </p:txBody>
      </p:sp>
      <p:pic>
        <p:nvPicPr>
          <p:cNvPr id="7" name="Espaço Reservado para Conteúdo 6" descr="placar_cod_ma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124744"/>
            <a:ext cx="5946666" cy="53768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Aqui o corpo da função de comparação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Quem vai ser reprovado?</a:t>
            </a:r>
            <a:endParaRPr lang="pt-BR" dirty="0"/>
          </a:p>
        </p:txBody>
      </p:sp>
      <p:pic>
        <p:nvPicPr>
          <p:cNvPr id="4" name="Imagem 3" descr="placar_cod_c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708920"/>
            <a:ext cx="8792651" cy="16097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função </a:t>
            </a:r>
            <a:r>
              <a:rPr lang="pt-BR" dirty="0" err="1" smtClean="0"/>
              <a:t>sort</a:t>
            </a:r>
            <a:r>
              <a:rPr lang="pt-BR" dirty="0" smtClean="0"/>
              <a:t>() é muito similar a </a:t>
            </a:r>
            <a:r>
              <a:rPr lang="pt-BR" dirty="0" err="1" smtClean="0"/>
              <a:t>qsort</a:t>
            </a:r>
            <a:r>
              <a:rPr lang="pt-BR" dirty="0" smtClean="0"/>
              <a:t>() de c, porém, com algumas melhorias</a:t>
            </a:r>
          </a:p>
          <a:p>
            <a:endParaRPr lang="pt-BR" dirty="0" smtClean="0"/>
          </a:p>
          <a:p>
            <a:r>
              <a:rPr lang="pt-BR" dirty="0" smtClean="0"/>
              <a:t>Ela pertence a biblioteca </a:t>
            </a:r>
            <a:r>
              <a:rPr lang="pt-BR" dirty="0" err="1" smtClean="0"/>
              <a:t>algorithm</a:t>
            </a:r>
            <a:r>
              <a:rPr lang="pt-BR" dirty="0" smtClean="0"/>
              <a:t> do c++</a:t>
            </a:r>
          </a:p>
          <a:p>
            <a:endParaRPr lang="pt-BR" dirty="0" smtClean="0"/>
          </a:p>
          <a:p>
            <a:r>
              <a:rPr lang="pt-BR" dirty="0" smtClean="0"/>
              <a:t>Ela só precisa de no mínimo dois argumentos pra funcionar:O primeiro e o último endereço de posições do vetor(mesmo que </a:t>
            </a:r>
            <a:r>
              <a:rPr lang="pt-BR" dirty="0" err="1" smtClean="0"/>
              <a:t>nomeDo</a:t>
            </a:r>
            <a:r>
              <a:rPr lang="pt-BR" dirty="0" err="1" smtClean="0"/>
              <a:t>V</a:t>
            </a:r>
            <a:r>
              <a:rPr lang="pt-BR" dirty="0" err="1" smtClean="0"/>
              <a:t>etor</a:t>
            </a:r>
            <a:r>
              <a:rPr lang="pt-BR" dirty="0" smtClean="0"/>
              <a:t> e </a:t>
            </a:r>
            <a:r>
              <a:rPr lang="pt-BR" dirty="0" err="1" smtClean="0"/>
              <a:t>nomeDoVetor</a:t>
            </a:r>
            <a:r>
              <a:rPr lang="pt-BR" dirty="0" smtClean="0"/>
              <a:t>+</a:t>
            </a:r>
            <a:r>
              <a:rPr lang="pt-BR" dirty="0" err="1" smtClean="0"/>
              <a:t>NumeroDeElementos</a:t>
            </a:r>
            <a:r>
              <a:rPr lang="pt-BR" dirty="0" smtClean="0"/>
              <a:t> )</a:t>
            </a:r>
          </a:p>
          <a:p>
            <a:endParaRPr lang="pt-BR" dirty="0" smtClean="0"/>
          </a:p>
          <a:p>
            <a:r>
              <a:rPr lang="pt-BR" dirty="0" smtClean="0"/>
              <a:t>A função de comparação é opcional, por definição, </a:t>
            </a:r>
            <a:r>
              <a:rPr lang="pt-BR" dirty="0" err="1" smtClean="0"/>
              <a:t>sort</a:t>
            </a:r>
            <a:r>
              <a:rPr lang="pt-BR" dirty="0" smtClean="0"/>
              <a:t>() sempre ordena crescente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</a:t>
            </a:r>
            <a:r>
              <a:rPr lang="pt-BR" dirty="0" smtClean="0"/>
              <a:t>() – Linguagem c++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ord_sort_defau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484784"/>
            <a:ext cx="6400675" cy="450128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Ordenação crescente por default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Função comparação no </a:t>
            </a:r>
            <a:r>
              <a:rPr lang="pt-BR" dirty="0" err="1" smtClean="0"/>
              <a:t>sort</a:t>
            </a:r>
            <a:r>
              <a:rPr lang="pt-BR" dirty="0" smtClean="0"/>
              <a:t>() é opcional</a:t>
            </a:r>
          </a:p>
          <a:p>
            <a:endParaRPr lang="pt-BR" dirty="0" smtClean="0"/>
          </a:p>
          <a:p>
            <a:r>
              <a:rPr lang="pt-BR" dirty="0" smtClean="0"/>
              <a:t>Ela é menos restrita em relação a sintaxe do c:</a:t>
            </a:r>
          </a:p>
          <a:p>
            <a:r>
              <a:rPr lang="pt-BR" dirty="0" smtClean="0"/>
              <a:t>Precisa só retornar um valor </a:t>
            </a:r>
            <a:r>
              <a:rPr lang="pt-BR" dirty="0" err="1" smtClean="0"/>
              <a:t>bool</a:t>
            </a:r>
            <a:r>
              <a:rPr lang="pt-BR" dirty="0" smtClean="0"/>
              <a:t>(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E ter dois argumentos, sem restrição de tipo</a:t>
            </a:r>
          </a:p>
          <a:p>
            <a:endParaRPr lang="pt-BR" dirty="0" smtClean="0"/>
          </a:p>
          <a:p>
            <a:r>
              <a:rPr lang="pt-BR" dirty="0" smtClean="0"/>
              <a:t>Lógicas de desempates são sempre feitas no corpo da função de comparação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comparação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Numa competição de programação, você nunca terá de implementar algoritmos de ordenação</a:t>
            </a:r>
          </a:p>
          <a:p>
            <a:endParaRPr lang="pt-BR" dirty="0" smtClean="0"/>
          </a:p>
          <a:p>
            <a:r>
              <a:rPr lang="pt-BR" dirty="0" smtClean="0"/>
              <a:t>Há funções prontas pra você!!!</a:t>
            </a:r>
          </a:p>
          <a:p>
            <a:endParaRPr lang="pt-BR" dirty="0" smtClean="0"/>
          </a:p>
          <a:p>
            <a:r>
              <a:rPr lang="pt-BR" dirty="0" smtClean="0"/>
              <a:t>Essas funções utilizam o melhor método de ordenação de uso geral (</a:t>
            </a:r>
            <a:r>
              <a:rPr lang="pt-BR" dirty="0" err="1" smtClean="0"/>
              <a:t>quicksort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Não é necessário conhecer o algoritmo </a:t>
            </a:r>
            <a:r>
              <a:rPr lang="pt-BR" dirty="0" err="1" smtClean="0"/>
              <a:t>quicksort</a:t>
            </a:r>
            <a:r>
              <a:rPr lang="pt-BR" dirty="0" smtClean="0"/>
              <a:t> pra usar a função porque essa parte é encapsulada</a:t>
            </a:r>
          </a:p>
          <a:p>
            <a:endParaRPr lang="pt-BR" dirty="0" smtClean="0"/>
          </a:p>
          <a:p>
            <a:r>
              <a:rPr lang="pt-BR" dirty="0" smtClean="0"/>
              <a:t>Seu tempo de execução é sempre em o(N*</a:t>
            </a:r>
            <a:r>
              <a:rPr lang="pt-BR" dirty="0" err="1" smtClean="0"/>
              <a:t>logN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iniciais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Problema: O </a:t>
            </a:r>
            <a:r>
              <a:rPr lang="pt-BR" dirty="0" err="1" smtClean="0"/>
              <a:t>Elfo</a:t>
            </a:r>
            <a:r>
              <a:rPr lang="pt-BR" dirty="0" smtClean="0"/>
              <a:t> das trevas</a:t>
            </a:r>
          </a:p>
          <a:p>
            <a:endParaRPr lang="pt-BR" dirty="0" smtClean="0"/>
          </a:p>
          <a:p>
            <a:r>
              <a:rPr lang="pt-BR" dirty="0" smtClean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www.urionlinejudge.com.br/judge/pt/challenges/view/35/8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Site </a:t>
            </a:r>
            <a:r>
              <a:rPr lang="pt-BR" dirty="0" err="1" smtClean="0"/>
              <a:t>urionlinejudge</a:t>
            </a:r>
            <a:r>
              <a:rPr lang="pt-BR" dirty="0" smtClean="0"/>
              <a:t>, </a:t>
            </a:r>
            <a:r>
              <a:rPr lang="pt-BR" dirty="0" err="1" smtClean="0"/>
              <a:t>Contest</a:t>
            </a:r>
            <a:r>
              <a:rPr lang="pt-BR" dirty="0" smtClean="0"/>
              <a:t> de natal</a:t>
            </a:r>
          </a:p>
          <a:p>
            <a:endParaRPr lang="pt-BR" dirty="0" smtClean="0"/>
          </a:p>
          <a:p>
            <a:r>
              <a:rPr lang="pt-BR" dirty="0" smtClean="0"/>
              <a:t>Tarefa: Dados N renas e seus nomes,pesos,idades e alturas. Imprimir as M primeiras renas das N ordenadas em ordem decrescente de peso, em caso de empate, em ordem crescente de idade, persistindo o empate, em ordem crescente de altura,e ainda persistindo o empate, em ordem crescente de nomes.</a:t>
            </a:r>
          </a:p>
          <a:p>
            <a:endParaRPr lang="pt-BR" dirty="0" smtClean="0"/>
          </a:p>
          <a:p>
            <a:r>
              <a:rPr lang="pt-BR" dirty="0" smtClean="0"/>
              <a:t>Solução: Ordenar as N renas pelo critério e imprimir as M primeiras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 </a:t>
            </a:r>
            <a:r>
              <a:rPr lang="pt-BR" dirty="0" err="1" smtClean="0"/>
              <a:t>Elfo</a:t>
            </a:r>
            <a:r>
              <a:rPr lang="pt-BR" dirty="0" smtClean="0"/>
              <a:t> das Trevas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Declarações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 </a:t>
            </a:r>
            <a:r>
              <a:rPr lang="pt-BR" dirty="0" err="1" smtClean="0"/>
              <a:t>Elfo</a:t>
            </a:r>
            <a:r>
              <a:rPr lang="pt-BR" dirty="0" smtClean="0"/>
              <a:t> das Trevas</a:t>
            </a:r>
            <a:endParaRPr lang="pt-BR" dirty="0"/>
          </a:p>
        </p:txBody>
      </p:sp>
      <p:pic>
        <p:nvPicPr>
          <p:cNvPr id="4" name="Imagem 3" descr="elfo_dec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916832"/>
            <a:ext cx="3417096" cy="43283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comparação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 </a:t>
            </a:r>
            <a:r>
              <a:rPr lang="pt-BR" dirty="0" err="1" smtClean="0"/>
              <a:t>Elfo</a:t>
            </a:r>
            <a:r>
              <a:rPr lang="pt-BR" dirty="0" smtClean="0"/>
              <a:t> das Trevas</a:t>
            </a:r>
            <a:endParaRPr lang="pt-BR" dirty="0"/>
          </a:p>
        </p:txBody>
      </p:sp>
      <p:pic>
        <p:nvPicPr>
          <p:cNvPr id="4" name="Imagem 3" descr="elfo_func_c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738" y="2348880"/>
            <a:ext cx="7783524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Main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 </a:t>
            </a:r>
            <a:r>
              <a:rPr lang="pt-BR" dirty="0" err="1" smtClean="0"/>
              <a:t>Elfo</a:t>
            </a:r>
            <a:r>
              <a:rPr lang="pt-BR" dirty="0" smtClean="0"/>
              <a:t> das Trevas</a:t>
            </a:r>
            <a:endParaRPr lang="pt-BR" dirty="0"/>
          </a:p>
        </p:txBody>
      </p:sp>
      <p:pic>
        <p:nvPicPr>
          <p:cNvPr id="4" name="Imagem 3" descr="elfo_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8253326" cy="42208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Número de inversões mínimo</a:t>
            </a:r>
          </a:p>
          <a:p>
            <a:endParaRPr lang="pt-BR" dirty="0" smtClean="0"/>
          </a:p>
          <a:p>
            <a:r>
              <a:rPr lang="pt-BR" dirty="0" smtClean="0"/>
              <a:t>Definição: o menor número de trocas numa sequência para que ela fique ordenada</a:t>
            </a:r>
          </a:p>
          <a:p>
            <a:endParaRPr lang="pt-BR" dirty="0" smtClean="0"/>
          </a:p>
          <a:p>
            <a:r>
              <a:rPr lang="pt-BR" dirty="0" smtClean="0"/>
              <a:t>Solução: É o somatório, pra cada termo da sequencia, da quantidade de elementos que não deveriam estar na </a:t>
            </a:r>
            <a:r>
              <a:rPr lang="pt-BR" smtClean="0"/>
              <a:t>frente desse termo.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Problemas Clássicos relacionados À ordenação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q</a:t>
            </a:r>
            <a:r>
              <a:rPr lang="pt-BR" dirty="0" err="1" smtClean="0"/>
              <a:t>sort</a:t>
            </a:r>
            <a:r>
              <a:rPr lang="pt-BR" dirty="0" smtClean="0"/>
              <a:t>() é a função de ordenação do c</a:t>
            </a:r>
          </a:p>
          <a:p>
            <a:endParaRPr lang="pt-BR" dirty="0" smtClean="0"/>
          </a:p>
          <a:p>
            <a:r>
              <a:rPr lang="pt-BR" dirty="0" smtClean="0"/>
              <a:t>Ela pertence à biblioteca </a:t>
            </a:r>
            <a:r>
              <a:rPr lang="pt-BR" dirty="0" err="1" smtClean="0"/>
              <a:t>stdlib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smtClean="0"/>
              <a:t>Ordena vetores</a:t>
            </a:r>
          </a:p>
          <a:p>
            <a:endParaRPr lang="pt-BR" dirty="0" smtClean="0"/>
          </a:p>
          <a:p>
            <a:r>
              <a:rPr lang="pt-BR" dirty="0" smtClean="0"/>
              <a:t>Usa 4 argumentos, na ordem: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 smtClean="0"/>
              <a:t>Nome do vetor, sem </a:t>
            </a:r>
            <a:r>
              <a:rPr lang="pt-BR" dirty="0" err="1" smtClean="0"/>
              <a:t>cochetes</a:t>
            </a:r>
            <a:endParaRPr lang="pt-BR" dirty="0" smtClean="0"/>
          </a:p>
          <a:p>
            <a:pPr marL="850392" lvl="1" indent="-457200">
              <a:buFont typeface="+mj-lt"/>
              <a:buAutoNum type="arabicPeriod"/>
            </a:pPr>
            <a:r>
              <a:rPr lang="pt-BR" dirty="0" smtClean="0"/>
              <a:t>Número de elementos a ordenar a partir da 1º posição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 smtClean="0"/>
              <a:t>Tamanho em bits de um elemento do vetor(usa-se o </a:t>
            </a:r>
            <a:r>
              <a:rPr lang="pt-BR" dirty="0" err="1" smtClean="0"/>
              <a:t>sizeof</a:t>
            </a:r>
            <a:r>
              <a:rPr lang="pt-BR" dirty="0" smtClean="0"/>
              <a:t> pra isso)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dirty="0" smtClean="0"/>
              <a:t>A função de comparação de elementos*</a:t>
            </a:r>
          </a:p>
          <a:p>
            <a:pPr marL="850392" lvl="1" indent="-457200">
              <a:buNone/>
            </a:pPr>
            <a:endParaRPr lang="pt-BR" dirty="0" smtClean="0"/>
          </a:p>
          <a:p>
            <a:pPr marL="850392" lvl="1" indent="-457200">
              <a:buNone/>
            </a:pPr>
            <a:endParaRPr lang="pt-BR" dirty="0" smtClean="0"/>
          </a:p>
          <a:p>
            <a:pPr marL="850392" lvl="1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qsort</a:t>
            </a:r>
            <a:r>
              <a:rPr lang="pt-BR" dirty="0" smtClean="0"/>
              <a:t>()  - linguagem C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qsort</a:t>
            </a:r>
            <a:r>
              <a:rPr lang="pt-BR" dirty="0" smtClean="0"/>
              <a:t>() recebe sim outra função como argumento</a:t>
            </a:r>
          </a:p>
          <a:p>
            <a:endParaRPr lang="pt-BR" dirty="0" smtClean="0"/>
          </a:p>
          <a:p>
            <a:r>
              <a:rPr lang="pt-BR" dirty="0" smtClean="0"/>
              <a:t>Essa função é a única parte da ordenação implementada pelo programador</a:t>
            </a:r>
          </a:p>
          <a:p>
            <a:endParaRPr lang="pt-BR" dirty="0" smtClean="0"/>
          </a:p>
          <a:p>
            <a:r>
              <a:rPr lang="pt-BR" dirty="0" smtClean="0"/>
              <a:t>Essa função é o critério de ordenação que faz com que a sequencia seja ordenada crescente</a:t>
            </a:r>
            <a:r>
              <a:rPr lang="pt-BR" dirty="0" smtClean="0"/>
              <a:t> </a:t>
            </a:r>
            <a:r>
              <a:rPr lang="pt-BR" dirty="0" smtClean="0"/>
              <a:t>ou decrescente</a:t>
            </a:r>
          </a:p>
          <a:p>
            <a:endParaRPr lang="pt-BR" dirty="0" smtClean="0"/>
          </a:p>
          <a:p>
            <a:r>
              <a:rPr lang="pt-BR" dirty="0" smtClean="0"/>
              <a:t>É nessa função também que é implementado critérios de desempate caso haja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função de comparação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A função pode ter o nome que você quiser, mas tem seu cabeçalho definido</a:t>
            </a:r>
          </a:p>
          <a:p>
            <a:pPr lvl="1"/>
            <a:r>
              <a:rPr lang="pt-BR" sz="1400" i="1" dirty="0" err="1" smtClean="0"/>
              <a:t>Int</a:t>
            </a:r>
            <a:r>
              <a:rPr lang="pt-BR" sz="1400" i="1" dirty="0" smtClean="0"/>
              <a:t> &lt;</a:t>
            </a:r>
            <a:r>
              <a:rPr lang="pt-BR" sz="1400" i="1" dirty="0" err="1" smtClean="0"/>
              <a:t>nomeDaFuncao</a:t>
            </a:r>
            <a:r>
              <a:rPr lang="pt-BR" sz="1400" i="1" dirty="0" smtClean="0"/>
              <a:t>&gt; (</a:t>
            </a:r>
            <a:r>
              <a:rPr lang="pt-BR" sz="1400" i="1" dirty="0" err="1" smtClean="0"/>
              <a:t>const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void</a:t>
            </a:r>
            <a:r>
              <a:rPr lang="pt-BR" sz="1400" i="1" dirty="0" smtClean="0"/>
              <a:t> *&lt;arg1&gt;, </a:t>
            </a:r>
            <a:r>
              <a:rPr lang="pt-BR" sz="1400" i="1" dirty="0" err="1" smtClean="0"/>
              <a:t>const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void</a:t>
            </a:r>
            <a:r>
              <a:rPr lang="pt-BR" sz="1400" i="1" dirty="0" smtClean="0"/>
              <a:t> *arg2&gt;</a:t>
            </a:r>
          </a:p>
          <a:p>
            <a:endParaRPr lang="pt-BR" sz="1800" i="1" dirty="0" smtClean="0"/>
          </a:p>
          <a:p>
            <a:r>
              <a:rPr lang="pt-BR" sz="2300" dirty="0" smtClean="0"/>
              <a:t>Ela devolve um valor menor que zero se arg1&lt; arg2</a:t>
            </a:r>
          </a:p>
          <a:p>
            <a:r>
              <a:rPr lang="pt-BR" sz="2300" dirty="0" smtClean="0"/>
              <a:t>Retorna zero se arg1=arg2</a:t>
            </a:r>
          </a:p>
          <a:p>
            <a:r>
              <a:rPr lang="pt-BR" sz="2300" dirty="0" smtClean="0"/>
              <a:t>Retorna um valor maior que zero se arg1 &gt; arg2</a:t>
            </a:r>
          </a:p>
          <a:p>
            <a:endParaRPr lang="pt-BR" sz="2300" dirty="0" smtClean="0"/>
          </a:p>
          <a:p>
            <a:r>
              <a:rPr lang="pt-BR" sz="2300" dirty="0" smtClean="0"/>
              <a:t>Observe que é a lógica de uma subtração de arg1 por arg2 (arg1 – arg2) pra ser crescente</a:t>
            </a:r>
          </a:p>
          <a:p>
            <a:endParaRPr lang="pt-BR" sz="2300" dirty="0" smtClean="0"/>
          </a:p>
          <a:p>
            <a:r>
              <a:rPr lang="pt-BR" sz="2300" dirty="0" smtClean="0"/>
              <a:t>Trocar a ordem dos parâmetros na conta (arg2-arg1) faz com que seja decrescente</a:t>
            </a:r>
          </a:p>
          <a:p>
            <a:endParaRPr lang="pt-BR" sz="2300" dirty="0" smtClean="0"/>
          </a:p>
          <a:p>
            <a:r>
              <a:rPr lang="pt-BR" sz="2300" dirty="0" smtClean="0"/>
              <a:t>Atenção ao fato de que os argumentos são ponteiros </a:t>
            </a:r>
            <a:r>
              <a:rPr lang="pt-BR" sz="2300" dirty="0" err="1" smtClean="0"/>
              <a:t>void</a:t>
            </a:r>
            <a:r>
              <a:rPr lang="pt-BR" sz="2300" dirty="0" smtClean="0"/>
              <a:t> (forma de generalizar pra qualquer tipo de argumento) e que precisam ser convertido pra ponteiro de algum outro tipo dentro do corpo da função</a:t>
            </a:r>
          </a:p>
          <a:p>
            <a:endParaRPr lang="pt-BR" sz="23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Funcionamento da Função de comparação em C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ord_cres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340768"/>
            <a:ext cx="6264696" cy="469533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Ordenação crescente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Atenção ao fato de que o primeiro argumento (a) está subtraindo o segundo argumento (b)</a:t>
            </a:r>
          </a:p>
          <a:p>
            <a:endParaRPr lang="pt-BR" dirty="0" smtClean="0"/>
          </a:p>
          <a:p>
            <a:r>
              <a:rPr lang="pt-BR" dirty="0" smtClean="0"/>
              <a:t>Atenção também à conversão de um ponteiro de </a:t>
            </a:r>
            <a:r>
              <a:rPr lang="pt-BR" dirty="0" err="1" smtClean="0"/>
              <a:t>void</a:t>
            </a:r>
            <a:r>
              <a:rPr lang="pt-BR" dirty="0" smtClean="0"/>
              <a:t> para um ponteiro de nulo e depois a utilização do conteúdo desse ponteiro na conta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Ordenação crescente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ord_dec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12776"/>
            <a:ext cx="6552728" cy="475368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Ordenação decrescente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Atente ao fato de que pra mudar pra decrescente foi apenas preciso inverter a ordem dos argumentos na subtração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</a:t>
            </a:r>
            <a:r>
              <a:rPr lang="pt-BR" dirty="0" smtClean="0"/>
              <a:t>Ordenação decrescente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</TotalTime>
  <Words>852</Words>
  <Application>Microsoft Office PowerPoint</Application>
  <PresentationFormat>Apresentação na tela (4:3)</PresentationFormat>
  <Paragraphs>115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Concurso</vt:lpstr>
      <vt:lpstr>Ordenação</vt:lpstr>
      <vt:lpstr>Considerações iniciais</vt:lpstr>
      <vt:lpstr>qsort()  - linguagem C</vt:lpstr>
      <vt:lpstr>A função de comparação</vt:lpstr>
      <vt:lpstr>Funcionamento da Função de comparação em C</vt:lpstr>
      <vt:lpstr>Exemplo: Ordenação crescente</vt:lpstr>
      <vt:lpstr>Exemplo: Ordenação crescente</vt:lpstr>
      <vt:lpstr>Exemplo: Ordenação decrescente</vt:lpstr>
      <vt:lpstr>Exemplo: Ordenação decrescente</vt:lpstr>
      <vt:lpstr>Outros exemplos</vt:lpstr>
      <vt:lpstr>Outros exemplos</vt:lpstr>
      <vt:lpstr>Função de comparação -desempates</vt:lpstr>
      <vt:lpstr>Exemplo: Quem vai ser reprovado?</vt:lpstr>
      <vt:lpstr>Exemplo: Quem vai ser reprovado?</vt:lpstr>
      <vt:lpstr>Exemplo: Quem vai ser reprovado?</vt:lpstr>
      <vt:lpstr>Exemplo: Quem vai ser reprovado?</vt:lpstr>
      <vt:lpstr>sort() – Linguagem c++</vt:lpstr>
      <vt:lpstr>Exemplo: Ordenação crescente por default</vt:lpstr>
      <vt:lpstr>Função de comparação</vt:lpstr>
      <vt:lpstr>Exemplo: O Elfo das Trevas</vt:lpstr>
      <vt:lpstr>Exemplo: O Elfo das Trevas</vt:lpstr>
      <vt:lpstr>Exemplo: O Elfo das Trevas</vt:lpstr>
      <vt:lpstr>Exemplo: O Elfo das Trevas</vt:lpstr>
      <vt:lpstr>Problemas Clássicos relacionados À ordenação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Ordenação</dc:title>
  <dc:creator>F. Arcos</dc:creator>
  <cp:lastModifiedBy>F. Arcos</cp:lastModifiedBy>
  <cp:revision>16</cp:revision>
  <dcterms:created xsi:type="dcterms:W3CDTF">2015-01-07T06:56:54Z</dcterms:created>
  <dcterms:modified xsi:type="dcterms:W3CDTF">2015-01-07T09:32:57Z</dcterms:modified>
</cp:coreProperties>
</file>