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6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F928-D093-45FF-9E1F-CFC667D98457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3BD8-7376-4826-8222-62C0EBB215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C6315F-A605-4994-8E67-5493111E641E}" type="datetimeFigureOut">
              <a:rPr lang="pt-BR" smtClean="0"/>
              <a:pPr/>
              <a:t>07/01/2015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9C00FD-532D-4F90-BDFA-FA82C474EC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Strings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Francisco Arcos Filho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Em c++, há uma classe que funciona como um ‘tipo’ string</a:t>
            </a:r>
          </a:p>
          <a:p>
            <a:endParaRPr lang="pt-BR" dirty="0" smtClean="0"/>
          </a:p>
          <a:p>
            <a:r>
              <a:rPr lang="pt-BR" dirty="0" smtClean="0"/>
              <a:t>A existência desse ‘tipo’ em c++ permite que as strings tenham um tratamento(leitura,escrita,operações) análogo aos outros tipos de variáveis (coisa que não acontece em C)</a:t>
            </a:r>
          </a:p>
          <a:p>
            <a:endParaRPr lang="pt-BR" dirty="0" smtClean="0"/>
          </a:p>
          <a:p>
            <a:r>
              <a:rPr lang="pt-BR" dirty="0" smtClean="0"/>
              <a:t>Não é necessário saber previamente o tamanho da string, basta declarar o tipo e o nome da </a:t>
            </a:r>
            <a:r>
              <a:rPr lang="pt-BR" dirty="0" err="1" smtClean="0"/>
              <a:t>variavel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Pode armazenar até 2^32 caracteres</a:t>
            </a:r>
          </a:p>
          <a:p>
            <a:endParaRPr lang="pt-BR" dirty="0" smtClean="0"/>
          </a:p>
          <a:p>
            <a:r>
              <a:rPr lang="pt-BR" dirty="0" smtClean="0"/>
              <a:t>Necessita declarar a biblioteca string</a:t>
            </a:r>
          </a:p>
          <a:p>
            <a:endParaRPr lang="pt-BR" dirty="0" smtClean="0"/>
          </a:p>
          <a:p>
            <a:r>
              <a:rPr lang="pt-BR" dirty="0" err="1" smtClean="0"/>
              <a:t>Obs</a:t>
            </a:r>
            <a:r>
              <a:rPr lang="pt-BR" dirty="0" smtClean="0"/>
              <a:t> : não confundir com a string.h do c, que aqui (no c++) se torna </a:t>
            </a:r>
            <a:r>
              <a:rPr lang="pt-BR" dirty="0" err="1" smtClean="0"/>
              <a:t>cstring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 operação de soma de variáveis do tipo string do c++ resulta numa concatenação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em C++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lê espaços</a:t>
            </a:r>
          </a:p>
          <a:p>
            <a:endParaRPr lang="pt-BR" dirty="0" smtClean="0"/>
          </a:p>
          <a:p>
            <a:r>
              <a:rPr lang="pt-BR" dirty="0" smtClean="0"/>
              <a:t>É preciso usar </a:t>
            </a:r>
            <a:r>
              <a:rPr lang="pt-BR" dirty="0" err="1" smtClean="0"/>
              <a:t>cin</a:t>
            </a:r>
            <a:r>
              <a:rPr lang="pt-BR" dirty="0" smtClean="0"/>
              <a:t> &gt;&gt; VARIAVEL</a:t>
            </a:r>
          </a:p>
          <a:p>
            <a:endParaRPr lang="pt-BR" dirty="0" smtClean="0"/>
          </a:p>
          <a:p>
            <a:r>
              <a:rPr lang="pt-BR" dirty="0" smtClean="0"/>
              <a:t>Pode-se ler mais de uma </a:t>
            </a:r>
            <a:r>
              <a:rPr lang="pt-BR" dirty="0" err="1" smtClean="0"/>
              <a:t>variavel</a:t>
            </a:r>
            <a:r>
              <a:rPr lang="pt-BR" dirty="0" smtClean="0"/>
              <a:t>, de tipos diversos apenas separando-as com &gt;&gt;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strings em C++ - </a:t>
            </a:r>
            <a:r>
              <a:rPr lang="pt-BR" dirty="0" err="1" smtClean="0"/>
              <a:t>cin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3135439" cy="275338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5" name="Imagem 4" descr="IMG8.dib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484784"/>
            <a:ext cx="2952328" cy="2819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Lê espaços (equivalente do </a:t>
            </a:r>
            <a:r>
              <a:rPr lang="pt-BR" dirty="0" err="1" smtClean="0"/>
              <a:t>gets</a:t>
            </a:r>
            <a:r>
              <a:rPr lang="pt-BR" dirty="0" smtClean="0"/>
              <a:t> pra c++)</a:t>
            </a:r>
          </a:p>
          <a:p>
            <a:endParaRPr lang="pt-BR" dirty="0" smtClean="0"/>
          </a:p>
          <a:p>
            <a:r>
              <a:rPr lang="pt-BR" dirty="0" smtClean="0"/>
              <a:t>Muito cuidado com a sintaxe </a:t>
            </a:r>
            <a:r>
              <a:rPr lang="pt-BR" dirty="0" err="1" smtClean="0"/>
              <a:t>getline</a:t>
            </a:r>
            <a:r>
              <a:rPr lang="pt-BR" dirty="0" smtClean="0"/>
              <a:t>(</a:t>
            </a:r>
            <a:r>
              <a:rPr lang="pt-BR" dirty="0" err="1" smtClean="0"/>
              <a:t>cin</a:t>
            </a:r>
            <a:r>
              <a:rPr lang="pt-BR" dirty="0" smtClean="0"/>
              <a:t>,VARIAVEL)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string em c++ - </a:t>
            </a:r>
            <a:r>
              <a:rPr lang="pt-BR" dirty="0" err="1" smtClean="0"/>
              <a:t>getline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767375" cy="402794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</a:t>
            </a:r>
            <a:r>
              <a:rPr lang="pt-BR" dirty="0" err="1" smtClean="0"/>
              <a:t>contra-parte</a:t>
            </a:r>
            <a:r>
              <a:rPr lang="pt-BR" dirty="0" smtClean="0"/>
              <a:t> de </a:t>
            </a:r>
            <a:r>
              <a:rPr lang="pt-BR" dirty="0" err="1" smtClean="0"/>
              <a:t>cin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err="1" smtClean="0"/>
              <a:t>variaveis</a:t>
            </a:r>
            <a:r>
              <a:rPr lang="pt-BR" dirty="0" smtClean="0"/>
              <a:t> e mensagens a serem escritas são separadas por &lt;&lt;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Impressão de string em C++ - cout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646643" cy="288032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" name="Imagem 4" descr="IMG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060848"/>
            <a:ext cx="3407703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É completamente possível usar recursos do c em c++ (obviamente)</a:t>
            </a:r>
          </a:p>
          <a:p>
            <a:endParaRPr lang="pt-BR" dirty="0" smtClean="0"/>
          </a:p>
          <a:p>
            <a:r>
              <a:rPr lang="pt-BR" dirty="0" smtClean="0"/>
              <a:t>Declarar a biblioteca </a:t>
            </a:r>
            <a:r>
              <a:rPr lang="pt-BR" dirty="0" err="1" smtClean="0"/>
              <a:t>cstdio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printf</a:t>
            </a:r>
            <a:r>
              <a:rPr lang="pt-BR" dirty="0" smtClean="0"/>
              <a:t> não consegue simplesmente imprimir variáveis do tipo string do c++</a:t>
            </a:r>
          </a:p>
          <a:p>
            <a:endParaRPr lang="pt-BR" dirty="0" smtClean="0"/>
          </a:p>
          <a:p>
            <a:r>
              <a:rPr lang="pt-BR" dirty="0" smtClean="0"/>
              <a:t>É preciso usar o método </a:t>
            </a:r>
            <a:r>
              <a:rPr lang="pt-BR" dirty="0" err="1" smtClean="0"/>
              <a:t>c_str</a:t>
            </a:r>
            <a:r>
              <a:rPr lang="pt-BR" dirty="0" smtClean="0"/>
              <a:t>() das variáveis do tipo string </a:t>
            </a:r>
          </a:p>
          <a:p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dirty="0" err="1" smtClean="0"/>
              <a:t>c_str</a:t>
            </a:r>
            <a:r>
              <a:rPr lang="pt-BR" dirty="0" smtClean="0"/>
              <a:t>() das variáveis do tipo string do c++ faz com que elas funcionem como as ‘strings’ do c (menos pra leitura, é preciso </a:t>
            </a:r>
            <a:r>
              <a:rPr lang="pt-BR" dirty="0" err="1" smtClean="0"/>
              <a:t>cin</a:t>
            </a:r>
            <a:r>
              <a:rPr lang="pt-BR" dirty="0" smtClean="0"/>
              <a:t> ou </a:t>
            </a:r>
            <a:r>
              <a:rPr lang="pt-BR" dirty="0" err="1" smtClean="0"/>
              <a:t>getline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em C++ - </a:t>
            </a:r>
            <a:r>
              <a:rPr lang="pt-BR" dirty="0" err="1" smtClean="0"/>
              <a:t>printf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6" name="Espaço Reservado para Conteúdo 5" descr="IMG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44824"/>
            <a:ext cx="6859196" cy="3641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smtClean="0"/>
              <a:t>Sempre que possível use tratamento de string do c. É mais rápido e ‘leve’ do que em c++, apesar de mais complicado.</a:t>
            </a:r>
          </a:p>
          <a:p>
            <a:pPr marL="624078" indent="-514350">
              <a:buFont typeface="+mj-lt"/>
              <a:buAutoNum type="arabicPeriod"/>
            </a:pPr>
            <a:endParaRPr lang="pt-BR" dirty="0" smtClean="0"/>
          </a:p>
          <a:p>
            <a:pPr marL="624078" indent="-514350">
              <a:buFont typeface="+mj-lt"/>
              <a:buAutoNum type="arabicPeriod"/>
            </a:pPr>
            <a:r>
              <a:rPr lang="pt-BR" dirty="0" smtClean="0"/>
              <a:t>Em problemas com operações </a:t>
            </a:r>
            <a:r>
              <a:rPr lang="pt-BR" dirty="0" err="1" smtClean="0"/>
              <a:t>caracter</a:t>
            </a:r>
            <a:r>
              <a:rPr lang="pt-BR" dirty="0" smtClean="0"/>
              <a:t> a </a:t>
            </a:r>
            <a:r>
              <a:rPr lang="pt-BR" dirty="0" err="1" smtClean="0"/>
              <a:t>caracter</a:t>
            </a:r>
            <a:r>
              <a:rPr lang="pt-BR" dirty="0" smtClean="0"/>
              <a:t>, leia a string um </a:t>
            </a:r>
            <a:r>
              <a:rPr lang="pt-BR" dirty="0" err="1" smtClean="0"/>
              <a:t>caracter</a:t>
            </a:r>
            <a:r>
              <a:rPr lang="pt-BR" dirty="0" smtClean="0"/>
              <a:t> de cada vez e já vá processando a saída.</a:t>
            </a:r>
          </a:p>
          <a:p>
            <a:pPr marL="624078" indent="-514350">
              <a:buFont typeface="+mj-lt"/>
              <a:buAutoNum type="arabicPeriod"/>
            </a:pPr>
            <a:endParaRPr lang="pt-BR" dirty="0" smtClean="0"/>
          </a:p>
          <a:p>
            <a:pPr marL="624078" indent="-514350">
              <a:buFont typeface="+mj-lt"/>
              <a:buAutoNum type="arabicPeriod"/>
            </a:pPr>
            <a:r>
              <a:rPr lang="pt-BR" dirty="0" smtClean="0"/>
              <a:t>Use o tipo string de c++ quando não souber previamente quantos caracteres vai ter a string ou precisar usar containers(Ex:</a:t>
            </a:r>
            <a:r>
              <a:rPr lang="pt-BR" dirty="0" err="1" smtClean="0"/>
              <a:t>map</a:t>
            </a:r>
            <a:r>
              <a:rPr lang="pt-BR" dirty="0" smtClean="0"/>
              <a:t>).</a:t>
            </a:r>
          </a:p>
          <a:p>
            <a:pPr marL="624078" indent="-514350">
              <a:buFont typeface="+mj-lt"/>
              <a:buAutoNum type="arabicPeriod"/>
            </a:pPr>
            <a:endParaRPr lang="pt-BR" dirty="0" smtClean="0"/>
          </a:p>
          <a:p>
            <a:pPr marL="624078" indent="-514350">
              <a:buFont typeface="+mj-lt"/>
              <a:buAutoNum type="arabicPeriod"/>
            </a:pPr>
            <a:r>
              <a:rPr lang="pt-BR" b="1" dirty="0" smtClean="0"/>
              <a:t>Nunca se esqueça</a:t>
            </a:r>
            <a:r>
              <a:rPr lang="pt-BR" dirty="0" smtClean="0"/>
              <a:t> de declarar os vetores de </a:t>
            </a:r>
            <a:r>
              <a:rPr lang="pt-BR" dirty="0" err="1" smtClean="0"/>
              <a:t>char</a:t>
            </a:r>
            <a:r>
              <a:rPr lang="pt-BR" dirty="0" smtClean="0"/>
              <a:t> com </a:t>
            </a:r>
            <a:r>
              <a:rPr lang="pt-BR" b="1" dirty="0" smtClean="0"/>
              <a:t>uma posição a mais</a:t>
            </a:r>
            <a:r>
              <a:rPr lang="pt-BR" dirty="0" smtClean="0"/>
              <a:t> quando for usar como string em </a:t>
            </a:r>
            <a:r>
              <a:rPr lang="pt-BR" dirty="0" smtClean="0"/>
              <a:t>C</a:t>
            </a:r>
          </a:p>
          <a:p>
            <a:pPr marL="624078" indent="-514350">
              <a:buFont typeface="+mj-lt"/>
              <a:buAutoNum type="arabicPeriod"/>
            </a:pPr>
            <a:endParaRPr lang="pt-BR" dirty="0" smtClean="0"/>
          </a:p>
          <a:p>
            <a:pPr marL="624078" indent="-514350">
              <a:buFont typeface="+mj-lt"/>
              <a:buAutoNum type="arabicPeriod"/>
            </a:pPr>
            <a:r>
              <a:rPr lang="pt-BR" dirty="0" smtClean="0"/>
              <a:t>Cuidado com resíduos no buffer (acontece mais com leituras </a:t>
            </a:r>
            <a:r>
              <a:rPr lang="pt-BR" smtClean="0"/>
              <a:t>de caracteres </a:t>
            </a:r>
            <a:r>
              <a:rPr lang="pt-BR" dirty="0" smtClean="0"/>
              <a:t>individuais – acredite!-)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Os </a:t>
            </a:r>
            <a:r>
              <a:rPr lang="pt-BR" dirty="0" smtClean="0"/>
              <a:t>101 </a:t>
            </a:r>
            <a:r>
              <a:rPr lang="pt-BR" dirty="0" smtClean="0"/>
              <a:t>mandamentos das strings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Não existe o tipo string</a:t>
            </a:r>
          </a:p>
          <a:p>
            <a:endParaRPr lang="pt-BR" dirty="0" smtClean="0"/>
          </a:p>
          <a:p>
            <a:r>
              <a:rPr lang="pt-BR" dirty="0" smtClean="0"/>
              <a:t>Usa-se um vetor de </a:t>
            </a:r>
            <a:r>
              <a:rPr lang="pt-BR" dirty="0" err="1" smtClean="0"/>
              <a:t>caracter</a:t>
            </a:r>
            <a:r>
              <a:rPr lang="pt-BR" dirty="0" smtClean="0"/>
              <a:t> (</a:t>
            </a:r>
            <a:r>
              <a:rPr lang="pt-BR" dirty="0" err="1" smtClean="0"/>
              <a:t>char</a:t>
            </a:r>
            <a:r>
              <a:rPr lang="pt-BR" dirty="0" smtClean="0"/>
              <a:t>) pra simular comportamento de um tipo string</a:t>
            </a:r>
          </a:p>
          <a:p>
            <a:endParaRPr lang="pt-BR" dirty="0" smtClean="0"/>
          </a:p>
          <a:p>
            <a:r>
              <a:rPr lang="pt-BR" b="1" dirty="0" smtClean="0"/>
              <a:t>Existe diferença entre </a:t>
            </a:r>
            <a:r>
              <a:rPr lang="pt-BR" dirty="0" smtClean="0"/>
              <a:t>um </a:t>
            </a:r>
            <a:r>
              <a:rPr lang="pt-BR" b="1" dirty="0" smtClean="0"/>
              <a:t>vetor de </a:t>
            </a:r>
            <a:r>
              <a:rPr lang="pt-BR" b="1" dirty="0" err="1" smtClean="0"/>
              <a:t>caracter</a:t>
            </a:r>
            <a:r>
              <a:rPr lang="pt-BR" dirty="0" smtClean="0"/>
              <a:t> e uma </a:t>
            </a:r>
            <a:r>
              <a:rPr lang="pt-BR" b="1" dirty="0" smtClean="0"/>
              <a:t>string</a:t>
            </a:r>
            <a:r>
              <a:rPr lang="pt-BR" dirty="0" smtClean="0"/>
              <a:t> em c: a string possui ‘\0’ como último </a:t>
            </a:r>
            <a:r>
              <a:rPr lang="pt-BR" dirty="0" err="1" smtClean="0"/>
              <a:t>caracter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sempre necessário saber previamente o tamanho máximo da string</a:t>
            </a:r>
          </a:p>
          <a:p>
            <a:endParaRPr lang="pt-BR" dirty="0" smtClean="0"/>
          </a:p>
          <a:p>
            <a:r>
              <a:rPr lang="pt-BR" dirty="0" smtClean="0"/>
              <a:t>Sempre se declara variáveis com o tamanho+1 posições (por causa do ‘\0’)</a:t>
            </a:r>
          </a:p>
          <a:p>
            <a:endParaRPr lang="pt-BR" dirty="0" smtClean="0"/>
          </a:p>
          <a:p>
            <a:r>
              <a:rPr lang="pt-BR" dirty="0" smtClean="0"/>
              <a:t>Usa-se funções da biblioteca string.h para manipular ‘strings’ em c</a:t>
            </a:r>
          </a:p>
          <a:p>
            <a:endParaRPr lang="pt-BR" dirty="0" smtClean="0"/>
          </a:p>
          <a:p>
            <a:r>
              <a:rPr lang="pt-BR" dirty="0" smtClean="0"/>
              <a:t>Essas mesmas funções não vão funcionar corretamente se o vetor de </a:t>
            </a:r>
            <a:r>
              <a:rPr lang="pt-BR" dirty="0" err="1" smtClean="0"/>
              <a:t>char</a:t>
            </a:r>
            <a:r>
              <a:rPr lang="pt-BR" dirty="0" smtClean="0"/>
              <a:t> não tiver ‘\0’ na última posição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Ultiliza-se</a:t>
            </a:r>
            <a:r>
              <a:rPr lang="pt-BR" dirty="0" smtClean="0"/>
              <a:t> string de controle “%s”</a:t>
            </a:r>
          </a:p>
          <a:p>
            <a:endParaRPr lang="pt-BR" dirty="0" smtClean="0"/>
          </a:p>
          <a:p>
            <a:r>
              <a:rPr lang="pt-BR" dirty="0" smtClean="0"/>
              <a:t>Funciona com ou sem o &amp; (é até melhor sem)</a:t>
            </a:r>
          </a:p>
          <a:p>
            <a:endParaRPr lang="pt-BR" dirty="0" smtClean="0"/>
          </a:p>
          <a:p>
            <a:r>
              <a:rPr lang="pt-BR" dirty="0" smtClean="0"/>
              <a:t>Não lê espaços</a:t>
            </a:r>
          </a:p>
          <a:p>
            <a:endParaRPr lang="pt-BR" dirty="0" smtClean="0"/>
          </a:p>
          <a:p>
            <a:r>
              <a:rPr lang="pt-BR" dirty="0" smtClean="0"/>
              <a:t>Coloca implicitamente o ‘\0’ após o último </a:t>
            </a:r>
            <a:r>
              <a:rPr lang="pt-BR" dirty="0" err="1" smtClean="0"/>
              <a:t>caracter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strings em C - </a:t>
            </a:r>
            <a:r>
              <a:rPr lang="pt-BR" dirty="0" err="1" smtClean="0"/>
              <a:t>Scanf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simples que lê strings em c de até 80 caracteres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6" name="Imagem 5" descr="IM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780928"/>
            <a:ext cx="4176464" cy="2361458"/>
          </a:xfrm>
          <a:prstGeom prst="rect">
            <a:avLst/>
          </a:prstGeom>
        </p:spPr>
      </p:pic>
      <p:pic>
        <p:nvPicPr>
          <p:cNvPr id="7" name="Imagem 6" descr="IM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708920"/>
            <a:ext cx="4005095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da biblioteca string.h</a:t>
            </a:r>
          </a:p>
          <a:p>
            <a:endParaRPr lang="pt-BR" dirty="0" smtClean="0"/>
          </a:p>
          <a:p>
            <a:r>
              <a:rPr lang="pt-BR" dirty="0" smtClean="0"/>
              <a:t>Lê espaços</a:t>
            </a:r>
          </a:p>
          <a:p>
            <a:endParaRPr lang="pt-BR" dirty="0" smtClean="0"/>
          </a:p>
          <a:p>
            <a:r>
              <a:rPr lang="pt-BR" dirty="0" smtClean="0"/>
              <a:t>Só precisa passar o nome da variável</a:t>
            </a:r>
          </a:p>
          <a:p>
            <a:endParaRPr lang="pt-BR" dirty="0" smtClean="0"/>
          </a:p>
          <a:p>
            <a:r>
              <a:rPr lang="pt-BR" dirty="0" smtClean="0"/>
              <a:t>Também coloca implicitamente o </a:t>
            </a:r>
            <a:r>
              <a:rPr lang="pt-BR" dirty="0" err="1" smtClean="0"/>
              <a:t>caracter</a:t>
            </a:r>
            <a:r>
              <a:rPr lang="pt-BR" dirty="0" smtClean="0"/>
              <a:t> ‘\0’ após o último </a:t>
            </a:r>
            <a:r>
              <a:rPr lang="pt-BR" dirty="0" err="1" smtClean="0"/>
              <a:t>caracter</a:t>
            </a:r>
            <a:r>
              <a:rPr lang="pt-BR" dirty="0" smtClean="0"/>
              <a:t> da string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strings em C - </a:t>
            </a:r>
            <a:r>
              <a:rPr lang="pt-BR" dirty="0" err="1" smtClean="0"/>
              <a:t>gets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772816"/>
            <a:ext cx="5068822" cy="330881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Strcmp</a:t>
            </a:r>
            <a:r>
              <a:rPr lang="pt-BR" dirty="0" smtClean="0"/>
              <a:t> – pra comparar se uma string </a:t>
            </a:r>
            <a:r>
              <a:rPr lang="pt-BR" dirty="0" err="1" smtClean="0"/>
              <a:t>eh</a:t>
            </a:r>
            <a:r>
              <a:rPr lang="pt-BR" dirty="0" smtClean="0"/>
              <a:t> igual, diferente, ‘maior’ ou ‘menor’ que outra</a:t>
            </a:r>
          </a:p>
          <a:p>
            <a:endParaRPr lang="pt-BR" dirty="0" smtClean="0"/>
          </a:p>
          <a:p>
            <a:r>
              <a:rPr lang="pt-BR" dirty="0" err="1" smtClean="0"/>
              <a:t>Strcpy</a:t>
            </a:r>
            <a:r>
              <a:rPr lang="pt-BR" dirty="0" smtClean="0"/>
              <a:t> – copia o conteúdo de uma em outra, espécie de atribuição de strings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da biblioteca string.h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583141"/>
            <a:ext cx="6408712" cy="437107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Strcmp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8585" y="1988841"/>
            <a:ext cx="5789444" cy="388843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Strcpy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256</TotalTime>
  <Words>623</Words>
  <Application>Microsoft Office PowerPoint</Application>
  <PresentationFormat>Apresentação na tela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Concurso</vt:lpstr>
      <vt:lpstr>Strings</vt:lpstr>
      <vt:lpstr>Strings em C</vt:lpstr>
      <vt:lpstr>Lendo strings em C - Scanf</vt:lpstr>
      <vt:lpstr>Exemplos</vt:lpstr>
      <vt:lpstr>Lendo strings em C - gets</vt:lpstr>
      <vt:lpstr>Exemplos</vt:lpstr>
      <vt:lpstr>Outras Funções da biblioteca string.h</vt:lpstr>
      <vt:lpstr>Strcmp </vt:lpstr>
      <vt:lpstr>Strcpy</vt:lpstr>
      <vt:lpstr>Strings em C++</vt:lpstr>
      <vt:lpstr>Lendo strings em C++ - cin</vt:lpstr>
      <vt:lpstr>Exemplos</vt:lpstr>
      <vt:lpstr>Lendo string em c++ - getline</vt:lpstr>
      <vt:lpstr>Exemplos</vt:lpstr>
      <vt:lpstr>Impressão de string em C++ - cout</vt:lpstr>
      <vt:lpstr>Exemplo</vt:lpstr>
      <vt:lpstr>Impressão em C++ - printf</vt:lpstr>
      <vt:lpstr>Exemplos</vt:lpstr>
      <vt:lpstr>Os 101 mandamentos das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F. Arcos</dc:creator>
  <cp:lastModifiedBy>F. Arcos</cp:lastModifiedBy>
  <cp:revision>28</cp:revision>
  <dcterms:created xsi:type="dcterms:W3CDTF">2015-01-07T01:48:49Z</dcterms:created>
  <dcterms:modified xsi:type="dcterms:W3CDTF">2015-01-07T06:56:33Z</dcterms:modified>
</cp:coreProperties>
</file>