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2" r:id="rId3"/>
    <p:sldId id="281" r:id="rId4"/>
    <p:sldId id="257" r:id="rId5"/>
    <p:sldId id="277" r:id="rId6"/>
    <p:sldId id="278" r:id="rId7"/>
    <p:sldId id="279" r:id="rId8"/>
    <p:sldId id="280" r:id="rId9"/>
    <p:sldId id="258" r:id="rId10"/>
    <p:sldId id="25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70" r:id="rId20"/>
    <p:sldId id="269" r:id="rId21"/>
    <p:sldId id="271" r:id="rId22"/>
    <p:sldId id="27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df_municipios_etapa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iane\Documents\Estudo_ICMS\Resultados\Gr&#225;ficos_Agrupamento%20dos%20Munic&#237;pio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ysClr val="windowText" lastClr="000000"/>
                </a:solidFill>
              </a:rPr>
              <a:t>IDEB</a:t>
            </a:r>
            <a:r>
              <a:rPr lang="en-US" sz="1400" b="1" baseline="0" dirty="0">
                <a:solidFill>
                  <a:sysClr val="windowText" lastClr="000000"/>
                </a:solidFill>
              </a:rPr>
              <a:t> </a:t>
            </a:r>
            <a:r>
              <a:rPr lang="en-US" sz="1400" b="1" baseline="0" dirty="0" err="1">
                <a:solidFill>
                  <a:sysClr val="windowText" lastClr="000000"/>
                </a:solidFill>
              </a:rPr>
              <a:t>Normalizado</a:t>
            </a:r>
            <a:r>
              <a:rPr lang="en-US" sz="1400" b="1" baseline="0" dirty="0">
                <a:solidFill>
                  <a:sysClr val="windowText" lastClr="000000"/>
                </a:solidFill>
              </a:rPr>
              <a:t> (Var. %) </a:t>
            </a:r>
            <a:r>
              <a:rPr lang="en-US" sz="1400" b="1" baseline="0" dirty="0" smtClean="0">
                <a:solidFill>
                  <a:sysClr val="windowText" lastClr="000000"/>
                </a:solidFill>
              </a:rPr>
              <a:t>-</a:t>
            </a:r>
            <a:endParaRPr lang="en-US" sz="1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5458233313360462"/>
          <c:y val="1.31622296810259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9703666177415838E-2"/>
          <c:y val="0.10084335311486897"/>
          <c:w val="0.89156001787986106"/>
          <c:h val="0.77841029332474887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grupo_pop_graficos!$K$3</c:f>
              <c:strCache>
                <c:ptCount val="1"/>
                <c:pt idx="0">
                  <c:v>var_perc_sim_nota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grupo_pop_graficos!$K$4:$K$648</c:f>
              <c:numCache>
                <c:formatCode>General</c:formatCode>
                <c:ptCount val="645"/>
                <c:pt idx="0">
                  <c:v>-8.0384337939513897E-2</c:v>
                </c:pt>
                <c:pt idx="1">
                  <c:v>4.4137956132039198E-2</c:v>
                </c:pt>
                <c:pt idx="2">
                  <c:v>-9.1241274947181598E-3</c:v>
                </c:pt>
                <c:pt idx="3">
                  <c:v>-0.18805727677659001</c:v>
                </c:pt>
                <c:pt idx="4">
                  <c:v>-0.15805456686240299</c:v>
                </c:pt>
                <c:pt idx="5">
                  <c:v>-4.83909881476835E-2</c:v>
                </c:pt>
                <c:pt idx="6">
                  <c:v>-1.9418501810077701E-2</c:v>
                </c:pt>
                <c:pt idx="7">
                  <c:v>-1.16294489562772E-2</c:v>
                </c:pt>
                <c:pt idx="8">
                  <c:v>-3.5664737614693201E-2</c:v>
                </c:pt>
                <c:pt idx="9">
                  <c:v>-0.12316779729166299</c:v>
                </c:pt>
                <c:pt idx="10">
                  <c:v>-0.13229483246061499</c:v>
                </c:pt>
                <c:pt idx="11">
                  <c:v>-8.4674416729409396E-2</c:v>
                </c:pt>
                <c:pt idx="12">
                  <c:v>2.3530105823085699E-2</c:v>
                </c:pt>
                <c:pt idx="13">
                  <c:v>-0.21761839521507201</c:v>
                </c:pt>
                <c:pt idx="14">
                  <c:v>-2.1943579103635501E-2</c:v>
                </c:pt>
                <c:pt idx="15">
                  <c:v>2.84078846137206E-2</c:v>
                </c:pt>
                <c:pt idx="16">
                  <c:v>0.15134922826056299</c:v>
                </c:pt>
                <c:pt idx="17">
                  <c:v>-0.132512577411146</c:v>
                </c:pt>
                <c:pt idx="18">
                  <c:v>-0.160653139116295</c:v>
                </c:pt>
                <c:pt idx="19">
                  <c:v>-4.4632588743276601E-3</c:v>
                </c:pt>
                <c:pt idx="20">
                  <c:v>-2.0420667760529702E-2</c:v>
                </c:pt>
                <c:pt idx="21">
                  <c:v>-2.1762652298490601E-2</c:v>
                </c:pt>
                <c:pt idx="22">
                  <c:v>-0.19550847759793399</c:v>
                </c:pt>
                <c:pt idx="23">
                  <c:v>-2.8474826857232301E-2</c:v>
                </c:pt>
                <c:pt idx="24">
                  <c:v>0.115360946393178</c:v>
                </c:pt>
                <c:pt idx="25">
                  <c:v>-6.2490831137318202E-2</c:v>
                </c:pt>
                <c:pt idx="26">
                  <c:v>-0.40240664042517699</c:v>
                </c:pt>
                <c:pt idx="27">
                  <c:v>1.3456004497367099E-2</c:v>
                </c:pt>
                <c:pt idx="28">
                  <c:v>0.12002424508644099</c:v>
                </c:pt>
                <c:pt idx="29">
                  <c:v>-0.109504150833792</c:v>
                </c:pt>
                <c:pt idx="30">
                  <c:v>-4.19299678504279E-2</c:v>
                </c:pt>
                <c:pt idx="31">
                  <c:v>-4.6005531334824303E-2</c:v>
                </c:pt>
                <c:pt idx="32">
                  <c:v>-0.145101493195193</c:v>
                </c:pt>
                <c:pt idx="33">
                  <c:v>0.161999615397726</c:v>
                </c:pt>
                <c:pt idx="34">
                  <c:v>-9.9899005125970594E-2</c:v>
                </c:pt>
                <c:pt idx="35">
                  <c:v>9.7080157554836899E-2</c:v>
                </c:pt>
                <c:pt idx="36">
                  <c:v>-0.19911073812025201</c:v>
                </c:pt>
                <c:pt idx="37">
                  <c:v>-0.172336326676021</c:v>
                </c:pt>
                <c:pt idx="38">
                  <c:v>-0.38416336268448997</c:v>
                </c:pt>
                <c:pt idx="39">
                  <c:v>-0.170074690252973</c:v>
                </c:pt>
                <c:pt idx="40">
                  <c:v>-0.113918043887742</c:v>
                </c:pt>
                <c:pt idx="41">
                  <c:v>-0.29423326300378899</c:v>
                </c:pt>
                <c:pt idx="42">
                  <c:v>-0.14626587090451601</c:v>
                </c:pt>
                <c:pt idx="43">
                  <c:v>-7.6254741013791802E-2</c:v>
                </c:pt>
                <c:pt idx="44">
                  <c:v>-4.82474671324594E-2</c:v>
                </c:pt>
                <c:pt idx="45">
                  <c:v>-0.17540751150478401</c:v>
                </c:pt>
                <c:pt idx="46">
                  <c:v>-6.4503083287454702E-2</c:v>
                </c:pt>
                <c:pt idx="47">
                  <c:v>-0.12900439507543299</c:v>
                </c:pt>
                <c:pt idx="48">
                  <c:v>-0.13360315051522101</c:v>
                </c:pt>
                <c:pt idx="49">
                  <c:v>-0.149351680755024</c:v>
                </c:pt>
                <c:pt idx="50">
                  <c:v>-0.11329352533171499</c:v>
                </c:pt>
                <c:pt idx="51">
                  <c:v>-7.2268178959737306E-2</c:v>
                </c:pt>
                <c:pt idx="52">
                  <c:v>-9.2808974418463492E-3</c:v>
                </c:pt>
                <c:pt idx="53">
                  <c:v>-0.29687555486970701</c:v>
                </c:pt>
                <c:pt idx="54">
                  <c:v>9.43845608972501E-2</c:v>
                </c:pt>
                <c:pt idx="55">
                  <c:v>9.0240234107691799E-3</c:v>
                </c:pt>
                <c:pt idx="56">
                  <c:v>-0.11504532484806899</c:v>
                </c:pt>
                <c:pt idx="57">
                  <c:v>-2.4248677379411599E-2</c:v>
                </c:pt>
                <c:pt idx="58">
                  <c:v>-8.1486054485998799E-2</c:v>
                </c:pt>
                <c:pt idx="59">
                  <c:v>-0.125113335081422</c:v>
                </c:pt>
                <c:pt idx="60">
                  <c:v>-0.110334217516108</c:v>
                </c:pt>
                <c:pt idx="61">
                  <c:v>-7.6097609787450393E-2</c:v>
                </c:pt>
                <c:pt idx="62">
                  <c:v>3.6833722371335198E-2</c:v>
                </c:pt>
                <c:pt idx="63">
                  <c:v>4.9180512267924498E-2</c:v>
                </c:pt>
                <c:pt idx="64">
                  <c:v>-0.12338963533920801</c:v>
                </c:pt>
                <c:pt idx="65">
                  <c:v>-3.1798564827036101E-2</c:v>
                </c:pt>
                <c:pt idx="66">
                  <c:v>-0.13696394792234701</c:v>
                </c:pt>
                <c:pt idx="67">
                  <c:v>-7.6749717343337007E-2</c:v>
                </c:pt>
                <c:pt idx="68">
                  <c:v>-0.13828213541467799</c:v>
                </c:pt>
                <c:pt idx="69">
                  <c:v>2.6034755634920699E-2</c:v>
                </c:pt>
                <c:pt idx="70">
                  <c:v>-0.16225274996236899</c:v>
                </c:pt>
                <c:pt idx="71">
                  <c:v>8.2322481019299606E-2</c:v>
                </c:pt>
                <c:pt idx="72">
                  <c:v>-9.4750985989361103E-3</c:v>
                </c:pt>
                <c:pt idx="73">
                  <c:v>-0.17739032089179299</c:v>
                </c:pt>
                <c:pt idx="74">
                  <c:v>-6.17738991846618E-2</c:v>
                </c:pt>
                <c:pt idx="75">
                  <c:v>-7.0261766571257905E-2</c:v>
                </c:pt>
                <c:pt idx="76">
                  <c:v>4.5578293379287899E-2</c:v>
                </c:pt>
                <c:pt idx="77">
                  <c:v>0.101913473593622</c:v>
                </c:pt>
                <c:pt idx="78">
                  <c:v>7.2825985114340699E-2</c:v>
                </c:pt>
                <c:pt idx="79">
                  <c:v>-0.25235558791691198</c:v>
                </c:pt>
                <c:pt idx="80">
                  <c:v>-2.11812933710568E-2</c:v>
                </c:pt>
                <c:pt idx="81">
                  <c:v>-1.3736369669663901E-2</c:v>
                </c:pt>
                <c:pt idx="82">
                  <c:v>7.1757461061011399E-2</c:v>
                </c:pt>
                <c:pt idx="83">
                  <c:v>2.72787140471227E-3</c:v>
                </c:pt>
                <c:pt idx="84">
                  <c:v>0.26846873582876102</c:v>
                </c:pt>
                <c:pt idx="85">
                  <c:v>-5.26824331065186E-2</c:v>
                </c:pt>
                <c:pt idx="86">
                  <c:v>-0.12607576135934101</c:v>
                </c:pt>
                <c:pt idx="87">
                  <c:v>6.8659900162136699E-3</c:v>
                </c:pt>
                <c:pt idx="88">
                  <c:v>-0.162816702992058</c:v>
                </c:pt>
                <c:pt idx="89">
                  <c:v>2.04233322465803E-2</c:v>
                </c:pt>
                <c:pt idx="90">
                  <c:v>0.107324784184762</c:v>
                </c:pt>
                <c:pt idx="91">
                  <c:v>-0.37980407088804302</c:v>
                </c:pt>
                <c:pt idx="92">
                  <c:v>-0.15844989413559801</c:v>
                </c:pt>
                <c:pt idx="93">
                  <c:v>6.9250715736840704E-2</c:v>
                </c:pt>
                <c:pt idx="94">
                  <c:v>-4.3118579973588901E-2</c:v>
                </c:pt>
                <c:pt idx="95">
                  <c:v>-0.174590142618819</c:v>
                </c:pt>
                <c:pt idx="96">
                  <c:v>-7.5308768392235104E-2</c:v>
                </c:pt>
                <c:pt idx="97">
                  <c:v>-4.1591269453470801E-3</c:v>
                </c:pt>
                <c:pt idx="98">
                  <c:v>-7.0361835219354796E-2</c:v>
                </c:pt>
                <c:pt idx="99">
                  <c:v>6.9854121045279605E-2</c:v>
                </c:pt>
                <c:pt idx="100">
                  <c:v>-7.3589106459566497E-2</c:v>
                </c:pt>
                <c:pt idx="101">
                  <c:v>-0.22856391861060499</c:v>
                </c:pt>
                <c:pt idx="102">
                  <c:v>-0.24285942542446101</c:v>
                </c:pt>
                <c:pt idx="103">
                  <c:v>-0.13710301137473399</c:v>
                </c:pt>
                <c:pt idx="104">
                  <c:v>-3.9496654372202802E-2</c:v>
                </c:pt>
                <c:pt idx="105">
                  <c:v>-0.14124750715320999</c:v>
                </c:pt>
                <c:pt idx="106">
                  <c:v>4.0365616924541999E-2</c:v>
                </c:pt>
                <c:pt idx="107">
                  <c:v>0.123617570283477</c:v>
                </c:pt>
                <c:pt idx="108">
                  <c:v>-0.19912197453841299</c:v>
                </c:pt>
                <c:pt idx="109">
                  <c:v>-9.7186035270887094E-2</c:v>
                </c:pt>
                <c:pt idx="110">
                  <c:v>-0.30095649608282798</c:v>
                </c:pt>
                <c:pt idx="111">
                  <c:v>-7.3192638072036006E-2</c:v>
                </c:pt>
                <c:pt idx="112">
                  <c:v>-0.14644557267542099</c:v>
                </c:pt>
                <c:pt idx="113">
                  <c:v>-0.44439785305122698</c:v>
                </c:pt>
                <c:pt idx="114">
                  <c:v>-1.63740146416398E-2</c:v>
                </c:pt>
                <c:pt idx="115">
                  <c:v>-0.14471393876886801</c:v>
                </c:pt>
                <c:pt idx="116">
                  <c:v>-0.107569048694761</c:v>
                </c:pt>
                <c:pt idx="117">
                  <c:v>-0.12953562142071401</c:v>
                </c:pt>
                <c:pt idx="118">
                  <c:v>-0.117927482936621</c:v>
                </c:pt>
                <c:pt idx="119">
                  <c:v>-7.0409433054078501E-3</c:v>
                </c:pt>
                <c:pt idx="120">
                  <c:v>-5.5159325867379302E-2</c:v>
                </c:pt>
                <c:pt idx="121">
                  <c:v>-0.14052270183277099</c:v>
                </c:pt>
                <c:pt idx="122">
                  <c:v>-3.0417932820932599E-3</c:v>
                </c:pt>
                <c:pt idx="123">
                  <c:v>-0.32768411395540997</c:v>
                </c:pt>
                <c:pt idx="124">
                  <c:v>-5.6098442776061998E-2</c:v>
                </c:pt>
                <c:pt idx="125">
                  <c:v>6.8206272597925704E-3</c:v>
                </c:pt>
                <c:pt idx="126">
                  <c:v>1.5680354639264201E-2</c:v>
                </c:pt>
                <c:pt idx="127">
                  <c:v>-3.7848286236114199E-2</c:v>
                </c:pt>
                <c:pt idx="128">
                  <c:v>4.1723052150703897E-2</c:v>
                </c:pt>
                <c:pt idx="129">
                  <c:v>0.48535875647216398</c:v>
                </c:pt>
                <c:pt idx="130">
                  <c:v>-0.121126207307466</c:v>
                </c:pt>
                <c:pt idx="131">
                  <c:v>2.3275798516352302E-2</c:v>
                </c:pt>
                <c:pt idx="132">
                  <c:v>0.61001859558278304</c:v>
                </c:pt>
                <c:pt idx="133">
                  <c:v>0.435361025725717</c:v>
                </c:pt>
                <c:pt idx="134">
                  <c:v>0.29857524708229899</c:v>
                </c:pt>
                <c:pt idx="135">
                  <c:v>0.47006013207644498</c:v>
                </c:pt>
                <c:pt idx="136">
                  <c:v>0.35779290584720502</c:v>
                </c:pt>
                <c:pt idx="137">
                  <c:v>0.38841520653455902</c:v>
                </c:pt>
                <c:pt idx="138">
                  <c:v>0.34633503234195701</c:v>
                </c:pt>
                <c:pt idx="139">
                  <c:v>0.18927595390162699</c:v>
                </c:pt>
                <c:pt idx="140">
                  <c:v>0.27305036537008498</c:v>
                </c:pt>
                <c:pt idx="141">
                  <c:v>0.54776569605860004</c:v>
                </c:pt>
                <c:pt idx="142">
                  <c:v>0.37648262968833202</c:v>
                </c:pt>
                <c:pt idx="143">
                  <c:v>-0.212397808383088</c:v>
                </c:pt>
                <c:pt idx="144">
                  <c:v>0.245969962962197</c:v>
                </c:pt>
                <c:pt idx="145">
                  <c:v>0.76668158597329605</c:v>
                </c:pt>
                <c:pt idx="146">
                  <c:v>0.56192218832722196</c:v>
                </c:pt>
                <c:pt idx="147">
                  <c:v>0.23328585064528201</c:v>
                </c:pt>
                <c:pt idx="148">
                  <c:v>0.18329940253739499</c:v>
                </c:pt>
                <c:pt idx="149">
                  <c:v>3.7718369516647303E-2</c:v>
                </c:pt>
                <c:pt idx="150">
                  <c:v>-0.17726950840996</c:v>
                </c:pt>
                <c:pt idx="151">
                  <c:v>0.78554024788893395</c:v>
                </c:pt>
                <c:pt idx="152">
                  <c:v>0.15171574000455701</c:v>
                </c:pt>
                <c:pt idx="153">
                  <c:v>0.18350630620087099</c:v>
                </c:pt>
                <c:pt idx="154">
                  <c:v>5.4909034881173401E-2</c:v>
                </c:pt>
                <c:pt idx="155">
                  <c:v>0.16762480062197799</c:v>
                </c:pt>
                <c:pt idx="156">
                  <c:v>1.12188024767293E-2</c:v>
                </c:pt>
                <c:pt idx="157">
                  <c:v>-8.1413560220528605E-2</c:v>
                </c:pt>
                <c:pt idx="158">
                  <c:v>0.43975137055755398</c:v>
                </c:pt>
                <c:pt idx="159">
                  <c:v>0.42259425256416899</c:v>
                </c:pt>
                <c:pt idx="160">
                  <c:v>0.11531164560252601</c:v>
                </c:pt>
                <c:pt idx="161">
                  <c:v>6.7925905836083406E-2</c:v>
                </c:pt>
                <c:pt idx="162">
                  <c:v>-0.19405459231125599</c:v>
                </c:pt>
                <c:pt idx="163">
                  <c:v>0.19453611363749401</c:v>
                </c:pt>
                <c:pt idx="164">
                  <c:v>0.42627345904601899</c:v>
                </c:pt>
                <c:pt idx="165">
                  <c:v>0.36244274279379302</c:v>
                </c:pt>
                <c:pt idx="166">
                  <c:v>0.26944509932108301</c:v>
                </c:pt>
                <c:pt idx="167">
                  <c:v>9.6205624785248398E-2</c:v>
                </c:pt>
                <c:pt idx="168">
                  <c:v>1.6723115451243002E-2</c:v>
                </c:pt>
                <c:pt idx="169">
                  <c:v>0.44637653651556403</c:v>
                </c:pt>
                <c:pt idx="170">
                  <c:v>0.22480188773043</c:v>
                </c:pt>
                <c:pt idx="171">
                  <c:v>0.303610017460062</c:v>
                </c:pt>
                <c:pt idx="172">
                  <c:v>0.16959590965592999</c:v>
                </c:pt>
                <c:pt idx="173">
                  <c:v>0.38941616555150099</c:v>
                </c:pt>
                <c:pt idx="174">
                  <c:v>0.77087595442764301</c:v>
                </c:pt>
                <c:pt idx="175">
                  <c:v>0.11866469254022</c:v>
                </c:pt>
                <c:pt idx="176">
                  <c:v>-0.31652300627485602</c:v>
                </c:pt>
                <c:pt idx="177">
                  <c:v>0.12081121077332101</c:v>
                </c:pt>
                <c:pt idx="178">
                  <c:v>9.5201263861649593E-2</c:v>
                </c:pt>
                <c:pt idx="179">
                  <c:v>0.32158690940679402</c:v>
                </c:pt>
                <c:pt idx="180">
                  <c:v>0.64434391213304598</c:v>
                </c:pt>
                <c:pt idx="181">
                  <c:v>-0.180035855175328</c:v>
                </c:pt>
                <c:pt idx="182">
                  <c:v>0.38856342740451399</c:v>
                </c:pt>
                <c:pt idx="183">
                  <c:v>3.4321278981200999E-2</c:v>
                </c:pt>
                <c:pt idx="184">
                  <c:v>2.05019919593755E-2</c:v>
                </c:pt>
                <c:pt idx="185">
                  <c:v>5.1614986168056598E-2</c:v>
                </c:pt>
                <c:pt idx="186">
                  <c:v>0.53851996646962597</c:v>
                </c:pt>
                <c:pt idx="187">
                  <c:v>0.129438488764959</c:v>
                </c:pt>
                <c:pt idx="188">
                  <c:v>0.21328680345453599</c:v>
                </c:pt>
                <c:pt idx="189">
                  <c:v>4.3093066337532598E-2</c:v>
                </c:pt>
                <c:pt idx="190">
                  <c:v>0.91915973005163099</c:v>
                </c:pt>
                <c:pt idx="191">
                  <c:v>0.72508627212806898</c:v>
                </c:pt>
                <c:pt idx="192">
                  <c:v>0.31942445147288401</c:v>
                </c:pt>
                <c:pt idx="193">
                  <c:v>0.23698529151740899</c:v>
                </c:pt>
                <c:pt idx="194">
                  <c:v>3.2561495222503602E-2</c:v>
                </c:pt>
                <c:pt idx="195">
                  <c:v>1.30352167855709</c:v>
                </c:pt>
                <c:pt idx="196">
                  <c:v>5.42566363110389E-2</c:v>
                </c:pt>
                <c:pt idx="197">
                  <c:v>0.36632822153077699</c:v>
                </c:pt>
                <c:pt idx="198">
                  <c:v>-0.108874557814818</c:v>
                </c:pt>
                <c:pt idx="199">
                  <c:v>0.41545630718828003</c:v>
                </c:pt>
                <c:pt idx="200">
                  <c:v>0.36617123543762198</c:v>
                </c:pt>
                <c:pt idx="201">
                  <c:v>8.0084520537677603E-2</c:v>
                </c:pt>
                <c:pt idx="202">
                  <c:v>0.16392925786881099</c:v>
                </c:pt>
                <c:pt idx="203">
                  <c:v>0.45106933251815801</c:v>
                </c:pt>
                <c:pt idx="204">
                  <c:v>0.66879292694069303</c:v>
                </c:pt>
                <c:pt idx="205">
                  <c:v>-9.3676980139736604E-2</c:v>
                </c:pt>
                <c:pt idx="206">
                  <c:v>0.62404640779863396</c:v>
                </c:pt>
                <c:pt idx="207">
                  <c:v>0.28636884421832198</c:v>
                </c:pt>
                <c:pt idx="208">
                  <c:v>0.19380221761229199</c:v>
                </c:pt>
                <c:pt idx="209">
                  <c:v>0.58672570071077801</c:v>
                </c:pt>
                <c:pt idx="210">
                  <c:v>0.36145509757479599</c:v>
                </c:pt>
                <c:pt idx="211">
                  <c:v>9.6402533078271194E-2</c:v>
                </c:pt>
                <c:pt idx="212">
                  <c:v>0.86368179774384701</c:v>
                </c:pt>
                <c:pt idx="213">
                  <c:v>9.0594435935129905E-2</c:v>
                </c:pt>
                <c:pt idx="214">
                  <c:v>0.41310194063349398</c:v>
                </c:pt>
                <c:pt idx="215">
                  <c:v>0.34789201303281703</c:v>
                </c:pt>
                <c:pt idx="216">
                  <c:v>0.57403524304707798</c:v>
                </c:pt>
                <c:pt idx="217">
                  <c:v>0.41786567321634599</c:v>
                </c:pt>
                <c:pt idx="218">
                  <c:v>0.27761294689583799</c:v>
                </c:pt>
                <c:pt idx="219">
                  <c:v>7.8443756149410293E-3</c:v>
                </c:pt>
                <c:pt idx="220">
                  <c:v>0.23316650442096401</c:v>
                </c:pt>
                <c:pt idx="221">
                  <c:v>0.17718910048525299</c:v>
                </c:pt>
                <c:pt idx="222">
                  <c:v>0.47260219234411899</c:v>
                </c:pt>
                <c:pt idx="223">
                  <c:v>-9.89657335249437E-2</c:v>
                </c:pt>
                <c:pt idx="224">
                  <c:v>9.7404683320283E-2</c:v>
                </c:pt>
                <c:pt idx="225">
                  <c:v>-0.231160782429123</c:v>
                </c:pt>
                <c:pt idx="226">
                  <c:v>0.58079078591991895</c:v>
                </c:pt>
                <c:pt idx="227">
                  <c:v>4.4815675656995103E-2</c:v>
                </c:pt>
                <c:pt idx="228">
                  <c:v>-4.9642362207415601E-2</c:v>
                </c:pt>
                <c:pt idx="229">
                  <c:v>0.60761805541251601</c:v>
                </c:pt>
                <c:pt idx="230">
                  <c:v>0.124294653576484</c:v>
                </c:pt>
                <c:pt idx="231">
                  <c:v>0.56406888204361305</c:v>
                </c:pt>
                <c:pt idx="232">
                  <c:v>7.67393595264525E-2</c:v>
                </c:pt>
                <c:pt idx="233">
                  <c:v>0.234696163871048</c:v>
                </c:pt>
                <c:pt idx="234">
                  <c:v>0.82321308243268498</c:v>
                </c:pt>
                <c:pt idx="235">
                  <c:v>0.10192156084969101</c:v>
                </c:pt>
                <c:pt idx="236">
                  <c:v>0.59504700556068402</c:v>
                </c:pt>
                <c:pt idx="237">
                  <c:v>0.26053575929862699</c:v>
                </c:pt>
                <c:pt idx="238">
                  <c:v>0.24849658920574799</c:v>
                </c:pt>
                <c:pt idx="239">
                  <c:v>0.29543106594225399</c:v>
                </c:pt>
                <c:pt idx="240">
                  <c:v>0.64536579087982904</c:v>
                </c:pt>
                <c:pt idx="241">
                  <c:v>0.17043905982139401</c:v>
                </c:pt>
                <c:pt idx="242">
                  <c:v>0.10775518941104301</c:v>
                </c:pt>
                <c:pt idx="243">
                  <c:v>4.7211751457019099E-2</c:v>
                </c:pt>
                <c:pt idx="244">
                  <c:v>0.39069207628814301</c:v>
                </c:pt>
                <c:pt idx="245">
                  <c:v>0.119883062685626</c:v>
                </c:pt>
                <c:pt idx="246">
                  <c:v>0.61777679668581098</c:v>
                </c:pt>
                <c:pt idx="247">
                  <c:v>0.44105426708649997</c:v>
                </c:pt>
                <c:pt idx="248">
                  <c:v>0.62378050572937904</c:v>
                </c:pt>
                <c:pt idx="249">
                  <c:v>0.22175229139529201</c:v>
                </c:pt>
                <c:pt idx="250">
                  <c:v>0.61344279315969197</c:v>
                </c:pt>
                <c:pt idx="251">
                  <c:v>0.66864216531755605</c:v>
                </c:pt>
                <c:pt idx="252">
                  <c:v>0.16234036443855099</c:v>
                </c:pt>
                <c:pt idx="253">
                  <c:v>7.0034747231155103E-2</c:v>
                </c:pt>
                <c:pt idx="254">
                  <c:v>0.40467261476795802</c:v>
                </c:pt>
                <c:pt idx="255">
                  <c:v>0.50608394496573295</c:v>
                </c:pt>
                <c:pt idx="256">
                  <c:v>0.44044210474749701</c:v>
                </c:pt>
                <c:pt idx="257">
                  <c:v>9.0663252332615393E-2</c:v>
                </c:pt>
                <c:pt idx="258">
                  <c:v>1.1117564646959901</c:v>
                </c:pt>
                <c:pt idx="259">
                  <c:v>0.407511991975264</c:v>
                </c:pt>
                <c:pt idx="260">
                  <c:v>6.5966440770339502E-2</c:v>
                </c:pt>
                <c:pt idx="261">
                  <c:v>0.161355152465816</c:v>
                </c:pt>
                <c:pt idx="262">
                  <c:v>1.6267210619338199</c:v>
                </c:pt>
                <c:pt idx="263">
                  <c:v>1.22786250706252</c:v>
                </c:pt>
                <c:pt idx="264">
                  <c:v>0.86983712403678604</c:v>
                </c:pt>
                <c:pt idx="265">
                  <c:v>1.3888334941203</c:v>
                </c:pt>
                <c:pt idx="266">
                  <c:v>0.66843003597405604</c:v>
                </c:pt>
                <c:pt idx="267">
                  <c:v>0.82424891140289702</c:v>
                </c:pt>
                <c:pt idx="268">
                  <c:v>-0.28696982994190801</c:v>
                </c:pt>
                <c:pt idx="269">
                  <c:v>0.722891631069284</c:v>
                </c:pt>
                <c:pt idx="270">
                  <c:v>0.22579113489894201</c:v>
                </c:pt>
                <c:pt idx="271">
                  <c:v>0.468648585219194</c:v>
                </c:pt>
                <c:pt idx="272">
                  <c:v>0.86666234109706797</c:v>
                </c:pt>
                <c:pt idx="273">
                  <c:v>-3.16484519668618E-2</c:v>
                </c:pt>
                <c:pt idx="274">
                  <c:v>2.6798823241692999</c:v>
                </c:pt>
                <c:pt idx="275">
                  <c:v>0.28469971376272801</c:v>
                </c:pt>
                <c:pt idx="276">
                  <c:v>1.1469127264571899</c:v>
                </c:pt>
                <c:pt idx="277">
                  <c:v>0.469995034081227</c:v>
                </c:pt>
                <c:pt idx="278">
                  <c:v>6.7386882721275895E-2</c:v>
                </c:pt>
                <c:pt idx="279">
                  <c:v>0.39546295179664198</c:v>
                </c:pt>
                <c:pt idx="280">
                  <c:v>0.65046657642193595</c:v>
                </c:pt>
                <c:pt idx="281">
                  <c:v>1.4825631775225001</c:v>
                </c:pt>
                <c:pt idx="282">
                  <c:v>0.46233414700600201</c:v>
                </c:pt>
                <c:pt idx="283">
                  <c:v>0.146217525546668</c:v>
                </c:pt>
                <c:pt idx="284">
                  <c:v>0.56264515240296897</c:v>
                </c:pt>
                <c:pt idx="285">
                  <c:v>1.17849191465047</c:v>
                </c:pt>
                <c:pt idx="286">
                  <c:v>2.4868169153623101</c:v>
                </c:pt>
                <c:pt idx="287">
                  <c:v>-0.18566416670574401</c:v>
                </c:pt>
                <c:pt idx="288">
                  <c:v>0.71102426631934401</c:v>
                </c:pt>
                <c:pt idx="289">
                  <c:v>0.2467367695472</c:v>
                </c:pt>
                <c:pt idx="290">
                  <c:v>1.4327496395556001</c:v>
                </c:pt>
                <c:pt idx="291">
                  <c:v>0.22661261271420499</c:v>
                </c:pt>
                <c:pt idx="292">
                  <c:v>1.0433426599556099</c:v>
                </c:pt>
                <c:pt idx="293">
                  <c:v>1.3504334833231799</c:v>
                </c:pt>
                <c:pt idx="294">
                  <c:v>0.50519203898823695</c:v>
                </c:pt>
                <c:pt idx="295">
                  <c:v>6.3632547355485694E-2</c:v>
                </c:pt>
                <c:pt idx="296">
                  <c:v>0.80596120042726005</c:v>
                </c:pt>
                <c:pt idx="297">
                  <c:v>0.29965266121867701</c:v>
                </c:pt>
                <c:pt idx="298">
                  <c:v>0.83193074082628005</c:v>
                </c:pt>
                <c:pt idx="299">
                  <c:v>0.43161975337309699</c:v>
                </c:pt>
                <c:pt idx="300">
                  <c:v>0.79435010372423998</c:v>
                </c:pt>
                <c:pt idx="301">
                  <c:v>1.00254645932439</c:v>
                </c:pt>
                <c:pt idx="302">
                  <c:v>0.70407104466592796</c:v>
                </c:pt>
                <c:pt idx="303">
                  <c:v>0.26917791779588002</c:v>
                </c:pt>
                <c:pt idx="304">
                  <c:v>2.8330719698413498</c:v>
                </c:pt>
                <c:pt idx="305">
                  <c:v>0.91885968241491101</c:v>
                </c:pt>
                <c:pt idx="306">
                  <c:v>2.1617982282509001</c:v>
                </c:pt>
                <c:pt idx="307">
                  <c:v>0.77816074779850097</c:v>
                </c:pt>
                <c:pt idx="308">
                  <c:v>0.66001308998544395</c:v>
                </c:pt>
                <c:pt idx="309">
                  <c:v>0.18962348698640599</c:v>
                </c:pt>
                <c:pt idx="310">
                  <c:v>0.954324236708882</c:v>
                </c:pt>
                <c:pt idx="311">
                  <c:v>0.95893676765827396</c:v>
                </c:pt>
                <c:pt idx="312">
                  <c:v>0.53610066977883797</c:v>
                </c:pt>
                <c:pt idx="313">
                  <c:v>1.9165395441474999</c:v>
                </c:pt>
                <c:pt idx="314">
                  <c:v>0.29988553235401499</c:v>
                </c:pt>
                <c:pt idx="315">
                  <c:v>0.41420486643019699</c:v>
                </c:pt>
                <c:pt idx="316">
                  <c:v>0.71711175480447897</c:v>
                </c:pt>
                <c:pt idx="317">
                  <c:v>1.6133528365711101</c:v>
                </c:pt>
                <c:pt idx="318">
                  <c:v>0.97851109670894498</c:v>
                </c:pt>
                <c:pt idx="319">
                  <c:v>-2.11647072112158E-2</c:v>
                </c:pt>
                <c:pt idx="320">
                  <c:v>0.690200639722372</c:v>
                </c:pt>
                <c:pt idx="321">
                  <c:v>0.62136789488856103</c:v>
                </c:pt>
                <c:pt idx="322">
                  <c:v>0.42039958797978</c:v>
                </c:pt>
                <c:pt idx="323">
                  <c:v>1.70041038854543</c:v>
                </c:pt>
                <c:pt idx="324">
                  <c:v>0.23144838012167401</c:v>
                </c:pt>
                <c:pt idx="325">
                  <c:v>1.04885061972505</c:v>
                </c:pt>
                <c:pt idx="326">
                  <c:v>0.58019572871827096</c:v>
                </c:pt>
                <c:pt idx="327">
                  <c:v>0.821629470817406</c:v>
                </c:pt>
                <c:pt idx="328">
                  <c:v>2.1500575535529798</c:v>
                </c:pt>
                <c:pt idx="329">
                  <c:v>0.83428561356988995</c:v>
                </c:pt>
                <c:pt idx="330">
                  <c:v>1.6082933784456901</c:v>
                </c:pt>
                <c:pt idx="331">
                  <c:v>0.41096954242314998</c:v>
                </c:pt>
                <c:pt idx="332">
                  <c:v>2.8171765615775</c:v>
                </c:pt>
                <c:pt idx="333">
                  <c:v>2.76063407040699</c:v>
                </c:pt>
                <c:pt idx="334">
                  <c:v>1.0834865563721101</c:v>
                </c:pt>
                <c:pt idx="335">
                  <c:v>6.2335495204911502E-2</c:v>
                </c:pt>
                <c:pt idx="336">
                  <c:v>-8.6772698342329299E-2</c:v>
                </c:pt>
                <c:pt idx="337">
                  <c:v>1.03586393564401</c:v>
                </c:pt>
                <c:pt idx="338">
                  <c:v>0.55491550226735598</c:v>
                </c:pt>
                <c:pt idx="339">
                  <c:v>1.7400863066761099E-2</c:v>
                </c:pt>
                <c:pt idx="340">
                  <c:v>0.56718923385533704</c:v>
                </c:pt>
                <c:pt idx="341">
                  <c:v>0.867894531573283</c:v>
                </c:pt>
                <c:pt idx="342">
                  <c:v>1.22266906413021</c:v>
                </c:pt>
                <c:pt idx="343">
                  <c:v>2.2756428226587202</c:v>
                </c:pt>
                <c:pt idx="344">
                  <c:v>0.63206653035445404</c:v>
                </c:pt>
                <c:pt idx="345">
                  <c:v>-5.0287258045339102E-2</c:v>
                </c:pt>
                <c:pt idx="346">
                  <c:v>0.19713393185939199</c:v>
                </c:pt>
                <c:pt idx="347">
                  <c:v>0.97222274036345502</c:v>
                </c:pt>
                <c:pt idx="348">
                  <c:v>0.24194358825408499</c:v>
                </c:pt>
                <c:pt idx="349">
                  <c:v>0.47799846926002398</c:v>
                </c:pt>
                <c:pt idx="350">
                  <c:v>0.190378071655362</c:v>
                </c:pt>
                <c:pt idx="351">
                  <c:v>0.32655420217175801</c:v>
                </c:pt>
                <c:pt idx="352">
                  <c:v>1.01662142030076</c:v>
                </c:pt>
                <c:pt idx="353">
                  <c:v>0.48166449821893598</c:v>
                </c:pt>
                <c:pt idx="354">
                  <c:v>1.30260119605629</c:v>
                </c:pt>
                <c:pt idx="355">
                  <c:v>2.6718317723575601E-2</c:v>
                </c:pt>
                <c:pt idx="356">
                  <c:v>1.0049037183221701</c:v>
                </c:pt>
                <c:pt idx="357">
                  <c:v>0.420922933760985</c:v>
                </c:pt>
                <c:pt idx="358">
                  <c:v>1.9837281885823601</c:v>
                </c:pt>
                <c:pt idx="359">
                  <c:v>0.86607042185014005</c:v>
                </c:pt>
                <c:pt idx="360">
                  <c:v>1.0606010456666899</c:v>
                </c:pt>
                <c:pt idx="361">
                  <c:v>1.05585926934778</c:v>
                </c:pt>
                <c:pt idx="362">
                  <c:v>1.0042631774340101</c:v>
                </c:pt>
                <c:pt idx="363">
                  <c:v>1.00381159340974</c:v>
                </c:pt>
                <c:pt idx="364">
                  <c:v>1.9033824965013899</c:v>
                </c:pt>
                <c:pt idx="365">
                  <c:v>2.21803262593955</c:v>
                </c:pt>
                <c:pt idx="366">
                  <c:v>0.81504748581907405</c:v>
                </c:pt>
                <c:pt idx="367">
                  <c:v>0.83394024104239695</c:v>
                </c:pt>
                <c:pt idx="368">
                  <c:v>0.232510399439249</c:v>
                </c:pt>
                <c:pt idx="369">
                  <c:v>1.19778715910942</c:v>
                </c:pt>
                <c:pt idx="370">
                  <c:v>0.36445996262423103</c:v>
                </c:pt>
                <c:pt idx="371">
                  <c:v>0.32766858580110197</c:v>
                </c:pt>
                <c:pt idx="372">
                  <c:v>0.52460738710351196</c:v>
                </c:pt>
                <c:pt idx="373">
                  <c:v>2.1940121834711901</c:v>
                </c:pt>
                <c:pt idx="374">
                  <c:v>0.65588554559648804</c:v>
                </c:pt>
                <c:pt idx="375">
                  <c:v>2.1716488266898399</c:v>
                </c:pt>
                <c:pt idx="376">
                  <c:v>1.52983360904692</c:v>
                </c:pt>
                <c:pt idx="377">
                  <c:v>0.32629820205868298</c:v>
                </c:pt>
                <c:pt idx="378">
                  <c:v>1.0837749310096001</c:v>
                </c:pt>
                <c:pt idx="379">
                  <c:v>3.1349260207769598</c:v>
                </c:pt>
                <c:pt idx="380">
                  <c:v>1.0809588162302699</c:v>
                </c:pt>
                <c:pt idx="381">
                  <c:v>1.6771777999947499</c:v>
                </c:pt>
                <c:pt idx="382">
                  <c:v>1.18389858909755</c:v>
                </c:pt>
                <c:pt idx="383">
                  <c:v>2.03061194144993</c:v>
                </c:pt>
                <c:pt idx="384">
                  <c:v>1.67876701397074</c:v>
                </c:pt>
                <c:pt idx="385">
                  <c:v>1.7735767044692401</c:v>
                </c:pt>
                <c:pt idx="386">
                  <c:v>0.372270918515344</c:v>
                </c:pt>
                <c:pt idx="387">
                  <c:v>1.39984592641672</c:v>
                </c:pt>
                <c:pt idx="388">
                  <c:v>1.59157067465665</c:v>
                </c:pt>
                <c:pt idx="389">
                  <c:v>2.5964360698335098</c:v>
                </c:pt>
                <c:pt idx="390">
                  <c:v>1.88213637200683</c:v>
                </c:pt>
                <c:pt idx="391">
                  <c:v>0.81646754677399302</c:v>
                </c:pt>
                <c:pt idx="392">
                  <c:v>0.24842385501399999</c:v>
                </c:pt>
                <c:pt idx="393">
                  <c:v>2.9835362230598799</c:v>
                </c:pt>
                <c:pt idx="394">
                  <c:v>1.4742330032759401</c:v>
                </c:pt>
                <c:pt idx="395">
                  <c:v>0.411117627676648</c:v>
                </c:pt>
                <c:pt idx="396">
                  <c:v>0.88981570334201499</c:v>
                </c:pt>
                <c:pt idx="397">
                  <c:v>0.76538336442112098</c:v>
                </c:pt>
                <c:pt idx="398">
                  <c:v>1.0108801899744999</c:v>
                </c:pt>
                <c:pt idx="399">
                  <c:v>2.06985334664195</c:v>
                </c:pt>
                <c:pt idx="400">
                  <c:v>0.83016403744028</c:v>
                </c:pt>
                <c:pt idx="401">
                  <c:v>2.46234466089208</c:v>
                </c:pt>
                <c:pt idx="402">
                  <c:v>-0.57074959939678105</c:v>
                </c:pt>
                <c:pt idx="403">
                  <c:v>3.9919332927314999</c:v>
                </c:pt>
                <c:pt idx="404">
                  <c:v>2.3383855173515999</c:v>
                </c:pt>
                <c:pt idx="405">
                  <c:v>1.8829770815331</c:v>
                </c:pt>
                <c:pt idx="406">
                  <c:v>1.4561365121263401</c:v>
                </c:pt>
                <c:pt idx="407">
                  <c:v>1.7354671324089399</c:v>
                </c:pt>
                <c:pt idx="408">
                  <c:v>0.19390992764413101</c:v>
                </c:pt>
                <c:pt idx="409">
                  <c:v>3.9936256346563099</c:v>
                </c:pt>
                <c:pt idx="410">
                  <c:v>3.72308767437428</c:v>
                </c:pt>
                <c:pt idx="411">
                  <c:v>1.8835268150345601</c:v>
                </c:pt>
                <c:pt idx="412">
                  <c:v>1.8344102753142499</c:v>
                </c:pt>
                <c:pt idx="413">
                  <c:v>2.33317372185404</c:v>
                </c:pt>
                <c:pt idx="414">
                  <c:v>0.44175861262195898</c:v>
                </c:pt>
                <c:pt idx="415">
                  <c:v>1.5804907753181801</c:v>
                </c:pt>
                <c:pt idx="416">
                  <c:v>0.71375994379762997</c:v>
                </c:pt>
                <c:pt idx="417">
                  <c:v>0.58714077740491899</c:v>
                </c:pt>
                <c:pt idx="418">
                  <c:v>1.15203742135633</c:v>
                </c:pt>
                <c:pt idx="419">
                  <c:v>2.1020522379950402</c:v>
                </c:pt>
                <c:pt idx="420">
                  <c:v>0.777284009141326</c:v>
                </c:pt>
                <c:pt idx="421">
                  <c:v>3.6316223524117399</c:v>
                </c:pt>
                <c:pt idx="422">
                  <c:v>0.98233678505154798</c:v>
                </c:pt>
                <c:pt idx="423">
                  <c:v>1.1280111455600701</c:v>
                </c:pt>
                <c:pt idx="424">
                  <c:v>2.4728557416482801</c:v>
                </c:pt>
                <c:pt idx="425">
                  <c:v>2.0897158699893001</c:v>
                </c:pt>
                <c:pt idx="426">
                  <c:v>1.26251190043621</c:v>
                </c:pt>
                <c:pt idx="427">
                  <c:v>2.0987813819978198</c:v>
                </c:pt>
                <c:pt idx="428">
                  <c:v>2.3387765666286602</c:v>
                </c:pt>
                <c:pt idx="429">
                  <c:v>1.36843699643119</c:v>
                </c:pt>
                <c:pt idx="430">
                  <c:v>1.2471907152978201</c:v>
                </c:pt>
                <c:pt idx="431">
                  <c:v>1.01436799532749</c:v>
                </c:pt>
                <c:pt idx="432">
                  <c:v>3.2977260665938899</c:v>
                </c:pt>
                <c:pt idx="433">
                  <c:v>1.4668011478722101</c:v>
                </c:pt>
                <c:pt idx="434">
                  <c:v>0.495037791182668</c:v>
                </c:pt>
                <c:pt idx="435">
                  <c:v>1.6141509922675199</c:v>
                </c:pt>
                <c:pt idx="436">
                  <c:v>0.387104219346881</c:v>
                </c:pt>
                <c:pt idx="437">
                  <c:v>0.38986605791154899</c:v>
                </c:pt>
                <c:pt idx="438">
                  <c:v>3.18440588963256</c:v>
                </c:pt>
                <c:pt idx="439">
                  <c:v>1.2501585640497499</c:v>
                </c:pt>
                <c:pt idx="440">
                  <c:v>2.3729700056583898</c:v>
                </c:pt>
                <c:pt idx="441">
                  <c:v>0.420261917963829</c:v>
                </c:pt>
                <c:pt idx="442">
                  <c:v>1.4514788059585999</c:v>
                </c:pt>
                <c:pt idx="443">
                  <c:v>2.0977005089035599</c:v>
                </c:pt>
                <c:pt idx="444">
                  <c:v>0.94898147107234299</c:v>
                </c:pt>
                <c:pt idx="445">
                  <c:v>1.5471821856803201</c:v>
                </c:pt>
                <c:pt idx="446">
                  <c:v>2.09825643974089</c:v>
                </c:pt>
                <c:pt idx="447">
                  <c:v>1.5718108981210901</c:v>
                </c:pt>
                <c:pt idx="448">
                  <c:v>0.73850935351318603</c:v>
                </c:pt>
                <c:pt idx="449">
                  <c:v>0.40001998175265302</c:v>
                </c:pt>
                <c:pt idx="450">
                  <c:v>0.67316582771179101</c:v>
                </c:pt>
                <c:pt idx="451">
                  <c:v>3.5724213596608498</c:v>
                </c:pt>
                <c:pt idx="452">
                  <c:v>0.978672019657848</c:v>
                </c:pt>
                <c:pt idx="453">
                  <c:v>2.0462574689413802</c:v>
                </c:pt>
                <c:pt idx="454">
                  <c:v>4.5940810593950303</c:v>
                </c:pt>
                <c:pt idx="455">
                  <c:v>4.0799169488127296</c:v>
                </c:pt>
                <c:pt idx="456">
                  <c:v>1.6702853965126001</c:v>
                </c:pt>
                <c:pt idx="457">
                  <c:v>0.93025372855336297</c:v>
                </c:pt>
                <c:pt idx="458">
                  <c:v>1.9460084758292799</c:v>
                </c:pt>
                <c:pt idx="459">
                  <c:v>3.8829416623732298</c:v>
                </c:pt>
                <c:pt idx="460">
                  <c:v>2.5618068049158</c:v>
                </c:pt>
                <c:pt idx="461">
                  <c:v>0.52412337187120706</c:v>
                </c:pt>
                <c:pt idx="462">
                  <c:v>1.0823709711949401</c:v>
                </c:pt>
                <c:pt idx="463">
                  <c:v>0.93371641221200796</c:v>
                </c:pt>
                <c:pt idx="464">
                  <c:v>4.7495153377416797</c:v>
                </c:pt>
                <c:pt idx="465">
                  <c:v>0.87869099539686601</c:v>
                </c:pt>
                <c:pt idx="466">
                  <c:v>2.6143383161704601</c:v>
                </c:pt>
                <c:pt idx="467">
                  <c:v>1.1793644310870099</c:v>
                </c:pt>
                <c:pt idx="468">
                  <c:v>2.0472741101157199</c:v>
                </c:pt>
                <c:pt idx="469">
                  <c:v>0.19897561290803001</c:v>
                </c:pt>
                <c:pt idx="470">
                  <c:v>1.92250718194598</c:v>
                </c:pt>
                <c:pt idx="471">
                  <c:v>1.20076510556764</c:v>
                </c:pt>
                <c:pt idx="472">
                  <c:v>0.78247612875779105</c:v>
                </c:pt>
                <c:pt idx="473">
                  <c:v>0.323555222206108</c:v>
                </c:pt>
                <c:pt idx="474">
                  <c:v>1.99328427941789</c:v>
                </c:pt>
                <c:pt idx="475">
                  <c:v>1.5797533972116899</c:v>
                </c:pt>
                <c:pt idx="476">
                  <c:v>2.18187450033966</c:v>
                </c:pt>
                <c:pt idx="477">
                  <c:v>0.69162486393914302</c:v>
                </c:pt>
                <c:pt idx="478">
                  <c:v>2.0403064303175298</c:v>
                </c:pt>
                <c:pt idx="479">
                  <c:v>1.0011246130331199</c:v>
                </c:pt>
                <c:pt idx="480">
                  <c:v>1.58572548567974</c:v>
                </c:pt>
                <c:pt idx="481">
                  <c:v>2.08484599882628</c:v>
                </c:pt>
                <c:pt idx="482">
                  <c:v>0.69468492012358096</c:v>
                </c:pt>
                <c:pt idx="483">
                  <c:v>7.8937434681790403E-2</c:v>
                </c:pt>
                <c:pt idx="484">
                  <c:v>2.2078330738997201</c:v>
                </c:pt>
                <c:pt idx="485">
                  <c:v>1.38577004666507</c:v>
                </c:pt>
                <c:pt idx="486">
                  <c:v>1.8045799351491201</c:v>
                </c:pt>
                <c:pt idx="487">
                  <c:v>1.6585219277963099</c:v>
                </c:pt>
                <c:pt idx="488">
                  <c:v>0.73431919897676401</c:v>
                </c:pt>
                <c:pt idx="489">
                  <c:v>3.21764008206465</c:v>
                </c:pt>
                <c:pt idx="490">
                  <c:v>2.60428630886544</c:v>
                </c:pt>
                <c:pt idx="491">
                  <c:v>1.0054220144393899</c:v>
                </c:pt>
                <c:pt idx="492">
                  <c:v>4.1681297710452903</c:v>
                </c:pt>
                <c:pt idx="493">
                  <c:v>1.9802289159719799</c:v>
                </c:pt>
                <c:pt idx="494">
                  <c:v>0.53477342250163995</c:v>
                </c:pt>
                <c:pt idx="495">
                  <c:v>2.86136515115719</c:v>
                </c:pt>
                <c:pt idx="496">
                  <c:v>8.5390741523299896E-2</c:v>
                </c:pt>
                <c:pt idx="497">
                  <c:v>2.9419151339958098</c:v>
                </c:pt>
                <c:pt idx="498">
                  <c:v>3.2876388066573599</c:v>
                </c:pt>
                <c:pt idx="499">
                  <c:v>0.56046883646975798</c:v>
                </c:pt>
                <c:pt idx="500">
                  <c:v>0.80714134191767195</c:v>
                </c:pt>
                <c:pt idx="501">
                  <c:v>1.00258869031705</c:v>
                </c:pt>
                <c:pt idx="502">
                  <c:v>0.40002891382318101</c:v>
                </c:pt>
                <c:pt idx="503">
                  <c:v>0.35585661006562802</c:v>
                </c:pt>
                <c:pt idx="504">
                  <c:v>1.0829772515170399</c:v>
                </c:pt>
                <c:pt idx="505">
                  <c:v>1.6568582968121699</c:v>
                </c:pt>
                <c:pt idx="506">
                  <c:v>1.3574235080719299</c:v>
                </c:pt>
                <c:pt idx="507">
                  <c:v>1.42972018867523</c:v>
                </c:pt>
                <c:pt idx="508">
                  <c:v>1.08123729098177</c:v>
                </c:pt>
                <c:pt idx="509">
                  <c:v>0.16226037379036401</c:v>
                </c:pt>
                <c:pt idx="510">
                  <c:v>1.8581888944226199</c:v>
                </c:pt>
                <c:pt idx="511">
                  <c:v>2.7464772144305298</c:v>
                </c:pt>
                <c:pt idx="512">
                  <c:v>2.75885654707883</c:v>
                </c:pt>
                <c:pt idx="513">
                  <c:v>0.73587110364264896</c:v>
                </c:pt>
                <c:pt idx="514">
                  <c:v>2.2329871513406001</c:v>
                </c:pt>
                <c:pt idx="515">
                  <c:v>0.99010133629438601</c:v>
                </c:pt>
                <c:pt idx="516">
                  <c:v>1.2359805375933</c:v>
                </c:pt>
                <c:pt idx="517">
                  <c:v>7.3462995677921699</c:v>
                </c:pt>
                <c:pt idx="518">
                  <c:v>2.8488072829944602</c:v>
                </c:pt>
                <c:pt idx="519">
                  <c:v>0.39228925354560301</c:v>
                </c:pt>
                <c:pt idx="520">
                  <c:v>1.4152538131076799</c:v>
                </c:pt>
                <c:pt idx="521">
                  <c:v>1.49305994079341</c:v>
                </c:pt>
                <c:pt idx="522">
                  <c:v>3.8465931656061398</c:v>
                </c:pt>
                <c:pt idx="523">
                  <c:v>0.99908662694596995</c:v>
                </c:pt>
                <c:pt idx="524">
                  <c:v>2.6486288676012602</c:v>
                </c:pt>
                <c:pt idx="525">
                  <c:v>2.9334249213962802</c:v>
                </c:pt>
                <c:pt idx="526">
                  <c:v>2.3694558354386901</c:v>
                </c:pt>
                <c:pt idx="527">
                  <c:v>1.01189567376393</c:v>
                </c:pt>
                <c:pt idx="528">
                  <c:v>5.4984751726293499</c:v>
                </c:pt>
                <c:pt idx="529">
                  <c:v>6.1969680746992903</c:v>
                </c:pt>
                <c:pt idx="530">
                  <c:v>2.24377238566924</c:v>
                </c:pt>
                <c:pt idx="531">
                  <c:v>1.9486061948951201</c:v>
                </c:pt>
                <c:pt idx="532">
                  <c:v>3.6090497383495399</c:v>
                </c:pt>
                <c:pt idx="533">
                  <c:v>1.2530270242789201</c:v>
                </c:pt>
                <c:pt idx="534">
                  <c:v>0.94075570311526702</c:v>
                </c:pt>
                <c:pt idx="535">
                  <c:v>2.34059121498206</c:v>
                </c:pt>
                <c:pt idx="536">
                  <c:v>1.6950498657722</c:v>
                </c:pt>
                <c:pt idx="537">
                  <c:v>0.70799267160367996</c:v>
                </c:pt>
                <c:pt idx="538">
                  <c:v>2.44441946349865</c:v>
                </c:pt>
                <c:pt idx="539">
                  <c:v>5.0381840953165904</c:v>
                </c:pt>
                <c:pt idx="540">
                  <c:v>2.3780899406529401</c:v>
                </c:pt>
                <c:pt idx="541">
                  <c:v>0.82041715940154503</c:v>
                </c:pt>
                <c:pt idx="542">
                  <c:v>1.9606927420132101</c:v>
                </c:pt>
                <c:pt idx="543">
                  <c:v>3.73183453574979</c:v>
                </c:pt>
                <c:pt idx="544">
                  <c:v>7.6888782679237</c:v>
                </c:pt>
                <c:pt idx="545">
                  <c:v>7.1024918577847904</c:v>
                </c:pt>
                <c:pt idx="546">
                  <c:v>4.4634049090752299</c:v>
                </c:pt>
                <c:pt idx="547">
                  <c:v>1.7624889840293001</c:v>
                </c:pt>
                <c:pt idx="548">
                  <c:v>2.39474117733397</c:v>
                </c:pt>
                <c:pt idx="549">
                  <c:v>2.5736065121644698</c:v>
                </c:pt>
                <c:pt idx="550">
                  <c:v>4.2488639467849696</c:v>
                </c:pt>
                <c:pt idx="551">
                  <c:v>0.48452932595867798</c:v>
                </c:pt>
                <c:pt idx="552">
                  <c:v>3.4718365772854902</c:v>
                </c:pt>
                <c:pt idx="553">
                  <c:v>1.33847056475599</c:v>
                </c:pt>
                <c:pt idx="554">
                  <c:v>3.0012667251461602</c:v>
                </c:pt>
                <c:pt idx="555">
                  <c:v>2.7385652555361002</c:v>
                </c:pt>
                <c:pt idx="556">
                  <c:v>7.5919806345816001</c:v>
                </c:pt>
                <c:pt idx="557">
                  <c:v>3.4887601890040201</c:v>
                </c:pt>
                <c:pt idx="558">
                  <c:v>2.52864165620896</c:v>
                </c:pt>
                <c:pt idx="559">
                  <c:v>3.15416472225948</c:v>
                </c:pt>
                <c:pt idx="560">
                  <c:v>4.9818833366771003</c:v>
                </c:pt>
                <c:pt idx="561">
                  <c:v>1.7441596401333499</c:v>
                </c:pt>
                <c:pt idx="562">
                  <c:v>0.76469556122427995</c:v>
                </c:pt>
                <c:pt idx="563">
                  <c:v>1.6680656462929</c:v>
                </c:pt>
                <c:pt idx="564">
                  <c:v>3.4745804173100399</c:v>
                </c:pt>
                <c:pt idx="565">
                  <c:v>7.8258651536968404</c:v>
                </c:pt>
                <c:pt idx="566">
                  <c:v>2.4164199175935499</c:v>
                </c:pt>
                <c:pt idx="567">
                  <c:v>0.53849177850403696</c:v>
                </c:pt>
                <c:pt idx="568">
                  <c:v>2.0867908597131302</c:v>
                </c:pt>
                <c:pt idx="569">
                  <c:v>2.20396116104958</c:v>
                </c:pt>
                <c:pt idx="570">
                  <c:v>2.6960856953513699</c:v>
                </c:pt>
                <c:pt idx="571">
                  <c:v>2.6829406290325699</c:v>
                </c:pt>
                <c:pt idx="572">
                  <c:v>5.5205167017025101</c:v>
                </c:pt>
                <c:pt idx="573">
                  <c:v>1.7924147381845501</c:v>
                </c:pt>
                <c:pt idx="574">
                  <c:v>2.31317892907912</c:v>
                </c:pt>
                <c:pt idx="575">
                  <c:v>2.7741163301813501</c:v>
                </c:pt>
                <c:pt idx="576">
                  <c:v>0.57323991953439302</c:v>
                </c:pt>
                <c:pt idx="577">
                  <c:v>2.2338151180858001</c:v>
                </c:pt>
                <c:pt idx="578">
                  <c:v>2.3827362606197799</c:v>
                </c:pt>
                <c:pt idx="579">
                  <c:v>4.6546753328408501</c:v>
                </c:pt>
                <c:pt idx="580">
                  <c:v>2.0357961534629601</c:v>
                </c:pt>
                <c:pt idx="581">
                  <c:v>3.1039363000799298</c:v>
                </c:pt>
                <c:pt idx="582">
                  <c:v>1.2940902385934201</c:v>
                </c:pt>
                <c:pt idx="583">
                  <c:v>0.54729247073897902</c:v>
                </c:pt>
                <c:pt idx="584">
                  <c:v>2.2430346843287601</c:v>
                </c:pt>
                <c:pt idx="585">
                  <c:v>8.0778816925722605</c:v>
                </c:pt>
                <c:pt idx="586">
                  <c:v>1.00198114692829</c:v>
                </c:pt>
                <c:pt idx="587">
                  <c:v>8.7515981488465897</c:v>
                </c:pt>
                <c:pt idx="588">
                  <c:v>0.71408212346677402</c:v>
                </c:pt>
                <c:pt idx="589">
                  <c:v>6.50302851469083</c:v>
                </c:pt>
                <c:pt idx="590">
                  <c:v>4.2968962320420099</c:v>
                </c:pt>
                <c:pt idx="591">
                  <c:v>1.7316337591532101</c:v>
                </c:pt>
                <c:pt idx="592">
                  <c:v>2.3484157373757801</c:v>
                </c:pt>
                <c:pt idx="593">
                  <c:v>4.1769963092670999</c:v>
                </c:pt>
                <c:pt idx="594">
                  <c:v>3.6141501123414801</c:v>
                </c:pt>
                <c:pt idx="595">
                  <c:v>3.80462713442556</c:v>
                </c:pt>
                <c:pt idx="596">
                  <c:v>6.0969416913993904</c:v>
                </c:pt>
                <c:pt idx="597">
                  <c:v>3.3626147085297799</c:v>
                </c:pt>
                <c:pt idx="598">
                  <c:v>2.08634472581091</c:v>
                </c:pt>
                <c:pt idx="599">
                  <c:v>1.4069094672334199</c:v>
                </c:pt>
                <c:pt idx="600">
                  <c:v>1.7015814408255601</c:v>
                </c:pt>
                <c:pt idx="601">
                  <c:v>2.4348094662824602</c:v>
                </c:pt>
                <c:pt idx="602">
                  <c:v>1.6541641142666801</c:v>
                </c:pt>
                <c:pt idx="603">
                  <c:v>1.0573080829636301</c:v>
                </c:pt>
                <c:pt idx="604">
                  <c:v>2.5149144589984598</c:v>
                </c:pt>
                <c:pt idx="605">
                  <c:v>5.0374413467279098</c:v>
                </c:pt>
                <c:pt idx="606">
                  <c:v>2.1442390599461398</c:v>
                </c:pt>
                <c:pt idx="607">
                  <c:v>1.9094221568529099</c:v>
                </c:pt>
                <c:pt idx="608">
                  <c:v>1.1252650950017999</c:v>
                </c:pt>
                <c:pt idx="609">
                  <c:v>3.1366884636884298</c:v>
                </c:pt>
                <c:pt idx="610">
                  <c:v>3.2285626582326898</c:v>
                </c:pt>
                <c:pt idx="611">
                  <c:v>1.32573935205925</c:v>
                </c:pt>
                <c:pt idx="612">
                  <c:v>-0.75917252085466602</c:v>
                </c:pt>
                <c:pt idx="613">
                  <c:v>0.46729701237013099</c:v>
                </c:pt>
                <c:pt idx="614">
                  <c:v>2.5013331423888099</c:v>
                </c:pt>
                <c:pt idx="615">
                  <c:v>1.6063050605232501</c:v>
                </c:pt>
                <c:pt idx="616">
                  <c:v>6.9824761424274104</c:v>
                </c:pt>
                <c:pt idx="617">
                  <c:v>6.4178113823555205E-2</c:v>
                </c:pt>
                <c:pt idx="618">
                  <c:v>1.8516611013214901</c:v>
                </c:pt>
                <c:pt idx="619">
                  <c:v>2.2362008655723602</c:v>
                </c:pt>
                <c:pt idx="620">
                  <c:v>2.5179275646954999</c:v>
                </c:pt>
                <c:pt idx="621">
                  <c:v>3.1869336373137802</c:v>
                </c:pt>
                <c:pt idx="622">
                  <c:v>3.1710884809720699</c:v>
                </c:pt>
                <c:pt idx="623">
                  <c:v>5.3409296926727903</c:v>
                </c:pt>
                <c:pt idx="624">
                  <c:v>4.4435891500774902</c:v>
                </c:pt>
                <c:pt idx="625">
                  <c:v>2.3022147618467201</c:v>
                </c:pt>
                <c:pt idx="626">
                  <c:v>5.2975216304032404</c:v>
                </c:pt>
                <c:pt idx="627">
                  <c:v>4.4334654478268103</c:v>
                </c:pt>
                <c:pt idx="628">
                  <c:v>4.7592655942253304</c:v>
                </c:pt>
                <c:pt idx="629">
                  <c:v>4.9757528448922796</c:v>
                </c:pt>
                <c:pt idx="630">
                  <c:v>1.5118558651318099</c:v>
                </c:pt>
                <c:pt idx="631">
                  <c:v>0.77639032946912301</c:v>
                </c:pt>
                <c:pt idx="632">
                  <c:v>3.0678622634560999</c:v>
                </c:pt>
                <c:pt idx="633">
                  <c:v>1.6452772418723101</c:v>
                </c:pt>
                <c:pt idx="634">
                  <c:v>1.3510807388430499</c:v>
                </c:pt>
                <c:pt idx="635">
                  <c:v>5.08987651435723</c:v>
                </c:pt>
                <c:pt idx="636">
                  <c:v>0.42498282772995499</c:v>
                </c:pt>
                <c:pt idx="637">
                  <c:v>3.2918617648580799</c:v>
                </c:pt>
                <c:pt idx="638">
                  <c:v>8.4366906121278404</c:v>
                </c:pt>
                <c:pt idx="639">
                  <c:v>4.42083989135359</c:v>
                </c:pt>
                <c:pt idx="640">
                  <c:v>3.93937250102916</c:v>
                </c:pt>
                <c:pt idx="641">
                  <c:v>4.3801153181483601</c:v>
                </c:pt>
                <c:pt idx="642">
                  <c:v>2.7151384035588499</c:v>
                </c:pt>
                <c:pt idx="643">
                  <c:v>6.3631173377148897</c:v>
                </c:pt>
                <c:pt idx="644">
                  <c:v>1.29649797883469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91-4D00-A13C-1E1C90833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73488"/>
        <c:axId val="630075152"/>
      </c:scatterChart>
      <c:valAx>
        <c:axId val="63007348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75152"/>
        <c:crosses val="autoZero"/>
        <c:crossBetween val="midCat"/>
        <c:majorUnit val="1"/>
      </c:valAx>
      <c:valAx>
        <c:axId val="630075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73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b="1" i="0" baseline="0" dirty="0" smtClean="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24274999999999999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707799640378973"/>
          <c:w val="0.89653018372703408"/>
          <c:h val="0.75552276181511324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grupo_popurbana_graficos!$P$3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grupo_popurbana_graficos!$O$4:$O$648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grupo_popurbana_graficos!$P$4:$P$648</c:f>
              <c:numCache>
                <c:formatCode>General</c:formatCode>
                <c:ptCount val="645"/>
                <c:pt idx="0">
                  <c:v>1.0089082573479999</c:v>
                </c:pt>
                <c:pt idx="1">
                  <c:v>4.3467454175429401</c:v>
                </c:pt>
                <c:pt idx="2">
                  <c:v>-0.114367663441093</c:v>
                </c:pt>
                <c:pt idx="3">
                  <c:v>0.51318994171443999</c:v>
                </c:pt>
                <c:pt idx="4">
                  <c:v>0.51782052745075102</c:v>
                </c:pt>
                <c:pt idx="5">
                  <c:v>0.209963877532862</c:v>
                </c:pt>
                <c:pt idx="6">
                  <c:v>-0.18946328302881901</c:v>
                </c:pt>
                <c:pt idx="7">
                  <c:v>-0.15248313072465899</c:v>
                </c:pt>
                <c:pt idx="8">
                  <c:v>-9.7070608356801206E-3</c:v>
                </c:pt>
                <c:pt idx="9">
                  <c:v>0.14196939828943</c:v>
                </c:pt>
                <c:pt idx="10">
                  <c:v>-0.14454480211850501</c:v>
                </c:pt>
                <c:pt idx="11">
                  <c:v>0.85522959036264401</c:v>
                </c:pt>
                <c:pt idx="12">
                  <c:v>-8.5876466798076201E-2</c:v>
                </c:pt>
                <c:pt idx="13">
                  <c:v>-0.20132587563030899</c:v>
                </c:pt>
                <c:pt idx="14">
                  <c:v>-9.1542248117415195E-2</c:v>
                </c:pt>
                <c:pt idx="15">
                  <c:v>-0.16468569073168901</c:v>
                </c:pt>
                <c:pt idx="16">
                  <c:v>-0.15133169868261101</c:v>
                </c:pt>
                <c:pt idx="17">
                  <c:v>-0.12688368803493399</c:v>
                </c:pt>
                <c:pt idx="18">
                  <c:v>0.80264473648854195</c:v>
                </c:pt>
                <c:pt idx="19">
                  <c:v>2.5390391848847901E-3</c:v>
                </c:pt>
                <c:pt idx="20">
                  <c:v>8.3234345599857897E-3</c:v>
                </c:pt>
                <c:pt idx="21">
                  <c:v>-0.19361410935391299</c:v>
                </c:pt>
                <c:pt idx="22">
                  <c:v>1.6964657631369302E-2</c:v>
                </c:pt>
                <c:pt idx="23">
                  <c:v>-1.2935416958568501E-2</c:v>
                </c:pt>
                <c:pt idx="24">
                  <c:v>-0.31934439100182599</c:v>
                </c:pt>
                <c:pt idx="25">
                  <c:v>-5.75847312225964E-2</c:v>
                </c:pt>
                <c:pt idx="26">
                  <c:v>-8.9070669988682696E-2</c:v>
                </c:pt>
                <c:pt idx="27">
                  <c:v>0.35826893496937201</c:v>
                </c:pt>
                <c:pt idx="28">
                  <c:v>5.6464135821263299E-2</c:v>
                </c:pt>
                <c:pt idx="29">
                  <c:v>-3.9919211795755201E-2</c:v>
                </c:pt>
                <c:pt idx="30">
                  <c:v>-0.14808507175794799</c:v>
                </c:pt>
                <c:pt idx="31">
                  <c:v>2.1020522379950402</c:v>
                </c:pt>
                <c:pt idx="32">
                  <c:v>3.93393154151804</c:v>
                </c:pt>
                <c:pt idx="33">
                  <c:v>0.23039517301234999</c:v>
                </c:pt>
                <c:pt idx="34">
                  <c:v>-8.8536420160154797E-2</c:v>
                </c:pt>
                <c:pt idx="35">
                  <c:v>2.5840628205288201E-2</c:v>
                </c:pt>
                <c:pt idx="36">
                  <c:v>-0.19477837006800799</c:v>
                </c:pt>
                <c:pt idx="37">
                  <c:v>-0.12412893474941</c:v>
                </c:pt>
                <c:pt idx="38">
                  <c:v>-2.16389287757193E-2</c:v>
                </c:pt>
                <c:pt idx="39">
                  <c:v>0.59227475171388999</c:v>
                </c:pt>
                <c:pt idx="40">
                  <c:v>0.14279488119118799</c:v>
                </c:pt>
                <c:pt idx="41">
                  <c:v>-0.26734201856080297</c:v>
                </c:pt>
                <c:pt idx="42">
                  <c:v>-0.14494408783169399</c:v>
                </c:pt>
                <c:pt idx="43">
                  <c:v>-8.1059718038989703E-2</c:v>
                </c:pt>
                <c:pt idx="44">
                  <c:v>0.38626290618428699</c:v>
                </c:pt>
                <c:pt idx="45">
                  <c:v>-4.6820148392938098E-2</c:v>
                </c:pt>
                <c:pt idx="46">
                  <c:v>-0.29125184235064999</c:v>
                </c:pt>
                <c:pt idx="47">
                  <c:v>2.37123134262119</c:v>
                </c:pt>
                <c:pt idx="48">
                  <c:v>0.36759604160506298</c:v>
                </c:pt>
                <c:pt idx="49">
                  <c:v>-8.3162335998228601E-2</c:v>
                </c:pt>
                <c:pt idx="50">
                  <c:v>0.43795621459927803</c:v>
                </c:pt>
                <c:pt idx="51">
                  <c:v>-0.130820457431473</c:v>
                </c:pt>
                <c:pt idx="52">
                  <c:v>-9.2296706334343601E-2</c:v>
                </c:pt>
                <c:pt idx="53">
                  <c:v>-5.4241216120709798E-2</c:v>
                </c:pt>
                <c:pt idx="54">
                  <c:v>-0.21473261159958201</c:v>
                </c:pt>
                <c:pt idx="55">
                  <c:v>-3.9229085762691601E-2</c:v>
                </c:pt>
                <c:pt idx="56">
                  <c:v>-8.4660519159405506E-2</c:v>
                </c:pt>
                <c:pt idx="57">
                  <c:v>1.5694713170225E-2</c:v>
                </c:pt>
                <c:pt idx="58">
                  <c:v>-4.9947321651878504E-3</c:v>
                </c:pt>
                <c:pt idx="59">
                  <c:v>-9.0361511285387594E-2</c:v>
                </c:pt>
                <c:pt idx="60">
                  <c:v>0.66025778920679201</c:v>
                </c:pt>
                <c:pt idx="61">
                  <c:v>-5.9555885057018199E-2</c:v>
                </c:pt>
                <c:pt idx="62">
                  <c:v>-1.5681422858788201E-2</c:v>
                </c:pt>
                <c:pt idx="63">
                  <c:v>-0.12071602417171701</c:v>
                </c:pt>
                <c:pt idx="64">
                  <c:v>2.2555285974249601</c:v>
                </c:pt>
                <c:pt idx="65">
                  <c:v>9.3144315293449395E-2</c:v>
                </c:pt>
                <c:pt idx="66">
                  <c:v>-3.6356589435895703E-2</c:v>
                </c:pt>
                <c:pt idx="67">
                  <c:v>9.1123393785449494E-3</c:v>
                </c:pt>
                <c:pt idx="68">
                  <c:v>0.111082027240857</c:v>
                </c:pt>
                <c:pt idx="69">
                  <c:v>0.39850507512125999</c:v>
                </c:pt>
                <c:pt idx="70">
                  <c:v>-4.0853335344251201E-2</c:v>
                </c:pt>
                <c:pt idx="71">
                  <c:v>-0.124983409279775</c:v>
                </c:pt>
                <c:pt idx="72">
                  <c:v>3.44521783212038E-2</c:v>
                </c:pt>
                <c:pt idx="73">
                  <c:v>0.35948260108798602</c:v>
                </c:pt>
                <c:pt idx="74">
                  <c:v>4.0431796276471199E-2</c:v>
                </c:pt>
                <c:pt idx="75">
                  <c:v>0.11503477533598901</c:v>
                </c:pt>
                <c:pt idx="76">
                  <c:v>-0.239990326858493</c:v>
                </c:pt>
                <c:pt idx="77">
                  <c:v>-5.0989589904191002E-2</c:v>
                </c:pt>
                <c:pt idx="78">
                  <c:v>4.3313874582074199</c:v>
                </c:pt>
                <c:pt idx="79">
                  <c:v>0.97642546763179106</c:v>
                </c:pt>
                <c:pt idx="80">
                  <c:v>-1.4633846719286799E-2</c:v>
                </c:pt>
                <c:pt idx="81">
                  <c:v>0.18693059605078799</c:v>
                </c:pt>
                <c:pt idx="82">
                  <c:v>0.111052147014281</c:v>
                </c:pt>
                <c:pt idx="83">
                  <c:v>-5.36139931806996E-2</c:v>
                </c:pt>
                <c:pt idx="84">
                  <c:v>0.74904695242092401</c:v>
                </c:pt>
                <c:pt idx="85">
                  <c:v>-0.13659973474357601</c:v>
                </c:pt>
                <c:pt idx="86">
                  <c:v>1.6188693605767099</c:v>
                </c:pt>
                <c:pt idx="87">
                  <c:v>0.22561535813323999</c:v>
                </c:pt>
                <c:pt idx="88">
                  <c:v>-0.19542529426534599</c:v>
                </c:pt>
                <c:pt idx="89">
                  <c:v>0.14125157282026901</c:v>
                </c:pt>
                <c:pt idx="90">
                  <c:v>5.13972068803231E-2</c:v>
                </c:pt>
                <c:pt idx="91">
                  <c:v>-0.37826152484270598</c:v>
                </c:pt>
                <c:pt idx="92">
                  <c:v>-0.173635212256599</c:v>
                </c:pt>
                <c:pt idx="93">
                  <c:v>-8.3743172264809096E-2</c:v>
                </c:pt>
                <c:pt idx="94">
                  <c:v>-0.17917959957747301</c:v>
                </c:pt>
                <c:pt idx="95">
                  <c:v>-0.10106101160380999</c:v>
                </c:pt>
                <c:pt idx="96">
                  <c:v>0.194411636060832</c:v>
                </c:pt>
                <c:pt idx="97">
                  <c:v>0.56406888204361305</c:v>
                </c:pt>
                <c:pt idx="98">
                  <c:v>-1.50520809415127E-2</c:v>
                </c:pt>
                <c:pt idx="99">
                  <c:v>-0.118712807806611</c:v>
                </c:pt>
                <c:pt idx="100">
                  <c:v>1.17242731954207</c:v>
                </c:pt>
                <c:pt idx="101">
                  <c:v>0.29425849920398001</c:v>
                </c:pt>
                <c:pt idx="102">
                  <c:v>0.25471967523535899</c:v>
                </c:pt>
                <c:pt idx="103">
                  <c:v>-5.2425948857750197E-2</c:v>
                </c:pt>
                <c:pt idx="104">
                  <c:v>-0.22482614197703399</c:v>
                </c:pt>
                <c:pt idx="105">
                  <c:v>5.4115863603685401</c:v>
                </c:pt>
                <c:pt idx="106">
                  <c:v>-0.237799558700344</c:v>
                </c:pt>
                <c:pt idx="107">
                  <c:v>-0.13937501252030099</c:v>
                </c:pt>
                <c:pt idx="108">
                  <c:v>-5.9764367732183701E-2</c:v>
                </c:pt>
                <c:pt idx="109">
                  <c:v>-4.6763665193520897E-2</c:v>
                </c:pt>
                <c:pt idx="110">
                  <c:v>0.10775518941104301</c:v>
                </c:pt>
                <c:pt idx="111">
                  <c:v>-0.103478283901972</c:v>
                </c:pt>
                <c:pt idx="112">
                  <c:v>0.122160736384368</c:v>
                </c:pt>
                <c:pt idx="113">
                  <c:v>-0.29986693117656998</c:v>
                </c:pt>
                <c:pt idx="114">
                  <c:v>-0.10645021499280501</c:v>
                </c:pt>
                <c:pt idx="115">
                  <c:v>-0.39924892841234899</c:v>
                </c:pt>
                <c:pt idx="116">
                  <c:v>0.61154680968794195</c:v>
                </c:pt>
                <c:pt idx="117">
                  <c:v>-6.7370295435030203E-2</c:v>
                </c:pt>
                <c:pt idx="118">
                  <c:v>-0.14790731760822101</c:v>
                </c:pt>
                <c:pt idx="119">
                  <c:v>-0.103480997238291</c:v>
                </c:pt>
                <c:pt idx="120">
                  <c:v>-0.125355682915228</c:v>
                </c:pt>
                <c:pt idx="121">
                  <c:v>-0.12333331637474899</c:v>
                </c:pt>
                <c:pt idx="122">
                  <c:v>-0.133510426174828</c:v>
                </c:pt>
                <c:pt idx="123">
                  <c:v>-0.107490203040815</c:v>
                </c:pt>
                <c:pt idx="124">
                  <c:v>0.26572350162036901</c:v>
                </c:pt>
                <c:pt idx="125">
                  <c:v>-2.46436078786204E-2</c:v>
                </c:pt>
                <c:pt idx="126">
                  <c:v>-6.1081175630096898E-3</c:v>
                </c:pt>
                <c:pt idx="127">
                  <c:v>1.3068280217908801</c:v>
                </c:pt>
                <c:pt idx="128">
                  <c:v>-7.7981495561241607E-2</c:v>
                </c:pt>
                <c:pt idx="129">
                  <c:v>-6.6964628353374994E-2</c:v>
                </c:pt>
                <c:pt idx="130">
                  <c:v>0.51304020818328999</c:v>
                </c:pt>
                <c:pt idx="131">
                  <c:v>4.8936170961085899E-2</c:v>
                </c:pt>
                <c:pt idx="132">
                  <c:v>-6.6712496464777296E-2</c:v>
                </c:pt>
                <c:pt idx="133">
                  <c:v>1.3506520756056699</c:v>
                </c:pt>
                <c:pt idx="134">
                  <c:v>-5.9366191229923801E-2</c:v>
                </c:pt>
                <c:pt idx="135">
                  <c:v>0.54144694349978795</c:v>
                </c:pt>
                <c:pt idx="136">
                  <c:v>-5.06933253585196E-2</c:v>
                </c:pt>
                <c:pt idx="137">
                  <c:v>-0.119571156664896</c:v>
                </c:pt>
                <c:pt idx="138">
                  <c:v>0.640203728054626</c:v>
                </c:pt>
                <c:pt idx="139">
                  <c:v>-0.13990766175094499</c:v>
                </c:pt>
                <c:pt idx="140">
                  <c:v>1.04465515191448</c:v>
                </c:pt>
                <c:pt idx="141">
                  <c:v>3.2497906207656002</c:v>
                </c:pt>
                <c:pt idx="142">
                  <c:v>0.15736216980178999</c:v>
                </c:pt>
                <c:pt idx="143">
                  <c:v>-1.02477384083869E-2</c:v>
                </c:pt>
                <c:pt idx="144">
                  <c:v>0.95967057006090295</c:v>
                </c:pt>
                <c:pt idx="145">
                  <c:v>3.7113811053227401</c:v>
                </c:pt>
                <c:pt idx="146">
                  <c:v>0.59075253126258598</c:v>
                </c:pt>
                <c:pt idx="147">
                  <c:v>0.10325104460758899</c:v>
                </c:pt>
                <c:pt idx="148">
                  <c:v>0.54846625592103004</c:v>
                </c:pt>
                <c:pt idx="149">
                  <c:v>0.90084158879270704</c:v>
                </c:pt>
                <c:pt idx="150">
                  <c:v>3.22244262990553</c:v>
                </c:pt>
                <c:pt idx="151">
                  <c:v>-1.74884650124397E-2</c:v>
                </c:pt>
                <c:pt idx="152">
                  <c:v>4.1650144835603697</c:v>
                </c:pt>
                <c:pt idx="153">
                  <c:v>9.3323916461576104E-2</c:v>
                </c:pt>
                <c:pt idx="154">
                  <c:v>-5.3224396624406999E-2</c:v>
                </c:pt>
                <c:pt idx="155">
                  <c:v>2.2244795684719101</c:v>
                </c:pt>
                <c:pt idx="156">
                  <c:v>0.20000085390363601</c:v>
                </c:pt>
                <c:pt idx="157">
                  <c:v>0.947033872943014</c:v>
                </c:pt>
                <c:pt idx="158">
                  <c:v>2.2612807791306002</c:v>
                </c:pt>
                <c:pt idx="159">
                  <c:v>0.26211439171325601</c:v>
                </c:pt>
                <c:pt idx="160">
                  <c:v>0.37656088210657102</c:v>
                </c:pt>
                <c:pt idx="161">
                  <c:v>0.187540632982617</c:v>
                </c:pt>
                <c:pt idx="162">
                  <c:v>0.37344842157143499</c:v>
                </c:pt>
                <c:pt idx="163">
                  <c:v>4.0135940348874701</c:v>
                </c:pt>
                <c:pt idx="164">
                  <c:v>1.1587623380322301</c:v>
                </c:pt>
                <c:pt idx="165">
                  <c:v>9.8088273541274001E-2</c:v>
                </c:pt>
                <c:pt idx="166">
                  <c:v>6.3593338107626503</c:v>
                </c:pt>
                <c:pt idx="167">
                  <c:v>-0.109623296467774</c:v>
                </c:pt>
                <c:pt idx="168">
                  <c:v>-9.0744910634430201E-2</c:v>
                </c:pt>
                <c:pt idx="169">
                  <c:v>0.161827150756847</c:v>
                </c:pt>
                <c:pt idx="170">
                  <c:v>0.215545796831978</c:v>
                </c:pt>
                <c:pt idx="171">
                  <c:v>-5.2460146537645101E-2</c:v>
                </c:pt>
                <c:pt idx="172">
                  <c:v>1.00254645932439</c:v>
                </c:pt>
                <c:pt idx="173">
                  <c:v>2.0771564347628502</c:v>
                </c:pt>
                <c:pt idx="174">
                  <c:v>1.5981629936820201</c:v>
                </c:pt>
                <c:pt idx="175">
                  <c:v>0.17635226355175099</c:v>
                </c:pt>
                <c:pt idx="176">
                  <c:v>7.1274162756378295E-2</c:v>
                </c:pt>
                <c:pt idx="177">
                  <c:v>1.16929459128539</c:v>
                </c:pt>
                <c:pt idx="178">
                  <c:v>0.84019908119704401</c:v>
                </c:pt>
                <c:pt idx="179">
                  <c:v>1.50978989095133E-3</c:v>
                </c:pt>
                <c:pt idx="180">
                  <c:v>0.60298384903685498</c:v>
                </c:pt>
                <c:pt idx="181">
                  <c:v>-3.28186874066006E-3</c:v>
                </c:pt>
                <c:pt idx="182">
                  <c:v>0.48386299968500701</c:v>
                </c:pt>
                <c:pt idx="183">
                  <c:v>-0.103226824108881</c:v>
                </c:pt>
                <c:pt idx="184">
                  <c:v>0.321865491476857</c:v>
                </c:pt>
                <c:pt idx="185">
                  <c:v>1.3380218805091</c:v>
                </c:pt>
                <c:pt idx="186">
                  <c:v>0.113554803554074</c:v>
                </c:pt>
                <c:pt idx="187">
                  <c:v>0.21261364619171499</c:v>
                </c:pt>
                <c:pt idx="188">
                  <c:v>2.7273371713714001</c:v>
                </c:pt>
                <c:pt idx="189">
                  <c:v>-8.71629838599529E-2</c:v>
                </c:pt>
                <c:pt idx="190">
                  <c:v>2.6599880769466</c:v>
                </c:pt>
                <c:pt idx="191">
                  <c:v>2.0101248531504399</c:v>
                </c:pt>
                <c:pt idx="192">
                  <c:v>-0.182818561959673</c:v>
                </c:pt>
                <c:pt idx="193">
                  <c:v>2.9810751545912399E-2</c:v>
                </c:pt>
                <c:pt idx="194">
                  <c:v>1.6641836531869201</c:v>
                </c:pt>
                <c:pt idx="195">
                  <c:v>-4.2942724813109998E-2</c:v>
                </c:pt>
                <c:pt idx="196">
                  <c:v>-0.168584963233641</c:v>
                </c:pt>
                <c:pt idx="197">
                  <c:v>-0.100942837253868</c:v>
                </c:pt>
                <c:pt idx="198">
                  <c:v>-6.0025001481202399E-2</c:v>
                </c:pt>
                <c:pt idx="199">
                  <c:v>0.159454102720991</c:v>
                </c:pt>
                <c:pt idx="200">
                  <c:v>0.40108776886724501</c:v>
                </c:pt>
                <c:pt idx="201">
                  <c:v>0.53961439389090704</c:v>
                </c:pt>
                <c:pt idx="202">
                  <c:v>7.3487082263351503E-2</c:v>
                </c:pt>
                <c:pt idx="203">
                  <c:v>-8.8658114802588006E-2</c:v>
                </c:pt>
                <c:pt idx="204">
                  <c:v>0.95716459225766604</c:v>
                </c:pt>
                <c:pt idx="205">
                  <c:v>0.430285517138221</c:v>
                </c:pt>
                <c:pt idx="206">
                  <c:v>6.9397845234333504</c:v>
                </c:pt>
                <c:pt idx="207">
                  <c:v>-5.0183137339911199E-2</c:v>
                </c:pt>
                <c:pt idx="208">
                  <c:v>-2.3530909855829701E-2</c:v>
                </c:pt>
                <c:pt idx="209">
                  <c:v>2.6143383161704601</c:v>
                </c:pt>
                <c:pt idx="210">
                  <c:v>0.87325603103578398</c:v>
                </c:pt>
                <c:pt idx="211">
                  <c:v>1.74722592509274</c:v>
                </c:pt>
                <c:pt idx="212">
                  <c:v>0.43413054987043098</c:v>
                </c:pt>
                <c:pt idx="213">
                  <c:v>0.125650648972466</c:v>
                </c:pt>
                <c:pt idx="214">
                  <c:v>4.3865305065575198E-2</c:v>
                </c:pt>
                <c:pt idx="215">
                  <c:v>-2.5574469870749999E-2</c:v>
                </c:pt>
                <c:pt idx="216">
                  <c:v>0.78716632149304799</c:v>
                </c:pt>
                <c:pt idx="217">
                  <c:v>3.0627082620924702</c:v>
                </c:pt>
                <c:pt idx="218">
                  <c:v>0.11211333967019101</c:v>
                </c:pt>
                <c:pt idx="219">
                  <c:v>-6.0259729692360799E-2</c:v>
                </c:pt>
                <c:pt idx="220">
                  <c:v>0.309996727434728</c:v>
                </c:pt>
                <c:pt idx="221">
                  <c:v>0.36483844477674698</c:v>
                </c:pt>
                <c:pt idx="222">
                  <c:v>-0.227650380805557</c:v>
                </c:pt>
                <c:pt idx="223">
                  <c:v>-6.1446625507371899E-2</c:v>
                </c:pt>
                <c:pt idx="224">
                  <c:v>0.29912609253487599</c:v>
                </c:pt>
                <c:pt idx="225">
                  <c:v>1.3214077353460401</c:v>
                </c:pt>
                <c:pt idx="226">
                  <c:v>0.44512347740589298</c:v>
                </c:pt>
                <c:pt idx="227">
                  <c:v>0.82362090226357898</c:v>
                </c:pt>
                <c:pt idx="228">
                  <c:v>3.1524722733972701</c:v>
                </c:pt>
                <c:pt idx="229">
                  <c:v>1.2161994516427601</c:v>
                </c:pt>
                <c:pt idx="230">
                  <c:v>7.9790509460620898E-2</c:v>
                </c:pt>
                <c:pt idx="231">
                  <c:v>1.2959945710374901</c:v>
                </c:pt>
                <c:pt idx="232">
                  <c:v>3.3872691594136501</c:v>
                </c:pt>
                <c:pt idx="233">
                  <c:v>0.55967435541196897</c:v>
                </c:pt>
                <c:pt idx="234">
                  <c:v>0.70384057544592205</c:v>
                </c:pt>
                <c:pt idx="235">
                  <c:v>0.44616542741480703</c:v>
                </c:pt>
                <c:pt idx="236">
                  <c:v>-0.161439138305361</c:v>
                </c:pt>
                <c:pt idx="237">
                  <c:v>-0.21658865101551</c:v>
                </c:pt>
                <c:pt idx="238">
                  <c:v>2.2065552427533399</c:v>
                </c:pt>
                <c:pt idx="239">
                  <c:v>1.2986021608407401</c:v>
                </c:pt>
                <c:pt idx="240">
                  <c:v>1.7570797826701201</c:v>
                </c:pt>
                <c:pt idx="241">
                  <c:v>1.6910447475221799</c:v>
                </c:pt>
                <c:pt idx="242">
                  <c:v>3.2256748643295601</c:v>
                </c:pt>
                <c:pt idx="243">
                  <c:v>2.3753126505646999E-2</c:v>
                </c:pt>
                <c:pt idx="244">
                  <c:v>1.1354224363429499</c:v>
                </c:pt>
                <c:pt idx="245">
                  <c:v>0.32625498137300102</c:v>
                </c:pt>
                <c:pt idx="246">
                  <c:v>-3.3271679099690199E-2</c:v>
                </c:pt>
                <c:pt idx="247">
                  <c:v>1.5859526245625399</c:v>
                </c:pt>
                <c:pt idx="248">
                  <c:v>7.1395706057100994E-2</c:v>
                </c:pt>
                <c:pt idx="249">
                  <c:v>5.8940611913551599</c:v>
                </c:pt>
                <c:pt idx="250">
                  <c:v>-4.8806282151332397E-2</c:v>
                </c:pt>
                <c:pt idx="251">
                  <c:v>1.1118181165859</c:v>
                </c:pt>
                <c:pt idx="252">
                  <c:v>1.36955496848373</c:v>
                </c:pt>
                <c:pt idx="253">
                  <c:v>2.1912074509499702</c:v>
                </c:pt>
                <c:pt idx="254">
                  <c:v>-6.4167245986194194E-2</c:v>
                </c:pt>
                <c:pt idx="255">
                  <c:v>0.38269704402354798</c:v>
                </c:pt>
                <c:pt idx="256">
                  <c:v>0.16253692654521901</c:v>
                </c:pt>
                <c:pt idx="257">
                  <c:v>0.75268732936510796</c:v>
                </c:pt>
                <c:pt idx="258">
                  <c:v>1.1190026057267199</c:v>
                </c:pt>
                <c:pt idx="259">
                  <c:v>0.11140402714627699</c:v>
                </c:pt>
                <c:pt idx="260">
                  <c:v>1.27999490923365</c:v>
                </c:pt>
                <c:pt idx="261">
                  <c:v>0.49410640380453902</c:v>
                </c:pt>
                <c:pt idx="262">
                  <c:v>0.46782560326976003</c:v>
                </c:pt>
                <c:pt idx="263">
                  <c:v>2.9806464609037899</c:v>
                </c:pt>
                <c:pt idx="264">
                  <c:v>1.80722434216756</c:v>
                </c:pt>
                <c:pt idx="265">
                  <c:v>0.337525950111419</c:v>
                </c:pt>
                <c:pt idx="266">
                  <c:v>0.37648262968833202</c:v>
                </c:pt>
                <c:pt idx="267">
                  <c:v>-1.3525794802273601E-2</c:v>
                </c:pt>
                <c:pt idx="268">
                  <c:v>0.74511154560499804</c:v>
                </c:pt>
                <c:pt idx="269">
                  <c:v>0.61527862471606698</c:v>
                </c:pt>
                <c:pt idx="270">
                  <c:v>0.21694632859291499</c:v>
                </c:pt>
                <c:pt idx="271">
                  <c:v>0.39277040449706102</c:v>
                </c:pt>
                <c:pt idx="272">
                  <c:v>1.49287364948958</c:v>
                </c:pt>
                <c:pt idx="273">
                  <c:v>0.468648585219194</c:v>
                </c:pt>
                <c:pt idx="274">
                  <c:v>2.3012137852742298</c:v>
                </c:pt>
                <c:pt idx="275">
                  <c:v>3.0812022507619301</c:v>
                </c:pt>
                <c:pt idx="276">
                  <c:v>0.22401862805380099</c:v>
                </c:pt>
                <c:pt idx="277">
                  <c:v>1.18432010745812</c:v>
                </c:pt>
                <c:pt idx="278">
                  <c:v>2.2809127819213602E-2</c:v>
                </c:pt>
                <c:pt idx="279">
                  <c:v>6.5778901117492603E-3</c:v>
                </c:pt>
                <c:pt idx="280">
                  <c:v>0.28442469210104598</c:v>
                </c:pt>
                <c:pt idx="281">
                  <c:v>0.101442840890531</c:v>
                </c:pt>
                <c:pt idx="282">
                  <c:v>2.91713986343321</c:v>
                </c:pt>
                <c:pt idx="283">
                  <c:v>0.76139874923093298</c:v>
                </c:pt>
                <c:pt idx="284">
                  <c:v>2.1421171004922999E-2</c:v>
                </c:pt>
                <c:pt idx="285">
                  <c:v>0.63031920625403204</c:v>
                </c:pt>
                <c:pt idx="286">
                  <c:v>1.06589589286334</c:v>
                </c:pt>
                <c:pt idx="287">
                  <c:v>7.2133944811515194E-2</c:v>
                </c:pt>
                <c:pt idx="288">
                  <c:v>0.226976500319269</c:v>
                </c:pt>
                <c:pt idx="289">
                  <c:v>1.59196614387963</c:v>
                </c:pt>
                <c:pt idx="290">
                  <c:v>4.1446237925462999</c:v>
                </c:pt>
                <c:pt idx="291">
                  <c:v>2.9059047607956599E-2</c:v>
                </c:pt>
                <c:pt idx="292">
                  <c:v>3.2203242932382699</c:v>
                </c:pt>
                <c:pt idx="293">
                  <c:v>1.6996745519755201</c:v>
                </c:pt>
                <c:pt idx="294">
                  <c:v>1.33847056475599</c:v>
                </c:pt>
                <c:pt idx="295">
                  <c:v>2.7385652555361002</c:v>
                </c:pt>
                <c:pt idx="296">
                  <c:v>0.44661467952998402</c:v>
                </c:pt>
                <c:pt idx="297">
                  <c:v>2.1764589971024999</c:v>
                </c:pt>
                <c:pt idx="298">
                  <c:v>4.2434706228901202</c:v>
                </c:pt>
                <c:pt idx="299">
                  <c:v>0.167756734538653</c:v>
                </c:pt>
                <c:pt idx="300">
                  <c:v>0.37546665811562302</c:v>
                </c:pt>
                <c:pt idx="301">
                  <c:v>3.32788936012376</c:v>
                </c:pt>
                <c:pt idx="302">
                  <c:v>1.2471907152978201</c:v>
                </c:pt>
                <c:pt idx="303">
                  <c:v>0.318697983775724</c:v>
                </c:pt>
                <c:pt idx="304">
                  <c:v>2.7740113081316098</c:v>
                </c:pt>
                <c:pt idx="305">
                  <c:v>0.23105748414447</c:v>
                </c:pt>
                <c:pt idx="306">
                  <c:v>0.93831688949940795</c:v>
                </c:pt>
                <c:pt idx="307">
                  <c:v>0.71173317486576704</c:v>
                </c:pt>
                <c:pt idx="308">
                  <c:v>5.4999071518704597E-2</c:v>
                </c:pt>
                <c:pt idx="309">
                  <c:v>3.46775729634872</c:v>
                </c:pt>
                <c:pt idx="310">
                  <c:v>2.0579461992815</c:v>
                </c:pt>
                <c:pt idx="311">
                  <c:v>1.09963078802645</c:v>
                </c:pt>
                <c:pt idx="312">
                  <c:v>1.31670082927892</c:v>
                </c:pt>
                <c:pt idx="313">
                  <c:v>0.98296642317468497</c:v>
                </c:pt>
                <c:pt idx="314">
                  <c:v>-0.16544141524294501</c:v>
                </c:pt>
                <c:pt idx="315">
                  <c:v>4.9054411109430103E-2</c:v>
                </c:pt>
                <c:pt idx="316">
                  <c:v>0.50926000802119298</c:v>
                </c:pt>
                <c:pt idx="317">
                  <c:v>2.09825643974089</c:v>
                </c:pt>
                <c:pt idx="318">
                  <c:v>1.7554306011254199E-3</c:v>
                </c:pt>
                <c:pt idx="319">
                  <c:v>0.93663213592930405</c:v>
                </c:pt>
                <c:pt idx="320">
                  <c:v>1.12712044212171</c:v>
                </c:pt>
                <c:pt idx="321">
                  <c:v>0.232720185561685</c:v>
                </c:pt>
                <c:pt idx="322">
                  <c:v>0.41632500271370398</c:v>
                </c:pt>
                <c:pt idx="323">
                  <c:v>0.98753368655028495</c:v>
                </c:pt>
                <c:pt idx="324">
                  <c:v>4.0164436771158298</c:v>
                </c:pt>
                <c:pt idx="325">
                  <c:v>1.6702853965126001</c:v>
                </c:pt>
                <c:pt idx="326">
                  <c:v>4.2985727253159599E-2</c:v>
                </c:pt>
                <c:pt idx="327">
                  <c:v>1.13343253307601</c:v>
                </c:pt>
                <c:pt idx="328">
                  <c:v>0.29408690665329801</c:v>
                </c:pt>
                <c:pt idx="329">
                  <c:v>-7.8626305015481707E-2</c:v>
                </c:pt>
                <c:pt idx="330">
                  <c:v>2.2338151180858001</c:v>
                </c:pt>
                <c:pt idx="331">
                  <c:v>0.88543050178119198</c:v>
                </c:pt>
                <c:pt idx="332">
                  <c:v>1.29393247200618</c:v>
                </c:pt>
                <c:pt idx="333">
                  <c:v>1.23318252347303</c:v>
                </c:pt>
                <c:pt idx="334">
                  <c:v>0.52033807138462496</c:v>
                </c:pt>
                <c:pt idx="335">
                  <c:v>3.3019114540394798</c:v>
                </c:pt>
                <c:pt idx="336">
                  <c:v>3.4321802448052501</c:v>
                </c:pt>
                <c:pt idx="337">
                  <c:v>5.4244054945602</c:v>
                </c:pt>
                <c:pt idx="338">
                  <c:v>0.20055802142291601</c:v>
                </c:pt>
                <c:pt idx="339">
                  <c:v>0.47200786561331498</c:v>
                </c:pt>
                <c:pt idx="340">
                  <c:v>0.11637838963793599</c:v>
                </c:pt>
                <c:pt idx="341">
                  <c:v>-7.6085520743555998E-2</c:v>
                </c:pt>
                <c:pt idx="342">
                  <c:v>0.97069821181059501</c:v>
                </c:pt>
                <c:pt idx="343">
                  <c:v>0.79386152390139597</c:v>
                </c:pt>
                <c:pt idx="344">
                  <c:v>0.55387835390430895</c:v>
                </c:pt>
                <c:pt idx="345">
                  <c:v>1.09816603434541</c:v>
                </c:pt>
                <c:pt idx="346">
                  <c:v>0.27217374297479102</c:v>
                </c:pt>
                <c:pt idx="347">
                  <c:v>1.2733092968827899</c:v>
                </c:pt>
                <c:pt idx="348">
                  <c:v>1.0338674152445</c:v>
                </c:pt>
                <c:pt idx="349">
                  <c:v>2.0403064303175298</c:v>
                </c:pt>
                <c:pt idx="350">
                  <c:v>0.78352737248881199</c:v>
                </c:pt>
                <c:pt idx="351">
                  <c:v>1.03921791129049</c:v>
                </c:pt>
                <c:pt idx="352">
                  <c:v>1.0870389204656401</c:v>
                </c:pt>
                <c:pt idx="353">
                  <c:v>-4.8256611051743198E-2</c:v>
                </c:pt>
                <c:pt idx="354">
                  <c:v>8.8296958242404494E-2</c:v>
                </c:pt>
                <c:pt idx="355">
                  <c:v>2.5860094789523802</c:v>
                </c:pt>
                <c:pt idx="356">
                  <c:v>0.88831880202809599</c:v>
                </c:pt>
                <c:pt idx="357">
                  <c:v>1.0049037183221701</c:v>
                </c:pt>
                <c:pt idx="358">
                  <c:v>2.20529171471973</c:v>
                </c:pt>
                <c:pt idx="359">
                  <c:v>0.73421854834073397</c:v>
                </c:pt>
                <c:pt idx="360">
                  <c:v>0.640248407459858</c:v>
                </c:pt>
                <c:pt idx="361">
                  <c:v>4.1898559314451402</c:v>
                </c:pt>
                <c:pt idx="362">
                  <c:v>0.86187721394931605</c:v>
                </c:pt>
                <c:pt idx="363">
                  <c:v>0.99496723589315195</c:v>
                </c:pt>
                <c:pt idx="364">
                  <c:v>1.25071036616987</c:v>
                </c:pt>
                <c:pt idx="365">
                  <c:v>1.1256936782595499</c:v>
                </c:pt>
                <c:pt idx="366">
                  <c:v>2.7172334807833498</c:v>
                </c:pt>
                <c:pt idx="367">
                  <c:v>0.15744873174968099</c:v>
                </c:pt>
                <c:pt idx="368">
                  <c:v>4.0641722181112296</c:v>
                </c:pt>
                <c:pt idx="369">
                  <c:v>2.0847815385603301</c:v>
                </c:pt>
                <c:pt idx="370">
                  <c:v>2.95464185083615E-2</c:v>
                </c:pt>
                <c:pt idx="371">
                  <c:v>-3.3201993832114397E-2</c:v>
                </c:pt>
                <c:pt idx="372">
                  <c:v>0.81829989845584405</c:v>
                </c:pt>
                <c:pt idx="373">
                  <c:v>0.61777679668581098</c:v>
                </c:pt>
                <c:pt idx="374">
                  <c:v>0.114464769386884</c:v>
                </c:pt>
                <c:pt idx="375">
                  <c:v>0.66699502784240405</c:v>
                </c:pt>
                <c:pt idx="376">
                  <c:v>0.31670357162919499</c:v>
                </c:pt>
                <c:pt idx="377">
                  <c:v>1.958966807458</c:v>
                </c:pt>
                <c:pt idx="378">
                  <c:v>0.27072793940270501</c:v>
                </c:pt>
                <c:pt idx="379">
                  <c:v>0.129585957858494</c:v>
                </c:pt>
                <c:pt idx="380">
                  <c:v>0.51450764787703296</c:v>
                </c:pt>
                <c:pt idx="381">
                  <c:v>1.0837749310096001</c:v>
                </c:pt>
                <c:pt idx="382">
                  <c:v>0.60573815738939896</c:v>
                </c:pt>
                <c:pt idx="383">
                  <c:v>2.8866814181163201</c:v>
                </c:pt>
                <c:pt idx="384">
                  <c:v>2.7151384035588499</c:v>
                </c:pt>
                <c:pt idx="385">
                  <c:v>0.47534386483381602</c:v>
                </c:pt>
                <c:pt idx="386">
                  <c:v>2.2830490064973898</c:v>
                </c:pt>
                <c:pt idx="387">
                  <c:v>1.27121781542975</c:v>
                </c:pt>
                <c:pt idx="388">
                  <c:v>2.8488072829944602</c:v>
                </c:pt>
                <c:pt idx="389">
                  <c:v>1.9672223655313501</c:v>
                </c:pt>
                <c:pt idx="390">
                  <c:v>2.1001515248290001</c:v>
                </c:pt>
                <c:pt idx="391">
                  <c:v>0.14125190052662401</c:v>
                </c:pt>
                <c:pt idx="392">
                  <c:v>0.98395587488462899</c:v>
                </c:pt>
                <c:pt idx="393">
                  <c:v>3.1188937015494401E-2</c:v>
                </c:pt>
                <c:pt idx="394">
                  <c:v>1.5717585816021999</c:v>
                </c:pt>
                <c:pt idx="395">
                  <c:v>0.46417302931132898</c:v>
                </c:pt>
                <c:pt idx="396">
                  <c:v>1.5217967646649599</c:v>
                </c:pt>
                <c:pt idx="397">
                  <c:v>1.9372095575376</c:v>
                </c:pt>
                <c:pt idx="398">
                  <c:v>0.96637789891934101</c:v>
                </c:pt>
                <c:pt idx="399">
                  <c:v>1.1166305031761099</c:v>
                </c:pt>
                <c:pt idx="400">
                  <c:v>1.9956088875275899</c:v>
                </c:pt>
                <c:pt idx="401">
                  <c:v>2.5079397684448699</c:v>
                </c:pt>
                <c:pt idx="402">
                  <c:v>2.1793004355563399</c:v>
                </c:pt>
                <c:pt idx="403">
                  <c:v>0.64828341060809802</c:v>
                </c:pt>
                <c:pt idx="404">
                  <c:v>0.397574573472946</c:v>
                </c:pt>
                <c:pt idx="405">
                  <c:v>0.92735251033910304</c:v>
                </c:pt>
                <c:pt idx="406">
                  <c:v>0.49777820184117799</c:v>
                </c:pt>
                <c:pt idx="407">
                  <c:v>1.0390214331657299</c:v>
                </c:pt>
                <c:pt idx="408">
                  <c:v>0.76218865338650499</c:v>
                </c:pt>
                <c:pt idx="409">
                  <c:v>1.77461000607478</c:v>
                </c:pt>
                <c:pt idx="410">
                  <c:v>5.31253666037E-2</c:v>
                </c:pt>
                <c:pt idx="411">
                  <c:v>1.5453391218025101</c:v>
                </c:pt>
                <c:pt idx="412">
                  <c:v>7.9520823510020697E-2</c:v>
                </c:pt>
                <c:pt idx="413">
                  <c:v>0.97759019483559995</c:v>
                </c:pt>
                <c:pt idx="414">
                  <c:v>0.41565092828619898</c:v>
                </c:pt>
                <c:pt idx="415">
                  <c:v>1.8161216126751301</c:v>
                </c:pt>
                <c:pt idx="416">
                  <c:v>1.1437870993577</c:v>
                </c:pt>
                <c:pt idx="417">
                  <c:v>3.73183453574979</c:v>
                </c:pt>
                <c:pt idx="418">
                  <c:v>0.71078649981513498</c:v>
                </c:pt>
                <c:pt idx="419">
                  <c:v>0.18812256870357</c:v>
                </c:pt>
                <c:pt idx="420">
                  <c:v>2.2540243468480501</c:v>
                </c:pt>
                <c:pt idx="421">
                  <c:v>1.66112214202939</c:v>
                </c:pt>
                <c:pt idx="422">
                  <c:v>0.49696236330085602</c:v>
                </c:pt>
                <c:pt idx="423">
                  <c:v>1.00388644707159</c:v>
                </c:pt>
                <c:pt idx="424">
                  <c:v>0.19264222295735001</c:v>
                </c:pt>
                <c:pt idx="425">
                  <c:v>2.3250240017859798</c:v>
                </c:pt>
                <c:pt idx="426">
                  <c:v>1.4936376470850301</c:v>
                </c:pt>
                <c:pt idx="427">
                  <c:v>1.9360901582127901</c:v>
                </c:pt>
                <c:pt idx="428">
                  <c:v>2.32171843221774</c:v>
                </c:pt>
                <c:pt idx="429">
                  <c:v>2.0505397895409501</c:v>
                </c:pt>
                <c:pt idx="430">
                  <c:v>1.11513498538262</c:v>
                </c:pt>
                <c:pt idx="431">
                  <c:v>1.02322802007233</c:v>
                </c:pt>
                <c:pt idx="432">
                  <c:v>1.4668011478722101</c:v>
                </c:pt>
                <c:pt idx="433">
                  <c:v>0.95480242686245498</c:v>
                </c:pt>
                <c:pt idx="434">
                  <c:v>-3.8524189779504801E-2</c:v>
                </c:pt>
                <c:pt idx="435">
                  <c:v>0.43892439558934598</c:v>
                </c:pt>
                <c:pt idx="436">
                  <c:v>-0.102703605501693</c:v>
                </c:pt>
                <c:pt idx="437">
                  <c:v>1.5200797550773799</c:v>
                </c:pt>
                <c:pt idx="438">
                  <c:v>0.84887890132025001</c:v>
                </c:pt>
                <c:pt idx="439">
                  <c:v>2.2239983174164701E-2</c:v>
                </c:pt>
                <c:pt idx="440">
                  <c:v>2.6937845267030398</c:v>
                </c:pt>
                <c:pt idx="441">
                  <c:v>0.30089591321891701</c:v>
                </c:pt>
                <c:pt idx="442">
                  <c:v>2.3515646600574098</c:v>
                </c:pt>
                <c:pt idx="443">
                  <c:v>0.29913381533115102</c:v>
                </c:pt>
                <c:pt idx="444">
                  <c:v>0.190012598234026</c:v>
                </c:pt>
                <c:pt idx="445">
                  <c:v>6.18944690862513</c:v>
                </c:pt>
                <c:pt idx="446">
                  <c:v>-0.17994147837295599</c:v>
                </c:pt>
                <c:pt idx="447">
                  <c:v>1.5716019355269799</c:v>
                </c:pt>
                <c:pt idx="448">
                  <c:v>1.3515912293082299</c:v>
                </c:pt>
                <c:pt idx="449">
                  <c:v>2.8789336541400901</c:v>
                </c:pt>
                <c:pt idx="450">
                  <c:v>0.11122409830539801</c:v>
                </c:pt>
                <c:pt idx="451">
                  <c:v>1.4341728553737401</c:v>
                </c:pt>
                <c:pt idx="452">
                  <c:v>2.46596843600613</c:v>
                </c:pt>
                <c:pt idx="453">
                  <c:v>2.5088062679957099</c:v>
                </c:pt>
                <c:pt idx="454">
                  <c:v>-1.8871189762511901E-2</c:v>
                </c:pt>
                <c:pt idx="455">
                  <c:v>1.41274117308384</c:v>
                </c:pt>
                <c:pt idx="456">
                  <c:v>2.1284326652499201</c:v>
                </c:pt>
                <c:pt idx="457">
                  <c:v>1.31029284069698</c:v>
                </c:pt>
                <c:pt idx="458">
                  <c:v>2.0021624433190399</c:v>
                </c:pt>
                <c:pt idx="459">
                  <c:v>-0.49062731712429503</c:v>
                </c:pt>
                <c:pt idx="460">
                  <c:v>1.98547203344725</c:v>
                </c:pt>
                <c:pt idx="461">
                  <c:v>1.4598557113691699</c:v>
                </c:pt>
                <c:pt idx="462">
                  <c:v>0.34894904932489101</c:v>
                </c:pt>
                <c:pt idx="463">
                  <c:v>2.4973832531617202</c:v>
                </c:pt>
                <c:pt idx="464">
                  <c:v>2.7989853750302101</c:v>
                </c:pt>
                <c:pt idx="465">
                  <c:v>2.0121120142548499</c:v>
                </c:pt>
                <c:pt idx="466">
                  <c:v>0.65974090475015701</c:v>
                </c:pt>
                <c:pt idx="467">
                  <c:v>1.2094126735698001</c:v>
                </c:pt>
                <c:pt idx="468">
                  <c:v>-4.3353049621714301E-3</c:v>
                </c:pt>
                <c:pt idx="469">
                  <c:v>0.86058173964798401</c:v>
                </c:pt>
                <c:pt idx="470">
                  <c:v>1.95194505248748</c:v>
                </c:pt>
                <c:pt idx="471">
                  <c:v>4.9174375307229496</c:v>
                </c:pt>
                <c:pt idx="472">
                  <c:v>0.57661727594159295</c:v>
                </c:pt>
                <c:pt idx="473">
                  <c:v>1.22179367376514</c:v>
                </c:pt>
                <c:pt idx="474">
                  <c:v>1.1132339305268899</c:v>
                </c:pt>
                <c:pt idx="475">
                  <c:v>0.61055176158950197</c:v>
                </c:pt>
                <c:pt idx="476">
                  <c:v>0.38672216817467098</c:v>
                </c:pt>
                <c:pt idx="477">
                  <c:v>0.86743400212590105</c:v>
                </c:pt>
                <c:pt idx="478">
                  <c:v>3.1656043058289201</c:v>
                </c:pt>
                <c:pt idx="479">
                  <c:v>3.4111573802066402</c:v>
                </c:pt>
                <c:pt idx="480">
                  <c:v>3.0910905416774099</c:v>
                </c:pt>
                <c:pt idx="481">
                  <c:v>1.8969266147355199</c:v>
                </c:pt>
                <c:pt idx="482">
                  <c:v>2.3191872245933398</c:v>
                </c:pt>
                <c:pt idx="483">
                  <c:v>-1.9120382169857401E-2</c:v>
                </c:pt>
                <c:pt idx="484">
                  <c:v>1.49746442306203</c:v>
                </c:pt>
                <c:pt idx="485">
                  <c:v>2.06811544544935</c:v>
                </c:pt>
                <c:pt idx="486">
                  <c:v>2.1442390599461398</c:v>
                </c:pt>
                <c:pt idx="487">
                  <c:v>0.229974970527002</c:v>
                </c:pt>
                <c:pt idx="488">
                  <c:v>4.4788305109590601E-2</c:v>
                </c:pt>
                <c:pt idx="489">
                  <c:v>0.91847693453694601</c:v>
                </c:pt>
                <c:pt idx="490">
                  <c:v>0.55221931424640303</c:v>
                </c:pt>
                <c:pt idx="491">
                  <c:v>2.5730161153173099</c:v>
                </c:pt>
                <c:pt idx="492">
                  <c:v>0.92425420724054996</c:v>
                </c:pt>
                <c:pt idx="493">
                  <c:v>0.901910306087081</c:v>
                </c:pt>
                <c:pt idx="494">
                  <c:v>0.11613599833883401</c:v>
                </c:pt>
                <c:pt idx="495">
                  <c:v>1.6061066810306399</c:v>
                </c:pt>
                <c:pt idx="496">
                  <c:v>7.9525519408048799</c:v>
                </c:pt>
                <c:pt idx="497">
                  <c:v>1.4391612989687801</c:v>
                </c:pt>
                <c:pt idx="498">
                  <c:v>0.177560846459108</c:v>
                </c:pt>
                <c:pt idx="499">
                  <c:v>0.15917887743925599</c:v>
                </c:pt>
                <c:pt idx="500">
                  <c:v>0.186858790815952</c:v>
                </c:pt>
                <c:pt idx="501">
                  <c:v>4.4334654478268103</c:v>
                </c:pt>
                <c:pt idx="502">
                  <c:v>5.6953082387440102</c:v>
                </c:pt>
                <c:pt idx="503">
                  <c:v>4.8529602347981404</c:v>
                </c:pt>
                <c:pt idx="504">
                  <c:v>2.6869283576187901</c:v>
                </c:pt>
                <c:pt idx="505">
                  <c:v>0.16837963591097199</c:v>
                </c:pt>
                <c:pt idx="506">
                  <c:v>1.7829527985747999</c:v>
                </c:pt>
                <c:pt idx="507">
                  <c:v>0.61018271874552998</c:v>
                </c:pt>
                <c:pt idx="508">
                  <c:v>1.8920624702842399</c:v>
                </c:pt>
                <c:pt idx="509">
                  <c:v>4.7445005367634699E-2</c:v>
                </c:pt>
                <c:pt idx="510">
                  <c:v>1.4260604501324099</c:v>
                </c:pt>
                <c:pt idx="511">
                  <c:v>2.4663679604429798</c:v>
                </c:pt>
                <c:pt idx="512">
                  <c:v>4.3801153181483601</c:v>
                </c:pt>
                <c:pt idx="513">
                  <c:v>1.6771777999947499</c:v>
                </c:pt>
                <c:pt idx="514">
                  <c:v>6.3631173377148897</c:v>
                </c:pt>
                <c:pt idx="515">
                  <c:v>1.0750919827955101</c:v>
                </c:pt>
                <c:pt idx="516">
                  <c:v>3.34123104990437</c:v>
                </c:pt>
                <c:pt idx="517">
                  <c:v>1.1374502143183101</c:v>
                </c:pt>
                <c:pt idx="518">
                  <c:v>3.4855232425705398</c:v>
                </c:pt>
                <c:pt idx="519">
                  <c:v>-7.1112639987823498E-3</c:v>
                </c:pt>
                <c:pt idx="520">
                  <c:v>0.35455087083794601</c:v>
                </c:pt>
                <c:pt idx="521">
                  <c:v>0.54091256516873198</c:v>
                </c:pt>
                <c:pt idx="522">
                  <c:v>0.76449037329019798</c:v>
                </c:pt>
                <c:pt idx="523">
                  <c:v>8.8772230437461594</c:v>
                </c:pt>
                <c:pt idx="524">
                  <c:v>2.3694558354386901</c:v>
                </c:pt>
                <c:pt idx="525">
                  <c:v>2.6282500422149799</c:v>
                </c:pt>
                <c:pt idx="526">
                  <c:v>5.4984751726293499</c:v>
                </c:pt>
                <c:pt idx="527">
                  <c:v>2.5005709584950702</c:v>
                </c:pt>
                <c:pt idx="528">
                  <c:v>2.61652526524322</c:v>
                </c:pt>
                <c:pt idx="529">
                  <c:v>2.0493489322195999</c:v>
                </c:pt>
                <c:pt idx="530">
                  <c:v>0.53032742404272104</c:v>
                </c:pt>
                <c:pt idx="531">
                  <c:v>0.46272987352161898</c:v>
                </c:pt>
                <c:pt idx="532">
                  <c:v>1.08372718030715</c:v>
                </c:pt>
                <c:pt idx="533">
                  <c:v>4.3319739558892101</c:v>
                </c:pt>
                <c:pt idx="534">
                  <c:v>0.70136641818688195</c:v>
                </c:pt>
                <c:pt idx="535">
                  <c:v>0.77873059531917299</c:v>
                </c:pt>
                <c:pt idx="536">
                  <c:v>0.26326354923432599</c:v>
                </c:pt>
                <c:pt idx="537">
                  <c:v>1.45565155059059</c:v>
                </c:pt>
                <c:pt idx="538">
                  <c:v>4.3872052469426E-2</c:v>
                </c:pt>
                <c:pt idx="539">
                  <c:v>0.58406762300541404</c:v>
                </c:pt>
                <c:pt idx="540">
                  <c:v>0.47555847426264303</c:v>
                </c:pt>
                <c:pt idx="541">
                  <c:v>1.9748355874150301</c:v>
                </c:pt>
                <c:pt idx="542">
                  <c:v>-4.0348863011580603E-2</c:v>
                </c:pt>
                <c:pt idx="543">
                  <c:v>1.92987486465067</c:v>
                </c:pt>
                <c:pt idx="544">
                  <c:v>1.9606927420132101</c:v>
                </c:pt>
                <c:pt idx="545">
                  <c:v>0.122745613016761</c:v>
                </c:pt>
                <c:pt idx="546">
                  <c:v>1.07350458045476</c:v>
                </c:pt>
                <c:pt idx="547">
                  <c:v>0.16812714715812699</c:v>
                </c:pt>
                <c:pt idx="548">
                  <c:v>0.47126470544954002</c:v>
                </c:pt>
                <c:pt idx="549">
                  <c:v>0.71209149006862005</c:v>
                </c:pt>
                <c:pt idx="550">
                  <c:v>-7.8083385734544097E-2</c:v>
                </c:pt>
                <c:pt idx="551">
                  <c:v>1.4276004408741101</c:v>
                </c:pt>
                <c:pt idx="552">
                  <c:v>2.3099611028654499</c:v>
                </c:pt>
                <c:pt idx="553">
                  <c:v>0.92926435040130095</c:v>
                </c:pt>
                <c:pt idx="554">
                  <c:v>1.3952119988615499</c:v>
                </c:pt>
                <c:pt idx="555">
                  <c:v>1.87294645307462</c:v>
                </c:pt>
                <c:pt idx="556">
                  <c:v>0.57162702503416596</c:v>
                </c:pt>
                <c:pt idx="557">
                  <c:v>1.4819657906799399</c:v>
                </c:pt>
                <c:pt idx="558">
                  <c:v>-3.7818225790832397E-2</c:v>
                </c:pt>
                <c:pt idx="559">
                  <c:v>0.66581245632068498</c:v>
                </c:pt>
                <c:pt idx="560">
                  <c:v>3.1031025308067699</c:v>
                </c:pt>
                <c:pt idx="561">
                  <c:v>1.3578370375622899</c:v>
                </c:pt>
                <c:pt idx="562">
                  <c:v>2.9777619512534201</c:v>
                </c:pt>
                <c:pt idx="563">
                  <c:v>0.18962348698640599</c:v>
                </c:pt>
                <c:pt idx="564">
                  <c:v>2.60776329105969</c:v>
                </c:pt>
                <c:pt idx="565">
                  <c:v>4.9818833366771003</c:v>
                </c:pt>
                <c:pt idx="566">
                  <c:v>2.8793301417003998</c:v>
                </c:pt>
                <c:pt idx="567">
                  <c:v>2.4446208374492602</c:v>
                </c:pt>
                <c:pt idx="568">
                  <c:v>0.63378599759712995</c:v>
                </c:pt>
                <c:pt idx="569">
                  <c:v>0.95797556827919295</c:v>
                </c:pt>
                <c:pt idx="570">
                  <c:v>2.4365821075651701</c:v>
                </c:pt>
                <c:pt idx="571">
                  <c:v>1.2387918332602299</c:v>
                </c:pt>
                <c:pt idx="572">
                  <c:v>3.72974353473399</c:v>
                </c:pt>
                <c:pt idx="573">
                  <c:v>0.36504707186695401</c:v>
                </c:pt>
                <c:pt idx="574">
                  <c:v>0.73954311691478702</c:v>
                </c:pt>
                <c:pt idx="575">
                  <c:v>0.59891515910403903</c:v>
                </c:pt>
                <c:pt idx="576">
                  <c:v>2.10118404415643</c:v>
                </c:pt>
                <c:pt idx="577">
                  <c:v>0.686402480173401</c:v>
                </c:pt>
                <c:pt idx="578">
                  <c:v>1.1243250820054999E-2</c:v>
                </c:pt>
                <c:pt idx="579">
                  <c:v>3.31086069026862</c:v>
                </c:pt>
                <c:pt idx="580">
                  <c:v>4.7785004299592204</c:v>
                </c:pt>
                <c:pt idx="581">
                  <c:v>1.3104381218065599</c:v>
                </c:pt>
                <c:pt idx="582">
                  <c:v>5.3684040864149196</c:v>
                </c:pt>
                <c:pt idx="583">
                  <c:v>0.38300394343329802</c:v>
                </c:pt>
                <c:pt idx="584">
                  <c:v>0.88314084352168398</c:v>
                </c:pt>
                <c:pt idx="585">
                  <c:v>1.01308252176826</c:v>
                </c:pt>
                <c:pt idx="586">
                  <c:v>5.97331425650738</c:v>
                </c:pt>
                <c:pt idx="587">
                  <c:v>2.1988643897376301</c:v>
                </c:pt>
                <c:pt idx="588">
                  <c:v>1.98788085615621</c:v>
                </c:pt>
                <c:pt idx="589">
                  <c:v>1.2651086658803301</c:v>
                </c:pt>
                <c:pt idx="590">
                  <c:v>0.30606608439766497</c:v>
                </c:pt>
                <c:pt idx="591">
                  <c:v>1.0604878390091099</c:v>
                </c:pt>
                <c:pt idx="592">
                  <c:v>1.7491770977138501</c:v>
                </c:pt>
                <c:pt idx="593">
                  <c:v>3.47331991680353</c:v>
                </c:pt>
                <c:pt idx="594">
                  <c:v>1.31446904551676</c:v>
                </c:pt>
                <c:pt idx="595">
                  <c:v>0.33224793286725302</c:v>
                </c:pt>
                <c:pt idx="596">
                  <c:v>1.3951461430723</c:v>
                </c:pt>
                <c:pt idx="597">
                  <c:v>0.72414108370412</c:v>
                </c:pt>
                <c:pt idx="598">
                  <c:v>0.25808283891598999</c:v>
                </c:pt>
                <c:pt idx="599">
                  <c:v>1.5081840266281601</c:v>
                </c:pt>
                <c:pt idx="600">
                  <c:v>0.54323203678681498</c:v>
                </c:pt>
                <c:pt idx="601">
                  <c:v>3.11538760910096</c:v>
                </c:pt>
                <c:pt idx="602">
                  <c:v>4.26876465134273</c:v>
                </c:pt>
                <c:pt idx="603">
                  <c:v>2.6538268358539598</c:v>
                </c:pt>
                <c:pt idx="604">
                  <c:v>5.24734311131244</c:v>
                </c:pt>
                <c:pt idx="605">
                  <c:v>0.95957206525980099</c:v>
                </c:pt>
                <c:pt idx="606">
                  <c:v>3.2285626582326898</c:v>
                </c:pt>
                <c:pt idx="607">
                  <c:v>1.6237242120393001</c:v>
                </c:pt>
                <c:pt idx="608">
                  <c:v>2.7382059502560998</c:v>
                </c:pt>
                <c:pt idx="609">
                  <c:v>1.2584390987859</c:v>
                </c:pt>
                <c:pt idx="610">
                  <c:v>2.6719294799801698</c:v>
                </c:pt>
                <c:pt idx="611">
                  <c:v>0.74891238730721998</c:v>
                </c:pt>
                <c:pt idx="612">
                  <c:v>1.31610189782349</c:v>
                </c:pt>
                <c:pt idx="613">
                  <c:v>8.6298471757740594E-2</c:v>
                </c:pt>
                <c:pt idx="614">
                  <c:v>1.5230054191700499</c:v>
                </c:pt>
                <c:pt idx="615">
                  <c:v>2.6633147750343702</c:v>
                </c:pt>
                <c:pt idx="616">
                  <c:v>1.5877277300666699</c:v>
                </c:pt>
                <c:pt idx="617">
                  <c:v>2.0411774284870399</c:v>
                </c:pt>
                <c:pt idx="618">
                  <c:v>5.3409296926727903</c:v>
                </c:pt>
                <c:pt idx="619">
                  <c:v>4.4435891500774902</c:v>
                </c:pt>
                <c:pt idx="620">
                  <c:v>1.85128195738881</c:v>
                </c:pt>
                <c:pt idx="621">
                  <c:v>1.9656706645408599</c:v>
                </c:pt>
                <c:pt idx="622">
                  <c:v>3.25738688303344</c:v>
                </c:pt>
                <c:pt idx="623">
                  <c:v>1.4776269387610901</c:v>
                </c:pt>
                <c:pt idx="624">
                  <c:v>3.536497927978</c:v>
                </c:pt>
                <c:pt idx="625">
                  <c:v>1.03065622622877</c:v>
                </c:pt>
                <c:pt idx="626">
                  <c:v>0.33254560478202599</c:v>
                </c:pt>
                <c:pt idx="627">
                  <c:v>5.6336848933891799E-2</c:v>
                </c:pt>
                <c:pt idx="628">
                  <c:v>0.84648218439372802</c:v>
                </c:pt>
                <c:pt idx="629">
                  <c:v>2.0426395652728102</c:v>
                </c:pt>
                <c:pt idx="630">
                  <c:v>0.944494720173913</c:v>
                </c:pt>
                <c:pt idx="631">
                  <c:v>0.981239035476281</c:v>
                </c:pt>
                <c:pt idx="632">
                  <c:v>0.41162537153877499</c:v>
                </c:pt>
                <c:pt idx="633">
                  <c:v>0.55646651959520199</c:v>
                </c:pt>
                <c:pt idx="634">
                  <c:v>0.64980436743773595</c:v>
                </c:pt>
                <c:pt idx="635">
                  <c:v>0.87299847984589996</c:v>
                </c:pt>
                <c:pt idx="636">
                  <c:v>2.0472048121702699</c:v>
                </c:pt>
                <c:pt idx="637">
                  <c:v>2.1825827353820899</c:v>
                </c:pt>
                <c:pt idx="638">
                  <c:v>0.103389526303782</c:v>
                </c:pt>
                <c:pt idx="639">
                  <c:v>-0.85493052291345595</c:v>
                </c:pt>
                <c:pt idx="640">
                  <c:v>6.9844165436604504</c:v>
                </c:pt>
                <c:pt idx="641">
                  <c:v>4.3059930676240299</c:v>
                </c:pt>
                <c:pt idx="642">
                  <c:v>1.18731293092621</c:v>
                </c:pt>
                <c:pt idx="643">
                  <c:v>2.3499000183727801</c:v>
                </c:pt>
                <c:pt idx="644">
                  <c:v>4.9106665034739301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BB-48B4-B16B-61BB85BD8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47312"/>
        <c:axId val="682442320"/>
      </c:scatterChart>
      <c:valAx>
        <c:axId val="68244731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42320"/>
        <c:crosses val="autoZero"/>
        <c:crossBetween val="midCat"/>
        <c:majorUnit val="1"/>
      </c:valAx>
      <c:valAx>
        <c:axId val="6824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4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Número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b="1" i="0" baseline="0" dirty="0" smtClean="0">
              <a:solidFill>
                <a:sysClr val="windowText" lastClr="000000"/>
              </a:solidFill>
              <a:effectLst/>
            </a:endParaRPr>
          </a:p>
        </c:rich>
      </c:tx>
      <c:layout>
        <c:manualLayout>
          <c:xMode val="edge"/>
          <c:yMode val="edge"/>
          <c:x val="0.1865808463965696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4066862023563556"/>
          <c:w val="0.91041907261592303"/>
          <c:h val="0.7750802814047766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grupo_popurbana_graficos!$P$3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grupo_popurbana_graficos!$O$4:$O$648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grupo_popurbana_graficos!$P$4:$P$648</c:f>
              <c:numCache>
                <c:formatCode>General</c:formatCode>
                <c:ptCount val="645"/>
                <c:pt idx="0">
                  <c:v>1.0089082573479999</c:v>
                </c:pt>
                <c:pt idx="1">
                  <c:v>4.3467454175429401</c:v>
                </c:pt>
                <c:pt idx="2">
                  <c:v>-0.114367663441093</c:v>
                </c:pt>
                <c:pt idx="3">
                  <c:v>0.51318994171443999</c:v>
                </c:pt>
                <c:pt idx="4">
                  <c:v>0.51782052745075102</c:v>
                </c:pt>
                <c:pt idx="5">
                  <c:v>0.209963877532862</c:v>
                </c:pt>
                <c:pt idx="6">
                  <c:v>-0.18946328302881901</c:v>
                </c:pt>
                <c:pt idx="7">
                  <c:v>-0.15248313072465899</c:v>
                </c:pt>
                <c:pt idx="8">
                  <c:v>-9.7070608356801206E-3</c:v>
                </c:pt>
                <c:pt idx="9">
                  <c:v>0.14196939828943</c:v>
                </c:pt>
                <c:pt idx="10">
                  <c:v>-0.14454480211850501</c:v>
                </c:pt>
                <c:pt idx="11">
                  <c:v>0.85522959036264401</c:v>
                </c:pt>
                <c:pt idx="12">
                  <c:v>-8.5876466798076201E-2</c:v>
                </c:pt>
                <c:pt idx="13">
                  <c:v>-0.20132587563030899</c:v>
                </c:pt>
                <c:pt idx="14">
                  <c:v>-9.1542248117415195E-2</c:v>
                </c:pt>
                <c:pt idx="15">
                  <c:v>-0.16468569073168901</c:v>
                </c:pt>
                <c:pt idx="16">
                  <c:v>-0.15133169868261101</c:v>
                </c:pt>
                <c:pt idx="17">
                  <c:v>-0.12688368803493399</c:v>
                </c:pt>
                <c:pt idx="18">
                  <c:v>0.80264473648854195</c:v>
                </c:pt>
                <c:pt idx="19">
                  <c:v>2.5390391848847901E-3</c:v>
                </c:pt>
                <c:pt idx="20">
                  <c:v>8.3234345599857897E-3</c:v>
                </c:pt>
                <c:pt idx="21">
                  <c:v>-0.19361410935391299</c:v>
                </c:pt>
                <c:pt idx="22">
                  <c:v>1.6964657631369302E-2</c:v>
                </c:pt>
                <c:pt idx="23">
                  <c:v>-1.2935416958568501E-2</c:v>
                </c:pt>
                <c:pt idx="24">
                  <c:v>-0.31934439100182599</c:v>
                </c:pt>
                <c:pt idx="25">
                  <c:v>-5.75847312225964E-2</c:v>
                </c:pt>
                <c:pt idx="26">
                  <c:v>-8.9070669988682696E-2</c:v>
                </c:pt>
                <c:pt idx="27">
                  <c:v>0.35826893496937201</c:v>
                </c:pt>
                <c:pt idx="28">
                  <c:v>5.6464135821263299E-2</c:v>
                </c:pt>
                <c:pt idx="29">
                  <c:v>-3.9919211795755201E-2</c:v>
                </c:pt>
                <c:pt idx="30">
                  <c:v>-0.14808507175794799</c:v>
                </c:pt>
                <c:pt idx="31">
                  <c:v>2.1020522379950402</c:v>
                </c:pt>
                <c:pt idx="32">
                  <c:v>3.93393154151804</c:v>
                </c:pt>
                <c:pt idx="33">
                  <c:v>0.23039517301234999</c:v>
                </c:pt>
                <c:pt idx="34">
                  <c:v>-8.8536420160154797E-2</c:v>
                </c:pt>
                <c:pt idx="35">
                  <c:v>2.5840628205288201E-2</c:v>
                </c:pt>
                <c:pt idx="36">
                  <c:v>-0.19477837006800799</c:v>
                </c:pt>
                <c:pt idx="37">
                  <c:v>-0.12412893474941</c:v>
                </c:pt>
                <c:pt idx="38">
                  <c:v>-2.16389287757193E-2</c:v>
                </c:pt>
                <c:pt idx="39">
                  <c:v>0.59227475171388999</c:v>
                </c:pt>
                <c:pt idx="40">
                  <c:v>0.14279488119118799</c:v>
                </c:pt>
                <c:pt idx="41">
                  <c:v>-0.26734201856080297</c:v>
                </c:pt>
                <c:pt idx="42">
                  <c:v>-0.14494408783169399</c:v>
                </c:pt>
                <c:pt idx="43">
                  <c:v>-8.1059718038989703E-2</c:v>
                </c:pt>
                <c:pt idx="44">
                  <c:v>0.38626290618428699</c:v>
                </c:pt>
                <c:pt idx="45">
                  <c:v>-4.6820148392938098E-2</c:v>
                </c:pt>
                <c:pt idx="46">
                  <c:v>-0.29125184235064999</c:v>
                </c:pt>
                <c:pt idx="47">
                  <c:v>2.37123134262119</c:v>
                </c:pt>
                <c:pt idx="48">
                  <c:v>0.36759604160506298</c:v>
                </c:pt>
                <c:pt idx="49">
                  <c:v>-8.3162335998228601E-2</c:v>
                </c:pt>
                <c:pt idx="50">
                  <c:v>0.43795621459927803</c:v>
                </c:pt>
                <c:pt idx="51">
                  <c:v>-0.130820457431473</c:v>
                </c:pt>
                <c:pt idx="52">
                  <c:v>-9.2296706334343601E-2</c:v>
                </c:pt>
                <c:pt idx="53">
                  <c:v>-5.4241216120709798E-2</c:v>
                </c:pt>
                <c:pt idx="54">
                  <c:v>-0.21473261159958201</c:v>
                </c:pt>
                <c:pt idx="55">
                  <c:v>-3.9229085762691601E-2</c:v>
                </c:pt>
                <c:pt idx="56">
                  <c:v>-8.4660519159405506E-2</c:v>
                </c:pt>
                <c:pt idx="57">
                  <c:v>1.5694713170225E-2</c:v>
                </c:pt>
                <c:pt idx="58">
                  <c:v>-4.9947321651878504E-3</c:v>
                </c:pt>
                <c:pt idx="59">
                  <c:v>-9.0361511285387594E-2</c:v>
                </c:pt>
                <c:pt idx="60">
                  <c:v>0.66025778920679201</c:v>
                </c:pt>
                <c:pt idx="61">
                  <c:v>-5.9555885057018199E-2</c:v>
                </c:pt>
                <c:pt idx="62">
                  <c:v>-1.5681422858788201E-2</c:v>
                </c:pt>
                <c:pt idx="63">
                  <c:v>-0.12071602417171701</c:v>
                </c:pt>
                <c:pt idx="64">
                  <c:v>2.2555285974249601</c:v>
                </c:pt>
                <c:pt idx="65">
                  <c:v>9.3144315293449395E-2</c:v>
                </c:pt>
                <c:pt idx="66">
                  <c:v>-3.6356589435895703E-2</c:v>
                </c:pt>
                <c:pt idx="67">
                  <c:v>9.1123393785449494E-3</c:v>
                </c:pt>
                <c:pt idx="68">
                  <c:v>0.111082027240857</c:v>
                </c:pt>
                <c:pt idx="69">
                  <c:v>0.39850507512125999</c:v>
                </c:pt>
                <c:pt idx="70">
                  <c:v>-4.0853335344251201E-2</c:v>
                </c:pt>
                <c:pt idx="71">
                  <c:v>-0.124983409279775</c:v>
                </c:pt>
                <c:pt idx="72">
                  <c:v>3.44521783212038E-2</c:v>
                </c:pt>
                <c:pt idx="73">
                  <c:v>0.35948260108798602</c:v>
                </c:pt>
                <c:pt idx="74">
                  <c:v>4.0431796276471199E-2</c:v>
                </c:pt>
                <c:pt idx="75">
                  <c:v>0.11503477533598901</c:v>
                </c:pt>
                <c:pt idx="76">
                  <c:v>-0.239990326858493</c:v>
                </c:pt>
                <c:pt idx="77">
                  <c:v>-5.0989589904191002E-2</c:v>
                </c:pt>
                <c:pt idx="78">
                  <c:v>4.3313874582074199</c:v>
                </c:pt>
                <c:pt idx="79">
                  <c:v>0.97642546763179106</c:v>
                </c:pt>
                <c:pt idx="80">
                  <c:v>-1.4633846719286799E-2</c:v>
                </c:pt>
                <c:pt idx="81">
                  <c:v>0.18693059605078799</c:v>
                </c:pt>
                <c:pt idx="82">
                  <c:v>0.111052147014281</c:v>
                </c:pt>
                <c:pt idx="83">
                  <c:v>-5.36139931806996E-2</c:v>
                </c:pt>
                <c:pt idx="84">
                  <c:v>0.74904695242092401</c:v>
                </c:pt>
                <c:pt idx="85">
                  <c:v>-0.13659973474357601</c:v>
                </c:pt>
                <c:pt idx="86">
                  <c:v>1.6188693605767099</c:v>
                </c:pt>
                <c:pt idx="87">
                  <c:v>0.22561535813323999</c:v>
                </c:pt>
                <c:pt idx="88">
                  <c:v>-0.19542529426534599</c:v>
                </c:pt>
                <c:pt idx="89">
                  <c:v>0.14125157282026901</c:v>
                </c:pt>
                <c:pt idx="90">
                  <c:v>5.13972068803231E-2</c:v>
                </c:pt>
                <c:pt idx="91">
                  <c:v>-0.37826152484270598</c:v>
                </c:pt>
                <c:pt idx="92">
                  <c:v>-0.173635212256599</c:v>
                </c:pt>
                <c:pt idx="93">
                  <c:v>-8.3743172264809096E-2</c:v>
                </c:pt>
                <c:pt idx="94">
                  <c:v>-0.17917959957747301</c:v>
                </c:pt>
                <c:pt idx="95">
                  <c:v>-0.10106101160380999</c:v>
                </c:pt>
                <c:pt idx="96">
                  <c:v>0.194411636060832</c:v>
                </c:pt>
                <c:pt idx="97">
                  <c:v>0.56406888204361305</c:v>
                </c:pt>
                <c:pt idx="98">
                  <c:v>-1.50520809415127E-2</c:v>
                </c:pt>
                <c:pt idx="99">
                  <c:v>-0.118712807806611</c:v>
                </c:pt>
                <c:pt idx="100">
                  <c:v>1.17242731954207</c:v>
                </c:pt>
                <c:pt idx="101">
                  <c:v>0.29425849920398001</c:v>
                </c:pt>
                <c:pt idx="102">
                  <c:v>0.25471967523535899</c:v>
                </c:pt>
                <c:pt idx="103">
                  <c:v>-5.2425948857750197E-2</c:v>
                </c:pt>
                <c:pt idx="104">
                  <c:v>-0.22482614197703399</c:v>
                </c:pt>
                <c:pt idx="105">
                  <c:v>5.4115863603685401</c:v>
                </c:pt>
                <c:pt idx="106">
                  <c:v>-0.237799558700344</c:v>
                </c:pt>
                <c:pt idx="107">
                  <c:v>-0.13937501252030099</c:v>
                </c:pt>
                <c:pt idx="108">
                  <c:v>-5.9764367732183701E-2</c:v>
                </c:pt>
                <c:pt idx="109">
                  <c:v>-4.6763665193520897E-2</c:v>
                </c:pt>
                <c:pt idx="110">
                  <c:v>0.10775518941104301</c:v>
                </c:pt>
                <c:pt idx="111">
                  <c:v>-0.103478283901972</c:v>
                </c:pt>
                <c:pt idx="112">
                  <c:v>0.122160736384368</c:v>
                </c:pt>
                <c:pt idx="113">
                  <c:v>-0.29986693117656998</c:v>
                </c:pt>
                <c:pt idx="114">
                  <c:v>-0.10645021499280501</c:v>
                </c:pt>
                <c:pt idx="115">
                  <c:v>-0.39924892841234899</c:v>
                </c:pt>
                <c:pt idx="116">
                  <c:v>0.61154680968794195</c:v>
                </c:pt>
                <c:pt idx="117">
                  <c:v>-6.7370295435030203E-2</c:v>
                </c:pt>
                <c:pt idx="118">
                  <c:v>-0.14790731760822101</c:v>
                </c:pt>
                <c:pt idx="119">
                  <c:v>-0.103480997238291</c:v>
                </c:pt>
                <c:pt idx="120">
                  <c:v>-0.125355682915228</c:v>
                </c:pt>
                <c:pt idx="121">
                  <c:v>-0.12333331637474899</c:v>
                </c:pt>
                <c:pt idx="122">
                  <c:v>-0.133510426174828</c:v>
                </c:pt>
                <c:pt idx="123">
                  <c:v>-0.107490203040815</c:v>
                </c:pt>
                <c:pt idx="124">
                  <c:v>0.26572350162036901</c:v>
                </c:pt>
                <c:pt idx="125">
                  <c:v>-2.46436078786204E-2</c:v>
                </c:pt>
                <c:pt idx="126">
                  <c:v>-6.1081175630096898E-3</c:v>
                </c:pt>
                <c:pt idx="127">
                  <c:v>1.3068280217908801</c:v>
                </c:pt>
                <c:pt idx="128">
                  <c:v>-7.7981495561241607E-2</c:v>
                </c:pt>
                <c:pt idx="129">
                  <c:v>-6.6964628353374994E-2</c:v>
                </c:pt>
                <c:pt idx="130">
                  <c:v>0.51304020818328999</c:v>
                </c:pt>
                <c:pt idx="131">
                  <c:v>4.8936170961085899E-2</c:v>
                </c:pt>
                <c:pt idx="132">
                  <c:v>-6.6712496464777296E-2</c:v>
                </c:pt>
                <c:pt idx="133">
                  <c:v>1.3506520756056699</c:v>
                </c:pt>
                <c:pt idx="134">
                  <c:v>-5.9366191229923801E-2</c:v>
                </c:pt>
                <c:pt idx="135">
                  <c:v>0.54144694349978795</c:v>
                </c:pt>
                <c:pt idx="136">
                  <c:v>-5.06933253585196E-2</c:v>
                </c:pt>
                <c:pt idx="137">
                  <c:v>-0.119571156664896</c:v>
                </c:pt>
                <c:pt idx="138">
                  <c:v>0.640203728054626</c:v>
                </c:pt>
                <c:pt idx="139">
                  <c:v>-0.13990766175094499</c:v>
                </c:pt>
                <c:pt idx="140">
                  <c:v>1.04465515191448</c:v>
                </c:pt>
                <c:pt idx="141">
                  <c:v>3.2497906207656002</c:v>
                </c:pt>
                <c:pt idx="142">
                  <c:v>0.15736216980178999</c:v>
                </c:pt>
                <c:pt idx="143">
                  <c:v>-1.02477384083869E-2</c:v>
                </c:pt>
                <c:pt idx="144">
                  <c:v>0.95967057006090295</c:v>
                </c:pt>
                <c:pt idx="145">
                  <c:v>3.7113811053227401</c:v>
                </c:pt>
                <c:pt idx="146">
                  <c:v>0.59075253126258598</c:v>
                </c:pt>
                <c:pt idx="147">
                  <c:v>0.10325104460758899</c:v>
                </c:pt>
                <c:pt idx="148">
                  <c:v>0.54846625592103004</c:v>
                </c:pt>
                <c:pt idx="149">
                  <c:v>0.90084158879270704</c:v>
                </c:pt>
                <c:pt idx="150">
                  <c:v>3.22244262990553</c:v>
                </c:pt>
                <c:pt idx="151">
                  <c:v>-1.74884650124397E-2</c:v>
                </c:pt>
                <c:pt idx="152">
                  <c:v>4.1650144835603697</c:v>
                </c:pt>
                <c:pt idx="153">
                  <c:v>9.3323916461576104E-2</c:v>
                </c:pt>
                <c:pt idx="154">
                  <c:v>-5.3224396624406999E-2</c:v>
                </c:pt>
                <c:pt idx="155">
                  <c:v>2.2244795684719101</c:v>
                </c:pt>
                <c:pt idx="156">
                  <c:v>0.20000085390363601</c:v>
                </c:pt>
                <c:pt idx="157">
                  <c:v>0.947033872943014</c:v>
                </c:pt>
                <c:pt idx="158">
                  <c:v>2.2612807791306002</c:v>
                </c:pt>
                <c:pt idx="159">
                  <c:v>0.26211439171325601</c:v>
                </c:pt>
                <c:pt idx="160">
                  <c:v>0.37656088210657102</c:v>
                </c:pt>
                <c:pt idx="161">
                  <c:v>0.187540632982617</c:v>
                </c:pt>
                <c:pt idx="162">
                  <c:v>0.37344842157143499</c:v>
                </c:pt>
                <c:pt idx="163">
                  <c:v>4.0135940348874701</c:v>
                </c:pt>
                <c:pt idx="164">
                  <c:v>1.1587623380322301</c:v>
                </c:pt>
                <c:pt idx="165">
                  <c:v>9.8088273541274001E-2</c:v>
                </c:pt>
                <c:pt idx="166">
                  <c:v>6.3593338107626503</c:v>
                </c:pt>
                <c:pt idx="167">
                  <c:v>-0.109623296467774</c:v>
                </c:pt>
                <c:pt idx="168">
                  <c:v>-9.0744910634430201E-2</c:v>
                </c:pt>
                <c:pt idx="169">
                  <c:v>0.161827150756847</c:v>
                </c:pt>
                <c:pt idx="170">
                  <c:v>0.215545796831978</c:v>
                </c:pt>
                <c:pt idx="171">
                  <c:v>-5.2460146537645101E-2</c:v>
                </c:pt>
                <c:pt idx="172">
                  <c:v>1.00254645932439</c:v>
                </c:pt>
                <c:pt idx="173">
                  <c:v>2.0771564347628502</c:v>
                </c:pt>
                <c:pt idx="174">
                  <c:v>1.5981629936820201</c:v>
                </c:pt>
                <c:pt idx="175">
                  <c:v>0.17635226355175099</c:v>
                </c:pt>
                <c:pt idx="176">
                  <c:v>7.1274162756378295E-2</c:v>
                </c:pt>
                <c:pt idx="177">
                  <c:v>1.16929459128539</c:v>
                </c:pt>
                <c:pt idx="178">
                  <c:v>0.84019908119704401</c:v>
                </c:pt>
                <c:pt idx="179">
                  <c:v>1.50978989095133E-3</c:v>
                </c:pt>
                <c:pt idx="180">
                  <c:v>0.60298384903685498</c:v>
                </c:pt>
                <c:pt idx="181">
                  <c:v>-3.28186874066006E-3</c:v>
                </c:pt>
                <c:pt idx="182">
                  <c:v>0.48386299968500701</c:v>
                </c:pt>
                <c:pt idx="183">
                  <c:v>-0.103226824108881</c:v>
                </c:pt>
                <c:pt idx="184">
                  <c:v>0.321865491476857</c:v>
                </c:pt>
                <c:pt idx="185">
                  <c:v>1.3380218805091</c:v>
                </c:pt>
                <c:pt idx="186">
                  <c:v>0.113554803554074</c:v>
                </c:pt>
                <c:pt idx="187">
                  <c:v>0.21261364619171499</c:v>
                </c:pt>
                <c:pt idx="188">
                  <c:v>2.7273371713714001</c:v>
                </c:pt>
                <c:pt idx="189">
                  <c:v>-8.71629838599529E-2</c:v>
                </c:pt>
                <c:pt idx="190">
                  <c:v>2.6599880769466</c:v>
                </c:pt>
                <c:pt idx="191">
                  <c:v>2.0101248531504399</c:v>
                </c:pt>
                <c:pt idx="192">
                  <c:v>-0.182818561959673</c:v>
                </c:pt>
                <c:pt idx="193">
                  <c:v>2.9810751545912399E-2</c:v>
                </c:pt>
                <c:pt idx="194">
                  <c:v>1.6641836531869201</c:v>
                </c:pt>
                <c:pt idx="195">
                  <c:v>-4.2942724813109998E-2</c:v>
                </c:pt>
                <c:pt idx="196">
                  <c:v>-0.168584963233641</c:v>
                </c:pt>
                <c:pt idx="197">
                  <c:v>-0.100942837253868</c:v>
                </c:pt>
                <c:pt idx="198">
                  <c:v>-6.0025001481202399E-2</c:v>
                </c:pt>
                <c:pt idx="199">
                  <c:v>0.159454102720991</c:v>
                </c:pt>
                <c:pt idx="200">
                  <c:v>0.40108776886724501</c:v>
                </c:pt>
                <c:pt idx="201">
                  <c:v>0.53961439389090704</c:v>
                </c:pt>
                <c:pt idx="202">
                  <c:v>7.3487082263351503E-2</c:v>
                </c:pt>
                <c:pt idx="203">
                  <c:v>-8.8658114802588006E-2</c:v>
                </c:pt>
                <c:pt idx="204">
                  <c:v>0.95716459225766604</c:v>
                </c:pt>
                <c:pt idx="205">
                  <c:v>0.430285517138221</c:v>
                </c:pt>
                <c:pt idx="206">
                  <c:v>6.9397845234333504</c:v>
                </c:pt>
                <c:pt idx="207">
                  <c:v>-5.0183137339911199E-2</c:v>
                </c:pt>
                <c:pt idx="208">
                  <c:v>-2.3530909855829701E-2</c:v>
                </c:pt>
                <c:pt idx="209">
                  <c:v>2.6143383161704601</c:v>
                </c:pt>
                <c:pt idx="210">
                  <c:v>0.87325603103578398</c:v>
                </c:pt>
                <c:pt idx="211">
                  <c:v>1.74722592509274</c:v>
                </c:pt>
                <c:pt idx="212">
                  <c:v>0.43413054987043098</c:v>
                </c:pt>
                <c:pt idx="213">
                  <c:v>0.125650648972466</c:v>
                </c:pt>
                <c:pt idx="214">
                  <c:v>4.3865305065575198E-2</c:v>
                </c:pt>
                <c:pt idx="215">
                  <c:v>-2.5574469870749999E-2</c:v>
                </c:pt>
                <c:pt idx="216">
                  <c:v>0.78716632149304799</c:v>
                </c:pt>
                <c:pt idx="217">
                  <c:v>3.0627082620924702</c:v>
                </c:pt>
                <c:pt idx="218">
                  <c:v>0.11211333967019101</c:v>
                </c:pt>
                <c:pt idx="219">
                  <c:v>-6.0259729692360799E-2</c:v>
                </c:pt>
                <c:pt idx="220">
                  <c:v>0.309996727434728</c:v>
                </c:pt>
                <c:pt idx="221">
                  <c:v>0.36483844477674698</c:v>
                </c:pt>
                <c:pt idx="222">
                  <c:v>-0.227650380805557</c:v>
                </c:pt>
                <c:pt idx="223">
                  <c:v>-6.1446625507371899E-2</c:v>
                </c:pt>
                <c:pt idx="224">
                  <c:v>0.29912609253487599</c:v>
                </c:pt>
                <c:pt idx="225">
                  <c:v>1.3214077353460401</c:v>
                </c:pt>
                <c:pt idx="226">
                  <c:v>0.44512347740589298</c:v>
                </c:pt>
                <c:pt idx="227">
                  <c:v>0.82362090226357898</c:v>
                </c:pt>
                <c:pt idx="228">
                  <c:v>3.1524722733972701</c:v>
                </c:pt>
                <c:pt idx="229">
                  <c:v>1.2161994516427601</c:v>
                </c:pt>
                <c:pt idx="230">
                  <c:v>7.9790509460620898E-2</c:v>
                </c:pt>
                <c:pt idx="231">
                  <c:v>1.2959945710374901</c:v>
                </c:pt>
                <c:pt idx="232">
                  <c:v>3.3872691594136501</c:v>
                </c:pt>
                <c:pt idx="233">
                  <c:v>0.55967435541196897</c:v>
                </c:pt>
                <c:pt idx="234">
                  <c:v>0.70384057544592205</c:v>
                </c:pt>
                <c:pt idx="235">
                  <c:v>0.44616542741480703</c:v>
                </c:pt>
                <c:pt idx="236">
                  <c:v>-0.161439138305361</c:v>
                </c:pt>
                <c:pt idx="237">
                  <c:v>-0.21658865101551</c:v>
                </c:pt>
                <c:pt idx="238">
                  <c:v>2.2065552427533399</c:v>
                </c:pt>
                <c:pt idx="239">
                  <c:v>1.2986021608407401</c:v>
                </c:pt>
                <c:pt idx="240">
                  <c:v>1.7570797826701201</c:v>
                </c:pt>
                <c:pt idx="241">
                  <c:v>1.6910447475221799</c:v>
                </c:pt>
                <c:pt idx="242">
                  <c:v>3.2256748643295601</c:v>
                </c:pt>
                <c:pt idx="243">
                  <c:v>2.3753126505646999E-2</c:v>
                </c:pt>
                <c:pt idx="244">
                  <c:v>1.1354224363429499</c:v>
                </c:pt>
                <c:pt idx="245">
                  <c:v>0.32625498137300102</c:v>
                </c:pt>
                <c:pt idx="246">
                  <c:v>-3.3271679099690199E-2</c:v>
                </c:pt>
                <c:pt idx="247">
                  <c:v>1.5859526245625399</c:v>
                </c:pt>
                <c:pt idx="248">
                  <c:v>7.1395706057100994E-2</c:v>
                </c:pt>
                <c:pt idx="249">
                  <c:v>5.8940611913551599</c:v>
                </c:pt>
                <c:pt idx="250">
                  <c:v>-4.8806282151332397E-2</c:v>
                </c:pt>
                <c:pt idx="251">
                  <c:v>1.1118181165859</c:v>
                </c:pt>
                <c:pt idx="252">
                  <c:v>1.36955496848373</c:v>
                </c:pt>
                <c:pt idx="253">
                  <c:v>2.1912074509499702</c:v>
                </c:pt>
                <c:pt idx="254">
                  <c:v>-6.4167245986194194E-2</c:v>
                </c:pt>
                <c:pt idx="255">
                  <c:v>0.38269704402354798</c:v>
                </c:pt>
                <c:pt idx="256">
                  <c:v>0.16253692654521901</c:v>
                </c:pt>
                <c:pt idx="257">
                  <c:v>0.75268732936510796</c:v>
                </c:pt>
                <c:pt idx="258">
                  <c:v>1.1190026057267199</c:v>
                </c:pt>
                <c:pt idx="259">
                  <c:v>0.11140402714627699</c:v>
                </c:pt>
                <c:pt idx="260">
                  <c:v>1.27999490923365</c:v>
                </c:pt>
                <c:pt idx="261">
                  <c:v>0.49410640380453902</c:v>
                </c:pt>
                <c:pt idx="262">
                  <c:v>0.46782560326976003</c:v>
                </c:pt>
                <c:pt idx="263">
                  <c:v>2.9806464609037899</c:v>
                </c:pt>
                <c:pt idx="264">
                  <c:v>1.80722434216756</c:v>
                </c:pt>
                <c:pt idx="265">
                  <c:v>0.337525950111419</c:v>
                </c:pt>
                <c:pt idx="266">
                  <c:v>0.37648262968833202</c:v>
                </c:pt>
                <c:pt idx="267">
                  <c:v>-1.3525794802273601E-2</c:v>
                </c:pt>
                <c:pt idx="268">
                  <c:v>0.74511154560499804</c:v>
                </c:pt>
                <c:pt idx="269">
                  <c:v>0.61527862471606698</c:v>
                </c:pt>
                <c:pt idx="270">
                  <c:v>0.21694632859291499</c:v>
                </c:pt>
                <c:pt idx="271">
                  <c:v>0.39277040449706102</c:v>
                </c:pt>
                <c:pt idx="272">
                  <c:v>1.49287364948958</c:v>
                </c:pt>
                <c:pt idx="273">
                  <c:v>0.468648585219194</c:v>
                </c:pt>
                <c:pt idx="274">
                  <c:v>2.3012137852742298</c:v>
                </c:pt>
                <c:pt idx="275">
                  <c:v>3.0812022507619301</c:v>
                </c:pt>
                <c:pt idx="276">
                  <c:v>0.22401862805380099</c:v>
                </c:pt>
                <c:pt idx="277">
                  <c:v>1.18432010745812</c:v>
                </c:pt>
                <c:pt idx="278">
                  <c:v>2.2809127819213602E-2</c:v>
                </c:pt>
                <c:pt idx="279">
                  <c:v>6.5778901117492603E-3</c:v>
                </c:pt>
                <c:pt idx="280">
                  <c:v>0.28442469210104598</c:v>
                </c:pt>
                <c:pt idx="281">
                  <c:v>0.101442840890531</c:v>
                </c:pt>
                <c:pt idx="282">
                  <c:v>2.91713986343321</c:v>
                </c:pt>
                <c:pt idx="283">
                  <c:v>0.76139874923093298</c:v>
                </c:pt>
                <c:pt idx="284">
                  <c:v>2.1421171004922999E-2</c:v>
                </c:pt>
                <c:pt idx="285">
                  <c:v>0.63031920625403204</c:v>
                </c:pt>
                <c:pt idx="286">
                  <c:v>1.06589589286334</c:v>
                </c:pt>
                <c:pt idx="287">
                  <c:v>7.2133944811515194E-2</c:v>
                </c:pt>
                <c:pt idx="288">
                  <c:v>0.226976500319269</c:v>
                </c:pt>
                <c:pt idx="289">
                  <c:v>1.59196614387963</c:v>
                </c:pt>
                <c:pt idx="290">
                  <c:v>4.1446237925462999</c:v>
                </c:pt>
                <c:pt idx="291">
                  <c:v>2.9059047607956599E-2</c:v>
                </c:pt>
                <c:pt idx="292">
                  <c:v>3.2203242932382699</c:v>
                </c:pt>
                <c:pt idx="293">
                  <c:v>1.6996745519755201</c:v>
                </c:pt>
                <c:pt idx="294">
                  <c:v>1.33847056475599</c:v>
                </c:pt>
                <c:pt idx="295">
                  <c:v>2.7385652555361002</c:v>
                </c:pt>
                <c:pt idx="296">
                  <c:v>0.44661467952998402</c:v>
                </c:pt>
                <c:pt idx="297">
                  <c:v>2.1764589971024999</c:v>
                </c:pt>
                <c:pt idx="298">
                  <c:v>4.2434706228901202</c:v>
                </c:pt>
                <c:pt idx="299">
                  <c:v>0.167756734538653</c:v>
                </c:pt>
                <c:pt idx="300">
                  <c:v>0.37546665811562302</c:v>
                </c:pt>
                <c:pt idx="301">
                  <c:v>3.32788936012376</c:v>
                </c:pt>
                <c:pt idx="302">
                  <c:v>1.2471907152978201</c:v>
                </c:pt>
                <c:pt idx="303">
                  <c:v>0.318697983775724</c:v>
                </c:pt>
                <c:pt idx="304">
                  <c:v>2.7740113081316098</c:v>
                </c:pt>
                <c:pt idx="305">
                  <c:v>0.23105748414447</c:v>
                </c:pt>
                <c:pt idx="306">
                  <c:v>0.93831688949940795</c:v>
                </c:pt>
                <c:pt idx="307">
                  <c:v>0.71173317486576704</c:v>
                </c:pt>
                <c:pt idx="308">
                  <c:v>5.4999071518704597E-2</c:v>
                </c:pt>
                <c:pt idx="309">
                  <c:v>3.46775729634872</c:v>
                </c:pt>
                <c:pt idx="310">
                  <c:v>2.0579461992815</c:v>
                </c:pt>
                <c:pt idx="311">
                  <c:v>1.09963078802645</c:v>
                </c:pt>
                <c:pt idx="312">
                  <c:v>1.31670082927892</c:v>
                </c:pt>
                <c:pt idx="313">
                  <c:v>0.98296642317468497</c:v>
                </c:pt>
                <c:pt idx="314">
                  <c:v>-0.16544141524294501</c:v>
                </c:pt>
                <c:pt idx="315">
                  <c:v>4.9054411109430103E-2</c:v>
                </c:pt>
                <c:pt idx="316">
                  <c:v>0.50926000802119298</c:v>
                </c:pt>
                <c:pt idx="317">
                  <c:v>2.09825643974089</c:v>
                </c:pt>
                <c:pt idx="318">
                  <c:v>1.7554306011254199E-3</c:v>
                </c:pt>
                <c:pt idx="319">
                  <c:v>0.93663213592930405</c:v>
                </c:pt>
                <c:pt idx="320">
                  <c:v>1.12712044212171</c:v>
                </c:pt>
                <c:pt idx="321">
                  <c:v>0.232720185561685</c:v>
                </c:pt>
                <c:pt idx="322">
                  <c:v>0.41632500271370398</c:v>
                </c:pt>
                <c:pt idx="323">
                  <c:v>0.98753368655028495</c:v>
                </c:pt>
                <c:pt idx="324">
                  <c:v>4.0164436771158298</c:v>
                </c:pt>
                <c:pt idx="325">
                  <c:v>1.6702853965126001</c:v>
                </c:pt>
                <c:pt idx="326">
                  <c:v>4.2985727253159599E-2</c:v>
                </c:pt>
                <c:pt idx="327">
                  <c:v>1.13343253307601</c:v>
                </c:pt>
                <c:pt idx="328">
                  <c:v>0.29408690665329801</c:v>
                </c:pt>
                <c:pt idx="329">
                  <c:v>-7.8626305015481707E-2</c:v>
                </c:pt>
                <c:pt idx="330">
                  <c:v>2.2338151180858001</c:v>
                </c:pt>
                <c:pt idx="331">
                  <c:v>0.88543050178119198</c:v>
                </c:pt>
                <c:pt idx="332">
                  <c:v>1.29393247200618</c:v>
                </c:pt>
                <c:pt idx="333">
                  <c:v>1.23318252347303</c:v>
                </c:pt>
                <c:pt idx="334">
                  <c:v>0.52033807138462496</c:v>
                </c:pt>
                <c:pt idx="335">
                  <c:v>3.3019114540394798</c:v>
                </c:pt>
                <c:pt idx="336">
                  <c:v>3.4321802448052501</c:v>
                </c:pt>
                <c:pt idx="337">
                  <c:v>5.4244054945602</c:v>
                </c:pt>
                <c:pt idx="338">
                  <c:v>0.20055802142291601</c:v>
                </c:pt>
                <c:pt idx="339">
                  <c:v>0.47200786561331498</c:v>
                </c:pt>
                <c:pt idx="340">
                  <c:v>0.11637838963793599</c:v>
                </c:pt>
                <c:pt idx="341">
                  <c:v>-7.6085520743555998E-2</c:v>
                </c:pt>
                <c:pt idx="342">
                  <c:v>0.97069821181059501</c:v>
                </c:pt>
                <c:pt idx="343">
                  <c:v>0.79386152390139597</c:v>
                </c:pt>
                <c:pt idx="344">
                  <c:v>0.55387835390430895</c:v>
                </c:pt>
                <c:pt idx="345">
                  <c:v>1.09816603434541</c:v>
                </c:pt>
                <c:pt idx="346">
                  <c:v>0.27217374297479102</c:v>
                </c:pt>
                <c:pt idx="347">
                  <c:v>1.2733092968827899</c:v>
                </c:pt>
                <c:pt idx="348">
                  <c:v>1.0338674152445</c:v>
                </c:pt>
                <c:pt idx="349">
                  <c:v>2.0403064303175298</c:v>
                </c:pt>
                <c:pt idx="350">
                  <c:v>0.78352737248881199</c:v>
                </c:pt>
                <c:pt idx="351">
                  <c:v>1.03921791129049</c:v>
                </c:pt>
                <c:pt idx="352">
                  <c:v>1.0870389204656401</c:v>
                </c:pt>
                <c:pt idx="353">
                  <c:v>-4.8256611051743198E-2</c:v>
                </c:pt>
                <c:pt idx="354">
                  <c:v>8.8296958242404494E-2</c:v>
                </c:pt>
                <c:pt idx="355">
                  <c:v>2.5860094789523802</c:v>
                </c:pt>
                <c:pt idx="356">
                  <c:v>0.88831880202809599</c:v>
                </c:pt>
                <c:pt idx="357">
                  <c:v>1.0049037183221701</c:v>
                </c:pt>
                <c:pt idx="358">
                  <c:v>2.20529171471973</c:v>
                </c:pt>
                <c:pt idx="359">
                  <c:v>0.73421854834073397</c:v>
                </c:pt>
                <c:pt idx="360">
                  <c:v>0.640248407459858</c:v>
                </c:pt>
                <c:pt idx="361">
                  <c:v>4.1898559314451402</c:v>
                </c:pt>
                <c:pt idx="362">
                  <c:v>0.86187721394931605</c:v>
                </c:pt>
                <c:pt idx="363">
                  <c:v>0.99496723589315195</c:v>
                </c:pt>
                <c:pt idx="364">
                  <c:v>1.25071036616987</c:v>
                </c:pt>
                <c:pt idx="365">
                  <c:v>1.1256936782595499</c:v>
                </c:pt>
                <c:pt idx="366">
                  <c:v>2.7172334807833498</c:v>
                </c:pt>
                <c:pt idx="367">
                  <c:v>0.15744873174968099</c:v>
                </c:pt>
                <c:pt idx="368">
                  <c:v>4.0641722181112296</c:v>
                </c:pt>
                <c:pt idx="369">
                  <c:v>2.0847815385603301</c:v>
                </c:pt>
                <c:pt idx="370">
                  <c:v>2.95464185083615E-2</c:v>
                </c:pt>
                <c:pt idx="371">
                  <c:v>-3.3201993832114397E-2</c:v>
                </c:pt>
                <c:pt idx="372">
                  <c:v>0.81829989845584405</c:v>
                </c:pt>
                <c:pt idx="373">
                  <c:v>0.61777679668581098</c:v>
                </c:pt>
                <c:pt idx="374">
                  <c:v>0.114464769386884</c:v>
                </c:pt>
                <c:pt idx="375">
                  <c:v>0.66699502784240405</c:v>
                </c:pt>
                <c:pt idx="376">
                  <c:v>0.31670357162919499</c:v>
                </c:pt>
                <c:pt idx="377">
                  <c:v>1.958966807458</c:v>
                </c:pt>
                <c:pt idx="378">
                  <c:v>0.27072793940270501</c:v>
                </c:pt>
                <c:pt idx="379">
                  <c:v>0.129585957858494</c:v>
                </c:pt>
                <c:pt idx="380">
                  <c:v>0.51450764787703296</c:v>
                </c:pt>
                <c:pt idx="381">
                  <c:v>1.0837749310096001</c:v>
                </c:pt>
                <c:pt idx="382">
                  <c:v>0.60573815738939896</c:v>
                </c:pt>
                <c:pt idx="383">
                  <c:v>2.8866814181163201</c:v>
                </c:pt>
                <c:pt idx="384">
                  <c:v>2.7151384035588499</c:v>
                </c:pt>
                <c:pt idx="385">
                  <c:v>0.47534386483381602</c:v>
                </c:pt>
                <c:pt idx="386">
                  <c:v>2.2830490064973898</c:v>
                </c:pt>
                <c:pt idx="387">
                  <c:v>1.27121781542975</c:v>
                </c:pt>
                <c:pt idx="388">
                  <c:v>2.8488072829944602</c:v>
                </c:pt>
                <c:pt idx="389">
                  <c:v>1.9672223655313501</c:v>
                </c:pt>
                <c:pt idx="390">
                  <c:v>2.1001515248290001</c:v>
                </c:pt>
                <c:pt idx="391">
                  <c:v>0.14125190052662401</c:v>
                </c:pt>
                <c:pt idx="392">
                  <c:v>0.98395587488462899</c:v>
                </c:pt>
                <c:pt idx="393">
                  <c:v>3.1188937015494401E-2</c:v>
                </c:pt>
                <c:pt idx="394">
                  <c:v>1.5717585816021999</c:v>
                </c:pt>
                <c:pt idx="395">
                  <c:v>0.46417302931132898</c:v>
                </c:pt>
                <c:pt idx="396">
                  <c:v>1.5217967646649599</c:v>
                </c:pt>
                <c:pt idx="397">
                  <c:v>1.9372095575376</c:v>
                </c:pt>
                <c:pt idx="398">
                  <c:v>0.96637789891934101</c:v>
                </c:pt>
                <c:pt idx="399">
                  <c:v>1.1166305031761099</c:v>
                </c:pt>
                <c:pt idx="400">
                  <c:v>1.9956088875275899</c:v>
                </c:pt>
                <c:pt idx="401">
                  <c:v>2.5079397684448699</c:v>
                </c:pt>
                <c:pt idx="402">
                  <c:v>2.1793004355563399</c:v>
                </c:pt>
                <c:pt idx="403">
                  <c:v>0.64828341060809802</c:v>
                </c:pt>
                <c:pt idx="404">
                  <c:v>0.397574573472946</c:v>
                </c:pt>
                <c:pt idx="405">
                  <c:v>0.92735251033910304</c:v>
                </c:pt>
                <c:pt idx="406">
                  <c:v>0.49777820184117799</c:v>
                </c:pt>
                <c:pt idx="407">
                  <c:v>1.0390214331657299</c:v>
                </c:pt>
                <c:pt idx="408">
                  <c:v>0.76218865338650499</c:v>
                </c:pt>
                <c:pt idx="409">
                  <c:v>1.77461000607478</c:v>
                </c:pt>
                <c:pt idx="410">
                  <c:v>5.31253666037E-2</c:v>
                </c:pt>
                <c:pt idx="411">
                  <c:v>1.5453391218025101</c:v>
                </c:pt>
                <c:pt idx="412">
                  <c:v>7.9520823510020697E-2</c:v>
                </c:pt>
                <c:pt idx="413">
                  <c:v>0.97759019483559995</c:v>
                </c:pt>
                <c:pt idx="414">
                  <c:v>0.41565092828619898</c:v>
                </c:pt>
                <c:pt idx="415">
                  <c:v>1.8161216126751301</c:v>
                </c:pt>
                <c:pt idx="416">
                  <c:v>1.1437870993577</c:v>
                </c:pt>
                <c:pt idx="417">
                  <c:v>3.73183453574979</c:v>
                </c:pt>
                <c:pt idx="418">
                  <c:v>0.71078649981513498</c:v>
                </c:pt>
                <c:pt idx="419">
                  <c:v>0.18812256870357</c:v>
                </c:pt>
                <c:pt idx="420">
                  <c:v>2.2540243468480501</c:v>
                </c:pt>
                <c:pt idx="421">
                  <c:v>1.66112214202939</c:v>
                </c:pt>
                <c:pt idx="422">
                  <c:v>0.49696236330085602</c:v>
                </c:pt>
                <c:pt idx="423">
                  <c:v>1.00388644707159</c:v>
                </c:pt>
                <c:pt idx="424">
                  <c:v>0.19264222295735001</c:v>
                </c:pt>
                <c:pt idx="425">
                  <c:v>2.3250240017859798</c:v>
                </c:pt>
                <c:pt idx="426">
                  <c:v>1.4936376470850301</c:v>
                </c:pt>
                <c:pt idx="427">
                  <c:v>1.9360901582127901</c:v>
                </c:pt>
                <c:pt idx="428">
                  <c:v>2.32171843221774</c:v>
                </c:pt>
                <c:pt idx="429">
                  <c:v>2.0505397895409501</c:v>
                </c:pt>
                <c:pt idx="430">
                  <c:v>1.11513498538262</c:v>
                </c:pt>
                <c:pt idx="431">
                  <c:v>1.02322802007233</c:v>
                </c:pt>
                <c:pt idx="432">
                  <c:v>1.4668011478722101</c:v>
                </c:pt>
                <c:pt idx="433">
                  <c:v>0.95480242686245498</c:v>
                </c:pt>
                <c:pt idx="434">
                  <c:v>-3.8524189779504801E-2</c:v>
                </c:pt>
                <c:pt idx="435">
                  <c:v>0.43892439558934598</c:v>
                </c:pt>
                <c:pt idx="436">
                  <c:v>-0.102703605501693</c:v>
                </c:pt>
                <c:pt idx="437">
                  <c:v>1.5200797550773799</c:v>
                </c:pt>
                <c:pt idx="438">
                  <c:v>0.84887890132025001</c:v>
                </c:pt>
                <c:pt idx="439">
                  <c:v>2.2239983174164701E-2</c:v>
                </c:pt>
                <c:pt idx="440">
                  <c:v>2.6937845267030398</c:v>
                </c:pt>
                <c:pt idx="441">
                  <c:v>0.30089591321891701</c:v>
                </c:pt>
                <c:pt idx="442">
                  <c:v>2.3515646600574098</c:v>
                </c:pt>
                <c:pt idx="443">
                  <c:v>0.29913381533115102</c:v>
                </c:pt>
                <c:pt idx="444">
                  <c:v>0.190012598234026</c:v>
                </c:pt>
                <c:pt idx="445">
                  <c:v>6.18944690862513</c:v>
                </c:pt>
                <c:pt idx="446">
                  <c:v>-0.17994147837295599</c:v>
                </c:pt>
                <c:pt idx="447">
                  <c:v>1.5716019355269799</c:v>
                </c:pt>
                <c:pt idx="448">
                  <c:v>1.3515912293082299</c:v>
                </c:pt>
                <c:pt idx="449">
                  <c:v>2.8789336541400901</c:v>
                </c:pt>
                <c:pt idx="450">
                  <c:v>0.11122409830539801</c:v>
                </c:pt>
                <c:pt idx="451">
                  <c:v>1.4341728553737401</c:v>
                </c:pt>
                <c:pt idx="452">
                  <c:v>2.46596843600613</c:v>
                </c:pt>
                <c:pt idx="453">
                  <c:v>2.5088062679957099</c:v>
                </c:pt>
                <c:pt idx="454">
                  <c:v>-1.8871189762511901E-2</c:v>
                </c:pt>
                <c:pt idx="455">
                  <c:v>1.41274117308384</c:v>
                </c:pt>
                <c:pt idx="456">
                  <c:v>2.1284326652499201</c:v>
                </c:pt>
                <c:pt idx="457">
                  <c:v>1.31029284069698</c:v>
                </c:pt>
                <c:pt idx="458">
                  <c:v>2.0021624433190399</c:v>
                </c:pt>
                <c:pt idx="459">
                  <c:v>-0.49062731712429503</c:v>
                </c:pt>
                <c:pt idx="460">
                  <c:v>1.98547203344725</c:v>
                </c:pt>
                <c:pt idx="461">
                  <c:v>1.4598557113691699</c:v>
                </c:pt>
                <c:pt idx="462">
                  <c:v>0.34894904932489101</c:v>
                </c:pt>
                <c:pt idx="463">
                  <c:v>2.4973832531617202</c:v>
                </c:pt>
                <c:pt idx="464">
                  <c:v>2.7989853750302101</c:v>
                </c:pt>
                <c:pt idx="465">
                  <c:v>2.0121120142548499</c:v>
                </c:pt>
                <c:pt idx="466">
                  <c:v>0.65974090475015701</c:v>
                </c:pt>
                <c:pt idx="467">
                  <c:v>1.2094126735698001</c:v>
                </c:pt>
                <c:pt idx="468">
                  <c:v>-4.3353049621714301E-3</c:v>
                </c:pt>
                <c:pt idx="469">
                  <c:v>0.86058173964798401</c:v>
                </c:pt>
                <c:pt idx="470">
                  <c:v>1.95194505248748</c:v>
                </c:pt>
                <c:pt idx="471">
                  <c:v>4.9174375307229496</c:v>
                </c:pt>
                <c:pt idx="472">
                  <c:v>0.57661727594159295</c:v>
                </c:pt>
                <c:pt idx="473">
                  <c:v>1.22179367376514</c:v>
                </c:pt>
                <c:pt idx="474">
                  <c:v>1.1132339305268899</c:v>
                </c:pt>
                <c:pt idx="475">
                  <c:v>0.61055176158950197</c:v>
                </c:pt>
                <c:pt idx="476">
                  <c:v>0.38672216817467098</c:v>
                </c:pt>
                <c:pt idx="477">
                  <c:v>0.86743400212590105</c:v>
                </c:pt>
                <c:pt idx="478">
                  <c:v>3.1656043058289201</c:v>
                </c:pt>
                <c:pt idx="479">
                  <c:v>3.4111573802066402</c:v>
                </c:pt>
                <c:pt idx="480">
                  <c:v>3.0910905416774099</c:v>
                </c:pt>
                <c:pt idx="481">
                  <c:v>1.8969266147355199</c:v>
                </c:pt>
                <c:pt idx="482">
                  <c:v>2.3191872245933398</c:v>
                </c:pt>
                <c:pt idx="483">
                  <c:v>-1.9120382169857401E-2</c:v>
                </c:pt>
                <c:pt idx="484">
                  <c:v>1.49746442306203</c:v>
                </c:pt>
                <c:pt idx="485">
                  <c:v>2.06811544544935</c:v>
                </c:pt>
                <c:pt idx="486">
                  <c:v>2.1442390599461398</c:v>
                </c:pt>
                <c:pt idx="487">
                  <c:v>0.229974970527002</c:v>
                </c:pt>
                <c:pt idx="488">
                  <c:v>4.4788305109590601E-2</c:v>
                </c:pt>
                <c:pt idx="489">
                  <c:v>0.91847693453694601</c:v>
                </c:pt>
                <c:pt idx="490">
                  <c:v>0.55221931424640303</c:v>
                </c:pt>
                <c:pt idx="491">
                  <c:v>2.5730161153173099</c:v>
                </c:pt>
                <c:pt idx="492">
                  <c:v>0.92425420724054996</c:v>
                </c:pt>
                <c:pt idx="493">
                  <c:v>0.901910306087081</c:v>
                </c:pt>
                <c:pt idx="494">
                  <c:v>0.11613599833883401</c:v>
                </c:pt>
                <c:pt idx="495">
                  <c:v>1.6061066810306399</c:v>
                </c:pt>
                <c:pt idx="496">
                  <c:v>7.9525519408048799</c:v>
                </c:pt>
                <c:pt idx="497">
                  <c:v>1.4391612989687801</c:v>
                </c:pt>
                <c:pt idx="498">
                  <c:v>0.177560846459108</c:v>
                </c:pt>
                <c:pt idx="499">
                  <c:v>0.15917887743925599</c:v>
                </c:pt>
                <c:pt idx="500">
                  <c:v>0.186858790815952</c:v>
                </c:pt>
                <c:pt idx="501">
                  <c:v>4.4334654478268103</c:v>
                </c:pt>
                <c:pt idx="502">
                  <c:v>5.6953082387440102</c:v>
                </c:pt>
                <c:pt idx="503">
                  <c:v>4.8529602347981404</c:v>
                </c:pt>
                <c:pt idx="504">
                  <c:v>2.6869283576187901</c:v>
                </c:pt>
                <c:pt idx="505">
                  <c:v>0.16837963591097199</c:v>
                </c:pt>
                <c:pt idx="506">
                  <c:v>1.7829527985747999</c:v>
                </c:pt>
                <c:pt idx="507">
                  <c:v>0.61018271874552998</c:v>
                </c:pt>
                <c:pt idx="508">
                  <c:v>1.8920624702842399</c:v>
                </c:pt>
                <c:pt idx="509">
                  <c:v>4.7445005367634699E-2</c:v>
                </c:pt>
                <c:pt idx="510">
                  <c:v>1.4260604501324099</c:v>
                </c:pt>
                <c:pt idx="511">
                  <c:v>2.4663679604429798</c:v>
                </c:pt>
                <c:pt idx="512">
                  <c:v>4.3801153181483601</c:v>
                </c:pt>
                <c:pt idx="513">
                  <c:v>1.6771777999947499</c:v>
                </c:pt>
                <c:pt idx="514">
                  <c:v>6.3631173377148897</c:v>
                </c:pt>
                <c:pt idx="515">
                  <c:v>1.0750919827955101</c:v>
                </c:pt>
                <c:pt idx="516">
                  <c:v>3.34123104990437</c:v>
                </c:pt>
                <c:pt idx="517">
                  <c:v>1.1374502143183101</c:v>
                </c:pt>
                <c:pt idx="518">
                  <c:v>3.4855232425705398</c:v>
                </c:pt>
                <c:pt idx="519">
                  <c:v>-7.1112639987823498E-3</c:v>
                </c:pt>
                <c:pt idx="520">
                  <c:v>0.35455087083794601</c:v>
                </c:pt>
                <c:pt idx="521">
                  <c:v>0.54091256516873198</c:v>
                </c:pt>
                <c:pt idx="522">
                  <c:v>0.76449037329019798</c:v>
                </c:pt>
                <c:pt idx="523">
                  <c:v>8.8772230437461594</c:v>
                </c:pt>
                <c:pt idx="524">
                  <c:v>2.3694558354386901</c:v>
                </c:pt>
                <c:pt idx="525">
                  <c:v>2.6282500422149799</c:v>
                </c:pt>
                <c:pt idx="526">
                  <c:v>5.4984751726293499</c:v>
                </c:pt>
                <c:pt idx="527">
                  <c:v>2.5005709584950702</c:v>
                </c:pt>
                <c:pt idx="528">
                  <c:v>2.61652526524322</c:v>
                </c:pt>
                <c:pt idx="529">
                  <c:v>2.0493489322195999</c:v>
                </c:pt>
                <c:pt idx="530">
                  <c:v>0.53032742404272104</c:v>
                </c:pt>
                <c:pt idx="531">
                  <c:v>0.46272987352161898</c:v>
                </c:pt>
                <c:pt idx="532">
                  <c:v>1.08372718030715</c:v>
                </c:pt>
                <c:pt idx="533">
                  <c:v>4.3319739558892101</c:v>
                </c:pt>
                <c:pt idx="534">
                  <c:v>0.70136641818688195</c:v>
                </c:pt>
                <c:pt idx="535">
                  <c:v>0.77873059531917299</c:v>
                </c:pt>
                <c:pt idx="536">
                  <c:v>0.26326354923432599</c:v>
                </c:pt>
                <c:pt idx="537">
                  <c:v>1.45565155059059</c:v>
                </c:pt>
                <c:pt idx="538">
                  <c:v>4.3872052469426E-2</c:v>
                </c:pt>
                <c:pt idx="539">
                  <c:v>0.58406762300541404</c:v>
                </c:pt>
                <c:pt idx="540">
                  <c:v>0.47555847426264303</c:v>
                </c:pt>
                <c:pt idx="541">
                  <c:v>1.9748355874150301</c:v>
                </c:pt>
                <c:pt idx="542">
                  <c:v>-4.0348863011580603E-2</c:v>
                </c:pt>
                <c:pt idx="543">
                  <c:v>1.92987486465067</c:v>
                </c:pt>
                <c:pt idx="544">
                  <c:v>1.9606927420132101</c:v>
                </c:pt>
                <c:pt idx="545">
                  <c:v>0.122745613016761</c:v>
                </c:pt>
                <c:pt idx="546">
                  <c:v>1.07350458045476</c:v>
                </c:pt>
                <c:pt idx="547">
                  <c:v>0.16812714715812699</c:v>
                </c:pt>
                <c:pt idx="548">
                  <c:v>0.47126470544954002</c:v>
                </c:pt>
                <c:pt idx="549">
                  <c:v>0.71209149006862005</c:v>
                </c:pt>
                <c:pt idx="550">
                  <c:v>-7.8083385734544097E-2</c:v>
                </c:pt>
                <c:pt idx="551">
                  <c:v>1.4276004408741101</c:v>
                </c:pt>
                <c:pt idx="552">
                  <c:v>2.3099611028654499</c:v>
                </c:pt>
                <c:pt idx="553">
                  <c:v>0.92926435040130095</c:v>
                </c:pt>
                <c:pt idx="554">
                  <c:v>1.3952119988615499</c:v>
                </c:pt>
                <c:pt idx="555">
                  <c:v>1.87294645307462</c:v>
                </c:pt>
                <c:pt idx="556">
                  <c:v>0.57162702503416596</c:v>
                </c:pt>
                <c:pt idx="557">
                  <c:v>1.4819657906799399</c:v>
                </c:pt>
                <c:pt idx="558">
                  <c:v>-3.7818225790832397E-2</c:v>
                </c:pt>
                <c:pt idx="559">
                  <c:v>0.66581245632068498</c:v>
                </c:pt>
                <c:pt idx="560">
                  <c:v>3.1031025308067699</c:v>
                </c:pt>
                <c:pt idx="561">
                  <c:v>1.3578370375622899</c:v>
                </c:pt>
                <c:pt idx="562">
                  <c:v>2.9777619512534201</c:v>
                </c:pt>
                <c:pt idx="563">
                  <c:v>0.18962348698640599</c:v>
                </c:pt>
                <c:pt idx="564">
                  <c:v>2.60776329105969</c:v>
                </c:pt>
                <c:pt idx="565">
                  <c:v>4.9818833366771003</c:v>
                </c:pt>
                <c:pt idx="566">
                  <c:v>2.8793301417003998</c:v>
                </c:pt>
                <c:pt idx="567">
                  <c:v>2.4446208374492602</c:v>
                </c:pt>
                <c:pt idx="568">
                  <c:v>0.63378599759712995</c:v>
                </c:pt>
                <c:pt idx="569">
                  <c:v>0.95797556827919295</c:v>
                </c:pt>
                <c:pt idx="570">
                  <c:v>2.4365821075651701</c:v>
                </c:pt>
                <c:pt idx="571">
                  <c:v>1.2387918332602299</c:v>
                </c:pt>
                <c:pt idx="572">
                  <c:v>3.72974353473399</c:v>
                </c:pt>
                <c:pt idx="573">
                  <c:v>0.36504707186695401</c:v>
                </c:pt>
                <c:pt idx="574">
                  <c:v>0.73954311691478702</c:v>
                </c:pt>
                <c:pt idx="575">
                  <c:v>0.59891515910403903</c:v>
                </c:pt>
                <c:pt idx="576">
                  <c:v>2.10118404415643</c:v>
                </c:pt>
                <c:pt idx="577">
                  <c:v>0.686402480173401</c:v>
                </c:pt>
                <c:pt idx="578">
                  <c:v>1.1243250820054999E-2</c:v>
                </c:pt>
                <c:pt idx="579">
                  <c:v>3.31086069026862</c:v>
                </c:pt>
                <c:pt idx="580">
                  <c:v>4.7785004299592204</c:v>
                </c:pt>
                <c:pt idx="581">
                  <c:v>1.3104381218065599</c:v>
                </c:pt>
                <c:pt idx="582">
                  <c:v>5.3684040864149196</c:v>
                </c:pt>
                <c:pt idx="583">
                  <c:v>0.38300394343329802</c:v>
                </c:pt>
                <c:pt idx="584">
                  <c:v>0.88314084352168398</c:v>
                </c:pt>
                <c:pt idx="585">
                  <c:v>1.01308252176826</c:v>
                </c:pt>
                <c:pt idx="586">
                  <c:v>5.97331425650738</c:v>
                </c:pt>
                <c:pt idx="587">
                  <c:v>2.1988643897376301</c:v>
                </c:pt>
                <c:pt idx="588">
                  <c:v>1.98788085615621</c:v>
                </c:pt>
                <c:pt idx="589">
                  <c:v>1.2651086658803301</c:v>
                </c:pt>
                <c:pt idx="590">
                  <c:v>0.30606608439766497</c:v>
                </c:pt>
                <c:pt idx="591">
                  <c:v>1.0604878390091099</c:v>
                </c:pt>
                <c:pt idx="592">
                  <c:v>1.7491770977138501</c:v>
                </c:pt>
                <c:pt idx="593">
                  <c:v>3.47331991680353</c:v>
                </c:pt>
                <c:pt idx="594">
                  <c:v>1.31446904551676</c:v>
                </c:pt>
                <c:pt idx="595">
                  <c:v>0.33224793286725302</c:v>
                </c:pt>
                <c:pt idx="596">
                  <c:v>1.3951461430723</c:v>
                </c:pt>
                <c:pt idx="597">
                  <c:v>0.72414108370412</c:v>
                </c:pt>
                <c:pt idx="598">
                  <c:v>0.25808283891598999</c:v>
                </c:pt>
                <c:pt idx="599">
                  <c:v>1.5081840266281601</c:v>
                </c:pt>
                <c:pt idx="600">
                  <c:v>0.54323203678681498</c:v>
                </c:pt>
                <c:pt idx="601">
                  <c:v>3.11538760910096</c:v>
                </c:pt>
                <c:pt idx="602">
                  <c:v>4.26876465134273</c:v>
                </c:pt>
                <c:pt idx="603">
                  <c:v>2.6538268358539598</c:v>
                </c:pt>
                <c:pt idx="604">
                  <c:v>5.24734311131244</c:v>
                </c:pt>
                <c:pt idx="605">
                  <c:v>0.95957206525980099</c:v>
                </c:pt>
                <c:pt idx="606">
                  <c:v>3.2285626582326898</c:v>
                </c:pt>
                <c:pt idx="607">
                  <c:v>1.6237242120393001</c:v>
                </c:pt>
                <c:pt idx="608">
                  <c:v>2.7382059502560998</c:v>
                </c:pt>
                <c:pt idx="609">
                  <c:v>1.2584390987859</c:v>
                </c:pt>
                <c:pt idx="610">
                  <c:v>2.6719294799801698</c:v>
                </c:pt>
                <c:pt idx="611">
                  <c:v>0.74891238730721998</c:v>
                </c:pt>
                <c:pt idx="612">
                  <c:v>1.31610189782349</c:v>
                </c:pt>
                <c:pt idx="613">
                  <c:v>8.6298471757740594E-2</c:v>
                </c:pt>
                <c:pt idx="614">
                  <c:v>1.5230054191700499</c:v>
                </c:pt>
                <c:pt idx="615">
                  <c:v>2.6633147750343702</c:v>
                </c:pt>
                <c:pt idx="616">
                  <c:v>1.5877277300666699</c:v>
                </c:pt>
                <c:pt idx="617">
                  <c:v>2.0411774284870399</c:v>
                </c:pt>
                <c:pt idx="618">
                  <c:v>5.3409296926727903</c:v>
                </c:pt>
                <c:pt idx="619">
                  <c:v>4.4435891500774902</c:v>
                </c:pt>
                <c:pt idx="620">
                  <c:v>1.85128195738881</c:v>
                </c:pt>
                <c:pt idx="621">
                  <c:v>1.9656706645408599</c:v>
                </c:pt>
                <c:pt idx="622">
                  <c:v>3.25738688303344</c:v>
                </c:pt>
                <c:pt idx="623">
                  <c:v>1.4776269387610901</c:v>
                </c:pt>
                <c:pt idx="624">
                  <c:v>3.536497927978</c:v>
                </c:pt>
                <c:pt idx="625">
                  <c:v>1.03065622622877</c:v>
                </c:pt>
                <c:pt idx="626">
                  <c:v>0.33254560478202599</c:v>
                </c:pt>
                <c:pt idx="627">
                  <c:v>5.6336848933891799E-2</c:v>
                </c:pt>
                <c:pt idx="628">
                  <c:v>0.84648218439372802</c:v>
                </c:pt>
                <c:pt idx="629">
                  <c:v>2.0426395652728102</c:v>
                </c:pt>
                <c:pt idx="630">
                  <c:v>0.944494720173913</c:v>
                </c:pt>
                <c:pt idx="631">
                  <c:v>0.981239035476281</c:v>
                </c:pt>
                <c:pt idx="632">
                  <c:v>0.41162537153877499</c:v>
                </c:pt>
                <c:pt idx="633">
                  <c:v>0.55646651959520199</c:v>
                </c:pt>
                <c:pt idx="634">
                  <c:v>0.64980436743773595</c:v>
                </c:pt>
                <c:pt idx="635">
                  <c:v>0.87299847984589996</c:v>
                </c:pt>
                <c:pt idx="636">
                  <c:v>2.0472048121702699</c:v>
                </c:pt>
                <c:pt idx="637">
                  <c:v>2.1825827353820899</c:v>
                </c:pt>
                <c:pt idx="638">
                  <c:v>0.103389526303782</c:v>
                </c:pt>
                <c:pt idx="639">
                  <c:v>-0.85493052291345595</c:v>
                </c:pt>
                <c:pt idx="640">
                  <c:v>6.9844165436604504</c:v>
                </c:pt>
                <c:pt idx="641">
                  <c:v>4.3059930676240299</c:v>
                </c:pt>
                <c:pt idx="642">
                  <c:v>1.18731293092621</c:v>
                </c:pt>
                <c:pt idx="643">
                  <c:v>2.3499000183727801</c:v>
                </c:pt>
                <c:pt idx="644">
                  <c:v>4.9106665034739301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18-465E-A2F4-02656DD7D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63504"/>
        <c:axId val="630046864"/>
      </c:scatterChart>
      <c:valAx>
        <c:axId val="63006350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46864"/>
        <c:crosses val="autoZero"/>
        <c:crossBetween val="midCat"/>
        <c:majorUnit val="1"/>
      </c:valAx>
      <c:valAx>
        <c:axId val="63004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63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log do Nº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353461893652182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4142582003403706"/>
          <c:w val="0.90154396325459318"/>
          <c:h val="0.75117463628335901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grupo_popurbana_graficos!$R$3</c:f>
              <c:strCache>
                <c:ptCount val="1"/>
                <c:pt idx="0">
                  <c:v>var_perc_sim_evolucao_X_log_matriculas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grupo_popurbana_graficos!$O$4:$O$648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grupo_popurbana_graficos!$R$4:$R$648</c:f>
              <c:numCache>
                <c:formatCode>General</c:formatCode>
                <c:ptCount val="645"/>
                <c:pt idx="0">
                  <c:v>1.0664373198427199</c:v>
                </c:pt>
                <c:pt idx="1">
                  <c:v>4.5258266685238704</c:v>
                </c:pt>
                <c:pt idx="2">
                  <c:v>-6.6970276702202694E-2</c:v>
                </c:pt>
                <c:pt idx="3">
                  <c:v>0.56982564001447999</c:v>
                </c:pt>
                <c:pt idx="4">
                  <c:v>0.59773977686501401</c:v>
                </c:pt>
                <c:pt idx="5">
                  <c:v>0.20931302690452899</c:v>
                </c:pt>
                <c:pt idx="6">
                  <c:v>-0.14786750292916401</c:v>
                </c:pt>
                <c:pt idx="7">
                  <c:v>-0.13167298836104899</c:v>
                </c:pt>
                <c:pt idx="8">
                  <c:v>2.1286979365180401E-2</c:v>
                </c:pt>
                <c:pt idx="9">
                  <c:v>0.22997522376188201</c:v>
                </c:pt>
                <c:pt idx="10">
                  <c:v>-8.9179655175363304E-2</c:v>
                </c:pt>
                <c:pt idx="11">
                  <c:v>0.85733613852097901</c:v>
                </c:pt>
                <c:pt idx="12">
                  <c:v>-7.6427583664942594E-2</c:v>
                </c:pt>
                <c:pt idx="13">
                  <c:v>-0.184119602291347</c:v>
                </c:pt>
                <c:pt idx="14">
                  <c:v>-5.6804397519793597E-2</c:v>
                </c:pt>
                <c:pt idx="15">
                  <c:v>-2.8726691736220698E-3</c:v>
                </c:pt>
                <c:pt idx="16">
                  <c:v>-9.8856060320834604E-2</c:v>
                </c:pt>
                <c:pt idx="17">
                  <c:v>-0.10599182706580899</c:v>
                </c:pt>
                <c:pt idx="18">
                  <c:v>0.73757962279133304</c:v>
                </c:pt>
                <c:pt idx="19">
                  <c:v>4.1667940604306897E-2</c:v>
                </c:pt>
                <c:pt idx="20">
                  <c:v>9.0046710942121404E-3</c:v>
                </c:pt>
                <c:pt idx="21">
                  <c:v>-0.188459515706733</c:v>
                </c:pt>
                <c:pt idx="22">
                  <c:v>6.4976225908073296E-2</c:v>
                </c:pt>
                <c:pt idx="23">
                  <c:v>0.111166666981534</c:v>
                </c:pt>
                <c:pt idx="24">
                  <c:v>-0.30759784800828199</c:v>
                </c:pt>
                <c:pt idx="25">
                  <c:v>3.3454281476972297E-2</c:v>
                </c:pt>
                <c:pt idx="26">
                  <c:v>-7.9955622612905106E-2</c:v>
                </c:pt>
                <c:pt idx="27">
                  <c:v>0.25546674141558001</c:v>
                </c:pt>
                <c:pt idx="28">
                  <c:v>5.9890437893317001E-2</c:v>
                </c:pt>
                <c:pt idx="29">
                  <c:v>-3.3985782522609399E-2</c:v>
                </c:pt>
                <c:pt idx="30">
                  <c:v>-0.124338262428239</c:v>
                </c:pt>
                <c:pt idx="31">
                  <c:v>1.89906584698069</c:v>
                </c:pt>
                <c:pt idx="32">
                  <c:v>3.5165348138115</c:v>
                </c:pt>
                <c:pt idx="33">
                  <c:v>0.32286661513076098</c:v>
                </c:pt>
                <c:pt idx="34">
                  <c:v>-6.9074467522252103E-2</c:v>
                </c:pt>
                <c:pt idx="35">
                  <c:v>0.12945673993486601</c:v>
                </c:pt>
                <c:pt idx="36">
                  <c:v>-0.13610588713431299</c:v>
                </c:pt>
                <c:pt idx="37">
                  <c:v>-0.11758888659621</c:v>
                </c:pt>
                <c:pt idx="38">
                  <c:v>2.4470124279180699E-2</c:v>
                </c:pt>
                <c:pt idx="39">
                  <c:v>0.55272521419959098</c:v>
                </c:pt>
                <c:pt idx="40">
                  <c:v>0.21690357545883099</c:v>
                </c:pt>
                <c:pt idx="41">
                  <c:v>-0.237886689208234</c:v>
                </c:pt>
                <c:pt idx="42">
                  <c:v>-0.13909988019860001</c:v>
                </c:pt>
                <c:pt idx="43">
                  <c:v>-5.0775610957600602E-2</c:v>
                </c:pt>
                <c:pt idx="44">
                  <c:v>0.48325497577170801</c:v>
                </c:pt>
                <c:pt idx="45">
                  <c:v>5.6817470283722603E-3</c:v>
                </c:pt>
                <c:pt idx="46">
                  <c:v>0.28436883522419998</c:v>
                </c:pt>
                <c:pt idx="47">
                  <c:v>2.1081260143443901</c:v>
                </c:pt>
                <c:pt idx="48">
                  <c:v>0.329448607395251</c:v>
                </c:pt>
                <c:pt idx="49">
                  <c:v>-4.5638913260153902E-2</c:v>
                </c:pt>
                <c:pt idx="50">
                  <c:v>0.57947739249603603</c:v>
                </c:pt>
                <c:pt idx="51">
                  <c:v>6.0354737280796204E-3</c:v>
                </c:pt>
                <c:pt idx="52">
                  <c:v>-6.0277036373175899E-2</c:v>
                </c:pt>
                <c:pt idx="53">
                  <c:v>-4.4161197040111899E-2</c:v>
                </c:pt>
                <c:pt idx="54">
                  <c:v>-0.21174709047822901</c:v>
                </c:pt>
                <c:pt idx="55">
                  <c:v>8.7657730026178791E-3</c:v>
                </c:pt>
                <c:pt idx="56">
                  <c:v>-6.4875216910376302E-2</c:v>
                </c:pt>
                <c:pt idx="57">
                  <c:v>5.0501664752511999E-2</c:v>
                </c:pt>
                <c:pt idx="58">
                  <c:v>-2.2308598983596599E-2</c:v>
                </c:pt>
                <c:pt idx="59">
                  <c:v>-4.4816403975211701E-2</c:v>
                </c:pt>
                <c:pt idx="60">
                  <c:v>1.10954651413758</c:v>
                </c:pt>
                <c:pt idx="61">
                  <c:v>6.8662603976441805E-2</c:v>
                </c:pt>
                <c:pt idx="62">
                  <c:v>6.2528710198277396E-2</c:v>
                </c:pt>
                <c:pt idx="63">
                  <c:v>-9.6958006472197905E-2</c:v>
                </c:pt>
                <c:pt idx="64">
                  <c:v>1.8745790572258201</c:v>
                </c:pt>
                <c:pt idx="65">
                  <c:v>7.1711201724919696E-2</c:v>
                </c:pt>
                <c:pt idx="66">
                  <c:v>-3.8429801104623101E-2</c:v>
                </c:pt>
                <c:pt idx="67">
                  <c:v>3.0862740038338599E-2</c:v>
                </c:pt>
                <c:pt idx="68">
                  <c:v>3.9549050377865998E-2</c:v>
                </c:pt>
                <c:pt idx="69">
                  <c:v>0.56561314306701005</c:v>
                </c:pt>
                <c:pt idx="70">
                  <c:v>2.1951762328331001E-2</c:v>
                </c:pt>
                <c:pt idx="71">
                  <c:v>-0.128924320380745</c:v>
                </c:pt>
                <c:pt idx="72">
                  <c:v>0.1149237771328</c:v>
                </c:pt>
                <c:pt idx="73">
                  <c:v>0.38755379234426601</c:v>
                </c:pt>
                <c:pt idx="74">
                  <c:v>0.104436750756652</c:v>
                </c:pt>
                <c:pt idx="75">
                  <c:v>0.20413443959835501</c:v>
                </c:pt>
                <c:pt idx="76">
                  <c:v>-0.228421551210574</c:v>
                </c:pt>
                <c:pt idx="77">
                  <c:v>2.8275691576866099E-2</c:v>
                </c:pt>
                <c:pt idx="78">
                  <c:v>3.4128113474280601</c:v>
                </c:pt>
                <c:pt idx="79">
                  <c:v>1.04548423452027</c:v>
                </c:pt>
                <c:pt idx="80">
                  <c:v>-1.0535229025167301E-2</c:v>
                </c:pt>
                <c:pt idx="81">
                  <c:v>0.38135130741345502</c:v>
                </c:pt>
                <c:pt idx="82">
                  <c:v>0.20002607448923401</c:v>
                </c:pt>
                <c:pt idx="83">
                  <c:v>-2.4851156235196101E-2</c:v>
                </c:pt>
                <c:pt idx="84">
                  <c:v>0.67786424145417001</c:v>
                </c:pt>
                <c:pt idx="85">
                  <c:v>-0.115764121255998</c:v>
                </c:pt>
                <c:pt idx="86">
                  <c:v>0.86022379988628905</c:v>
                </c:pt>
                <c:pt idx="87">
                  <c:v>0.261301425553981</c:v>
                </c:pt>
                <c:pt idx="88">
                  <c:v>-9.9300026957052895E-2</c:v>
                </c:pt>
                <c:pt idx="89">
                  <c:v>6.09632353048589E-2</c:v>
                </c:pt>
                <c:pt idx="90">
                  <c:v>0.129809851401257</c:v>
                </c:pt>
                <c:pt idx="91">
                  <c:v>-0.33509739518464399</c:v>
                </c:pt>
                <c:pt idx="92">
                  <c:v>-0.125130410594611</c:v>
                </c:pt>
                <c:pt idx="93">
                  <c:v>-3.4695030578161699E-3</c:v>
                </c:pt>
                <c:pt idx="94">
                  <c:v>-0.166106537782165</c:v>
                </c:pt>
                <c:pt idx="95">
                  <c:v>-6.29400785412631E-2</c:v>
                </c:pt>
                <c:pt idx="96">
                  <c:v>0.206237443873899</c:v>
                </c:pt>
                <c:pt idx="97">
                  <c:v>0.70045219218476795</c:v>
                </c:pt>
                <c:pt idx="98">
                  <c:v>3.7036538456233697E-2</c:v>
                </c:pt>
                <c:pt idx="99">
                  <c:v>-4.0920518759278803E-2</c:v>
                </c:pt>
                <c:pt idx="100">
                  <c:v>1.12754247427194</c:v>
                </c:pt>
                <c:pt idx="101">
                  <c:v>0.492472461306451</c:v>
                </c:pt>
                <c:pt idx="102">
                  <c:v>0.28564773199362797</c:v>
                </c:pt>
                <c:pt idx="103">
                  <c:v>-4.7162533127120002E-2</c:v>
                </c:pt>
                <c:pt idx="104">
                  <c:v>-0.20930997710736601</c:v>
                </c:pt>
                <c:pt idx="105">
                  <c:v>4.2301034060933498</c:v>
                </c:pt>
                <c:pt idx="106">
                  <c:v>-0.22350045420481299</c:v>
                </c:pt>
                <c:pt idx="107">
                  <c:v>-0.12685523367496501</c:v>
                </c:pt>
                <c:pt idx="108">
                  <c:v>-3.4446948497894099E-2</c:v>
                </c:pt>
                <c:pt idx="109">
                  <c:v>4.9001280063364301E-2</c:v>
                </c:pt>
                <c:pt idx="110">
                  <c:v>0.156937426688116</c:v>
                </c:pt>
                <c:pt idx="111">
                  <c:v>-9.1864528128184006E-2</c:v>
                </c:pt>
                <c:pt idx="112">
                  <c:v>0.132181951315989</c:v>
                </c:pt>
                <c:pt idx="113">
                  <c:v>-0.29868943554663002</c:v>
                </c:pt>
                <c:pt idx="114">
                  <c:v>-9.4568610046338999E-2</c:v>
                </c:pt>
                <c:pt idx="115">
                  <c:v>-0.38633811452098599</c:v>
                </c:pt>
                <c:pt idx="116">
                  <c:v>0.66570625731043298</c:v>
                </c:pt>
                <c:pt idx="117">
                  <c:v>3.3116824785934099E-3</c:v>
                </c:pt>
                <c:pt idx="118">
                  <c:v>-0.13266578576709301</c:v>
                </c:pt>
                <c:pt idx="119">
                  <c:v>-8.9110939643856496E-2</c:v>
                </c:pt>
                <c:pt idx="120">
                  <c:v>-0.10427435444012501</c:v>
                </c:pt>
                <c:pt idx="121">
                  <c:v>-8.5382471118199799E-2</c:v>
                </c:pt>
                <c:pt idx="122">
                  <c:v>-0.119030291474786</c:v>
                </c:pt>
                <c:pt idx="123">
                  <c:v>-0.13285543397525601</c:v>
                </c:pt>
                <c:pt idx="124">
                  <c:v>0.24463043103159399</c:v>
                </c:pt>
                <c:pt idx="125">
                  <c:v>6.1386332677392699E-2</c:v>
                </c:pt>
                <c:pt idx="126">
                  <c:v>1.9428444245808401E-2</c:v>
                </c:pt>
                <c:pt idx="127">
                  <c:v>0.82380109288278702</c:v>
                </c:pt>
                <c:pt idx="128">
                  <c:v>3.6910249552138301E-3</c:v>
                </c:pt>
                <c:pt idx="129">
                  <c:v>4.7484612672835901E-2</c:v>
                </c:pt>
                <c:pt idx="130">
                  <c:v>0.54307408541412605</c:v>
                </c:pt>
                <c:pt idx="131">
                  <c:v>5.5181053608951397E-2</c:v>
                </c:pt>
                <c:pt idx="132">
                  <c:v>-4.5227726790341002E-3</c:v>
                </c:pt>
                <c:pt idx="133">
                  <c:v>1.10808922703835</c:v>
                </c:pt>
                <c:pt idx="134">
                  <c:v>-7.7562156064516601E-3</c:v>
                </c:pt>
                <c:pt idx="135">
                  <c:v>0.59225342325024599</c:v>
                </c:pt>
                <c:pt idx="136">
                  <c:v>4.7706354868535403E-2</c:v>
                </c:pt>
                <c:pt idx="137">
                  <c:v>-2.52117808219431E-2</c:v>
                </c:pt>
                <c:pt idx="138">
                  <c:v>0.84578697178251305</c:v>
                </c:pt>
                <c:pt idx="139">
                  <c:v>-7.0188205869498796E-2</c:v>
                </c:pt>
                <c:pt idx="140">
                  <c:v>1.22582555605476</c:v>
                </c:pt>
                <c:pt idx="141">
                  <c:v>2.3177834371786599</c:v>
                </c:pt>
                <c:pt idx="142">
                  <c:v>0.210989274111928</c:v>
                </c:pt>
                <c:pt idx="143">
                  <c:v>2.5026547545159199E-2</c:v>
                </c:pt>
                <c:pt idx="144">
                  <c:v>0.97963338900619601</c:v>
                </c:pt>
                <c:pt idx="145">
                  <c:v>3.2283322482051999</c:v>
                </c:pt>
                <c:pt idx="146">
                  <c:v>0.61200436655732704</c:v>
                </c:pt>
                <c:pt idx="147">
                  <c:v>0.177888997023502</c:v>
                </c:pt>
                <c:pt idx="148">
                  <c:v>0.71605185856913001</c:v>
                </c:pt>
                <c:pt idx="149">
                  <c:v>1.6326787657292301</c:v>
                </c:pt>
                <c:pt idx="150">
                  <c:v>3.07617483139598</c:v>
                </c:pt>
                <c:pt idx="151">
                  <c:v>0.113746669253126</c:v>
                </c:pt>
                <c:pt idx="152">
                  <c:v>3.3037566086372001</c:v>
                </c:pt>
                <c:pt idx="153">
                  <c:v>0.167550998876869</c:v>
                </c:pt>
                <c:pt idx="154">
                  <c:v>-3.1986751791004499E-2</c:v>
                </c:pt>
                <c:pt idx="155">
                  <c:v>1.77251076941804</c:v>
                </c:pt>
                <c:pt idx="156">
                  <c:v>0.39519796407619701</c:v>
                </c:pt>
                <c:pt idx="157">
                  <c:v>0.66910717043560797</c:v>
                </c:pt>
                <c:pt idx="158">
                  <c:v>2.09662499069902</c:v>
                </c:pt>
                <c:pt idx="159">
                  <c:v>0.202401684401744</c:v>
                </c:pt>
                <c:pt idx="160">
                  <c:v>0.47604035638165298</c:v>
                </c:pt>
                <c:pt idx="161">
                  <c:v>0.242756276442568</c:v>
                </c:pt>
                <c:pt idx="162">
                  <c:v>0.46720908838198999</c:v>
                </c:pt>
                <c:pt idx="163">
                  <c:v>4.0546900218311404</c:v>
                </c:pt>
                <c:pt idx="164">
                  <c:v>0.84821025336007905</c:v>
                </c:pt>
                <c:pt idx="165">
                  <c:v>0.30341506606548602</c:v>
                </c:pt>
                <c:pt idx="166">
                  <c:v>4.9988813140372299</c:v>
                </c:pt>
                <c:pt idx="167">
                  <c:v>-6.7306793799234002E-2</c:v>
                </c:pt>
                <c:pt idx="168">
                  <c:v>-5.9241910104856299E-2</c:v>
                </c:pt>
                <c:pt idx="169">
                  <c:v>0.190981845454224</c:v>
                </c:pt>
                <c:pt idx="170">
                  <c:v>0.24594747582924401</c:v>
                </c:pt>
                <c:pt idx="171">
                  <c:v>-4.3448850711244602E-2</c:v>
                </c:pt>
                <c:pt idx="172">
                  <c:v>0.87550277406745003</c:v>
                </c:pt>
                <c:pt idx="173">
                  <c:v>2.29380700503188</c:v>
                </c:pt>
                <c:pt idx="174">
                  <c:v>1.33598816645077</c:v>
                </c:pt>
                <c:pt idx="175">
                  <c:v>0.168455409333539</c:v>
                </c:pt>
                <c:pt idx="176">
                  <c:v>0.10578467583226001</c:v>
                </c:pt>
                <c:pt idx="177">
                  <c:v>0.96551653954198202</c:v>
                </c:pt>
                <c:pt idx="178">
                  <c:v>0.72944456614021802</c:v>
                </c:pt>
                <c:pt idx="179">
                  <c:v>2.7133950280103999E-2</c:v>
                </c:pt>
                <c:pt idx="180">
                  <c:v>0.54988162143497599</c:v>
                </c:pt>
                <c:pt idx="181">
                  <c:v>0.131394092499308</c:v>
                </c:pt>
                <c:pt idx="182">
                  <c:v>0.44941910882663999</c:v>
                </c:pt>
                <c:pt idx="183">
                  <c:v>-8.22491455779851E-2</c:v>
                </c:pt>
                <c:pt idx="184">
                  <c:v>0.21159520590967601</c:v>
                </c:pt>
                <c:pt idx="185">
                  <c:v>1.2337368559086299</c:v>
                </c:pt>
                <c:pt idx="186">
                  <c:v>0.41060125778386702</c:v>
                </c:pt>
                <c:pt idx="187">
                  <c:v>0.22484665716587099</c:v>
                </c:pt>
                <c:pt idx="188">
                  <c:v>1.20856018653106</c:v>
                </c:pt>
                <c:pt idx="189">
                  <c:v>-7.1942069749194398E-2</c:v>
                </c:pt>
                <c:pt idx="190">
                  <c:v>1.5644071132872901</c:v>
                </c:pt>
                <c:pt idx="191">
                  <c:v>2.7357220749798401</c:v>
                </c:pt>
                <c:pt idx="192">
                  <c:v>-0.11719856056840899</c:v>
                </c:pt>
                <c:pt idx="193">
                  <c:v>-2.6624743702094899E-2</c:v>
                </c:pt>
                <c:pt idx="194">
                  <c:v>1.5921804627531899</c:v>
                </c:pt>
                <c:pt idx="195">
                  <c:v>1.9386585758258201E-2</c:v>
                </c:pt>
                <c:pt idx="196">
                  <c:v>-0.14473167814406099</c:v>
                </c:pt>
                <c:pt idx="197">
                  <c:v>-4.73289971266109E-2</c:v>
                </c:pt>
                <c:pt idx="198">
                  <c:v>-3.9799994680156402E-2</c:v>
                </c:pt>
                <c:pt idx="199">
                  <c:v>0.20539831538498099</c:v>
                </c:pt>
                <c:pt idx="200">
                  <c:v>0.44517856651226401</c:v>
                </c:pt>
                <c:pt idx="201">
                  <c:v>0.59884766659765498</c:v>
                </c:pt>
                <c:pt idx="202">
                  <c:v>0.10845433389463099</c:v>
                </c:pt>
                <c:pt idx="203">
                  <c:v>-6.8327826688830001E-2</c:v>
                </c:pt>
                <c:pt idx="204">
                  <c:v>0.82408157642122504</c:v>
                </c:pt>
                <c:pt idx="205">
                  <c:v>0.54051612623119305</c:v>
                </c:pt>
                <c:pt idx="206">
                  <c:v>4.7582990329952404</c:v>
                </c:pt>
                <c:pt idx="207">
                  <c:v>0.17886534806433599</c:v>
                </c:pt>
                <c:pt idx="208">
                  <c:v>8.0109947494938299E-2</c:v>
                </c:pt>
                <c:pt idx="209">
                  <c:v>2.06888833675877</c:v>
                </c:pt>
                <c:pt idx="210">
                  <c:v>0.86992707619547904</c:v>
                </c:pt>
                <c:pt idx="211">
                  <c:v>1.6610214869076001</c:v>
                </c:pt>
                <c:pt idx="212">
                  <c:v>0.4136796349661</c:v>
                </c:pt>
                <c:pt idx="213">
                  <c:v>0.157053436373982</c:v>
                </c:pt>
                <c:pt idx="214">
                  <c:v>0.12890077015581</c:v>
                </c:pt>
                <c:pt idx="215">
                  <c:v>0.20622971224252601</c:v>
                </c:pt>
                <c:pt idx="216">
                  <c:v>0.80059913603730903</c:v>
                </c:pt>
                <c:pt idx="217">
                  <c:v>2.4162876410342098</c:v>
                </c:pt>
                <c:pt idx="218">
                  <c:v>0.198886573716238</c:v>
                </c:pt>
                <c:pt idx="219">
                  <c:v>1.03864720569058E-2</c:v>
                </c:pt>
                <c:pt idx="220">
                  <c:v>0.39464013979104501</c:v>
                </c:pt>
                <c:pt idx="221">
                  <c:v>0.31323574574287699</c:v>
                </c:pt>
                <c:pt idx="222">
                  <c:v>-0.18830094539328099</c:v>
                </c:pt>
                <c:pt idx="223">
                  <c:v>0.33769033749891197</c:v>
                </c:pt>
                <c:pt idx="224">
                  <c:v>0.221527564585523</c:v>
                </c:pt>
                <c:pt idx="225">
                  <c:v>1.42468021422124</c:v>
                </c:pt>
                <c:pt idx="226">
                  <c:v>0.53649364286166301</c:v>
                </c:pt>
                <c:pt idx="227">
                  <c:v>0.61785819488629401</c:v>
                </c:pt>
                <c:pt idx="228">
                  <c:v>2.4503054407992302</c:v>
                </c:pt>
                <c:pt idx="229">
                  <c:v>1.06426968652042</c:v>
                </c:pt>
                <c:pt idx="230">
                  <c:v>0.13849048879508</c:v>
                </c:pt>
                <c:pt idx="231">
                  <c:v>2.3553230853343701</c:v>
                </c:pt>
                <c:pt idx="232">
                  <c:v>2.3535913710965599</c:v>
                </c:pt>
                <c:pt idx="233">
                  <c:v>0.4565258109625</c:v>
                </c:pt>
                <c:pt idx="234">
                  <c:v>0.61436782968189796</c:v>
                </c:pt>
                <c:pt idx="235">
                  <c:v>0.34120755474056003</c:v>
                </c:pt>
                <c:pt idx="236">
                  <c:v>-0.12029929162882</c:v>
                </c:pt>
                <c:pt idx="237">
                  <c:v>-0.18028935812871799</c:v>
                </c:pt>
                <c:pt idx="238">
                  <c:v>2.21972805862845</c:v>
                </c:pt>
                <c:pt idx="239">
                  <c:v>0.91674106642376796</c:v>
                </c:pt>
                <c:pt idx="240">
                  <c:v>1.8694162517423301</c:v>
                </c:pt>
                <c:pt idx="241">
                  <c:v>1.2777769575790601</c:v>
                </c:pt>
                <c:pt idx="242">
                  <c:v>2.8315757916192501</c:v>
                </c:pt>
                <c:pt idx="243">
                  <c:v>7.0230273280451394E-2</c:v>
                </c:pt>
                <c:pt idx="244">
                  <c:v>0.87899742938827996</c:v>
                </c:pt>
                <c:pt idx="245">
                  <c:v>0.335638506620143</c:v>
                </c:pt>
                <c:pt idx="246">
                  <c:v>2.01773609356448E-2</c:v>
                </c:pt>
                <c:pt idx="247">
                  <c:v>1.53535166544299</c:v>
                </c:pt>
                <c:pt idx="248">
                  <c:v>0.10446459343039</c:v>
                </c:pt>
                <c:pt idx="249">
                  <c:v>4.9213573144265297</c:v>
                </c:pt>
                <c:pt idx="250">
                  <c:v>2.8954163885462399E-2</c:v>
                </c:pt>
                <c:pt idx="251">
                  <c:v>0.75321454839795299</c:v>
                </c:pt>
                <c:pt idx="252">
                  <c:v>1.1058987535378699</c:v>
                </c:pt>
                <c:pt idx="253">
                  <c:v>2.0097880344174701</c:v>
                </c:pt>
                <c:pt idx="254">
                  <c:v>-3.0151976761229798E-2</c:v>
                </c:pt>
                <c:pt idx="255">
                  <c:v>0.48467630002335399</c:v>
                </c:pt>
                <c:pt idx="256">
                  <c:v>0.40073549837738398</c:v>
                </c:pt>
                <c:pt idx="257">
                  <c:v>0.75782324425026304</c:v>
                </c:pt>
                <c:pt idx="258">
                  <c:v>0.80914067007559998</c:v>
                </c:pt>
                <c:pt idx="259">
                  <c:v>3.0831528944303101E-2</c:v>
                </c:pt>
                <c:pt idx="260">
                  <c:v>1.0949787224138201</c:v>
                </c:pt>
                <c:pt idx="261">
                  <c:v>0.42933584579255601</c:v>
                </c:pt>
                <c:pt idx="262">
                  <c:v>0.58426735818675402</c:v>
                </c:pt>
                <c:pt idx="263">
                  <c:v>2.6336064781437298</c:v>
                </c:pt>
                <c:pt idx="264">
                  <c:v>1.6478256787826699</c:v>
                </c:pt>
                <c:pt idx="265">
                  <c:v>0.45460996899346501</c:v>
                </c:pt>
                <c:pt idx="266">
                  <c:v>0.39819761159939798</c:v>
                </c:pt>
                <c:pt idx="267">
                  <c:v>4.9479465168098501E-2</c:v>
                </c:pt>
                <c:pt idx="268">
                  <c:v>0.71338310435729402</c:v>
                </c:pt>
                <c:pt idx="269">
                  <c:v>0.526509447778857</c:v>
                </c:pt>
                <c:pt idx="270">
                  <c:v>-5.4898421250342402E-2</c:v>
                </c:pt>
                <c:pt idx="271">
                  <c:v>0.65262802876745496</c:v>
                </c:pt>
                <c:pt idx="272">
                  <c:v>0.96027747469269098</c:v>
                </c:pt>
                <c:pt idx="273">
                  <c:v>0.43639952395658499</c:v>
                </c:pt>
                <c:pt idx="274">
                  <c:v>1.6687224915912899</c:v>
                </c:pt>
                <c:pt idx="275">
                  <c:v>2.2110006728688498</c:v>
                </c:pt>
                <c:pt idx="276">
                  <c:v>0.241911894893857</c:v>
                </c:pt>
                <c:pt idx="277">
                  <c:v>1.1953543205875301</c:v>
                </c:pt>
                <c:pt idx="278">
                  <c:v>5.292846647722E-2</c:v>
                </c:pt>
                <c:pt idx="279">
                  <c:v>4.9712372541575303E-2</c:v>
                </c:pt>
                <c:pt idx="280">
                  <c:v>0.12463999905091699</c:v>
                </c:pt>
                <c:pt idx="281">
                  <c:v>0.17832802468441</c:v>
                </c:pt>
                <c:pt idx="282">
                  <c:v>1.96938239829086</c:v>
                </c:pt>
                <c:pt idx="283">
                  <c:v>0.52055484824023601</c:v>
                </c:pt>
                <c:pt idx="284">
                  <c:v>0.208560572421429</c:v>
                </c:pt>
                <c:pt idx="285">
                  <c:v>0.54020828388733999</c:v>
                </c:pt>
                <c:pt idx="286">
                  <c:v>1.3041368915151199</c:v>
                </c:pt>
                <c:pt idx="287">
                  <c:v>0.10651733533508</c:v>
                </c:pt>
                <c:pt idx="288">
                  <c:v>0.239010484970759</c:v>
                </c:pt>
                <c:pt idx="289">
                  <c:v>1.9066210441354201</c:v>
                </c:pt>
                <c:pt idx="290">
                  <c:v>2.73806828826697</c:v>
                </c:pt>
                <c:pt idx="291">
                  <c:v>0.20077898492391499</c:v>
                </c:pt>
                <c:pt idx="292">
                  <c:v>2.2873431846887202</c:v>
                </c:pt>
                <c:pt idx="293">
                  <c:v>1.69959778553887</c:v>
                </c:pt>
                <c:pt idx="294">
                  <c:v>0.88634837156252999</c:v>
                </c:pt>
                <c:pt idx="295">
                  <c:v>2.0874325515368501</c:v>
                </c:pt>
                <c:pt idx="296">
                  <c:v>0.40505388727219299</c:v>
                </c:pt>
                <c:pt idx="297">
                  <c:v>1.40158646594042</c:v>
                </c:pt>
                <c:pt idx="298">
                  <c:v>2.80797851788516</c:v>
                </c:pt>
                <c:pt idx="299">
                  <c:v>0.255730410908245</c:v>
                </c:pt>
                <c:pt idx="300">
                  <c:v>0.35675056510828801</c:v>
                </c:pt>
                <c:pt idx="301">
                  <c:v>3.70914835535973</c:v>
                </c:pt>
                <c:pt idx="302">
                  <c:v>1.0482735062147499</c:v>
                </c:pt>
                <c:pt idx="303">
                  <c:v>0.36209225957524599</c:v>
                </c:pt>
                <c:pt idx="304">
                  <c:v>2.4502654610436099</c:v>
                </c:pt>
                <c:pt idx="305">
                  <c:v>0.21694354703170601</c:v>
                </c:pt>
                <c:pt idx="306">
                  <c:v>0.54170310434535796</c:v>
                </c:pt>
                <c:pt idx="307">
                  <c:v>0.43691727171267603</c:v>
                </c:pt>
                <c:pt idx="308">
                  <c:v>-6.6961625916786602E-2</c:v>
                </c:pt>
                <c:pt idx="309">
                  <c:v>2.4985065620652702</c:v>
                </c:pt>
                <c:pt idx="310">
                  <c:v>2.0082800826336702</c:v>
                </c:pt>
                <c:pt idx="311">
                  <c:v>1.3280745445790401</c:v>
                </c:pt>
                <c:pt idx="312">
                  <c:v>1.1339383017531</c:v>
                </c:pt>
                <c:pt idx="313">
                  <c:v>1.0446065640602999</c:v>
                </c:pt>
                <c:pt idx="314">
                  <c:v>-0.115561736872739</c:v>
                </c:pt>
                <c:pt idx="315">
                  <c:v>0.27541048272758001</c:v>
                </c:pt>
                <c:pt idx="316">
                  <c:v>0.44817265164638898</c:v>
                </c:pt>
                <c:pt idx="317">
                  <c:v>1.7478147407608999</c:v>
                </c:pt>
                <c:pt idx="318">
                  <c:v>4.31190549585262E-2</c:v>
                </c:pt>
                <c:pt idx="319">
                  <c:v>0.69203930894978605</c:v>
                </c:pt>
                <c:pt idx="320">
                  <c:v>1.07906463958704</c:v>
                </c:pt>
                <c:pt idx="321">
                  <c:v>0.16971373060685199</c:v>
                </c:pt>
                <c:pt idx="322">
                  <c:v>0.36985684534183699</c:v>
                </c:pt>
                <c:pt idx="323">
                  <c:v>1.16125815052659</c:v>
                </c:pt>
                <c:pt idx="324">
                  <c:v>3.2498210621796502</c:v>
                </c:pt>
                <c:pt idx="325">
                  <c:v>1.3573248317108799</c:v>
                </c:pt>
                <c:pt idx="326">
                  <c:v>7.55040052792397E-2</c:v>
                </c:pt>
                <c:pt idx="327">
                  <c:v>0.78107488056261598</c:v>
                </c:pt>
                <c:pt idx="328">
                  <c:v>0.336222571315892</c:v>
                </c:pt>
                <c:pt idx="329">
                  <c:v>0.16732239456192499</c:v>
                </c:pt>
                <c:pt idx="330">
                  <c:v>1.4610890785463699</c:v>
                </c:pt>
                <c:pt idx="331">
                  <c:v>0.94461986274669696</c:v>
                </c:pt>
                <c:pt idx="332">
                  <c:v>0.79429161795978998</c:v>
                </c:pt>
                <c:pt idx="333">
                  <c:v>0.92605124704987096</c:v>
                </c:pt>
                <c:pt idx="334">
                  <c:v>0.54624674577513799</c:v>
                </c:pt>
                <c:pt idx="335">
                  <c:v>2.22541140404191</c:v>
                </c:pt>
                <c:pt idx="336">
                  <c:v>4.0188350354257896</c:v>
                </c:pt>
                <c:pt idx="337">
                  <c:v>4.4581083589123498</c:v>
                </c:pt>
                <c:pt idx="338">
                  <c:v>0.45484853577969198</c:v>
                </c:pt>
                <c:pt idx="339">
                  <c:v>0.55470887687188197</c:v>
                </c:pt>
                <c:pt idx="340">
                  <c:v>0.140052352829933</c:v>
                </c:pt>
                <c:pt idx="341">
                  <c:v>6.1004912341052202E-2</c:v>
                </c:pt>
                <c:pt idx="342">
                  <c:v>1.2284497554187499</c:v>
                </c:pt>
                <c:pt idx="343">
                  <c:v>1.6431732265194601</c:v>
                </c:pt>
                <c:pt idx="344">
                  <c:v>0.33375578036750803</c:v>
                </c:pt>
                <c:pt idx="345">
                  <c:v>1.35939793828509</c:v>
                </c:pt>
                <c:pt idx="346">
                  <c:v>0.32883026414509098</c:v>
                </c:pt>
                <c:pt idx="347">
                  <c:v>0.822732882769313</c:v>
                </c:pt>
                <c:pt idx="348">
                  <c:v>0.51083838078622901</c:v>
                </c:pt>
                <c:pt idx="349">
                  <c:v>1.63401505075503</c:v>
                </c:pt>
                <c:pt idx="350">
                  <c:v>0.88733368832203896</c:v>
                </c:pt>
                <c:pt idx="351">
                  <c:v>0.81604570161235901</c:v>
                </c:pt>
                <c:pt idx="352">
                  <c:v>0.97177115700988104</c:v>
                </c:pt>
                <c:pt idx="353">
                  <c:v>-2.9311616053940899E-2</c:v>
                </c:pt>
                <c:pt idx="354">
                  <c:v>0.14611324077889301</c:v>
                </c:pt>
                <c:pt idx="355">
                  <c:v>0.36985412435716197</c:v>
                </c:pt>
                <c:pt idx="356">
                  <c:v>0.477803897388486</c:v>
                </c:pt>
                <c:pt idx="357">
                  <c:v>0.89766686015107999</c:v>
                </c:pt>
                <c:pt idx="358">
                  <c:v>1.5849228882548001</c:v>
                </c:pt>
                <c:pt idx="359">
                  <c:v>0.56451081739736497</c:v>
                </c:pt>
                <c:pt idx="360">
                  <c:v>0.67209557492147198</c:v>
                </c:pt>
                <c:pt idx="361">
                  <c:v>2.9317629043204398</c:v>
                </c:pt>
                <c:pt idx="362">
                  <c:v>0.86990293828602405</c:v>
                </c:pt>
                <c:pt idx="363">
                  <c:v>0.78458378585226995</c:v>
                </c:pt>
                <c:pt idx="364">
                  <c:v>1.12029321325596</c:v>
                </c:pt>
                <c:pt idx="365">
                  <c:v>0.63110053830094104</c:v>
                </c:pt>
                <c:pt idx="366">
                  <c:v>2.1945599595976502</c:v>
                </c:pt>
                <c:pt idx="367">
                  <c:v>0.21359295785923799</c:v>
                </c:pt>
                <c:pt idx="368">
                  <c:v>2.2552290792784002</c:v>
                </c:pt>
                <c:pt idx="369">
                  <c:v>1.1922592013887801</c:v>
                </c:pt>
                <c:pt idx="370">
                  <c:v>0.12741956546722</c:v>
                </c:pt>
                <c:pt idx="371">
                  <c:v>-2.51700854017484E-3</c:v>
                </c:pt>
                <c:pt idx="372">
                  <c:v>0.49202661908770801</c:v>
                </c:pt>
                <c:pt idx="373">
                  <c:v>0.69105775386337398</c:v>
                </c:pt>
                <c:pt idx="374">
                  <c:v>0.18434321697420999</c:v>
                </c:pt>
                <c:pt idx="375">
                  <c:v>0.64988283411061198</c:v>
                </c:pt>
                <c:pt idx="376">
                  <c:v>0.25513805070529799</c:v>
                </c:pt>
                <c:pt idx="377">
                  <c:v>1.19368761072782</c:v>
                </c:pt>
                <c:pt idx="378">
                  <c:v>0.26321448067299402</c:v>
                </c:pt>
                <c:pt idx="379">
                  <c:v>0.40205067608373901</c:v>
                </c:pt>
                <c:pt idx="380">
                  <c:v>0.64979485471309395</c:v>
                </c:pt>
                <c:pt idx="381">
                  <c:v>0.93759218965741498</c:v>
                </c:pt>
                <c:pt idx="382">
                  <c:v>0.62226077853321404</c:v>
                </c:pt>
                <c:pt idx="383">
                  <c:v>2.2154825252119998</c:v>
                </c:pt>
                <c:pt idx="384">
                  <c:v>1.50653416800444</c:v>
                </c:pt>
                <c:pt idx="385">
                  <c:v>0.77767910905809401</c:v>
                </c:pt>
                <c:pt idx="386">
                  <c:v>1.84176877507315</c:v>
                </c:pt>
                <c:pt idx="387">
                  <c:v>1.19181940224099</c:v>
                </c:pt>
                <c:pt idx="388">
                  <c:v>2.0915038481313002</c:v>
                </c:pt>
                <c:pt idx="389">
                  <c:v>0.82719221845796798</c:v>
                </c:pt>
                <c:pt idx="390">
                  <c:v>1.2356892773953401</c:v>
                </c:pt>
                <c:pt idx="391">
                  <c:v>0.10783540894941</c:v>
                </c:pt>
                <c:pt idx="392">
                  <c:v>0.67946576539494996</c:v>
                </c:pt>
                <c:pt idx="393">
                  <c:v>7.3189746413264894E-2</c:v>
                </c:pt>
                <c:pt idx="394">
                  <c:v>0.98243843342614701</c:v>
                </c:pt>
                <c:pt idx="395">
                  <c:v>0.25628843799610801</c:v>
                </c:pt>
                <c:pt idx="396">
                  <c:v>1.54022281519935</c:v>
                </c:pt>
                <c:pt idx="397">
                  <c:v>1.8291766326015599</c:v>
                </c:pt>
                <c:pt idx="398">
                  <c:v>0.78416248355082097</c:v>
                </c:pt>
                <c:pt idx="399">
                  <c:v>0.91923085305444296</c:v>
                </c:pt>
                <c:pt idx="400">
                  <c:v>1.2187753323536901</c:v>
                </c:pt>
                <c:pt idx="401">
                  <c:v>1.39595224092749</c:v>
                </c:pt>
                <c:pt idx="402">
                  <c:v>0.87541742179898696</c:v>
                </c:pt>
                <c:pt idx="403">
                  <c:v>0.84716825302325505</c:v>
                </c:pt>
                <c:pt idx="404">
                  <c:v>0.34772085240987399</c:v>
                </c:pt>
                <c:pt idx="405">
                  <c:v>0.63347131528298495</c:v>
                </c:pt>
                <c:pt idx="406">
                  <c:v>0.197037391305111</c:v>
                </c:pt>
                <c:pt idx="407">
                  <c:v>1.2072673537672201</c:v>
                </c:pt>
                <c:pt idx="408">
                  <c:v>0.297868441816517</c:v>
                </c:pt>
                <c:pt idx="409">
                  <c:v>2.33334253708172</c:v>
                </c:pt>
                <c:pt idx="410">
                  <c:v>0.123919032029448</c:v>
                </c:pt>
                <c:pt idx="411">
                  <c:v>1.44262823654862</c:v>
                </c:pt>
                <c:pt idx="412">
                  <c:v>1.1739672102581001E-2</c:v>
                </c:pt>
                <c:pt idx="413">
                  <c:v>1.28943891266289</c:v>
                </c:pt>
                <c:pt idx="414">
                  <c:v>0.49495105928349398</c:v>
                </c:pt>
                <c:pt idx="415">
                  <c:v>1.3455383417064199</c:v>
                </c:pt>
                <c:pt idx="416">
                  <c:v>0.66104209979255402</c:v>
                </c:pt>
                <c:pt idx="417">
                  <c:v>2.33852767998621</c:v>
                </c:pt>
                <c:pt idx="418">
                  <c:v>0.68355300084746795</c:v>
                </c:pt>
                <c:pt idx="419">
                  <c:v>0.48144224516078099</c:v>
                </c:pt>
                <c:pt idx="420">
                  <c:v>1.28026324597866</c:v>
                </c:pt>
                <c:pt idx="421">
                  <c:v>1.48054385951582</c:v>
                </c:pt>
                <c:pt idx="422">
                  <c:v>0.70358594346910797</c:v>
                </c:pt>
                <c:pt idx="423">
                  <c:v>1.23483275487998</c:v>
                </c:pt>
                <c:pt idx="424">
                  <c:v>0.63870278074833597</c:v>
                </c:pt>
                <c:pt idx="425">
                  <c:v>0.608153174726626</c:v>
                </c:pt>
                <c:pt idx="426">
                  <c:v>1.6575101039361</c:v>
                </c:pt>
                <c:pt idx="427">
                  <c:v>1.49949873311064</c:v>
                </c:pt>
                <c:pt idx="428">
                  <c:v>1.7893945849485799</c:v>
                </c:pt>
                <c:pt idx="429">
                  <c:v>1.28939647595258</c:v>
                </c:pt>
                <c:pt idx="430">
                  <c:v>0.476197961504499</c:v>
                </c:pt>
                <c:pt idx="431">
                  <c:v>0.98439134335700496</c:v>
                </c:pt>
                <c:pt idx="432">
                  <c:v>1.19031357475107</c:v>
                </c:pt>
                <c:pt idx="433">
                  <c:v>0.87409941039605199</c:v>
                </c:pt>
                <c:pt idx="434">
                  <c:v>-8.3295797363011806E-2</c:v>
                </c:pt>
                <c:pt idx="435">
                  <c:v>0.670070023673487</c:v>
                </c:pt>
                <c:pt idx="436">
                  <c:v>-2.8442689757084701E-2</c:v>
                </c:pt>
                <c:pt idx="437">
                  <c:v>1.2216425838031</c:v>
                </c:pt>
                <c:pt idx="438">
                  <c:v>0.66117322644274701</c:v>
                </c:pt>
                <c:pt idx="439">
                  <c:v>6.9855645265030297E-2</c:v>
                </c:pt>
                <c:pt idx="440">
                  <c:v>1.7855397268958999</c:v>
                </c:pt>
                <c:pt idx="441">
                  <c:v>0.31282434489436201</c:v>
                </c:pt>
                <c:pt idx="442">
                  <c:v>1.1719906702509599</c:v>
                </c:pt>
                <c:pt idx="443">
                  <c:v>0.63651621546131798</c:v>
                </c:pt>
                <c:pt idx="444">
                  <c:v>0.36643151310936201</c:v>
                </c:pt>
                <c:pt idx="445">
                  <c:v>4.7005134511256204</c:v>
                </c:pt>
                <c:pt idx="446">
                  <c:v>0.70476756957279796</c:v>
                </c:pt>
                <c:pt idx="447">
                  <c:v>0.62623023060809102</c:v>
                </c:pt>
                <c:pt idx="448">
                  <c:v>1.1932780108695</c:v>
                </c:pt>
                <c:pt idx="449">
                  <c:v>1.73914702525672</c:v>
                </c:pt>
                <c:pt idx="450">
                  <c:v>0.143470852102207</c:v>
                </c:pt>
                <c:pt idx="451">
                  <c:v>1.45524008368715</c:v>
                </c:pt>
                <c:pt idx="452">
                  <c:v>1.78288337578469</c:v>
                </c:pt>
                <c:pt idx="453">
                  <c:v>2.5505126817215902</c:v>
                </c:pt>
                <c:pt idx="454">
                  <c:v>0.217644196157985</c:v>
                </c:pt>
                <c:pt idx="455">
                  <c:v>1.37401954569608</c:v>
                </c:pt>
                <c:pt idx="456">
                  <c:v>1.4557270968641201</c:v>
                </c:pt>
                <c:pt idx="457">
                  <c:v>2.0409513069921701</c:v>
                </c:pt>
                <c:pt idx="458">
                  <c:v>0.96692337831243602</c:v>
                </c:pt>
                <c:pt idx="459">
                  <c:v>0.64207097924226997</c:v>
                </c:pt>
                <c:pt idx="460">
                  <c:v>1.81584452322109</c:v>
                </c:pt>
                <c:pt idx="461">
                  <c:v>1.0315186900846101</c:v>
                </c:pt>
                <c:pt idx="462">
                  <c:v>0.37853108220651299</c:v>
                </c:pt>
                <c:pt idx="463">
                  <c:v>2.7697044386765501</c:v>
                </c:pt>
                <c:pt idx="464">
                  <c:v>2.0569139166280599</c:v>
                </c:pt>
                <c:pt idx="465">
                  <c:v>2.12538777969749</c:v>
                </c:pt>
                <c:pt idx="466">
                  <c:v>0.47487855929850498</c:v>
                </c:pt>
                <c:pt idx="467">
                  <c:v>1.67478460283529</c:v>
                </c:pt>
                <c:pt idx="468">
                  <c:v>-3.4930590146519197E-2</c:v>
                </c:pt>
                <c:pt idx="469">
                  <c:v>0.84227978678821402</c:v>
                </c:pt>
                <c:pt idx="470">
                  <c:v>1.38301187565613</c:v>
                </c:pt>
                <c:pt idx="471">
                  <c:v>3.0427263722346298</c:v>
                </c:pt>
                <c:pt idx="472">
                  <c:v>0.56886344160642299</c:v>
                </c:pt>
                <c:pt idx="473">
                  <c:v>0.87312627878887195</c:v>
                </c:pt>
                <c:pt idx="474">
                  <c:v>1.06190670987989</c:v>
                </c:pt>
                <c:pt idx="475">
                  <c:v>0.70439583074836198</c:v>
                </c:pt>
                <c:pt idx="476">
                  <c:v>0.19907902743231301</c:v>
                </c:pt>
                <c:pt idx="477">
                  <c:v>0.65115517665608702</c:v>
                </c:pt>
                <c:pt idx="478">
                  <c:v>1.81786836095737</c:v>
                </c:pt>
                <c:pt idx="479">
                  <c:v>2.0772146834838501</c:v>
                </c:pt>
                <c:pt idx="480">
                  <c:v>1.80569593533631</c:v>
                </c:pt>
                <c:pt idx="481">
                  <c:v>0.999883250344615</c:v>
                </c:pt>
                <c:pt idx="482">
                  <c:v>1.84581166024704</c:v>
                </c:pt>
                <c:pt idx="483">
                  <c:v>4.7468514965813197E-2</c:v>
                </c:pt>
                <c:pt idx="484">
                  <c:v>0.80071011428775996</c:v>
                </c:pt>
                <c:pt idx="485">
                  <c:v>1.5355425347584699</c:v>
                </c:pt>
                <c:pt idx="486">
                  <c:v>1.57864367300335</c:v>
                </c:pt>
                <c:pt idx="487">
                  <c:v>0.28464587180214401</c:v>
                </c:pt>
                <c:pt idx="488">
                  <c:v>8.8151104393149299E-2</c:v>
                </c:pt>
                <c:pt idx="489">
                  <c:v>0.55861405737749603</c:v>
                </c:pt>
                <c:pt idx="490">
                  <c:v>0.251232996882228</c:v>
                </c:pt>
                <c:pt idx="491">
                  <c:v>1.57960561419316</c:v>
                </c:pt>
                <c:pt idx="492">
                  <c:v>0.39793931882008299</c:v>
                </c:pt>
                <c:pt idx="493">
                  <c:v>0.57688483349375197</c:v>
                </c:pt>
                <c:pt idx="494">
                  <c:v>9.6956105274348003E-2</c:v>
                </c:pt>
                <c:pt idx="495">
                  <c:v>1.0363180114716699</c:v>
                </c:pt>
                <c:pt idx="496">
                  <c:v>5.1100943211302399</c:v>
                </c:pt>
                <c:pt idx="497">
                  <c:v>1.7719130657855799</c:v>
                </c:pt>
                <c:pt idx="498">
                  <c:v>0.27556746347710698</c:v>
                </c:pt>
                <c:pt idx="499">
                  <c:v>0.208360908021476</c:v>
                </c:pt>
                <c:pt idx="500">
                  <c:v>5.2746812619161698E-2</c:v>
                </c:pt>
                <c:pt idx="501">
                  <c:v>3.072113038096</c:v>
                </c:pt>
                <c:pt idx="502">
                  <c:v>3.7258580077098</c:v>
                </c:pt>
                <c:pt idx="503">
                  <c:v>3.0919531532511502</c:v>
                </c:pt>
                <c:pt idx="504">
                  <c:v>1.2517686995889099</c:v>
                </c:pt>
                <c:pt idx="505">
                  <c:v>0.223456888943872</c:v>
                </c:pt>
                <c:pt idx="506">
                  <c:v>1.7941620344695199</c:v>
                </c:pt>
                <c:pt idx="507">
                  <c:v>0.82775141511019401</c:v>
                </c:pt>
                <c:pt idx="508">
                  <c:v>1.58899957242742</c:v>
                </c:pt>
                <c:pt idx="509">
                  <c:v>0.142518662493167</c:v>
                </c:pt>
                <c:pt idx="510">
                  <c:v>2.1054825067196501</c:v>
                </c:pt>
                <c:pt idx="511">
                  <c:v>2.01182326626104</c:v>
                </c:pt>
                <c:pt idx="512">
                  <c:v>2.7996540046086702</c:v>
                </c:pt>
                <c:pt idx="513">
                  <c:v>1.4134498084506799</c:v>
                </c:pt>
                <c:pt idx="514">
                  <c:v>4.1408017919542299</c:v>
                </c:pt>
                <c:pt idx="515">
                  <c:v>0.73682096698555699</c:v>
                </c:pt>
                <c:pt idx="516">
                  <c:v>2.50578410898349</c:v>
                </c:pt>
                <c:pt idx="517">
                  <c:v>0.88875712322519496</c:v>
                </c:pt>
                <c:pt idx="518">
                  <c:v>2.0391364256146201</c:v>
                </c:pt>
                <c:pt idx="519">
                  <c:v>0.18684485513643101</c:v>
                </c:pt>
                <c:pt idx="520">
                  <c:v>0.43756253880865997</c:v>
                </c:pt>
                <c:pt idx="521">
                  <c:v>0.55491534205245097</c:v>
                </c:pt>
                <c:pt idx="522">
                  <c:v>0.426511590206612</c:v>
                </c:pt>
                <c:pt idx="523">
                  <c:v>4.2798778622945397</c:v>
                </c:pt>
                <c:pt idx="524">
                  <c:v>1.4790881516885199</c:v>
                </c:pt>
                <c:pt idx="525">
                  <c:v>1.2930975283578501</c:v>
                </c:pt>
                <c:pt idx="526">
                  <c:v>3.4831798291581899</c:v>
                </c:pt>
                <c:pt idx="527">
                  <c:v>1.34336946847214</c:v>
                </c:pt>
                <c:pt idx="528">
                  <c:v>2.5740744090166401</c:v>
                </c:pt>
                <c:pt idx="529">
                  <c:v>1.52702604315924</c:v>
                </c:pt>
                <c:pt idx="530">
                  <c:v>1.25006639614055</c:v>
                </c:pt>
                <c:pt idx="531">
                  <c:v>-0.119081577150634</c:v>
                </c:pt>
                <c:pt idx="532">
                  <c:v>0.60657578361907905</c:v>
                </c:pt>
                <c:pt idx="533">
                  <c:v>3.3578668975997399</c:v>
                </c:pt>
                <c:pt idx="534">
                  <c:v>0.76676125920039495</c:v>
                </c:pt>
                <c:pt idx="535">
                  <c:v>0.78056029820864403</c:v>
                </c:pt>
                <c:pt idx="536">
                  <c:v>0.25479998631719403</c:v>
                </c:pt>
                <c:pt idx="537">
                  <c:v>1.2875059986150801</c:v>
                </c:pt>
                <c:pt idx="538">
                  <c:v>7.1692232001495798E-2</c:v>
                </c:pt>
                <c:pt idx="539">
                  <c:v>0.678025425502783</c:v>
                </c:pt>
                <c:pt idx="540">
                  <c:v>0.37098697439676598</c:v>
                </c:pt>
                <c:pt idx="541">
                  <c:v>1.0437405812670599</c:v>
                </c:pt>
                <c:pt idx="542">
                  <c:v>0.200625133136976</c:v>
                </c:pt>
                <c:pt idx="543">
                  <c:v>1.3852534380528401</c:v>
                </c:pt>
                <c:pt idx="544">
                  <c:v>1.1718889358170901</c:v>
                </c:pt>
                <c:pt idx="545">
                  <c:v>-1.16021142939413E-2</c:v>
                </c:pt>
                <c:pt idx="546">
                  <c:v>1.01653819432896</c:v>
                </c:pt>
                <c:pt idx="547">
                  <c:v>1.4866798590541099E-2</c:v>
                </c:pt>
                <c:pt idx="548">
                  <c:v>0.3719313238852</c:v>
                </c:pt>
                <c:pt idx="549">
                  <c:v>0.37920014631417198</c:v>
                </c:pt>
                <c:pt idx="550">
                  <c:v>1.28154447185077</c:v>
                </c:pt>
                <c:pt idx="551">
                  <c:v>1.4179980773665299</c:v>
                </c:pt>
                <c:pt idx="552">
                  <c:v>1.70356140342582</c:v>
                </c:pt>
                <c:pt idx="553">
                  <c:v>0.93326353962119502</c:v>
                </c:pt>
                <c:pt idx="554">
                  <c:v>1.04782717087637</c:v>
                </c:pt>
                <c:pt idx="555">
                  <c:v>1.2768390708824899</c:v>
                </c:pt>
                <c:pt idx="556">
                  <c:v>0.62022432592334797</c:v>
                </c:pt>
                <c:pt idx="557">
                  <c:v>0.83592503343965296</c:v>
                </c:pt>
                <c:pt idx="558">
                  <c:v>-4.1588438484211898E-2</c:v>
                </c:pt>
                <c:pt idx="559">
                  <c:v>0.60016726364912798</c:v>
                </c:pt>
                <c:pt idx="560">
                  <c:v>2.2516904232895998</c:v>
                </c:pt>
                <c:pt idx="561">
                  <c:v>0.55489503943499396</c:v>
                </c:pt>
                <c:pt idx="562">
                  <c:v>1.99128837987625</c:v>
                </c:pt>
                <c:pt idx="563">
                  <c:v>0.202934469585104</c:v>
                </c:pt>
                <c:pt idx="564">
                  <c:v>2.17613242768169</c:v>
                </c:pt>
                <c:pt idx="565">
                  <c:v>3.7995510398445198</c:v>
                </c:pt>
                <c:pt idx="566">
                  <c:v>1.8225816772154999</c:v>
                </c:pt>
                <c:pt idx="567">
                  <c:v>2.21247067548844</c:v>
                </c:pt>
                <c:pt idx="568">
                  <c:v>0.72427782751923897</c:v>
                </c:pt>
                <c:pt idx="569">
                  <c:v>0.54721324740057098</c:v>
                </c:pt>
                <c:pt idx="570">
                  <c:v>2.2097662412549601</c:v>
                </c:pt>
                <c:pt idx="571">
                  <c:v>1.0533686630336601</c:v>
                </c:pt>
                <c:pt idx="572">
                  <c:v>2.91035630857799</c:v>
                </c:pt>
                <c:pt idx="573">
                  <c:v>0.47950273457800502</c:v>
                </c:pt>
                <c:pt idx="574">
                  <c:v>0.50259593404143099</c:v>
                </c:pt>
                <c:pt idx="575">
                  <c:v>0.93627849225115301</c:v>
                </c:pt>
                <c:pt idx="576">
                  <c:v>1.66061670802285</c:v>
                </c:pt>
                <c:pt idx="577">
                  <c:v>0.65009749932341698</c:v>
                </c:pt>
                <c:pt idx="578">
                  <c:v>0.122341671688666</c:v>
                </c:pt>
                <c:pt idx="579">
                  <c:v>2.55963249170602</c:v>
                </c:pt>
                <c:pt idx="580">
                  <c:v>3.9728004946254698</c:v>
                </c:pt>
                <c:pt idx="581">
                  <c:v>1.30126830773803</c:v>
                </c:pt>
                <c:pt idx="582">
                  <c:v>3.1201476150904299</c:v>
                </c:pt>
                <c:pt idx="583">
                  <c:v>0.34595063019307798</c:v>
                </c:pt>
                <c:pt idx="584">
                  <c:v>0.50770206055163802</c:v>
                </c:pt>
                <c:pt idx="585">
                  <c:v>0.91644054773300898</c:v>
                </c:pt>
                <c:pt idx="586">
                  <c:v>4.4873184152394403</c:v>
                </c:pt>
                <c:pt idx="587">
                  <c:v>0.79936941793398797</c:v>
                </c:pt>
                <c:pt idx="588">
                  <c:v>1.2325385990576401</c:v>
                </c:pt>
                <c:pt idx="589">
                  <c:v>1.28469373214699</c:v>
                </c:pt>
                <c:pt idx="590">
                  <c:v>0.210587496651502</c:v>
                </c:pt>
                <c:pt idx="591">
                  <c:v>1.03131303192927</c:v>
                </c:pt>
                <c:pt idx="592">
                  <c:v>2.6803369462796698</c:v>
                </c:pt>
                <c:pt idx="593">
                  <c:v>2.2854917867605802</c:v>
                </c:pt>
                <c:pt idx="594">
                  <c:v>1.5372509687689899</c:v>
                </c:pt>
                <c:pt idx="595">
                  <c:v>0.179489945483642</c:v>
                </c:pt>
                <c:pt idx="596">
                  <c:v>0.91014940150983603</c:v>
                </c:pt>
                <c:pt idx="597">
                  <c:v>1.0323854594283099</c:v>
                </c:pt>
                <c:pt idx="598">
                  <c:v>0.38206766807977899</c:v>
                </c:pt>
                <c:pt idx="599">
                  <c:v>1.33359093297188</c:v>
                </c:pt>
                <c:pt idx="600">
                  <c:v>0.60564277971273495</c:v>
                </c:pt>
                <c:pt idx="601">
                  <c:v>1.8030217780267099</c:v>
                </c:pt>
                <c:pt idx="602">
                  <c:v>2.7872395947581698</c:v>
                </c:pt>
                <c:pt idx="603">
                  <c:v>1.8195803587788799</c:v>
                </c:pt>
                <c:pt idx="604">
                  <c:v>3.3352145021746402</c:v>
                </c:pt>
                <c:pt idx="605">
                  <c:v>0.60454427670613198</c:v>
                </c:pt>
                <c:pt idx="606">
                  <c:v>2.4478925454163498</c:v>
                </c:pt>
                <c:pt idx="607">
                  <c:v>1.6222509019022999</c:v>
                </c:pt>
                <c:pt idx="608">
                  <c:v>1.9523235315866001</c:v>
                </c:pt>
                <c:pt idx="609">
                  <c:v>1.2025398559221501</c:v>
                </c:pt>
                <c:pt idx="610">
                  <c:v>1.89356738079614</c:v>
                </c:pt>
                <c:pt idx="611">
                  <c:v>1.07073717465425</c:v>
                </c:pt>
                <c:pt idx="612">
                  <c:v>1.2598672619367199</c:v>
                </c:pt>
                <c:pt idx="613">
                  <c:v>2.1163892361658901E-2</c:v>
                </c:pt>
                <c:pt idx="614">
                  <c:v>1.00976017810514</c:v>
                </c:pt>
                <c:pt idx="615">
                  <c:v>1.92273445199695</c:v>
                </c:pt>
                <c:pt idx="616">
                  <c:v>1.3096292019821201</c:v>
                </c:pt>
                <c:pt idx="617">
                  <c:v>1.61441677538094</c:v>
                </c:pt>
                <c:pt idx="618">
                  <c:v>3.2222142034562902</c:v>
                </c:pt>
                <c:pt idx="619">
                  <c:v>2.4228758823478098</c:v>
                </c:pt>
                <c:pt idx="620">
                  <c:v>2.0641238236360602</c:v>
                </c:pt>
                <c:pt idx="621">
                  <c:v>2.0997391942800201</c:v>
                </c:pt>
                <c:pt idx="622">
                  <c:v>2.9244517153389902</c:v>
                </c:pt>
                <c:pt idx="623">
                  <c:v>1.5128120969752701</c:v>
                </c:pt>
                <c:pt idx="624">
                  <c:v>1.60767041465006</c:v>
                </c:pt>
                <c:pt idx="625">
                  <c:v>0.83254027568123601</c:v>
                </c:pt>
                <c:pt idx="626">
                  <c:v>0.47889150750309201</c:v>
                </c:pt>
                <c:pt idx="627">
                  <c:v>0.35964960500201998</c:v>
                </c:pt>
                <c:pt idx="628">
                  <c:v>0.76566570896278296</c:v>
                </c:pt>
                <c:pt idx="629">
                  <c:v>1.4901263431814</c:v>
                </c:pt>
                <c:pt idx="630">
                  <c:v>0.60338415904265796</c:v>
                </c:pt>
                <c:pt idx="631">
                  <c:v>0.674194817996982</c:v>
                </c:pt>
                <c:pt idx="632">
                  <c:v>0.56437036896937498</c:v>
                </c:pt>
                <c:pt idx="633">
                  <c:v>0.692003781288693</c:v>
                </c:pt>
                <c:pt idx="634">
                  <c:v>0.72899761896917403</c:v>
                </c:pt>
                <c:pt idx="635">
                  <c:v>1.46994165609233</c:v>
                </c:pt>
                <c:pt idx="636">
                  <c:v>1.5205052037655</c:v>
                </c:pt>
                <c:pt idx="637">
                  <c:v>1.5874632922062499</c:v>
                </c:pt>
                <c:pt idx="638">
                  <c:v>5.9676092739770099E-3</c:v>
                </c:pt>
                <c:pt idx="639">
                  <c:v>-0.35972318696098898</c:v>
                </c:pt>
                <c:pt idx="640">
                  <c:v>3.5361838200272602</c:v>
                </c:pt>
                <c:pt idx="641">
                  <c:v>2.9578220193183302</c:v>
                </c:pt>
                <c:pt idx="642">
                  <c:v>1.48977314813513</c:v>
                </c:pt>
                <c:pt idx="643">
                  <c:v>1.8872224380538301</c:v>
                </c:pt>
                <c:pt idx="644">
                  <c:v>2.9805559463187499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F5-4F4D-A148-6699BBB39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0332256"/>
        <c:axId val="680333088"/>
      </c:scatterChart>
      <c:valAx>
        <c:axId val="680332256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333088"/>
        <c:crosses val="autoZero"/>
        <c:crossBetween val="midCat"/>
        <c:majorUnit val="1"/>
      </c:valAx>
      <c:valAx>
        <c:axId val="68033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332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8410837028385777"/>
          <c:y val="3.4180087612443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433988520447681"/>
          <c:w val="0.89653018372703408"/>
          <c:h val="0.74920192412654663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grupo_partjovens_graficos!$K$3</c:f>
              <c:strCache>
                <c:ptCount val="1"/>
                <c:pt idx="0">
                  <c:v>var_perc_sim_nota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grupo_partjovens_graficos!$J$4:$J$648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grupo_partjovens_graficos!$K$4:$K$648</c:f>
              <c:numCache>
                <c:formatCode>General</c:formatCode>
                <c:ptCount val="645"/>
                <c:pt idx="0">
                  <c:v>0.48535875647216398</c:v>
                </c:pt>
                <c:pt idx="1">
                  <c:v>1.2359805375933</c:v>
                </c:pt>
                <c:pt idx="2">
                  <c:v>1.39984592641672</c:v>
                </c:pt>
                <c:pt idx="3">
                  <c:v>7.3462995677921699</c:v>
                </c:pt>
                <c:pt idx="4">
                  <c:v>2.8488072829944602</c:v>
                </c:pt>
                <c:pt idx="5">
                  <c:v>1.4152538131076799</c:v>
                </c:pt>
                <c:pt idx="6">
                  <c:v>1.49305994079341</c:v>
                </c:pt>
                <c:pt idx="7">
                  <c:v>0.81646754677399302</c:v>
                </c:pt>
                <c:pt idx="8">
                  <c:v>-9.1241274947181598E-3</c:v>
                </c:pt>
                <c:pt idx="9">
                  <c:v>2.9835362230598799</c:v>
                </c:pt>
                <c:pt idx="10">
                  <c:v>2.3694558354386901</c:v>
                </c:pt>
                <c:pt idx="11">
                  <c:v>0.88981570334201499</c:v>
                </c:pt>
                <c:pt idx="12">
                  <c:v>5.4984751726293499</c:v>
                </c:pt>
                <c:pt idx="13">
                  <c:v>1.22786250706252</c:v>
                </c:pt>
                <c:pt idx="14">
                  <c:v>6.1969680746992903</c:v>
                </c:pt>
                <c:pt idx="15">
                  <c:v>2.06985334664195</c:v>
                </c:pt>
                <c:pt idx="16">
                  <c:v>0.82424891140289702</c:v>
                </c:pt>
                <c:pt idx="17">
                  <c:v>3.9919332927314999</c:v>
                </c:pt>
                <c:pt idx="18">
                  <c:v>2.3383855173515999</c:v>
                </c:pt>
                <c:pt idx="19">
                  <c:v>0.70799267160367996</c:v>
                </c:pt>
                <c:pt idx="20">
                  <c:v>5.0381840953165904</c:v>
                </c:pt>
                <c:pt idx="21">
                  <c:v>0.469995034081227</c:v>
                </c:pt>
                <c:pt idx="22">
                  <c:v>1.3456004497367099E-2</c:v>
                </c:pt>
                <c:pt idx="23">
                  <c:v>1.8344102753142499</c:v>
                </c:pt>
                <c:pt idx="24">
                  <c:v>0.58714077740491899</c:v>
                </c:pt>
                <c:pt idx="25">
                  <c:v>3.73183453574979</c:v>
                </c:pt>
                <c:pt idx="26">
                  <c:v>1.17849191465047</c:v>
                </c:pt>
                <c:pt idx="27">
                  <c:v>7.6888782679237</c:v>
                </c:pt>
                <c:pt idx="28">
                  <c:v>0.777284009141326</c:v>
                </c:pt>
                <c:pt idx="29">
                  <c:v>0.36244274279379302</c:v>
                </c:pt>
                <c:pt idx="30">
                  <c:v>2.4868169153623101</c:v>
                </c:pt>
                <c:pt idx="31">
                  <c:v>7.1024918577847904</c:v>
                </c:pt>
                <c:pt idx="32">
                  <c:v>4.4634049090752299</c:v>
                </c:pt>
                <c:pt idx="33">
                  <c:v>1.7624889840293001</c:v>
                </c:pt>
                <c:pt idx="34">
                  <c:v>1.1280111455600701</c:v>
                </c:pt>
                <c:pt idx="35">
                  <c:v>2.4728557416482801</c:v>
                </c:pt>
                <c:pt idx="36">
                  <c:v>9.7080157554836899E-2</c:v>
                </c:pt>
                <c:pt idx="37">
                  <c:v>0.48452932595867798</c:v>
                </c:pt>
                <c:pt idx="38">
                  <c:v>3.4718365772854902</c:v>
                </c:pt>
                <c:pt idx="39">
                  <c:v>3.0012667251461602</c:v>
                </c:pt>
                <c:pt idx="40">
                  <c:v>2.0897158699893001</c:v>
                </c:pt>
                <c:pt idx="41">
                  <c:v>0.50519203898823695</c:v>
                </c:pt>
                <c:pt idx="42">
                  <c:v>1.36843699643119</c:v>
                </c:pt>
                <c:pt idx="43">
                  <c:v>7.5919806345816001</c:v>
                </c:pt>
                <c:pt idx="44">
                  <c:v>1.4668011478722101</c:v>
                </c:pt>
                <c:pt idx="45">
                  <c:v>2.8330719698413498</c:v>
                </c:pt>
                <c:pt idx="46">
                  <c:v>3.4887601890040201</c:v>
                </c:pt>
                <c:pt idx="47">
                  <c:v>2.0977005089035599</c:v>
                </c:pt>
                <c:pt idx="48">
                  <c:v>0.954324236708882</c:v>
                </c:pt>
                <c:pt idx="49">
                  <c:v>0.53851996646962597</c:v>
                </c:pt>
                <c:pt idx="50">
                  <c:v>0.91915973005163099</c:v>
                </c:pt>
                <c:pt idx="51">
                  <c:v>3.5724213596608498</c:v>
                </c:pt>
                <c:pt idx="52">
                  <c:v>0.97851109670894498</c:v>
                </c:pt>
                <c:pt idx="53">
                  <c:v>7.8258651536968404</c:v>
                </c:pt>
                <c:pt idx="54">
                  <c:v>1.6702853965126001</c:v>
                </c:pt>
                <c:pt idx="55">
                  <c:v>2.0867908597131302</c:v>
                </c:pt>
                <c:pt idx="56">
                  <c:v>2.20396116104958</c:v>
                </c:pt>
                <c:pt idx="57">
                  <c:v>2.6829406290325699</c:v>
                </c:pt>
                <c:pt idx="58">
                  <c:v>1.9460084758292799</c:v>
                </c:pt>
                <c:pt idx="59">
                  <c:v>1.7924147381845501</c:v>
                </c:pt>
                <c:pt idx="60">
                  <c:v>2.7741163301813501</c:v>
                </c:pt>
                <c:pt idx="61">
                  <c:v>0.36617123543762198</c:v>
                </c:pt>
                <c:pt idx="62">
                  <c:v>2.2338151180858001</c:v>
                </c:pt>
                <c:pt idx="63">
                  <c:v>2.5618068049158</c:v>
                </c:pt>
                <c:pt idx="64">
                  <c:v>0.45106933251815801</c:v>
                </c:pt>
                <c:pt idx="65">
                  <c:v>2.3827362606197799</c:v>
                </c:pt>
                <c:pt idx="66">
                  <c:v>3.1039363000799298</c:v>
                </c:pt>
                <c:pt idx="67">
                  <c:v>0.821629470817406</c:v>
                </c:pt>
                <c:pt idx="68">
                  <c:v>2.1500575535529798</c:v>
                </c:pt>
                <c:pt idx="69">
                  <c:v>1.0823709711949401</c:v>
                </c:pt>
                <c:pt idx="70">
                  <c:v>8.0778816925722605</c:v>
                </c:pt>
                <c:pt idx="71">
                  <c:v>8.7515981488465897</c:v>
                </c:pt>
                <c:pt idx="72">
                  <c:v>1.7316337591532101</c:v>
                </c:pt>
                <c:pt idx="73">
                  <c:v>4.1769963092670999</c:v>
                </c:pt>
                <c:pt idx="74">
                  <c:v>0.58672570071077801</c:v>
                </c:pt>
                <c:pt idx="75">
                  <c:v>1.6082933784456901</c:v>
                </c:pt>
                <c:pt idx="76">
                  <c:v>0.41096954242314998</c:v>
                </c:pt>
                <c:pt idx="77">
                  <c:v>2.76063407040699</c:v>
                </c:pt>
                <c:pt idx="78">
                  <c:v>0.36145509757479599</c:v>
                </c:pt>
                <c:pt idx="79">
                  <c:v>1.03586393564401</c:v>
                </c:pt>
                <c:pt idx="80">
                  <c:v>3.80462713442556</c:v>
                </c:pt>
                <c:pt idx="81">
                  <c:v>3.3626147085297799</c:v>
                </c:pt>
                <c:pt idx="82">
                  <c:v>0.867894531573283</c:v>
                </c:pt>
                <c:pt idx="83">
                  <c:v>0.63206653035445404</c:v>
                </c:pt>
                <c:pt idx="84">
                  <c:v>2.0403064303175298</c:v>
                </c:pt>
                <c:pt idx="85">
                  <c:v>2.4348094662824602</c:v>
                </c:pt>
                <c:pt idx="86">
                  <c:v>1.0573080829636301</c:v>
                </c:pt>
                <c:pt idx="87">
                  <c:v>2.5149144589984598</c:v>
                </c:pt>
                <c:pt idx="88">
                  <c:v>0.97222274036345502</c:v>
                </c:pt>
                <c:pt idx="89">
                  <c:v>0.47799846926002398</c:v>
                </c:pt>
                <c:pt idx="90">
                  <c:v>0.58079078591991895</c:v>
                </c:pt>
                <c:pt idx="91">
                  <c:v>-0.75917252085466602</c:v>
                </c:pt>
                <c:pt idx="92">
                  <c:v>1.0049037183221701</c:v>
                </c:pt>
                <c:pt idx="93">
                  <c:v>1.6063050605232501</c:v>
                </c:pt>
                <c:pt idx="94">
                  <c:v>1.6585219277963099</c:v>
                </c:pt>
                <c:pt idx="95">
                  <c:v>1.0054220144393899</c:v>
                </c:pt>
                <c:pt idx="96">
                  <c:v>1.8516611013214901</c:v>
                </c:pt>
                <c:pt idx="97">
                  <c:v>2.2362008655723602</c:v>
                </c:pt>
                <c:pt idx="98">
                  <c:v>0.59504700556068402</c:v>
                </c:pt>
                <c:pt idx="99">
                  <c:v>3.1710884809720699</c:v>
                </c:pt>
                <c:pt idx="100">
                  <c:v>0.24849658920574799</c:v>
                </c:pt>
                <c:pt idx="101">
                  <c:v>5.3409296926727903</c:v>
                </c:pt>
                <c:pt idx="102">
                  <c:v>4.4435891500774902</c:v>
                </c:pt>
                <c:pt idx="103">
                  <c:v>2.3022147618467201</c:v>
                </c:pt>
                <c:pt idx="104">
                  <c:v>-0.24285942542446101</c:v>
                </c:pt>
                <c:pt idx="105">
                  <c:v>-3.9496654372202802E-2</c:v>
                </c:pt>
                <c:pt idx="106">
                  <c:v>4.4334654478268103</c:v>
                </c:pt>
                <c:pt idx="107">
                  <c:v>4.9757528448922796</c:v>
                </c:pt>
                <c:pt idx="108">
                  <c:v>1.5118558651318099</c:v>
                </c:pt>
                <c:pt idx="109">
                  <c:v>1.6452772418723101</c:v>
                </c:pt>
                <c:pt idx="110">
                  <c:v>0.61777679668581098</c:v>
                </c:pt>
                <c:pt idx="111">
                  <c:v>0.62378050572937904</c:v>
                </c:pt>
                <c:pt idx="112">
                  <c:v>2.1940121834711901</c:v>
                </c:pt>
                <c:pt idx="113">
                  <c:v>1.6568582968121699</c:v>
                </c:pt>
                <c:pt idx="114">
                  <c:v>0.61344279315969197</c:v>
                </c:pt>
                <c:pt idx="115">
                  <c:v>1.0837749310096001</c:v>
                </c:pt>
                <c:pt idx="116">
                  <c:v>2.7464772144305298</c:v>
                </c:pt>
                <c:pt idx="117">
                  <c:v>2.75885654707883</c:v>
                </c:pt>
                <c:pt idx="118">
                  <c:v>-3.0417932820932599E-3</c:v>
                </c:pt>
                <c:pt idx="119">
                  <c:v>3.1349260207769598</c:v>
                </c:pt>
                <c:pt idx="120">
                  <c:v>4.42083989135359</c:v>
                </c:pt>
                <c:pt idx="121">
                  <c:v>3.93937250102916</c:v>
                </c:pt>
                <c:pt idx="122">
                  <c:v>1.0809588162302699</c:v>
                </c:pt>
                <c:pt idx="123">
                  <c:v>1.6771777999947499</c:v>
                </c:pt>
                <c:pt idx="124">
                  <c:v>2.7151384035588499</c:v>
                </c:pt>
                <c:pt idx="125">
                  <c:v>1.18389858909755</c:v>
                </c:pt>
                <c:pt idx="126">
                  <c:v>1.7735767044692401</c:v>
                </c:pt>
                <c:pt idx="127">
                  <c:v>6.3631173377148897</c:v>
                </c:pt>
                <c:pt idx="128">
                  <c:v>4.1723052150703897E-2</c:v>
                </c:pt>
                <c:pt idx="129">
                  <c:v>1.1117564646959901</c:v>
                </c:pt>
                <c:pt idx="130">
                  <c:v>0.407511991975264</c:v>
                </c:pt>
                <c:pt idx="131">
                  <c:v>-8.0384337939513897E-2</c:v>
                </c:pt>
                <c:pt idx="132">
                  <c:v>4.4137956132039198E-2</c:v>
                </c:pt>
                <c:pt idx="133">
                  <c:v>-0.18805727677659001</c:v>
                </c:pt>
                <c:pt idx="134">
                  <c:v>1.4742330032759401</c:v>
                </c:pt>
                <c:pt idx="135">
                  <c:v>-0.15805456686240299</c:v>
                </c:pt>
                <c:pt idx="136">
                  <c:v>-1.16294489562772E-2</c:v>
                </c:pt>
                <c:pt idx="137">
                  <c:v>0.18927595390162699</c:v>
                </c:pt>
                <c:pt idx="138">
                  <c:v>0.27305036537008498</c:v>
                </c:pt>
                <c:pt idx="139">
                  <c:v>-0.13229483246061499</c:v>
                </c:pt>
                <c:pt idx="140">
                  <c:v>2.3530105823085699E-2</c:v>
                </c:pt>
                <c:pt idx="141">
                  <c:v>-2.1943579103635501E-2</c:v>
                </c:pt>
                <c:pt idx="142">
                  <c:v>1.2530270242789201</c:v>
                </c:pt>
                <c:pt idx="143">
                  <c:v>0.468648585219194</c:v>
                </c:pt>
                <c:pt idx="144">
                  <c:v>0.86666234109706797</c:v>
                </c:pt>
                <c:pt idx="145">
                  <c:v>-3.16484519668618E-2</c:v>
                </c:pt>
                <c:pt idx="146">
                  <c:v>2.44441946349865</c:v>
                </c:pt>
                <c:pt idx="147">
                  <c:v>2.6798823241692999</c:v>
                </c:pt>
                <c:pt idx="148">
                  <c:v>0.16762480062197799</c:v>
                </c:pt>
                <c:pt idx="149">
                  <c:v>-8.1413560220528605E-2</c:v>
                </c:pt>
                <c:pt idx="150">
                  <c:v>2.3780899406529401</c:v>
                </c:pt>
                <c:pt idx="151">
                  <c:v>0.56264515240296897</c:v>
                </c:pt>
                <c:pt idx="152">
                  <c:v>1.9606927420132101</c:v>
                </c:pt>
                <c:pt idx="153">
                  <c:v>0.19453611363749401</c:v>
                </c:pt>
                <c:pt idx="154">
                  <c:v>0.98233678505154798</c:v>
                </c:pt>
                <c:pt idx="155">
                  <c:v>0.26944509932108301</c:v>
                </c:pt>
                <c:pt idx="156">
                  <c:v>1.0433426599556099</c:v>
                </c:pt>
                <c:pt idx="157">
                  <c:v>4.2488639467849696</c:v>
                </c:pt>
                <c:pt idx="158">
                  <c:v>1.3504334833231799</c:v>
                </c:pt>
                <c:pt idx="159">
                  <c:v>1.33847056475599</c:v>
                </c:pt>
                <c:pt idx="160">
                  <c:v>9.6205624785248398E-2</c:v>
                </c:pt>
                <c:pt idx="161">
                  <c:v>2.7385652555361002</c:v>
                </c:pt>
                <c:pt idx="162">
                  <c:v>6.3632547355485694E-2</c:v>
                </c:pt>
                <c:pt idx="163">
                  <c:v>0.29965266121867701</c:v>
                </c:pt>
                <c:pt idx="164">
                  <c:v>0.22480188773043</c:v>
                </c:pt>
                <c:pt idx="165">
                  <c:v>0.26917791779588002</c:v>
                </c:pt>
                <c:pt idx="166">
                  <c:v>-4.82474671324594E-2</c:v>
                </c:pt>
                <c:pt idx="167">
                  <c:v>0.38986605791154899</c:v>
                </c:pt>
                <c:pt idx="168">
                  <c:v>2.1617982282509001</c:v>
                </c:pt>
                <c:pt idx="169">
                  <c:v>0.12081121077332101</c:v>
                </c:pt>
                <c:pt idx="170">
                  <c:v>3.18440588963256</c:v>
                </c:pt>
                <c:pt idx="171">
                  <c:v>2.52864165620896</c:v>
                </c:pt>
                <c:pt idx="172">
                  <c:v>0.77816074779850097</c:v>
                </c:pt>
                <c:pt idx="173">
                  <c:v>2.3729700056583898</c:v>
                </c:pt>
                <c:pt idx="174">
                  <c:v>-9.2808974418463492E-3</c:v>
                </c:pt>
                <c:pt idx="175">
                  <c:v>0.38856342740451399</c:v>
                </c:pt>
                <c:pt idx="176">
                  <c:v>2.05019919593755E-2</c:v>
                </c:pt>
                <c:pt idx="177">
                  <c:v>1.5718108981210901</c:v>
                </c:pt>
                <c:pt idx="178">
                  <c:v>-2.4248677379411599E-2</c:v>
                </c:pt>
                <c:pt idx="179">
                  <c:v>1.6133528365711101</c:v>
                </c:pt>
                <c:pt idx="180">
                  <c:v>-7.6097609787450393E-2</c:v>
                </c:pt>
                <c:pt idx="181">
                  <c:v>0.23698529151740899</c:v>
                </c:pt>
                <c:pt idx="182">
                  <c:v>2.0462574689413802</c:v>
                </c:pt>
                <c:pt idx="183">
                  <c:v>-3.1798564827036101E-2</c:v>
                </c:pt>
                <c:pt idx="184">
                  <c:v>1.30352167855709</c:v>
                </c:pt>
                <c:pt idx="185">
                  <c:v>4.5940810593950303</c:v>
                </c:pt>
                <c:pt idx="186">
                  <c:v>0.53849177850403696</c:v>
                </c:pt>
                <c:pt idx="187">
                  <c:v>0.62136789488856103</c:v>
                </c:pt>
                <c:pt idx="188">
                  <c:v>2.6960856953513699</c:v>
                </c:pt>
                <c:pt idx="189">
                  <c:v>-0.13828213541467799</c:v>
                </c:pt>
                <c:pt idx="190">
                  <c:v>0.36632822153077699</c:v>
                </c:pt>
                <c:pt idx="191">
                  <c:v>2.31317892907912</c:v>
                </c:pt>
                <c:pt idx="192">
                  <c:v>8.2322481019299606E-2</c:v>
                </c:pt>
                <c:pt idx="193">
                  <c:v>3.8829416623732298</c:v>
                </c:pt>
                <c:pt idx="194">
                  <c:v>-9.4750985989361103E-3</c:v>
                </c:pt>
                <c:pt idx="195">
                  <c:v>-7.0261766571257905E-2</c:v>
                </c:pt>
                <c:pt idx="196">
                  <c:v>0.16392925786881099</c:v>
                </c:pt>
                <c:pt idx="197">
                  <c:v>0.66879292694069303</c:v>
                </c:pt>
                <c:pt idx="198">
                  <c:v>0.52412337187120706</c:v>
                </c:pt>
                <c:pt idx="199">
                  <c:v>1.00198114692829</c:v>
                </c:pt>
                <c:pt idx="200">
                  <c:v>0.62404640779863396</c:v>
                </c:pt>
                <c:pt idx="201">
                  <c:v>0.28636884421832198</c:v>
                </c:pt>
                <c:pt idx="202">
                  <c:v>4.2968962320420099</c:v>
                </c:pt>
                <c:pt idx="203">
                  <c:v>7.2825985114340699E-2</c:v>
                </c:pt>
                <c:pt idx="204">
                  <c:v>2.6143383161704601</c:v>
                </c:pt>
                <c:pt idx="205">
                  <c:v>0.19897561290803001</c:v>
                </c:pt>
                <c:pt idx="206">
                  <c:v>1.92250718194598</c:v>
                </c:pt>
                <c:pt idx="207">
                  <c:v>3.6141501123414801</c:v>
                </c:pt>
                <c:pt idx="208">
                  <c:v>1.99328427941789</c:v>
                </c:pt>
                <c:pt idx="209">
                  <c:v>2.08634472581091</c:v>
                </c:pt>
                <c:pt idx="210">
                  <c:v>7.1757461061011399E-2</c:v>
                </c:pt>
                <c:pt idx="211">
                  <c:v>0.34789201303281703</c:v>
                </c:pt>
                <c:pt idx="212">
                  <c:v>2.18187450033966</c:v>
                </c:pt>
                <c:pt idx="213">
                  <c:v>1.22266906413021</c:v>
                </c:pt>
                <c:pt idx="214">
                  <c:v>1.4069094672334199</c:v>
                </c:pt>
                <c:pt idx="215">
                  <c:v>2.2756428226587202</c:v>
                </c:pt>
                <c:pt idx="216">
                  <c:v>0.27761294689583799</c:v>
                </c:pt>
                <c:pt idx="217">
                  <c:v>7.8443756149410293E-3</c:v>
                </c:pt>
                <c:pt idx="218">
                  <c:v>6.8659900162136699E-3</c:v>
                </c:pt>
                <c:pt idx="219">
                  <c:v>0.19713393185939199</c:v>
                </c:pt>
                <c:pt idx="220">
                  <c:v>0.47260219234411899</c:v>
                </c:pt>
                <c:pt idx="221">
                  <c:v>1.0011246130331199</c:v>
                </c:pt>
                <c:pt idx="222">
                  <c:v>5.0374413467279098</c:v>
                </c:pt>
                <c:pt idx="223">
                  <c:v>2.1442390599461398</c:v>
                </c:pt>
                <c:pt idx="224">
                  <c:v>-0.15844989413559801</c:v>
                </c:pt>
                <c:pt idx="225">
                  <c:v>2.08484599882628</c:v>
                </c:pt>
                <c:pt idx="226">
                  <c:v>0.60761805541251601</c:v>
                </c:pt>
                <c:pt idx="227">
                  <c:v>0.69468492012358096</c:v>
                </c:pt>
                <c:pt idx="228">
                  <c:v>2.2078330738997201</c:v>
                </c:pt>
                <c:pt idx="229">
                  <c:v>0.46729701237013099</c:v>
                </c:pt>
                <c:pt idx="230">
                  <c:v>-7.5308768392235104E-2</c:v>
                </c:pt>
                <c:pt idx="231">
                  <c:v>1.8045799351491201</c:v>
                </c:pt>
                <c:pt idx="232">
                  <c:v>6.9824761424274104</c:v>
                </c:pt>
                <c:pt idx="233">
                  <c:v>0.73431919897676401</c:v>
                </c:pt>
                <c:pt idx="234">
                  <c:v>0.86607042185014005</c:v>
                </c:pt>
                <c:pt idx="235">
                  <c:v>3.21764008206465</c:v>
                </c:pt>
                <c:pt idx="236">
                  <c:v>2.60428630886544</c:v>
                </c:pt>
                <c:pt idx="237">
                  <c:v>0.10192156084969101</c:v>
                </c:pt>
                <c:pt idx="238">
                  <c:v>3.1869336373137802</c:v>
                </c:pt>
                <c:pt idx="239">
                  <c:v>0.29543106594225399</c:v>
                </c:pt>
                <c:pt idx="240">
                  <c:v>0.64536579087982904</c:v>
                </c:pt>
                <c:pt idx="241">
                  <c:v>-0.22856391861060499</c:v>
                </c:pt>
                <c:pt idx="242">
                  <c:v>2.86136515115719</c:v>
                </c:pt>
                <c:pt idx="243">
                  <c:v>2.9419151339958098</c:v>
                </c:pt>
                <c:pt idx="244">
                  <c:v>1.9033824965013899</c:v>
                </c:pt>
                <c:pt idx="245">
                  <c:v>-0.14124750715320999</c:v>
                </c:pt>
                <c:pt idx="246">
                  <c:v>4.0365616924541999E-2</c:v>
                </c:pt>
                <c:pt idx="247">
                  <c:v>4.7592655942253304</c:v>
                </c:pt>
                <c:pt idx="248">
                  <c:v>0.123617570283477</c:v>
                </c:pt>
                <c:pt idx="249">
                  <c:v>-0.19912197453841299</c:v>
                </c:pt>
                <c:pt idx="250">
                  <c:v>0.81504748581907405</c:v>
                </c:pt>
                <c:pt idx="251">
                  <c:v>0.119883062685626</c:v>
                </c:pt>
                <c:pt idx="252">
                  <c:v>1.0829772515170399</c:v>
                </c:pt>
                <c:pt idx="253">
                  <c:v>0.42498282772995499</c:v>
                </c:pt>
                <c:pt idx="254">
                  <c:v>3.2918617648580799</c:v>
                </c:pt>
                <c:pt idx="255">
                  <c:v>4.3801153181483601</c:v>
                </c:pt>
                <c:pt idx="256">
                  <c:v>1.67876701397074</c:v>
                </c:pt>
                <c:pt idx="257">
                  <c:v>1.29649797883469</c:v>
                </c:pt>
                <c:pt idx="258">
                  <c:v>1.59157067465665</c:v>
                </c:pt>
                <c:pt idx="259">
                  <c:v>0.61001859558278304</c:v>
                </c:pt>
                <c:pt idx="260">
                  <c:v>1.88213637200683</c:v>
                </c:pt>
                <c:pt idx="261">
                  <c:v>0.99908662694596995</c:v>
                </c:pt>
                <c:pt idx="262">
                  <c:v>2.6486288676012602</c:v>
                </c:pt>
                <c:pt idx="263">
                  <c:v>0.47006013207644498</c:v>
                </c:pt>
                <c:pt idx="264">
                  <c:v>0.38841520653455902</c:v>
                </c:pt>
                <c:pt idx="265">
                  <c:v>2.9334249213962802</c:v>
                </c:pt>
                <c:pt idx="266">
                  <c:v>-4.83909881476835E-2</c:v>
                </c:pt>
                <c:pt idx="267">
                  <c:v>0.76538336442112098</c:v>
                </c:pt>
                <c:pt idx="268">
                  <c:v>-3.5664737614693201E-2</c:v>
                </c:pt>
                <c:pt idx="269">
                  <c:v>-0.12316779729166299</c:v>
                </c:pt>
                <c:pt idx="270">
                  <c:v>1.3888334941203</c:v>
                </c:pt>
                <c:pt idx="271">
                  <c:v>0.66843003597405604</c:v>
                </c:pt>
                <c:pt idx="272">
                  <c:v>2.24377238566924</c:v>
                </c:pt>
                <c:pt idx="273">
                  <c:v>0.37648262968833202</c:v>
                </c:pt>
                <c:pt idx="274">
                  <c:v>-0.21761839521507201</c:v>
                </c:pt>
                <c:pt idx="275">
                  <c:v>1.9486061948951201</c:v>
                </c:pt>
                <c:pt idx="276">
                  <c:v>2.84078846137206E-2</c:v>
                </c:pt>
                <c:pt idx="277">
                  <c:v>0.722891631069284</c:v>
                </c:pt>
                <c:pt idx="278">
                  <c:v>0.22579113489894201</c:v>
                </c:pt>
                <c:pt idx="279">
                  <c:v>0.94075570311526702</c:v>
                </c:pt>
                <c:pt idx="280">
                  <c:v>-0.132512577411146</c:v>
                </c:pt>
                <c:pt idx="281">
                  <c:v>-0.160653139116295</c:v>
                </c:pt>
                <c:pt idx="282">
                  <c:v>1.6950498657722</c:v>
                </c:pt>
                <c:pt idx="283">
                  <c:v>0.23328585064528201</c:v>
                </c:pt>
                <c:pt idx="284">
                  <c:v>-0.17726950840996</c:v>
                </c:pt>
                <c:pt idx="285">
                  <c:v>0.78554024788893395</c:v>
                </c:pt>
                <c:pt idx="286">
                  <c:v>1.4561365121263401</c:v>
                </c:pt>
                <c:pt idx="287">
                  <c:v>-0.19550847759793399</c:v>
                </c:pt>
                <c:pt idx="288">
                  <c:v>0.19390992764413101</c:v>
                </c:pt>
                <c:pt idx="289">
                  <c:v>6.7386882721275895E-2</c:v>
                </c:pt>
                <c:pt idx="290">
                  <c:v>1.8835268150345601</c:v>
                </c:pt>
                <c:pt idx="291">
                  <c:v>0.39546295179664198</c:v>
                </c:pt>
                <c:pt idx="292">
                  <c:v>0.65046657642193595</c:v>
                </c:pt>
                <c:pt idx="293">
                  <c:v>0.46233414700600201</c:v>
                </c:pt>
                <c:pt idx="294">
                  <c:v>0.146217525546668</c:v>
                </c:pt>
                <c:pt idx="295">
                  <c:v>1.5804907753181801</c:v>
                </c:pt>
                <c:pt idx="296">
                  <c:v>0.82041715940154503</c:v>
                </c:pt>
                <c:pt idx="297">
                  <c:v>-4.19299678504279E-2</c:v>
                </c:pt>
                <c:pt idx="298">
                  <c:v>-0.19405459231125599</c:v>
                </c:pt>
                <c:pt idx="299">
                  <c:v>0.42627345904601899</c:v>
                </c:pt>
                <c:pt idx="300">
                  <c:v>2.0987813819978198</c:v>
                </c:pt>
                <c:pt idx="301">
                  <c:v>2.3387765666286602</c:v>
                </c:pt>
                <c:pt idx="302">
                  <c:v>1.6723115451243002E-2</c:v>
                </c:pt>
                <c:pt idx="303">
                  <c:v>0.43161975337309699</c:v>
                </c:pt>
                <c:pt idx="304">
                  <c:v>-0.113918043887742</c:v>
                </c:pt>
                <c:pt idx="305">
                  <c:v>3.2977260665938899</c:v>
                </c:pt>
                <c:pt idx="306">
                  <c:v>1.00254645932439</c:v>
                </c:pt>
                <c:pt idx="307">
                  <c:v>1.6141509922675199</c:v>
                </c:pt>
                <c:pt idx="308">
                  <c:v>0.11866469254022</c:v>
                </c:pt>
                <c:pt idx="309">
                  <c:v>-0.31652300627485602</c:v>
                </c:pt>
                <c:pt idx="310">
                  <c:v>1.4514788059585999</c:v>
                </c:pt>
                <c:pt idx="311">
                  <c:v>3.15416472225948</c:v>
                </c:pt>
                <c:pt idx="312">
                  <c:v>-0.12900439507543299</c:v>
                </c:pt>
                <c:pt idx="313">
                  <c:v>4.9818833366771003</c:v>
                </c:pt>
                <c:pt idx="314">
                  <c:v>0.95893676765827396</c:v>
                </c:pt>
                <c:pt idx="315">
                  <c:v>0.94898147107234299</c:v>
                </c:pt>
                <c:pt idx="316">
                  <c:v>0.41420486643019699</c:v>
                </c:pt>
                <c:pt idx="317">
                  <c:v>2.09825643974089</c:v>
                </c:pt>
                <c:pt idx="318">
                  <c:v>-0.110334217516108</c:v>
                </c:pt>
                <c:pt idx="319">
                  <c:v>4.3093066337532598E-2</c:v>
                </c:pt>
                <c:pt idx="320">
                  <c:v>-0.12338963533920801</c:v>
                </c:pt>
                <c:pt idx="321">
                  <c:v>-0.13696394792234701</c:v>
                </c:pt>
                <c:pt idx="322">
                  <c:v>2.4164199175935499</c:v>
                </c:pt>
                <c:pt idx="323">
                  <c:v>4.0799169488127296</c:v>
                </c:pt>
                <c:pt idx="324">
                  <c:v>0.93025372855336297</c:v>
                </c:pt>
                <c:pt idx="325">
                  <c:v>0.42039958797978</c:v>
                </c:pt>
                <c:pt idx="326">
                  <c:v>5.5205167017025101</c:v>
                </c:pt>
                <c:pt idx="327">
                  <c:v>2.6034755634920699E-2</c:v>
                </c:pt>
                <c:pt idx="328">
                  <c:v>1.70041038854543</c:v>
                </c:pt>
                <c:pt idx="329">
                  <c:v>0.23144838012167401</c:v>
                </c:pt>
                <c:pt idx="330">
                  <c:v>-6.17738991846618E-2</c:v>
                </c:pt>
                <c:pt idx="331">
                  <c:v>8.0084520537677603E-2</c:v>
                </c:pt>
                <c:pt idx="332">
                  <c:v>4.6546753328408501</c:v>
                </c:pt>
                <c:pt idx="333">
                  <c:v>0.58019572871827096</c:v>
                </c:pt>
                <c:pt idx="334">
                  <c:v>2.2430346843287601</c:v>
                </c:pt>
                <c:pt idx="335">
                  <c:v>6.50302851469083</c:v>
                </c:pt>
                <c:pt idx="336">
                  <c:v>0.87869099539686601</c:v>
                </c:pt>
                <c:pt idx="337">
                  <c:v>0.19380221761229199</c:v>
                </c:pt>
                <c:pt idx="338">
                  <c:v>-2.11812933710568E-2</c:v>
                </c:pt>
                <c:pt idx="339">
                  <c:v>2.0472741101157199</c:v>
                </c:pt>
                <c:pt idx="340">
                  <c:v>9.6402533078271194E-2</c:v>
                </c:pt>
                <c:pt idx="341">
                  <c:v>6.2335495204911502E-2</c:v>
                </c:pt>
                <c:pt idx="342">
                  <c:v>6.0969416913993904</c:v>
                </c:pt>
                <c:pt idx="343">
                  <c:v>0.323555222206108</c:v>
                </c:pt>
                <c:pt idx="344">
                  <c:v>0.41310194063349398</c:v>
                </c:pt>
                <c:pt idx="345">
                  <c:v>1.5797533972116899</c:v>
                </c:pt>
                <c:pt idx="346">
                  <c:v>2.72787140471227E-3</c:v>
                </c:pt>
                <c:pt idx="347">
                  <c:v>0.41786567321634599</c:v>
                </c:pt>
                <c:pt idx="348">
                  <c:v>-0.12607576135934101</c:v>
                </c:pt>
                <c:pt idx="349">
                  <c:v>0.23316650442096401</c:v>
                </c:pt>
                <c:pt idx="350">
                  <c:v>1.6541641142666801</c:v>
                </c:pt>
                <c:pt idx="351">
                  <c:v>0.107324784184762</c:v>
                </c:pt>
                <c:pt idx="352">
                  <c:v>4.4815675656995103E-2</c:v>
                </c:pt>
                <c:pt idx="353">
                  <c:v>1.9094221568529099</c:v>
                </c:pt>
                <c:pt idx="354">
                  <c:v>1.01662142030076</c:v>
                </c:pt>
                <c:pt idx="355">
                  <c:v>-4.9642362207415601E-2</c:v>
                </c:pt>
                <c:pt idx="356">
                  <c:v>3.1366884636884298</c:v>
                </c:pt>
                <c:pt idx="357">
                  <c:v>3.2285626582326898</c:v>
                </c:pt>
                <c:pt idx="358">
                  <c:v>-0.174590142618819</c:v>
                </c:pt>
                <c:pt idx="359">
                  <c:v>1.05585926934778</c:v>
                </c:pt>
                <c:pt idx="360">
                  <c:v>1.0042631774340101</c:v>
                </c:pt>
                <c:pt idx="361">
                  <c:v>1.00381159340974</c:v>
                </c:pt>
                <c:pt idx="362">
                  <c:v>2.5179275646954999</c:v>
                </c:pt>
                <c:pt idx="363">
                  <c:v>5.2975216304032404</c:v>
                </c:pt>
                <c:pt idx="364">
                  <c:v>0.10775518941104301</c:v>
                </c:pt>
                <c:pt idx="365">
                  <c:v>4.7211751457019099E-2</c:v>
                </c:pt>
                <c:pt idx="366">
                  <c:v>-0.30095649608282798</c:v>
                </c:pt>
                <c:pt idx="367">
                  <c:v>0.80714134191767195</c:v>
                </c:pt>
                <c:pt idx="368">
                  <c:v>-7.3192638072036006E-2</c:v>
                </c:pt>
                <c:pt idx="369">
                  <c:v>0.83394024104239695</c:v>
                </c:pt>
                <c:pt idx="370">
                  <c:v>0.232510399439249</c:v>
                </c:pt>
                <c:pt idx="371">
                  <c:v>3.0678622634560999</c:v>
                </c:pt>
                <c:pt idx="372">
                  <c:v>0.40002891382318101</c:v>
                </c:pt>
                <c:pt idx="373">
                  <c:v>1.3510807388430499</c:v>
                </c:pt>
                <c:pt idx="374">
                  <c:v>0.35585661006562802</c:v>
                </c:pt>
                <c:pt idx="375">
                  <c:v>0.22175229139529201</c:v>
                </c:pt>
                <c:pt idx="376">
                  <c:v>1.52983360904692</c:v>
                </c:pt>
                <c:pt idx="377">
                  <c:v>5.08987651435723</c:v>
                </c:pt>
                <c:pt idx="378">
                  <c:v>-7.0409433054078501E-3</c:v>
                </c:pt>
                <c:pt idx="379">
                  <c:v>1.8581888944226199</c:v>
                </c:pt>
                <c:pt idx="380">
                  <c:v>7.0034747231155103E-2</c:v>
                </c:pt>
                <c:pt idx="381">
                  <c:v>2.2329871513406001</c:v>
                </c:pt>
                <c:pt idx="382">
                  <c:v>2.03061194144993</c:v>
                </c:pt>
                <c:pt idx="383">
                  <c:v>-5.6098442776061998E-2</c:v>
                </c:pt>
                <c:pt idx="384">
                  <c:v>0.44044210474749701</c:v>
                </c:pt>
                <c:pt idx="385">
                  <c:v>1.5680354639264201E-2</c:v>
                </c:pt>
                <c:pt idx="386">
                  <c:v>0.372270918515344</c:v>
                </c:pt>
                <c:pt idx="387">
                  <c:v>-0.121126207307466</c:v>
                </c:pt>
                <c:pt idx="388">
                  <c:v>2.3275798516352302E-2</c:v>
                </c:pt>
                <c:pt idx="389">
                  <c:v>2.5964360698335098</c:v>
                </c:pt>
                <c:pt idx="390">
                  <c:v>0.39228925354560301</c:v>
                </c:pt>
                <c:pt idx="391">
                  <c:v>3.8465931656061398</c:v>
                </c:pt>
                <c:pt idx="392">
                  <c:v>0.29857524708229899</c:v>
                </c:pt>
                <c:pt idx="393">
                  <c:v>0.24842385501399999</c:v>
                </c:pt>
                <c:pt idx="394">
                  <c:v>0.411117627676648</c:v>
                </c:pt>
                <c:pt idx="395">
                  <c:v>1.01189567376393</c:v>
                </c:pt>
                <c:pt idx="396">
                  <c:v>1.0108801899744999</c:v>
                </c:pt>
                <c:pt idx="397">
                  <c:v>0.83016403744028</c:v>
                </c:pt>
                <c:pt idx="398">
                  <c:v>-0.57074959939678105</c:v>
                </c:pt>
                <c:pt idx="399">
                  <c:v>0.245969962962197</c:v>
                </c:pt>
                <c:pt idx="400">
                  <c:v>0.15134922826056299</c:v>
                </c:pt>
                <c:pt idx="401">
                  <c:v>0.56192218832722196</c:v>
                </c:pt>
                <c:pt idx="402">
                  <c:v>1.8829770815331</c:v>
                </c:pt>
                <c:pt idx="403">
                  <c:v>-4.4632588743276601E-3</c:v>
                </c:pt>
                <c:pt idx="404">
                  <c:v>0.18350630620087099</c:v>
                </c:pt>
                <c:pt idx="405">
                  <c:v>1.7354671324089399</c:v>
                </c:pt>
                <c:pt idx="406">
                  <c:v>0.28469971376272801</c:v>
                </c:pt>
                <c:pt idx="407">
                  <c:v>0.115360946393178</c:v>
                </c:pt>
                <c:pt idx="408">
                  <c:v>-6.2490831137318202E-2</c:v>
                </c:pt>
                <c:pt idx="409">
                  <c:v>0.43975137055755398</c:v>
                </c:pt>
                <c:pt idx="410">
                  <c:v>1.4825631775225001</c:v>
                </c:pt>
                <c:pt idx="411">
                  <c:v>2.33317372185404</c:v>
                </c:pt>
                <c:pt idx="412">
                  <c:v>0.44175861262195898</c:v>
                </c:pt>
                <c:pt idx="413">
                  <c:v>0.11531164560252601</c:v>
                </c:pt>
                <c:pt idx="414">
                  <c:v>0.71375994379762997</c:v>
                </c:pt>
                <c:pt idx="415">
                  <c:v>6.7925905836083406E-2</c:v>
                </c:pt>
                <c:pt idx="416">
                  <c:v>1.15203742135633</c:v>
                </c:pt>
                <c:pt idx="417">
                  <c:v>3.6316223524117399</c:v>
                </c:pt>
                <c:pt idx="418">
                  <c:v>1.4327496395556001</c:v>
                </c:pt>
                <c:pt idx="419">
                  <c:v>2.5736065121644698</c:v>
                </c:pt>
                <c:pt idx="420">
                  <c:v>0.22661261271420499</c:v>
                </c:pt>
                <c:pt idx="421">
                  <c:v>-0.172336326676021</c:v>
                </c:pt>
                <c:pt idx="422">
                  <c:v>1.26251190043621</c:v>
                </c:pt>
                <c:pt idx="423">
                  <c:v>0.80596120042726005</c:v>
                </c:pt>
                <c:pt idx="424">
                  <c:v>0.83193074082628005</c:v>
                </c:pt>
                <c:pt idx="425">
                  <c:v>1.2471907152978201</c:v>
                </c:pt>
                <c:pt idx="426">
                  <c:v>0.303610017460062</c:v>
                </c:pt>
                <c:pt idx="427">
                  <c:v>0.79435010372423998</c:v>
                </c:pt>
                <c:pt idx="428">
                  <c:v>1.01436799532749</c:v>
                </c:pt>
                <c:pt idx="429">
                  <c:v>0.387104219346881</c:v>
                </c:pt>
                <c:pt idx="430">
                  <c:v>0.77087595442764301</c:v>
                </c:pt>
                <c:pt idx="431">
                  <c:v>0.91885968241491101</c:v>
                </c:pt>
                <c:pt idx="432">
                  <c:v>-6.4503083287454702E-2</c:v>
                </c:pt>
                <c:pt idx="433">
                  <c:v>0.64434391213304598</c:v>
                </c:pt>
                <c:pt idx="434">
                  <c:v>0.18962348698640599</c:v>
                </c:pt>
                <c:pt idx="435">
                  <c:v>-0.149351680755024</c:v>
                </c:pt>
                <c:pt idx="436">
                  <c:v>0.53610066977883797</c:v>
                </c:pt>
                <c:pt idx="437">
                  <c:v>9.43845608972501E-2</c:v>
                </c:pt>
                <c:pt idx="438">
                  <c:v>9.0240234107691799E-3</c:v>
                </c:pt>
                <c:pt idx="439">
                  <c:v>1.5471821856803201</c:v>
                </c:pt>
                <c:pt idx="440">
                  <c:v>-0.11504532484806899</c:v>
                </c:pt>
                <c:pt idx="441">
                  <c:v>-8.1486054485998799E-2</c:v>
                </c:pt>
                <c:pt idx="442">
                  <c:v>0.73850935351318603</c:v>
                </c:pt>
                <c:pt idx="443">
                  <c:v>5.1614986168056598E-2</c:v>
                </c:pt>
                <c:pt idx="444">
                  <c:v>0.40001998175265302</c:v>
                </c:pt>
                <c:pt idx="445">
                  <c:v>0.129438488764959</c:v>
                </c:pt>
                <c:pt idx="446">
                  <c:v>0.21328680345453599</c:v>
                </c:pt>
                <c:pt idx="447">
                  <c:v>1.6680656462929</c:v>
                </c:pt>
                <c:pt idx="448">
                  <c:v>0.67316582771179101</c:v>
                </c:pt>
                <c:pt idx="449">
                  <c:v>3.4745804173100399</c:v>
                </c:pt>
                <c:pt idx="450">
                  <c:v>0.72508627212806898</c:v>
                </c:pt>
                <c:pt idx="451">
                  <c:v>3.6833722371335198E-2</c:v>
                </c:pt>
                <c:pt idx="452">
                  <c:v>4.9180512267924498E-2</c:v>
                </c:pt>
                <c:pt idx="453">
                  <c:v>0.690200639722372</c:v>
                </c:pt>
                <c:pt idx="454">
                  <c:v>-7.6749717343337007E-2</c:v>
                </c:pt>
                <c:pt idx="455">
                  <c:v>-0.108874557814818</c:v>
                </c:pt>
                <c:pt idx="456">
                  <c:v>0.57323991953439302</c:v>
                </c:pt>
                <c:pt idx="457">
                  <c:v>1.04885061972505</c:v>
                </c:pt>
                <c:pt idx="458">
                  <c:v>2.0357961534629601</c:v>
                </c:pt>
                <c:pt idx="459">
                  <c:v>0.54729247073897902</c:v>
                </c:pt>
                <c:pt idx="460">
                  <c:v>0.83428561356988995</c:v>
                </c:pt>
                <c:pt idx="461">
                  <c:v>0.71408212346677402</c:v>
                </c:pt>
                <c:pt idx="462">
                  <c:v>0.101913473593622</c:v>
                </c:pt>
                <c:pt idx="463">
                  <c:v>4.7495153377416797</c:v>
                </c:pt>
                <c:pt idx="464">
                  <c:v>2.3484157373757801</c:v>
                </c:pt>
                <c:pt idx="465">
                  <c:v>1.0834865563721101</c:v>
                </c:pt>
                <c:pt idx="466">
                  <c:v>1.20076510556764</c:v>
                </c:pt>
                <c:pt idx="467">
                  <c:v>0.86368179774384701</c:v>
                </c:pt>
                <c:pt idx="468">
                  <c:v>0.55491550226735598</c:v>
                </c:pt>
                <c:pt idx="469">
                  <c:v>0.78247612875779105</c:v>
                </c:pt>
                <c:pt idx="470">
                  <c:v>9.0594435935129905E-2</c:v>
                </c:pt>
                <c:pt idx="471">
                  <c:v>1.7400863066761099E-2</c:v>
                </c:pt>
                <c:pt idx="472">
                  <c:v>0.56718923385533704</c:v>
                </c:pt>
                <c:pt idx="473">
                  <c:v>0.26846873582876102</c:v>
                </c:pt>
                <c:pt idx="474">
                  <c:v>0.57403524304707798</c:v>
                </c:pt>
                <c:pt idx="475">
                  <c:v>0.69162486393914302</c:v>
                </c:pt>
                <c:pt idx="476">
                  <c:v>1.7015814408255601</c:v>
                </c:pt>
                <c:pt idx="477">
                  <c:v>2.04233322465803E-2</c:v>
                </c:pt>
                <c:pt idx="478">
                  <c:v>-0.37980407088804302</c:v>
                </c:pt>
                <c:pt idx="479">
                  <c:v>-0.231160782429123</c:v>
                </c:pt>
                <c:pt idx="480">
                  <c:v>0.190378071655362</c:v>
                </c:pt>
                <c:pt idx="481">
                  <c:v>6.9250715736840704E-2</c:v>
                </c:pt>
                <c:pt idx="482">
                  <c:v>0.48166449821893598</c:v>
                </c:pt>
                <c:pt idx="483">
                  <c:v>1.38577004666507</c:v>
                </c:pt>
                <c:pt idx="484">
                  <c:v>-4.3118579973588901E-2</c:v>
                </c:pt>
                <c:pt idx="485">
                  <c:v>2.6718317723575601E-2</c:v>
                </c:pt>
                <c:pt idx="486">
                  <c:v>0.420922933760985</c:v>
                </c:pt>
                <c:pt idx="487">
                  <c:v>2.5013331423888099</c:v>
                </c:pt>
                <c:pt idx="488">
                  <c:v>1.0606010456666899</c:v>
                </c:pt>
                <c:pt idx="489">
                  <c:v>-4.1591269453470801E-3</c:v>
                </c:pt>
                <c:pt idx="490">
                  <c:v>0.234696163871048</c:v>
                </c:pt>
                <c:pt idx="491">
                  <c:v>-7.0361835219354796E-2</c:v>
                </c:pt>
                <c:pt idx="492">
                  <c:v>0.82321308243268498</c:v>
                </c:pt>
                <c:pt idx="493">
                  <c:v>6.9854121045279605E-2</c:v>
                </c:pt>
                <c:pt idx="494">
                  <c:v>0.53477342250163995</c:v>
                </c:pt>
                <c:pt idx="495">
                  <c:v>0.17043905982139401</c:v>
                </c:pt>
                <c:pt idx="496">
                  <c:v>8.5390741523299896E-2</c:v>
                </c:pt>
                <c:pt idx="497">
                  <c:v>3.2876388066573599</c:v>
                </c:pt>
                <c:pt idx="498">
                  <c:v>-0.13710301137473399</c:v>
                </c:pt>
                <c:pt idx="499">
                  <c:v>0.77639032946912301</c:v>
                </c:pt>
                <c:pt idx="500">
                  <c:v>-9.7186035270887094E-2</c:v>
                </c:pt>
                <c:pt idx="501">
                  <c:v>-0.44439785305122698</c:v>
                </c:pt>
                <c:pt idx="502">
                  <c:v>1.19778715910942</c:v>
                </c:pt>
                <c:pt idx="503">
                  <c:v>-1.63740146416398E-2</c:v>
                </c:pt>
                <c:pt idx="504">
                  <c:v>0.32766858580110197</c:v>
                </c:pt>
                <c:pt idx="505">
                  <c:v>1.00258869031705</c:v>
                </c:pt>
                <c:pt idx="506">
                  <c:v>-0.14471393876886801</c:v>
                </c:pt>
                <c:pt idx="507">
                  <c:v>0.65588554559648804</c:v>
                </c:pt>
                <c:pt idx="508">
                  <c:v>2.1716488266898399</c:v>
                </c:pt>
                <c:pt idx="509">
                  <c:v>0.66864216531755605</c:v>
                </c:pt>
                <c:pt idx="510">
                  <c:v>1.08123729098177</c:v>
                </c:pt>
                <c:pt idx="511">
                  <c:v>-5.5159325867379302E-2</c:v>
                </c:pt>
                <c:pt idx="512">
                  <c:v>-0.14052270183277099</c:v>
                </c:pt>
                <c:pt idx="513">
                  <c:v>8.4366906121278404</c:v>
                </c:pt>
                <c:pt idx="514">
                  <c:v>0.50608394496573295</c:v>
                </c:pt>
                <c:pt idx="515">
                  <c:v>0.99010133629438601</c:v>
                </c:pt>
                <c:pt idx="516">
                  <c:v>6.5966440770339502E-2</c:v>
                </c:pt>
                <c:pt idx="517">
                  <c:v>0.435361025725717</c:v>
                </c:pt>
                <c:pt idx="518">
                  <c:v>0.35779290584720502</c:v>
                </c:pt>
                <c:pt idx="519">
                  <c:v>0.161355152465816</c:v>
                </c:pt>
                <c:pt idx="520">
                  <c:v>1.6267210619338199</c:v>
                </c:pt>
                <c:pt idx="521">
                  <c:v>0.34633503234195701</c:v>
                </c:pt>
                <c:pt idx="522">
                  <c:v>-1.9418501810077701E-2</c:v>
                </c:pt>
                <c:pt idx="523">
                  <c:v>0.86983712403678604</c:v>
                </c:pt>
                <c:pt idx="524">
                  <c:v>2.46234466089208</c:v>
                </c:pt>
                <c:pt idx="525">
                  <c:v>0.54776569605860004</c:v>
                </c:pt>
                <c:pt idx="526">
                  <c:v>-8.4674416729409396E-2</c:v>
                </c:pt>
                <c:pt idx="527">
                  <c:v>-0.212397808383088</c:v>
                </c:pt>
                <c:pt idx="528">
                  <c:v>-0.28696982994190801</c:v>
                </c:pt>
                <c:pt idx="529">
                  <c:v>0.76668158597329605</c:v>
                </c:pt>
                <c:pt idx="530">
                  <c:v>3.6090497383495399</c:v>
                </c:pt>
                <c:pt idx="531">
                  <c:v>2.34059121498206</c:v>
                </c:pt>
                <c:pt idx="532">
                  <c:v>0.18329940253739499</c:v>
                </c:pt>
                <c:pt idx="533">
                  <c:v>3.7718369516647303E-2</c:v>
                </c:pt>
                <c:pt idx="534">
                  <c:v>-2.0420667760529702E-2</c:v>
                </c:pt>
                <c:pt idx="535">
                  <c:v>-2.1762652298490601E-2</c:v>
                </c:pt>
                <c:pt idx="536">
                  <c:v>0.15171574000455701</c:v>
                </c:pt>
                <c:pt idx="537">
                  <c:v>-2.8474826857232301E-2</c:v>
                </c:pt>
                <c:pt idx="538">
                  <c:v>5.4909034881173401E-2</c:v>
                </c:pt>
                <c:pt idx="539">
                  <c:v>3.9936256346563099</c:v>
                </c:pt>
                <c:pt idx="540">
                  <c:v>3.72308767437428</c:v>
                </c:pt>
                <c:pt idx="541">
                  <c:v>1.12188024767293E-2</c:v>
                </c:pt>
                <c:pt idx="542">
                  <c:v>1.1469127264571899</c:v>
                </c:pt>
                <c:pt idx="543">
                  <c:v>-0.40240664042517699</c:v>
                </c:pt>
                <c:pt idx="544">
                  <c:v>0.42259425256416899</c:v>
                </c:pt>
                <c:pt idx="545">
                  <c:v>0.12002424508644099</c:v>
                </c:pt>
                <c:pt idx="546">
                  <c:v>-0.109504150833792</c:v>
                </c:pt>
                <c:pt idx="547">
                  <c:v>-4.6005531334824303E-2</c:v>
                </c:pt>
                <c:pt idx="548">
                  <c:v>-0.145101493195193</c:v>
                </c:pt>
                <c:pt idx="549">
                  <c:v>2.1020522379950402</c:v>
                </c:pt>
                <c:pt idx="550">
                  <c:v>-0.18566416670574401</c:v>
                </c:pt>
                <c:pt idx="551">
                  <c:v>0.71102426631934401</c:v>
                </c:pt>
                <c:pt idx="552">
                  <c:v>0.161999615397726</c:v>
                </c:pt>
                <c:pt idx="553">
                  <c:v>-9.9899005125970594E-2</c:v>
                </c:pt>
                <c:pt idx="554">
                  <c:v>0.2467367695472</c:v>
                </c:pt>
                <c:pt idx="555">
                  <c:v>2.39474117733397</c:v>
                </c:pt>
                <c:pt idx="556">
                  <c:v>-0.19911073812025201</c:v>
                </c:pt>
                <c:pt idx="557">
                  <c:v>-0.38416336268448997</c:v>
                </c:pt>
                <c:pt idx="558">
                  <c:v>-0.170074690252973</c:v>
                </c:pt>
                <c:pt idx="559">
                  <c:v>0.44637653651556403</c:v>
                </c:pt>
                <c:pt idx="560">
                  <c:v>0.16959590965592999</c:v>
                </c:pt>
                <c:pt idx="561">
                  <c:v>-0.29423326300378899</c:v>
                </c:pt>
                <c:pt idx="562">
                  <c:v>-0.14626587090451601</c:v>
                </c:pt>
                <c:pt idx="563">
                  <c:v>0.70407104466592796</c:v>
                </c:pt>
                <c:pt idx="564">
                  <c:v>-7.6254741013791802E-2</c:v>
                </c:pt>
                <c:pt idx="565">
                  <c:v>0.495037791182668</c:v>
                </c:pt>
                <c:pt idx="566">
                  <c:v>0.38941616555150099</c:v>
                </c:pt>
                <c:pt idx="567">
                  <c:v>-0.17540751150478401</c:v>
                </c:pt>
                <c:pt idx="568">
                  <c:v>9.5201263861649593E-2</c:v>
                </c:pt>
                <c:pt idx="569">
                  <c:v>0.32158690940679402</c:v>
                </c:pt>
                <c:pt idx="570">
                  <c:v>1.2501585640497499</c:v>
                </c:pt>
                <c:pt idx="571">
                  <c:v>0.420261917963829</c:v>
                </c:pt>
                <c:pt idx="572">
                  <c:v>0.66001308998544395</c:v>
                </c:pt>
                <c:pt idx="573">
                  <c:v>-0.180035855175328</c:v>
                </c:pt>
                <c:pt idx="574">
                  <c:v>-0.13360315051522101</c:v>
                </c:pt>
                <c:pt idx="575">
                  <c:v>-0.11329352533171499</c:v>
                </c:pt>
                <c:pt idx="576">
                  <c:v>-7.2268178959737306E-2</c:v>
                </c:pt>
                <c:pt idx="577">
                  <c:v>1.7441596401333499</c:v>
                </c:pt>
                <c:pt idx="578">
                  <c:v>-0.29687555486970701</c:v>
                </c:pt>
                <c:pt idx="579">
                  <c:v>1.9165395441474999</c:v>
                </c:pt>
                <c:pt idx="580">
                  <c:v>0.29988553235401499</c:v>
                </c:pt>
                <c:pt idx="581">
                  <c:v>3.4321278981200999E-2</c:v>
                </c:pt>
                <c:pt idx="582">
                  <c:v>0.71711175480447897</c:v>
                </c:pt>
                <c:pt idx="583">
                  <c:v>-0.125113335081422</c:v>
                </c:pt>
                <c:pt idx="584">
                  <c:v>0.76469556122427995</c:v>
                </c:pt>
                <c:pt idx="585">
                  <c:v>0.31942445147288401</c:v>
                </c:pt>
                <c:pt idx="586">
                  <c:v>0.978672019657848</c:v>
                </c:pt>
                <c:pt idx="587">
                  <c:v>3.2561495222503602E-2</c:v>
                </c:pt>
                <c:pt idx="588">
                  <c:v>-2.11647072112158E-2</c:v>
                </c:pt>
                <c:pt idx="589">
                  <c:v>5.42566363110389E-2</c:v>
                </c:pt>
                <c:pt idx="590">
                  <c:v>-0.16225274996236899</c:v>
                </c:pt>
                <c:pt idx="591">
                  <c:v>0.41545630718828003</c:v>
                </c:pt>
                <c:pt idx="592">
                  <c:v>-0.17739032089179299</c:v>
                </c:pt>
                <c:pt idx="593">
                  <c:v>4.5578293379287899E-2</c:v>
                </c:pt>
                <c:pt idx="594">
                  <c:v>-9.3676980139736604E-2</c:v>
                </c:pt>
                <c:pt idx="595">
                  <c:v>1.2940902385934201</c:v>
                </c:pt>
                <c:pt idx="596">
                  <c:v>0.93371641221200796</c:v>
                </c:pt>
                <c:pt idx="597">
                  <c:v>1.1793644310870099</c:v>
                </c:pt>
                <c:pt idx="598">
                  <c:v>-0.25235558791691198</c:v>
                </c:pt>
                <c:pt idx="599">
                  <c:v>2.8171765615775</c:v>
                </c:pt>
                <c:pt idx="600">
                  <c:v>-8.6772698342329299E-2</c:v>
                </c:pt>
                <c:pt idx="601">
                  <c:v>-1.3736369669663901E-2</c:v>
                </c:pt>
                <c:pt idx="602">
                  <c:v>-5.26824331065186E-2</c:v>
                </c:pt>
                <c:pt idx="603">
                  <c:v>-5.0287258045339102E-2</c:v>
                </c:pt>
                <c:pt idx="604">
                  <c:v>0.17718910048525299</c:v>
                </c:pt>
                <c:pt idx="605">
                  <c:v>-0.162816702992058</c:v>
                </c:pt>
                <c:pt idx="606">
                  <c:v>-9.89657335249437E-2</c:v>
                </c:pt>
                <c:pt idx="607">
                  <c:v>9.7404683320283E-2</c:v>
                </c:pt>
                <c:pt idx="608">
                  <c:v>0.24194358825408499</c:v>
                </c:pt>
                <c:pt idx="609">
                  <c:v>1.58572548567974</c:v>
                </c:pt>
                <c:pt idx="610">
                  <c:v>1.1252650950017999</c:v>
                </c:pt>
                <c:pt idx="611">
                  <c:v>0.32655420217175801</c:v>
                </c:pt>
                <c:pt idx="612">
                  <c:v>7.8937434681790403E-2</c:v>
                </c:pt>
                <c:pt idx="613">
                  <c:v>1.30260119605629</c:v>
                </c:pt>
                <c:pt idx="614">
                  <c:v>1.32573935205925</c:v>
                </c:pt>
                <c:pt idx="615">
                  <c:v>0.124294653576484</c:v>
                </c:pt>
                <c:pt idx="616">
                  <c:v>0.56406888204361305</c:v>
                </c:pt>
                <c:pt idx="617">
                  <c:v>7.67393595264525E-2</c:v>
                </c:pt>
                <c:pt idx="618">
                  <c:v>1.9837281885823601</c:v>
                </c:pt>
                <c:pt idx="619">
                  <c:v>6.4178113823555205E-2</c:v>
                </c:pt>
                <c:pt idx="620">
                  <c:v>4.1681297710452903</c:v>
                </c:pt>
                <c:pt idx="621">
                  <c:v>0.26053575929862699</c:v>
                </c:pt>
                <c:pt idx="622">
                  <c:v>1.9802289159719799</c:v>
                </c:pt>
                <c:pt idx="623">
                  <c:v>-7.3589106459566497E-2</c:v>
                </c:pt>
                <c:pt idx="624">
                  <c:v>0.56046883646975798</c:v>
                </c:pt>
                <c:pt idx="625">
                  <c:v>2.21803262593955</c:v>
                </c:pt>
                <c:pt idx="626">
                  <c:v>0.39069207628814301</c:v>
                </c:pt>
                <c:pt idx="627">
                  <c:v>-0.14644557267542099</c:v>
                </c:pt>
                <c:pt idx="628">
                  <c:v>0.36445996262423103</c:v>
                </c:pt>
                <c:pt idx="629">
                  <c:v>0.44105426708649997</c:v>
                </c:pt>
                <c:pt idx="630">
                  <c:v>0.52460738710351196</c:v>
                </c:pt>
                <c:pt idx="631">
                  <c:v>-0.107569048694761</c:v>
                </c:pt>
                <c:pt idx="632">
                  <c:v>-0.12953562142071401</c:v>
                </c:pt>
                <c:pt idx="633">
                  <c:v>-0.117927482936621</c:v>
                </c:pt>
                <c:pt idx="634">
                  <c:v>1.3574235080719299</c:v>
                </c:pt>
                <c:pt idx="635">
                  <c:v>1.42972018867523</c:v>
                </c:pt>
                <c:pt idx="636">
                  <c:v>0.32629820205868298</c:v>
                </c:pt>
                <c:pt idx="637">
                  <c:v>0.16226037379036401</c:v>
                </c:pt>
                <c:pt idx="638">
                  <c:v>0.16234036443855099</c:v>
                </c:pt>
                <c:pt idx="639">
                  <c:v>0.40467261476795802</c:v>
                </c:pt>
                <c:pt idx="640">
                  <c:v>0.73587110364264896</c:v>
                </c:pt>
                <c:pt idx="641">
                  <c:v>-0.32768411395540997</c:v>
                </c:pt>
                <c:pt idx="642">
                  <c:v>9.0663252332615393E-2</c:v>
                </c:pt>
                <c:pt idx="643">
                  <c:v>6.8206272597925704E-3</c:v>
                </c:pt>
                <c:pt idx="644">
                  <c:v>-3.7848286236114199E-2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CF-4EC1-9583-EC4BB5682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60592"/>
        <c:axId val="630070576"/>
      </c:scatterChart>
      <c:valAx>
        <c:axId val="63006059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70576"/>
        <c:crosses val="autoZero"/>
        <c:crossBetween val="midCat"/>
      </c:valAx>
      <c:valAx>
        <c:axId val="6300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60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253835721881993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3646268252014915"/>
          <c:w val="0.8825717410323709"/>
          <c:h val="0.77817414210468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grupo_partjovens_graficos!$L$3</c:f>
              <c:strCache>
                <c:ptCount val="1"/>
                <c:pt idx="0">
                  <c:v>var_perc_sim_nota_X_matriculas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grupo_partjovens_graficos!$J$4:$J$648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grupo_partjovens_graficos!$L$4:$L$648</c:f>
              <c:numCache>
                <c:formatCode>General</c:formatCode>
                <c:ptCount val="645"/>
                <c:pt idx="0">
                  <c:v>-3.9690102573145501E-2</c:v>
                </c:pt>
                <c:pt idx="1">
                  <c:v>-0.50029662496687799</c:v>
                </c:pt>
                <c:pt idx="2">
                  <c:v>-0.29250787189026201</c:v>
                </c:pt>
                <c:pt idx="3">
                  <c:v>-0.103292365734694</c:v>
                </c:pt>
                <c:pt idx="4">
                  <c:v>-0.370467693250216</c:v>
                </c:pt>
                <c:pt idx="5">
                  <c:v>-0.47220689873133098</c:v>
                </c:pt>
                <c:pt idx="6">
                  <c:v>-0.37479508626076202</c:v>
                </c:pt>
                <c:pt idx="7">
                  <c:v>-0.38855148964917102</c:v>
                </c:pt>
                <c:pt idx="8">
                  <c:v>-6.3373882516144106E-2</c:v>
                </c:pt>
                <c:pt idx="9">
                  <c:v>-0.44763497478248399</c:v>
                </c:pt>
                <c:pt idx="10">
                  <c:v>-0.50309500450040601</c:v>
                </c:pt>
                <c:pt idx="11">
                  <c:v>-0.30609118128235102</c:v>
                </c:pt>
                <c:pt idx="12">
                  <c:v>-0.58353235228503397</c:v>
                </c:pt>
                <c:pt idx="13">
                  <c:v>-0.15848534095373901</c:v>
                </c:pt>
                <c:pt idx="14">
                  <c:v>-0.61949969122439896</c:v>
                </c:pt>
                <c:pt idx="15">
                  <c:v>-0.133991595868582</c:v>
                </c:pt>
                <c:pt idx="16">
                  <c:v>-0.19569933919369401</c:v>
                </c:pt>
                <c:pt idx="17">
                  <c:v>-9.3317187641225197E-3</c:v>
                </c:pt>
                <c:pt idx="18">
                  <c:v>-0.317090273004139</c:v>
                </c:pt>
                <c:pt idx="19">
                  <c:v>-0.17399036662699499</c:v>
                </c:pt>
                <c:pt idx="20">
                  <c:v>-0.36478718500436602</c:v>
                </c:pt>
                <c:pt idx="21">
                  <c:v>-0.36986243268846197</c:v>
                </c:pt>
                <c:pt idx="22">
                  <c:v>0.13454959308301001</c:v>
                </c:pt>
                <c:pt idx="23">
                  <c:v>1.59478861497203E-2</c:v>
                </c:pt>
                <c:pt idx="24">
                  <c:v>-0.30747564729454202</c:v>
                </c:pt>
                <c:pt idx="25">
                  <c:v>-0.42396530602205201</c:v>
                </c:pt>
                <c:pt idx="26">
                  <c:v>-0.19444452708712701</c:v>
                </c:pt>
                <c:pt idx="27">
                  <c:v>-0.35853132166248702</c:v>
                </c:pt>
                <c:pt idx="28">
                  <c:v>-7.7698721751305794E-2</c:v>
                </c:pt>
                <c:pt idx="29">
                  <c:v>3.17673079943456E-2</c:v>
                </c:pt>
                <c:pt idx="30">
                  <c:v>-7.3091067392096901E-3</c:v>
                </c:pt>
                <c:pt idx="31">
                  <c:v>-0.19314119671347399</c:v>
                </c:pt>
                <c:pt idx="32">
                  <c:v>-0.46533747831169098</c:v>
                </c:pt>
                <c:pt idx="33">
                  <c:v>-0.65836947187230899</c:v>
                </c:pt>
                <c:pt idx="34">
                  <c:v>-7.5280124275073204E-2</c:v>
                </c:pt>
                <c:pt idx="35">
                  <c:v>-0.20208456807616099</c:v>
                </c:pt>
                <c:pt idx="36">
                  <c:v>5.2959099263027699E-2</c:v>
                </c:pt>
                <c:pt idx="37">
                  <c:v>-0.76308049535774003</c:v>
                </c:pt>
                <c:pt idx="38">
                  <c:v>-0.433289426424456</c:v>
                </c:pt>
                <c:pt idx="39">
                  <c:v>-0.45582021294501701</c:v>
                </c:pt>
                <c:pt idx="40">
                  <c:v>-0.36249187143573902</c:v>
                </c:pt>
                <c:pt idx="41">
                  <c:v>-0.2730012551564</c:v>
                </c:pt>
                <c:pt idx="42">
                  <c:v>-0.31430160101958499</c:v>
                </c:pt>
                <c:pt idx="43">
                  <c:v>-0.42618178651613198</c:v>
                </c:pt>
                <c:pt idx="44">
                  <c:v>-0.30817981704241798</c:v>
                </c:pt>
                <c:pt idx="45">
                  <c:v>0.118849177439595</c:v>
                </c:pt>
                <c:pt idx="46">
                  <c:v>-0.42092718979940702</c:v>
                </c:pt>
                <c:pt idx="47">
                  <c:v>-0.45397607428342901</c:v>
                </c:pt>
                <c:pt idx="48">
                  <c:v>-3.8294923113368802E-2</c:v>
                </c:pt>
                <c:pt idx="49">
                  <c:v>0.175148730126405</c:v>
                </c:pt>
                <c:pt idx="50">
                  <c:v>8.9044604639834699E-2</c:v>
                </c:pt>
                <c:pt idx="51">
                  <c:v>-0.38257953197062999</c:v>
                </c:pt>
                <c:pt idx="52">
                  <c:v>-0.43104833237413698</c:v>
                </c:pt>
                <c:pt idx="53">
                  <c:v>-0.39275892179163202</c:v>
                </c:pt>
                <c:pt idx="54">
                  <c:v>-0.30499555591139099</c:v>
                </c:pt>
                <c:pt idx="55">
                  <c:v>-0.46364039130340701</c:v>
                </c:pt>
                <c:pt idx="56">
                  <c:v>-0.36696695611131003</c:v>
                </c:pt>
                <c:pt idx="57">
                  <c:v>-0.58669537271080996</c:v>
                </c:pt>
                <c:pt idx="58">
                  <c:v>-8.9819333610425697E-2</c:v>
                </c:pt>
                <c:pt idx="59">
                  <c:v>-0.13016875203361</c:v>
                </c:pt>
                <c:pt idx="60">
                  <c:v>-0.57109329415419496</c:v>
                </c:pt>
                <c:pt idx="61">
                  <c:v>-0.18166608866749601</c:v>
                </c:pt>
                <c:pt idx="62">
                  <c:v>-0.27688484806911401</c:v>
                </c:pt>
                <c:pt idx="63">
                  <c:v>-0.21618258292384901</c:v>
                </c:pt>
                <c:pt idx="64">
                  <c:v>-7.4186852339331893E-2</c:v>
                </c:pt>
                <c:pt idx="65">
                  <c:v>-0.449696251618809</c:v>
                </c:pt>
                <c:pt idx="66">
                  <c:v>-0.39294330467320698</c:v>
                </c:pt>
                <c:pt idx="67">
                  <c:v>-0.29910304761192003</c:v>
                </c:pt>
                <c:pt idx="68">
                  <c:v>-9.5492866135106894E-2</c:v>
                </c:pt>
                <c:pt idx="69">
                  <c:v>-0.25771813463284698</c:v>
                </c:pt>
                <c:pt idx="70">
                  <c:v>-0.55945813084051899</c:v>
                </c:pt>
                <c:pt idx="71">
                  <c:v>-0.522095001934193</c:v>
                </c:pt>
                <c:pt idx="72">
                  <c:v>-0.51978726197352998</c:v>
                </c:pt>
                <c:pt idx="73">
                  <c:v>-0.44830398401677501</c:v>
                </c:pt>
                <c:pt idx="74">
                  <c:v>-6.8586121943680106E-2</c:v>
                </c:pt>
                <c:pt idx="75">
                  <c:v>-0.21355400918176201</c:v>
                </c:pt>
                <c:pt idx="76">
                  <c:v>-0.23316321255017899</c:v>
                </c:pt>
                <c:pt idx="77">
                  <c:v>-0.18439074315750101</c:v>
                </c:pt>
                <c:pt idx="78">
                  <c:v>-0.152940135230163</c:v>
                </c:pt>
                <c:pt idx="79">
                  <c:v>-0.199321237090685</c:v>
                </c:pt>
                <c:pt idx="80">
                  <c:v>-0.43268274058511402</c:v>
                </c:pt>
                <c:pt idx="81">
                  <c:v>-0.48674481339011599</c:v>
                </c:pt>
                <c:pt idx="82">
                  <c:v>-0.100908553858038</c:v>
                </c:pt>
                <c:pt idx="83">
                  <c:v>-0.27328216453879001</c:v>
                </c:pt>
                <c:pt idx="84">
                  <c:v>-0.21923797818728399</c:v>
                </c:pt>
                <c:pt idx="85">
                  <c:v>-0.412771287587758</c:v>
                </c:pt>
                <c:pt idx="86">
                  <c:v>-0.25806009139262798</c:v>
                </c:pt>
                <c:pt idx="87">
                  <c:v>-0.36619673588900398</c:v>
                </c:pt>
                <c:pt idx="88">
                  <c:v>5.7268582018723202E-2</c:v>
                </c:pt>
                <c:pt idx="89">
                  <c:v>-0.35269895020230702</c:v>
                </c:pt>
                <c:pt idx="90">
                  <c:v>-7.3451531548751397E-3</c:v>
                </c:pt>
                <c:pt idx="91">
                  <c:v>-0.75917252085466602</c:v>
                </c:pt>
                <c:pt idx="92">
                  <c:v>-0.21280342798608301</c:v>
                </c:pt>
                <c:pt idx="93">
                  <c:v>-0.69154287355388</c:v>
                </c:pt>
                <c:pt idx="94">
                  <c:v>-0.386488007206999</c:v>
                </c:pt>
                <c:pt idx="95">
                  <c:v>-0.25931290343709101</c:v>
                </c:pt>
                <c:pt idx="96">
                  <c:v>-0.58359795312779195</c:v>
                </c:pt>
                <c:pt idx="97">
                  <c:v>-0.23715271753251399</c:v>
                </c:pt>
                <c:pt idx="98">
                  <c:v>-4.9723616505752601E-3</c:v>
                </c:pt>
                <c:pt idx="99">
                  <c:v>-0.50379471548478705</c:v>
                </c:pt>
                <c:pt idx="100">
                  <c:v>-0.24742958268043699</c:v>
                </c:pt>
                <c:pt idx="101">
                  <c:v>-0.59859552444368702</c:v>
                </c:pt>
                <c:pt idx="102">
                  <c:v>-0.63462752959174695</c:v>
                </c:pt>
                <c:pt idx="103">
                  <c:v>-0.63741979923470204</c:v>
                </c:pt>
                <c:pt idx="104">
                  <c:v>-0.105013922139015</c:v>
                </c:pt>
                <c:pt idx="105">
                  <c:v>1.7874466458402599E-2</c:v>
                </c:pt>
                <c:pt idx="106">
                  <c:v>-0.45306254884507202</c:v>
                </c:pt>
                <c:pt idx="107">
                  <c:v>-0.48087191489967201</c:v>
                </c:pt>
                <c:pt idx="108">
                  <c:v>-0.647355988954879</c:v>
                </c:pt>
                <c:pt idx="109">
                  <c:v>-0.120168453669304</c:v>
                </c:pt>
                <c:pt idx="110">
                  <c:v>2.4445497388505901E-2</c:v>
                </c:pt>
                <c:pt idx="111">
                  <c:v>0.15725659661424399</c:v>
                </c:pt>
                <c:pt idx="112">
                  <c:v>8.1411687462342897E-2</c:v>
                </c:pt>
                <c:pt idx="113">
                  <c:v>-0.35556171990435997</c:v>
                </c:pt>
                <c:pt idx="114">
                  <c:v>-1.5498398067601501E-2</c:v>
                </c:pt>
                <c:pt idx="115">
                  <c:v>-0.25329783372542802</c:v>
                </c:pt>
                <c:pt idx="116">
                  <c:v>-0.32944514298765099</c:v>
                </c:pt>
                <c:pt idx="117">
                  <c:v>-0.35101168897547003</c:v>
                </c:pt>
                <c:pt idx="118">
                  <c:v>-5.4069358415424297E-2</c:v>
                </c:pt>
                <c:pt idx="119">
                  <c:v>8.3559720315756106E-2</c:v>
                </c:pt>
                <c:pt idx="120">
                  <c:v>-0.48489710808979702</c:v>
                </c:pt>
                <c:pt idx="121">
                  <c:v>-0.48772728417361899</c:v>
                </c:pt>
                <c:pt idx="122">
                  <c:v>-0.17832082824259499</c:v>
                </c:pt>
                <c:pt idx="123">
                  <c:v>-0.24999636086437599</c:v>
                </c:pt>
                <c:pt idx="124">
                  <c:v>-0.554097142368149</c:v>
                </c:pt>
                <c:pt idx="125">
                  <c:v>-0.103003908153664</c:v>
                </c:pt>
                <c:pt idx="126">
                  <c:v>-0.178966837651755</c:v>
                </c:pt>
                <c:pt idx="127">
                  <c:v>-0.57643609058054401</c:v>
                </c:pt>
                <c:pt idx="128">
                  <c:v>5.8152361189202299E-2</c:v>
                </c:pt>
                <c:pt idx="129">
                  <c:v>-4.4333138045145097E-2</c:v>
                </c:pt>
                <c:pt idx="130">
                  <c:v>-0.22450379975547899</c:v>
                </c:pt>
                <c:pt idx="131">
                  <c:v>0.11422263459764</c:v>
                </c:pt>
                <c:pt idx="132">
                  <c:v>3.9732669310866199E-2</c:v>
                </c:pt>
                <c:pt idx="133">
                  <c:v>9.9868407808633894E-4</c:v>
                </c:pt>
                <c:pt idx="134">
                  <c:v>-0.30987751732312102</c:v>
                </c:pt>
                <c:pt idx="135">
                  <c:v>-2.7461803491835201E-2</c:v>
                </c:pt>
                <c:pt idx="136">
                  <c:v>0.15891665812799999</c:v>
                </c:pt>
                <c:pt idx="137">
                  <c:v>-7.1679202370908204E-2</c:v>
                </c:pt>
                <c:pt idx="138">
                  <c:v>3.9305399232391599E-3</c:v>
                </c:pt>
                <c:pt idx="139">
                  <c:v>9.9073396158460992E-3</c:v>
                </c:pt>
                <c:pt idx="140">
                  <c:v>-2.8153957113901298E-2</c:v>
                </c:pt>
                <c:pt idx="141">
                  <c:v>-8.1528020962729E-3</c:v>
                </c:pt>
                <c:pt idx="142">
                  <c:v>-0.47724916101773301</c:v>
                </c:pt>
                <c:pt idx="143">
                  <c:v>-0.236893154292171</c:v>
                </c:pt>
                <c:pt idx="144">
                  <c:v>4.0430746439218998E-2</c:v>
                </c:pt>
                <c:pt idx="145">
                  <c:v>-0.35142964112000002</c:v>
                </c:pt>
                <c:pt idx="146">
                  <c:v>-0.56357493853187202</c:v>
                </c:pt>
                <c:pt idx="147">
                  <c:v>-4.8000980261942404E-3</c:v>
                </c:pt>
                <c:pt idx="148">
                  <c:v>-6.3489716310877506E-2</c:v>
                </c:pt>
                <c:pt idx="149">
                  <c:v>-0.25556945366842898</c:v>
                </c:pt>
                <c:pt idx="150">
                  <c:v>-0.55869328550471997</c:v>
                </c:pt>
                <c:pt idx="151">
                  <c:v>-0.23489418139016999</c:v>
                </c:pt>
                <c:pt idx="152">
                  <c:v>-0.45670880158191302</c:v>
                </c:pt>
                <c:pt idx="153">
                  <c:v>-2.92227369249346E-2</c:v>
                </c:pt>
                <c:pt idx="154">
                  <c:v>-0.33822486227063397</c:v>
                </c:pt>
                <c:pt idx="155">
                  <c:v>2.1199307048496301E-2</c:v>
                </c:pt>
                <c:pt idx="156">
                  <c:v>-0.115613935598339</c:v>
                </c:pt>
                <c:pt idx="157">
                  <c:v>-0.56707686451098205</c:v>
                </c:pt>
                <c:pt idx="158">
                  <c:v>-0.25144949617513801</c:v>
                </c:pt>
                <c:pt idx="159">
                  <c:v>-0.41230318511976299</c:v>
                </c:pt>
                <c:pt idx="160">
                  <c:v>-5.1683045978131503E-2</c:v>
                </c:pt>
                <c:pt idx="161">
                  <c:v>-0.37066738148439798</c:v>
                </c:pt>
                <c:pt idx="162">
                  <c:v>-0.49113432887475</c:v>
                </c:pt>
                <c:pt idx="163">
                  <c:v>-7.7510579590392495E-2</c:v>
                </c:pt>
                <c:pt idx="164">
                  <c:v>-0.13248129056971</c:v>
                </c:pt>
                <c:pt idx="165">
                  <c:v>-0.22051103633717301</c:v>
                </c:pt>
                <c:pt idx="166">
                  <c:v>-8.1927102476807401E-2</c:v>
                </c:pt>
                <c:pt idx="167">
                  <c:v>-0.40081990953360203</c:v>
                </c:pt>
                <c:pt idx="168">
                  <c:v>-0.171984935476684</c:v>
                </c:pt>
                <c:pt idx="169">
                  <c:v>-9.5640837326637501E-2</c:v>
                </c:pt>
                <c:pt idx="170">
                  <c:v>-0.496374408876958</c:v>
                </c:pt>
                <c:pt idx="171">
                  <c:v>-0.34437705971328803</c:v>
                </c:pt>
                <c:pt idx="172">
                  <c:v>-2.143775043776E-2</c:v>
                </c:pt>
                <c:pt idx="173">
                  <c:v>-0.23457198391029199</c:v>
                </c:pt>
                <c:pt idx="174">
                  <c:v>-1.36254462583117E-2</c:v>
                </c:pt>
                <c:pt idx="175">
                  <c:v>7.9568082930186801E-2</c:v>
                </c:pt>
                <c:pt idx="176">
                  <c:v>-0.18019345473071499</c:v>
                </c:pt>
                <c:pt idx="177">
                  <c:v>-0.20220583919093901</c:v>
                </c:pt>
                <c:pt idx="178">
                  <c:v>-3.3446857194417999E-2</c:v>
                </c:pt>
                <c:pt idx="179">
                  <c:v>-0.14530061550287399</c:v>
                </c:pt>
                <c:pt idx="180">
                  <c:v>5.0619837315521603E-2</c:v>
                </c:pt>
                <c:pt idx="181">
                  <c:v>-3.2627326528176501E-2</c:v>
                </c:pt>
                <c:pt idx="182">
                  <c:v>-0.14822650734251899</c:v>
                </c:pt>
                <c:pt idx="183">
                  <c:v>-3.5142693505811E-2</c:v>
                </c:pt>
                <c:pt idx="184">
                  <c:v>7.9999938794968903E-2</c:v>
                </c:pt>
                <c:pt idx="185">
                  <c:v>-0.123502361261421</c:v>
                </c:pt>
                <c:pt idx="186">
                  <c:v>-0.57857045973714505</c:v>
                </c:pt>
                <c:pt idx="187">
                  <c:v>-0.28651870319900802</c:v>
                </c:pt>
                <c:pt idx="188">
                  <c:v>-0.14796359999512501</c:v>
                </c:pt>
                <c:pt idx="189">
                  <c:v>0.170112380137941</c:v>
                </c:pt>
                <c:pt idx="190">
                  <c:v>-0.131141523935903</c:v>
                </c:pt>
                <c:pt idx="191">
                  <c:v>-0.503974698268149</c:v>
                </c:pt>
                <c:pt idx="192">
                  <c:v>2.3519630133571699E-2</c:v>
                </c:pt>
                <c:pt idx="193">
                  <c:v>-0.23696742157720799</c:v>
                </c:pt>
                <c:pt idx="194">
                  <c:v>-2.06591977839602E-2</c:v>
                </c:pt>
                <c:pt idx="195">
                  <c:v>-3.1001987216433501E-2</c:v>
                </c:pt>
                <c:pt idx="196">
                  <c:v>-1.01306370100818E-2</c:v>
                </c:pt>
                <c:pt idx="197">
                  <c:v>-0.10286159451817201</c:v>
                </c:pt>
                <c:pt idx="198">
                  <c:v>-0.72663908841132896</c:v>
                </c:pt>
                <c:pt idx="199">
                  <c:v>-0.572836098382137</c:v>
                </c:pt>
                <c:pt idx="200">
                  <c:v>-0.14817473638037701</c:v>
                </c:pt>
                <c:pt idx="201">
                  <c:v>6.3291970601431394E-2</c:v>
                </c:pt>
                <c:pt idx="202">
                  <c:v>-0.176434662100418</c:v>
                </c:pt>
                <c:pt idx="203">
                  <c:v>4.0293983416595902E-2</c:v>
                </c:pt>
                <c:pt idx="204">
                  <c:v>-0.38950972746740897</c:v>
                </c:pt>
                <c:pt idx="205">
                  <c:v>-5.8138123350109497E-2</c:v>
                </c:pt>
                <c:pt idx="206">
                  <c:v>-7.6051010616695794E-2</c:v>
                </c:pt>
                <c:pt idx="207">
                  <c:v>-0.30680244893525899</c:v>
                </c:pt>
                <c:pt idx="208">
                  <c:v>-0.316613992068637</c:v>
                </c:pt>
                <c:pt idx="209">
                  <c:v>-0.48376405769563402</c:v>
                </c:pt>
                <c:pt idx="210">
                  <c:v>2.60576415047481E-2</c:v>
                </c:pt>
                <c:pt idx="211">
                  <c:v>-0.17537630545723201</c:v>
                </c:pt>
                <c:pt idx="212">
                  <c:v>-0.255276020318146</c:v>
                </c:pt>
                <c:pt idx="213">
                  <c:v>-0.141136730571815</c:v>
                </c:pt>
                <c:pt idx="214">
                  <c:v>-0.55487188487304295</c:v>
                </c:pt>
                <c:pt idx="215">
                  <c:v>-0.13810600707036499</c:v>
                </c:pt>
                <c:pt idx="216">
                  <c:v>-9.9592109980036203E-2</c:v>
                </c:pt>
                <c:pt idx="217">
                  <c:v>-0.35984747712649201</c:v>
                </c:pt>
                <c:pt idx="218">
                  <c:v>7.68578568426115E-4</c:v>
                </c:pt>
                <c:pt idx="219">
                  <c:v>-0.49657392376802101</c:v>
                </c:pt>
                <c:pt idx="220">
                  <c:v>-2.7671725483394201E-2</c:v>
                </c:pt>
                <c:pt idx="221">
                  <c:v>-0.35518873530156803</c:v>
                </c:pt>
                <c:pt idx="222">
                  <c:v>-0.72838814692482401</c:v>
                </c:pt>
                <c:pt idx="223">
                  <c:v>-0.52890239831477803</c:v>
                </c:pt>
                <c:pt idx="224">
                  <c:v>7.0942016011034698E-2</c:v>
                </c:pt>
                <c:pt idx="225">
                  <c:v>-0.18622262397860501</c:v>
                </c:pt>
                <c:pt idx="226">
                  <c:v>-4.2492568883365299E-2</c:v>
                </c:pt>
                <c:pt idx="227">
                  <c:v>-0.46543417242551399</c:v>
                </c:pt>
                <c:pt idx="228">
                  <c:v>-0.238029875247321</c:v>
                </c:pt>
                <c:pt idx="229">
                  <c:v>-0.149070756749202</c:v>
                </c:pt>
                <c:pt idx="230">
                  <c:v>8.9430729633274503E-2</c:v>
                </c:pt>
                <c:pt idx="231">
                  <c:v>-0.40513608548714097</c:v>
                </c:pt>
                <c:pt idx="232">
                  <c:v>-0.46490822937658099</c:v>
                </c:pt>
                <c:pt idx="233">
                  <c:v>-0.36350788725640898</c:v>
                </c:pt>
                <c:pt idx="234">
                  <c:v>-0.17087686141272901</c:v>
                </c:pt>
                <c:pt idx="235">
                  <c:v>-0.32916496049031402</c:v>
                </c:pt>
                <c:pt idx="236">
                  <c:v>1.1933739651250001E-2</c:v>
                </c:pt>
                <c:pt idx="237">
                  <c:v>1.43621845147071E-2</c:v>
                </c:pt>
                <c:pt idx="238">
                  <c:v>-0.42390973847933799</c:v>
                </c:pt>
                <c:pt idx="239">
                  <c:v>-6.2237557329039198E-2</c:v>
                </c:pt>
                <c:pt idx="240">
                  <c:v>-0.32249180218381701</c:v>
                </c:pt>
                <c:pt idx="241">
                  <c:v>4.2815075784736298E-2</c:v>
                </c:pt>
                <c:pt idx="242">
                  <c:v>-6.5036326668655206E-2</c:v>
                </c:pt>
                <c:pt idx="243">
                  <c:v>-5.7451935541511998E-2</c:v>
                </c:pt>
                <c:pt idx="244">
                  <c:v>-0.21862913796084599</c:v>
                </c:pt>
                <c:pt idx="245">
                  <c:v>8.7954447843367894E-2</c:v>
                </c:pt>
                <c:pt idx="246">
                  <c:v>7.0262956801685497E-2</c:v>
                </c:pt>
                <c:pt idx="247">
                  <c:v>-0.40972598499289498</c:v>
                </c:pt>
                <c:pt idx="248">
                  <c:v>1.3182809722218801E-2</c:v>
                </c:pt>
                <c:pt idx="249">
                  <c:v>0.12510918745814101</c:v>
                </c:pt>
                <c:pt idx="250">
                  <c:v>-0.42662351653427799</c:v>
                </c:pt>
                <c:pt idx="251">
                  <c:v>-0.12532821879585601</c:v>
                </c:pt>
                <c:pt idx="252">
                  <c:v>-0.41589662593126597</c:v>
                </c:pt>
                <c:pt idx="253">
                  <c:v>-0.78989625793822105</c:v>
                </c:pt>
                <c:pt idx="254">
                  <c:v>-0.71821200058972601</c:v>
                </c:pt>
                <c:pt idx="255">
                  <c:v>-0.48182443312120898</c:v>
                </c:pt>
                <c:pt idx="256">
                  <c:v>-0.27760014070365502</c:v>
                </c:pt>
                <c:pt idx="257">
                  <c:v>-0.53301664205659705</c:v>
                </c:pt>
                <c:pt idx="258">
                  <c:v>-0.25939910853282799</c:v>
                </c:pt>
                <c:pt idx="259">
                  <c:v>-9.0600141297363698E-2</c:v>
                </c:pt>
                <c:pt idx="260">
                  <c:v>-0.49393968635582503</c:v>
                </c:pt>
                <c:pt idx="261">
                  <c:v>-0.286832127908483</c:v>
                </c:pt>
                <c:pt idx="262">
                  <c:v>-0.39944689295434799</c:v>
                </c:pt>
                <c:pt idx="263">
                  <c:v>0.16435512497197</c:v>
                </c:pt>
                <c:pt idx="264">
                  <c:v>0.119978477981717</c:v>
                </c:pt>
                <c:pt idx="265">
                  <c:v>-0.65262667033947597</c:v>
                </c:pt>
                <c:pt idx="266">
                  <c:v>0.10466052037783</c:v>
                </c:pt>
                <c:pt idx="267">
                  <c:v>1.7211916498416101E-2</c:v>
                </c:pt>
                <c:pt idx="268">
                  <c:v>0.27474816226345999</c:v>
                </c:pt>
                <c:pt idx="269">
                  <c:v>3.7446558931156998E-3</c:v>
                </c:pt>
                <c:pt idx="270">
                  <c:v>0.15364970766916</c:v>
                </c:pt>
                <c:pt idx="271">
                  <c:v>-0.40791468099683997</c:v>
                </c:pt>
                <c:pt idx="272">
                  <c:v>-0.64568266159270205</c:v>
                </c:pt>
                <c:pt idx="273">
                  <c:v>2.736757447559E-2</c:v>
                </c:pt>
                <c:pt idx="274">
                  <c:v>-3.1429790012606198E-3</c:v>
                </c:pt>
                <c:pt idx="275">
                  <c:v>-0.29497294754895398</c:v>
                </c:pt>
                <c:pt idx="276">
                  <c:v>0.28287105350913599</c:v>
                </c:pt>
                <c:pt idx="277">
                  <c:v>-0.136359120576175</c:v>
                </c:pt>
                <c:pt idx="278">
                  <c:v>-0.37487133841630998</c:v>
                </c:pt>
                <c:pt idx="279">
                  <c:v>-0.18943953013380899</c:v>
                </c:pt>
                <c:pt idx="280">
                  <c:v>2.2695897545041199E-2</c:v>
                </c:pt>
                <c:pt idx="281">
                  <c:v>1.2334716855317399E-2</c:v>
                </c:pt>
                <c:pt idx="282">
                  <c:v>-0.161112836808429</c:v>
                </c:pt>
                <c:pt idx="283">
                  <c:v>-0.156327319380174</c:v>
                </c:pt>
                <c:pt idx="284">
                  <c:v>-0.37369509776043902</c:v>
                </c:pt>
                <c:pt idx="285">
                  <c:v>-0.120103308815854</c:v>
                </c:pt>
                <c:pt idx="286">
                  <c:v>-0.55887009950316502</c:v>
                </c:pt>
                <c:pt idx="287">
                  <c:v>-5.7770784765330499E-2</c:v>
                </c:pt>
                <c:pt idx="288">
                  <c:v>-0.50056560555598495</c:v>
                </c:pt>
                <c:pt idx="289">
                  <c:v>-0.16130262412745799</c:v>
                </c:pt>
                <c:pt idx="290">
                  <c:v>-0.232929773899614</c:v>
                </c:pt>
                <c:pt idx="291">
                  <c:v>-0.117896582435667</c:v>
                </c:pt>
                <c:pt idx="292">
                  <c:v>4.9853325474543797E-2</c:v>
                </c:pt>
                <c:pt idx="293">
                  <c:v>-0.13037798404496501</c:v>
                </c:pt>
                <c:pt idx="294">
                  <c:v>-7.5174721427541003E-2</c:v>
                </c:pt>
                <c:pt idx="295">
                  <c:v>-0.29828382332053199</c:v>
                </c:pt>
                <c:pt idx="296">
                  <c:v>-0.38610030427296599</c:v>
                </c:pt>
                <c:pt idx="297">
                  <c:v>-2.6690074825639998E-2</c:v>
                </c:pt>
                <c:pt idx="298">
                  <c:v>-0.58816667991749005</c:v>
                </c:pt>
                <c:pt idx="299">
                  <c:v>1.20355739807506E-2</c:v>
                </c:pt>
                <c:pt idx="300">
                  <c:v>-0.37471999513403398</c:v>
                </c:pt>
                <c:pt idx="301">
                  <c:v>-0.30236493093222899</c:v>
                </c:pt>
                <c:pt idx="302">
                  <c:v>-7.0133723138681395E-2</c:v>
                </c:pt>
                <c:pt idx="303">
                  <c:v>-0.28679785066455299</c:v>
                </c:pt>
                <c:pt idx="304">
                  <c:v>-1.7416267859801202E-2</c:v>
                </c:pt>
                <c:pt idx="305">
                  <c:v>-0.224258852870133</c:v>
                </c:pt>
                <c:pt idx="306">
                  <c:v>-0.22379992463349799</c:v>
                </c:pt>
                <c:pt idx="307">
                  <c:v>-0.27420185593997698</c:v>
                </c:pt>
                <c:pt idx="308">
                  <c:v>-9.7368094252820697E-2</c:v>
                </c:pt>
                <c:pt idx="309">
                  <c:v>-0.53824994154764205</c:v>
                </c:pt>
                <c:pt idx="310">
                  <c:v>-0.234909641829842</c:v>
                </c:pt>
                <c:pt idx="311">
                  <c:v>-0.36454830648140901</c:v>
                </c:pt>
                <c:pt idx="312">
                  <c:v>0.45723199052896302</c:v>
                </c:pt>
                <c:pt idx="313">
                  <c:v>-0.49150439044991601</c:v>
                </c:pt>
                <c:pt idx="314">
                  <c:v>-0.177421290367829</c:v>
                </c:pt>
                <c:pt idx="315">
                  <c:v>-0.49003373752655799</c:v>
                </c:pt>
                <c:pt idx="316">
                  <c:v>-0.202546516481307</c:v>
                </c:pt>
                <c:pt idx="317">
                  <c:v>-0.24071081251747101</c:v>
                </c:pt>
                <c:pt idx="318">
                  <c:v>6.9965548213309706E-2</c:v>
                </c:pt>
                <c:pt idx="319">
                  <c:v>-0.13096947493039901</c:v>
                </c:pt>
                <c:pt idx="320">
                  <c:v>7.5404931335665198E-2</c:v>
                </c:pt>
                <c:pt idx="321">
                  <c:v>-7.8251809707208894E-2</c:v>
                </c:pt>
                <c:pt idx="322">
                  <c:v>-0.414947851728388</c:v>
                </c:pt>
                <c:pt idx="323">
                  <c:v>-0.275717238465081</c:v>
                </c:pt>
                <c:pt idx="324">
                  <c:v>-0.62203377565198303</c:v>
                </c:pt>
                <c:pt idx="325">
                  <c:v>-0.19787282058904199</c:v>
                </c:pt>
                <c:pt idx="326">
                  <c:v>-0.55443928947551102</c:v>
                </c:pt>
                <c:pt idx="327">
                  <c:v>5.6226990808767502E-2</c:v>
                </c:pt>
                <c:pt idx="328">
                  <c:v>-9.5209723154102296E-2</c:v>
                </c:pt>
                <c:pt idx="329">
                  <c:v>-0.25881336168037999</c:v>
                </c:pt>
                <c:pt idx="330">
                  <c:v>0.122266476113661</c:v>
                </c:pt>
                <c:pt idx="331">
                  <c:v>0.31899535124088702</c:v>
                </c:pt>
                <c:pt idx="332">
                  <c:v>-0.18200607013769901</c:v>
                </c:pt>
                <c:pt idx="333">
                  <c:v>-0.15635556883787299</c:v>
                </c:pt>
                <c:pt idx="334">
                  <c:v>-0.33501217138370698</c:v>
                </c:pt>
                <c:pt idx="335">
                  <c:v>-0.34440280101903398</c:v>
                </c:pt>
                <c:pt idx="336">
                  <c:v>-0.13934163111066</c:v>
                </c:pt>
                <c:pt idx="337">
                  <c:v>3.2529196884888097E-2</c:v>
                </c:pt>
                <c:pt idx="338">
                  <c:v>0.17281732182461801</c:v>
                </c:pt>
                <c:pt idx="339">
                  <c:v>-0.27388266932801902</c:v>
                </c:pt>
                <c:pt idx="340">
                  <c:v>-4.28659235446587E-2</c:v>
                </c:pt>
                <c:pt idx="341">
                  <c:v>-0.45672235161584002</c:v>
                </c:pt>
                <c:pt idx="342">
                  <c:v>-0.48653878152686503</c:v>
                </c:pt>
                <c:pt idx="343">
                  <c:v>-0.403316564177024</c:v>
                </c:pt>
                <c:pt idx="344">
                  <c:v>0.203766644398365</c:v>
                </c:pt>
                <c:pt idx="345">
                  <c:v>-9.8533323631225606E-2</c:v>
                </c:pt>
                <c:pt idx="346">
                  <c:v>0.24775502657950799</c:v>
                </c:pt>
                <c:pt idx="347">
                  <c:v>-3.5598347733540703E-2</c:v>
                </c:pt>
                <c:pt idx="348">
                  <c:v>6.8848041287317405E-2</c:v>
                </c:pt>
                <c:pt idx="349">
                  <c:v>-0.14139141247217701</c:v>
                </c:pt>
                <c:pt idx="350">
                  <c:v>-0.47043351404457401</c:v>
                </c:pt>
                <c:pt idx="351">
                  <c:v>8.1034593761497298E-2</c:v>
                </c:pt>
                <c:pt idx="352">
                  <c:v>-5.3640731897032903E-2</c:v>
                </c:pt>
                <c:pt idx="353">
                  <c:v>-0.34232159463168399</c:v>
                </c:pt>
                <c:pt idx="354">
                  <c:v>-2.3871308245421701E-2</c:v>
                </c:pt>
                <c:pt idx="355">
                  <c:v>-0.22460191004171401</c:v>
                </c:pt>
                <c:pt idx="356">
                  <c:v>-0.37015407390659799</c:v>
                </c:pt>
                <c:pt idx="357">
                  <c:v>-0.55687044848260303</c:v>
                </c:pt>
                <c:pt idx="358">
                  <c:v>-3.4445287322402299E-3</c:v>
                </c:pt>
                <c:pt idx="359">
                  <c:v>-0.16472865047991</c:v>
                </c:pt>
                <c:pt idx="360">
                  <c:v>-9.8534417179866801E-2</c:v>
                </c:pt>
                <c:pt idx="361">
                  <c:v>-0.13901047608185199</c:v>
                </c:pt>
                <c:pt idx="362">
                  <c:v>-0.48521108782376898</c:v>
                </c:pt>
                <c:pt idx="363">
                  <c:v>-0.234192901495964</c:v>
                </c:pt>
                <c:pt idx="364">
                  <c:v>2.27041508259106E-2</c:v>
                </c:pt>
                <c:pt idx="365">
                  <c:v>-0.100597169887673</c:v>
                </c:pt>
                <c:pt idx="366">
                  <c:v>-7.5440169985764E-2</c:v>
                </c:pt>
                <c:pt idx="367">
                  <c:v>-0.32200293735964503</c:v>
                </c:pt>
                <c:pt idx="368">
                  <c:v>8.2404615580388106E-3</c:v>
                </c:pt>
                <c:pt idx="369">
                  <c:v>-0.221648917627565</c:v>
                </c:pt>
                <c:pt idx="370">
                  <c:v>-0.27171303375656802</c:v>
                </c:pt>
                <c:pt idx="371">
                  <c:v>-0.53604611379237099</c:v>
                </c:pt>
                <c:pt idx="372">
                  <c:v>-0.41594003969198101</c:v>
                </c:pt>
                <c:pt idx="373">
                  <c:v>-0.307676480257358</c:v>
                </c:pt>
                <c:pt idx="374">
                  <c:v>-0.19792724166553699</c:v>
                </c:pt>
                <c:pt idx="375">
                  <c:v>-0.16529197415977401</c:v>
                </c:pt>
                <c:pt idx="376">
                  <c:v>-4.2361009273897299E-2</c:v>
                </c:pt>
                <c:pt idx="377">
                  <c:v>-0.43660995253220902</c:v>
                </c:pt>
                <c:pt idx="378">
                  <c:v>-5.4960700316379903E-2</c:v>
                </c:pt>
                <c:pt idx="379">
                  <c:v>-0.132516694372353</c:v>
                </c:pt>
                <c:pt idx="380">
                  <c:v>-4.9412739594346299E-2</c:v>
                </c:pt>
                <c:pt idx="381">
                  <c:v>-0.26716292407987802</c:v>
                </c:pt>
                <c:pt idx="382">
                  <c:v>0.118454069735194</c:v>
                </c:pt>
                <c:pt idx="383">
                  <c:v>9.4172690354258695E-3</c:v>
                </c:pt>
                <c:pt idx="384">
                  <c:v>0.24867705277834401</c:v>
                </c:pt>
                <c:pt idx="385">
                  <c:v>1.9951622525345901E-2</c:v>
                </c:pt>
                <c:pt idx="386">
                  <c:v>-0.237685822516775</c:v>
                </c:pt>
                <c:pt idx="387">
                  <c:v>-0.19827879622266201</c:v>
                </c:pt>
                <c:pt idx="388">
                  <c:v>-2.6063235471365499E-2</c:v>
                </c:pt>
                <c:pt idx="389">
                  <c:v>-0.23930076841185899</c:v>
                </c:pt>
                <c:pt idx="390">
                  <c:v>-0.412567170708589</c:v>
                </c:pt>
                <c:pt idx="391">
                  <c:v>-0.40601171197031599</c:v>
                </c:pt>
                <c:pt idx="392">
                  <c:v>-2.2792376494503899E-2</c:v>
                </c:pt>
                <c:pt idx="393">
                  <c:v>-0.488165841372595</c:v>
                </c:pt>
                <c:pt idx="394">
                  <c:v>-0.57503263070325905</c:v>
                </c:pt>
                <c:pt idx="395">
                  <c:v>-0.68995846465496402</c:v>
                </c:pt>
                <c:pt idx="396">
                  <c:v>-0.52642218406020902</c:v>
                </c:pt>
                <c:pt idx="397">
                  <c:v>-0.36276354705874098</c:v>
                </c:pt>
                <c:pt idx="398">
                  <c:v>-0.87065568641992996</c:v>
                </c:pt>
                <c:pt idx="399">
                  <c:v>-9.1254081113979299E-2</c:v>
                </c:pt>
                <c:pt idx="400">
                  <c:v>0.13103876223261801</c:v>
                </c:pt>
                <c:pt idx="401">
                  <c:v>9.2724935556116796E-3</c:v>
                </c:pt>
                <c:pt idx="402">
                  <c:v>-0.382999381342776</c:v>
                </c:pt>
                <c:pt idx="403">
                  <c:v>9.1708996000445603E-2</c:v>
                </c:pt>
                <c:pt idx="404">
                  <c:v>-0.137169292820187</c:v>
                </c:pt>
                <c:pt idx="405">
                  <c:v>-0.26351345204384802</c:v>
                </c:pt>
                <c:pt idx="406">
                  <c:v>-0.536753842424746</c:v>
                </c:pt>
                <c:pt idx="407">
                  <c:v>0.127526395899143</c:v>
                </c:pt>
                <c:pt idx="408">
                  <c:v>4.6313181055117801E-2</c:v>
                </c:pt>
                <c:pt idx="409">
                  <c:v>0.250440844888003</c:v>
                </c:pt>
                <c:pt idx="410">
                  <c:v>0.132333366047478</c:v>
                </c:pt>
                <c:pt idx="411">
                  <c:v>9.1694825519151604E-2</c:v>
                </c:pt>
                <c:pt idx="412">
                  <c:v>-0.25630909732062701</c:v>
                </c:pt>
                <c:pt idx="413">
                  <c:v>1.6064175898579398E-2</c:v>
                </c:pt>
                <c:pt idx="414">
                  <c:v>-0.53348036535850896</c:v>
                </c:pt>
                <c:pt idx="415">
                  <c:v>-4.9471615646223599E-2</c:v>
                </c:pt>
                <c:pt idx="416">
                  <c:v>-0.15709000984795601</c:v>
                </c:pt>
                <c:pt idx="417">
                  <c:v>0.37508481245273401</c:v>
                </c:pt>
                <c:pt idx="418">
                  <c:v>3.1121275290894201E-2</c:v>
                </c:pt>
                <c:pt idx="419">
                  <c:v>-0.54506612069006599</c:v>
                </c:pt>
                <c:pt idx="420">
                  <c:v>-0.56698727912777902</c:v>
                </c:pt>
                <c:pt idx="421">
                  <c:v>0.36991424220247499</c:v>
                </c:pt>
                <c:pt idx="422">
                  <c:v>-0.35112163179017097</c:v>
                </c:pt>
                <c:pt idx="423">
                  <c:v>-0.225431985142068</c:v>
                </c:pt>
                <c:pt idx="424">
                  <c:v>-1.40872483802308E-2</c:v>
                </c:pt>
                <c:pt idx="425">
                  <c:v>-0.29961227434233301</c:v>
                </c:pt>
                <c:pt idx="426">
                  <c:v>0.108671908417746</c:v>
                </c:pt>
                <c:pt idx="427">
                  <c:v>-0.19001061521892099</c:v>
                </c:pt>
                <c:pt idx="428">
                  <c:v>-0.25255520375762303</c:v>
                </c:pt>
                <c:pt idx="429">
                  <c:v>-0.28561100094520903</c:v>
                </c:pt>
                <c:pt idx="430">
                  <c:v>-0.123356446948066</c:v>
                </c:pt>
                <c:pt idx="431">
                  <c:v>-0.31440206132217302</c:v>
                </c:pt>
                <c:pt idx="432">
                  <c:v>0.15798628500133699</c:v>
                </c:pt>
                <c:pt idx="433">
                  <c:v>0.15278538452061</c:v>
                </c:pt>
                <c:pt idx="434">
                  <c:v>-0.20836879515047099</c:v>
                </c:pt>
                <c:pt idx="435">
                  <c:v>9.9826676528341096E-2</c:v>
                </c:pt>
                <c:pt idx="436">
                  <c:v>-7.7650349604746705E-2</c:v>
                </c:pt>
                <c:pt idx="437">
                  <c:v>3.3118297071780697E-2</c:v>
                </c:pt>
                <c:pt idx="438">
                  <c:v>0.162306068916965</c:v>
                </c:pt>
                <c:pt idx="439">
                  <c:v>-0.31976436394116198</c:v>
                </c:pt>
                <c:pt idx="440">
                  <c:v>2.31979518017882E-2</c:v>
                </c:pt>
                <c:pt idx="441">
                  <c:v>5.5412825310781899E-2</c:v>
                </c:pt>
                <c:pt idx="442">
                  <c:v>-0.16269584047563901</c:v>
                </c:pt>
                <c:pt idx="443">
                  <c:v>4.77281730472933E-2</c:v>
                </c:pt>
                <c:pt idx="444">
                  <c:v>-0.24328010081537499</c:v>
                </c:pt>
                <c:pt idx="445">
                  <c:v>4.04769412607821E-2</c:v>
                </c:pt>
                <c:pt idx="446">
                  <c:v>7.5084404948782699E-2</c:v>
                </c:pt>
                <c:pt idx="447">
                  <c:v>-0.303469971101411</c:v>
                </c:pt>
                <c:pt idx="448">
                  <c:v>-0.64202500893933701</c:v>
                </c:pt>
                <c:pt idx="449">
                  <c:v>-0.26164032398022302</c:v>
                </c:pt>
                <c:pt idx="450">
                  <c:v>-0.15872272164262899</c:v>
                </c:pt>
                <c:pt idx="451">
                  <c:v>0.32748365509202398</c:v>
                </c:pt>
                <c:pt idx="452">
                  <c:v>8.05157791300916E-2</c:v>
                </c:pt>
                <c:pt idx="453">
                  <c:v>8.1205702835930593E-2</c:v>
                </c:pt>
                <c:pt idx="454">
                  <c:v>0.120517844731295</c:v>
                </c:pt>
                <c:pt idx="455">
                  <c:v>-0.29850714098803</c:v>
                </c:pt>
                <c:pt idx="456">
                  <c:v>-0.46029665358583499</c:v>
                </c:pt>
                <c:pt idx="457">
                  <c:v>1.41349294363397E-2</c:v>
                </c:pt>
                <c:pt idx="458">
                  <c:v>-0.30121392129694802</c:v>
                </c:pt>
                <c:pt idx="459">
                  <c:v>-0.208780408097827</c:v>
                </c:pt>
                <c:pt idx="460">
                  <c:v>-4.3171849283365801E-2</c:v>
                </c:pt>
                <c:pt idx="461">
                  <c:v>-0.241326417500447</c:v>
                </c:pt>
                <c:pt idx="462">
                  <c:v>6.6412309946673395E-2</c:v>
                </c:pt>
                <c:pt idx="463">
                  <c:v>-0.130436610725713</c:v>
                </c:pt>
                <c:pt idx="464">
                  <c:v>-0.20070858870306199</c:v>
                </c:pt>
                <c:pt idx="465">
                  <c:v>-0.100247416371541</c:v>
                </c:pt>
                <c:pt idx="466">
                  <c:v>-0.16398559808417601</c:v>
                </c:pt>
                <c:pt idx="467">
                  <c:v>1.7417649284761701E-2</c:v>
                </c:pt>
                <c:pt idx="468">
                  <c:v>-1.4121982367005501E-2</c:v>
                </c:pt>
                <c:pt idx="469">
                  <c:v>-0.25489761838177899</c:v>
                </c:pt>
                <c:pt idx="470">
                  <c:v>7.7199636839549602E-3</c:v>
                </c:pt>
                <c:pt idx="471">
                  <c:v>-0.25595842855873502</c:v>
                </c:pt>
                <c:pt idx="472">
                  <c:v>-0.55625509827696695</c:v>
                </c:pt>
                <c:pt idx="473">
                  <c:v>0.27646619915575299</c:v>
                </c:pt>
                <c:pt idx="474">
                  <c:v>0.18942952762016399</c:v>
                </c:pt>
                <c:pt idx="475">
                  <c:v>-0.12900018103790001</c:v>
                </c:pt>
                <c:pt idx="476">
                  <c:v>-0.37210232840379298</c:v>
                </c:pt>
                <c:pt idx="477">
                  <c:v>-1.5024174751414401E-2</c:v>
                </c:pt>
                <c:pt idx="478">
                  <c:v>0.119647302791324</c:v>
                </c:pt>
                <c:pt idx="479">
                  <c:v>-0.368447374047493</c:v>
                </c:pt>
                <c:pt idx="480">
                  <c:v>-0.24355684697295199</c:v>
                </c:pt>
                <c:pt idx="481">
                  <c:v>9.4387710315798401E-2</c:v>
                </c:pt>
                <c:pt idx="482">
                  <c:v>-0.34036729791687798</c:v>
                </c:pt>
                <c:pt idx="483">
                  <c:v>-0.261925119365849</c:v>
                </c:pt>
                <c:pt idx="484">
                  <c:v>0.177166808825378</c:v>
                </c:pt>
                <c:pt idx="485">
                  <c:v>-0.42091719770536401</c:v>
                </c:pt>
                <c:pt idx="486">
                  <c:v>-0.32822311599684001</c:v>
                </c:pt>
                <c:pt idx="487">
                  <c:v>-0.47782543243818398</c:v>
                </c:pt>
                <c:pt idx="488">
                  <c:v>-1.71825668660298E-2</c:v>
                </c:pt>
                <c:pt idx="489">
                  <c:v>0.15947017171182201</c:v>
                </c:pt>
                <c:pt idx="490">
                  <c:v>0.145217271894683</c:v>
                </c:pt>
                <c:pt idx="491">
                  <c:v>0.27417190718323198</c:v>
                </c:pt>
                <c:pt idx="492">
                  <c:v>0.22873771599227599</c:v>
                </c:pt>
                <c:pt idx="493">
                  <c:v>0.136439571348317</c:v>
                </c:pt>
                <c:pt idx="494">
                  <c:v>-0.59026087870289901</c:v>
                </c:pt>
                <c:pt idx="495">
                  <c:v>-4.0146394775893997E-2</c:v>
                </c:pt>
                <c:pt idx="496">
                  <c:v>-0.55871553191436096</c:v>
                </c:pt>
                <c:pt idx="497">
                  <c:v>-0.12674238863088799</c:v>
                </c:pt>
                <c:pt idx="498">
                  <c:v>0.12619819062996501</c:v>
                </c:pt>
                <c:pt idx="499">
                  <c:v>-0.73619582788757698</c:v>
                </c:pt>
                <c:pt idx="500">
                  <c:v>8.60007117915845E-2</c:v>
                </c:pt>
                <c:pt idx="501">
                  <c:v>-0.139367200251969</c:v>
                </c:pt>
                <c:pt idx="502">
                  <c:v>-0.15481209710788099</c:v>
                </c:pt>
                <c:pt idx="503">
                  <c:v>0.18257698336082001</c:v>
                </c:pt>
                <c:pt idx="504">
                  <c:v>-0.40888256029525699</c:v>
                </c:pt>
                <c:pt idx="505">
                  <c:v>-0.57846355965375096</c:v>
                </c:pt>
                <c:pt idx="506">
                  <c:v>0.112473493044822</c:v>
                </c:pt>
                <c:pt idx="507">
                  <c:v>-0.19204365130891601</c:v>
                </c:pt>
                <c:pt idx="508">
                  <c:v>5.89331792610596E-2</c:v>
                </c:pt>
                <c:pt idx="509">
                  <c:v>3.6887114879045897E-2</c:v>
                </c:pt>
                <c:pt idx="510">
                  <c:v>-0.44985538330115699</c:v>
                </c:pt>
                <c:pt idx="511">
                  <c:v>0.18976593214090001</c:v>
                </c:pt>
                <c:pt idx="512">
                  <c:v>1.9080717122275302E-2</c:v>
                </c:pt>
                <c:pt idx="513">
                  <c:v>-0.41485000443296299</c:v>
                </c:pt>
                <c:pt idx="514">
                  <c:v>4.6004741840227598E-2</c:v>
                </c:pt>
                <c:pt idx="515">
                  <c:v>-2.0934178616992701E-2</c:v>
                </c:pt>
                <c:pt idx="516">
                  <c:v>-5.5168862758738703E-2</c:v>
                </c:pt>
                <c:pt idx="517">
                  <c:v>0.18989527066790801</c:v>
                </c:pt>
                <c:pt idx="518">
                  <c:v>1.7169854087329899E-2</c:v>
                </c:pt>
                <c:pt idx="519">
                  <c:v>2.1496959738272401E-2</c:v>
                </c:pt>
                <c:pt idx="520">
                  <c:v>-5.5785852355686602E-2</c:v>
                </c:pt>
                <c:pt idx="521">
                  <c:v>0.30720338889027798</c:v>
                </c:pt>
                <c:pt idx="522">
                  <c:v>7.5724767958166406E-2</c:v>
                </c:pt>
                <c:pt idx="523">
                  <c:v>-0.172413367044565</c:v>
                </c:pt>
                <c:pt idx="524">
                  <c:v>-0.36260943855387101</c:v>
                </c:pt>
                <c:pt idx="525">
                  <c:v>0.28742455936991101</c:v>
                </c:pt>
                <c:pt idx="526">
                  <c:v>4.2677868142959402E-2</c:v>
                </c:pt>
                <c:pt idx="527">
                  <c:v>-6.3615282643927504E-2</c:v>
                </c:pt>
                <c:pt idx="528">
                  <c:v>-0.44266576822657</c:v>
                </c:pt>
                <c:pt idx="529">
                  <c:v>0.20248338570858301</c:v>
                </c:pt>
                <c:pt idx="530">
                  <c:v>-0.104579319065945</c:v>
                </c:pt>
                <c:pt idx="531">
                  <c:v>-0.44502802319423002</c:v>
                </c:pt>
                <c:pt idx="532">
                  <c:v>-0.16179200444289499</c:v>
                </c:pt>
                <c:pt idx="533">
                  <c:v>5.0475110978448201E-2</c:v>
                </c:pt>
                <c:pt idx="534">
                  <c:v>0.12119279253795499</c:v>
                </c:pt>
                <c:pt idx="535">
                  <c:v>5.8148038444221497E-3</c:v>
                </c:pt>
                <c:pt idx="536">
                  <c:v>9.27165490844894E-3</c:v>
                </c:pt>
                <c:pt idx="537">
                  <c:v>0.13812289651072601</c:v>
                </c:pt>
                <c:pt idx="538">
                  <c:v>6.2790227900416995E-2</c:v>
                </c:pt>
                <c:pt idx="539">
                  <c:v>-7.5483197612092601E-2</c:v>
                </c:pt>
                <c:pt idx="540">
                  <c:v>-9.7661777417755502E-2</c:v>
                </c:pt>
                <c:pt idx="541">
                  <c:v>-3.4638194303794501E-2</c:v>
                </c:pt>
                <c:pt idx="542">
                  <c:v>0.245395189410026</c:v>
                </c:pt>
                <c:pt idx="543">
                  <c:v>8.87281810076153E-2</c:v>
                </c:pt>
                <c:pt idx="544">
                  <c:v>0.131808418754121</c:v>
                </c:pt>
                <c:pt idx="545">
                  <c:v>0.22033615913632801</c:v>
                </c:pt>
                <c:pt idx="546">
                  <c:v>3.9718132457456597E-2</c:v>
                </c:pt>
                <c:pt idx="547">
                  <c:v>-9.1007546059169494E-3</c:v>
                </c:pt>
                <c:pt idx="548">
                  <c:v>0.187292956883787</c:v>
                </c:pt>
                <c:pt idx="549">
                  <c:v>-9.0469775119705595E-2</c:v>
                </c:pt>
                <c:pt idx="550">
                  <c:v>-0.63248528746268395</c:v>
                </c:pt>
                <c:pt idx="551">
                  <c:v>8.0654888277354606E-2</c:v>
                </c:pt>
                <c:pt idx="552">
                  <c:v>0.34267443469728298</c:v>
                </c:pt>
                <c:pt idx="553">
                  <c:v>0.12978336157694201</c:v>
                </c:pt>
                <c:pt idx="554">
                  <c:v>-0.113878388404817</c:v>
                </c:pt>
                <c:pt idx="555">
                  <c:v>-0.22713350569778901</c:v>
                </c:pt>
                <c:pt idx="556">
                  <c:v>0.30946915873849001</c:v>
                </c:pt>
                <c:pt idx="557">
                  <c:v>0.380635462705326</c:v>
                </c:pt>
                <c:pt idx="558">
                  <c:v>0.18112752657839801</c:v>
                </c:pt>
                <c:pt idx="559">
                  <c:v>-2.83337193493798E-2</c:v>
                </c:pt>
                <c:pt idx="560">
                  <c:v>8.0134953562847999E-2</c:v>
                </c:pt>
                <c:pt idx="561">
                  <c:v>0.13334128449800001</c:v>
                </c:pt>
                <c:pt idx="562">
                  <c:v>7.4294061337372902E-2</c:v>
                </c:pt>
                <c:pt idx="563">
                  <c:v>4.60056914616973E-2</c:v>
                </c:pt>
                <c:pt idx="564">
                  <c:v>0.13994280201417</c:v>
                </c:pt>
                <c:pt idx="565">
                  <c:v>-0.29428878739512798</c:v>
                </c:pt>
                <c:pt idx="566">
                  <c:v>0.12820797222796301</c:v>
                </c:pt>
                <c:pt idx="567">
                  <c:v>-4.1237882755156399E-2</c:v>
                </c:pt>
                <c:pt idx="568">
                  <c:v>-0.154866107334445</c:v>
                </c:pt>
                <c:pt idx="569">
                  <c:v>6.8224465291171502E-2</c:v>
                </c:pt>
                <c:pt idx="570">
                  <c:v>-0.100972760149974</c:v>
                </c:pt>
                <c:pt idx="571">
                  <c:v>-0.84716035918285904</c:v>
                </c:pt>
                <c:pt idx="572">
                  <c:v>-0.11406679240479101</c:v>
                </c:pt>
                <c:pt idx="573">
                  <c:v>-0.36573336641373799</c:v>
                </c:pt>
                <c:pt idx="574">
                  <c:v>0.19863666665183499</c:v>
                </c:pt>
                <c:pt idx="575">
                  <c:v>0.13229571419813499</c:v>
                </c:pt>
                <c:pt idx="576">
                  <c:v>9.0665704153089596E-2</c:v>
                </c:pt>
                <c:pt idx="577">
                  <c:v>-0.52767386521853199</c:v>
                </c:pt>
                <c:pt idx="578">
                  <c:v>8.0722334575103999E-2</c:v>
                </c:pt>
                <c:pt idx="579">
                  <c:v>0.104250840507286</c:v>
                </c:pt>
                <c:pt idx="580">
                  <c:v>-0.172645085025522</c:v>
                </c:pt>
                <c:pt idx="581">
                  <c:v>5.83755994758723E-2</c:v>
                </c:pt>
                <c:pt idx="582">
                  <c:v>-0.115287627608452</c:v>
                </c:pt>
                <c:pt idx="583">
                  <c:v>-3.3713867462386402E-2</c:v>
                </c:pt>
                <c:pt idx="584">
                  <c:v>-0.37222232067995698</c:v>
                </c:pt>
                <c:pt idx="585">
                  <c:v>8.8158799203709406E-2</c:v>
                </c:pt>
                <c:pt idx="586">
                  <c:v>-0.231569183691575</c:v>
                </c:pt>
                <c:pt idx="587">
                  <c:v>2.5777095137838602E-2</c:v>
                </c:pt>
                <c:pt idx="588">
                  <c:v>-0.132362499929324</c:v>
                </c:pt>
                <c:pt idx="589">
                  <c:v>8.0921768219491097E-2</c:v>
                </c:pt>
                <c:pt idx="590">
                  <c:v>-6.9772490493234696E-2</c:v>
                </c:pt>
                <c:pt idx="591">
                  <c:v>-0.167587350119971</c:v>
                </c:pt>
                <c:pt idx="592">
                  <c:v>0.19221243735677199</c:v>
                </c:pt>
                <c:pt idx="593">
                  <c:v>0.129928887532787</c:v>
                </c:pt>
                <c:pt idx="594">
                  <c:v>-0.18462754218079699</c:v>
                </c:pt>
                <c:pt idx="595">
                  <c:v>-0.55053092698179895</c:v>
                </c:pt>
                <c:pt idx="596">
                  <c:v>-6.1417046498232999E-2</c:v>
                </c:pt>
                <c:pt idx="597">
                  <c:v>-5.2620773171378303E-2</c:v>
                </c:pt>
                <c:pt idx="598">
                  <c:v>3.3900474907964703E-2</c:v>
                </c:pt>
                <c:pt idx="599">
                  <c:v>0.14271532317129901</c:v>
                </c:pt>
                <c:pt idx="600">
                  <c:v>-0.36501767140310898</c:v>
                </c:pt>
                <c:pt idx="601">
                  <c:v>-2.7927502384981501E-3</c:v>
                </c:pt>
                <c:pt idx="602">
                  <c:v>9.3656034818581896E-2</c:v>
                </c:pt>
                <c:pt idx="603">
                  <c:v>-0.36035503451841899</c:v>
                </c:pt>
                <c:pt idx="604">
                  <c:v>6.4696461849519799E-2</c:v>
                </c:pt>
                <c:pt idx="605">
                  <c:v>0.24439619508567401</c:v>
                </c:pt>
                <c:pt idx="606">
                  <c:v>-0.13134640641250001</c:v>
                </c:pt>
                <c:pt idx="607">
                  <c:v>-0.41724923678845699</c:v>
                </c:pt>
                <c:pt idx="608">
                  <c:v>-2.7210211583251199E-2</c:v>
                </c:pt>
                <c:pt idx="609">
                  <c:v>-0.27685150629760302</c:v>
                </c:pt>
                <c:pt idx="610">
                  <c:v>-0.14947660600757801</c:v>
                </c:pt>
                <c:pt idx="611">
                  <c:v>-0.30642602543945002</c:v>
                </c:pt>
                <c:pt idx="612">
                  <c:v>-0.36648032983307999</c:v>
                </c:pt>
                <c:pt idx="613">
                  <c:v>0.29024789303808901</c:v>
                </c:pt>
                <c:pt idx="614">
                  <c:v>-0.22842746984932699</c:v>
                </c:pt>
                <c:pt idx="615">
                  <c:v>5.2099317731935796E-3</c:v>
                </c:pt>
                <c:pt idx="616">
                  <c:v>0.25523383620278001</c:v>
                </c:pt>
                <c:pt idx="617">
                  <c:v>-6.9952606504990605E-2</c:v>
                </c:pt>
                <c:pt idx="618">
                  <c:v>5.8709522674001799E-2</c:v>
                </c:pt>
                <c:pt idx="619">
                  <c:v>-0.217398250103566</c:v>
                </c:pt>
                <c:pt idx="620">
                  <c:v>-4.42090095903762E-2</c:v>
                </c:pt>
                <c:pt idx="621">
                  <c:v>7.2248159576842302E-2</c:v>
                </c:pt>
                <c:pt idx="622">
                  <c:v>-0.224916764199487</c:v>
                </c:pt>
                <c:pt idx="623">
                  <c:v>-4.2640285752237701E-3</c:v>
                </c:pt>
                <c:pt idx="624">
                  <c:v>-0.31587433464484699</c:v>
                </c:pt>
                <c:pt idx="625">
                  <c:v>0.192417594203974</c:v>
                </c:pt>
                <c:pt idx="626">
                  <c:v>0.119740195900849</c:v>
                </c:pt>
                <c:pt idx="627">
                  <c:v>-7.4228539504777799E-2</c:v>
                </c:pt>
                <c:pt idx="628">
                  <c:v>-0.369220018543855</c:v>
                </c:pt>
                <c:pt idx="629">
                  <c:v>0.35053294359488602</c:v>
                </c:pt>
                <c:pt idx="630">
                  <c:v>-7.3923181096560597E-2</c:v>
                </c:pt>
                <c:pt idx="631">
                  <c:v>4.54824933553808E-2</c:v>
                </c:pt>
                <c:pt idx="632">
                  <c:v>0.12221311003622599</c:v>
                </c:pt>
                <c:pt idx="633">
                  <c:v>0.249257600892755</c:v>
                </c:pt>
                <c:pt idx="634">
                  <c:v>-0.38848620621553598</c:v>
                </c:pt>
                <c:pt idx="635">
                  <c:v>-0.13869263385177599</c:v>
                </c:pt>
                <c:pt idx="636">
                  <c:v>-3.04893113484298E-2</c:v>
                </c:pt>
                <c:pt idx="637">
                  <c:v>-0.67430473785019396</c:v>
                </c:pt>
                <c:pt idx="638">
                  <c:v>-0.28179893167588699</c:v>
                </c:pt>
                <c:pt idx="639">
                  <c:v>0.13134774657881099</c:v>
                </c:pt>
                <c:pt idx="640">
                  <c:v>-0.26770646993539698</c:v>
                </c:pt>
                <c:pt idx="641">
                  <c:v>-0.17437022531045199</c:v>
                </c:pt>
                <c:pt idx="642">
                  <c:v>7.2079762868884997E-2</c:v>
                </c:pt>
                <c:pt idx="643">
                  <c:v>0.24264596022436</c:v>
                </c:pt>
                <c:pt idx="644">
                  <c:v>0.18812499683979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E1-4827-9998-008F9E4D90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255072"/>
        <c:axId val="679247584"/>
      </c:scatterChart>
      <c:valAx>
        <c:axId val="67925507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47584"/>
        <c:crosses val="autoZero"/>
        <c:crossBetween val="midCat"/>
        <c:majorUnit val="1"/>
      </c:valAx>
      <c:valAx>
        <c:axId val="67924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55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log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(Nº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(Var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.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%)</a:t>
            </a:r>
            <a:endParaRPr lang="pt-BR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4740408221015355"/>
          <c:y val="1.10770207640353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5836724753296433"/>
          <c:w val="0.90154396325459318"/>
          <c:h val="0.75626957709187326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grupo_partjovens_graficos!$M$3</c:f>
              <c:strCache>
                <c:ptCount val="1"/>
                <c:pt idx="0">
                  <c:v>var_perc_sim_nota_X_log_matriculas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grupo_partjovens_graficos!$J$4:$J$648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grupo_partjovens_graficos!$M$4:$M$648</c:f>
              <c:numCache>
                <c:formatCode>General</c:formatCode>
                <c:ptCount val="645"/>
                <c:pt idx="0">
                  <c:v>0.531783131417919</c:v>
                </c:pt>
                <c:pt idx="1">
                  <c:v>0.85830591690393099</c:v>
                </c:pt>
                <c:pt idx="2">
                  <c:v>1.1498659817444801</c:v>
                </c:pt>
                <c:pt idx="3">
                  <c:v>5.6862065234961898</c:v>
                </c:pt>
                <c:pt idx="4">
                  <c:v>2.0992849113087502</c:v>
                </c:pt>
                <c:pt idx="5">
                  <c:v>0.98183743400661205</c:v>
                </c:pt>
                <c:pt idx="6">
                  <c:v>1.0234206978338101</c:v>
                </c:pt>
                <c:pt idx="7">
                  <c:v>0.61441425691879203</c:v>
                </c:pt>
                <c:pt idx="8">
                  <c:v>2.8058315266247202E-2</c:v>
                </c:pt>
                <c:pt idx="9">
                  <c:v>2.2391773690947501</c:v>
                </c:pt>
                <c:pt idx="10">
                  <c:v>1.4851624673127799</c:v>
                </c:pt>
                <c:pt idx="11">
                  <c:v>0.75459026987158895</c:v>
                </c:pt>
                <c:pt idx="12">
                  <c:v>3.4955625625565698</c:v>
                </c:pt>
                <c:pt idx="13">
                  <c:v>1.1135966972001501</c:v>
                </c:pt>
                <c:pt idx="14">
                  <c:v>3.6899458831078702</c:v>
                </c:pt>
                <c:pt idx="15">
                  <c:v>1.8139175047341001</c:v>
                </c:pt>
                <c:pt idx="16">
                  <c:v>0.75270739286284305</c:v>
                </c:pt>
                <c:pt idx="17">
                  <c:v>3.3551119863579801</c:v>
                </c:pt>
                <c:pt idx="18">
                  <c:v>1.91259358417989</c:v>
                </c:pt>
                <c:pt idx="19">
                  <c:v>0.54780591547379498</c:v>
                </c:pt>
                <c:pt idx="20">
                  <c:v>3.4805107997234601</c:v>
                </c:pt>
                <c:pt idx="21">
                  <c:v>0.415858120293642</c:v>
                </c:pt>
                <c:pt idx="22">
                  <c:v>7.6626067643555396E-2</c:v>
                </c:pt>
                <c:pt idx="23">
                  <c:v>1.67779561821978</c:v>
                </c:pt>
                <c:pt idx="24">
                  <c:v>0.47064681505584899</c:v>
                </c:pt>
                <c:pt idx="25">
                  <c:v>2.3469301291650799</c:v>
                </c:pt>
                <c:pt idx="26">
                  <c:v>1.0682006916974001</c:v>
                </c:pt>
                <c:pt idx="27">
                  <c:v>5.3454120427725504</c:v>
                </c:pt>
                <c:pt idx="28">
                  <c:v>0.68445383814371297</c:v>
                </c:pt>
                <c:pt idx="29">
                  <c:v>0.446299051414772</c:v>
                </c:pt>
                <c:pt idx="30">
                  <c:v>2.3223775989167899</c:v>
                </c:pt>
                <c:pt idx="31">
                  <c:v>5.2894083412796098</c:v>
                </c:pt>
                <c:pt idx="32">
                  <c:v>2.8528912017108201</c:v>
                </c:pt>
                <c:pt idx="33">
                  <c:v>1.11009739217383</c:v>
                </c:pt>
                <c:pt idx="34">
                  <c:v>0.97763771034101499</c:v>
                </c:pt>
                <c:pt idx="35">
                  <c:v>2.0220951964284501</c:v>
                </c:pt>
                <c:pt idx="36">
                  <c:v>0.170895976225487</c:v>
                </c:pt>
                <c:pt idx="37">
                  <c:v>3.6003283749807997E-2</c:v>
                </c:pt>
                <c:pt idx="38">
                  <c:v>2.3571144806777098</c:v>
                </c:pt>
                <c:pt idx="39">
                  <c:v>2.0366578603082499</c:v>
                </c:pt>
                <c:pt idx="40">
                  <c:v>1.6974919382812199</c:v>
                </c:pt>
                <c:pt idx="41">
                  <c:v>0.43354560622775101</c:v>
                </c:pt>
                <c:pt idx="42">
                  <c:v>1.1349710182500401</c:v>
                </c:pt>
                <c:pt idx="43">
                  <c:v>5.1839869806940104</c:v>
                </c:pt>
                <c:pt idx="44">
                  <c:v>1.19531334284357</c:v>
                </c:pt>
                <c:pt idx="45">
                  <c:v>2.64607105271529</c:v>
                </c:pt>
                <c:pt idx="46">
                  <c:v>2.5499950506049198</c:v>
                </c:pt>
                <c:pt idx="47">
                  <c:v>1.6434626169653299</c:v>
                </c:pt>
                <c:pt idx="48">
                  <c:v>0.91345795272740804</c:v>
                </c:pt>
                <c:pt idx="49">
                  <c:v>0.640185065095632</c:v>
                </c:pt>
                <c:pt idx="50">
                  <c:v>0.94407411473613201</c:v>
                </c:pt>
                <c:pt idx="51">
                  <c:v>2.8577062728831399</c:v>
                </c:pt>
                <c:pt idx="52">
                  <c:v>0.73132291484426604</c:v>
                </c:pt>
                <c:pt idx="53">
                  <c:v>5.2682498103836304</c:v>
                </c:pt>
                <c:pt idx="54">
                  <c:v>1.36285849953737</c:v>
                </c:pt>
                <c:pt idx="55">
                  <c:v>1.47266192234708</c:v>
                </c:pt>
                <c:pt idx="56">
                  <c:v>1.50460610717516</c:v>
                </c:pt>
                <c:pt idx="57">
                  <c:v>1.8703828844955499</c:v>
                </c:pt>
                <c:pt idx="58">
                  <c:v>1.5960468820101601</c:v>
                </c:pt>
                <c:pt idx="59">
                  <c:v>1.4098216352320301</c:v>
                </c:pt>
                <c:pt idx="60">
                  <c:v>1.9128841921294399</c:v>
                </c:pt>
                <c:pt idx="61">
                  <c:v>0.38947108848333001</c:v>
                </c:pt>
                <c:pt idx="62">
                  <c:v>1.46641878067024</c:v>
                </c:pt>
                <c:pt idx="63">
                  <c:v>2.2434591833738402</c:v>
                </c:pt>
                <c:pt idx="64">
                  <c:v>0.47220071314705803</c:v>
                </c:pt>
                <c:pt idx="65">
                  <c:v>1.73411198591863</c:v>
                </c:pt>
                <c:pt idx="66">
                  <c:v>2.2806624304601999</c:v>
                </c:pt>
                <c:pt idx="67">
                  <c:v>0.67828589254145399</c:v>
                </c:pt>
                <c:pt idx="68">
                  <c:v>1.8940966568920099</c:v>
                </c:pt>
                <c:pt idx="69">
                  <c:v>0.87841809201851495</c:v>
                </c:pt>
                <c:pt idx="70">
                  <c:v>5.1879921569855396</c:v>
                </c:pt>
                <c:pt idx="71">
                  <c:v>5.8120508609731001</c:v>
                </c:pt>
                <c:pt idx="72">
                  <c:v>1.1449990300913999</c:v>
                </c:pt>
                <c:pt idx="73">
                  <c:v>2.9028186057199199</c:v>
                </c:pt>
                <c:pt idx="74">
                  <c:v>0.61432232293733502</c:v>
                </c:pt>
                <c:pt idx="75">
                  <c:v>1.4430463169960801</c:v>
                </c:pt>
                <c:pt idx="76">
                  <c:v>0.364496834797983</c:v>
                </c:pt>
                <c:pt idx="77">
                  <c:v>2.3331592997903599</c:v>
                </c:pt>
                <c:pt idx="78">
                  <c:v>0.38021654288120299</c:v>
                </c:pt>
                <c:pt idx="79">
                  <c:v>0.92416477715430201</c:v>
                </c:pt>
                <c:pt idx="80">
                  <c:v>2.6555802809247901</c:v>
                </c:pt>
                <c:pt idx="81">
                  <c:v>2.2601813424996302</c:v>
                </c:pt>
                <c:pt idx="82">
                  <c:v>0.84227489067459305</c:v>
                </c:pt>
                <c:pt idx="83">
                  <c:v>0.54292753998268395</c:v>
                </c:pt>
                <c:pt idx="84">
                  <c:v>1.6400798752408201</c:v>
                </c:pt>
                <c:pt idx="85">
                  <c:v>1.7250793966887501</c:v>
                </c:pt>
                <c:pt idx="86">
                  <c:v>0.70283253109799704</c:v>
                </c:pt>
                <c:pt idx="87">
                  <c:v>1.9296114620293701</c:v>
                </c:pt>
                <c:pt idx="88">
                  <c:v>0.98252829511250495</c:v>
                </c:pt>
                <c:pt idx="89">
                  <c:v>0.39667749925206502</c:v>
                </c:pt>
                <c:pt idx="90">
                  <c:v>0.67474531241392</c:v>
                </c:pt>
                <c:pt idx="91">
                  <c:v>-0.75917252085466602</c:v>
                </c:pt>
                <c:pt idx="92">
                  <c:v>0.90164748891791202</c:v>
                </c:pt>
                <c:pt idx="93">
                  <c:v>1.0418175582700899</c:v>
                </c:pt>
                <c:pt idx="94">
                  <c:v>1.3616856672501001</c:v>
                </c:pt>
                <c:pt idx="95">
                  <c:v>0.79229852937766598</c:v>
                </c:pt>
                <c:pt idx="96">
                  <c:v>1.1278688550594</c:v>
                </c:pt>
                <c:pt idx="97">
                  <c:v>1.7601052132570401</c:v>
                </c:pt>
                <c:pt idx="98">
                  <c:v>0.64756781055698198</c:v>
                </c:pt>
                <c:pt idx="99">
                  <c:v>1.99748393392488</c:v>
                </c:pt>
                <c:pt idx="100">
                  <c:v>0.260180883380978</c:v>
                </c:pt>
                <c:pt idx="101">
                  <c:v>3.2337724760107198</c:v>
                </c:pt>
                <c:pt idx="102">
                  <c:v>2.4320459308176501</c:v>
                </c:pt>
                <c:pt idx="103">
                  <c:v>1.6042909839872099</c:v>
                </c:pt>
                <c:pt idx="104">
                  <c:v>-0.226735373527752</c:v>
                </c:pt>
                <c:pt idx="105">
                  <c:v>-2.1792375371336301E-2</c:v>
                </c:pt>
                <c:pt idx="106">
                  <c:v>3.0830369179308699</c:v>
                </c:pt>
                <c:pt idx="107">
                  <c:v>3.1427153061141602</c:v>
                </c:pt>
                <c:pt idx="108">
                  <c:v>0.85655145102879804</c:v>
                </c:pt>
                <c:pt idx="109">
                  <c:v>1.2152964396374499</c:v>
                </c:pt>
                <c:pt idx="110">
                  <c:v>0.69446388771786105</c:v>
                </c:pt>
                <c:pt idx="111">
                  <c:v>0.73099219988625097</c:v>
                </c:pt>
                <c:pt idx="112">
                  <c:v>2.0776536564107899</c:v>
                </c:pt>
                <c:pt idx="113">
                  <c:v>1.2694877133518301</c:v>
                </c:pt>
                <c:pt idx="114">
                  <c:v>0.64494171286743096</c:v>
                </c:pt>
                <c:pt idx="115">
                  <c:v>0.94175381172883499</c:v>
                </c:pt>
                <c:pt idx="116">
                  <c:v>2.1677624711749202</c:v>
                </c:pt>
                <c:pt idx="117">
                  <c:v>2.3164068457330198</c:v>
                </c:pt>
                <c:pt idx="118">
                  <c:v>5.57013036099612E-2</c:v>
                </c:pt>
                <c:pt idx="119">
                  <c:v>2.8802160804961598</c:v>
                </c:pt>
                <c:pt idx="120">
                  <c:v>2.62488586564927</c:v>
                </c:pt>
                <c:pt idx="121">
                  <c:v>2.3618620069410698</c:v>
                </c:pt>
                <c:pt idx="122">
                  <c:v>0.98045224300600298</c:v>
                </c:pt>
                <c:pt idx="123">
                  <c:v>1.4190971959593099</c:v>
                </c:pt>
                <c:pt idx="124">
                  <c:v>1.5127493738400399</c:v>
                </c:pt>
                <c:pt idx="125">
                  <c:v>1.10625559748184</c:v>
                </c:pt>
                <c:pt idx="126">
                  <c:v>1.6192565742807701</c:v>
                </c:pt>
                <c:pt idx="127">
                  <c:v>4.1552115648356098</c:v>
                </c:pt>
                <c:pt idx="128">
                  <c:v>0.110822893813768</c:v>
                </c:pt>
                <c:pt idx="129">
                  <c:v>1.1209099455397</c:v>
                </c:pt>
                <c:pt idx="130">
                  <c:v>0.39093720702290702</c:v>
                </c:pt>
                <c:pt idx="131">
                  <c:v>-4.4787524225459098E-2</c:v>
                </c:pt>
                <c:pt idx="132">
                  <c:v>8.1232713207926993E-2</c:v>
                </c:pt>
                <c:pt idx="133">
                  <c:v>-0.14647435924322999</c:v>
                </c:pt>
                <c:pt idx="134">
                  <c:v>1.1629195443238201</c:v>
                </c:pt>
                <c:pt idx="135">
                  <c:v>-0.134990428458896</c:v>
                </c:pt>
                <c:pt idx="136">
                  <c:v>7.2237591245229701E-2</c:v>
                </c:pt>
                <c:pt idx="137">
                  <c:v>0.22911146017838199</c:v>
                </c:pt>
                <c:pt idx="138">
                  <c:v>0.29774480537978598</c:v>
                </c:pt>
                <c:pt idx="139">
                  <c:v>-8.1038113647128304E-2</c:v>
                </c:pt>
                <c:pt idx="140">
                  <c:v>7.1073945872889899E-2</c:v>
                </c:pt>
                <c:pt idx="141">
                  <c:v>1.90695709179497E-2</c:v>
                </c:pt>
                <c:pt idx="142">
                  <c:v>0.59823681724743205</c:v>
                </c:pt>
                <c:pt idx="143">
                  <c:v>0.43895922770881701</c:v>
                </c:pt>
                <c:pt idx="144">
                  <c:v>0.87320413081322601</c:v>
                </c:pt>
                <c:pt idx="145">
                  <c:v>-2.7312169528120399E-2</c:v>
                </c:pt>
                <c:pt idx="146">
                  <c:v>1.74214059177096</c:v>
                </c:pt>
                <c:pt idx="147">
                  <c:v>2.4297625028558998</c:v>
                </c:pt>
                <c:pt idx="148">
                  <c:v>0.21229462502996099</c:v>
                </c:pt>
                <c:pt idx="149">
                  <c:v>-6.8269664982668801E-2</c:v>
                </c:pt>
                <c:pt idx="150">
                  <c:v>1.6309424596419799</c:v>
                </c:pt>
                <c:pt idx="151">
                  <c:v>0.56929362586932797</c:v>
                </c:pt>
                <c:pt idx="152">
                  <c:v>1.1768549626781</c:v>
                </c:pt>
                <c:pt idx="153">
                  <c:v>0.223620387741788</c:v>
                </c:pt>
                <c:pt idx="154">
                  <c:v>0.80232789360179402</c:v>
                </c:pt>
                <c:pt idx="155">
                  <c:v>0.33003257930421198</c:v>
                </c:pt>
                <c:pt idx="156">
                  <c:v>1.0551855803505401</c:v>
                </c:pt>
                <c:pt idx="157">
                  <c:v>2.7446809290021101</c:v>
                </c:pt>
                <c:pt idx="158">
                  <c:v>1.2392720640980699</c:v>
                </c:pt>
                <c:pt idx="159">
                  <c:v>0.89040724790144499</c:v>
                </c:pt>
                <c:pt idx="160">
                  <c:v>0.15696415498255401</c:v>
                </c:pt>
                <c:pt idx="161">
                  <c:v>2.0953163088871301</c:v>
                </c:pt>
                <c:pt idx="162">
                  <c:v>1.19474054533674E-2</c:v>
                </c:pt>
                <c:pt idx="163">
                  <c:v>0.32341311377036802</c:v>
                </c:pt>
                <c:pt idx="164">
                  <c:v>0.25238804388548902</c:v>
                </c:pt>
                <c:pt idx="165">
                  <c:v>0.23592590365938301</c:v>
                </c:pt>
                <c:pt idx="166">
                  <c:v>5.9810249281084301E-3</c:v>
                </c:pt>
                <c:pt idx="167">
                  <c:v>0.29973907281690099</c:v>
                </c:pt>
                <c:pt idx="168">
                  <c:v>2.0204308897454202</c:v>
                </c:pt>
                <c:pt idx="169">
                  <c:v>0.131333088834442</c:v>
                </c:pt>
                <c:pt idx="170">
                  <c:v>2.3985214430637898</c:v>
                </c:pt>
                <c:pt idx="171">
                  <c:v>1.8761087168419801</c:v>
                </c:pt>
                <c:pt idx="172">
                  <c:v>0.78046701362881299</c:v>
                </c:pt>
                <c:pt idx="173">
                  <c:v>1.95796667759833</c:v>
                </c:pt>
                <c:pt idx="174">
                  <c:v>2.1612582280831901E-2</c:v>
                </c:pt>
                <c:pt idx="175">
                  <c:v>0.45664850803150597</c:v>
                </c:pt>
                <c:pt idx="176">
                  <c:v>5.5728816079726101E-2</c:v>
                </c:pt>
                <c:pt idx="177">
                  <c:v>1.33843342550265</c:v>
                </c:pt>
                <c:pt idx="178">
                  <c:v>1.805021294297E-2</c:v>
                </c:pt>
                <c:pt idx="179">
                  <c:v>1.56452748236323</c:v>
                </c:pt>
                <c:pt idx="180">
                  <c:v>-6.4206709150487803E-2</c:v>
                </c:pt>
                <c:pt idx="181">
                  <c:v>0.27856416806296802</c:v>
                </c:pt>
                <c:pt idx="182">
                  <c:v>1.7907317037449699</c:v>
                </c:pt>
                <c:pt idx="183">
                  <c:v>1.5227480540700501E-3</c:v>
                </c:pt>
                <c:pt idx="184">
                  <c:v>1.3196021368661499</c:v>
                </c:pt>
                <c:pt idx="185">
                  <c:v>3.8030535141876398</c:v>
                </c:pt>
                <c:pt idx="186">
                  <c:v>0.25260982966008799</c:v>
                </c:pt>
                <c:pt idx="187">
                  <c:v>0.55310797225673802</c:v>
                </c:pt>
                <c:pt idx="188">
                  <c:v>1.90759999326839</c:v>
                </c:pt>
                <c:pt idx="189">
                  <c:v>-8.7782699247639401E-2</c:v>
                </c:pt>
                <c:pt idx="190">
                  <c:v>0.41601077123042002</c:v>
                </c:pt>
                <c:pt idx="191">
                  <c:v>1.5271265644111101</c:v>
                </c:pt>
                <c:pt idx="192">
                  <c:v>0.14284338861743701</c:v>
                </c:pt>
                <c:pt idx="193">
                  <c:v>3.0609695544791902</c:v>
                </c:pt>
                <c:pt idx="194">
                  <c:v>3.9243088357098499E-2</c:v>
                </c:pt>
                <c:pt idx="195">
                  <c:v>-4.5447081233346398E-2</c:v>
                </c:pt>
                <c:pt idx="196">
                  <c:v>0.20914088328596001</c:v>
                </c:pt>
                <c:pt idx="197">
                  <c:v>0.66368666334376902</c:v>
                </c:pt>
                <c:pt idx="198">
                  <c:v>0.35874107592096799</c:v>
                </c:pt>
                <c:pt idx="199">
                  <c:v>0.43069869967761099</c:v>
                </c:pt>
                <c:pt idx="200">
                  <c:v>0.63805983964531698</c:v>
                </c:pt>
                <c:pt idx="201">
                  <c:v>0.36190002289234502</c:v>
                </c:pt>
                <c:pt idx="202">
                  <c:v>3.5084992863644899</c:v>
                </c:pt>
                <c:pt idx="203">
                  <c:v>0.13548573836174599</c:v>
                </c:pt>
                <c:pt idx="204">
                  <c:v>2.0769229344153302</c:v>
                </c:pt>
                <c:pt idx="205">
                  <c:v>0.17791851334044401</c:v>
                </c:pt>
                <c:pt idx="206">
                  <c:v>1.6331380028739499</c:v>
                </c:pt>
                <c:pt idx="207">
                  <c:v>2.71871647571166</c:v>
                </c:pt>
                <c:pt idx="208">
                  <c:v>1.66874789802954</c:v>
                </c:pt>
                <c:pt idx="209">
                  <c:v>1.4206902594661699</c:v>
                </c:pt>
                <c:pt idx="210">
                  <c:v>0.14604008972660701</c:v>
                </c:pt>
                <c:pt idx="211">
                  <c:v>0.39849221013018299</c:v>
                </c:pt>
                <c:pt idx="212">
                  <c:v>1.8182711129086699</c:v>
                </c:pt>
                <c:pt idx="213">
                  <c:v>1.2031673706372199</c:v>
                </c:pt>
                <c:pt idx="214">
                  <c:v>0.93047370744940905</c:v>
                </c:pt>
                <c:pt idx="215">
                  <c:v>2.0722456397104598</c:v>
                </c:pt>
                <c:pt idx="216">
                  <c:v>0.333924849046005</c:v>
                </c:pt>
                <c:pt idx="217">
                  <c:v>1.5895100481171098E-2</c:v>
                </c:pt>
                <c:pt idx="218">
                  <c:v>4.9206912679337203E-2</c:v>
                </c:pt>
                <c:pt idx="219">
                  <c:v>0.13886123505551101</c:v>
                </c:pt>
                <c:pt idx="220">
                  <c:v>0.47509550471073703</c:v>
                </c:pt>
                <c:pt idx="221">
                  <c:v>0.87213888937602502</c:v>
                </c:pt>
                <c:pt idx="222">
                  <c:v>3.0438929138126398</c:v>
                </c:pt>
                <c:pt idx="223">
                  <c:v>1.58539414064143</c:v>
                </c:pt>
                <c:pt idx="224">
                  <c:v>-0.11492762766057101</c:v>
                </c:pt>
                <c:pt idx="225">
                  <c:v>1.7502192732305899</c:v>
                </c:pt>
                <c:pt idx="226">
                  <c:v>0.61819627467272098</c:v>
                </c:pt>
                <c:pt idx="227">
                  <c:v>0.49967603767542501</c:v>
                </c:pt>
                <c:pt idx="228">
                  <c:v>1.7476599016997101</c:v>
                </c:pt>
                <c:pt idx="229">
                  <c:v>0.32177847476449101</c:v>
                </c:pt>
                <c:pt idx="230">
                  <c:v>-4.6058296936395501E-2</c:v>
                </c:pt>
                <c:pt idx="231">
                  <c:v>1.5284351668693801</c:v>
                </c:pt>
                <c:pt idx="232">
                  <c:v>4.7916193436906003</c:v>
                </c:pt>
                <c:pt idx="233">
                  <c:v>0.56765221426960799</c:v>
                </c:pt>
                <c:pt idx="234">
                  <c:v>0.776210024542486</c:v>
                </c:pt>
                <c:pt idx="235">
                  <c:v>2.5536980981953601</c:v>
                </c:pt>
                <c:pt idx="236">
                  <c:v>2.2786448905891099</c:v>
                </c:pt>
                <c:pt idx="237">
                  <c:v>0.151790738708627</c:v>
                </c:pt>
                <c:pt idx="238">
                  <c:v>2.38228070790715</c:v>
                </c:pt>
                <c:pt idx="239">
                  <c:v>0.32508079616749802</c:v>
                </c:pt>
                <c:pt idx="240">
                  <c:v>0.59090966428630198</c:v>
                </c:pt>
                <c:pt idx="241">
                  <c:v>-0.211869905389069</c:v>
                </c:pt>
                <c:pt idx="242">
                  <c:v>2.5078172563063901</c:v>
                </c:pt>
                <c:pt idx="243">
                  <c:v>2.5194495142962499</c:v>
                </c:pt>
                <c:pt idx="244">
                  <c:v>1.7085944526016299</c:v>
                </c:pt>
                <c:pt idx="245">
                  <c:v>-0.10672776000923</c:v>
                </c:pt>
                <c:pt idx="246">
                  <c:v>0.100124404764886</c:v>
                </c:pt>
                <c:pt idx="247">
                  <c:v>3.40012923006794</c:v>
                </c:pt>
                <c:pt idx="248">
                  <c:v>0.18017052249547999</c:v>
                </c:pt>
                <c:pt idx="249">
                  <c:v>-0.16799073645308699</c:v>
                </c:pt>
                <c:pt idx="250">
                  <c:v>0.73833357879860795</c:v>
                </c:pt>
                <c:pt idx="251">
                  <c:v>0.199620289018938</c:v>
                </c:pt>
                <c:pt idx="252">
                  <c:v>0.8384268800329</c:v>
                </c:pt>
                <c:pt idx="253">
                  <c:v>0.10358820658445</c:v>
                </c:pt>
                <c:pt idx="254">
                  <c:v>2.2211867048859899</c:v>
                </c:pt>
                <c:pt idx="255">
                  <c:v>2.8096636784398301</c:v>
                </c:pt>
                <c:pt idx="256">
                  <c:v>1.5301795253383199</c:v>
                </c:pt>
                <c:pt idx="257">
                  <c:v>0.82123016296551699</c:v>
                </c:pt>
                <c:pt idx="258">
                  <c:v>1.33216578443266</c:v>
                </c:pt>
                <c:pt idx="259">
                  <c:v>0.65895873237716895</c:v>
                </c:pt>
                <c:pt idx="260">
                  <c:v>1.4141299380463801</c:v>
                </c:pt>
                <c:pt idx="261">
                  <c:v>0.75776058377449096</c:v>
                </c:pt>
                <c:pt idx="262">
                  <c:v>1.9784737704361901</c:v>
                </c:pt>
                <c:pt idx="263">
                  <c:v>0.57487683368234499</c:v>
                </c:pt>
                <c:pt idx="264">
                  <c:v>0.47546214546126397</c:v>
                </c:pt>
                <c:pt idx="265">
                  <c:v>2.0748012750874998</c:v>
                </c:pt>
                <c:pt idx="266">
                  <c:v>-3.9352639834444798E-4</c:v>
                </c:pt>
                <c:pt idx="267">
                  <c:v>0.69360771258694998</c:v>
                </c:pt>
                <c:pt idx="268">
                  <c:v>2.8676894020754799E-2</c:v>
                </c:pt>
                <c:pt idx="269">
                  <c:v>-5.9264995637868398E-2</c:v>
                </c:pt>
                <c:pt idx="270">
                  <c:v>1.3970611456473601</c:v>
                </c:pt>
                <c:pt idx="271">
                  <c:v>0.61143281499362501</c:v>
                </c:pt>
                <c:pt idx="272">
                  <c:v>1.60849190707676</c:v>
                </c:pt>
                <c:pt idx="273">
                  <c:v>0.399894385357902</c:v>
                </c:pt>
                <c:pt idx="274">
                  <c:v>-0.19496682229929599</c:v>
                </c:pt>
                <c:pt idx="275">
                  <c:v>1.3363777348345001</c:v>
                </c:pt>
                <c:pt idx="276">
                  <c:v>0.115767169909452</c:v>
                </c:pt>
                <c:pt idx="277">
                  <c:v>0.67576891601399103</c:v>
                </c:pt>
                <c:pt idx="278">
                  <c:v>0.20659242051413701</c:v>
                </c:pt>
                <c:pt idx="279">
                  <c:v>0.74056749567626601</c:v>
                </c:pt>
                <c:pt idx="280">
                  <c:v>-8.6681794332052003E-2</c:v>
                </c:pt>
                <c:pt idx="281">
                  <c:v>-0.12710870034636801</c:v>
                </c:pt>
                <c:pt idx="282">
                  <c:v>1.23775063637601</c:v>
                </c:pt>
                <c:pt idx="283">
                  <c:v>0.24822786692636001</c:v>
                </c:pt>
                <c:pt idx="284">
                  <c:v>-0.14994091035879001</c:v>
                </c:pt>
                <c:pt idx="285">
                  <c:v>0.81196727344849595</c:v>
                </c:pt>
                <c:pt idx="286">
                  <c:v>1.05099709224446</c:v>
                </c:pt>
                <c:pt idx="287">
                  <c:v>-0.189849892118752</c:v>
                </c:pt>
                <c:pt idx="288">
                  <c:v>7.0591459946448901E-2</c:v>
                </c:pt>
                <c:pt idx="289">
                  <c:v>8.4646539345625299E-2</c:v>
                </c:pt>
                <c:pt idx="290">
                  <c:v>1.6318241351467699</c:v>
                </c:pt>
                <c:pt idx="291">
                  <c:v>0.42561948494416602</c:v>
                </c:pt>
                <c:pt idx="292">
                  <c:v>0.71512950884732096</c:v>
                </c:pt>
                <c:pt idx="293">
                  <c:v>0.44391552947803298</c:v>
                </c:pt>
                <c:pt idx="294">
                  <c:v>0.14741379411375699</c:v>
                </c:pt>
                <c:pt idx="295">
                  <c:v>1.25510313168569</c:v>
                </c:pt>
                <c:pt idx="296">
                  <c:v>0.58935321089730996</c:v>
                </c:pt>
                <c:pt idx="297">
                  <c:v>4.4080707715928097E-3</c:v>
                </c:pt>
                <c:pt idx="298">
                  <c:v>-0.16813184555795299</c:v>
                </c:pt>
                <c:pt idx="299">
                  <c:v>0.497375930173035</c:v>
                </c:pt>
                <c:pt idx="300">
                  <c:v>1.6262755404495799</c:v>
                </c:pt>
                <c:pt idx="301">
                  <c:v>2.0018371534345598</c:v>
                </c:pt>
                <c:pt idx="302">
                  <c:v>4.5886708865840703E-2</c:v>
                </c:pt>
                <c:pt idx="303">
                  <c:v>0.38478312118275398</c:v>
                </c:pt>
                <c:pt idx="304">
                  <c:v>-8.0328305019087207E-2</c:v>
                </c:pt>
                <c:pt idx="305">
                  <c:v>2.67075828556835</c:v>
                </c:pt>
                <c:pt idx="306">
                  <c:v>0.87936974923598599</c:v>
                </c:pt>
                <c:pt idx="307">
                  <c:v>1.3481734917702399</c:v>
                </c:pt>
                <c:pt idx="308">
                  <c:v>0.140289089531065</c:v>
                </c:pt>
                <c:pt idx="309">
                  <c:v>-0.26217628270517701</c:v>
                </c:pt>
                <c:pt idx="310">
                  <c:v>1.25197608829828</c:v>
                </c:pt>
                <c:pt idx="311">
                  <c:v>2.3948691984239399</c:v>
                </c:pt>
                <c:pt idx="312">
                  <c:v>8.8890811885389397E-3</c:v>
                </c:pt>
                <c:pt idx="313">
                  <c:v>3.8132587690735198</c:v>
                </c:pt>
                <c:pt idx="314">
                  <c:v>0.95694932052833503</c:v>
                </c:pt>
                <c:pt idx="315">
                  <c:v>0.70588572733275901</c:v>
                </c:pt>
                <c:pt idx="316">
                  <c:v>0.40538565149678002</c:v>
                </c:pt>
                <c:pt idx="317">
                  <c:v>1.75448440124477</c:v>
                </c:pt>
                <c:pt idx="318">
                  <c:v>-5.6361757698869398E-2</c:v>
                </c:pt>
                <c:pt idx="319">
                  <c:v>7.2161377203242894E-2</c:v>
                </c:pt>
                <c:pt idx="320">
                  <c:v>-9.8482103028667903E-2</c:v>
                </c:pt>
                <c:pt idx="321">
                  <c:v>-9.6947558023731395E-2</c:v>
                </c:pt>
                <c:pt idx="322">
                  <c:v>1.62640147177099</c:v>
                </c:pt>
                <c:pt idx="323">
                  <c:v>3.2868523936742098</c:v>
                </c:pt>
                <c:pt idx="324">
                  <c:v>0.57865274810376999</c:v>
                </c:pt>
                <c:pt idx="325">
                  <c:v>0.39746065557145199</c:v>
                </c:pt>
                <c:pt idx="326">
                  <c:v>3.5582495643914398</c:v>
                </c:pt>
                <c:pt idx="327">
                  <c:v>6.1307828668998102E-2</c:v>
                </c:pt>
                <c:pt idx="328">
                  <c:v>1.6153729031114299</c:v>
                </c:pt>
                <c:pt idx="329">
                  <c:v>0.229865933454002</c:v>
                </c:pt>
                <c:pt idx="330">
                  <c:v>-2.21389449000019E-2</c:v>
                </c:pt>
                <c:pt idx="331">
                  <c:v>0.22481057138100299</c:v>
                </c:pt>
                <c:pt idx="332">
                  <c:v>3.9348774069071899</c:v>
                </c:pt>
                <c:pt idx="333">
                  <c:v>0.607828195205251</c:v>
                </c:pt>
                <c:pt idx="334">
                  <c:v>1.8020669247960399</c:v>
                </c:pt>
                <c:pt idx="335">
                  <c:v>4.87732129388049</c:v>
                </c:pt>
                <c:pt idx="336">
                  <c:v>0.747139951560997</c:v>
                </c:pt>
                <c:pt idx="337">
                  <c:v>0.24795225210115401</c:v>
                </c:pt>
                <c:pt idx="338">
                  <c:v>4.7321815706691701E-2</c:v>
                </c:pt>
                <c:pt idx="339">
                  <c:v>1.79936361693034</c:v>
                </c:pt>
                <c:pt idx="340">
                  <c:v>0.156150085418503</c:v>
                </c:pt>
                <c:pt idx="341">
                  <c:v>9.1726654228275195E-2</c:v>
                </c:pt>
                <c:pt idx="342">
                  <c:v>4.2114725642283402</c:v>
                </c:pt>
                <c:pt idx="343">
                  <c:v>0.23665534074160899</c:v>
                </c:pt>
                <c:pt idx="344">
                  <c:v>0.50665039577255699</c:v>
                </c:pt>
                <c:pt idx="345">
                  <c:v>1.41498539692994</c:v>
                </c:pt>
                <c:pt idx="346">
                  <c:v>0.13787444522855799</c:v>
                </c:pt>
                <c:pt idx="347">
                  <c:v>0.50725827766663401</c:v>
                </c:pt>
                <c:pt idx="348">
                  <c:v>-0.10832193284939499</c:v>
                </c:pt>
                <c:pt idx="349">
                  <c:v>0.26159780205600602</c:v>
                </c:pt>
                <c:pt idx="350">
                  <c:v>1.24311158673216</c:v>
                </c:pt>
                <c:pt idx="351">
                  <c:v>0.162346434703841</c:v>
                </c:pt>
                <c:pt idx="352">
                  <c:v>8.9268634927471502E-2</c:v>
                </c:pt>
                <c:pt idx="353">
                  <c:v>1.5233072908784699</c:v>
                </c:pt>
                <c:pt idx="354">
                  <c:v>0.943378913673801</c:v>
                </c:pt>
                <c:pt idx="355">
                  <c:v>-2.9046304433027002E-2</c:v>
                </c:pt>
                <c:pt idx="356">
                  <c:v>2.49817007636794</c:v>
                </c:pt>
                <c:pt idx="357">
                  <c:v>2.4575487940518599</c:v>
                </c:pt>
                <c:pt idx="358">
                  <c:v>-0.162727245775142</c:v>
                </c:pt>
                <c:pt idx="359">
                  <c:v>0.96127807004560795</c:v>
                </c:pt>
                <c:pt idx="360">
                  <c:v>0.96901493572784403</c:v>
                </c:pt>
                <c:pt idx="361">
                  <c:v>1.0061468117503301</c:v>
                </c:pt>
                <c:pt idx="362">
                  <c:v>1.6374650944712299</c:v>
                </c:pt>
                <c:pt idx="363">
                  <c:v>4.1995398186238999</c:v>
                </c:pt>
                <c:pt idx="364">
                  <c:v>0.15810642901677699</c:v>
                </c:pt>
                <c:pt idx="365">
                  <c:v>9.33110714184201E-2</c:v>
                </c:pt>
                <c:pt idx="366">
                  <c:v>-0.29969009714212302</c:v>
                </c:pt>
                <c:pt idx="367">
                  <c:v>0.69340605065077998</c:v>
                </c:pt>
                <c:pt idx="368">
                  <c:v>-2.5425194468109601E-2</c:v>
                </c:pt>
                <c:pt idx="369">
                  <c:v>0.76356506174752203</c:v>
                </c:pt>
                <c:pt idx="370">
                  <c:v>0.21840071906796801</c:v>
                </c:pt>
                <c:pt idx="371">
                  <c:v>2.2983907626209801</c:v>
                </c:pt>
                <c:pt idx="372">
                  <c:v>0.31143468291459497</c:v>
                </c:pt>
                <c:pt idx="373">
                  <c:v>1.00520950546181</c:v>
                </c:pt>
                <c:pt idx="374">
                  <c:v>0.27303035206384502</c:v>
                </c:pt>
                <c:pt idx="375">
                  <c:v>0.24072945671471799</c:v>
                </c:pt>
                <c:pt idx="376">
                  <c:v>1.42925867676583</c:v>
                </c:pt>
                <c:pt idx="377">
                  <c:v>3.49127398339908</c:v>
                </c:pt>
                <c:pt idx="378">
                  <c:v>5.4297432271838898E-2</c:v>
                </c:pt>
                <c:pt idx="379">
                  <c:v>1.6616257489591599</c:v>
                </c:pt>
                <c:pt idx="380">
                  <c:v>0.10473656073524</c:v>
                </c:pt>
                <c:pt idx="381">
                  <c:v>1.84580009345144</c:v>
                </c:pt>
                <c:pt idx="382">
                  <c:v>1.9422623761284099</c:v>
                </c:pt>
                <c:pt idx="383">
                  <c:v>-2.48729024988221E-2</c:v>
                </c:pt>
                <c:pt idx="384">
                  <c:v>0.55602645219470204</c:v>
                </c:pt>
                <c:pt idx="385">
                  <c:v>3.21792549737272E-2</c:v>
                </c:pt>
                <c:pt idx="386">
                  <c:v>0.37556675243253701</c:v>
                </c:pt>
                <c:pt idx="387">
                  <c:v>-9.3731521644684193E-2</c:v>
                </c:pt>
                <c:pt idx="388">
                  <c:v>4.1808328283170298E-2</c:v>
                </c:pt>
                <c:pt idx="389">
                  <c:v>2.2000188127414702</c:v>
                </c:pt>
                <c:pt idx="390">
                  <c:v>0.22135003967758801</c:v>
                </c:pt>
                <c:pt idx="391">
                  <c:v>2.9826687241657299</c:v>
                </c:pt>
                <c:pt idx="392">
                  <c:v>0.34704920384869198</c:v>
                </c:pt>
                <c:pt idx="393">
                  <c:v>0.16491141009641599</c:v>
                </c:pt>
                <c:pt idx="394">
                  <c:v>0.279390626364378</c:v>
                </c:pt>
                <c:pt idx="395">
                  <c:v>0.66616089983767601</c:v>
                </c:pt>
                <c:pt idx="396">
                  <c:v>0.74396787468622305</c:v>
                </c:pt>
                <c:pt idx="397">
                  <c:v>0.68069973000916595</c:v>
                </c:pt>
                <c:pt idx="398">
                  <c:v>-0.58964260229864396</c:v>
                </c:pt>
                <c:pt idx="399">
                  <c:v>0.33294806327996901</c:v>
                </c:pt>
                <c:pt idx="400">
                  <c:v>0.206065632523556</c:v>
                </c:pt>
                <c:pt idx="401">
                  <c:v>0.61812207293231902</c:v>
                </c:pt>
                <c:pt idx="402">
                  <c:v>1.48361272316476</c:v>
                </c:pt>
                <c:pt idx="403">
                  <c:v>4.3864530386934698E-2</c:v>
                </c:pt>
                <c:pt idx="404">
                  <c:v>0.222170136371663</c:v>
                </c:pt>
                <c:pt idx="405">
                  <c:v>1.47249495926034</c:v>
                </c:pt>
                <c:pt idx="406">
                  <c:v>0.29326552486685797</c:v>
                </c:pt>
                <c:pt idx="407">
                  <c:v>0.18133244954039299</c:v>
                </c:pt>
                <c:pt idx="408">
                  <c:v>-3.7489452517852601E-2</c:v>
                </c:pt>
                <c:pt idx="409">
                  <c:v>0.52791701497961496</c:v>
                </c:pt>
                <c:pt idx="410">
                  <c:v>1.5132511492266001</c:v>
                </c:pt>
                <c:pt idx="411">
                  <c:v>2.1359265567280201</c:v>
                </c:pt>
                <c:pt idx="412">
                  <c:v>0.35852130669704402</c:v>
                </c:pt>
                <c:pt idx="413">
                  <c:v>0.12939428261619099</c:v>
                </c:pt>
                <c:pt idx="414">
                  <c:v>0.49117547678711598</c:v>
                </c:pt>
                <c:pt idx="415">
                  <c:v>0.10146650456061899</c:v>
                </c:pt>
                <c:pt idx="416">
                  <c:v>1.0417223677154299</c:v>
                </c:pt>
                <c:pt idx="417">
                  <c:v>3.3909142573899702</c:v>
                </c:pt>
                <c:pt idx="418">
                  <c:v>1.37916887998792</c:v>
                </c:pt>
                <c:pt idx="419">
                  <c:v>1.82688940585288</c:v>
                </c:pt>
                <c:pt idx="420">
                  <c:v>0.16368469392155099</c:v>
                </c:pt>
                <c:pt idx="421">
                  <c:v>-0.12018966381049501</c:v>
                </c:pt>
                <c:pt idx="422">
                  <c:v>0.97597795488047201</c:v>
                </c:pt>
                <c:pt idx="423">
                  <c:v>0.766300970025935</c:v>
                </c:pt>
                <c:pt idx="424">
                  <c:v>0.88866494967697995</c:v>
                </c:pt>
                <c:pt idx="425">
                  <c:v>1.05288723770674</c:v>
                </c:pt>
                <c:pt idx="426">
                  <c:v>0.355615469397286</c:v>
                </c:pt>
                <c:pt idx="427">
                  <c:v>0.76853497782785796</c:v>
                </c:pt>
                <c:pt idx="428">
                  <c:v>0.89945423408001901</c:v>
                </c:pt>
                <c:pt idx="429">
                  <c:v>0.30625585763496599</c:v>
                </c:pt>
                <c:pt idx="430">
                  <c:v>0.81509706000645199</c:v>
                </c:pt>
                <c:pt idx="431">
                  <c:v>0.86187791297078098</c:v>
                </c:pt>
                <c:pt idx="432">
                  <c:v>-3.30267111886191E-2</c:v>
                </c:pt>
                <c:pt idx="433">
                  <c:v>0.68617520068648896</c:v>
                </c:pt>
                <c:pt idx="434">
                  <c:v>0.204720694200136</c:v>
                </c:pt>
                <c:pt idx="435">
                  <c:v>-0.104719443578872</c:v>
                </c:pt>
                <c:pt idx="436">
                  <c:v>0.52067714106568097</c:v>
                </c:pt>
                <c:pt idx="437">
                  <c:v>0.188000639138306</c:v>
                </c:pt>
                <c:pt idx="438">
                  <c:v>6.25679948379044E-2</c:v>
                </c:pt>
                <c:pt idx="439">
                  <c:v>1.30282942393915</c:v>
                </c:pt>
                <c:pt idx="440">
                  <c:v>-8.9517130847064294E-2</c:v>
                </c:pt>
                <c:pt idx="441">
                  <c:v>-6.2580072910162002E-2</c:v>
                </c:pt>
                <c:pt idx="442">
                  <c:v>0.61125396629971296</c:v>
                </c:pt>
                <c:pt idx="443">
                  <c:v>7.1194521729023102E-2</c:v>
                </c:pt>
                <c:pt idx="444">
                  <c:v>0.312772731155054</c:v>
                </c:pt>
                <c:pt idx="445">
                  <c:v>0.180431691353446</c:v>
                </c:pt>
                <c:pt idx="446">
                  <c:v>0.26683949562144699</c:v>
                </c:pt>
                <c:pt idx="447">
                  <c:v>1.29993645969922</c:v>
                </c:pt>
                <c:pt idx="448">
                  <c:v>0.40804833618606101</c:v>
                </c:pt>
                <c:pt idx="449">
                  <c:v>2.60950643476954</c:v>
                </c:pt>
                <c:pt idx="450">
                  <c:v>0.79874020405186297</c:v>
                </c:pt>
                <c:pt idx="451">
                  <c:v>0.12885142067341501</c:v>
                </c:pt>
                <c:pt idx="452">
                  <c:v>0.100793838978882</c:v>
                </c:pt>
                <c:pt idx="453">
                  <c:v>0.71177736974864902</c:v>
                </c:pt>
                <c:pt idx="454">
                  <c:v>4.6693449570448199E-3</c:v>
                </c:pt>
                <c:pt idx="455">
                  <c:v>-9.5260358804509906E-2</c:v>
                </c:pt>
                <c:pt idx="456">
                  <c:v>0.39199319724016002</c:v>
                </c:pt>
                <c:pt idx="457">
                  <c:v>1.02578342791336</c:v>
                </c:pt>
                <c:pt idx="458">
                  <c:v>1.5961029400960101</c:v>
                </c:pt>
                <c:pt idx="459">
                  <c:v>0.41437178095321597</c:v>
                </c:pt>
                <c:pt idx="460">
                  <c:v>0.77142025344232901</c:v>
                </c:pt>
                <c:pt idx="461">
                  <c:v>0.52444449940802096</c:v>
                </c:pt>
                <c:pt idx="462">
                  <c:v>0.13945872273571699</c:v>
                </c:pt>
                <c:pt idx="463">
                  <c:v>3.8873018444567999</c:v>
                </c:pt>
                <c:pt idx="464">
                  <c:v>1.8831088800975799</c:v>
                </c:pt>
                <c:pt idx="465">
                  <c:v>1.10250082217678</c:v>
                </c:pt>
                <c:pt idx="466">
                  <c:v>1.0581925292533301</c:v>
                </c:pt>
                <c:pt idx="467">
                  <c:v>0.93625880307749998</c:v>
                </c:pt>
                <c:pt idx="468">
                  <c:v>0.56073027191283997</c:v>
                </c:pt>
                <c:pt idx="469">
                  <c:v>0.682376892843087</c:v>
                </c:pt>
                <c:pt idx="470">
                  <c:v>0.13894674101184301</c:v>
                </c:pt>
                <c:pt idx="471">
                  <c:v>2.617451838159E-2</c:v>
                </c:pt>
                <c:pt idx="472">
                  <c:v>0.52727235999225597</c:v>
                </c:pt>
                <c:pt idx="473">
                  <c:v>0.390242473936046</c:v>
                </c:pt>
                <c:pt idx="474">
                  <c:v>0.68812884819789999</c:v>
                </c:pt>
                <c:pt idx="475">
                  <c:v>0.57919678369780703</c:v>
                </c:pt>
                <c:pt idx="476">
                  <c:v>1.25882863050451</c:v>
                </c:pt>
                <c:pt idx="477">
                  <c:v>7.06207286294427E-2</c:v>
                </c:pt>
                <c:pt idx="478">
                  <c:v>-0.33575286712126301</c:v>
                </c:pt>
                <c:pt idx="479">
                  <c:v>-0.18899326624549101</c:v>
                </c:pt>
                <c:pt idx="480">
                  <c:v>0.17251290409470599</c:v>
                </c:pt>
                <c:pt idx="481">
                  <c:v>0.136404008317249</c:v>
                </c:pt>
                <c:pt idx="482">
                  <c:v>0.45992617002716601</c:v>
                </c:pt>
                <c:pt idx="483">
                  <c:v>1.2656468487376999</c:v>
                </c:pt>
                <c:pt idx="484">
                  <c:v>2.2356804080527801E-2</c:v>
                </c:pt>
                <c:pt idx="485">
                  <c:v>-6.1421835869744203E-3</c:v>
                </c:pt>
                <c:pt idx="486">
                  <c:v>0.36287293122730402</c:v>
                </c:pt>
                <c:pt idx="487">
                  <c:v>1.7059086758233999</c:v>
                </c:pt>
                <c:pt idx="488">
                  <c:v>1.1370479244182401</c:v>
                </c:pt>
                <c:pt idx="489">
                  <c:v>4.4373546694453002E-2</c:v>
                </c:pt>
                <c:pt idx="490">
                  <c:v>0.30883113125408002</c:v>
                </c:pt>
                <c:pt idx="491">
                  <c:v>-9.1536833000374195E-3</c:v>
                </c:pt>
                <c:pt idx="492">
                  <c:v>0.94800262344082797</c:v>
                </c:pt>
                <c:pt idx="493">
                  <c:v>0.15824132473324601</c:v>
                </c:pt>
                <c:pt idx="494">
                  <c:v>0.383729868197211</c:v>
                </c:pt>
                <c:pt idx="495">
                  <c:v>0.20016068377868701</c:v>
                </c:pt>
                <c:pt idx="496">
                  <c:v>1.07880994493115E-2</c:v>
                </c:pt>
                <c:pt idx="497">
                  <c:v>2.9485699547359601</c:v>
                </c:pt>
                <c:pt idx="498">
                  <c:v>-0.12505749178419601</c:v>
                </c:pt>
                <c:pt idx="499">
                  <c:v>0.50304825538731102</c:v>
                </c:pt>
                <c:pt idx="500">
                  <c:v>-8.7166599529924796E-2</c:v>
                </c:pt>
                <c:pt idx="501">
                  <c:v>-0.41739066515786399</c:v>
                </c:pt>
                <c:pt idx="502">
                  <c:v>1.10993704823602</c:v>
                </c:pt>
                <c:pt idx="503">
                  <c:v>3.56195183050209E-2</c:v>
                </c:pt>
                <c:pt idx="504">
                  <c:v>0.355608487591214</c:v>
                </c:pt>
                <c:pt idx="505">
                  <c:v>0.82620235468916503</c:v>
                </c:pt>
                <c:pt idx="506">
                  <c:v>-0.130209910423806</c:v>
                </c:pt>
                <c:pt idx="507">
                  <c:v>0.64793036831399298</c:v>
                </c:pt>
                <c:pt idx="508">
                  <c:v>2.0808177718721401</c:v>
                </c:pt>
                <c:pt idx="509">
                  <c:v>0.73144891834482795</c:v>
                </c:pt>
                <c:pt idx="510">
                  <c:v>0.86065853169909501</c:v>
                </c:pt>
                <c:pt idx="511">
                  <c:v>7.3678178846868399E-3</c:v>
                </c:pt>
                <c:pt idx="512">
                  <c:v>-0.123626951319596</c:v>
                </c:pt>
                <c:pt idx="513">
                  <c:v>5.8149141957635804</c:v>
                </c:pt>
                <c:pt idx="514">
                  <c:v>0.54964115693774696</c:v>
                </c:pt>
                <c:pt idx="515">
                  <c:v>0.86244169038524798</c:v>
                </c:pt>
                <c:pt idx="516">
                  <c:v>7.1194448311761596E-2</c:v>
                </c:pt>
                <c:pt idx="517">
                  <c:v>0.53020821791709505</c:v>
                </c:pt>
                <c:pt idx="518">
                  <c:v>0.44187730661992503</c:v>
                </c:pt>
                <c:pt idx="519">
                  <c:v>0.18490157553415201</c:v>
                </c:pt>
                <c:pt idx="520">
                  <c:v>1.5695730920092601</c:v>
                </c:pt>
                <c:pt idx="521">
                  <c:v>0.46183671733197201</c:v>
                </c:pt>
                <c:pt idx="522">
                  <c:v>1.5906192448538199E-2</c:v>
                </c:pt>
                <c:pt idx="523">
                  <c:v>0.80970525314146202</c:v>
                </c:pt>
                <c:pt idx="524">
                  <c:v>2.0753175184539798</c:v>
                </c:pt>
                <c:pt idx="525">
                  <c:v>0.69231836947046599</c:v>
                </c:pt>
                <c:pt idx="526">
                  <c:v>-7.5491801503027506E-2</c:v>
                </c:pt>
                <c:pt idx="527">
                  <c:v>-0.12701502038946799</c:v>
                </c:pt>
                <c:pt idx="528">
                  <c:v>-0.29132666816019398</c:v>
                </c:pt>
                <c:pt idx="529">
                  <c:v>0.84931671748606397</c:v>
                </c:pt>
                <c:pt idx="530">
                  <c:v>3.06595446625834</c:v>
                </c:pt>
                <c:pt idx="531">
                  <c:v>1.6902304515681299</c:v>
                </c:pt>
                <c:pt idx="532">
                  <c:v>0.23861111250670999</c:v>
                </c:pt>
                <c:pt idx="533">
                  <c:v>6.1927322351871497E-2</c:v>
                </c:pt>
                <c:pt idx="534">
                  <c:v>2.83807894409542E-2</c:v>
                </c:pt>
                <c:pt idx="535">
                  <c:v>-8.7692094068988896E-3</c:v>
                </c:pt>
                <c:pt idx="536">
                  <c:v>0.19626559726845499</c:v>
                </c:pt>
                <c:pt idx="537">
                  <c:v>3.8569855788214202E-2</c:v>
                </c:pt>
                <c:pt idx="538">
                  <c:v>0.151575212149759</c:v>
                </c:pt>
                <c:pt idx="539">
                  <c:v>3.4117922875145199</c:v>
                </c:pt>
                <c:pt idx="540">
                  <c:v>3.1313852986990098</c:v>
                </c:pt>
                <c:pt idx="541">
                  <c:v>0.102190361836115</c:v>
                </c:pt>
                <c:pt idx="542">
                  <c:v>1.24438847537539</c:v>
                </c:pt>
                <c:pt idx="543">
                  <c:v>-0.36608327219597397</c:v>
                </c:pt>
                <c:pt idx="544">
                  <c:v>0.50293444503801998</c:v>
                </c:pt>
                <c:pt idx="545">
                  <c:v>0.20470959339768099</c:v>
                </c:pt>
                <c:pt idx="546">
                  <c:v>-9.36772070637759E-2</c:v>
                </c:pt>
                <c:pt idx="547">
                  <c:v>-3.7708480229985103E-2</c:v>
                </c:pt>
                <c:pt idx="548">
                  <c:v>-0.122005561457982</c:v>
                </c:pt>
                <c:pt idx="549">
                  <c:v>1.9061575145805101</c:v>
                </c:pt>
                <c:pt idx="550">
                  <c:v>-0.159321509878631</c:v>
                </c:pt>
                <c:pt idx="551">
                  <c:v>0.74405501932555296</c:v>
                </c:pt>
                <c:pt idx="552">
                  <c:v>0.284586763396798</c:v>
                </c:pt>
                <c:pt idx="553">
                  <c:v>-7.6603650931425002E-2</c:v>
                </c:pt>
                <c:pt idx="554">
                  <c:v>0.26260234968011298</c:v>
                </c:pt>
                <c:pt idx="555">
                  <c:v>1.9572947780902199</c:v>
                </c:pt>
                <c:pt idx="556">
                  <c:v>-0.12520514660932899</c:v>
                </c:pt>
                <c:pt idx="557">
                  <c:v>-0.29037243201354901</c:v>
                </c:pt>
                <c:pt idx="558">
                  <c:v>-0.109690462431894</c:v>
                </c:pt>
                <c:pt idx="559">
                  <c:v>0.48179199285074897</c:v>
                </c:pt>
                <c:pt idx="560">
                  <c:v>0.23311337687862099</c:v>
                </c:pt>
                <c:pt idx="561">
                  <c:v>-0.25616213864550402</c:v>
                </c:pt>
                <c:pt idx="562">
                  <c:v>-0.14009922514273401</c:v>
                </c:pt>
                <c:pt idx="563">
                  <c:v>0.68493126509542301</c:v>
                </c:pt>
                <c:pt idx="564">
                  <c:v>-4.7290137831461798E-2</c:v>
                </c:pt>
                <c:pt idx="565">
                  <c:v>0.408397450210913</c:v>
                </c:pt>
                <c:pt idx="566">
                  <c:v>0.48753013793511502</c:v>
                </c:pt>
                <c:pt idx="567">
                  <c:v>-0.123958903924227</c:v>
                </c:pt>
                <c:pt idx="568">
                  <c:v>0.18499469673310001</c:v>
                </c:pt>
                <c:pt idx="569">
                  <c:v>0.41675389298688098</c:v>
                </c:pt>
                <c:pt idx="570">
                  <c:v>1.10900877507022</c:v>
                </c:pt>
                <c:pt idx="571">
                  <c:v>0.18420299917428801</c:v>
                </c:pt>
                <c:pt idx="572">
                  <c:v>0.64694659839254898</c:v>
                </c:pt>
                <c:pt idx="573">
                  <c:v>-0.155077527035337</c:v>
                </c:pt>
                <c:pt idx="574">
                  <c:v>-8.6973156243062996E-2</c:v>
                </c:pt>
                <c:pt idx="575">
                  <c:v>-3.3830365474070402E-2</c:v>
                </c:pt>
                <c:pt idx="576">
                  <c:v>-5.6368276144029499E-2</c:v>
                </c:pt>
                <c:pt idx="577">
                  <c:v>1.3651158234974099</c:v>
                </c:pt>
                <c:pt idx="578">
                  <c:v>-0.26990346458318698</c:v>
                </c:pt>
                <c:pt idx="579">
                  <c:v>1.96225563678791</c:v>
                </c:pt>
                <c:pt idx="580">
                  <c:v>0.357761975578759</c:v>
                </c:pt>
                <c:pt idx="581">
                  <c:v>6.2465694767808E-2</c:v>
                </c:pt>
                <c:pt idx="582">
                  <c:v>0.76990620950361299</c:v>
                </c:pt>
                <c:pt idx="583">
                  <c:v>-9.5188164495350697E-2</c:v>
                </c:pt>
                <c:pt idx="584">
                  <c:v>0.54640648708752404</c:v>
                </c:pt>
                <c:pt idx="585">
                  <c:v>0.44005885992052801</c:v>
                </c:pt>
                <c:pt idx="586">
                  <c:v>0.83961234584920696</c:v>
                </c:pt>
                <c:pt idx="587">
                  <c:v>4.4252381945844799E-2</c:v>
                </c:pt>
                <c:pt idx="588">
                  <c:v>-2.2850293905873401E-2</c:v>
                </c:pt>
                <c:pt idx="589">
                  <c:v>0.111783127979703</c:v>
                </c:pt>
                <c:pt idx="590">
                  <c:v>-0.155119390427473</c:v>
                </c:pt>
                <c:pt idx="591">
                  <c:v>0.512824150697062</c:v>
                </c:pt>
                <c:pt idx="592">
                  <c:v>-0.150746578565228</c:v>
                </c:pt>
                <c:pt idx="593">
                  <c:v>9.2638039282359599E-2</c:v>
                </c:pt>
                <c:pt idx="594">
                  <c:v>-7.0284737402699998E-2</c:v>
                </c:pt>
                <c:pt idx="595">
                  <c:v>0.79852851154591098</c:v>
                </c:pt>
                <c:pt idx="596">
                  <c:v>0.88335162828412594</c:v>
                </c:pt>
                <c:pt idx="597">
                  <c:v>1.00187695931317</c:v>
                </c:pt>
                <c:pt idx="598">
                  <c:v>-0.237413165382617</c:v>
                </c:pt>
                <c:pt idx="599">
                  <c:v>2.7161440222070601</c:v>
                </c:pt>
                <c:pt idx="600">
                  <c:v>-7.4414509207014298E-2</c:v>
                </c:pt>
                <c:pt idx="601">
                  <c:v>-9.9373062882095898E-3</c:v>
                </c:pt>
                <c:pt idx="602">
                  <c:v>-2.39184918262677E-2</c:v>
                </c:pt>
                <c:pt idx="603">
                  <c:v>-2.7123171194694999E-3</c:v>
                </c:pt>
                <c:pt idx="604">
                  <c:v>0.23623187542983101</c:v>
                </c:pt>
                <c:pt idx="605">
                  <c:v>-7.7649388569214606E-2</c:v>
                </c:pt>
                <c:pt idx="606">
                  <c:v>-7.1552935392397501E-2</c:v>
                </c:pt>
                <c:pt idx="607">
                  <c:v>0.114995180105817</c:v>
                </c:pt>
                <c:pt idx="608">
                  <c:v>0.25372888274495897</c:v>
                </c:pt>
                <c:pt idx="609">
                  <c:v>1.33629551462942</c:v>
                </c:pt>
                <c:pt idx="610">
                  <c:v>0.85237305659205498</c:v>
                </c:pt>
                <c:pt idx="611">
                  <c:v>0.28958078421091599</c:v>
                </c:pt>
                <c:pt idx="612">
                  <c:v>4.1167960294689401E-2</c:v>
                </c:pt>
                <c:pt idx="613">
                  <c:v>1.46191274186076</c:v>
                </c:pt>
                <c:pt idx="614">
                  <c:v>1.07216760105035</c:v>
                </c:pt>
                <c:pt idx="615">
                  <c:v>0.16953325060848301</c:v>
                </c:pt>
                <c:pt idx="616">
                  <c:v>0.70391830260617605</c:v>
                </c:pt>
                <c:pt idx="617">
                  <c:v>7.8483541231242196E-2</c:v>
                </c:pt>
                <c:pt idx="618">
                  <c:v>1.9118738400742901</c:v>
                </c:pt>
                <c:pt idx="619">
                  <c:v>1.30378963984932E-2</c:v>
                </c:pt>
                <c:pt idx="620">
                  <c:v>3.5777898914313901</c:v>
                </c:pt>
                <c:pt idx="621">
                  <c:v>0.28981942382183601</c:v>
                </c:pt>
                <c:pt idx="622">
                  <c:v>1.7453563912407499</c:v>
                </c:pt>
                <c:pt idx="623">
                  <c:v>-6.0528930733695398E-2</c:v>
                </c:pt>
                <c:pt idx="624">
                  <c:v>0.50204382586360796</c:v>
                </c:pt>
                <c:pt idx="625">
                  <c:v>2.23364662018114</c:v>
                </c:pt>
                <c:pt idx="626">
                  <c:v>0.51356759635282301</c:v>
                </c:pt>
                <c:pt idx="627">
                  <c:v>-0.118301117948362</c:v>
                </c:pt>
                <c:pt idx="628">
                  <c:v>0.33575067721757701</c:v>
                </c:pt>
                <c:pt idx="629">
                  <c:v>0.57297667865808299</c:v>
                </c:pt>
                <c:pt idx="630">
                  <c:v>0.54070226795977405</c:v>
                </c:pt>
                <c:pt idx="631">
                  <c:v>-9.1740003313228499E-2</c:v>
                </c:pt>
                <c:pt idx="632">
                  <c:v>-0.10695497274430001</c:v>
                </c:pt>
                <c:pt idx="633">
                  <c:v>-8.1328911535485202E-2</c:v>
                </c:pt>
                <c:pt idx="634">
                  <c:v>1.2167161303023299</c:v>
                </c:pt>
                <c:pt idx="635">
                  <c:v>1.2631266042238001</c:v>
                </c:pt>
                <c:pt idx="636">
                  <c:v>0.33722939827287801</c:v>
                </c:pt>
                <c:pt idx="637">
                  <c:v>3.27052772810651E-2</c:v>
                </c:pt>
                <c:pt idx="638">
                  <c:v>0.20299537333284801</c:v>
                </c:pt>
                <c:pt idx="639">
                  <c:v>0.51616287391707905</c:v>
                </c:pt>
                <c:pt idx="640">
                  <c:v>0.59733314360257095</c:v>
                </c:pt>
                <c:pt idx="641">
                  <c:v>-0.26435829998849297</c:v>
                </c:pt>
                <c:pt idx="642">
                  <c:v>0.14700181304712101</c:v>
                </c:pt>
                <c:pt idx="643">
                  <c:v>8.1635860623430395E-2</c:v>
                </c:pt>
                <c:pt idx="644">
                  <c:v>2.9238723291911999E-2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1E-4EBB-9049-4EA9F539C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0328512"/>
        <c:axId val="680331424"/>
      </c:scatterChart>
      <c:valAx>
        <c:axId val="68032851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331424"/>
        <c:crosses val="autoZero"/>
        <c:crossBetween val="midCat"/>
        <c:majorUnit val="1"/>
      </c:valAx>
      <c:valAx>
        <c:axId val="68033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328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1194946558373906"/>
          <c:y val="2.34741856352154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296982243416755"/>
          <c:w val="0.89653018372703408"/>
          <c:h val="0.78277913324214754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grupo_partjovens_graficos!$P$3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grupo_partjovens_graficos!$O$4:$O$648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grupo_partjovens_graficos!$P$4:$P$648</c:f>
              <c:numCache>
                <c:formatCode>General</c:formatCode>
                <c:ptCount val="645"/>
                <c:pt idx="0">
                  <c:v>0.51304020818328999</c:v>
                </c:pt>
                <c:pt idx="1">
                  <c:v>1.1190026057267199</c:v>
                </c:pt>
                <c:pt idx="2">
                  <c:v>1.27999490923365</c:v>
                </c:pt>
                <c:pt idx="3">
                  <c:v>4.3467454175429401</c:v>
                </c:pt>
                <c:pt idx="4">
                  <c:v>2.8488072829944602</c:v>
                </c:pt>
                <c:pt idx="5">
                  <c:v>2.1001515248290001</c:v>
                </c:pt>
                <c:pt idx="6">
                  <c:v>1.1374502143183101</c:v>
                </c:pt>
                <c:pt idx="7">
                  <c:v>0.98395587488462899</c:v>
                </c:pt>
                <c:pt idx="8">
                  <c:v>-6.6712496464777296E-2</c:v>
                </c:pt>
                <c:pt idx="9">
                  <c:v>1.9372095575376</c:v>
                </c:pt>
                <c:pt idx="10">
                  <c:v>2.3694558354386901</c:v>
                </c:pt>
                <c:pt idx="11">
                  <c:v>0.96637789891934101</c:v>
                </c:pt>
                <c:pt idx="12">
                  <c:v>5.4984751726293499</c:v>
                </c:pt>
                <c:pt idx="13">
                  <c:v>0.640203728054626</c:v>
                </c:pt>
                <c:pt idx="14">
                  <c:v>2.61652526524322</c:v>
                </c:pt>
                <c:pt idx="15">
                  <c:v>3.2497906207656002</c:v>
                </c:pt>
                <c:pt idx="16">
                  <c:v>0.74511154560499804</c:v>
                </c:pt>
                <c:pt idx="17">
                  <c:v>3.7113811053227401</c:v>
                </c:pt>
                <c:pt idx="18">
                  <c:v>3.0812022507619301</c:v>
                </c:pt>
                <c:pt idx="19">
                  <c:v>0.92735251033910304</c:v>
                </c:pt>
                <c:pt idx="20">
                  <c:v>1.77461000607478</c:v>
                </c:pt>
                <c:pt idx="21">
                  <c:v>2.1421171004922999E-2</c:v>
                </c:pt>
                <c:pt idx="22">
                  <c:v>-5.75847312225964E-2</c:v>
                </c:pt>
                <c:pt idx="23">
                  <c:v>0.97759019483559995</c:v>
                </c:pt>
                <c:pt idx="24">
                  <c:v>-4.0348863011580603E-2</c:v>
                </c:pt>
                <c:pt idx="25">
                  <c:v>3.73183453574979</c:v>
                </c:pt>
                <c:pt idx="26">
                  <c:v>1.07350458045476</c:v>
                </c:pt>
                <c:pt idx="27">
                  <c:v>4.0135940348874701</c:v>
                </c:pt>
                <c:pt idx="28">
                  <c:v>1.1587623380322301</c:v>
                </c:pt>
                <c:pt idx="29">
                  <c:v>9.8088273541274001E-2</c:v>
                </c:pt>
                <c:pt idx="30">
                  <c:v>1.59196614387963</c:v>
                </c:pt>
                <c:pt idx="31">
                  <c:v>6.3593338107626503</c:v>
                </c:pt>
                <c:pt idx="32">
                  <c:v>4.1446237925462999</c:v>
                </c:pt>
                <c:pt idx="33">
                  <c:v>2.2540243468480501</c:v>
                </c:pt>
                <c:pt idx="34">
                  <c:v>0.49696236330085602</c:v>
                </c:pt>
                <c:pt idx="35">
                  <c:v>1.6996745519755201</c:v>
                </c:pt>
                <c:pt idx="36">
                  <c:v>2.5840628205288201E-2</c:v>
                </c:pt>
                <c:pt idx="37">
                  <c:v>2.3250240017859798</c:v>
                </c:pt>
                <c:pt idx="38">
                  <c:v>1.4936376470850301</c:v>
                </c:pt>
                <c:pt idx="39">
                  <c:v>2.32171843221774</c:v>
                </c:pt>
                <c:pt idx="40">
                  <c:v>1.4276004408741101</c:v>
                </c:pt>
                <c:pt idx="41">
                  <c:v>0.44661467952998402</c:v>
                </c:pt>
                <c:pt idx="42">
                  <c:v>1.02322802007233</c:v>
                </c:pt>
                <c:pt idx="43">
                  <c:v>3.32788936012376</c:v>
                </c:pt>
                <c:pt idx="44">
                  <c:v>1.4668011478722101</c:v>
                </c:pt>
                <c:pt idx="45">
                  <c:v>2.0771564347628502</c:v>
                </c:pt>
                <c:pt idx="46">
                  <c:v>2.0579461992815</c:v>
                </c:pt>
                <c:pt idx="47">
                  <c:v>2.9777619512534201</c:v>
                </c:pt>
                <c:pt idx="48">
                  <c:v>0.43892439558934598</c:v>
                </c:pt>
                <c:pt idx="49">
                  <c:v>0.113554803554074</c:v>
                </c:pt>
                <c:pt idx="50">
                  <c:v>0.29913381533115102</c:v>
                </c:pt>
                <c:pt idx="51">
                  <c:v>3.72974353473399</c:v>
                </c:pt>
                <c:pt idx="52">
                  <c:v>0.36504707186695401</c:v>
                </c:pt>
                <c:pt idx="53">
                  <c:v>6.18944690862513</c:v>
                </c:pt>
                <c:pt idx="54">
                  <c:v>1.6702853965126001</c:v>
                </c:pt>
                <c:pt idx="55">
                  <c:v>1.3515912293082299</c:v>
                </c:pt>
                <c:pt idx="56">
                  <c:v>2.8789336541400901</c:v>
                </c:pt>
                <c:pt idx="57">
                  <c:v>2.46596843600613</c:v>
                </c:pt>
                <c:pt idx="58">
                  <c:v>1.41274117308384</c:v>
                </c:pt>
                <c:pt idx="59">
                  <c:v>0.59891515910403903</c:v>
                </c:pt>
                <c:pt idx="60">
                  <c:v>2.10118404415643</c:v>
                </c:pt>
                <c:pt idx="61">
                  <c:v>-7.8626305015481707E-2</c:v>
                </c:pt>
                <c:pt idx="62">
                  <c:v>2.2338151180858001</c:v>
                </c:pt>
                <c:pt idx="63">
                  <c:v>3.31086069026862</c:v>
                </c:pt>
                <c:pt idx="64">
                  <c:v>0.40108776886724501</c:v>
                </c:pt>
                <c:pt idx="65">
                  <c:v>-0.49062731712429503</c:v>
                </c:pt>
                <c:pt idx="66">
                  <c:v>5.3684040864149196</c:v>
                </c:pt>
                <c:pt idx="67">
                  <c:v>0.52033807138462496</c:v>
                </c:pt>
                <c:pt idx="68">
                  <c:v>1.98547203344725</c:v>
                </c:pt>
                <c:pt idx="69">
                  <c:v>1.4598557113691699</c:v>
                </c:pt>
                <c:pt idx="70">
                  <c:v>5.97331425650738</c:v>
                </c:pt>
                <c:pt idx="71">
                  <c:v>3.4321802448052501</c:v>
                </c:pt>
                <c:pt idx="72">
                  <c:v>1.98788085615621</c:v>
                </c:pt>
                <c:pt idx="73">
                  <c:v>2.0121120142548499</c:v>
                </c:pt>
                <c:pt idx="74">
                  <c:v>0.47200786561331498</c:v>
                </c:pt>
                <c:pt idx="75">
                  <c:v>1.2651086658803301</c:v>
                </c:pt>
                <c:pt idx="76">
                  <c:v>0.65974090475015701</c:v>
                </c:pt>
                <c:pt idx="77">
                  <c:v>1.2094126735698001</c:v>
                </c:pt>
                <c:pt idx="78">
                  <c:v>0.43413054987043098</c:v>
                </c:pt>
                <c:pt idx="79">
                  <c:v>0.86058173964798401</c:v>
                </c:pt>
                <c:pt idx="80">
                  <c:v>4.9174375307229496</c:v>
                </c:pt>
                <c:pt idx="81">
                  <c:v>1.31446904551676</c:v>
                </c:pt>
                <c:pt idx="82">
                  <c:v>0.78716632149304799</c:v>
                </c:pt>
                <c:pt idx="83">
                  <c:v>1.2733092968827899</c:v>
                </c:pt>
                <c:pt idx="84">
                  <c:v>2.0403064303175298</c:v>
                </c:pt>
                <c:pt idx="85">
                  <c:v>3.4111573802066402</c:v>
                </c:pt>
                <c:pt idx="86">
                  <c:v>1.8969266147355199</c:v>
                </c:pt>
                <c:pt idx="87">
                  <c:v>2.3191872245933398</c:v>
                </c:pt>
                <c:pt idx="88">
                  <c:v>0.78352737248881199</c:v>
                </c:pt>
                <c:pt idx="89">
                  <c:v>0.229974970527002</c:v>
                </c:pt>
                <c:pt idx="90">
                  <c:v>-6.1446625507371899E-2</c:v>
                </c:pt>
                <c:pt idx="91">
                  <c:v>2.5860094789523802</c:v>
                </c:pt>
                <c:pt idx="92">
                  <c:v>1.0049037183221701</c:v>
                </c:pt>
                <c:pt idx="93">
                  <c:v>1.6061066810306399</c:v>
                </c:pt>
                <c:pt idx="94">
                  <c:v>2.20529171471973</c:v>
                </c:pt>
                <c:pt idx="95">
                  <c:v>0.99496723589315195</c:v>
                </c:pt>
                <c:pt idx="96">
                  <c:v>1.5230054191700499</c:v>
                </c:pt>
                <c:pt idx="97">
                  <c:v>2.6633147750343702</c:v>
                </c:pt>
                <c:pt idx="98">
                  <c:v>0.29425849920398001</c:v>
                </c:pt>
                <c:pt idx="99">
                  <c:v>2.0411774284870399</c:v>
                </c:pt>
                <c:pt idx="100">
                  <c:v>0.15744873174968099</c:v>
                </c:pt>
                <c:pt idx="101">
                  <c:v>5.3409296926727903</c:v>
                </c:pt>
                <c:pt idx="102">
                  <c:v>4.4435891500774902</c:v>
                </c:pt>
                <c:pt idx="103">
                  <c:v>4.0641722181112296</c:v>
                </c:pt>
                <c:pt idx="104">
                  <c:v>-0.237799558700344</c:v>
                </c:pt>
                <c:pt idx="105">
                  <c:v>-5.9764367732183701E-2</c:v>
                </c:pt>
                <c:pt idx="106">
                  <c:v>4.4334654478268103</c:v>
                </c:pt>
                <c:pt idx="107">
                  <c:v>4.8529602347981404</c:v>
                </c:pt>
                <c:pt idx="108">
                  <c:v>2.6869283576187901</c:v>
                </c:pt>
                <c:pt idx="109">
                  <c:v>0.61018271874552998</c:v>
                </c:pt>
                <c:pt idx="110">
                  <c:v>0.61777679668581098</c:v>
                </c:pt>
                <c:pt idx="111">
                  <c:v>0.55646651959520199</c:v>
                </c:pt>
                <c:pt idx="112">
                  <c:v>1.7570797826701201</c:v>
                </c:pt>
                <c:pt idx="113">
                  <c:v>1.6910447475221799</c:v>
                </c:pt>
                <c:pt idx="114">
                  <c:v>0.129585957858494</c:v>
                </c:pt>
                <c:pt idx="115">
                  <c:v>1.0837749310096001</c:v>
                </c:pt>
                <c:pt idx="116">
                  <c:v>2.8866814181163201</c:v>
                </c:pt>
                <c:pt idx="117">
                  <c:v>4.3059930676240299</c:v>
                </c:pt>
                <c:pt idx="118">
                  <c:v>-4.8806282151332397E-2</c:v>
                </c:pt>
                <c:pt idx="119">
                  <c:v>1.4260604501324099</c:v>
                </c:pt>
                <c:pt idx="120">
                  <c:v>2.4663679604429798</c:v>
                </c:pt>
                <c:pt idx="121">
                  <c:v>1.18731293092621</c:v>
                </c:pt>
                <c:pt idx="122">
                  <c:v>1.36955496848373</c:v>
                </c:pt>
                <c:pt idx="123">
                  <c:v>1.6771777999947499</c:v>
                </c:pt>
                <c:pt idx="124">
                  <c:v>2.7151384035588499</c:v>
                </c:pt>
                <c:pt idx="125">
                  <c:v>0.47534386483381602</c:v>
                </c:pt>
                <c:pt idx="126">
                  <c:v>2.2830490064973898</c:v>
                </c:pt>
                <c:pt idx="127">
                  <c:v>6.3631173377148897</c:v>
                </c:pt>
                <c:pt idx="128">
                  <c:v>-6.6964628353374994E-2</c:v>
                </c:pt>
                <c:pt idx="129">
                  <c:v>1.0089082573479999</c:v>
                </c:pt>
                <c:pt idx="130">
                  <c:v>0.49410640380453902</c:v>
                </c:pt>
                <c:pt idx="131">
                  <c:v>-0.114367663441093</c:v>
                </c:pt>
                <c:pt idx="132">
                  <c:v>3.1188937015494401E-2</c:v>
                </c:pt>
                <c:pt idx="133">
                  <c:v>-0.18946328302881901</c:v>
                </c:pt>
                <c:pt idx="134">
                  <c:v>1.3506520756056699</c:v>
                </c:pt>
                <c:pt idx="135">
                  <c:v>-0.15248313072465899</c:v>
                </c:pt>
                <c:pt idx="136">
                  <c:v>-5.06933253585196E-2</c:v>
                </c:pt>
                <c:pt idx="137">
                  <c:v>0.15736216980178999</c:v>
                </c:pt>
                <c:pt idx="138">
                  <c:v>0.14196939828943</c:v>
                </c:pt>
                <c:pt idx="139">
                  <c:v>-0.14454480211850501</c:v>
                </c:pt>
                <c:pt idx="140">
                  <c:v>-1.3525794802273601E-2</c:v>
                </c:pt>
                <c:pt idx="141">
                  <c:v>-1.02477384083869E-2</c:v>
                </c:pt>
                <c:pt idx="142">
                  <c:v>2.1793004355563399</c:v>
                </c:pt>
                <c:pt idx="143">
                  <c:v>0.468648585219194</c:v>
                </c:pt>
                <c:pt idx="144">
                  <c:v>0.54846625592103004</c:v>
                </c:pt>
                <c:pt idx="145">
                  <c:v>0.28442469210104598</c:v>
                </c:pt>
                <c:pt idx="146">
                  <c:v>1.0390214331657299</c:v>
                </c:pt>
                <c:pt idx="147">
                  <c:v>0.90084158879270704</c:v>
                </c:pt>
                <c:pt idx="148">
                  <c:v>-1.74884650124397E-2</c:v>
                </c:pt>
                <c:pt idx="149">
                  <c:v>7.9520823510020697E-2</c:v>
                </c:pt>
                <c:pt idx="150">
                  <c:v>1.45565155059059</c:v>
                </c:pt>
                <c:pt idx="151">
                  <c:v>0.41565092828619898</c:v>
                </c:pt>
                <c:pt idx="152">
                  <c:v>1.9606927420132101</c:v>
                </c:pt>
                <c:pt idx="153">
                  <c:v>0.226976500319269</c:v>
                </c:pt>
                <c:pt idx="154">
                  <c:v>0.71078649981513498</c:v>
                </c:pt>
                <c:pt idx="155">
                  <c:v>2.9059047607956599E-2</c:v>
                </c:pt>
                <c:pt idx="156">
                  <c:v>0.19264222295735001</c:v>
                </c:pt>
                <c:pt idx="157">
                  <c:v>-7.8083385734544097E-2</c:v>
                </c:pt>
                <c:pt idx="158">
                  <c:v>1.9360901582127901</c:v>
                </c:pt>
                <c:pt idx="159">
                  <c:v>1.33847056475599</c:v>
                </c:pt>
                <c:pt idx="160">
                  <c:v>0.161827150756847</c:v>
                </c:pt>
                <c:pt idx="161">
                  <c:v>2.7385652555361002</c:v>
                </c:pt>
                <c:pt idx="162">
                  <c:v>1.11513498538262</c:v>
                </c:pt>
                <c:pt idx="163">
                  <c:v>0.167756734538653</c:v>
                </c:pt>
                <c:pt idx="164">
                  <c:v>0.215545796831978</c:v>
                </c:pt>
                <c:pt idx="165">
                  <c:v>0.23105748414447</c:v>
                </c:pt>
                <c:pt idx="166">
                  <c:v>-4.6820148392938098E-2</c:v>
                </c:pt>
                <c:pt idx="167">
                  <c:v>0.71173317486576704</c:v>
                </c:pt>
                <c:pt idx="168">
                  <c:v>2.37123134262119</c:v>
                </c:pt>
                <c:pt idx="169">
                  <c:v>7.1274162756378295E-2</c:v>
                </c:pt>
                <c:pt idx="170">
                  <c:v>3.46775729634872</c:v>
                </c:pt>
                <c:pt idx="171">
                  <c:v>1.09963078802645</c:v>
                </c:pt>
                <c:pt idx="172">
                  <c:v>1.16929459128539</c:v>
                </c:pt>
                <c:pt idx="173">
                  <c:v>3.1031025308067699</c:v>
                </c:pt>
                <c:pt idx="174">
                  <c:v>1.50978989095133E-3</c:v>
                </c:pt>
                <c:pt idx="175">
                  <c:v>4.9054411109430103E-2</c:v>
                </c:pt>
                <c:pt idx="176">
                  <c:v>0.321865491476857</c:v>
                </c:pt>
                <c:pt idx="177">
                  <c:v>1.3380218805091</c:v>
                </c:pt>
                <c:pt idx="178">
                  <c:v>-3.9229085762691601E-2</c:v>
                </c:pt>
                <c:pt idx="179">
                  <c:v>0.66025778920679201</c:v>
                </c:pt>
                <c:pt idx="180">
                  <c:v>-8.71629838599529E-2</c:v>
                </c:pt>
                <c:pt idx="181">
                  <c:v>0.41632500271370398</c:v>
                </c:pt>
                <c:pt idx="182">
                  <c:v>2.2555285974249601</c:v>
                </c:pt>
                <c:pt idx="183">
                  <c:v>9.3144315293449395E-2</c:v>
                </c:pt>
                <c:pt idx="184">
                  <c:v>0.98753368655028495</c:v>
                </c:pt>
                <c:pt idx="185">
                  <c:v>2.0101248531504399</c:v>
                </c:pt>
                <c:pt idx="186">
                  <c:v>1.5716019355269799</c:v>
                </c:pt>
                <c:pt idx="187">
                  <c:v>1.13343253307601</c:v>
                </c:pt>
                <c:pt idx="188">
                  <c:v>1.4341728553737401</c:v>
                </c:pt>
                <c:pt idx="189">
                  <c:v>-0.182818561959673</c:v>
                </c:pt>
                <c:pt idx="190">
                  <c:v>-1.8871189762511901E-2</c:v>
                </c:pt>
                <c:pt idx="191">
                  <c:v>2.1284326652499201</c:v>
                </c:pt>
                <c:pt idx="192">
                  <c:v>3.44521783212038E-2</c:v>
                </c:pt>
                <c:pt idx="193">
                  <c:v>1.31029284069698</c:v>
                </c:pt>
                <c:pt idx="194">
                  <c:v>-4.2942724813109998E-2</c:v>
                </c:pt>
                <c:pt idx="195">
                  <c:v>-6.0025001481202399E-2</c:v>
                </c:pt>
                <c:pt idx="196">
                  <c:v>0.159454102720991</c:v>
                </c:pt>
                <c:pt idx="197">
                  <c:v>0.53961439389090704</c:v>
                </c:pt>
                <c:pt idx="198">
                  <c:v>0.88314084352168398</c:v>
                </c:pt>
                <c:pt idx="199">
                  <c:v>2.1988643897376301</c:v>
                </c:pt>
                <c:pt idx="200">
                  <c:v>0.430285517138221</c:v>
                </c:pt>
                <c:pt idx="201">
                  <c:v>-5.0183137339911199E-2</c:v>
                </c:pt>
                <c:pt idx="202">
                  <c:v>2.4973832531617202</c:v>
                </c:pt>
                <c:pt idx="203">
                  <c:v>-2.3530909855829701E-2</c:v>
                </c:pt>
                <c:pt idx="204">
                  <c:v>2.6143383161704601</c:v>
                </c:pt>
                <c:pt idx="205">
                  <c:v>0.11637838963793599</c:v>
                </c:pt>
                <c:pt idx="206">
                  <c:v>0.97069821181059501</c:v>
                </c:pt>
                <c:pt idx="207">
                  <c:v>0.79386152390139597</c:v>
                </c:pt>
                <c:pt idx="208">
                  <c:v>3.47331991680353</c:v>
                </c:pt>
                <c:pt idx="209">
                  <c:v>1.1132339305268899</c:v>
                </c:pt>
                <c:pt idx="210">
                  <c:v>4.3865305065575198E-2</c:v>
                </c:pt>
                <c:pt idx="211">
                  <c:v>-2.5574469870749999E-2</c:v>
                </c:pt>
                <c:pt idx="212">
                  <c:v>1.09816603434541</c:v>
                </c:pt>
                <c:pt idx="213">
                  <c:v>1.5081840266281601</c:v>
                </c:pt>
                <c:pt idx="214">
                  <c:v>0.54323203678681498</c:v>
                </c:pt>
                <c:pt idx="215">
                  <c:v>3.0627082620924702</c:v>
                </c:pt>
                <c:pt idx="216">
                  <c:v>0.27217374297479102</c:v>
                </c:pt>
                <c:pt idx="217">
                  <c:v>0.38672216817467098</c:v>
                </c:pt>
                <c:pt idx="218">
                  <c:v>-6.0259729692360799E-2</c:v>
                </c:pt>
                <c:pt idx="219">
                  <c:v>1.0338674152445</c:v>
                </c:pt>
                <c:pt idx="220">
                  <c:v>0.309996727434728</c:v>
                </c:pt>
                <c:pt idx="221">
                  <c:v>3.11538760910096</c:v>
                </c:pt>
                <c:pt idx="222">
                  <c:v>4.26876465134273</c:v>
                </c:pt>
                <c:pt idx="223">
                  <c:v>2.1442390599461398</c:v>
                </c:pt>
                <c:pt idx="224">
                  <c:v>-0.173635212256599</c:v>
                </c:pt>
                <c:pt idx="225">
                  <c:v>1.3214077353460401</c:v>
                </c:pt>
                <c:pt idx="226">
                  <c:v>0.44512347740589298</c:v>
                </c:pt>
                <c:pt idx="227">
                  <c:v>0.95957206525980099</c:v>
                </c:pt>
                <c:pt idx="228">
                  <c:v>2.7382059502560998</c:v>
                </c:pt>
                <c:pt idx="229">
                  <c:v>0.88831880202809599</c:v>
                </c:pt>
                <c:pt idx="230">
                  <c:v>-0.10106101160380999</c:v>
                </c:pt>
                <c:pt idx="231">
                  <c:v>2.6719294799801698</c:v>
                </c:pt>
                <c:pt idx="232">
                  <c:v>7.9525519408048799</c:v>
                </c:pt>
                <c:pt idx="233">
                  <c:v>0.73421854834073397</c:v>
                </c:pt>
                <c:pt idx="234">
                  <c:v>0.640248407459858</c:v>
                </c:pt>
                <c:pt idx="235">
                  <c:v>4.1898559314451402</c:v>
                </c:pt>
                <c:pt idx="236">
                  <c:v>1.4391612989687801</c:v>
                </c:pt>
                <c:pt idx="237">
                  <c:v>7.9790509460620898E-2</c:v>
                </c:pt>
                <c:pt idx="238">
                  <c:v>2.7172334807833498</c:v>
                </c:pt>
                <c:pt idx="239">
                  <c:v>0.55967435541196897</c:v>
                </c:pt>
                <c:pt idx="240">
                  <c:v>0.70384057544592205</c:v>
                </c:pt>
                <c:pt idx="241">
                  <c:v>-0.22482614197703399</c:v>
                </c:pt>
                <c:pt idx="242">
                  <c:v>1.85128195738881</c:v>
                </c:pt>
                <c:pt idx="243">
                  <c:v>1.9656706645408599</c:v>
                </c:pt>
                <c:pt idx="244">
                  <c:v>1.4776269387610901</c:v>
                </c:pt>
                <c:pt idx="245">
                  <c:v>-0.161439138305361</c:v>
                </c:pt>
                <c:pt idx="246">
                  <c:v>-4.6763665193520897E-2</c:v>
                </c:pt>
                <c:pt idx="247">
                  <c:v>5.6953082387440102</c:v>
                </c:pt>
                <c:pt idx="248">
                  <c:v>2.95464185083615E-2</c:v>
                </c:pt>
                <c:pt idx="249">
                  <c:v>-0.21658865101551</c:v>
                </c:pt>
                <c:pt idx="250">
                  <c:v>1.03065622622877</c:v>
                </c:pt>
                <c:pt idx="251">
                  <c:v>0.16837963591097199</c:v>
                </c:pt>
                <c:pt idx="252">
                  <c:v>1.958966807458</c:v>
                </c:pt>
                <c:pt idx="253">
                  <c:v>-0.85493052291345595</c:v>
                </c:pt>
                <c:pt idx="254">
                  <c:v>6.9844165436604504</c:v>
                </c:pt>
                <c:pt idx="255">
                  <c:v>4.3801153181483601</c:v>
                </c:pt>
                <c:pt idx="256">
                  <c:v>4.9106665034739301</c:v>
                </c:pt>
                <c:pt idx="257">
                  <c:v>1.0750919827955101</c:v>
                </c:pt>
                <c:pt idx="258">
                  <c:v>1.27121781542975</c:v>
                </c:pt>
                <c:pt idx="259">
                  <c:v>0.46782560326976003</c:v>
                </c:pt>
                <c:pt idx="260">
                  <c:v>3.4855232425705398</c:v>
                </c:pt>
                <c:pt idx="261">
                  <c:v>1.5717585816021999</c:v>
                </c:pt>
                <c:pt idx="262">
                  <c:v>1.5217967646649599</c:v>
                </c:pt>
                <c:pt idx="263">
                  <c:v>0.51782052745075102</c:v>
                </c:pt>
                <c:pt idx="264">
                  <c:v>0.54091256516873198</c:v>
                </c:pt>
                <c:pt idx="265">
                  <c:v>8.8772230437461594</c:v>
                </c:pt>
                <c:pt idx="266">
                  <c:v>-5.9366191229923801E-2</c:v>
                </c:pt>
                <c:pt idx="267">
                  <c:v>0.54144694349978795</c:v>
                </c:pt>
                <c:pt idx="268">
                  <c:v>-0.119571156664896</c:v>
                </c:pt>
                <c:pt idx="269">
                  <c:v>-0.13990766175094499</c:v>
                </c:pt>
                <c:pt idx="270">
                  <c:v>1.04465515191448</c:v>
                </c:pt>
                <c:pt idx="271">
                  <c:v>1.9956088875275899</c:v>
                </c:pt>
                <c:pt idx="272">
                  <c:v>2.0493489322195999</c:v>
                </c:pt>
                <c:pt idx="273">
                  <c:v>0.37648262968833202</c:v>
                </c:pt>
                <c:pt idx="274">
                  <c:v>-0.20132587563030899</c:v>
                </c:pt>
                <c:pt idx="275">
                  <c:v>0.95967057006090295</c:v>
                </c:pt>
                <c:pt idx="276">
                  <c:v>-0.16468569073168901</c:v>
                </c:pt>
                <c:pt idx="277">
                  <c:v>0.59075253126258598</c:v>
                </c:pt>
                <c:pt idx="278">
                  <c:v>1.08372718030715</c:v>
                </c:pt>
                <c:pt idx="279">
                  <c:v>1.49287364948958</c:v>
                </c:pt>
                <c:pt idx="280">
                  <c:v>-0.15133169868261101</c:v>
                </c:pt>
                <c:pt idx="281">
                  <c:v>-0.12688368803493399</c:v>
                </c:pt>
                <c:pt idx="282">
                  <c:v>0.64828341060809802</c:v>
                </c:pt>
                <c:pt idx="283">
                  <c:v>0.22401862805380099</c:v>
                </c:pt>
                <c:pt idx="284">
                  <c:v>0.49777820184117799</c:v>
                </c:pt>
                <c:pt idx="285">
                  <c:v>0.70136641818688195</c:v>
                </c:pt>
                <c:pt idx="286">
                  <c:v>0.77873059531917299</c:v>
                </c:pt>
                <c:pt idx="287">
                  <c:v>-0.19361410935391299</c:v>
                </c:pt>
                <c:pt idx="288">
                  <c:v>0.76218865338650499</c:v>
                </c:pt>
                <c:pt idx="289">
                  <c:v>4.3872052469426E-2</c:v>
                </c:pt>
                <c:pt idx="290">
                  <c:v>2.2244795684719101</c:v>
                </c:pt>
                <c:pt idx="291">
                  <c:v>0.63031920625403204</c:v>
                </c:pt>
                <c:pt idx="292">
                  <c:v>0.58406762300541404</c:v>
                </c:pt>
                <c:pt idx="293">
                  <c:v>0.947033872943014</c:v>
                </c:pt>
                <c:pt idx="294">
                  <c:v>0.26211439171325601</c:v>
                </c:pt>
                <c:pt idx="295">
                  <c:v>1.8161216126751301</c:v>
                </c:pt>
                <c:pt idx="296">
                  <c:v>1.9748355874150301</c:v>
                </c:pt>
                <c:pt idx="297">
                  <c:v>5.6464135821263299E-2</c:v>
                </c:pt>
                <c:pt idx="298">
                  <c:v>0.122745613016761</c:v>
                </c:pt>
                <c:pt idx="299">
                  <c:v>0.37344842157143499</c:v>
                </c:pt>
                <c:pt idx="300">
                  <c:v>2.3099611028654499</c:v>
                </c:pt>
                <c:pt idx="301">
                  <c:v>4.2434706228901202</c:v>
                </c:pt>
                <c:pt idx="302">
                  <c:v>-2.16389287757193E-2</c:v>
                </c:pt>
                <c:pt idx="303">
                  <c:v>0.37546665811562302</c:v>
                </c:pt>
                <c:pt idx="304">
                  <c:v>-5.2460146537645101E-2</c:v>
                </c:pt>
                <c:pt idx="305">
                  <c:v>2.7740113081316098</c:v>
                </c:pt>
                <c:pt idx="306">
                  <c:v>1.00254645932439</c:v>
                </c:pt>
                <c:pt idx="307">
                  <c:v>1.5981629936820201</c:v>
                </c:pt>
                <c:pt idx="308">
                  <c:v>0.17635226355175099</c:v>
                </c:pt>
                <c:pt idx="309">
                  <c:v>5.4999071518704597E-2</c:v>
                </c:pt>
                <c:pt idx="310">
                  <c:v>0.98296642317468497</c:v>
                </c:pt>
                <c:pt idx="311">
                  <c:v>2.60776329105969</c:v>
                </c:pt>
                <c:pt idx="312">
                  <c:v>-0.130820457431473</c:v>
                </c:pt>
                <c:pt idx="313">
                  <c:v>4.9818833366771003</c:v>
                </c:pt>
                <c:pt idx="314">
                  <c:v>1.5200797550773799</c:v>
                </c:pt>
                <c:pt idx="315">
                  <c:v>0.84887890132025001</c:v>
                </c:pt>
                <c:pt idx="316">
                  <c:v>0.50926000802119298</c:v>
                </c:pt>
                <c:pt idx="317">
                  <c:v>2.09825643974089</c:v>
                </c:pt>
                <c:pt idx="318">
                  <c:v>-9.0361511285387594E-2</c:v>
                </c:pt>
                <c:pt idx="319">
                  <c:v>0.232720185561685</c:v>
                </c:pt>
                <c:pt idx="320">
                  <c:v>-0.12071602417171701</c:v>
                </c:pt>
                <c:pt idx="321">
                  <c:v>-3.6356589435895703E-2</c:v>
                </c:pt>
                <c:pt idx="322">
                  <c:v>-0.17994147837295599</c:v>
                </c:pt>
                <c:pt idx="323">
                  <c:v>4.0164436771158298</c:v>
                </c:pt>
                <c:pt idx="324">
                  <c:v>0.73954311691478702</c:v>
                </c:pt>
                <c:pt idx="325">
                  <c:v>0.29408690665329801</c:v>
                </c:pt>
                <c:pt idx="326">
                  <c:v>2.5088062679957099</c:v>
                </c:pt>
                <c:pt idx="327">
                  <c:v>-4.0853335344251201E-2</c:v>
                </c:pt>
                <c:pt idx="328">
                  <c:v>1.6641836531869201</c:v>
                </c:pt>
                <c:pt idx="329">
                  <c:v>1.1243250820054999E-2</c:v>
                </c:pt>
                <c:pt idx="330">
                  <c:v>-0.100942837253868</c:v>
                </c:pt>
                <c:pt idx="331">
                  <c:v>0.35948260108798602</c:v>
                </c:pt>
                <c:pt idx="332">
                  <c:v>4.7785004299592204</c:v>
                </c:pt>
                <c:pt idx="333">
                  <c:v>1.23318252347303</c:v>
                </c:pt>
                <c:pt idx="334">
                  <c:v>3.3019114540394798</c:v>
                </c:pt>
                <c:pt idx="335">
                  <c:v>5.4244054945602</c:v>
                </c:pt>
                <c:pt idx="336">
                  <c:v>0.20055802142291601</c:v>
                </c:pt>
                <c:pt idx="337">
                  <c:v>0.11503477533598901</c:v>
                </c:pt>
                <c:pt idx="338">
                  <c:v>-5.0989589904191002E-2</c:v>
                </c:pt>
                <c:pt idx="339">
                  <c:v>1.74722592509274</c:v>
                </c:pt>
                <c:pt idx="340">
                  <c:v>-7.6085520743555998E-2</c:v>
                </c:pt>
                <c:pt idx="341">
                  <c:v>0.30606608439766497</c:v>
                </c:pt>
                <c:pt idx="342">
                  <c:v>1.7491770977138501</c:v>
                </c:pt>
                <c:pt idx="343">
                  <c:v>0.55387835390430895</c:v>
                </c:pt>
                <c:pt idx="344">
                  <c:v>0.18693059605078799</c:v>
                </c:pt>
                <c:pt idx="345">
                  <c:v>0.72414108370412</c:v>
                </c:pt>
                <c:pt idx="346">
                  <c:v>0.111052147014281</c:v>
                </c:pt>
                <c:pt idx="347">
                  <c:v>0.74904695242092401</c:v>
                </c:pt>
                <c:pt idx="348">
                  <c:v>-0.13659973474357601</c:v>
                </c:pt>
                <c:pt idx="349">
                  <c:v>0.11211333967019101</c:v>
                </c:pt>
                <c:pt idx="350">
                  <c:v>3.0910905416774099</c:v>
                </c:pt>
                <c:pt idx="351">
                  <c:v>5.13972068803231E-2</c:v>
                </c:pt>
                <c:pt idx="352">
                  <c:v>4.4788305109590601E-2</c:v>
                </c:pt>
                <c:pt idx="353">
                  <c:v>2.6538268358539598</c:v>
                </c:pt>
                <c:pt idx="354">
                  <c:v>1.0870389204656401</c:v>
                </c:pt>
                <c:pt idx="355">
                  <c:v>-4.8256611051743198E-2</c:v>
                </c:pt>
                <c:pt idx="356">
                  <c:v>5.24734311131244</c:v>
                </c:pt>
                <c:pt idx="357">
                  <c:v>3.2285626582326898</c:v>
                </c:pt>
                <c:pt idx="358">
                  <c:v>-0.17917959957747301</c:v>
                </c:pt>
                <c:pt idx="359">
                  <c:v>0.86187721394931605</c:v>
                </c:pt>
                <c:pt idx="360">
                  <c:v>1.2161994516427601</c:v>
                </c:pt>
                <c:pt idx="361">
                  <c:v>1.25071036616987</c:v>
                </c:pt>
                <c:pt idx="362">
                  <c:v>1.5877277300666699</c:v>
                </c:pt>
                <c:pt idx="363">
                  <c:v>5.4115863603685401</c:v>
                </c:pt>
                <c:pt idx="364">
                  <c:v>0.10775518941104301</c:v>
                </c:pt>
                <c:pt idx="365">
                  <c:v>0.122160736384368</c:v>
                </c:pt>
                <c:pt idx="366">
                  <c:v>-0.29986693117656998</c:v>
                </c:pt>
                <c:pt idx="367">
                  <c:v>5.6336848933891799E-2</c:v>
                </c:pt>
                <c:pt idx="368">
                  <c:v>-3.3201993832114397E-2</c:v>
                </c:pt>
                <c:pt idx="369">
                  <c:v>0.84648218439372802</c:v>
                </c:pt>
                <c:pt idx="370">
                  <c:v>0.81829989845584405</c:v>
                </c:pt>
                <c:pt idx="371">
                  <c:v>1.7829527985747999</c:v>
                </c:pt>
                <c:pt idx="372">
                  <c:v>0.114464769386884</c:v>
                </c:pt>
                <c:pt idx="373">
                  <c:v>0.64980436743773595</c:v>
                </c:pt>
                <c:pt idx="374">
                  <c:v>0.31670357162919499</c:v>
                </c:pt>
                <c:pt idx="375">
                  <c:v>0.27072793940270501</c:v>
                </c:pt>
                <c:pt idx="376">
                  <c:v>1.8920624702842399</c:v>
                </c:pt>
                <c:pt idx="377">
                  <c:v>3.2256748643295601</c:v>
                </c:pt>
                <c:pt idx="378">
                  <c:v>2.3753126505646999E-2</c:v>
                </c:pt>
                <c:pt idx="379">
                  <c:v>1.5859526245625399</c:v>
                </c:pt>
                <c:pt idx="380">
                  <c:v>7.1395706057100994E-2</c:v>
                </c:pt>
                <c:pt idx="381">
                  <c:v>2.3499000183727801</c:v>
                </c:pt>
                <c:pt idx="382">
                  <c:v>2.1912074509499702</c:v>
                </c:pt>
                <c:pt idx="383">
                  <c:v>-6.4167245986194194E-2</c:v>
                </c:pt>
                <c:pt idx="384">
                  <c:v>0.16253692654521901</c:v>
                </c:pt>
                <c:pt idx="385">
                  <c:v>-6.1081175630096898E-3</c:v>
                </c:pt>
                <c:pt idx="386">
                  <c:v>1.3068280217908801</c:v>
                </c:pt>
                <c:pt idx="387">
                  <c:v>0.11140402714627699</c:v>
                </c:pt>
                <c:pt idx="388">
                  <c:v>4.8936170961085899E-2</c:v>
                </c:pt>
                <c:pt idx="389">
                  <c:v>3.34123104990437</c:v>
                </c:pt>
                <c:pt idx="390">
                  <c:v>1.9672223655313501</c:v>
                </c:pt>
                <c:pt idx="391">
                  <c:v>2.9806464609037899</c:v>
                </c:pt>
                <c:pt idx="392">
                  <c:v>-7.1112639987823498E-3</c:v>
                </c:pt>
                <c:pt idx="393">
                  <c:v>0.46417302931132898</c:v>
                </c:pt>
                <c:pt idx="394">
                  <c:v>0.76449037329019798</c:v>
                </c:pt>
                <c:pt idx="395">
                  <c:v>2.6282500422149799</c:v>
                </c:pt>
                <c:pt idx="396">
                  <c:v>2.5005709584950702</c:v>
                </c:pt>
                <c:pt idx="397">
                  <c:v>2.5079397684448699</c:v>
                </c:pt>
                <c:pt idx="398">
                  <c:v>0.46272987352161898</c:v>
                </c:pt>
                <c:pt idx="399">
                  <c:v>0.61527862471606698</c:v>
                </c:pt>
                <c:pt idx="400">
                  <c:v>0.10325104460758899</c:v>
                </c:pt>
                <c:pt idx="401">
                  <c:v>0.80264473648854195</c:v>
                </c:pt>
                <c:pt idx="402">
                  <c:v>1.18432010745812</c:v>
                </c:pt>
                <c:pt idx="403">
                  <c:v>6.5778901117492603E-3</c:v>
                </c:pt>
                <c:pt idx="404">
                  <c:v>0.101442840890531</c:v>
                </c:pt>
                <c:pt idx="405">
                  <c:v>2.91713986343321</c:v>
                </c:pt>
                <c:pt idx="406">
                  <c:v>0.76139874923093298</c:v>
                </c:pt>
                <c:pt idx="407">
                  <c:v>9.3323916461576104E-2</c:v>
                </c:pt>
                <c:pt idx="408">
                  <c:v>-5.3224396624406999E-2</c:v>
                </c:pt>
                <c:pt idx="409">
                  <c:v>0.20000085390363601</c:v>
                </c:pt>
                <c:pt idx="410">
                  <c:v>1.06589589286334</c:v>
                </c:pt>
                <c:pt idx="411">
                  <c:v>2.2612807791306002</c:v>
                </c:pt>
                <c:pt idx="412">
                  <c:v>0.47555847426264303</c:v>
                </c:pt>
                <c:pt idx="413">
                  <c:v>7.2133944811515194E-2</c:v>
                </c:pt>
                <c:pt idx="414">
                  <c:v>1.1437870993577</c:v>
                </c:pt>
                <c:pt idx="415">
                  <c:v>0.35826893496937201</c:v>
                </c:pt>
                <c:pt idx="416">
                  <c:v>1.92987486465067</c:v>
                </c:pt>
                <c:pt idx="417">
                  <c:v>3.93393154151804</c:v>
                </c:pt>
                <c:pt idx="418">
                  <c:v>1.66112214202939</c:v>
                </c:pt>
                <c:pt idx="419">
                  <c:v>1.00388644707159</c:v>
                </c:pt>
                <c:pt idx="420">
                  <c:v>0.71209149006862005</c:v>
                </c:pt>
                <c:pt idx="421">
                  <c:v>-0.19477837006800799</c:v>
                </c:pt>
                <c:pt idx="422">
                  <c:v>2.0505397895409501</c:v>
                </c:pt>
                <c:pt idx="423">
                  <c:v>2.1764589971024999</c:v>
                </c:pt>
                <c:pt idx="424">
                  <c:v>0.92926435040130095</c:v>
                </c:pt>
                <c:pt idx="425">
                  <c:v>1.2471907152978201</c:v>
                </c:pt>
                <c:pt idx="426">
                  <c:v>0.318697983775724</c:v>
                </c:pt>
                <c:pt idx="427">
                  <c:v>1.3952119988615499</c:v>
                </c:pt>
                <c:pt idx="428">
                  <c:v>1.87294645307462</c:v>
                </c:pt>
                <c:pt idx="429">
                  <c:v>0.93831688949940795</c:v>
                </c:pt>
                <c:pt idx="430">
                  <c:v>-0.29125184235064999</c:v>
                </c:pt>
                <c:pt idx="431">
                  <c:v>0.95480242686245498</c:v>
                </c:pt>
                <c:pt idx="432">
                  <c:v>-8.3162335998228601E-2</c:v>
                </c:pt>
                <c:pt idx="433">
                  <c:v>0.43795621459927803</c:v>
                </c:pt>
                <c:pt idx="434">
                  <c:v>0.18962348698640599</c:v>
                </c:pt>
                <c:pt idx="435">
                  <c:v>-0.16544141524294501</c:v>
                </c:pt>
                <c:pt idx="436">
                  <c:v>0.60298384903685498</c:v>
                </c:pt>
                <c:pt idx="437">
                  <c:v>-3.28186874066006E-3</c:v>
                </c:pt>
                <c:pt idx="438">
                  <c:v>2.2239983174164701E-2</c:v>
                </c:pt>
                <c:pt idx="439">
                  <c:v>2.6937845267030398</c:v>
                </c:pt>
                <c:pt idx="440">
                  <c:v>-0.103226824108881</c:v>
                </c:pt>
                <c:pt idx="441">
                  <c:v>-8.4660519159405506E-2</c:v>
                </c:pt>
                <c:pt idx="442">
                  <c:v>0.93663213592930405</c:v>
                </c:pt>
                <c:pt idx="443">
                  <c:v>1.5694713170225E-2</c:v>
                </c:pt>
                <c:pt idx="444">
                  <c:v>0.95797556827919295</c:v>
                </c:pt>
                <c:pt idx="445">
                  <c:v>0.21261364619171499</c:v>
                </c:pt>
                <c:pt idx="446">
                  <c:v>0.30089591321891701</c:v>
                </c:pt>
                <c:pt idx="447">
                  <c:v>1.12712044212171</c:v>
                </c:pt>
                <c:pt idx="448">
                  <c:v>2.7273371713714001</c:v>
                </c:pt>
                <c:pt idx="449">
                  <c:v>2.4365821075651701</c:v>
                </c:pt>
                <c:pt idx="450">
                  <c:v>1.2387918332602299</c:v>
                </c:pt>
                <c:pt idx="451">
                  <c:v>-5.9555885057018199E-2</c:v>
                </c:pt>
                <c:pt idx="452">
                  <c:v>-1.5681422858788201E-2</c:v>
                </c:pt>
                <c:pt idx="453">
                  <c:v>0.39850507512125999</c:v>
                </c:pt>
                <c:pt idx="454">
                  <c:v>4.2985727253159599E-2</c:v>
                </c:pt>
                <c:pt idx="455">
                  <c:v>2.9810751545912399E-2</c:v>
                </c:pt>
                <c:pt idx="456">
                  <c:v>2.0021624433190399</c:v>
                </c:pt>
                <c:pt idx="457">
                  <c:v>0.88543050178119198</c:v>
                </c:pt>
                <c:pt idx="458">
                  <c:v>1.3104381218065599</c:v>
                </c:pt>
                <c:pt idx="459">
                  <c:v>0.38300394343329802</c:v>
                </c:pt>
                <c:pt idx="460">
                  <c:v>0.95716459225766604</c:v>
                </c:pt>
                <c:pt idx="461">
                  <c:v>0.34894904932489101</c:v>
                </c:pt>
                <c:pt idx="462">
                  <c:v>4.0431796276471199E-2</c:v>
                </c:pt>
                <c:pt idx="463">
                  <c:v>6.9397845234333504</c:v>
                </c:pt>
                <c:pt idx="464">
                  <c:v>2.7989853750302101</c:v>
                </c:pt>
                <c:pt idx="465">
                  <c:v>0.97642546763179106</c:v>
                </c:pt>
                <c:pt idx="466">
                  <c:v>1.95194505248748</c:v>
                </c:pt>
                <c:pt idx="467">
                  <c:v>1.0604878390091099</c:v>
                </c:pt>
                <c:pt idx="468">
                  <c:v>0.57661727594159295</c:v>
                </c:pt>
                <c:pt idx="469">
                  <c:v>1.22179367376514</c:v>
                </c:pt>
                <c:pt idx="470">
                  <c:v>0.125650648972466</c:v>
                </c:pt>
                <c:pt idx="471">
                  <c:v>0.33224793286725302</c:v>
                </c:pt>
                <c:pt idx="472">
                  <c:v>1.3951461430723</c:v>
                </c:pt>
                <c:pt idx="473">
                  <c:v>0.25808283891598999</c:v>
                </c:pt>
                <c:pt idx="474">
                  <c:v>0.61055176158950197</c:v>
                </c:pt>
                <c:pt idx="475">
                  <c:v>0.86743400212590105</c:v>
                </c:pt>
                <c:pt idx="476">
                  <c:v>3.1656043058289201</c:v>
                </c:pt>
                <c:pt idx="477">
                  <c:v>-1.9120382169857401E-2</c:v>
                </c:pt>
                <c:pt idx="478">
                  <c:v>-0.37826152484270598</c:v>
                </c:pt>
                <c:pt idx="479">
                  <c:v>-0.227650380805557</c:v>
                </c:pt>
                <c:pt idx="480">
                  <c:v>0.29912609253487599</c:v>
                </c:pt>
                <c:pt idx="481">
                  <c:v>8.8296958242404494E-2</c:v>
                </c:pt>
                <c:pt idx="482">
                  <c:v>0.82362090226357898</c:v>
                </c:pt>
                <c:pt idx="483">
                  <c:v>1.2584390987859</c:v>
                </c:pt>
                <c:pt idx="484">
                  <c:v>-8.3743172264809096E-2</c:v>
                </c:pt>
                <c:pt idx="485">
                  <c:v>0.92425420724054996</c:v>
                </c:pt>
                <c:pt idx="486">
                  <c:v>0.901910306087081</c:v>
                </c:pt>
                <c:pt idx="487">
                  <c:v>0.74891238730721998</c:v>
                </c:pt>
                <c:pt idx="488">
                  <c:v>1.31610189782349</c:v>
                </c:pt>
                <c:pt idx="489">
                  <c:v>-1.50520809415127E-2</c:v>
                </c:pt>
                <c:pt idx="490">
                  <c:v>0.177560846459108</c:v>
                </c:pt>
                <c:pt idx="491">
                  <c:v>-0.118712807806611</c:v>
                </c:pt>
                <c:pt idx="492">
                  <c:v>1.17242731954207</c:v>
                </c:pt>
                <c:pt idx="493">
                  <c:v>0.15917887743925599</c:v>
                </c:pt>
                <c:pt idx="494">
                  <c:v>1.1256936782595499</c:v>
                </c:pt>
                <c:pt idx="495">
                  <c:v>0.44616542741480703</c:v>
                </c:pt>
                <c:pt idx="496">
                  <c:v>0.186858790815952</c:v>
                </c:pt>
                <c:pt idx="497">
                  <c:v>3.25738688303344</c:v>
                </c:pt>
                <c:pt idx="498">
                  <c:v>-0.13937501252030099</c:v>
                </c:pt>
                <c:pt idx="499">
                  <c:v>3.536497927978</c:v>
                </c:pt>
                <c:pt idx="500">
                  <c:v>-0.103478283901972</c:v>
                </c:pt>
                <c:pt idx="501">
                  <c:v>-0.39924892841234899</c:v>
                </c:pt>
                <c:pt idx="502">
                  <c:v>2.0426395652728102</c:v>
                </c:pt>
                <c:pt idx="503">
                  <c:v>-6.7370295435030203E-2</c:v>
                </c:pt>
                <c:pt idx="504">
                  <c:v>0.981239035476281</c:v>
                </c:pt>
                <c:pt idx="505">
                  <c:v>0.41162537153877499</c:v>
                </c:pt>
                <c:pt idx="506">
                  <c:v>-0.14790731760822101</c:v>
                </c:pt>
                <c:pt idx="507">
                  <c:v>0.66699502784240405</c:v>
                </c:pt>
                <c:pt idx="508">
                  <c:v>0.87299847984589996</c:v>
                </c:pt>
                <c:pt idx="509">
                  <c:v>0.51450764787703296</c:v>
                </c:pt>
                <c:pt idx="510">
                  <c:v>1.1354224363429499</c:v>
                </c:pt>
                <c:pt idx="511">
                  <c:v>-3.3271679099690199E-2</c:v>
                </c:pt>
                <c:pt idx="512">
                  <c:v>-0.133510426174828</c:v>
                </c:pt>
                <c:pt idx="513">
                  <c:v>5.8940611913551599</c:v>
                </c:pt>
                <c:pt idx="514">
                  <c:v>0.38269704402354798</c:v>
                </c:pt>
                <c:pt idx="515">
                  <c:v>0.75268732936510796</c:v>
                </c:pt>
                <c:pt idx="516">
                  <c:v>0.14125190052662401</c:v>
                </c:pt>
                <c:pt idx="517">
                  <c:v>0.51318994171443999</c:v>
                </c:pt>
                <c:pt idx="518">
                  <c:v>0.35455087083794601</c:v>
                </c:pt>
                <c:pt idx="519">
                  <c:v>0.209963877532862</c:v>
                </c:pt>
                <c:pt idx="520">
                  <c:v>1.80722434216756</c:v>
                </c:pt>
                <c:pt idx="521">
                  <c:v>0.337525950111419</c:v>
                </c:pt>
                <c:pt idx="522">
                  <c:v>-9.7070608356801206E-3</c:v>
                </c:pt>
                <c:pt idx="523">
                  <c:v>1.1166305031761099</c:v>
                </c:pt>
                <c:pt idx="524">
                  <c:v>0.53032742404272104</c:v>
                </c:pt>
                <c:pt idx="525">
                  <c:v>0.85522959036264401</c:v>
                </c:pt>
                <c:pt idx="526">
                  <c:v>-8.5876466798076201E-2</c:v>
                </c:pt>
                <c:pt idx="527">
                  <c:v>-9.1542248117415195E-2</c:v>
                </c:pt>
                <c:pt idx="528">
                  <c:v>0.21694632859291499</c:v>
                </c:pt>
                <c:pt idx="529">
                  <c:v>0.39277040449706102</c:v>
                </c:pt>
                <c:pt idx="530">
                  <c:v>4.3319739558892101</c:v>
                </c:pt>
                <c:pt idx="531">
                  <c:v>2.3012137852742298</c:v>
                </c:pt>
                <c:pt idx="532">
                  <c:v>0.397574573472946</c:v>
                </c:pt>
                <c:pt idx="533">
                  <c:v>2.2809127819213602E-2</c:v>
                </c:pt>
                <c:pt idx="534">
                  <c:v>2.5390391848847901E-3</c:v>
                </c:pt>
                <c:pt idx="535">
                  <c:v>8.3234345599857897E-3</c:v>
                </c:pt>
                <c:pt idx="536">
                  <c:v>0.26326354923432599</c:v>
                </c:pt>
                <c:pt idx="537">
                  <c:v>1.6964657631369302E-2</c:v>
                </c:pt>
                <c:pt idx="538">
                  <c:v>-1.2935416958568501E-2</c:v>
                </c:pt>
                <c:pt idx="539">
                  <c:v>3.22244262990553</c:v>
                </c:pt>
                <c:pt idx="540">
                  <c:v>4.1650144835603697</c:v>
                </c:pt>
                <c:pt idx="541">
                  <c:v>5.31253666037E-2</c:v>
                </c:pt>
                <c:pt idx="542">
                  <c:v>1.5453391218025101</c:v>
                </c:pt>
                <c:pt idx="543">
                  <c:v>-0.31934439100182599</c:v>
                </c:pt>
                <c:pt idx="544">
                  <c:v>0.37656088210657102</c:v>
                </c:pt>
                <c:pt idx="545">
                  <c:v>0.187540632982617</c:v>
                </c:pt>
                <c:pt idx="546">
                  <c:v>-8.9070669988682696E-2</c:v>
                </c:pt>
                <c:pt idx="547">
                  <c:v>-3.9919211795755201E-2</c:v>
                </c:pt>
                <c:pt idx="548">
                  <c:v>-0.14808507175794799</c:v>
                </c:pt>
                <c:pt idx="549">
                  <c:v>2.1020522379950402</c:v>
                </c:pt>
                <c:pt idx="550">
                  <c:v>0.16812714715812699</c:v>
                </c:pt>
                <c:pt idx="551">
                  <c:v>0.18812256870357</c:v>
                </c:pt>
                <c:pt idx="552">
                  <c:v>0.23039517301234999</c:v>
                </c:pt>
                <c:pt idx="553">
                  <c:v>-8.8536420160154797E-2</c:v>
                </c:pt>
                <c:pt idx="554">
                  <c:v>0.47126470544954002</c:v>
                </c:pt>
                <c:pt idx="555">
                  <c:v>3.2203242932382699</c:v>
                </c:pt>
                <c:pt idx="556">
                  <c:v>-0.109623296467774</c:v>
                </c:pt>
                <c:pt idx="557">
                  <c:v>-0.12412893474941</c:v>
                </c:pt>
                <c:pt idx="558">
                  <c:v>-9.0744910634430201E-2</c:v>
                </c:pt>
                <c:pt idx="559">
                  <c:v>0.59227475171388999</c:v>
                </c:pt>
                <c:pt idx="560">
                  <c:v>0.14279488119118799</c:v>
                </c:pt>
                <c:pt idx="561">
                  <c:v>-0.26734201856080297</c:v>
                </c:pt>
                <c:pt idx="562">
                  <c:v>-0.14494408783169399</c:v>
                </c:pt>
                <c:pt idx="563">
                  <c:v>0.57162702503416596</c:v>
                </c:pt>
                <c:pt idx="564">
                  <c:v>-8.1059718038989703E-2</c:v>
                </c:pt>
                <c:pt idx="565">
                  <c:v>1.4819657906799399</c:v>
                </c:pt>
                <c:pt idx="566">
                  <c:v>0.38626290618428699</c:v>
                </c:pt>
                <c:pt idx="567">
                  <c:v>-3.7818225790832397E-2</c:v>
                </c:pt>
                <c:pt idx="568">
                  <c:v>0.36759604160506298</c:v>
                </c:pt>
                <c:pt idx="569">
                  <c:v>0.66581245632068498</c:v>
                </c:pt>
                <c:pt idx="570">
                  <c:v>1.31670082927892</c:v>
                </c:pt>
                <c:pt idx="571">
                  <c:v>1.3578370375622899</c:v>
                </c:pt>
                <c:pt idx="572">
                  <c:v>0.84019908119704401</c:v>
                </c:pt>
                <c:pt idx="573">
                  <c:v>-3.8524189779504801E-2</c:v>
                </c:pt>
                <c:pt idx="574">
                  <c:v>-9.2296706334343601E-2</c:v>
                </c:pt>
                <c:pt idx="575">
                  <c:v>-0.102703605501693</c:v>
                </c:pt>
                <c:pt idx="576">
                  <c:v>-5.4241216120709798E-2</c:v>
                </c:pt>
                <c:pt idx="577">
                  <c:v>2.8793301417003998</c:v>
                </c:pt>
                <c:pt idx="578">
                  <c:v>-0.21473261159958201</c:v>
                </c:pt>
                <c:pt idx="579">
                  <c:v>2.4446208374492602</c:v>
                </c:pt>
                <c:pt idx="580">
                  <c:v>0.48386299968500701</c:v>
                </c:pt>
                <c:pt idx="581">
                  <c:v>1.7554306011254199E-3</c:v>
                </c:pt>
                <c:pt idx="582">
                  <c:v>0.63378599759712995</c:v>
                </c:pt>
                <c:pt idx="583">
                  <c:v>-4.9947321651878504E-3</c:v>
                </c:pt>
                <c:pt idx="584">
                  <c:v>2.3515646600574098</c:v>
                </c:pt>
                <c:pt idx="585">
                  <c:v>0.190012598234026</c:v>
                </c:pt>
                <c:pt idx="586">
                  <c:v>2.6599880769466</c:v>
                </c:pt>
                <c:pt idx="587">
                  <c:v>9.1123393785449494E-3</c:v>
                </c:pt>
                <c:pt idx="588">
                  <c:v>0.111082027240857</c:v>
                </c:pt>
                <c:pt idx="589">
                  <c:v>0.11122409830539801</c:v>
                </c:pt>
                <c:pt idx="590">
                  <c:v>-0.124983409279775</c:v>
                </c:pt>
                <c:pt idx="591">
                  <c:v>0.686402480173401</c:v>
                </c:pt>
                <c:pt idx="592">
                  <c:v>-0.168584963233641</c:v>
                </c:pt>
                <c:pt idx="593">
                  <c:v>7.3487082263351503E-2</c:v>
                </c:pt>
                <c:pt idx="594">
                  <c:v>-8.8658114802588006E-2</c:v>
                </c:pt>
                <c:pt idx="595">
                  <c:v>1.29393247200618</c:v>
                </c:pt>
                <c:pt idx="596">
                  <c:v>1.01308252176826</c:v>
                </c:pt>
                <c:pt idx="597">
                  <c:v>0.87325603103578398</c:v>
                </c:pt>
                <c:pt idx="598">
                  <c:v>-0.239990326858493</c:v>
                </c:pt>
                <c:pt idx="599">
                  <c:v>4.3313874582074199</c:v>
                </c:pt>
                <c:pt idx="600">
                  <c:v>-4.3353049621714301E-3</c:v>
                </c:pt>
                <c:pt idx="601">
                  <c:v>-1.4633846719286799E-2</c:v>
                </c:pt>
                <c:pt idx="602">
                  <c:v>-5.36139931806996E-2</c:v>
                </c:pt>
                <c:pt idx="603">
                  <c:v>1.6188693605767099</c:v>
                </c:pt>
                <c:pt idx="604">
                  <c:v>0.22561535813323999</c:v>
                </c:pt>
                <c:pt idx="605">
                  <c:v>-0.19542529426534599</c:v>
                </c:pt>
                <c:pt idx="606">
                  <c:v>0.14125157282026901</c:v>
                </c:pt>
                <c:pt idx="607">
                  <c:v>1.49746442306203</c:v>
                </c:pt>
                <c:pt idx="608">
                  <c:v>0.36483844477674698</c:v>
                </c:pt>
                <c:pt idx="609">
                  <c:v>2.06811544544935</c:v>
                </c:pt>
                <c:pt idx="610">
                  <c:v>1.03921791129049</c:v>
                </c:pt>
                <c:pt idx="611">
                  <c:v>0.91847693453694601</c:v>
                </c:pt>
                <c:pt idx="612">
                  <c:v>0.55221931424640303</c:v>
                </c:pt>
                <c:pt idx="613">
                  <c:v>1.6237242120393001</c:v>
                </c:pt>
                <c:pt idx="614">
                  <c:v>2.5730161153173099</c:v>
                </c:pt>
                <c:pt idx="615">
                  <c:v>0.194411636060832</c:v>
                </c:pt>
                <c:pt idx="616">
                  <c:v>0.56406888204361305</c:v>
                </c:pt>
                <c:pt idx="617">
                  <c:v>0.11613599833883401</c:v>
                </c:pt>
                <c:pt idx="618">
                  <c:v>3.1524722733972701</c:v>
                </c:pt>
                <c:pt idx="619">
                  <c:v>8.6298471757740594E-2</c:v>
                </c:pt>
                <c:pt idx="620">
                  <c:v>1.2959945710374901</c:v>
                </c:pt>
                <c:pt idx="621">
                  <c:v>0.25471967523535899</c:v>
                </c:pt>
                <c:pt idx="622">
                  <c:v>3.3872691594136501</c:v>
                </c:pt>
                <c:pt idx="623">
                  <c:v>-5.2425948857750197E-2</c:v>
                </c:pt>
                <c:pt idx="624">
                  <c:v>2.0847815385603301</c:v>
                </c:pt>
                <c:pt idx="625">
                  <c:v>2.2065552427533399</c:v>
                </c:pt>
                <c:pt idx="626">
                  <c:v>0.33254560478202599</c:v>
                </c:pt>
                <c:pt idx="627">
                  <c:v>-0.10645021499280501</c:v>
                </c:pt>
                <c:pt idx="628">
                  <c:v>0.944494720173913</c:v>
                </c:pt>
                <c:pt idx="629">
                  <c:v>0.61154680968794195</c:v>
                </c:pt>
                <c:pt idx="630">
                  <c:v>1.2986021608407401</c:v>
                </c:pt>
                <c:pt idx="631">
                  <c:v>-0.103480997238291</c:v>
                </c:pt>
                <c:pt idx="632">
                  <c:v>-0.125355682915228</c:v>
                </c:pt>
                <c:pt idx="633">
                  <c:v>-0.12333331637474899</c:v>
                </c:pt>
                <c:pt idx="634">
                  <c:v>2.0472048121702699</c:v>
                </c:pt>
                <c:pt idx="635">
                  <c:v>2.1825827353820899</c:v>
                </c:pt>
                <c:pt idx="636">
                  <c:v>0.32625498137300102</c:v>
                </c:pt>
                <c:pt idx="637">
                  <c:v>0.103389526303782</c:v>
                </c:pt>
                <c:pt idx="638">
                  <c:v>4.7445005367634699E-2</c:v>
                </c:pt>
                <c:pt idx="639">
                  <c:v>0.60573815738939896</c:v>
                </c:pt>
                <c:pt idx="640">
                  <c:v>1.1118181165859</c:v>
                </c:pt>
                <c:pt idx="641">
                  <c:v>-0.107490203040815</c:v>
                </c:pt>
                <c:pt idx="642">
                  <c:v>0.26572350162036901</c:v>
                </c:pt>
                <c:pt idx="643">
                  <c:v>-2.46436078786204E-2</c:v>
                </c:pt>
                <c:pt idx="644">
                  <c:v>-7.7981495561241607E-2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AF-4AD9-8F00-C13D34FD60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64368"/>
        <c:axId val="682441072"/>
      </c:scatterChart>
      <c:valAx>
        <c:axId val="68246436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41072"/>
        <c:crosses val="autoZero"/>
        <c:crossBetween val="midCat"/>
        <c:majorUnit val="1"/>
      </c:valAx>
      <c:valAx>
        <c:axId val="68244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43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Número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8598632811219998"/>
          <c:y val="3.04093560250182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8379791905424508"/>
          <c:w val="0.8825717410323709"/>
          <c:h val="0.74702738069191466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grupo_partjovens_graficos!$Q$3</c:f>
              <c:strCache>
                <c:ptCount val="1"/>
                <c:pt idx="0">
                  <c:v>var_perc_sim_evolucao_X_matriculas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grupo_partjovens_graficos!$O$4:$O$648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grupo_partjovens_graficos!$Q$4:$Q$648</c:f>
              <c:numCache>
                <c:formatCode>General</c:formatCode>
                <c:ptCount val="645"/>
                <c:pt idx="0">
                  <c:v>-8.4870358727146197E-2</c:v>
                </c:pt>
                <c:pt idx="1">
                  <c:v>-0.52744879514350196</c:v>
                </c:pt>
                <c:pt idx="2">
                  <c:v>-0.33798798242715</c:v>
                </c:pt>
                <c:pt idx="3">
                  <c:v>-0.360555619283907</c:v>
                </c:pt>
                <c:pt idx="4">
                  <c:v>-0.40357394456804202</c:v>
                </c:pt>
                <c:pt idx="5">
                  <c:v>-0.45412952072289497</c:v>
                </c:pt>
                <c:pt idx="6">
                  <c:v>-0.40831984705406599</c:v>
                </c:pt>
                <c:pt idx="7">
                  <c:v>-0.39464067584733797</c:v>
                </c:pt>
                <c:pt idx="8">
                  <c:v>-0.131693772784479</c:v>
                </c:pt>
                <c:pt idx="9">
                  <c:v>-0.55101097907115604</c:v>
                </c:pt>
                <c:pt idx="10">
                  <c:v>-0.51985116722990798</c:v>
                </c:pt>
                <c:pt idx="11">
                  <c:v>-0.32765132262051899</c:v>
                </c:pt>
                <c:pt idx="12">
                  <c:v>-0.61377466323297103</c:v>
                </c:pt>
                <c:pt idx="13">
                  <c:v>-0.29366675609604398</c:v>
                </c:pt>
                <c:pt idx="14">
                  <c:v>-0.718678435618057</c:v>
                </c:pt>
                <c:pt idx="15">
                  <c:v>-4.55644118011252E-2</c:v>
                </c:pt>
                <c:pt idx="16">
                  <c:v>-0.24562300364022599</c:v>
                </c:pt>
                <c:pt idx="17">
                  <c:v>-0.107687209195987</c:v>
                </c:pt>
                <c:pt idx="18">
                  <c:v>-0.29765349902210902</c:v>
                </c:pt>
                <c:pt idx="19">
                  <c:v>-0.170340445879959</c:v>
                </c:pt>
                <c:pt idx="20">
                  <c:v>-0.519972678235186</c:v>
                </c:pt>
                <c:pt idx="21">
                  <c:v>-0.47788922822778601</c:v>
                </c:pt>
                <c:pt idx="22">
                  <c:v>-1.16717241285229E-2</c:v>
                </c:pt>
                <c:pt idx="23">
                  <c:v>-0.16977663209629501</c:v>
                </c:pt>
                <c:pt idx="24">
                  <c:v>-0.397739187462747</c:v>
                </c:pt>
                <c:pt idx="25">
                  <c:v>-0.44403731268324398</c:v>
                </c:pt>
                <c:pt idx="26">
                  <c:v>-0.25663095194386698</c:v>
                </c:pt>
                <c:pt idx="27">
                  <c:v>-0.54260815393769202</c:v>
                </c:pt>
                <c:pt idx="28">
                  <c:v>-5.1650515471244898E-2</c:v>
                </c:pt>
                <c:pt idx="29">
                  <c:v>-0.170750273064562</c:v>
                </c:pt>
                <c:pt idx="30">
                  <c:v>-0.25136001484256798</c:v>
                </c:pt>
                <c:pt idx="31">
                  <c:v>-0.29567411863012599</c:v>
                </c:pt>
                <c:pt idx="32">
                  <c:v>-0.49911041594448402</c:v>
                </c:pt>
                <c:pt idx="33">
                  <c:v>-0.65673742996175599</c:v>
                </c:pt>
                <c:pt idx="34">
                  <c:v>-0.176646643101217</c:v>
                </c:pt>
                <c:pt idx="35">
                  <c:v>-0.31343161903525701</c:v>
                </c:pt>
                <c:pt idx="36">
                  <c:v>-6.1490463915899497E-2</c:v>
                </c:pt>
                <c:pt idx="37">
                  <c:v>-0.72788024067553403</c:v>
                </c:pt>
                <c:pt idx="38">
                  <c:v>-0.53366830250504105</c:v>
                </c:pt>
                <c:pt idx="39">
                  <c:v>-0.50727150365563001</c:v>
                </c:pt>
                <c:pt idx="40">
                  <c:v>-0.466919963148476</c:v>
                </c:pt>
                <c:pt idx="41">
                  <c:v>-0.30521561194777402</c:v>
                </c:pt>
                <c:pt idx="42">
                  <c:v>-0.38644994305195701</c:v>
                </c:pt>
                <c:pt idx="43">
                  <c:v>-0.61791738727916801</c:v>
                </c:pt>
                <c:pt idx="44">
                  <c:v>-0.34204494878965502</c:v>
                </c:pt>
                <c:pt idx="45">
                  <c:v>-0.105481754321158</c:v>
                </c:pt>
                <c:pt idx="46">
                  <c:v>-0.53253055389220105</c:v>
                </c:pt>
                <c:pt idx="47">
                  <c:v>-0.42361008354991397</c:v>
                </c:pt>
                <c:pt idx="48">
                  <c:v>-0.18336757879752399</c:v>
                </c:pt>
                <c:pt idx="49">
                  <c:v>-0.12883226456597499</c:v>
                </c:pt>
                <c:pt idx="50">
                  <c:v>-0.144700906453121</c:v>
                </c:pt>
                <c:pt idx="51">
                  <c:v>-0.431025618553667</c:v>
                </c:pt>
                <c:pt idx="52">
                  <c:v>-0.50364780450228397</c:v>
                </c:pt>
                <c:pt idx="53">
                  <c:v>-0.49000493680014601</c:v>
                </c:pt>
                <c:pt idx="54">
                  <c:v>-0.341902043116659</c:v>
                </c:pt>
                <c:pt idx="55">
                  <c:v>-0.52593953916156599</c:v>
                </c:pt>
                <c:pt idx="56">
                  <c:v>-0.35899235473969099</c:v>
                </c:pt>
                <c:pt idx="57">
                  <c:v>-0.62702692644055302</c:v>
                </c:pt>
                <c:pt idx="58">
                  <c:v>-0.167877194384148</c:v>
                </c:pt>
                <c:pt idx="59">
                  <c:v>-0.23814810929315799</c:v>
                </c:pt>
                <c:pt idx="60">
                  <c:v>-0.63015835895469896</c:v>
                </c:pt>
                <c:pt idx="61">
                  <c:v>-0.355867976705047</c:v>
                </c:pt>
                <c:pt idx="62">
                  <c:v>-0.29177186504469299</c:v>
                </c:pt>
                <c:pt idx="63">
                  <c:v>-0.19499965838299799</c:v>
                </c:pt>
                <c:pt idx="64">
                  <c:v>-0.12997948312219601</c:v>
                </c:pt>
                <c:pt idx="65">
                  <c:v>-0.63969990719761005</c:v>
                </c:pt>
                <c:pt idx="66">
                  <c:v>-0.30777223471298598</c:v>
                </c:pt>
                <c:pt idx="67">
                  <c:v>-0.35918016820439103</c:v>
                </c:pt>
                <c:pt idx="68">
                  <c:v>-0.17395866281849501</c:v>
                </c:pt>
                <c:pt idx="69">
                  <c:v>-0.24726616673882801</c:v>
                </c:pt>
                <c:pt idx="70">
                  <c:v>-0.65566888995664196</c:v>
                </c:pt>
                <c:pt idx="71">
                  <c:v>-0.73008388108733702</c:v>
                </c:pt>
                <c:pt idx="72">
                  <c:v>-0.52715208236551303</c:v>
                </c:pt>
                <c:pt idx="73">
                  <c:v>-0.56904329962266897</c:v>
                </c:pt>
                <c:pt idx="74">
                  <c:v>-0.15428524356174</c:v>
                </c:pt>
                <c:pt idx="75">
                  <c:v>-0.31950336636646598</c:v>
                </c:pt>
                <c:pt idx="76">
                  <c:v>-0.21575362656547001</c:v>
                </c:pt>
                <c:pt idx="77">
                  <c:v>-0.40013634986500002</c:v>
                </c:pt>
                <c:pt idx="78">
                  <c:v>-0.17160129364676399</c:v>
                </c:pt>
                <c:pt idx="79">
                  <c:v>-0.26298494087840402</c:v>
                </c:pt>
                <c:pt idx="80">
                  <c:v>-0.41945455355922201</c:v>
                </c:pt>
                <c:pt idx="81">
                  <c:v>-0.58863443105285396</c:v>
                </c:pt>
                <c:pt idx="82">
                  <c:v>-0.166453085336567</c:v>
                </c:pt>
                <c:pt idx="83">
                  <c:v>-0.21152048345747601</c:v>
                </c:pt>
                <c:pt idx="84">
                  <c:v>-0.25495352287229101</c:v>
                </c:pt>
                <c:pt idx="85">
                  <c:v>-0.39158290485323399</c:v>
                </c:pt>
                <c:pt idx="86">
                  <c:v>-0.233332592054601</c:v>
                </c:pt>
                <c:pt idx="87">
                  <c:v>-0.416528955915618</c:v>
                </c:pt>
                <c:pt idx="88">
                  <c:v>-5.0547921654477697E-2</c:v>
                </c:pt>
                <c:pt idx="89">
                  <c:v>-0.411232104150273</c:v>
                </c:pt>
                <c:pt idx="90">
                  <c:v>-0.36542795006266698</c:v>
                </c:pt>
                <c:pt idx="91">
                  <c:v>-0.65428290000789102</c:v>
                </c:pt>
                <c:pt idx="92">
                  <c:v>-0.25222430708563098</c:v>
                </c:pt>
                <c:pt idx="93">
                  <c:v>-0.71297613959970496</c:v>
                </c:pt>
                <c:pt idx="94">
                  <c:v>-0.37295242077038498</c:v>
                </c:pt>
                <c:pt idx="95">
                  <c:v>-0.28158332128247898</c:v>
                </c:pt>
                <c:pt idx="96">
                  <c:v>-0.61018989845588201</c:v>
                </c:pt>
                <c:pt idx="97">
                  <c:v>-0.240999021252605</c:v>
                </c:pt>
                <c:pt idx="98">
                  <c:v>-0.17140272311862101</c:v>
                </c:pt>
                <c:pt idx="99">
                  <c:v>-0.55634734835927202</c:v>
                </c:pt>
                <c:pt idx="100">
                  <c:v>-0.30708294433526001</c:v>
                </c:pt>
                <c:pt idx="101">
                  <c:v>-0.62307260256749197</c:v>
                </c:pt>
                <c:pt idx="102">
                  <c:v>-0.65009895968410003</c:v>
                </c:pt>
                <c:pt idx="103">
                  <c:v>-0.57423326140673103</c:v>
                </c:pt>
                <c:pt idx="104">
                  <c:v>-0.113007155761778</c:v>
                </c:pt>
                <c:pt idx="105">
                  <c:v>-3.3043737453579497E-2</c:v>
                </c:pt>
                <c:pt idx="106">
                  <c:v>-0.48916021219493899</c:v>
                </c:pt>
                <c:pt idx="107">
                  <c:v>-0.50988157378572196</c:v>
                </c:pt>
                <c:pt idx="108">
                  <c:v>-0.62204821701141799</c:v>
                </c:pt>
                <c:pt idx="109">
                  <c:v>-0.188823915163713</c:v>
                </c:pt>
                <c:pt idx="110">
                  <c:v>-5.2074162864916403E-2</c:v>
                </c:pt>
                <c:pt idx="111">
                  <c:v>3.2973808562814601E-2</c:v>
                </c:pt>
                <c:pt idx="112">
                  <c:v>-8.2830989695860793E-2</c:v>
                </c:pt>
                <c:pt idx="113">
                  <c:v>-0.381327143262502</c:v>
                </c:pt>
                <c:pt idx="114">
                  <c:v>-0.214392427565673</c:v>
                </c:pt>
                <c:pt idx="115">
                  <c:v>-0.28999556802289</c:v>
                </c:pt>
                <c:pt idx="116">
                  <c:v>-0.36363477532468302</c:v>
                </c:pt>
                <c:pt idx="117">
                  <c:v>-0.25676730622759503</c:v>
                </c:pt>
                <c:pt idx="118">
                  <c:v>-0.135018611950668</c:v>
                </c:pt>
                <c:pt idx="119">
                  <c:v>-0.27470783594672699</c:v>
                </c:pt>
                <c:pt idx="120">
                  <c:v>-0.54419406977364104</c:v>
                </c:pt>
                <c:pt idx="121">
                  <c:v>-0.56720330640847005</c:v>
                </c:pt>
                <c:pt idx="122">
                  <c:v>-0.17600536925072399</c:v>
                </c:pt>
                <c:pt idx="123">
                  <c:v>-0.292645698678902</c:v>
                </c:pt>
                <c:pt idx="124">
                  <c:v>-0.56634252229387705</c:v>
                </c:pt>
                <c:pt idx="125">
                  <c:v>-0.27669520542166998</c:v>
                </c:pt>
                <c:pt idx="126">
                  <c:v>-0.16578884415018899</c:v>
                </c:pt>
                <c:pt idx="127">
                  <c:v>-0.61392096168506405</c:v>
                </c:pt>
                <c:pt idx="128">
                  <c:v>-9.5984891285606597E-2</c:v>
                </c:pt>
                <c:pt idx="129">
                  <c:v>-0.14378524871281301</c:v>
                </c:pt>
                <c:pt idx="130">
                  <c:v>-0.23784335553484801</c:v>
                </c:pt>
                <c:pt idx="131">
                  <c:v>-1.2694304245809101E-2</c:v>
                </c:pt>
                <c:pt idx="132">
                  <c:v>-1.5855763404217999E-3</c:v>
                </c:pt>
                <c:pt idx="133">
                  <c:v>-5.06139435649159E-2</c:v>
                </c:pt>
                <c:pt idx="134">
                  <c:v>-0.34879840789587502</c:v>
                </c:pt>
                <c:pt idx="135">
                  <c:v>-4.3677635950335102E-2</c:v>
                </c:pt>
                <c:pt idx="136">
                  <c:v>3.1143475207651702E-2</c:v>
                </c:pt>
                <c:pt idx="137">
                  <c:v>-0.12248750911383301</c:v>
                </c:pt>
                <c:pt idx="138">
                  <c:v>-7.0671899783473296E-2</c:v>
                </c:pt>
                <c:pt idx="139">
                  <c:v>-5.9041789603905499E-2</c:v>
                </c:pt>
                <c:pt idx="140">
                  <c:v>-9.2646677958169693E-2</c:v>
                </c:pt>
                <c:pt idx="141">
                  <c:v>-3.1981679779146802E-2</c:v>
                </c:pt>
                <c:pt idx="142">
                  <c:v>-0.46558647214349003</c:v>
                </c:pt>
                <c:pt idx="143">
                  <c:v>-0.26839584200626598</c:v>
                </c:pt>
                <c:pt idx="144">
                  <c:v>-9.2270561617786101E-2</c:v>
                </c:pt>
                <c:pt idx="145">
                  <c:v>-0.29081805595283899</c:v>
                </c:pt>
                <c:pt idx="146">
                  <c:v>-0.67015050671874599</c:v>
                </c:pt>
                <c:pt idx="147">
                  <c:v>-0.33932930094539698</c:v>
                </c:pt>
                <c:pt idx="148">
                  <c:v>-0.18667054283196999</c:v>
                </c:pt>
                <c:pt idx="149">
                  <c:v>-0.21898070344388099</c:v>
                </c:pt>
                <c:pt idx="150">
                  <c:v>-0.62711616239460399</c:v>
                </c:pt>
                <c:pt idx="151">
                  <c:v>-0.32287101083063402</c:v>
                </c:pt>
                <c:pt idx="152">
                  <c:v>-0.46918957530312799</c:v>
                </c:pt>
                <c:pt idx="153">
                  <c:v>-4.5464309132802999E-2</c:v>
                </c:pt>
                <c:pt idx="154">
                  <c:v>-0.39592676241991998</c:v>
                </c:pt>
                <c:pt idx="155">
                  <c:v>-0.14837947160064499</c:v>
                </c:pt>
                <c:pt idx="156">
                  <c:v>-0.40709375009898802</c:v>
                </c:pt>
                <c:pt idx="157">
                  <c:v>-0.72666118121842105</c:v>
                </c:pt>
                <c:pt idx="158">
                  <c:v>-0.213100323087971</c:v>
                </c:pt>
                <c:pt idx="159">
                  <c:v>-0.42739982514776298</c:v>
                </c:pt>
                <c:pt idx="160">
                  <c:v>-6.2606226128699496E-2</c:v>
                </c:pt>
                <c:pt idx="161">
                  <c:v>-0.409697228047116</c:v>
                </c:pt>
                <c:pt idx="162">
                  <c:v>-0.35842215404691402</c:v>
                </c:pt>
                <c:pt idx="163">
                  <c:v>-0.15347008038905999</c:v>
                </c:pt>
                <c:pt idx="164">
                  <c:v>-0.17059346162890199</c:v>
                </c:pt>
                <c:pt idx="165">
                  <c:v>-0.24488967651118199</c:v>
                </c:pt>
                <c:pt idx="166">
                  <c:v>-0.124896840997132</c:v>
                </c:pt>
                <c:pt idx="167">
                  <c:v>-0.38128741842240299</c:v>
                </c:pt>
                <c:pt idx="168">
                  <c:v>-0.22633391788916299</c:v>
                </c:pt>
                <c:pt idx="169">
                  <c:v>-0.12845179447709201</c:v>
                </c:pt>
                <c:pt idx="170">
                  <c:v>-0.52265067487320604</c:v>
                </c:pt>
                <c:pt idx="171">
                  <c:v>-0.45589425842609699</c:v>
                </c:pt>
                <c:pt idx="172">
                  <c:v>2.5554614055566399E-2</c:v>
                </c:pt>
                <c:pt idx="173">
                  <c:v>-0.215308342597333</c:v>
                </c:pt>
                <c:pt idx="174">
                  <c:v>-3.0123076615970999E-2</c:v>
                </c:pt>
                <c:pt idx="175">
                  <c:v>-0.140016149085222</c:v>
                </c:pt>
                <c:pt idx="176">
                  <c:v>-8.0761838139281603E-2</c:v>
                </c:pt>
                <c:pt idx="177">
                  <c:v>-0.267998790431905</c:v>
                </c:pt>
                <c:pt idx="178">
                  <c:v>-8.0410114490293505E-2</c:v>
                </c:pt>
                <c:pt idx="179">
                  <c:v>-0.43257008574469002</c:v>
                </c:pt>
                <c:pt idx="180">
                  <c:v>-2.5444487421795298E-2</c:v>
                </c:pt>
                <c:pt idx="181">
                  <c:v>2.9063629360179901E-3</c:v>
                </c:pt>
                <c:pt idx="182">
                  <c:v>-0.17830120957398099</c:v>
                </c:pt>
                <c:pt idx="183">
                  <c:v>4.1569244432922203E-2</c:v>
                </c:pt>
                <c:pt idx="184">
                  <c:v>-8.2187123090381203E-2</c:v>
                </c:pt>
                <c:pt idx="185">
                  <c:v>-0.42607960060044597</c:v>
                </c:pt>
                <c:pt idx="186">
                  <c:v>-0.54077845737055497</c:v>
                </c:pt>
                <c:pt idx="187">
                  <c:v>-0.236583644635322</c:v>
                </c:pt>
                <c:pt idx="188">
                  <c:v>-0.21853084812361601</c:v>
                </c:pt>
                <c:pt idx="189">
                  <c:v>-1.65382036819085E-2</c:v>
                </c:pt>
                <c:pt idx="190">
                  <c:v>-0.32503107780824197</c:v>
                </c:pt>
                <c:pt idx="191">
                  <c:v>-0.53155448654792004</c:v>
                </c:pt>
                <c:pt idx="192">
                  <c:v>-5.97591868989776E-2</c:v>
                </c:pt>
                <c:pt idx="193">
                  <c:v>-0.46853517578813803</c:v>
                </c:pt>
                <c:pt idx="194">
                  <c:v>-8.7914189689735106E-2</c:v>
                </c:pt>
                <c:pt idx="195">
                  <c:v>-4.1601360387378702E-2</c:v>
                </c:pt>
                <c:pt idx="196">
                  <c:v>-5.0440188613338301E-2</c:v>
                </c:pt>
                <c:pt idx="197">
                  <c:v>-0.17758997212025099</c:v>
                </c:pt>
                <c:pt idx="198">
                  <c:v>-0.71524118430665795</c:v>
                </c:pt>
                <c:pt idx="199">
                  <c:v>-0.55343658513191196</c:v>
                </c:pt>
                <c:pt idx="200">
                  <c:v>-0.25196323083039401</c:v>
                </c:pt>
                <c:pt idx="201">
                  <c:v>-0.18376402758813601</c:v>
                </c:pt>
                <c:pt idx="202">
                  <c:v>-0.393430413244931</c:v>
                </c:pt>
                <c:pt idx="203">
                  <c:v>-8.5367779689950504E-2</c:v>
                </c:pt>
                <c:pt idx="204">
                  <c:v>-0.43633733855773499</c:v>
                </c:pt>
                <c:pt idx="205">
                  <c:v>-7.9266226926848093E-2</c:v>
                </c:pt>
                <c:pt idx="206">
                  <c:v>-0.212666398238504</c:v>
                </c:pt>
                <c:pt idx="207">
                  <c:v>-0.506285025691108</c:v>
                </c:pt>
                <c:pt idx="208">
                  <c:v>-0.21147704312420301</c:v>
                </c:pt>
                <c:pt idx="209">
                  <c:v>-0.54910786371815701</c:v>
                </c:pt>
                <c:pt idx="210">
                  <c:v>-5.5554245659260398E-2</c:v>
                </c:pt>
                <c:pt idx="211">
                  <c:v>-0.36561840361686399</c:v>
                </c:pt>
                <c:pt idx="212">
                  <c:v>-0.40917582741881797</c:v>
                </c:pt>
                <c:pt idx="213">
                  <c:v>-0.151160379210171</c:v>
                </c:pt>
                <c:pt idx="214">
                  <c:v>-0.61710313790592797</c:v>
                </c:pt>
                <c:pt idx="215">
                  <c:v>-9.8105906749594907E-2</c:v>
                </c:pt>
                <c:pt idx="216">
                  <c:v>-0.15531560370524999</c:v>
                </c:pt>
                <c:pt idx="217">
                  <c:v>-0.28373669660895701</c:v>
                </c:pt>
                <c:pt idx="218">
                  <c:v>-8.9612327076676102E-2</c:v>
                </c:pt>
                <c:pt idx="219">
                  <c:v>-0.39302498426267901</c:v>
                </c:pt>
                <c:pt idx="220">
                  <c:v>-9.9252395596223605E-2</c:v>
                </c:pt>
                <c:pt idx="221">
                  <c:v>-9.8758057604873106E-2</c:v>
                </c:pt>
                <c:pt idx="222">
                  <c:v>-0.77229021744760096</c:v>
                </c:pt>
                <c:pt idx="223">
                  <c:v>-0.56189956531859397</c:v>
                </c:pt>
                <c:pt idx="224">
                  <c:v>-1.8878242526959198E-2</c:v>
                </c:pt>
                <c:pt idx="225">
                  <c:v>-0.30713291083363498</c:v>
                </c:pt>
                <c:pt idx="226">
                  <c:v>-0.12878924967183</c:v>
                </c:pt>
                <c:pt idx="227">
                  <c:v>-0.462381834810356</c:v>
                </c:pt>
                <c:pt idx="228">
                  <c:v>-0.23400891111192401</c:v>
                </c:pt>
                <c:pt idx="229">
                  <c:v>-0.132969027727842</c:v>
                </c:pt>
                <c:pt idx="230">
                  <c:v>-1.19131677989918E-2</c:v>
                </c:pt>
                <c:pt idx="231">
                  <c:v>-0.35748536878173998</c:v>
                </c:pt>
                <c:pt idx="232">
                  <c:v>-0.479200494275275</c:v>
                </c:pt>
                <c:pt idx="233">
                  <c:v>-0.38464962353100202</c:v>
                </c:pt>
                <c:pt idx="234">
                  <c:v>-0.237447697350333</c:v>
                </c:pt>
                <c:pt idx="235">
                  <c:v>-0.30809473471466903</c:v>
                </c:pt>
                <c:pt idx="236">
                  <c:v>-0.18312387714238601</c:v>
                </c:pt>
                <c:pt idx="237">
                  <c:v>-3.9927154873545E-2</c:v>
                </c:pt>
                <c:pt idx="238">
                  <c:v>-0.49133028739905998</c:v>
                </c:pt>
                <c:pt idx="239">
                  <c:v>-8.3553323117315798E-3</c:v>
                </c:pt>
                <c:pt idx="240">
                  <c:v>-0.350944745132997</c:v>
                </c:pt>
                <c:pt idx="241">
                  <c:v>2.6144107496947001E-2</c:v>
                </c:pt>
                <c:pt idx="242">
                  <c:v>-0.25659883665178901</c:v>
                </c:pt>
                <c:pt idx="243">
                  <c:v>-0.22147477174402699</c:v>
                </c:pt>
                <c:pt idx="244">
                  <c:v>-0.344819445943014</c:v>
                </c:pt>
                <c:pt idx="245">
                  <c:v>-1.9224073798718998E-2</c:v>
                </c:pt>
                <c:pt idx="246">
                  <c:v>-6.1487574697308603E-2</c:v>
                </c:pt>
                <c:pt idx="247">
                  <c:v>-0.41113132270266101</c:v>
                </c:pt>
                <c:pt idx="248">
                  <c:v>-9.0902728720050494E-2</c:v>
                </c:pt>
                <c:pt idx="249">
                  <c:v>-1.59576042435987E-2</c:v>
                </c:pt>
                <c:pt idx="250">
                  <c:v>-0.43723637651136898</c:v>
                </c:pt>
                <c:pt idx="251">
                  <c:v>-0.164570559545589</c:v>
                </c:pt>
                <c:pt idx="252">
                  <c:v>-0.364522068890899</c:v>
                </c:pt>
                <c:pt idx="253">
                  <c:v>-0.85493052291345595</c:v>
                </c:pt>
                <c:pt idx="254">
                  <c:v>-0.59346910139081699</c:v>
                </c:pt>
                <c:pt idx="255">
                  <c:v>-0.50715794600946995</c:v>
                </c:pt>
                <c:pt idx="256">
                  <c:v>0.16700167611811201</c:v>
                </c:pt>
                <c:pt idx="257">
                  <c:v>-0.55822310833018496</c:v>
                </c:pt>
                <c:pt idx="258">
                  <c:v>-0.33176996649687102</c:v>
                </c:pt>
                <c:pt idx="259">
                  <c:v>-0.20275835714610699</c:v>
                </c:pt>
                <c:pt idx="260">
                  <c:v>-0.41392817903478202</c:v>
                </c:pt>
                <c:pt idx="261">
                  <c:v>-0.26275307548863502</c:v>
                </c:pt>
                <c:pt idx="262">
                  <c:v>-0.50105954920227302</c:v>
                </c:pt>
                <c:pt idx="263">
                  <c:v>0.104885786218748</c:v>
                </c:pt>
                <c:pt idx="264">
                  <c:v>0.13108718700076499</c:v>
                </c:pt>
                <c:pt idx="265">
                  <c:v>-0.38054848014817499</c:v>
                </c:pt>
                <c:pt idx="266">
                  <c:v>3.7654028311859003E-2</c:v>
                </c:pt>
                <c:pt idx="267">
                  <c:v>-3.63093442068122E-2</c:v>
                </c:pt>
                <c:pt idx="268">
                  <c:v>1.69453804797828E-2</c:v>
                </c:pt>
                <c:pt idx="269">
                  <c:v>-7.6723319151172198E-2</c:v>
                </c:pt>
                <c:pt idx="270">
                  <c:v>-1.0428617503882499E-2</c:v>
                </c:pt>
                <c:pt idx="271">
                  <c:v>-0.21055829494935799</c:v>
                </c:pt>
                <c:pt idx="272">
                  <c:v>-0.690061973519426</c:v>
                </c:pt>
                <c:pt idx="273">
                  <c:v>-4.9034769408797304E-3</c:v>
                </c:pt>
                <c:pt idx="274">
                  <c:v>2.4346918576407101E-2</c:v>
                </c:pt>
                <c:pt idx="275">
                  <c:v>-0.35217436736361601</c:v>
                </c:pt>
                <c:pt idx="276">
                  <c:v>-9.6016869769512597E-2</c:v>
                </c:pt>
                <c:pt idx="277">
                  <c:v>-0.195059293740416</c:v>
                </c:pt>
                <c:pt idx="278">
                  <c:v>-0.22771010926995999</c:v>
                </c:pt>
                <c:pt idx="279">
                  <c:v>-0.16284704079906201</c:v>
                </c:pt>
                <c:pt idx="280">
                  <c:v>-5.65768028434405E-2</c:v>
                </c:pt>
                <c:pt idx="281">
                  <c:v>4.7557395770310699E-2</c:v>
                </c:pt>
                <c:pt idx="282">
                  <c:v>-0.22978970574184501</c:v>
                </c:pt>
                <c:pt idx="283">
                  <c:v>-0.18924682948958099</c:v>
                </c:pt>
                <c:pt idx="284">
                  <c:v>-0.12932903584466801</c:v>
                </c:pt>
                <c:pt idx="285">
                  <c:v>-0.209766827789309</c:v>
                </c:pt>
                <c:pt idx="286">
                  <c:v>-0.63137660297626497</c:v>
                </c:pt>
                <c:pt idx="287">
                  <c:v>-5.5841843999669002E-2</c:v>
                </c:pt>
                <c:pt idx="288">
                  <c:v>-0.465889405708446</c:v>
                </c:pt>
                <c:pt idx="289">
                  <c:v>-0.191310917137411</c:v>
                </c:pt>
                <c:pt idx="290">
                  <c:v>-0.244597240475636</c:v>
                </c:pt>
                <c:pt idx="291">
                  <c:v>-8.9607970668704504E-2</c:v>
                </c:pt>
                <c:pt idx="292">
                  <c:v>-4.40901439991606E-2</c:v>
                </c:pt>
                <c:pt idx="293">
                  <c:v>-5.9116556604168501E-2</c:v>
                </c:pt>
                <c:pt idx="294">
                  <c:v>-6.0182114839004097E-2</c:v>
                </c:pt>
                <c:pt idx="295">
                  <c:v>-0.30939815307553298</c:v>
                </c:pt>
                <c:pt idx="296">
                  <c:v>-0.31917914883112902</c:v>
                </c:pt>
                <c:pt idx="297">
                  <c:v>2.32613000001246E-2</c:v>
                </c:pt>
                <c:pt idx="298">
                  <c:v>-0.52260570148773899</c:v>
                </c:pt>
                <c:pt idx="299">
                  <c:v>-7.5676754594999701E-2</c:v>
                </c:pt>
                <c:pt idx="300">
                  <c:v>-0.39440467097891002</c:v>
                </c:pt>
                <c:pt idx="301">
                  <c:v>-0.147818176797305</c:v>
                </c:pt>
                <c:pt idx="302">
                  <c:v>-0.11510119108895001</c:v>
                </c:pt>
                <c:pt idx="303">
                  <c:v>-0.32330358076754101</c:v>
                </c:pt>
                <c:pt idx="304">
                  <c:v>4.0740990390903301E-2</c:v>
                </c:pt>
                <c:pt idx="305">
                  <c:v>-0.32145341304942998</c:v>
                </c:pt>
                <c:pt idx="306">
                  <c:v>-0.25899648797003999</c:v>
                </c:pt>
                <c:pt idx="307">
                  <c:v>-0.31544989446766702</c:v>
                </c:pt>
                <c:pt idx="308">
                  <c:v>-0.100603091857574</c:v>
                </c:pt>
                <c:pt idx="309">
                  <c:v>-0.40152706583298298</c:v>
                </c:pt>
                <c:pt idx="310">
                  <c:v>-0.33358135510547199</c:v>
                </c:pt>
                <c:pt idx="311">
                  <c:v>-0.43923194837530599</c:v>
                </c:pt>
                <c:pt idx="312">
                  <c:v>0.296533657977544</c:v>
                </c:pt>
                <c:pt idx="313">
                  <c:v>-0.55678943572959005</c:v>
                </c:pt>
                <c:pt idx="314">
                  <c:v>-0.11024919994433301</c:v>
                </c:pt>
                <c:pt idx="315">
                  <c:v>-0.52281364391318397</c:v>
                </c:pt>
                <c:pt idx="316">
                  <c:v>-0.21476092711129999</c:v>
                </c:pt>
                <c:pt idx="317">
                  <c:v>-0.28746422472972399</c:v>
                </c:pt>
                <c:pt idx="318">
                  <c:v>4.6168334328005801E-2</c:v>
                </c:pt>
                <c:pt idx="319">
                  <c:v>-7.6488357850859306E-2</c:v>
                </c:pt>
                <c:pt idx="320">
                  <c:v>4.4999139213531797E-2</c:v>
                </c:pt>
                <c:pt idx="321">
                  <c:v>-6.3801727418691205E-4</c:v>
                </c:pt>
                <c:pt idx="322">
                  <c:v>-0.53639591831074296</c:v>
                </c:pt>
                <c:pt idx="323">
                  <c:v>-0.34690335582918902</c:v>
                </c:pt>
                <c:pt idx="324">
                  <c:v>-0.64960054569016901</c:v>
                </c:pt>
                <c:pt idx="325">
                  <c:v>-0.25169508829329901</c:v>
                </c:pt>
                <c:pt idx="326">
                  <c:v>-0.67146117992618304</c:v>
                </c:pt>
                <c:pt idx="327">
                  <c:v>-4.09724118989237E-2</c:v>
                </c:pt>
                <c:pt idx="328">
                  <c:v>-0.17913569725209699</c:v>
                </c:pt>
                <c:pt idx="329">
                  <c:v>-0.34024428707805798</c:v>
                </c:pt>
                <c:pt idx="330">
                  <c:v>-6.1994120075421402E-3</c:v>
                </c:pt>
                <c:pt idx="331">
                  <c:v>0.51456306721331002</c:v>
                </c:pt>
                <c:pt idx="332">
                  <c:v>-0.26516121205835302</c:v>
                </c:pt>
                <c:pt idx="333">
                  <c:v>-2.5522475124699202E-2</c:v>
                </c:pt>
                <c:pt idx="334">
                  <c:v>-0.28875447431448897</c:v>
                </c:pt>
                <c:pt idx="335">
                  <c:v>-0.46893612055179701</c:v>
                </c:pt>
                <c:pt idx="336">
                  <c:v>-0.238747500433486</c:v>
                </c:pt>
                <c:pt idx="337">
                  <c:v>-5.5100285267510901E-2</c:v>
                </c:pt>
                <c:pt idx="338">
                  <c:v>6.0123345605639499E-2</c:v>
                </c:pt>
                <c:pt idx="339">
                  <c:v>-0.37636364772250802</c:v>
                </c:pt>
                <c:pt idx="340">
                  <c:v>-0.19335469312835499</c:v>
                </c:pt>
                <c:pt idx="341">
                  <c:v>-0.426193433524795</c:v>
                </c:pt>
                <c:pt idx="342">
                  <c:v>-0.69195197283835597</c:v>
                </c:pt>
                <c:pt idx="343">
                  <c:v>-0.39374663522929099</c:v>
                </c:pt>
                <c:pt idx="344">
                  <c:v>-7.3587037597995699E-3</c:v>
                </c:pt>
                <c:pt idx="345">
                  <c:v>-0.26537986374273898</c:v>
                </c:pt>
                <c:pt idx="346">
                  <c:v>0.25454447080472298</c:v>
                </c:pt>
                <c:pt idx="347">
                  <c:v>3.6111868812895603E-2</c:v>
                </c:pt>
                <c:pt idx="348">
                  <c:v>-1.86285857473973E-2</c:v>
                </c:pt>
                <c:pt idx="349">
                  <c:v>-0.21812477068710001</c:v>
                </c:pt>
                <c:pt idx="350">
                  <c:v>-0.39692959568654401</c:v>
                </c:pt>
                <c:pt idx="351">
                  <c:v>-7.44459144936673E-3</c:v>
                </c:pt>
                <c:pt idx="352">
                  <c:v>-8.9592011649380396E-2</c:v>
                </c:pt>
                <c:pt idx="353">
                  <c:v>-0.317145565248864</c:v>
                </c:pt>
                <c:pt idx="354">
                  <c:v>-4.99128224698E-2</c:v>
                </c:pt>
                <c:pt idx="355">
                  <c:v>-0.245385477163028</c:v>
                </c:pt>
                <c:pt idx="356">
                  <c:v>-0.25936647036784199</c:v>
                </c:pt>
                <c:pt idx="357">
                  <c:v>-0.60557865300548896</c:v>
                </c:pt>
                <c:pt idx="358">
                  <c:v>-6.4113333768813702E-2</c:v>
                </c:pt>
                <c:pt idx="359">
                  <c:v>-0.23697334275623999</c:v>
                </c:pt>
                <c:pt idx="360">
                  <c:v>-0.108067460268088</c:v>
                </c:pt>
                <c:pt idx="361">
                  <c:v>-0.148420831346701</c:v>
                </c:pt>
                <c:pt idx="362">
                  <c:v>-0.53742623741628304</c:v>
                </c:pt>
                <c:pt idx="363">
                  <c:v>-0.30038737985248498</c:v>
                </c:pt>
                <c:pt idx="364">
                  <c:v>-1.7823614993546701E-2</c:v>
                </c:pt>
                <c:pt idx="365">
                  <c:v>-9.8517369936434895E-2</c:v>
                </c:pt>
                <c:pt idx="366">
                  <c:v>4.3819083567711699E-2</c:v>
                </c:pt>
                <c:pt idx="367">
                  <c:v>-0.45603906257758198</c:v>
                </c:pt>
                <c:pt idx="368">
                  <c:v>1.20127131294675E-2</c:v>
                </c:pt>
                <c:pt idx="369">
                  <c:v>-0.25877347284387198</c:v>
                </c:pt>
                <c:pt idx="370">
                  <c:v>-0.17382039357380399</c:v>
                </c:pt>
                <c:pt idx="371">
                  <c:v>-0.65896568572545999</c:v>
                </c:pt>
                <c:pt idx="372">
                  <c:v>-0.47467724435335401</c:v>
                </c:pt>
                <c:pt idx="373">
                  <c:v>-0.37344769588339999</c:v>
                </c:pt>
                <c:pt idx="374">
                  <c:v>-0.212596178467473</c:v>
                </c:pt>
                <c:pt idx="375">
                  <c:v>-0.18264943751324</c:v>
                </c:pt>
                <c:pt idx="376">
                  <c:v>-4.0204634933176102E-2</c:v>
                </c:pt>
                <c:pt idx="377">
                  <c:v>-0.54099464174772405</c:v>
                </c:pt>
                <c:pt idx="378">
                  <c:v>-8.1813380157258794E-2</c:v>
                </c:pt>
                <c:pt idx="379">
                  <c:v>-0.22776031512511699</c:v>
                </c:pt>
                <c:pt idx="380">
                  <c:v>-7.7532868297752605E-2</c:v>
                </c:pt>
                <c:pt idx="381">
                  <c:v>-0.30316027357909298</c:v>
                </c:pt>
                <c:pt idx="382">
                  <c:v>6.6049050040435806E-2</c:v>
                </c:pt>
                <c:pt idx="383">
                  <c:v>-3.02551274346501E-2</c:v>
                </c:pt>
                <c:pt idx="384">
                  <c:v>-2.43421058849148E-2</c:v>
                </c:pt>
                <c:pt idx="385">
                  <c:v>-1.3247289989657201E-2</c:v>
                </c:pt>
                <c:pt idx="386">
                  <c:v>-4.3282938673402403E-2</c:v>
                </c:pt>
                <c:pt idx="387">
                  <c:v>-9.0766354603413493E-2</c:v>
                </c:pt>
                <c:pt idx="388">
                  <c:v>-2.65651737217204E-2</c:v>
                </c:pt>
                <c:pt idx="389">
                  <c:v>-0.221527962005579</c:v>
                </c:pt>
                <c:pt idx="390">
                  <c:v>-0.32348545736441198</c:v>
                </c:pt>
                <c:pt idx="391">
                  <c:v>-0.51895142378369696</c:v>
                </c:pt>
                <c:pt idx="392">
                  <c:v>-0.19489967996040899</c:v>
                </c:pt>
                <c:pt idx="393">
                  <c:v>-0.48039369743218702</c:v>
                </c:pt>
                <c:pt idx="394">
                  <c:v>-0.55844415203715303</c:v>
                </c:pt>
                <c:pt idx="395">
                  <c:v>-0.60369040604013002</c:v>
                </c:pt>
                <c:pt idx="396">
                  <c:v>-0.42845193626491002</c:v>
                </c:pt>
                <c:pt idx="397">
                  <c:v>-0.19782323098228799</c:v>
                </c:pt>
                <c:pt idx="398">
                  <c:v>-0.70479317723725199</c:v>
                </c:pt>
                <c:pt idx="399">
                  <c:v>2.05475938515313E-2</c:v>
                </c:pt>
                <c:pt idx="400">
                  <c:v>4.80917267082508E-2</c:v>
                </c:pt>
                <c:pt idx="401">
                  <c:v>3.4450329951449601E-2</c:v>
                </c:pt>
                <c:pt idx="402">
                  <c:v>-0.47567018158688401</c:v>
                </c:pt>
                <c:pt idx="403">
                  <c:v>6.0523141789997702E-2</c:v>
                </c:pt>
                <c:pt idx="404">
                  <c:v>-0.20816135687793899</c:v>
                </c:pt>
                <c:pt idx="405">
                  <c:v>-0.17815138571513101</c:v>
                </c:pt>
                <c:pt idx="406">
                  <c:v>-0.46841695494524499</c:v>
                </c:pt>
                <c:pt idx="407">
                  <c:v>5.3198340846635703E-2</c:v>
                </c:pt>
                <c:pt idx="408">
                  <c:v>3.5870873316446603E-2</c:v>
                </c:pt>
                <c:pt idx="409">
                  <c:v>3.39317187978007E-2</c:v>
                </c:pt>
                <c:pt idx="410">
                  <c:v>-7.4826605720262798E-2</c:v>
                </c:pt>
                <c:pt idx="411">
                  <c:v>1.0324466638492799E-2</c:v>
                </c:pt>
                <c:pt idx="412">
                  <c:v>-0.269574479458072</c:v>
                </c:pt>
                <c:pt idx="413">
                  <c:v>-1.49823105499354E-2</c:v>
                </c:pt>
                <c:pt idx="414">
                  <c:v>-0.518689050574902</c:v>
                </c:pt>
                <c:pt idx="415">
                  <c:v>7.3444735202152001E-2</c:v>
                </c:pt>
                <c:pt idx="416">
                  <c:v>-8.2573464775815605E-2</c:v>
                </c:pt>
                <c:pt idx="417">
                  <c:v>0.30906280012592002</c:v>
                </c:pt>
                <c:pt idx="418">
                  <c:v>1.1998475020912501E-2</c:v>
                </c:pt>
                <c:pt idx="419">
                  <c:v>-0.65667010881038201</c:v>
                </c:pt>
                <c:pt idx="420">
                  <c:v>-0.51840129652746303</c:v>
                </c:pt>
                <c:pt idx="421">
                  <c:v>0.165614962878018</c:v>
                </c:pt>
                <c:pt idx="422">
                  <c:v>-0.313284895892874</c:v>
                </c:pt>
                <c:pt idx="423">
                  <c:v>-1.48424581304182E-3</c:v>
                </c:pt>
                <c:pt idx="424">
                  <c:v>-6.0892048357400898E-2</c:v>
                </c:pt>
                <c:pt idx="425">
                  <c:v>-0.33612947385112102</c:v>
                </c:pt>
                <c:pt idx="426">
                  <c:v>7.2694026378735593E-2</c:v>
                </c:pt>
                <c:pt idx="427">
                  <c:v>-0.112130934486916</c:v>
                </c:pt>
                <c:pt idx="428">
                  <c:v>-0.16769866234279501</c:v>
                </c:pt>
                <c:pt idx="429">
                  <c:v>-0.23650095326931</c:v>
                </c:pt>
                <c:pt idx="430">
                  <c:v>-0.51825278294376298</c:v>
                </c:pt>
                <c:pt idx="431">
                  <c:v>-0.36101021090788399</c:v>
                </c:pt>
                <c:pt idx="432">
                  <c:v>5.4368829326243102E-2</c:v>
                </c:pt>
                <c:pt idx="433">
                  <c:v>3.1548808901234501E-2</c:v>
                </c:pt>
                <c:pt idx="434">
                  <c:v>-0.23918416385218899</c:v>
                </c:pt>
                <c:pt idx="435">
                  <c:v>2.8968039650041802E-3</c:v>
                </c:pt>
                <c:pt idx="436">
                  <c:v>-9.4407017324116105E-2</c:v>
                </c:pt>
                <c:pt idx="437">
                  <c:v>-0.116822310362601</c:v>
                </c:pt>
                <c:pt idx="438">
                  <c:v>0.12833656648508299</c:v>
                </c:pt>
                <c:pt idx="439">
                  <c:v>-0.23494156612572301</c:v>
                </c:pt>
                <c:pt idx="440">
                  <c:v>1.8825880917213898E-2</c:v>
                </c:pt>
                <c:pt idx="441">
                  <c:v>1.7134018424270099E-2</c:v>
                </c:pt>
                <c:pt idx="442">
                  <c:v>-0.16106316418636599</c:v>
                </c:pt>
                <c:pt idx="443">
                  <c:v>2.2138267015641899E-3</c:v>
                </c:pt>
                <c:pt idx="444">
                  <c:v>-0.19742580218158601</c:v>
                </c:pt>
                <c:pt idx="445">
                  <c:v>5.2648046817665703E-2</c:v>
                </c:pt>
                <c:pt idx="446">
                  <c:v>8.1841198349850305E-2</c:v>
                </c:pt>
                <c:pt idx="447">
                  <c:v>-0.37310390588048897</c:v>
                </c:pt>
                <c:pt idx="448">
                  <c:v>-0.52010010610143598</c:v>
                </c:pt>
                <c:pt idx="449">
                  <c:v>-0.35720473782434398</c:v>
                </c:pt>
                <c:pt idx="450">
                  <c:v>-7.3009421063762403E-2</c:v>
                </c:pt>
                <c:pt idx="451">
                  <c:v>8.0365706917934598E-2</c:v>
                </c:pt>
                <c:pt idx="452">
                  <c:v>-2.5076857648927899E-2</c:v>
                </c:pt>
                <c:pt idx="453">
                  <c:v>-4.8326166547471398E-2</c:v>
                </c:pt>
                <c:pt idx="454">
                  <c:v>0.20559898840493601</c:v>
                </c:pt>
                <c:pt idx="455">
                  <c:v>-0.271021774256896</c:v>
                </c:pt>
                <c:pt idx="456">
                  <c:v>-0.36036681802141501</c:v>
                </c:pt>
                <c:pt idx="457">
                  <c:v>-7.4538002366897005E-2</c:v>
                </c:pt>
                <c:pt idx="458">
                  <c:v>-0.38916596913850399</c:v>
                </c:pt>
                <c:pt idx="459">
                  <c:v>-0.234207071941059</c:v>
                </c:pt>
                <c:pt idx="460">
                  <c:v>-5.4570658929895301E-2</c:v>
                </c:pt>
                <c:pt idx="461">
                  <c:v>-0.27940229143577799</c:v>
                </c:pt>
                <c:pt idx="462">
                  <c:v>-8.2890708605298704E-3</c:v>
                </c:pt>
                <c:pt idx="463">
                  <c:v>-3.0925728164347601E-2</c:v>
                </c:pt>
                <c:pt idx="464">
                  <c:v>-0.20441986945035101</c:v>
                </c:pt>
                <c:pt idx="465">
                  <c:v>-0.20779472073924299</c:v>
                </c:pt>
                <c:pt idx="466">
                  <c:v>-0.10265204908455999</c:v>
                </c:pt>
                <c:pt idx="467">
                  <c:v>-1.87266871362092E-3</c:v>
                </c:pt>
                <c:pt idx="468">
                  <c:v>-4.5365092249029501E-2</c:v>
                </c:pt>
                <c:pt idx="469">
                  <c:v>-0.22443120390731799</c:v>
                </c:pt>
                <c:pt idx="470">
                  <c:v>-8.6728377715986297E-3</c:v>
                </c:pt>
                <c:pt idx="471">
                  <c:v>-0.18789774298614101</c:v>
                </c:pt>
                <c:pt idx="472">
                  <c:v>-0.44231805142462899</c:v>
                </c:pt>
                <c:pt idx="473">
                  <c:v>0.16655617711206</c:v>
                </c:pt>
                <c:pt idx="474">
                  <c:v>0.114055925517593</c:v>
                </c:pt>
                <c:pt idx="475">
                  <c:v>-0.12803085764258201</c:v>
                </c:pt>
                <c:pt idx="476">
                  <c:v>-0.30576099862081002</c:v>
                </c:pt>
                <c:pt idx="477">
                  <c:v>-8.5413873383287695E-2</c:v>
                </c:pt>
                <c:pt idx="478">
                  <c:v>3.7217425085532101E-2</c:v>
                </c:pt>
                <c:pt idx="479">
                  <c:v>-0.40142178965404102</c:v>
                </c:pt>
                <c:pt idx="480">
                  <c:v>-0.241866753082389</c:v>
                </c:pt>
                <c:pt idx="481">
                  <c:v>5.5303246408783098E-2</c:v>
                </c:pt>
                <c:pt idx="482">
                  <c:v>-0.30918686833508802</c:v>
                </c:pt>
                <c:pt idx="483">
                  <c:v>-0.34090262348949002</c:v>
                </c:pt>
                <c:pt idx="484">
                  <c:v>4.1643141105362498E-2</c:v>
                </c:pt>
                <c:pt idx="485">
                  <c:v>-0.292183804005062</c:v>
                </c:pt>
                <c:pt idx="486">
                  <c:v>-0.27833996167416702</c:v>
                </c:pt>
                <c:pt idx="487">
                  <c:v>-0.57573527103487299</c:v>
                </c:pt>
                <c:pt idx="488">
                  <c:v>-3.55033022236158E-2</c:v>
                </c:pt>
                <c:pt idx="489">
                  <c:v>9.0573815869537097E-2</c:v>
                </c:pt>
                <c:pt idx="490">
                  <c:v>4.5917252467120903E-2</c:v>
                </c:pt>
                <c:pt idx="491">
                  <c:v>7.5820240619304799E-2</c:v>
                </c:pt>
                <c:pt idx="492">
                  <c:v>0.282490149755589</c:v>
                </c:pt>
                <c:pt idx="493">
                  <c:v>0.14818627389908701</c:v>
                </c:pt>
                <c:pt idx="494">
                  <c:v>-0.55105784494520904</c:v>
                </c:pt>
                <c:pt idx="495">
                  <c:v>4.23193763414507E-2</c:v>
                </c:pt>
                <c:pt idx="496">
                  <c:v>-0.56267841414317998</c:v>
                </c:pt>
                <c:pt idx="497">
                  <c:v>-0.22973561096265099</c:v>
                </c:pt>
                <c:pt idx="498">
                  <c:v>5.7766384258044298E-2</c:v>
                </c:pt>
                <c:pt idx="499">
                  <c:v>-0.54274091227153698</c:v>
                </c:pt>
                <c:pt idx="500">
                  <c:v>-1.2492723551045901E-3</c:v>
                </c:pt>
                <c:pt idx="501">
                  <c:v>3.5659743866206399E-2</c:v>
                </c:pt>
                <c:pt idx="502">
                  <c:v>-6.2474717978154203E-2</c:v>
                </c:pt>
                <c:pt idx="503">
                  <c:v>3.4056434609225701E-2</c:v>
                </c:pt>
                <c:pt idx="504">
                  <c:v>-0.277703990799539</c:v>
                </c:pt>
                <c:pt idx="505">
                  <c:v>-0.69466111373799899</c:v>
                </c:pt>
                <c:pt idx="506">
                  <c:v>4.17166378729159E-2</c:v>
                </c:pt>
                <c:pt idx="507">
                  <c:v>-0.23736418827517899</c:v>
                </c:pt>
                <c:pt idx="508">
                  <c:v>-0.28527652958967398</c:v>
                </c:pt>
                <c:pt idx="509">
                  <c:v>-8.8490811178248599E-2</c:v>
                </c:pt>
                <c:pt idx="510">
                  <c:v>-0.47567116882682903</c:v>
                </c:pt>
                <c:pt idx="511">
                  <c:v>0.16067891704328999</c:v>
                </c:pt>
                <c:pt idx="512">
                  <c:v>1.8075115844756299E-2</c:v>
                </c:pt>
                <c:pt idx="513">
                  <c:v>-0.55855942385216695</c:v>
                </c:pt>
                <c:pt idx="514">
                  <c:v>-4.7374783527045897E-2</c:v>
                </c:pt>
                <c:pt idx="515">
                  <c:v>-7.1838936142597301E-2</c:v>
                </c:pt>
                <c:pt idx="516">
                  <c:v>-4.2708624920665801E-2</c:v>
                </c:pt>
                <c:pt idx="517">
                  <c:v>0.157407777572251</c:v>
                </c:pt>
                <c:pt idx="518">
                  <c:v>-5.5717050609009E-2</c:v>
                </c:pt>
                <c:pt idx="519">
                  <c:v>2.0778911191756701E-2</c:v>
                </c:pt>
                <c:pt idx="520">
                  <c:v>-9.8877855105952595E-2</c:v>
                </c:pt>
                <c:pt idx="521">
                  <c:v>0.205667596232331</c:v>
                </c:pt>
                <c:pt idx="522">
                  <c:v>5.4840770186176502E-2</c:v>
                </c:pt>
                <c:pt idx="523">
                  <c:v>-0.170147681682778</c:v>
                </c:pt>
                <c:pt idx="524">
                  <c:v>-0.62912634095430298</c:v>
                </c:pt>
                <c:pt idx="525">
                  <c:v>0.36622305829691199</c:v>
                </c:pt>
                <c:pt idx="526">
                  <c:v>1.2777255584575299E-2</c:v>
                </c:pt>
                <c:pt idx="527">
                  <c:v>2.40700063391251E-3</c:v>
                </c:pt>
                <c:pt idx="528">
                  <c:v>-0.34469625069561499</c:v>
                </c:pt>
                <c:pt idx="529">
                  <c:v>-2.9271972494138002E-2</c:v>
                </c:pt>
                <c:pt idx="530">
                  <c:v>-0.107061947141473</c:v>
                </c:pt>
                <c:pt idx="531">
                  <c:v>-0.47565672240705198</c:v>
                </c:pt>
                <c:pt idx="532">
                  <c:v>-0.122808433375887</c:v>
                </c:pt>
                <c:pt idx="533">
                  <c:v>1.6012671445032399E-2</c:v>
                </c:pt>
                <c:pt idx="534">
                  <c:v>0.10660830394738501</c:v>
                </c:pt>
                <c:pt idx="535">
                  <c:v>3.2297727338368901E-2</c:v>
                </c:pt>
                <c:pt idx="536">
                  <c:v>3.2286356342060799E-2</c:v>
                </c:pt>
                <c:pt idx="537">
                  <c:v>0.13595981843051599</c:v>
                </c:pt>
                <c:pt idx="538">
                  <c:v>-7.5897345247698894E-2</c:v>
                </c:pt>
                <c:pt idx="539">
                  <c:v>-0.23812100283512</c:v>
                </c:pt>
                <c:pt idx="540">
                  <c:v>-0.127909359942426</c:v>
                </c:pt>
                <c:pt idx="541">
                  <c:v>-7.6197288565441598E-2</c:v>
                </c:pt>
                <c:pt idx="542">
                  <c:v>0.28787632123504298</c:v>
                </c:pt>
                <c:pt idx="543">
                  <c:v>0.52530089166041805</c:v>
                </c:pt>
                <c:pt idx="544">
                  <c:v>4.1052662046661401E-2</c:v>
                </c:pt>
                <c:pt idx="545">
                  <c:v>0.21786083687569199</c:v>
                </c:pt>
                <c:pt idx="546">
                  <c:v>9.6438016019921302E-2</c:v>
                </c:pt>
                <c:pt idx="547">
                  <c:v>-6.4888988225008E-3</c:v>
                </c:pt>
                <c:pt idx="548">
                  <c:v>0.109752675676836</c:v>
                </c:pt>
                <c:pt idx="549">
                  <c:v>-0.15901250229549399</c:v>
                </c:pt>
                <c:pt idx="550">
                  <c:v>-0.561099500145958</c:v>
                </c:pt>
                <c:pt idx="551">
                  <c:v>-0.132362594743822</c:v>
                </c:pt>
                <c:pt idx="552">
                  <c:v>0.31003715358593098</c:v>
                </c:pt>
                <c:pt idx="553">
                  <c:v>0.13645634599641901</c:v>
                </c:pt>
                <c:pt idx="554">
                  <c:v>-7.6590820281675395E-2</c:v>
                </c:pt>
                <c:pt idx="555">
                  <c:v>-0.20057961054007001</c:v>
                </c:pt>
                <c:pt idx="556">
                  <c:v>0.46914495486473401</c:v>
                </c:pt>
                <c:pt idx="557">
                  <c:v>1.1532364162530999</c:v>
                </c:pt>
                <c:pt idx="558">
                  <c:v>0.30264835900576798</c:v>
                </c:pt>
                <c:pt idx="559">
                  <c:v>-2.5827528211311301E-2</c:v>
                </c:pt>
                <c:pt idx="560">
                  <c:v>1.1008289649310001E-2</c:v>
                </c:pt>
                <c:pt idx="561">
                  <c:v>0.19209354054439501</c:v>
                </c:pt>
                <c:pt idx="562">
                  <c:v>6.6597690964343495E-2</c:v>
                </c:pt>
                <c:pt idx="563">
                  <c:v>-1.3907216162152901E-2</c:v>
                </c:pt>
                <c:pt idx="564">
                  <c:v>8.0170096041329103E-2</c:v>
                </c:pt>
                <c:pt idx="565">
                  <c:v>-0.18935532337967201</c:v>
                </c:pt>
                <c:pt idx="566">
                  <c:v>4.65048483643404E-2</c:v>
                </c:pt>
                <c:pt idx="567">
                  <c:v>0.103455876674416</c:v>
                </c:pt>
                <c:pt idx="568">
                  <c:v>-7.5475324428892501E-2</c:v>
                </c:pt>
                <c:pt idx="569">
                  <c:v>0.18646270383143501</c:v>
                </c:pt>
                <c:pt idx="570">
                  <c:v>-0.129765642480449</c:v>
                </c:pt>
                <c:pt idx="571">
                  <c:v>-0.79503332742195298</c:v>
                </c:pt>
                <c:pt idx="572">
                  <c:v>-0.115445843824682</c:v>
                </c:pt>
                <c:pt idx="573">
                  <c:v>-0.33416578384752799</c:v>
                </c:pt>
                <c:pt idx="574">
                  <c:v>0.25712038308734803</c:v>
                </c:pt>
                <c:pt idx="575">
                  <c:v>6.7501287666910298E-2</c:v>
                </c:pt>
                <c:pt idx="576">
                  <c:v>0.14276965483222001</c:v>
                </c:pt>
                <c:pt idx="577">
                  <c:v>-0.46833441413785898</c:v>
                </c:pt>
                <c:pt idx="578">
                  <c:v>0.55336624831693804</c:v>
                </c:pt>
                <c:pt idx="579">
                  <c:v>0.11890371304407001</c:v>
                </c:pt>
                <c:pt idx="580">
                  <c:v>-0.16088635490796899</c:v>
                </c:pt>
                <c:pt idx="581">
                  <c:v>1.61054054150434E-3</c:v>
                </c:pt>
                <c:pt idx="582">
                  <c:v>-0.21712905002456401</c:v>
                </c:pt>
                <c:pt idx="583">
                  <c:v>0.121822668549828</c:v>
                </c:pt>
                <c:pt idx="584">
                  <c:v>-0.27319624446724</c:v>
                </c:pt>
                <c:pt idx="585">
                  <c:v>-8.99221155545252E-2</c:v>
                </c:pt>
                <c:pt idx="586">
                  <c:v>-5.5122938636892403E-2</c:v>
                </c:pt>
                <c:pt idx="587">
                  <c:v>-1.7048686093130701E-3</c:v>
                </c:pt>
                <c:pt idx="588">
                  <c:v>-0.10870274868179899</c:v>
                </c:pt>
                <c:pt idx="589">
                  <c:v>8.5127478650410496E-2</c:v>
                </c:pt>
                <c:pt idx="590">
                  <c:v>0.13700056608713501</c:v>
                </c:pt>
                <c:pt idx="591">
                  <c:v>-0.14105703056320501</c:v>
                </c:pt>
                <c:pt idx="592">
                  <c:v>0.185099548405423</c:v>
                </c:pt>
                <c:pt idx="593">
                  <c:v>0.120358509831673</c:v>
                </c:pt>
                <c:pt idx="594">
                  <c:v>-0.20183313950339099</c:v>
                </c:pt>
                <c:pt idx="595">
                  <c:v>-0.56498056127799501</c:v>
                </c:pt>
                <c:pt idx="596">
                  <c:v>-8.8479765397323204E-2</c:v>
                </c:pt>
                <c:pt idx="597">
                  <c:v>-0.108832990420765</c:v>
                </c:pt>
                <c:pt idx="598">
                  <c:v>0.10447234787154901</c:v>
                </c:pt>
                <c:pt idx="599">
                  <c:v>0.32029326648761602</c:v>
                </c:pt>
                <c:pt idx="600">
                  <c:v>-0.36307362553542399</c:v>
                </c:pt>
                <c:pt idx="601">
                  <c:v>-7.9513962982358504E-3</c:v>
                </c:pt>
                <c:pt idx="602">
                  <c:v>5.6091591428317503E-2</c:v>
                </c:pt>
                <c:pt idx="603">
                  <c:v>0.28820128537788597</c:v>
                </c:pt>
                <c:pt idx="604">
                  <c:v>4.7426607704426901E-2</c:v>
                </c:pt>
                <c:pt idx="605">
                  <c:v>7.2766644878939093E-2</c:v>
                </c:pt>
                <c:pt idx="606">
                  <c:v>1.35954526854306E-2</c:v>
                </c:pt>
                <c:pt idx="607">
                  <c:v>-5.9308234774080197E-2</c:v>
                </c:pt>
                <c:pt idx="608">
                  <c:v>-1.25758862905302E-2</c:v>
                </c:pt>
                <c:pt idx="609">
                  <c:v>-0.26567638917178799</c:v>
                </c:pt>
                <c:pt idx="610">
                  <c:v>-0.16994657474203201</c:v>
                </c:pt>
                <c:pt idx="611">
                  <c:v>-0.227077206846443</c:v>
                </c:pt>
                <c:pt idx="612">
                  <c:v>-0.30990550172492098</c:v>
                </c:pt>
                <c:pt idx="613">
                  <c:v>0.275944097603816</c:v>
                </c:pt>
                <c:pt idx="614">
                  <c:v>-0.145057468837134</c:v>
                </c:pt>
                <c:pt idx="615">
                  <c:v>8.4005369821984702E-3</c:v>
                </c:pt>
                <c:pt idx="616">
                  <c:v>0.14219205987887401</c:v>
                </c:pt>
                <c:pt idx="617">
                  <c:v>-6.9428528180652205E-2</c:v>
                </c:pt>
                <c:pt idx="618">
                  <c:v>0.20248453805775399</c:v>
                </c:pt>
                <c:pt idx="619">
                  <c:v>-0.21997065385845699</c:v>
                </c:pt>
                <c:pt idx="620">
                  <c:v>-0.43200282624649899</c:v>
                </c:pt>
                <c:pt idx="621">
                  <c:v>4.2353753765466198E-2</c:v>
                </c:pt>
                <c:pt idx="622">
                  <c:v>-0.101770313851457</c:v>
                </c:pt>
                <c:pt idx="623">
                  <c:v>2.8698537553953098E-2</c:v>
                </c:pt>
                <c:pt idx="624">
                  <c:v>-9.2640806022667194E-2</c:v>
                </c:pt>
                <c:pt idx="625">
                  <c:v>6.0843235636397999E-2</c:v>
                </c:pt>
                <c:pt idx="626">
                  <c:v>-1.45536495481591E-2</c:v>
                </c:pt>
                <c:pt idx="627">
                  <c:v>-4.5471778634513203E-2</c:v>
                </c:pt>
                <c:pt idx="628">
                  <c:v>-0.288335266224652</c:v>
                </c:pt>
                <c:pt idx="629">
                  <c:v>0.37188565827186298</c:v>
                </c:pt>
                <c:pt idx="630">
                  <c:v>9.5492782168905999E-2</c:v>
                </c:pt>
                <c:pt idx="631">
                  <c:v>3.4161148563352298E-2</c:v>
                </c:pt>
                <c:pt idx="632">
                  <c:v>9.7506457899997803E-2</c:v>
                </c:pt>
                <c:pt idx="633">
                  <c:v>0.156722401173713</c:v>
                </c:pt>
                <c:pt idx="634">
                  <c:v>-0.34061528687933601</c:v>
                </c:pt>
                <c:pt idx="635">
                  <c:v>-8.3348623125036006E-2</c:v>
                </c:pt>
                <c:pt idx="636">
                  <c:v>-5.68715819373561E-2</c:v>
                </c:pt>
                <c:pt idx="637">
                  <c:v>-0.69556727674225904</c:v>
                </c:pt>
                <c:pt idx="638">
                  <c:v>-0.369236219538227</c:v>
                </c:pt>
                <c:pt idx="639">
                  <c:v>0.158163286533722</c:v>
                </c:pt>
                <c:pt idx="640">
                  <c:v>-0.24951129623161999</c:v>
                </c:pt>
                <c:pt idx="641">
                  <c:v>6.5383223133282806E-2</c:v>
                </c:pt>
                <c:pt idx="642">
                  <c:v>0.166101091075958</c:v>
                </c:pt>
                <c:pt idx="643">
                  <c:v>0.115983913120162</c:v>
                </c:pt>
                <c:pt idx="644">
                  <c:v>5.1642820174668501E-2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7EA-41AA-9007-D96D1E5CC3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330208"/>
        <c:axId val="675331040"/>
      </c:scatterChart>
      <c:valAx>
        <c:axId val="67533020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1040"/>
        <c:crosses val="autoZero"/>
        <c:crossBetween val="midCat"/>
        <c:majorUnit val="1"/>
      </c:valAx>
      <c:valAx>
        <c:axId val="67533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0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(log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do Nº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-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7967158484919993"/>
          <c:y val="4.19514309761612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8423071362916804"/>
          <c:w val="0.90154396325459318"/>
          <c:h val="0.731518010509784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grupo_partjovens_graficos!$R$3</c:f>
              <c:strCache>
                <c:ptCount val="1"/>
                <c:pt idx="0">
                  <c:v>var_perc_sim_evolucao_X_log_matriculas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grupo_partjovens_graficos!$O$4:$O$648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grupo_partjovens_graficos!$R$4:$R$648</c:f>
              <c:numCache>
                <c:formatCode>General</c:formatCode>
                <c:ptCount val="645"/>
                <c:pt idx="0">
                  <c:v>0.54307408541412605</c:v>
                </c:pt>
                <c:pt idx="1">
                  <c:v>0.80914067007559998</c:v>
                </c:pt>
                <c:pt idx="2">
                  <c:v>1.0949787224138201</c:v>
                </c:pt>
                <c:pt idx="3">
                  <c:v>4.5258266685238704</c:v>
                </c:pt>
                <c:pt idx="4">
                  <c:v>2.0915038481313002</c:v>
                </c:pt>
                <c:pt idx="5">
                  <c:v>1.2356892773953401</c:v>
                </c:pt>
                <c:pt idx="6">
                  <c:v>0.88875712322519496</c:v>
                </c:pt>
                <c:pt idx="7">
                  <c:v>0.67946576539494996</c:v>
                </c:pt>
                <c:pt idx="8">
                  <c:v>-4.5227726790341002E-3</c:v>
                </c:pt>
                <c:pt idx="9">
                  <c:v>1.8291766326015599</c:v>
                </c:pt>
                <c:pt idx="10">
                  <c:v>1.4790881516885199</c:v>
                </c:pt>
                <c:pt idx="11">
                  <c:v>0.78416248355082097</c:v>
                </c:pt>
                <c:pt idx="12">
                  <c:v>3.4831798291581899</c:v>
                </c:pt>
                <c:pt idx="13">
                  <c:v>0.84578697178251305</c:v>
                </c:pt>
                <c:pt idx="14">
                  <c:v>2.5740744090166401</c:v>
                </c:pt>
                <c:pt idx="15">
                  <c:v>2.3177834371786599</c:v>
                </c:pt>
                <c:pt idx="16">
                  <c:v>0.71338310435729402</c:v>
                </c:pt>
                <c:pt idx="17">
                  <c:v>3.2283322482051999</c:v>
                </c:pt>
                <c:pt idx="18">
                  <c:v>2.2110006728688498</c:v>
                </c:pt>
                <c:pt idx="19">
                  <c:v>0.63347131528298495</c:v>
                </c:pt>
                <c:pt idx="20">
                  <c:v>2.33334253708172</c:v>
                </c:pt>
                <c:pt idx="21">
                  <c:v>0.208560572421429</c:v>
                </c:pt>
                <c:pt idx="22">
                  <c:v>3.3454281476972297E-2</c:v>
                </c:pt>
                <c:pt idx="23">
                  <c:v>1.28943891266289</c:v>
                </c:pt>
                <c:pt idx="24">
                  <c:v>0.200625133136976</c:v>
                </c:pt>
                <c:pt idx="25">
                  <c:v>2.33852767998621</c:v>
                </c:pt>
                <c:pt idx="26">
                  <c:v>1.01653819432896</c:v>
                </c:pt>
                <c:pt idx="27">
                  <c:v>4.0546900218311404</c:v>
                </c:pt>
                <c:pt idx="28">
                  <c:v>0.84821025336007905</c:v>
                </c:pt>
                <c:pt idx="29">
                  <c:v>0.30341506606548602</c:v>
                </c:pt>
                <c:pt idx="30">
                  <c:v>1.9066210441354201</c:v>
                </c:pt>
                <c:pt idx="31">
                  <c:v>4.9988813140372299</c:v>
                </c:pt>
                <c:pt idx="32">
                  <c:v>2.73806828826697</c:v>
                </c:pt>
                <c:pt idx="33">
                  <c:v>1.28026324597866</c:v>
                </c:pt>
                <c:pt idx="34">
                  <c:v>0.70358594346910797</c:v>
                </c:pt>
                <c:pt idx="35">
                  <c:v>1.69959778553887</c:v>
                </c:pt>
                <c:pt idx="36">
                  <c:v>0.12945673993486601</c:v>
                </c:pt>
                <c:pt idx="37">
                  <c:v>0.608153174726626</c:v>
                </c:pt>
                <c:pt idx="38">
                  <c:v>1.6575101039361</c:v>
                </c:pt>
                <c:pt idx="39">
                  <c:v>1.7893945849485799</c:v>
                </c:pt>
                <c:pt idx="40">
                  <c:v>1.4179980773665299</c:v>
                </c:pt>
                <c:pt idx="41">
                  <c:v>0.40505388727219299</c:v>
                </c:pt>
                <c:pt idx="42">
                  <c:v>0.98439134335700496</c:v>
                </c:pt>
                <c:pt idx="43">
                  <c:v>3.70914835535973</c:v>
                </c:pt>
                <c:pt idx="44">
                  <c:v>1.19031357475107</c:v>
                </c:pt>
                <c:pt idx="45">
                  <c:v>2.29380700503188</c:v>
                </c:pt>
                <c:pt idx="46">
                  <c:v>2.0082800826336702</c:v>
                </c:pt>
                <c:pt idx="47">
                  <c:v>1.99128837987625</c:v>
                </c:pt>
                <c:pt idx="48">
                  <c:v>0.670070023673487</c:v>
                </c:pt>
                <c:pt idx="49">
                  <c:v>0.41060125778386702</c:v>
                </c:pt>
                <c:pt idx="50">
                  <c:v>0.63651621546131798</c:v>
                </c:pt>
                <c:pt idx="51">
                  <c:v>2.91035630857799</c:v>
                </c:pt>
                <c:pt idx="52">
                  <c:v>0.47950273457800502</c:v>
                </c:pt>
                <c:pt idx="53">
                  <c:v>4.7005134511256204</c:v>
                </c:pt>
                <c:pt idx="54">
                  <c:v>1.3573248317108799</c:v>
                </c:pt>
                <c:pt idx="55">
                  <c:v>1.1932780108695</c:v>
                </c:pt>
                <c:pt idx="56">
                  <c:v>1.73914702525672</c:v>
                </c:pt>
                <c:pt idx="57">
                  <c:v>1.78288337578469</c:v>
                </c:pt>
                <c:pt idx="58">
                  <c:v>1.37401954569608</c:v>
                </c:pt>
                <c:pt idx="59">
                  <c:v>0.93627849225115301</c:v>
                </c:pt>
                <c:pt idx="60">
                  <c:v>1.66061670802285</c:v>
                </c:pt>
                <c:pt idx="61">
                  <c:v>0.16732239456192499</c:v>
                </c:pt>
                <c:pt idx="62">
                  <c:v>1.4610890785463699</c:v>
                </c:pt>
                <c:pt idx="63">
                  <c:v>2.55963249170602</c:v>
                </c:pt>
                <c:pt idx="64">
                  <c:v>0.44517856651226401</c:v>
                </c:pt>
                <c:pt idx="65">
                  <c:v>0.64207097924226997</c:v>
                </c:pt>
                <c:pt idx="66">
                  <c:v>3.1201476150904299</c:v>
                </c:pt>
                <c:pt idx="67">
                  <c:v>0.54624674577513799</c:v>
                </c:pt>
                <c:pt idx="68">
                  <c:v>1.81584452322109</c:v>
                </c:pt>
                <c:pt idx="69">
                  <c:v>1.0315186900846101</c:v>
                </c:pt>
                <c:pt idx="70">
                  <c:v>4.4873184152394403</c:v>
                </c:pt>
                <c:pt idx="71">
                  <c:v>4.0188350354257896</c:v>
                </c:pt>
                <c:pt idx="72">
                  <c:v>1.2325385990576401</c:v>
                </c:pt>
                <c:pt idx="73">
                  <c:v>2.12538777969749</c:v>
                </c:pt>
                <c:pt idx="74">
                  <c:v>0.55470887687188197</c:v>
                </c:pt>
                <c:pt idx="75">
                  <c:v>1.28469373214699</c:v>
                </c:pt>
                <c:pt idx="76">
                  <c:v>0.47487855929850498</c:v>
                </c:pt>
                <c:pt idx="77">
                  <c:v>1.67478460283529</c:v>
                </c:pt>
                <c:pt idx="78">
                  <c:v>0.4136796349661</c:v>
                </c:pt>
                <c:pt idx="79">
                  <c:v>0.84227978678821402</c:v>
                </c:pt>
                <c:pt idx="80">
                  <c:v>3.0427263722346298</c:v>
                </c:pt>
                <c:pt idx="81">
                  <c:v>1.5372509687689899</c:v>
                </c:pt>
                <c:pt idx="82">
                  <c:v>0.80059913603730903</c:v>
                </c:pt>
                <c:pt idx="83">
                  <c:v>0.822732882769313</c:v>
                </c:pt>
                <c:pt idx="84">
                  <c:v>1.63401505075503</c:v>
                </c:pt>
                <c:pt idx="85">
                  <c:v>2.0772146834838501</c:v>
                </c:pt>
                <c:pt idx="86">
                  <c:v>0.999883250344615</c:v>
                </c:pt>
                <c:pt idx="87">
                  <c:v>1.84581166024704</c:v>
                </c:pt>
                <c:pt idx="88">
                  <c:v>0.88733368832203896</c:v>
                </c:pt>
                <c:pt idx="89">
                  <c:v>0.28464587180214401</c:v>
                </c:pt>
                <c:pt idx="90">
                  <c:v>0.33769033749891197</c:v>
                </c:pt>
                <c:pt idx="91">
                  <c:v>0.36985412435716197</c:v>
                </c:pt>
                <c:pt idx="92">
                  <c:v>0.89766686015107999</c:v>
                </c:pt>
                <c:pt idx="93">
                  <c:v>1.0363180114716699</c:v>
                </c:pt>
                <c:pt idx="94">
                  <c:v>1.5849228882548001</c:v>
                </c:pt>
                <c:pt idx="95">
                  <c:v>0.78458378585226995</c:v>
                </c:pt>
                <c:pt idx="96">
                  <c:v>1.00976017810514</c:v>
                </c:pt>
                <c:pt idx="97">
                  <c:v>1.92273445199695</c:v>
                </c:pt>
                <c:pt idx="98">
                  <c:v>0.492472461306451</c:v>
                </c:pt>
                <c:pt idx="99">
                  <c:v>1.61441677538094</c:v>
                </c:pt>
                <c:pt idx="100">
                  <c:v>0.21359295785923799</c:v>
                </c:pt>
                <c:pt idx="101">
                  <c:v>3.2222142034562902</c:v>
                </c:pt>
                <c:pt idx="102">
                  <c:v>2.4228758823478098</c:v>
                </c:pt>
                <c:pt idx="103">
                  <c:v>2.2552290792784002</c:v>
                </c:pt>
                <c:pt idx="104">
                  <c:v>-0.22350045420481299</c:v>
                </c:pt>
                <c:pt idx="105">
                  <c:v>-3.4446948497894099E-2</c:v>
                </c:pt>
                <c:pt idx="106">
                  <c:v>3.072113038096</c:v>
                </c:pt>
                <c:pt idx="107">
                  <c:v>3.0919531532511502</c:v>
                </c:pt>
                <c:pt idx="108">
                  <c:v>1.2517686995889099</c:v>
                </c:pt>
                <c:pt idx="109">
                  <c:v>0.82775141511019401</c:v>
                </c:pt>
                <c:pt idx="110">
                  <c:v>0.69105775386337398</c:v>
                </c:pt>
                <c:pt idx="111">
                  <c:v>0.692003781288693</c:v>
                </c:pt>
                <c:pt idx="112">
                  <c:v>1.8694162517423301</c:v>
                </c:pt>
                <c:pt idx="113">
                  <c:v>1.2777769575790601</c:v>
                </c:pt>
                <c:pt idx="114">
                  <c:v>0.40205067608373901</c:v>
                </c:pt>
                <c:pt idx="115">
                  <c:v>0.93759218965741498</c:v>
                </c:pt>
                <c:pt idx="116">
                  <c:v>2.2154825252119998</c:v>
                </c:pt>
                <c:pt idx="117">
                  <c:v>2.9578220193183302</c:v>
                </c:pt>
                <c:pt idx="118">
                  <c:v>2.8954163885462399E-2</c:v>
                </c:pt>
                <c:pt idx="119">
                  <c:v>2.1054825067196501</c:v>
                </c:pt>
                <c:pt idx="120">
                  <c:v>2.01182326626104</c:v>
                </c:pt>
                <c:pt idx="121">
                  <c:v>1.48977314813513</c:v>
                </c:pt>
                <c:pt idx="122">
                  <c:v>1.1058987535378699</c:v>
                </c:pt>
                <c:pt idx="123">
                  <c:v>1.4134498084506799</c:v>
                </c:pt>
                <c:pt idx="124">
                  <c:v>1.50653416800444</c:v>
                </c:pt>
                <c:pt idx="125">
                  <c:v>0.77767910905809401</c:v>
                </c:pt>
                <c:pt idx="126">
                  <c:v>1.84176877507315</c:v>
                </c:pt>
                <c:pt idx="127">
                  <c:v>4.1408017919542299</c:v>
                </c:pt>
                <c:pt idx="128">
                  <c:v>4.7484612672835901E-2</c:v>
                </c:pt>
                <c:pt idx="129">
                  <c:v>1.0664373198427199</c:v>
                </c:pt>
                <c:pt idx="130">
                  <c:v>0.42933584579255601</c:v>
                </c:pt>
                <c:pt idx="131">
                  <c:v>-6.6970276702202694E-2</c:v>
                </c:pt>
                <c:pt idx="132">
                  <c:v>7.3189746413264894E-2</c:v>
                </c:pt>
                <c:pt idx="133">
                  <c:v>-0.14786750292916401</c:v>
                </c:pt>
                <c:pt idx="134">
                  <c:v>1.10808922703835</c:v>
                </c:pt>
                <c:pt idx="135">
                  <c:v>-0.13167298836104899</c:v>
                </c:pt>
                <c:pt idx="136">
                  <c:v>4.7706354868535403E-2</c:v>
                </c:pt>
                <c:pt idx="137">
                  <c:v>0.210989274111928</c:v>
                </c:pt>
                <c:pt idx="138">
                  <c:v>0.22997522376188201</c:v>
                </c:pt>
                <c:pt idx="139">
                  <c:v>-8.9179655175363304E-2</c:v>
                </c:pt>
                <c:pt idx="140">
                  <c:v>4.9479465168098501E-2</c:v>
                </c:pt>
                <c:pt idx="141">
                  <c:v>2.5026547545159199E-2</c:v>
                </c:pt>
                <c:pt idx="142">
                  <c:v>0.87541742179898696</c:v>
                </c:pt>
                <c:pt idx="143">
                  <c:v>0.43639952395658499</c:v>
                </c:pt>
                <c:pt idx="144">
                  <c:v>0.71605185856913001</c:v>
                </c:pt>
                <c:pt idx="145">
                  <c:v>0.12463999905091699</c:v>
                </c:pt>
                <c:pt idx="146">
                  <c:v>1.2072673537672201</c:v>
                </c:pt>
                <c:pt idx="147">
                  <c:v>1.6326787657292301</c:v>
                </c:pt>
                <c:pt idx="148">
                  <c:v>0.113746669253126</c:v>
                </c:pt>
                <c:pt idx="149">
                  <c:v>1.1739672102581001E-2</c:v>
                </c:pt>
                <c:pt idx="150">
                  <c:v>1.2875059986150801</c:v>
                </c:pt>
                <c:pt idx="151">
                  <c:v>0.49495105928349398</c:v>
                </c:pt>
                <c:pt idx="152">
                  <c:v>1.1718889358170901</c:v>
                </c:pt>
                <c:pt idx="153">
                  <c:v>0.239010484970759</c:v>
                </c:pt>
                <c:pt idx="154">
                  <c:v>0.68355300084746795</c:v>
                </c:pt>
                <c:pt idx="155">
                  <c:v>0.20077898492391499</c:v>
                </c:pt>
                <c:pt idx="156">
                  <c:v>0.63870278074833597</c:v>
                </c:pt>
                <c:pt idx="157">
                  <c:v>1.28154447185077</c:v>
                </c:pt>
                <c:pt idx="158">
                  <c:v>1.49949873311064</c:v>
                </c:pt>
                <c:pt idx="159">
                  <c:v>0.88634837156252999</c:v>
                </c:pt>
                <c:pt idx="160">
                  <c:v>0.190981845454224</c:v>
                </c:pt>
                <c:pt idx="161">
                  <c:v>2.0874325515368501</c:v>
                </c:pt>
                <c:pt idx="162">
                  <c:v>0.476197961504499</c:v>
                </c:pt>
                <c:pt idx="163">
                  <c:v>0.255730410908245</c:v>
                </c:pt>
                <c:pt idx="164">
                  <c:v>0.24594747582924401</c:v>
                </c:pt>
                <c:pt idx="165">
                  <c:v>0.21694354703170601</c:v>
                </c:pt>
                <c:pt idx="166">
                  <c:v>5.6817470283722603E-3</c:v>
                </c:pt>
                <c:pt idx="167">
                  <c:v>0.43691727171267603</c:v>
                </c:pt>
                <c:pt idx="168">
                  <c:v>2.1081260143443901</c:v>
                </c:pt>
                <c:pt idx="169">
                  <c:v>0.10578467583226001</c:v>
                </c:pt>
                <c:pt idx="170">
                  <c:v>2.4985065620652702</c:v>
                </c:pt>
                <c:pt idx="171">
                  <c:v>1.3280745445790401</c:v>
                </c:pt>
                <c:pt idx="172">
                  <c:v>0.96551653954198202</c:v>
                </c:pt>
                <c:pt idx="173">
                  <c:v>2.2516904232895998</c:v>
                </c:pt>
                <c:pt idx="174">
                  <c:v>2.7133950280103999E-2</c:v>
                </c:pt>
                <c:pt idx="175">
                  <c:v>0.27541048272758001</c:v>
                </c:pt>
                <c:pt idx="176">
                  <c:v>0.21159520590967601</c:v>
                </c:pt>
                <c:pt idx="177">
                  <c:v>1.2337368559086299</c:v>
                </c:pt>
                <c:pt idx="178">
                  <c:v>8.7657730026178791E-3</c:v>
                </c:pt>
                <c:pt idx="179">
                  <c:v>1.10954651413758</c:v>
                </c:pt>
                <c:pt idx="180">
                  <c:v>-7.1942069749194398E-2</c:v>
                </c:pt>
                <c:pt idx="181">
                  <c:v>0.36985684534183699</c:v>
                </c:pt>
                <c:pt idx="182">
                  <c:v>1.8745790572258201</c:v>
                </c:pt>
                <c:pt idx="183">
                  <c:v>7.1711201724919696E-2</c:v>
                </c:pt>
                <c:pt idx="184">
                  <c:v>1.16125815052659</c:v>
                </c:pt>
                <c:pt idx="185">
                  <c:v>2.7357220749798401</c:v>
                </c:pt>
                <c:pt idx="186">
                  <c:v>0.62623023060809102</c:v>
                </c:pt>
                <c:pt idx="187">
                  <c:v>0.78107488056261598</c:v>
                </c:pt>
                <c:pt idx="188">
                  <c:v>1.45524008368715</c:v>
                </c:pt>
                <c:pt idx="189">
                  <c:v>-0.11719856056840899</c:v>
                </c:pt>
                <c:pt idx="190">
                  <c:v>0.217644196157985</c:v>
                </c:pt>
                <c:pt idx="191">
                  <c:v>1.4557270968641201</c:v>
                </c:pt>
                <c:pt idx="192">
                  <c:v>0.1149237771328</c:v>
                </c:pt>
                <c:pt idx="193">
                  <c:v>2.0409513069921701</c:v>
                </c:pt>
                <c:pt idx="194">
                  <c:v>1.9386585758258201E-2</c:v>
                </c:pt>
                <c:pt idx="195">
                  <c:v>-3.9799994680156402E-2</c:v>
                </c:pt>
                <c:pt idx="196">
                  <c:v>0.20539831538498099</c:v>
                </c:pt>
                <c:pt idx="197">
                  <c:v>0.59884766659765498</c:v>
                </c:pt>
                <c:pt idx="198">
                  <c:v>0.50770206055163802</c:v>
                </c:pt>
                <c:pt idx="199">
                  <c:v>0.79936941793398797</c:v>
                </c:pt>
                <c:pt idx="200">
                  <c:v>0.54051612623119305</c:v>
                </c:pt>
                <c:pt idx="201">
                  <c:v>0.17886534806433599</c:v>
                </c:pt>
                <c:pt idx="202">
                  <c:v>2.7697044386765501</c:v>
                </c:pt>
                <c:pt idx="203">
                  <c:v>8.0109947494938299E-2</c:v>
                </c:pt>
                <c:pt idx="204">
                  <c:v>2.06888833675877</c:v>
                </c:pt>
                <c:pt idx="205">
                  <c:v>0.140052352829933</c:v>
                </c:pt>
                <c:pt idx="206">
                  <c:v>1.2284497554187499</c:v>
                </c:pt>
                <c:pt idx="207">
                  <c:v>1.6431732265194601</c:v>
                </c:pt>
                <c:pt idx="208">
                  <c:v>2.2854917867605802</c:v>
                </c:pt>
                <c:pt idx="209">
                  <c:v>1.06190670987989</c:v>
                </c:pt>
                <c:pt idx="210">
                  <c:v>0.12890077015581</c:v>
                </c:pt>
                <c:pt idx="211">
                  <c:v>0.20622971224252601</c:v>
                </c:pt>
                <c:pt idx="212">
                  <c:v>1.35939793828509</c:v>
                </c:pt>
                <c:pt idx="213">
                  <c:v>1.33359093297188</c:v>
                </c:pt>
                <c:pt idx="214">
                  <c:v>0.60564277971273495</c:v>
                </c:pt>
                <c:pt idx="215">
                  <c:v>2.4162876410342098</c:v>
                </c:pt>
                <c:pt idx="216">
                  <c:v>0.32883026414509098</c:v>
                </c:pt>
                <c:pt idx="217">
                  <c:v>0.19907902743231301</c:v>
                </c:pt>
                <c:pt idx="218">
                  <c:v>1.03864720569058E-2</c:v>
                </c:pt>
                <c:pt idx="219">
                  <c:v>0.51083838078622901</c:v>
                </c:pt>
                <c:pt idx="220">
                  <c:v>0.39464013979104501</c:v>
                </c:pt>
                <c:pt idx="221">
                  <c:v>1.8030217780267099</c:v>
                </c:pt>
                <c:pt idx="222">
                  <c:v>2.7872395947581698</c:v>
                </c:pt>
                <c:pt idx="223">
                  <c:v>1.57864367300335</c:v>
                </c:pt>
                <c:pt idx="224">
                  <c:v>-0.125130410594611</c:v>
                </c:pt>
                <c:pt idx="225">
                  <c:v>1.42468021422124</c:v>
                </c:pt>
                <c:pt idx="226">
                  <c:v>0.53649364286166301</c:v>
                </c:pt>
                <c:pt idx="227">
                  <c:v>0.60454427670613198</c:v>
                </c:pt>
                <c:pt idx="228">
                  <c:v>1.9523235315866001</c:v>
                </c:pt>
                <c:pt idx="229">
                  <c:v>0.477803897388486</c:v>
                </c:pt>
                <c:pt idx="230">
                  <c:v>-6.29400785412631E-2</c:v>
                </c:pt>
                <c:pt idx="231">
                  <c:v>1.89356738079614</c:v>
                </c:pt>
                <c:pt idx="232">
                  <c:v>5.1100943211302399</c:v>
                </c:pt>
                <c:pt idx="233">
                  <c:v>0.56451081739736497</c:v>
                </c:pt>
                <c:pt idx="234">
                  <c:v>0.67209557492147198</c:v>
                </c:pt>
                <c:pt idx="235">
                  <c:v>2.9317629043204398</c:v>
                </c:pt>
                <c:pt idx="236">
                  <c:v>1.7719130657855799</c:v>
                </c:pt>
                <c:pt idx="237">
                  <c:v>0.13849048879508</c:v>
                </c:pt>
                <c:pt idx="238">
                  <c:v>2.1945599595976502</c:v>
                </c:pt>
                <c:pt idx="239">
                  <c:v>0.4565258109625</c:v>
                </c:pt>
                <c:pt idx="240">
                  <c:v>0.61436782968189796</c:v>
                </c:pt>
                <c:pt idx="241">
                  <c:v>-0.20930997710736601</c:v>
                </c:pt>
                <c:pt idx="242">
                  <c:v>2.0641238236360602</c:v>
                </c:pt>
                <c:pt idx="243">
                  <c:v>2.0997391942800201</c:v>
                </c:pt>
                <c:pt idx="244">
                  <c:v>1.5128120969752701</c:v>
                </c:pt>
                <c:pt idx="245">
                  <c:v>-0.12029929162882</c:v>
                </c:pt>
                <c:pt idx="246">
                  <c:v>4.9001280063364301E-2</c:v>
                </c:pt>
                <c:pt idx="247">
                  <c:v>3.7258580077098</c:v>
                </c:pt>
                <c:pt idx="248">
                  <c:v>0.12741956546722</c:v>
                </c:pt>
                <c:pt idx="249">
                  <c:v>-0.18028935812871799</c:v>
                </c:pt>
                <c:pt idx="250">
                  <c:v>0.83254027568123601</c:v>
                </c:pt>
                <c:pt idx="251">
                  <c:v>0.223456888943872</c:v>
                </c:pt>
                <c:pt idx="252">
                  <c:v>1.19368761072782</c:v>
                </c:pt>
                <c:pt idx="253">
                  <c:v>-0.35972318696098898</c:v>
                </c:pt>
                <c:pt idx="254">
                  <c:v>3.5361838200272602</c:v>
                </c:pt>
                <c:pt idx="255">
                  <c:v>2.7996540046086702</c:v>
                </c:pt>
                <c:pt idx="256">
                  <c:v>2.9805559463187499</c:v>
                </c:pt>
                <c:pt idx="257">
                  <c:v>0.73682096698555699</c:v>
                </c:pt>
                <c:pt idx="258">
                  <c:v>1.19181940224099</c:v>
                </c:pt>
                <c:pt idx="259">
                  <c:v>0.58426735818675402</c:v>
                </c:pt>
                <c:pt idx="260">
                  <c:v>2.0391364256146201</c:v>
                </c:pt>
                <c:pt idx="261">
                  <c:v>0.98243843342614701</c:v>
                </c:pt>
                <c:pt idx="262">
                  <c:v>1.54022281519935</c:v>
                </c:pt>
                <c:pt idx="263">
                  <c:v>0.59773977686501401</c:v>
                </c:pt>
                <c:pt idx="264">
                  <c:v>0.55491534205245097</c:v>
                </c:pt>
                <c:pt idx="265">
                  <c:v>4.2798778622945397</c:v>
                </c:pt>
                <c:pt idx="266">
                  <c:v>-7.7562156064516601E-3</c:v>
                </c:pt>
                <c:pt idx="267">
                  <c:v>0.59225342325024599</c:v>
                </c:pt>
                <c:pt idx="268">
                  <c:v>-2.52117808219431E-2</c:v>
                </c:pt>
                <c:pt idx="269">
                  <c:v>-7.0188205869498796E-2</c:v>
                </c:pt>
                <c:pt idx="270">
                  <c:v>1.22582555605476</c:v>
                </c:pt>
                <c:pt idx="271">
                  <c:v>1.2187753323536901</c:v>
                </c:pt>
                <c:pt idx="272">
                  <c:v>1.52702604315924</c:v>
                </c:pt>
                <c:pt idx="273">
                  <c:v>0.39819761159939798</c:v>
                </c:pt>
                <c:pt idx="274">
                  <c:v>-0.184119602291347</c:v>
                </c:pt>
                <c:pt idx="275">
                  <c:v>0.97963338900619601</c:v>
                </c:pt>
                <c:pt idx="276">
                  <c:v>-2.8726691736220698E-3</c:v>
                </c:pt>
                <c:pt idx="277">
                  <c:v>0.61200436655732704</c:v>
                </c:pt>
                <c:pt idx="278">
                  <c:v>0.60657578361907905</c:v>
                </c:pt>
                <c:pt idx="279">
                  <c:v>0.96027747469269098</c:v>
                </c:pt>
                <c:pt idx="280">
                  <c:v>-9.8856060320834604E-2</c:v>
                </c:pt>
                <c:pt idx="281">
                  <c:v>-0.10599182706580899</c:v>
                </c:pt>
                <c:pt idx="282">
                  <c:v>0.84716825302325505</c:v>
                </c:pt>
                <c:pt idx="283">
                  <c:v>0.241911894893857</c:v>
                </c:pt>
                <c:pt idx="284">
                  <c:v>0.197037391305111</c:v>
                </c:pt>
                <c:pt idx="285">
                  <c:v>0.76676125920039495</c:v>
                </c:pt>
                <c:pt idx="286">
                  <c:v>0.78056029820864403</c:v>
                </c:pt>
                <c:pt idx="287">
                  <c:v>-0.188459515706733</c:v>
                </c:pt>
                <c:pt idx="288">
                  <c:v>0.297868441816517</c:v>
                </c:pt>
                <c:pt idx="289">
                  <c:v>7.1692232001495798E-2</c:v>
                </c:pt>
                <c:pt idx="290">
                  <c:v>1.77251076941804</c:v>
                </c:pt>
                <c:pt idx="291">
                  <c:v>0.54020828388733999</c:v>
                </c:pt>
                <c:pt idx="292">
                  <c:v>0.678025425502783</c:v>
                </c:pt>
                <c:pt idx="293">
                  <c:v>0.66910717043560797</c:v>
                </c:pt>
                <c:pt idx="294">
                  <c:v>0.202401684401744</c:v>
                </c:pt>
                <c:pt idx="295">
                  <c:v>1.3455383417064199</c:v>
                </c:pt>
                <c:pt idx="296">
                  <c:v>1.0437405812670599</c:v>
                </c:pt>
                <c:pt idx="297">
                  <c:v>5.9890437893317001E-2</c:v>
                </c:pt>
                <c:pt idx="298">
                  <c:v>-1.16021142939413E-2</c:v>
                </c:pt>
                <c:pt idx="299">
                  <c:v>0.46720908838198999</c:v>
                </c:pt>
                <c:pt idx="300">
                  <c:v>1.70356140342582</c:v>
                </c:pt>
                <c:pt idx="301">
                  <c:v>2.80797851788516</c:v>
                </c:pt>
                <c:pt idx="302">
                  <c:v>2.4470124279180699E-2</c:v>
                </c:pt>
                <c:pt idx="303">
                  <c:v>0.35675056510828801</c:v>
                </c:pt>
                <c:pt idx="304">
                  <c:v>-4.3448850711244602E-2</c:v>
                </c:pt>
                <c:pt idx="305">
                  <c:v>2.4502654610436099</c:v>
                </c:pt>
                <c:pt idx="306">
                  <c:v>0.87550277406745003</c:v>
                </c:pt>
                <c:pt idx="307">
                  <c:v>1.33598816645077</c:v>
                </c:pt>
                <c:pt idx="308">
                  <c:v>0.168455409333539</c:v>
                </c:pt>
                <c:pt idx="309">
                  <c:v>-6.6961625916786602E-2</c:v>
                </c:pt>
                <c:pt idx="310">
                  <c:v>1.0446065640602999</c:v>
                </c:pt>
                <c:pt idx="311">
                  <c:v>2.17613242768169</c:v>
                </c:pt>
                <c:pt idx="312">
                  <c:v>6.0354737280796204E-3</c:v>
                </c:pt>
                <c:pt idx="313">
                  <c:v>3.7995510398445198</c:v>
                </c:pt>
                <c:pt idx="314">
                  <c:v>1.2216425838031</c:v>
                </c:pt>
                <c:pt idx="315">
                  <c:v>0.66117322644274701</c:v>
                </c:pt>
                <c:pt idx="316">
                  <c:v>0.44817265164638898</c:v>
                </c:pt>
                <c:pt idx="317">
                  <c:v>1.7478147407608999</c:v>
                </c:pt>
                <c:pt idx="318">
                  <c:v>-4.4816403975211701E-2</c:v>
                </c:pt>
                <c:pt idx="319">
                  <c:v>0.16971373060685199</c:v>
                </c:pt>
                <c:pt idx="320">
                  <c:v>-9.6958006472197905E-2</c:v>
                </c:pt>
                <c:pt idx="321">
                  <c:v>-3.8429801104623101E-2</c:v>
                </c:pt>
                <c:pt idx="322">
                  <c:v>0.70476756957279796</c:v>
                </c:pt>
                <c:pt idx="323">
                  <c:v>3.2498210621796502</c:v>
                </c:pt>
                <c:pt idx="324">
                  <c:v>0.50259593404143099</c:v>
                </c:pt>
                <c:pt idx="325">
                  <c:v>0.336222571315892</c:v>
                </c:pt>
                <c:pt idx="326">
                  <c:v>2.5505126817215902</c:v>
                </c:pt>
                <c:pt idx="327">
                  <c:v>2.1951762328331001E-2</c:v>
                </c:pt>
                <c:pt idx="328">
                  <c:v>1.5921804627531899</c:v>
                </c:pt>
                <c:pt idx="329">
                  <c:v>0.122341671688666</c:v>
                </c:pt>
                <c:pt idx="330">
                  <c:v>-4.73289971266109E-2</c:v>
                </c:pt>
                <c:pt idx="331">
                  <c:v>0.38755379234426601</c:v>
                </c:pt>
                <c:pt idx="332">
                  <c:v>3.9728004946254698</c:v>
                </c:pt>
                <c:pt idx="333">
                  <c:v>0.92605124704987096</c:v>
                </c:pt>
                <c:pt idx="334">
                  <c:v>2.22541140404191</c:v>
                </c:pt>
                <c:pt idx="335">
                  <c:v>4.4581083589123498</c:v>
                </c:pt>
                <c:pt idx="336">
                  <c:v>0.45484853577969198</c:v>
                </c:pt>
                <c:pt idx="337">
                  <c:v>0.20413443959835501</c:v>
                </c:pt>
                <c:pt idx="338">
                  <c:v>2.8275691576866099E-2</c:v>
                </c:pt>
                <c:pt idx="339">
                  <c:v>1.6610214869076001</c:v>
                </c:pt>
                <c:pt idx="340">
                  <c:v>6.1004912341052202E-2</c:v>
                </c:pt>
                <c:pt idx="341">
                  <c:v>0.210587496651502</c:v>
                </c:pt>
                <c:pt idx="342">
                  <c:v>2.6803369462796698</c:v>
                </c:pt>
                <c:pt idx="343">
                  <c:v>0.33375578036750803</c:v>
                </c:pt>
                <c:pt idx="344">
                  <c:v>0.38135130741345502</c:v>
                </c:pt>
                <c:pt idx="345">
                  <c:v>1.0323854594283099</c:v>
                </c:pt>
                <c:pt idx="346">
                  <c:v>0.20002607448923401</c:v>
                </c:pt>
                <c:pt idx="347">
                  <c:v>0.67786424145417001</c:v>
                </c:pt>
                <c:pt idx="348">
                  <c:v>-0.115764121255998</c:v>
                </c:pt>
                <c:pt idx="349">
                  <c:v>0.198886573716238</c:v>
                </c:pt>
                <c:pt idx="350">
                  <c:v>1.80569593533631</c:v>
                </c:pt>
                <c:pt idx="351">
                  <c:v>0.129809851401257</c:v>
                </c:pt>
                <c:pt idx="352">
                  <c:v>8.8151104393149299E-2</c:v>
                </c:pt>
                <c:pt idx="353">
                  <c:v>1.8195803587788799</c:v>
                </c:pt>
                <c:pt idx="354">
                  <c:v>0.97177115700988104</c:v>
                </c:pt>
                <c:pt idx="355">
                  <c:v>-2.9311616053940899E-2</c:v>
                </c:pt>
                <c:pt idx="356">
                  <c:v>3.3352145021746402</c:v>
                </c:pt>
                <c:pt idx="357">
                  <c:v>2.4478925454163498</c:v>
                </c:pt>
                <c:pt idx="358">
                  <c:v>-0.166106537782165</c:v>
                </c:pt>
                <c:pt idx="359">
                  <c:v>0.86990293828602405</c:v>
                </c:pt>
                <c:pt idx="360">
                  <c:v>1.06426968652042</c:v>
                </c:pt>
                <c:pt idx="361">
                  <c:v>1.12029321325596</c:v>
                </c:pt>
                <c:pt idx="362">
                  <c:v>1.3096292019821201</c:v>
                </c:pt>
                <c:pt idx="363">
                  <c:v>4.2301034060933498</c:v>
                </c:pt>
                <c:pt idx="364">
                  <c:v>0.156937426688116</c:v>
                </c:pt>
                <c:pt idx="365">
                  <c:v>0.132181951315989</c:v>
                </c:pt>
                <c:pt idx="366">
                  <c:v>-0.29868943554663002</c:v>
                </c:pt>
                <c:pt idx="367">
                  <c:v>0.35964960500201998</c:v>
                </c:pt>
                <c:pt idx="368">
                  <c:v>-2.51700854017484E-3</c:v>
                </c:pt>
                <c:pt idx="369">
                  <c:v>0.76566570896278296</c:v>
                </c:pt>
                <c:pt idx="370">
                  <c:v>0.49202661908770801</c:v>
                </c:pt>
                <c:pt idx="371">
                  <c:v>1.7941620344695199</c:v>
                </c:pt>
                <c:pt idx="372">
                  <c:v>0.18434321697420999</c:v>
                </c:pt>
                <c:pt idx="373">
                  <c:v>0.72899761896917403</c:v>
                </c:pt>
                <c:pt idx="374">
                  <c:v>0.25513805070529799</c:v>
                </c:pt>
                <c:pt idx="375">
                  <c:v>0.26321448067299402</c:v>
                </c:pt>
                <c:pt idx="376">
                  <c:v>1.58899957242742</c:v>
                </c:pt>
                <c:pt idx="377">
                  <c:v>2.8315757916192501</c:v>
                </c:pt>
                <c:pt idx="378">
                  <c:v>7.0230273280451394E-2</c:v>
                </c:pt>
                <c:pt idx="379">
                  <c:v>1.53535166544299</c:v>
                </c:pt>
                <c:pt idx="380">
                  <c:v>0.10446459343039</c:v>
                </c:pt>
                <c:pt idx="381">
                  <c:v>1.8872224380538301</c:v>
                </c:pt>
                <c:pt idx="382">
                  <c:v>2.0097880344174701</c:v>
                </c:pt>
                <c:pt idx="383">
                  <c:v>-3.0151976761229798E-2</c:v>
                </c:pt>
                <c:pt idx="384">
                  <c:v>0.40073549837738398</c:v>
                </c:pt>
                <c:pt idx="385">
                  <c:v>1.9428444245808401E-2</c:v>
                </c:pt>
                <c:pt idx="386">
                  <c:v>0.82380109288278702</c:v>
                </c:pt>
                <c:pt idx="387">
                  <c:v>3.0831528944303101E-2</c:v>
                </c:pt>
                <c:pt idx="388">
                  <c:v>5.5181053608951397E-2</c:v>
                </c:pt>
                <c:pt idx="389">
                  <c:v>2.50578410898349</c:v>
                </c:pt>
                <c:pt idx="390">
                  <c:v>0.82719221845796798</c:v>
                </c:pt>
                <c:pt idx="391">
                  <c:v>2.6336064781437298</c:v>
                </c:pt>
                <c:pt idx="392">
                  <c:v>0.18684485513643101</c:v>
                </c:pt>
                <c:pt idx="393">
                  <c:v>0.25628843799610801</c:v>
                </c:pt>
                <c:pt idx="394">
                  <c:v>0.426511590206612</c:v>
                </c:pt>
                <c:pt idx="395">
                  <c:v>1.2930975283578501</c:v>
                </c:pt>
                <c:pt idx="396">
                  <c:v>1.34336946847214</c:v>
                </c:pt>
                <c:pt idx="397">
                  <c:v>1.39595224092749</c:v>
                </c:pt>
                <c:pt idx="398">
                  <c:v>-0.119081577150634</c:v>
                </c:pt>
                <c:pt idx="399">
                  <c:v>0.526509447778857</c:v>
                </c:pt>
                <c:pt idx="400">
                  <c:v>0.177888997023502</c:v>
                </c:pt>
                <c:pt idx="401">
                  <c:v>0.73757962279133304</c:v>
                </c:pt>
                <c:pt idx="402">
                  <c:v>1.1953543205875301</c:v>
                </c:pt>
                <c:pt idx="403">
                  <c:v>4.9712372541575303E-2</c:v>
                </c:pt>
                <c:pt idx="404">
                  <c:v>0.17832802468441</c:v>
                </c:pt>
                <c:pt idx="405">
                  <c:v>1.96938239829086</c:v>
                </c:pt>
                <c:pt idx="406">
                  <c:v>0.52055484824023601</c:v>
                </c:pt>
                <c:pt idx="407">
                  <c:v>0.167550998876869</c:v>
                </c:pt>
                <c:pt idx="408">
                  <c:v>-3.1986751791004499E-2</c:v>
                </c:pt>
                <c:pt idx="409">
                  <c:v>0.39519796407619701</c:v>
                </c:pt>
                <c:pt idx="410">
                  <c:v>1.3041368915151199</c:v>
                </c:pt>
                <c:pt idx="411">
                  <c:v>2.09662499069902</c:v>
                </c:pt>
                <c:pt idx="412">
                  <c:v>0.37098697439676598</c:v>
                </c:pt>
                <c:pt idx="413">
                  <c:v>0.10651733533508</c:v>
                </c:pt>
                <c:pt idx="414">
                  <c:v>0.66104209979255402</c:v>
                </c:pt>
                <c:pt idx="415">
                  <c:v>0.25546674141558001</c:v>
                </c:pt>
                <c:pt idx="416">
                  <c:v>1.3852534380528401</c:v>
                </c:pt>
                <c:pt idx="417">
                  <c:v>3.5165348138115</c:v>
                </c:pt>
                <c:pt idx="418">
                  <c:v>1.48054385951582</c:v>
                </c:pt>
                <c:pt idx="419">
                  <c:v>1.23483275487998</c:v>
                </c:pt>
                <c:pt idx="420">
                  <c:v>0.37920014631417198</c:v>
                </c:pt>
                <c:pt idx="421">
                  <c:v>-0.13610588713431299</c:v>
                </c:pt>
                <c:pt idx="422">
                  <c:v>1.28939647595258</c:v>
                </c:pt>
                <c:pt idx="423">
                  <c:v>1.40158646594042</c:v>
                </c:pt>
                <c:pt idx="424">
                  <c:v>0.93326353962119502</c:v>
                </c:pt>
                <c:pt idx="425">
                  <c:v>1.0482735062147499</c:v>
                </c:pt>
                <c:pt idx="426">
                  <c:v>0.36209225957524599</c:v>
                </c:pt>
                <c:pt idx="427">
                  <c:v>1.04782717087637</c:v>
                </c:pt>
                <c:pt idx="428">
                  <c:v>1.2768390708824899</c:v>
                </c:pt>
                <c:pt idx="429">
                  <c:v>0.54170310434535796</c:v>
                </c:pt>
                <c:pt idx="430">
                  <c:v>0.28436883522419998</c:v>
                </c:pt>
                <c:pt idx="431">
                  <c:v>0.87409941039605199</c:v>
                </c:pt>
                <c:pt idx="432">
                  <c:v>-4.5638913260153902E-2</c:v>
                </c:pt>
                <c:pt idx="433">
                  <c:v>0.57947739249603603</c:v>
                </c:pt>
                <c:pt idx="434">
                  <c:v>0.202934469585104</c:v>
                </c:pt>
                <c:pt idx="435">
                  <c:v>-0.115561736872739</c:v>
                </c:pt>
                <c:pt idx="436">
                  <c:v>0.54988162143497599</c:v>
                </c:pt>
                <c:pt idx="437">
                  <c:v>0.131394092499308</c:v>
                </c:pt>
                <c:pt idx="438">
                  <c:v>6.9855645265030297E-2</c:v>
                </c:pt>
                <c:pt idx="439">
                  <c:v>1.7855397268958999</c:v>
                </c:pt>
                <c:pt idx="440">
                  <c:v>-8.22491455779851E-2</c:v>
                </c:pt>
                <c:pt idx="441">
                  <c:v>-6.4875216910376302E-2</c:v>
                </c:pt>
                <c:pt idx="442">
                  <c:v>0.69203930894978605</c:v>
                </c:pt>
                <c:pt idx="443">
                  <c:v>5.0501664752511999E-2</c:v>
                </c:pt>
                <c:pt idx="444">
                  <c:v>0.54721324740057098</c:v>
                </c:pt>
                <c:pt idx="445">
                  <c:v>0.22484665716587099</c:v>
                </c:pt>
                <c:pt idx="446">
                  <c:v>0.31282434489436201</c:v>
                </c:pt>
                <c:pt idx="447">
                  <c:v>1.07906463958704</c:v>
                </c:pt>
                <c:pt idx="448">
                  <c:v>1.20856018653106</c:v>
                </c:pt>
                <c:pt idx="449">
                  <c:v>2.2097662412549601</c:v>
                </c:pt>
                <c:pt idx="450">
                  <c:v>1.0533686630336601</c:v>
                </c:pt>
                <c:pt idx="451">
                  <c:v>6.8662603976441805E-2</c:v>
                </c:pt>
                <c:pt idx="452">
                  <c:v>6.2528710198277396E-2</c:v>
                </c:pt>
                <c:pt idx="453">
                  <c:v>0.56561314306701005</c:v>
                </c:pt>
                <c:pt idx="454">
                  <c:v>7.55040052792397E-2</c:v>
                </c:pt>
                <c:pt idx="455">
                  <c:v>-2.6624743702094899E-2</c:v>
                </c:pt>
                <c:pt idx="456">
                  <c:v>0.96692337831243602</c:v>
                </c:pt>
                <c:pt idx="457">
                  <c:v>0.94461986274669696</c:v>
                </c:pt>
                <c:pt idx="458">
                  <c:v>1.30126830773803</c:v>
                </c:pt>
                <c:pt idx="459">
                  <c:v>0.34595063019307798</c:v>
                </c:pt>
                <c:pt idx="460">
                  <c:v>0.82408157642122504</c:v>
                </c:pt>
                <c:pt idx="461">
                  <c:v>0.37853108220651299</c:v>
                </c:pt>
                <c:pt idx="462">
                  <c:v>0.104436750756652</c:v>
                </c:pt>
                <c:pt idx="463">
                  <c:v>4.7582990329952404</c:v>
                </c:pt>
                <c:pt idx="464">
                  <c:v>2.0569139166280599</c:v>
                </c:pt>
                <c:pt idx="465">
                  <c:v>1.04548423452027</c:v>
                </c:pt>
                <c:pt idx="466">
                  <c:v>1.38301187565613</c:v>
                </c:pt>
                <c:pt idx="467">
                  <c:v>1.03131303192927</c:v>
                </c:pt>
                <c:pt idx="468">
                  <c:v>0.56886344160642299</c:v>
                </c:pt>
                <c:pt idx="469">
                  <c:v>0.87312627878887195</c:v>
                </c:pt>
                <c:pt idx="470">
                  <c:v>0.157053436373982</c:v>
                </c:pt>
                <c:pt idx="471">
                  <c:v>0.179489945483642</c:v>
                </c:pt>
                <c:pt idx="472">
                  <c:v>0.91014940150983603</c:v>
                </c:pt>
                <c:pt idx="473">
                  <c:v>0.38206766807977899</c:v>
                </c:pt>
                <c:pt idx="474">
                  <c:v>0.70439583074836198</c:v>
                </c:pt>
                <c:pt idx="475">
                  <c:v>0.65115517665608702</c:v>
                </c:pt>
                <c:pt idx="476">
                  <c:v>1.81786836095737</c:v>
                </c:pt>
                <c:pt idx="477">
                  <c:v>4.7468514965813197E-2</c:v>
                </c:pt>
                <c:pt idx="478">
                  <c:v>-0.33509739518464399</c:v>
                </c:pt>
                <c:pt idx="479">
                  <c:v>-0.18830094539328099</c:v>
                </c:pt>
                <c:pt idx="480">
                  <c:v>0.221527564585523</c:v>
                </c:pt>
                <c:pt idx="481">
                  <c:v>0.14611324077889301</c:v>
                </c:pt>
                <c:pt idx="482">
                  <c:v>0.61785819488629401</c:v>
                </c:pt>
                <c:pt idx="483">
                  <c:v>1.2025398559221501</c:v>
                </c:pt>
                <c:pt idx="484">
                  <c:v>-3.4695030578161699E-3</c:v>
                </c:pt>
                <c:pt idx="485">
                  <c:v>0.39793931882008299</c:v>
                </c:pt>
                <c:pt idx="486">
                  <c:v>0.57688483349375197</c:v>
                </c:pt>
                <c:pt idx="487">
                  <c:v>1.07073717465425</c:v>
                </c:pt>
                <c:pt idx="488">
                  <c:v>1.2598672619367199</c:v>
                </c:pt>
                <c:pt idx="489">
                  <c:v>3.7036538456233697E-2</c:v>
                </c:pt>
                <c:pt idx="490">
                  <c:v>0.27556746347710698</c:v>
                </c:pt>
                <c:pt idx="491">
                  <c:v>-4.0920518759278803E-2</c:v>
                </c:pt>
                <c:pt idx="492">
                  <c:v>1.12754247427194</c:v>
                </c:pt>
                <c:pt idx="493">
                  <c:v>0.208360908021476</c:v>
                </c:pt>
                <c:pt idx="494">
                  <c:v>0.63110053830094104</c:v>
                </c:pt>
                <c:pt idx="495">
                  <c:v>0.34120755474056003</c:v>
                </c:pt>
                <c:pt idx="496">
                  <c:v>5.2746812619161698E-2</c:v>
                </c:pt>
                <c:pt idx="497">
                  <c:v>2.9244517153389902</c:v>
                </c:pt>
                <c:pt idx="498">
                  <c:v>-0.12685523367496501</c:v>
                </c:pt>
                <c:pt idx="499">
                  <c:v>1.60767041465006</c:v>
                </c:pt>
                <c:pt idx="500">
                  <c:v>-9.1864528128184006E-2</c:v>
                </c:pt>
                <c:pt idx="501">
                  <c:v>-0.38633811452098599</c:v>
                </c:pt>
                <c:pt idx="502">
                  <c:v>1.4901263431814</c:v>
                </c:pt>
                <c:pt idx="503">
                  <c:v>3.3116824785934099E-3</c:v>
                </c:pt>
                <c:pt idx="504">
                  <c:v>0.674194817996982</c:v>
                </c:pt>
                <c:pt idx="505">
                  <c:v>0.56437036896937498</c:v>
                </c:pt>
                <c:pt idx="506">
                  <c:v>-0.13266578576709301</c:v>
                </c:pt>
                <c:pt idx="507">
                  <c:v>0.64988283411061198</c:v>
                </c:pt>
                <c:pt idx="508">
                  <c:v>1.46994165609233</c:v>
                </c:pt>
                <c:pt idx="509">
                  <c:v>0.64979485471309395</c:v>
                </c:pt>
                <c:pt idx="510">
                  <c:v>0.87899742938827996</c:v>
                </c:pt>
                <c:pt idx="511">
                  <c:v>2.01773609356448E-2</c:v>
                </c:pt>
                <c:pt idx="512">
                  <c:v>-0.119030291474786</c:v>
                </c:pt>
                <c:pt idx="513">
                  <c:v>4.9213573144265297</c:v>
                </c:pt>
                <c:pt idx="514">
                  <c:v>0.48467630002335399</c:v>
                </c:pt>
                <c:pt idx="515">
                  <c:v>0.75782324425026304</c:v>
                </c:pt>
                <c:pt idx="516">
                  <c:v>0.10783540894941</c:v>
                </c:pt>
                <c:pt idx="517">
                  <c:v>0.56982564001447999</c:v>
                </c:pt>
                <c:pt idx="518">
                  <c:v>0.43756253880865997</c:v>
                </c:pt>
                <c:pt idx="519">
                  <c:v>0.20931302690452899</c:v>
                </c:pt>
                <c:pt idx="520">
                  <c:v>1.6478256787826699</c:v>
                </c:pt>
                <c:pt idx="521">
                  <c:v>0.45460996899346501</c:v>
                </c:pt>
                <c:pt idx="522">
                  <c:v>2.1286979365180401E-2</c:v>
                </c:pt>
                <c:pt idx="523">
                  <c:v>0.91923085305444296</c:v>
                </c:pt>
                <c:pt idx="524">
                  <c:v>1.25006639614055</c:v>
                </c:pt>
                <c:pt idx="525">
                  <c:v>0.85733613852097901</c:v>
                </c:pt>
                <c:pt idx="526">
                  <c:v>-7.6427583664942594E-2</c:v>
                </c:pt>
                <c:pt idx="527">
                  <c:v>-5.6804397519793597E-2</c:v>
                </c:pt>
                <c:pt idx="528">
                  <c:v>-5.4898421250342402E-2</c:v>
                </c:pt>
                <c:pt idx="529">
                  <c:v>0.65262802876745496</c:v>
                </c:pt>
                <c:pt idx="530">
                  <c:v>3.3578668975997399</c:v>
                </c:pt>
                <c:pt idx="531">
                  <c:v>1.6687224915912899</c:v>
                </c:pt>
                <c:pt idx="532">
                  <c:v>0.34772085240987399</c:v>
                </c:pt>
                <c:pt idx="533">
                  <c:v>5.292846647722E-2</c:v>
                </c:pt>
                <c:pt idx="534">
                  <c:v>4.1667940604306897E-2</c:v>
                </c:pt>
                <c:pt idx="535">
                  <c:v>9.0046710942121404E-3</c:v>
                </c:pt>
                <c:pt idx="536">
                  <c:v>0.25479998631719403</c:v>
                </c:pt>
                <c:pt idx="537">
                  <c:v>6.4976225908073296E-2</c:v>
                </c:pt>
                <c:pt idx="538">
                  <c:v>0.111166666981534</c:v>
                </c:pt>
                <c:pt idx="539">
                  <c:v>3.07617483139598</c:v>
                </c:pt>
                <c:pt idx="540">
                  <c:v>3.3037566086372001</c:v>
                </c:pt>
                <c:pt idx="541">
                  <c:v>0.123919032029448</c:v>
                </c:pt>
                <c:pt idx="542">
                  <c:v>1.44262823654862</c:v>
                </c:pt>
                <c:pt idx="543">
                  <c:v>-0.30759784800828199</c:v>
                </c:pt>
                <c:pt idx="544">
                  <c:v>0.47604035638165298</c:v>
                </c:pt>
                <c:pt idx="545">
                  <c:v>0.242756276442568</c:v>
                </c:pt>
                <c:pt idx="546">
                  <c:v>-7.9955622612905106E-2</c:v>
                </c:pt>
                <c:pt idx="547">
                  <c:v>-3.3985782522609399E-2</c:v>
                </c:pt>
                <c:pt idx="548">
                  <c:v>-0.124338262428239</c:v>
                </c:pt>
                <c:pt idx="549">
                  <c:v>1.89906584698069</c:v>
                </c:pt>
                <c:pt idx="550">
                  <c:v>1.4866798590541099E-2</c:v>
                </c:pt>
                <c:pt idx="551">
                  <c:v>0.48144224516078099</c:v>
                </c:pt>
                <c:pt idx="552">
                  <c:v>0.32286661513076098</c:v>
                </c:pt>
                <c:pt idx="553">
                  <c:v>-6.9074467522252103E-2</c:v>
                </c:pt>
                <c:pt idx="554">
                  <c:v>0.3719313238852</c:v>
                </c:pt>
                <c:pt idx="555">
                  <c:v>2.2873431846887202</c:v>
                </c:pt>
                <c:pt idx="556">
                  <c:v>-6.7306793799234002E-2</c:v>
                </c:pt>
                <c:pt idx="557">
                  <c:v>-0.11758888659621</c:v>
                </c:pt>
                <c:pt idx="558">
                  <c:v>-5.9241910104856299E-2</c:v>
                </c:pt>
                <c:pt idx="559">
                  <c:v>0.55272521419959098</c:v>
                </c:pt>
                <c:pt idx="560">
                  <c:v>0.21690357545883099</c:v>
                </c:pt>
                <c:pt idx="561">
                  <c:v>-0.237886689208234</c:v>
                </c:pt>
                <c:pt idx="562">
                  <c:v>-0.13909988019860001</c:v>
                </c:pt>
                <c:pt idx="563">
                  <c:v>0.62022432592334797</c:v>
                </c:pt>
                <c:pt idx="564">
                  <c:v>-5.0775610957600602E-2</c:v>
                </c:pt>
                <c:pt idx="565">
                  <c:v>0.83592503343965296</c:v>
                </c:pt>
                <c:pt idx="566">
                  <c:v>0.48325497577170801</c:v>
                </c:pt>
                <c:pt idx="567">
                  <c:v>-4.1588438484211898E-2</c:v>
                </c:pt>
                <c:pt idx="568">
                  <c:v>0.329448607395251</c:v>
                </c:pt>
                <c:pt idx="569">
                  <c:v>0.60016726364912798</c:v>
                </c:pt>
                <c:pt idx="570">
                  <c:v>1.1339383017531</c:v>
                </c:pt>
                <c:pt idx="571">
                  <c:v>0.55489503943499396</c:v>
                </c:pt>
                <c:pt idx="572">
                  <c:v>0.72944456614021802</c:v>
                </c:pt>
                <c:pt idx="573">
                  <c:v>-8.3295797363011806E-2</c:v>
                </c:pt>
                <c:pt idx="574">
                  <c:v>-6.0277036373175899E-2</c:v>
                </c:pt>
                <c:pt idx="575">
                  <c:v>-2.8442689757084701E-2</c:v>
                </c:pt>
                <c:pt idx="576">
                  <c:v>-4.4161197040111899E-2</c:v>
                </c:pt>
                <c:pt idx="577">
                  <c:v>1.8225816772154999</c:v>
                </c:pt>
                <c:pt idx="578">
                  <c:v>-0.21174709047822901</c:v>
                </c:pt>
                <c:pt idx="579">
                  <c:v>2.21247067548844</c:v>
                </c:pt>
                <c:pt idx="580">
                  <c:v>0.44941910882663999</c:v>
                </c:pt>
                <c:pt idx="581">
                  <c:v>4.31190549585262E-2</c:v>
                </c:pt>
                <c:pt idx="582">
                  <c:v>0.72427782751923897</c:v>
                </c:pt>
                <c:pt idx="583">
                  <c:v>-2.2308598983596599E-2</c:v>
                </c:pt>
                <c:pt idx="584">
                  <c:v>1.1719906702509599</c:v>
                </c:pt>
                <c:pt idx="585">
                  <c:v>0.36643151310936201</c:v>
                </c:pt>
                <c:pt idx="586">
                  <c:v>1.5644071132872901</c:v>
                </c:pt>
                <c:pt idx="587">
                  <c:v>3.0862740038338599E-2</c:v>
                </c:pt>
                <c:pt idx="588">
                  <c:v>3.9549050377865998E-2</c:v>
                </c:pt>
                <c:pt idx="589">
                  <c:v>0.143470852102207</c:v>
                </c:pt>
                <c:pt idx="590">
                  <c:v>-0.128924320380745</c:v>
                </c:pt>
                <c:pt idx="591">
                  <c:v>0.65009749932341698</c:v>
                </c:pt>
                <c:pt idx="592">
                  <c:v>-0.14473167814406099</c:v>
                </c:pt>
                <c:pt idx="593">
                  <c:v>0.10845433389463099</c:v>
                </c:pt>
                <c:pt idx="594">
                  <c:v>-6.8327826688830001E-2</c:v>
                </c:pt>
                <c:pt idx="595">
                  <c:v>0.79429161795978998</c:v>
                </c:pt>
                <c:pt idx="596">
                  <c:v>0.91644054773300898</c:v>
                </c:pt>
                <c:pt idx="597">
                  <c:v>0.86992707619547904</c:v>
                </c:pt>
                <c:pt idx="598">
                  <c:v>-0.228421551210574</c:v>
                </c:pt>
                <c:pt idx="599">
                  <c:v>3.4128113474280601</c:v>
                </c:pt>
                <c:pt idx="600">
                  <c:v>-3.4930590146519197E-2</c:v>
                </c:pt>
                <c:pt idx="601">
                  <c:v>-1.0535229025167301E-2</c:v>
                </c:pt>
                <c:pt idx="602">
                  <c:v>-2.4851156235196101E-2</c:v>
                </c:pt>
                <c:pt idx="603">
                  <c:v>0.86022379988628905</c:v>
                </c:pt>
                <c:pt idx="604">
                  <c:v>0.261301425553981</c:v>
                </c:pt>
                <c:pt idx="605">
                  <c:v>-9.9300026957052895E-2</c:v>
                </c:pt>
                <c:pt idx="606">
                  <c:v>6.09632353048589E-2</c:v>
                </c:pt>
                <c:pt idx="607">
                  <c:v>0.80071011428775996</c:v>
                </c:pt>
                <c:pt idx="608">
                  <c:v>0.31323574574287699</c:v>
                </c:pt>
                <c:pt idx="609">
                  <c:v>1.5355425347584699</c:v>
                </c:pt>
                <c:pt idx="610">
                  <c:v>0.81604570161235901</c:v>
                </c:pt>
                <c:pt idx="611">
                  <c:v>0.55861405737749603</c:v>
                </c:pt>
                <c:pt idx="612">
                  <c:v>0.251232996882228</c:v>
                </c:pt>
                <c:pt idx="613">
                  <c:v>1.6222509019022999</c:v>
                </c:pt>
                <c:pt idx="614">
                  <c:v>1.57960561419316</c:v>
                </c:pt>
                <c:pt idx="615">
                  <c:v>0.206237443873899</c:v>
                </c:pt>
                <c:pt idx="616">
                  <c:v>0.70045219218476795</c:v>
                </c:pt>
                <c:pt idx="617">
                  <c:v>9.6956105274348003E-2</c:v>
                </c:pt>
                <c:pt idx="618">
                  <c:v>2.4503054407992302</c:v>
                </c:pt>
                <c:pt idx="619">
                  <c:v>2.1163892361658901E-2</c:v>
                </c:pt>
                <c:pt idx="620">
                  <c:v>2.3553230853343701</c:v>
                </c:pt>
                <c:pt idx="621">
                  <c:v>0.28564773199362797</c:v>
                </c:pt>
                <c:pt idx="622">
                  <c:v>2.3535913710965599</c:v>
                </c:pt>
                <c:pt idx="623">
                  <c:v>-4.7162533127120002E-2</c:v>
                </c:pt>
                <c:pt idx="624">
                  <c:v>1.1922592013887801</c:v>
                </c:pt>
                <c:pt idx="625">
                  <c:v>2.21972805862845</c:v>
                </c:pt>
                <c:pt idx="626">
                  <c:v>0.47889150750309201</c:v>
                </c:pt>
                <c:pt idx="627">
                  <c:v>-9.4568610046338999E-2</c:v>
                </c:pt>
                <c:pt idx="628">
                  <c:v>0.60338415904265796</c:v>
                </c:pt>
                <c:pt idx="629">
                  <c:v>0.66570625731043298</c:v>
                </c:pt>
                <c:pt idx="630">
                  <c:v>0.91674106642376796</c:v>
                </c:pt>
                <c:pt idx="631">
                  <c:v>-8.9110939643856496E-2</c:v>
                </c:pt>
                <c:pt idx="632">
                  <c:v>-0.10427435444012501</c:v>
                </c:pt>
                <c:pt idx="633">
                  <c:v>-8.5382471118199799E-2</c:v>
                </c:pt>
                <c:pt idx="634">
                  <c:v>1.5205052037655</c:v>
                </c:pt>
                <c:pt idx="635">
                  <c:v>1.5874632922062499</c:v>
                </c:pt>
                <c:pt idx="636">
                  <c:v>0.335638506620143</c:v>
                </c:pt>
                <c:pt idx="637">
                  <c:v>5.9676092739770099E-3</c:v>
                </c:pt>
                <c:pt idx="638">
                  <c:v>0.142518662493167</c:v>
                </c:pt>
                <c:pt idx="639">
                  <c:v>0.62226077853321404</c:v>
                </c:pt>
                <c:pt idx="640">
                  <c:v>0.75321454839795299</c:v>
                </c:pt>
                <c:pt idx="641">
                  <c:v>-0.13285543397525601</c:v>
                </c:pt>
                <c:pt idx="642">
                  <c:v>0.24463043103159399</c:v>
                </c:pt>
                <c:pt idx="643">
                  <c:v>6.1386332677392699E-2</c:v>
                </c:pt>
                <c:pt idx="644">
                  <c:v>3.6910249552138301E-3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B8-44EC-8231-FD5B0375F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183680"/>
        <c:axId val="410187008"/>
      </c:scatterChart>
      <c:valAx>
        <c:axId val="41018368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187008"/>
        <c:crosses val="autoZero"/>
        <c:crossBetween val="midCat"/>
        <c:majorUnit val="1"/>
      </c:valAx>
      <c:valAx>
        <c:axId val="41018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18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9818063533988665"/>
          <c:y val="2.5728017521677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0943147448165569"/>
          <c:w val="0.89653018372703408"/>
          <c:h val="0.80631722674544648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grupo_jovens_graficos!$K$3</c:f>
              <c:strCache>
                <c:ptCount val="1"/>
                <c:pt idx="0">
                  <c:v>var_perc_sim_nota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grupo_jovens_graficos!$J$4:$J$648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grupo_jovens_graficos!$K$4:$K$648</c:f>
              <c:numCache>
                <c:formatCode>General</c:formatCode>
                <c:ptCount val="645"/>
                <c:pt idx="0">
                  <c:v>2.5964360698335098</c:v>
                </c:pt>
                <c:pt idx="1">
                  <c:v>6.5966440770339502E-2</c:v>
                </c:pt>
                <c:pt idx="2">
                  <c:v>0.24842385501399999</c:v>
                </c:pt>
                <c:pt idx="3">
                  <c:v>0.35779290584720502</c:v>
                </c:pt>
                <c:pt idx="4">
                  <c:v>0.161355152465816</c:v>
                </c:pt>
                <c:pt idx="5">
                  <c:v>0.411117627676648</c:v>
                </c:pt>
                <c:pt idx="6">
                  <c:v>1.01189567376393</c:v>
                </c:pt>
                <c:pt idx="7">
                  <c:v>1.6267210619338199</c:v>
                </c:pt>
                <c:pt idx="8">
                  <c:v>-1.9418501810077701E-2</c:v>
                </c:pt>
                <c:pt idx="9">
                  <c:v>1.0108801899744999</c:v>
                </c:pt>
                <c:pt idx="10">
                  <c:v>0.83016403744028</c:v>
                </c:pt>
                <c:pt idx="11">
                  <c:v>2.46234466089208</c:v>
                </c:pt>
                <c:pt idx="12">
                  <c:v>-0.57074959939678105</c:v>
                </c:pt>
                <c:pt idx="13">
                  <c:v>0.54776569605860004</c:v>
                </c:pt>
                <c:pt idx="14">
                  <c:v>-8.4674416729409396E-2</c:v>
                </c:pt>
                <c:pt idx="15">
                  <c:v>-0.212397808383088</c:v>
                </c:pt>
                <c:pt idx="16">
                  <c:v>0.245969962962197</c:v>
                </c:pt>
                <c:pt idx="17">
                  <c:v>-0.28696982994190801</c:v>
                </c:pt>
                <c:pt idx="18">
                  <c:v>0.22579113489894201</c:v>
                </c:pt>
                <c:pt idx="19">
                  <c:v>3.6090497383495399</c:v>
                </c:pt>
                <c:pt idx="20">
                  <c:v>2.34059121498206</c:v>
                </c:pt>
                <c:pt idx="21">
                  <c:v>0.18329940253739499</c:v>
                </c:pt>
                <c:pt idx="22">
                  <c:v>1.8829770815331</c:v>
                </c:pt>
                <c:pt idx="23">
                  <c:v>3.7718369516647303E-2</c:v>
                </c:pt>
                <c:pt idx="24">
                  <c:v>0.78554024788893395</c:v>
                </c:pt>
                <c:pt idx="25">
                  <c:v>-2.0420667760529702E-2</c:v>
                </c:pt>
                <c:pt idx="26">
                  <c:v>-2.1762652298490601E-2</c:v>
                </c:pt>
                <c:pt idx="27">
                  <c:v>0.15171574000455701</c:v>
                </c:pt>
                <c:pt idx="28">
                  <c:v>1.7354671324089399</c:v>
                </c:pt>
                <c:pt idx="29">
                  <c:v>5.4909034881173401E-2</c:v>
                </c:pt>
                <c:pt idx="30">
                  <c:v>0.28469971376272801</c:v>
                </c:pt>
                <c:pt idx="31">
                  <c:v>3.9936256346563099</c:v>
                </c:pt>
                <c:pt idx="32">
                  <c:v>3.72308767437428</c:v>
                </c:pt>
                <c:pt idx="33">
                  <c:v>1.12188024767293E-2</c:v>
                </c:pt>
                <c:pt idx="34">
                  <c:v>1.1469127264571899</c:v>
                </c:pt>
                <c:pt idx="35">
                  <c:v>0.42259425256416899</c:v>
                </c:pt>
                <c:pt idx="36">
                  <c:v>0.71375994379762997</c:v>
                </c:pt>
                <c:pt idx="37">
                  <c:v>-0.19405459231125599</c:v>
                </c:pt>
                <c:pt idx="38">
                  <c:v>2.1020522379950402</c:v>
                </c:pt>
                <c:pt idx="39">
                  <c:v>-0.18566416670574401</c:v>
                </c:pt>
                <c:pt idx="40">
                  <c:v>0.161999615397726</c:v>
                </c:pt>
                <c:pt idx="41">
                  <c:v>-9.9899005125970594E-2</c:v>
                </c:pt>
                <c:pt idx="42">
                  <c:v>0.2467367695472</c:v>
                </c:pt>
                <c:pt idx="43">
                  <c:v>2.39474117733397</c:v>
                </c:pt>
                <c:pt idx="44">
                  <c:v>0.22661261271420499</c:v>
                </c:pt>
                <c:pt idx="45">
                  <c:v>-0.19911073812025201</c:v>
                </c:pt>
                <c:pt idx="46">
                  <c:v>-0.38416336268448997</c:v>
                </c:pt>
                <c:pt idx="47">
                  <c:v>0.83193074082628005</c:v>
                </c:pt>
                <c:pt idx="48">
                  <c:v>0.44637653651556403</c:v>
                </c:pt>
                <c:pt idx="49">
                  <c:v>1.2471907152978201</c:v>
                </c:pt>
                <c:pt idx="50">
                  <c:v>0.303610017460062</c:v>
                </c:pt>
                <c:pt idx="51">
                  <c:v>-0.29423326300378899</c:v>
                </c:pt>
                <c:pt idx="52">
                  <c:v>-0.14626587090451601</c:v>
                </c:pt>
                <c:pt idx="53">
                  <c:v>1.01436799532749</c:v>
                </c:pt>
                <c:pt idx="54">
                  <c:v>-0.17540751150478401</c:v>
                </c:pt>
                <c:pt idx="55">
                  <c:v>-0.31652300627485602</c:v>
                </c:pt>
                <c:pt idx="56">
                  <c:v>9.5201263861649593E-2</c:v>
                </c:pt>
                <c:pt idx="57">
                  <c:v>1.2501585640497499</c:v>
                </c:pt>
                <c:pt idx="58">
                  <c:v>0.420261917963829</c:v>
                </c:pt>
                <c:pt idx="59">
                  <c:v>0.18962348698640599</c:v>
                </c:pt>
                <c:pt idx="60">
                  <c:v>4.9818833366771003</c:v>
                </c:pt>
                <c:pt idx="61">
                  <c:v>-0.13360315051522101</c:v>
                </c:pt>
                <c:pt idx="62">
                  <c:v>-0.11329352533171499</c:v>
                </c:pt>
                <c:pt idx="63">
                  <c:v>-7.2268178959737306E-2</c:v>
                </c:pt>
                <c:pt idx="64">
                  <c:v>1.7441596401333499</c:v>
                </c:pt>
                <c:pt idx="65">
                  <c:v>-0.29687555486970701</c:v>
                </c:pt>
                <c:pt idx="66">
                  <c:v>9.43845608972501E-2</c:v>
                </c:pt>
                <c:pt idx="67">
                  <c:v>1.9165395441474999</c:v>
                </c:pt>
                <c:pt idx="68">
                  <c:v>0.29988553235401499</c:v>
                </c:pt>
                <c:pt idx="69">
                  <c:v>1.5471821856803201</c:v>
                </c:pt>
                <c:pt idx="70">
                  <c:v>0.71711175480447897</c:v>
                </c:pt>
                <c:pt idx="71">
                  <c:v>-0.125113335081422</c:v>
                </c:pt>
                <c:pt idx="72">
                  <c:v>0.76469556122427995</c:v>
                </c:pt>
                <c:pt idx="73">
                  <c:v>0.67316582771179101</c:v>
                </c:pt>
                <c:pt idx="74">
                  <c:v>0.72508627212806898</c:v>
                </c:pt>
                <c:pt idx="75">
                  <c:v>0.31942445147288401</c:v>
                </c:pt>
                <c:pt idx="76">
                  <c:v>0.978672019657848</c:v>
                </c:pt>
                <c:pt idx="77">
                  <c:v>-2.11647072112158E-2</c:v>
                </c:pt>
                <c:pt idx="78">
                  <c:v>0.41545630718828003</c:v>
                </c:pt>
                <c:pt idx="79">
                  <c:v>4.5578293379287899E-2</c:v>
                </c:pt>
                <c:pt idx="80">
                  <c:v>1.2940902385934201</c:v>
                </c:pt>
                <c:pt idx="81">
                  <c:v>0.54729247073897902</c:v>
                </c:pt>
                <c:pt idx="82">
                  <c:v>0.93371641221200796</c:v>
                </c:pt>
                <c:pt idx="83">
                  <c:v>1.0834865563721101</c:v>
                </c:pt>
                <c:pt idx="84">
                  <c:v>-8.6772698342329299E-2</c:v>
                </c:pt>
                <c:pt idx="85">
                  <c:v>1.20076510556764</c:v>
                </c:pt>
                <c:pt idx="86">
                  <c:v>0.86368179774384701</c:v>
                </c:pt>
                <c:pt idx="87">
                  <c:v>0.78247612875779105</c:v>
                </c:pt>
                <c:pt idx="88">
                  <c:v>0.56718923385533704</c:v>
                </c:pt>
                <c:pt idx="89">
                  <c:v>0.57403524304707798</c:v>
                </c:pt>
                <c:pt idx="90">
                  <c:v>-5.0287258045339102E-2</c:v>
                </c:pt>
                <c:pt idx="91">
                  <c:v>0.17718910048525299</c:v>
                </c:pt>
                <c:pt idx="92">
                  <c:v>-0.162816702992058</c:v>
                </c:pt>
                <c:pt idx="93">
                  <c:v>1.58572548567974</c:v>
                </c:pt>
                <c:pt idx="94">
                  <c:v>1.1252650950017999</c:v>
                </c:pt>
                <c:pt idx="95">
                  <c:v>6.9250715736840704E-2</c:v>
                </c:pt>
                <c:pt idx="96">
                  <c:v>7.8937434681790403E-2</c:v>
                </c:pt>
                <c:pt idx="97">
                  <c:v>3.2285626582326898</c:v>
                </c:pt>
                <c:pt idx="98">
                  <c:v>1.30260119605629</c:v>
                </c:pt>
                <c:pt idx="99">
                  <c:v>1.32573935205925</c:v>
                </c:pt>
                <c:pt idx="100">
                  <c:v>1.38577004666507</c:v>
                </c:pt>
                <c:pt idx="101">
                  <c:v>0.56406888204361305</c:v>
                </c:pt>
                <c:pt idx="102">
                  <c:v>1.8045799351491201</c:v>
                </c:pt>
                <c:pt idx="103">
                  <c:v>7.67393595264525E-2</c:v>
                </c:pt>
                <c:pt idx="104">
                  <c:v>1.0606010456666899</c:v>
                </c:pt>
                <c:pt idx="105">
                  <c:v>6.4178113823555205E-2</c:v>
                </c:pt>
                <c:pt idx="106">
                  <c:v>2.5179275646954999</c:v>
                </c:pt>
                <c:pt idx="107">
                  <c:v>-7.3589106459566497E-2</c:v>
                </c:pt>
                <c:pt idx="108">
                  <c:v>3.2876388066573599</c:v>
                </c:pt>
                <c:pt idx="109">
                  <c:v>0.56046883646975798</c:v>
                </c:pt>
                <c:pt idx="110">
                  <c:v>0.77639032946912301</c:v>
                </c:pt>
                <c:pt idx="111">
                  <c:v>2.21803262593955</c:v>
                </c:pt>
                <c:pt idx="112">
                  <c:v>0.39069207628814301</c:v>
                </c:pt>
                <c:pt idx="113">
                  <c:v>0.80714134191767195</c:v>
                </c:pt>
                <c:pt idx="114">
                  <c:v>-0.14644557267542099</c:v>
                </c:pt>
                <c:pt idx="115">
                  <c:v>1.19778715910942</c:v>
                </c:pt>
                <c:pt idx="116">
                  <c:v>3.0678622634560999</c:v>
                </c:pt>
                <c:pt idx="117">
                  <c:v>0.44105426708649997</c:v>
                </c:pt>
                <c:pt idx="118">
                  <c:v>0.32766858580110197</c:v>
                </c:pt>
                <c:pt idx="119">
                  <c:v>1.00258869031705</c:v>
                </c:pt>
                <c:pt idx="120">
                  <c:v>-0.12953562142071401</c:v>
                </c:pt>
                <c:pt idx="121">
                  <c:v>1.3574235080719299</c:v>
                </c:pt>
                <c:pt idx="122">
                  <c:v>1.42972018867523</c:v>
                </c:pt>
                <c:pt idx="123">
                  <c:v>1.08123729098177</c:v>
                </c:pt>
                <c:pt idx="124">
                  <c:v>0.16226037379036401</c:v>
                </c:pt>
                <c:pt idx="125">
                  <c:v>0.16234036443855099</c:v>
                </c:pt>
                <c:pt idx="126">
                  <c:v>8.4366906121278404</c:v>
                </c:pt>
                <c:pt idx="127">
                  <c:v>0.73587110364264896</c:v>
                </c:pt>
                <c:pt idx="128">
                  <c:v>-0.32768411395540997</c:v>
                </c:pt>
                <c:pt idx="129">
                  <c:v>-0.121126207307466</c:v>
                </c:pt>
                <c:pt idx="130">
                  <c:v>2.3275798516352302E-2</c:v>
                </c:pt>
                <c:pt idx="131">
                  <c:v>0.39228925354560301</c:v>
                </c:pt>
                <c:pt idx="132">
                  <c:v>0.61001859558278304</c:v>
                </c:pt>
                <c:pt idx="133">
                  <c:v>3.8465931656061398</c:v>
                </c:pt>
                <c:pt idx="134">
                  <c:v>0.435361025725717</c:v>
                </c:pt>
                <c:pt idx="135">
                  <c:v>0.29857524708229899</c:v>
                </c:pt>
                <c:pt idx="136">
                  <c:v>2.6486288676012602</c:v>
                </c:pt>
                <c:pt idx="137">
                  <c:v>0.38841520653455902</c:v>
                </c:pt>
                <c:pt idx="138">
                  <c:v>2.9334249213962802</c:v>
                </c:pt>
                <c:pt idx="139">
                  <c:v>0.34633503234195701</c:v>
                </c:pt>
                <c:pt idx="140">
                  <c:v>0.66843003597405604</c:v>
                </c:pt>
                <c:pt idx="141">
                  <c:v>2.24377238566924</c:v>
                </c:pt>
                <c:pt idx="142">
                  <c:v>0.76668158597329605</c:v>
                </c:pt>
                <c:pt idx="143">
                  <c:v>0.94075570311526702</c:v>
                </c:pt>
                <c:pt idx="144">
                  <c:v>1.6950498657722</c:v>
                </c:pt>
                <c:pt idx="145">
                  <c:v>0.56192218832722196</c:v>
                </c:pt>
                <c:pt idx="146">
                  <c:v>1.4561365121263401</c:v>
                </c:pt>
                <c:pt idx="147">
                  <c:v>0.18350630620087099</c:v>
                </c:pt>
                <c:pt idx="148">
                  <c:v>-2.8474826857232301E-2</c:v>
                </c:pt>
                <c:pt idx="149">
                  <c:v>0.19390992764413101</c:v>
                </c:pt>
                <c:pt idx="150">
                  <c:v>0.115360946393178</c:v>
                </c:pt>
                <c:pt idx="151">
                  <c:v>-6.2490831137318202E-2</c:v>
                </c:pt>
                <c:pt idx="152">
                  <c:v>-0.40240664042517699</c:v>
                </c:pt>
                <c:pt idx="153">
                  <c:v>2.3780899406529401</c:v>
                </c:pt>
                <c:pt idx="154">
                  <c:v>0.39546295179664198</c:v>
                </c:pt>
                <c:pt idx="155">
                  <c:v>1.4825631775225001</c:v>
                </c:pt>
                <c:pt idx="156">
                  <c:v>0.46233414700600201</c:v>
                </c:pt>
                <c:pt idx="157">
                  <c:v>0.44175861262195898</c:v>
                </c:pt>
                <c:pt idx="158">
                  <c:v>0.82041715940154503</c:v>
                </c:pt>
                <c:pt idx="159">
                  <c:v>0.12002424508644099</c:v>
                </c:pt>
                <c:pt idx="160">
                  <c:v>-0.109504150833792</c:v>
                </c:pt>
                <c:pt idx="161">
                  <c:v>6.7925905836083406E-2</c:v>
                </c:pt>
                <c:pt idx="162">
                  <c:v>1.15203742135633</c:v>
                </c:pt>
                <c:pt idx="163">
                  <c:v>-4.6005531334824303E-2</c:v>
                </c:pt>
                <c:pt idx="164">
                  <c:v>-0.145101493195193</c:v>
                </c:pt>
                <c:pt idx="165">
                  <c:v>3.6316223524117399</c:v>
                </c:pt>
                <c:pt idx="166">
                  <c:v>0.71102426631934401</c:v>
                </c:pt>
                <c:pt idx="167">
                  <c:v>1.4327496395556001</c:v>
                </c:pt>
                <c:pt idx="168">
                  <c:v>2.5736065121644698</c:v>
                </c:pt>
                <c:pt idx="169">
                  <c:v>-0.172336326676021</c:v>
                </c:pt>
                <c:pt idx="170">
                  <c:v>-0.170074690252973</c:v>
                </c:pt>
                <c:pt idx="171">
                  <c:v>1.26251190043621</c:v>
                </c:pt>
                <c:pt idx="172">
                  <c:v>0.80596120042726005</c:v>
                </c:pt>
                <c:pt idx="173">
                  <c:v>2.3387765666286602</c:v>
                </c:pt>
                <c:pt idx="174">
                  <c:v>0.16959590965592999</c:v>
                </c:pt>
                <c:pt idx="175">
                  <c:v>3.2977260665938899</c:v>
                </c:pt>
                <c:pt idx="176">
                  <c:v>1.00254645932439</c:v>
                </c:pt>
                <c:pt idx="177">
                  <c:v>-7.6254741013791802E-2</c:v>
                </c:pt>
                <c:pt idx="178">
                  <c:v>0.495037791182668</c:v>
                </c:pt>
                <c:pt idx="179">
                  <c:v>0.38941616555150099</c:v>
                </c:pt>
                <c:pt idx="180">
                  <c:v>1.6141509922675199</c:v>
                </c:pt>
                <c:pt idx="181">
                  <c:v>0.91885968241491101</c:v>
                </c:pt>
                <c:pt idx="182">
                  <c:v>2.1617982282509001</c:v>
                </c:pt>
                <c:pt idx="183">
                  <c:v>0.32158690940679402</c:v>
                </c:pt>
                <c:pt idx="184">
                  <c:v>0.66001308998544395</c:v>
                </c:pt>
                <c:pt idx="185">
                  <c:v>-0.12900439507543299</c:v>
                </c:pt>
                <c:pt idx="186">
                  <c:v>-0.149351680755024</c:v>
                </c:pt>
                <c:pt idx="187">
                  <c:v>0.95893676765827396</c:v>
                </c:pt>
                <c:pt idx="188">
                  <c:v>0.94898147107234299</c:v>
                </c:pt>
                <c:pt idx="189">
                  <c:v>3.4321278981200999E-2</c:v>
                </c:pt>
                <c:pt idx="190">
                  <c:v>0.40001998175265302</c:v>
                </c:pt>
                <c:pt idx="191">
                  <c:v>0.129438488764959</c:v>
                </c:pt>
                <c:pt idx="192">
                  <c:v>0.21328680345453599</c:v>
                </c:pt>
                <c:pt idx="193">
                  <c:v>1.6680656462929</c:v>
                </c:pt>
                <c:pt idx="194">
                  <c:v>3.4745804173100399</c:v>
                </c:pt>
                <c:pt idx="195">
                  <c:v>3.5724213596608498</c:v>
                </c:pt>
                <c:pt idx="196">
                  <c:v>3.6833722371335198E-2</c:v>
                </c:pt>
                <c:pt idx="197">
                  <c:v>2.4164199175935499</c:v>
                </c:pt>
                <c:pt idx="198">
                  <c:v>4.0799169488127296</c:v>
                </c:pt>
                <c:pt idx="199">
                  <c:v>0.690200639722372</c:v>
                </c:pt>
                <c:pt idx="200">
                  <c:v>5.42566363110389E-2</c:v>
                </c:pt>
                <c:pt idx="201">
                  <c:v>-7.6749717343337007E-2</c:v>
                </c:pt>
                <c:pt idx="202">
                  <c:v>-0.16225274996236899</c:v>
                </c:pt>
                <c:pt idx="203">
                  <c:v>-0.108874557814818</c:v>
                </c:pt>
                <c:pt idx="204">
                  <c:v>1.70041038854543</c:v>
                </c:pt>
                <c:pt idx="205">
                  <c:v>0.23144838012167401</c:v>
                </c:pt>
                <c:pt idx="206">
                  <c:v>-0.17739032089179299</c:v>
                </c:pt>
                <c:pt idx="207">
                  <c:v>0.57323991953439302</c:v>
                </c:pt>
                <c:pt idx="208">
                  <c:v>4.6546753328408501</c:v>
                </c:pt>
                <c:pt idx="209">
                  <c:v>-9.3676980139736604E-2</c:v>
                </c:pt>
                <c:pt idx="210">
                  <c:v>2.0357961534629601</c:v>
                </c:pt>
                <c:pt idx="211">
                  <c:v>0.58019572871827096</c:v>
                </c:pt>
                <c:pt idx="212">
                  <c:v>0.71408212346677402</c:v>
                </c:pt>
                <c:pt idx="213">
                  <c:v>4.7495153377416797</c:v>
                </c:pt>
                <c:pt idx="214">
                  <c:v>2.3484157373757801</c:v>
                </c:pt>
                <c:pt idx="215">
                  <c:v>1.1793644310870099</c:v>
                </c:pt>
                <c:pt idx="216">
                  <c:v>2.0472741101157199</c:v>
                </c:pt>
                <c:pt idx="217">
                  <c:v>2.8171765615775</c:v>
                </c:pt>
                <c:pt idx="218">
                  <c:v>6.2335495204911502E-2</c:v>
                </c:pt>
                <c:pt idx="219">
                  <c:v>0.55491550226735598</c:v>
                </c:pt>
                <c:pt idx="220">
                  <c:v>6.0969416913993904</c:v>
                </c:pt>
                <c:pt idx="221">
                  <c:v>9.0594435935129905E-2</c:v>
                </c:pt>
                <c:pt idx="222">
                  <c:v>1.7400863066761099E-2</c:v>
                </c:pt>
                <c:pt idx="223">
                  <c:v>2.72787140471227E-3</c:v>
                </c:pt>
                <c:pt idx="224">
                  <c:v>0.26846873582876102</c:v>
                </c:pt>
                <c:pt idx="225">
                  <c:v>-5.26824331065186E-2</c:v>
                </c:pt>
                <c:pt idx="226">
                  <c:v>1.7015814408255601</c:v>
                </c:pt>
                <c:pt idx="227">
                  <c:v>-9.89657335249437E-2</c:v>
                </c:pt>
                <c:pt idx="228">
                  <c:v>-0.37980407088804302</c:v>
                </c:pt>
                <c:pt idx="229">
                  <c:v>-0.231160782429123</c:v>
                </c:pt>
                <c:pt idx="230">
                  <c:v>0.190378071655362</c:v>
                </c:pt>
                <c:pt idx="231">
                  <c:v>0.32655420217175801</c:v>
                </c:pt>
                <c:pt idx="232">
                  <c:v>3.1366884636884298</c:v>
                </c:pt>
                <c:pt idx="233">
                  <c:v>0.48166449821893598</c:v>
                </c:pt>
                <c:pt idx="234">
                  <c:v>2.6718317723575601E-2</c:v>
                </c:pt>
                <c:pt idx="235">
                  <c:v>0.124294653576484</c:v>
                </c:pt>
                <c:pt idx="236">
                  <c:v>1.9837281885823601</c:v>
                </c:pt>
                <c:pt idx="237">
                  <c:v>6.9824761424274104</c:v>
                </c:pt>
                <c:pt idx="238">
                  <c:v>3.21764008206465</c:v>
                </c:pt>
                <c:pt idx="239">
                  <c:v>0.234696163871048</c:v>
                </c:pt>
                <c:pt idx="240">
                  <c:v>1.05585926934778</c:v>
                </c:pt>
                <c:pt idx="241">
                  <c:v>4.1681297710452903</c:v>
                </c:pt>
                <c:pt idx="242">
                  <c:v>6.9854121045279605E-2</c:v>
                </c:pt>
                <c:pt idx="243">
                  <c:v>1.9802289159719799</c:v>
                </c:pt>
                <c:pt idx="244">
                  <c:v>0.53477342250163995</c:v>
                </c:pt>
                <c:pt idx="245">
                  <c:v>3.1869336373137802</c:v>
                </c:pt>
                <c:pt idx="246">
                  <c:v>0.17043905982139401</c:v>
                </c:pt>
                <c:pt idx="247">
                  <c:v>0.52460738710351196</c:v>
                </c:pt>
                <c:pt idx="248">
                  <c:v>-0.107569048694761</c:v>
                </c:pt>
                <c:pt idx="249">
                  <c:v>-0.117927482936621</c:v>
                </c:pt>
                <c:pt idx="250">
                  <c:v>0.35585661006562802</c:v>
                </c:pt>
                <c:pt idx="251">
                  <c:v>2.1716488266898399</c:v>
                </c:pt>
                <c:pt idx="252">
                  <c:v>1.0829772515170399</c:v>
                </c:pt>
                <c:pt idx="253">
                  <c:v>1.52983360904692</c:v>
                </c:pt>
                <c:pt idx="254">
                  <c:v>0.66864216531755605</c:v>
                </c:pt>
                <c:pt idx="255">
                  <c:v>0.32629820205868298</c:v>
                </c:pt>
                <c:pt idx="256">
                  <c:v>-5.5159325867379302E-2</c:v>
                </c:pt>
                <c:pt idx="257">
                  <c:v>9.0663252332615393E-2</c:v>
                </c:pt>
                <c:pt idx="258">
                  <c:v>6.8206272597925704E-3</c:v>
                </c:pt>
                <c:pt idx="259">
                  <c:v>-3.7848286236114199E-2</c:v>
                </c:pt>
                <c:pt idx="260">
                  <c:v>1.59157067465665</c:v>
                </c:pt>
                <c:pt idx="261">
                  <c:v>0.407511991975264</c:v>
                </c:pt>
                <c:pt idx="262">
                  <c:v>0.99908662694596995</c:v>
                </c:pt>
                <c:pt idx="263">
                  <c:v>0.47006013207644498</c:v>
                </c:pt>
                <c:pt idx="264">
                  <c:v>-3.5664737614693201E-2</c:v>
                </c:pt>
                <c:pt idx="265">
                  <c:v>0.86983712403678604</c:v>
                </c:pt>
                <c:pt idx="266">
                  <c:v>-0.12316779729166299</c:v>
                </c:pt>
                <c:pt idx="267">
                  <c:v>0.37648262968833202</c:v>
                </c:pt>
                <c:pt idx="268">
                  <c:v>1.9486061948951201</c:v>
                </c:pt>
                <c:pt idx="269">
                  <c:v>0.82424891140289702</c:v>
                </c:pt>
                <c:pt idx="270">
                  <c:v>0.722891631069284</c:v>
                </c:pt>
                <c:pt idx="271">
                  <c:v>0.15134922826056299</c:v>
                </c:pt>
                <c:pt idx="272">
                  <c:v>-0.132512577411146</c:v>
                </c:pt>
                <c:pt idx="273">
                  <c:v>-0.160653139116295</c:v>
                </c:pt>
                <c:pt idx="274">
                  <c:v>0.23328585064528201</c:v>
                </c:pt>
                <c:pt idx="275">
                  <c:v>-4.4632588743276601E-3</c:v>
                </c:pt>
                <c:pt idx="276">
                  <c:v>-0.17726950840996</c:v>
                </c:pt>
                <c:pt idx="277">
                  <c:v>2.44441946349865</c:v>
                </c:pt>
                <c:pt idx="278">
                  <c:v>6.7386882721275895E-2</c:v>
                </c:pt>
                <c:pt idx="279">
                  <c:v>0.65046657642193595</c:v>
                </c:pt>
                <c:pt idx="280">
                  <c:v>2.33317372185404</c:v>
                </c:pt>
                <c:pt idx="281">
                  <c:v>0.146217525546668</c:v>
                </c:pt>
                <c:pt idx="282">
                  <c:v>0.56264515240296897</c:v>
                </c:pt>
                <c:pt idx="283">
                  <c:v>0.11531164560252601</c:v>
                </c:pt>
                <c:pt idx="284">
                  <c:v>-4.19299678504279E-2</c:v>
                </c:pt>
                <c:pt idx="285">
                  <c:v>0.42627345904601899</c:v>
                </c:pt>
                <c:pt idx="286">
                  <c:v>0.98233678505154798</c:v>
                </c:pt>
                <c:pt idx="287">
                  <c:v>1.0433426599556099</c:v>
                </c:pt>
                <c:pt idx="288">
                  <c:v>4.2488639467849696</c:v>
                </c:pt>
                <c:pt idx="289">
                  <c:v>0.48452932595867798</c:v>
                </c:pt>
                <c:pt idx="290">
                  <c:v>1.33847056475599</c:v>
                </c:pt>
                <c:pt idx="291">
                  <c:v>2.0987813819978198</c:v>
                </c:pt>
                <c:pt idx="292">
                  <c:v>0.43161975337309699</c:v>
                </c:pt>
                <c:pt idx="293">
                  <c:v>0.70407104466592796</c:v>
                </c:pt>
                <c:pt idx="294">
                  <c:v>0.387104219346881</c:v>
                </c:pt>
                <c:pt idx="295">
                  <c:v>0.38986605791154899</c:v>
                </c:pt>
                <c:pt idx="296">
                  <c:v>0.77087595442764301</c:v>
                </c:pt>
                <c:pt idx="297">
                  <c:v>-6.4503083287454702E-2</c:v>
                </c:pt>
                <c:pt idx="298">
                  <c:v>0.77816074779850097</c:v>
                </c:pt>
                <c:pt idx="299">
                  <c:v>-0.180035855175328</c:v>
                </c:pt>
                <c:pt idx="300">
                  <c:v>3.15416472225948</c:v>
                </c:pt>
                <c:pt idx="301">
                  <c:v>0.53610066977883797</c:v>
                </c:pt>
                <c:pt idx="302">
                  <c:v>2.09825643974089</c:v>
                </c:pt>
                <c:pt idx="303">
                  <c:v>-0.11504532484806899</c:v>
                </c:pt>
                <c:pt idx="304">
                  <c:v>1.5718108981210901</c:v>
                </c:pt>
                <c:pt idx="305">
                  <c:v>-8.1486054485998799E-2</c:v>
                </c:pt>
                <c:pt idx="306">
                  <c:v>4.3093066337532598E-2</c:v>
                </c:pt>
                <c:pt idx="307">
                  <c:v>0.23698529151740899</c:v>
                </c:pt>
                <c:pt idx="308">
                  <c:v>4.9180512267924498E-2</c:v>
                </c:pt>
                <c:pt idx="309">
                  <c:v>-0.13696394792234701</c:v>
                </c:pt>
                <c:pt idx="310">
                  <c:v>3.2561495222503602E-2</c:v>
                </c:pt>
                <c:pt idx="311">
                  <c:v>0.53849177850403696</c:v>
                </c:pt>
                <c:pt idx="312">
                  <c:v>0.62136789488856103</c:v>
                </c:pt>
                <c:pt idx="313">
                  <c:v>0.42039958797978</c:v>
                </c:pt>
                <c:pt idx="314">
                  <c:v>5.5205167017025101</c:v>
                </c:pt>
                <c:pt idx="315">
                  <c:v>-6.17738991846618E-2</c:v>
                </c:pt>
                <c:pt idx="316">
                  <c:v>8.0084520537677603E-2</c:v>
                </c:pt>
                <c:pt idx="317">
                  <c:v>1.04885061972505</c:v>
                </c:pt>
                <c:pt idx="318">
                  <c:v>0.52412337187120706</c:v>
                </c:pt>
                <c:pt idx="319">
                  <c:v>1.00198114692829</c:v>
                </c:pt>
                <c:pt idx="320">
                  <c:v>0.83428561356988995</c:v>
                </c:pt>
                <c:pt idx="321">
                  <c:v>4.2968962320420099</c:v>
                </c:pt>
                <c:pt idx="322">
                  <c:v>1.7316337591532101</c:v>
                </c:pt>
                <c:pt idx="323">
                  <c:v>0.19380221761229199</c:v>
                </c:pt>
                <c:pt idx="324">
                  <c:v>-0.25235558791691198</c:v>
                </c:pt>
                <c:pt idx="325">
                  <c:v>-2.11812933710568E-2</c:v>
                </c:pt>
                <c:pt idx="326">
                  <c:v>0.19897561290803001</c:v>
                </c:pt>
                <c:pt idx="327">
                  <c:v>9.6402533078271194E-2</c:v>
                </c:pt>
                <c:pt idx="328">
                  <c:v>3.6141501123414801</c:v>
                </c:pt>
                <c:pt idx="329">
                  <c:v>-1.3736369669663901E-2</c:v>
                </c:pt>
                <c:pt idx="330">
                  <c:v>0.323555222206108</c:v>
                </c:pt>
                <c:pt idx="331">
                  <c:v>1.99328427941789</c:v>
                </c:pt>
                <c:pt idx="332">
                  <c:v>2.08634472581091</c:v>
                </c:pt>
                <c:pt idx="333">
                  <c:v>1.5797533972116899</c:v>
                </c:pt>
                <c:pt idx="334">
                  <c:v>1.22266906413021</c:v>
                </c:pt>
                <c:pt idx="335">
                  <c:v>1.4069094672334199</c:v>
                </c:pt>
                <c:pt idx="336">
                  <c:v>2.2756428226587202</c:v>
                </c:pt>
                <c:pt idx="337">
                  <c:v>0.41786567321634599</c:v>
                </c:pt>
                <c:pt idx="338">
                  <c:v>0.27761294689583799</c:v>
                </c:pt>
                <c:pt idx="339">
                  <c:v>0.23316650442096401</c:v>
                </c:pt>
                <c:pt idx="340">
                  <c:v>0.69162486393914302</c:v>
                </c:pt>
                <c:pt idx="341">
                  <c:v>1.6541641142666801</c:v>
                </c:pt>
                <c:pt idx="342">
                  <c:v>1.0011246130331199</c:v>
                </c:pt>
                <c:pt idx="343">
                  <c:v>2.04233322465803E-2</c:v>
                </c:pt>
                <c:pt idx="344">
                  <c:v>9.7404683320283E-2</c:v>
                </c:pt>
                <c:pt idx="345">
                  <c:v>0.24194358825408499</c:v>
                </c:pt>
                <c:pt idx="346">
                  <c:v>4.4815675656995103E-2</c:v>
                </c:pt>
                <c:pt idx="347">
                  <c:v>1.9094221568529099</c:v>
                </c:pt>
                <c:pt idx="348">
                  <c:v>2.08484599882628</c:v>
                </c:pt>
                <c:pt idx="349">
                  <c:v>1.01662142030076</c:v>
                </c:pt>
                <c:pt idx="350">
                  <c:v>-4.9642362207415601E-2</c:v>
                </c:pt>
                <c:pt idx="351">
                  <c:v>2.5013331423888099</c:v>
                </c:pt>
                <c:pt idx="352">
                  <c:v>-4.1591269453470801E-3</c:v>
                </c:pt>
                <c:pt idx="353">
                  <c:v>1.00381159340974</c:v>
                </c:pt>
                <c:pt idx="354">
                  <c:v>0.82321308243268498</c:v>
                </c:pt>
                <c:pt idx="355">
                  <c:v>0.10192156084969101</c:v>
                </c:pt>
                <c:pt idx="356">
                  <c:v>0.26053575929862699</c:v>
                </c:pt>
                <c:pt idx="357">
                  <c:v>0.29543106594225399</c:v>
                </c:pt>
                <c:pt idx="358">
                  <c:v>8.5390741523299896E-2</c:v>
                </c:pt>
                <c:pt idx="359">
                  <c:v>5.2975216304032404</c:v>
                </c:pt>
                <c:pt idx="360">
                  <c:v>1.9033824965013899</c:v>
                </c:pt>
                <c:pt idx="361">
                  <c:v>4.7592655942253304</c:v>
                </c:pt>
                <c:pt idx="362">
                  <c:v>-9.7186035270887094E-2</c:v>
                </c:pt>
                <c:pt idx="363">
                  <c:v>0.81504748581907405</c:v>
                </c:pt>
                <c:pt idx="364">
                  <c:v>4.7211751457019099E-2</c:v>
                </c:pt>
                <c:pt idx="365">
                  <c:v>0.119883062685626</c:v>
                </c:pt>
                <c:pt idx="366">
                  <c:v>-7.3192638072036006E-2</c:v>
                </c:pt>
                <c:pt idx="367">
                  <c:v>0.83394024104239695</c:v>
                </c:pt>
                <c:pt idx="368">
                  <c:v>0.232510399439249</c:v>
                </c:pt>
                <c:pt idx="369">
                  <c:v>-0.44439785305122698</c:v>
                </c:pt>
                <c:pt idx="370">
                  <c:v>-1.63740146416398E-2</c:v>
                </c:pt>
                <c:pt idx="371">
                  <c:v>-0.14471393876886801</c:v>
                </c:pt>
                <c:pt idx="372">
                  <c:v>0.40002891382318101</c:v>
                </c:pt>
                <c:pt idx="373">
                  <c:v>1.3510807388430499</c:v>
                </c:pt>
                <c:pt idx="374">
                  <c:v>0.65588554559648804</c:v>
                </c:pt>
                <c:pt idx="375">
                  <c:v>0.22175229139529201</c:v>
                </c:pt>
                <c:pt idx="376">
                  <c:v>5.08987651435723</c:v>
                </c:pt>
                <c:pt idx="377">
                  <c:v>-7.0409433054078501E-3</c:v>
                </c:pt>
                <c:pt idx="378">
                  <c:v>-0.14052270183277099</c:v>
                </c:pt>
                <c:pt idx="379">
                  <c:v>1.8581888944226199</c:v>
                </c:pt>
                <c:pt idx="380">
                  <c:v>0.42498282772995499</c:v>
                </c:pt>
                <c:pt idx="381">
                  <c:v>3.2918617648580799</c:v>
                </c:pt>
                <c:pt idx="382">
                  <c:v>2.2329871513406001</c:v>
                </c:pt>
                <c:pt idx="383">
                  <c:v>1.67876701397074</c:v>
                </c:pt>
                <c:pt idx="384">
                  <c:v>0.44044210474749701</c:v>
                </c:pt>
                <c:pt idx="385">
                  <c:v>1.7735767044692401</c:v>
                </c:pt>
                <c:pt idx="386">
                  <c:v>0.372270918515344</c:v>
                </c:pt>
                <c:pt idx="387">
                  <c:v>0.99010133629438601</c:v>
                </c:pt>
                <c:pt idx="388">
                  <c:v>1.1117564646959901</c:v>
                </c:pt>
                <c:pt idx="389">
                  <c:v>2.9835362230598799</c:v>
                </c:pt>
                <c:pt idx="390">
                  <c:v>1.4742330032759401</c:v>
                </c:pt>
                <c:pt idx="391">
                  <c:v>-4.83909881476835E-2</c:v>
                </c:pt>
                <c:pt idx="392">
                  <c:v>2.3694558354386901</c:v>
                </c:pt>
                <c:pt idx="393">
                  <c:v>0.88981570334201499</c:v>
                </c:pt>
                <c:pt idx="394">
                  <c:v>0.76538336442112098</c:v>
                </c:pt>
                <c:pt idx="395">
                  <c:v>5.4984751726293499</c:v>
                </c:pt>
                <c:pt idx="396">
                  <c:v>1.22786250706252</c:v>
                </c:pt>
                <c:pt idx="397">
                  <c:v>1.3888334941203</c:v>
                </c:pt>
                <c:pt idx="398">
                  <c:v>0.18927595390162699</c:v>
                </c:pt>
                <c:pt idx="399">
                  <c:v>-0.13229483246061499</c:v>
                </c:pt>
                <c:pt idx="400">
                  <c:v>2.3530105823085699E-2</c:v>
                </c:pt>
                <c:pt idx="401">
                  <c:v>-0.21761839521507201</c:v>
                </c:pt>
                <c:pt idx="402">
                  <c:v>-2.1943579103635501E-2</c:v>
                </c:pt>
                <c:pt idx="403">
                  <c:v>1.2530270242789201</c:v>
                </c:pt>
                <c:pt idx="404">
                  <c:v>0.468648585219194</c:v>
                </c:pt>
                <c:pt idx="405">
                  <c:v>2.3383855173515999</c:v>
                </c:pt>
                <c:pt idx="406">
                  <c:v>-3.16484519668618E-2</c:v>
                </c:pt>
                <c:pt idx="407">
                  <c:v>2.6798823241692999</c:v>
                </c:pt>
                <c:pt idx="408">
                  <c:v>0.16762480062197799</c:v>
                </c:pt>
                <c:pt idx="409">
                  <c:v>-8.1413560220528605E-2</c:v>
                </c:pt>
                <c:pt idx="410">
                  <c:v>1.8835268150345601</c:v>
                </c:pt>
                <c:pt idx="411">
                  <c:v>0.43975137055755398</c:v>
                </c:pt>
                <c:pt idx="412">
                  <c:v>1.5804907753181801</c:v>
                </c:pt>
                <c:pt idx="413">
                  <c:v>0.19453611363749401</c:v>
                </c:pt>
                <c:pt idx="414">
                  <c:v>1.17849191465047</c:v>
                </c:pt>
                <c:pt idx="415">
                  <c:v>7.6888782679237</c:v>
                </c:pt>
                <c:pt idx="416">
                  <c:v>0.777284009141326</c:v>
                </c:pt>
                <c:pt idx="417">
                  <c:v>2.4868169153623101</c:v>
                </c:pt>
                <c:pt idx="418">
                  <c:v>1.7624889840293001</c:v>
                </c:pt>
                <c:pt idx="419">
                  <c:v>0.26944509932108301</c:v>
                </c:pt>
                <c:pt idx="420">
                  <c:v>2.0897158699893001</c:v>
                </c:pt>
                <c:pt idx="421">
                  <c:v>9.6205624785248398E-2</c:v>
                </c:pt>
                <c:pt idx="422">
                  <c:v>6.3632547355485694E-2</c:v>
                </c:pt>
                <c:pt idx="423">
                  <c:v>1.6723115451243002E-2</c:v>
                </c:pt>
                <c:pt idx="424">
                  <c:v>0.22480188773043</c:v>
                </c:pt>
                <c:pt idx="425">
                  <c:v>-0.113918043887742</c:v>
                </c:pt>
                <c:pt idx="426">
                  <c:v>0.26917791779588002</c:v>
                </c:pt>
                <c:pt idx="427">
                  <c:v>1.4668011478722101</c:v>
                </c:pt>
                <c:pt idx="428">
                  <c:v>-4.82474671324594E-2</c:v>
                </c:pt>
                <c:pt idx="429">
                  <c:v>0.11866469254022</c:v>
                </c:pt>
                <c:pt idx="430">
                  <c:v>0.12081121077332101</c:v>
                </c:pt>
                <c:pt idx="431">
                  <c:v>3.18440588963256</c:v>
                </c:pt>
                <c:pt idx="432">
                  <c:v>2.52864165620896</c:v>
                </c:pt>
                <c:pt idx="433">
                  <c:v>2.3729700056583898</c:v>
                </c:pt>
                <c:pt idx="434">
                  <c:v>0.64434391213304598</c:v>
                </c:pt>
                <c:pt idx="435">
                  <c:v>1.4514788059585999</c:v>
                </c:pt>
                <c:pt idx="436">
                  <c:v>-9.2808974418463492E-3</c:v>
                </c:pt>
                <c:pt idx="437">
                  <c:v>0.38856342740451399</c:v>
                </c:pt>
                <c:pt idx="438">
                  <c:v>9.0240234107691799E-3</c:v>
                </c:pt>
                <c:pt idx="439">
                  <c:v>0.41420486643019699</c:v>
                </c:pt>
                <c:pt idx="440">
                  <c:v>2.05019919593755E-2</c:v>
                </c:pt>
                <c:pt idx="441">
                  <c:v>-2.4248677379411599E-2</c:v>
                </c:pt>
                <c:pt idx="442">
                  <c:v>0.73850935351318603</c:v>
                </c:pt>
                <c:pt idx="443">
                  <c:v>5.1614986168056598E-2</c:v>
                </c:pt>
                <c:pt idx="444">
                  <c:v>-0.110334217516108</c:v>
                </c:pt>
                <c:pt idx="445">
                  <c:v>1.6133528365711101</c:v>
                </c:pt>
                <c:pt idx="446">
                  <c:v>-0.12338963533920801</c:v>
                </c:pt>
                <c:pt idx="447">
                  <c:v>2.0462574689413802</c:v>
                </c:pt>
                <c:pt idx="448">
                  <c:v>-3.1798564827036101E-2</c:v>
                </c:pt>
                <c:pt idx="449">
                  <c:v>1.30352167855709</c:v>
                </c:pt>
                <c:pt idx="450">
                  <c:v>4.5940810593950303</c:v>
                </c:pt>
                <c:pt idx="451">
                  <c:v>2.6829406290325699</c:v>
                </c:pt>
                <c:pt idx="452">
                  <c:v>-0.13828213541467799</c:v>
                </c:pt>
                <c:pt idx="453">
                  <c:v>0.36632822153077699</c:v>
                </c:pt>
                <c:pt idx="454">
                  <c:v>2.6034755634920699E-2</c:v>
                </c:pt>
                <c:pt idx="455">
                  <c:v>2.31317892907912</c:v>
                </c:pt>
                <c:pt idx="456">
                  <c:v>2.7741163301813501</c:v>
                </c:pt>
                <c:pt idx="457">
                  <c:v>3.8829416623732298</c:v>
                </c:pt>
                <c:pt idx="458">
                  <c:v>-9.4750985989361103E-3</c:v>
                </c:pt>
                <c:pt idx="459">
                  <c:v>-7.0261766571257905E-2</c:v>
                </c:pt>
                <c:pt idx="460">
                  <c:v>0.66879292694069303</c:v>
                </c:pt>
                <c:pt idx="461">
                  <c:v>2.3827362606197799</c:v>
                </c:pt>
                <c:pt idx="462">
                  <c:v>2.2430346843287601</c:v>
                </c:pt>
                <c:pt idx="463">
                  <c:v>0.62404640779863396</c:v>
                </c:pt>
                <c:pt idx="464">
                  <c:v>6.50302851469083</c:v>
                </c:pt>
                <c:pt idx="465">
                  <c:v>0.101913473593622</c:v>
                </c:pt>
                <c:pt idx="466">
                  <c:v>0.28636884421832198</c:v>
                </c:pt>
                <c:pt idx="467">
                  <c:v>0.87869099539686601</c:v>
                </c:pt>
                <c:pt idx="468">
                  <c:v>7.2825985114340699E-2</c:v>
                </c:pt>
                <c:pt idx="469">
                  <c:v>2.6143383161704601</c:v>
                </c:pt>
                <c:pt idx="470">
                  <c:v>0.36145509757479599</c:v>
                </c:pt>
                <c:pt idx="471">
                  <c:v>1.92250718194598</c:v>
                </c:pt>
                <c:pt idx="472">
                  <c:v>1.03586393564401</c:v>
                </c:pt>
                <c:pt idx="473">
                  <c:v>0.41310194063349398</c:v>
                </c:pt>
                <c:pt idx="474">
                  <c:v>7.1757461061011399E-2</c:v>
                </c:pt>
                <c:pt idx="475">
                  <c:v>0.34789201303281703</c:v>
                </c:pt>
                <c:pt idx="476">
                  <c:v>2.18187450033966</c:v>
                </c:pt>
                <c:pt idx="477">
                  <c:v>-0.12607576135934101</c:v>
                </c:pt>
                <c:pt idx="478">
                  <c:v>6.8659900162136699E-3</c:v>
                </c:pt>
                <c:pt idx="479">
                  <c:v>0.19713393185939199</c:v>
                </c:pt>
                <c:pt idx="480">
                  <c:v>0.47260219234411899</c:v>
                </c:pt>
                <c:pt idx="481">
                  <c:v>1.0573080829636301</c:v>
                </c:pt>
                <c:pt idx="482">
                  <c:v>0.107324784184762</c:v>
                </c:pt>
                <c:pt idx="483">
                  <c:v>2.1442390599461398</c:v>
                </c:pt>
                <c:pt idx="484">
                  <c:v>-0.15844989413559801</c:v>
                </c:pt>
                <c:pt idx="485">
                  <c:v>0.60761805541251601</c:v>
                </c:pt>
                <c:pt idx="486">
                  <c:v>2.2078330738997201</c:v>
                </c:pt>
                <c:pt idx="487">
                  <c:v>-4.3118579973588901E-2</c:v>
                </c:pt>
                <c:pt idx="488">
                  <c:v>-0.174590142618819</c:v>
                </c:pt>
                <c:pt idx="489">
                  <c:v>0.46729701237013099</c:v>
                </c:pt>
                <c:pt idx="490">
                  <c:v>-7.5308768392235104E-2</c:v>
                </c:pt>
                <c:pt idx="491">
                  <c:v>0.420922933760985</c:v>
                </c:pt>
                <c:pt idx="492">
                  <c:v>1.6585219277963099</c:v>
                </c:pt>
                <c:pt idx="493">
                  <c:v>0.73431919897676401</c:v>
                </c:pt>
                <c:pt idx="494">
                  <c:v>0.86607042185014005</c:v>
                </c:pt>
                <c:pt idx="495">
                  <c:v>1.0042631774340101</c:v>
                </c:pt>
                <c:pt idx="496">
                  <c:v>-7.0361835219354796E-2</c:v>
                </c:pt>
                <c:pt idx="497">
                  <c:v>1.8516611013214901</c:v>
                </c:pt>
                <c:pt idx="498">
                  <c:v>2.2362008655723602</c:v>
                </c:pt>
                <c:pt idx="499">
                  <c:v>0.64536579087982904</c:v>
                </c:pt>
                <c:pt idx="500">
                  <c:v>2.86136515115719</c:v>
                </c:pt>
                <c:pt idx="501">
                  <c:v>2.9419151339958098</c:v>
                </c:pt>
                <c:pt idx="502">
                  <c:v>2.3022147618467201</c:v>
                </c:pt>
                <c:pt idx="503">
                  <c:v>-0.13710301137473399</c:v>
                </c:pt>
                <c:pt idx="504">
                  <c:v>4.4334654478268103</c:v>
                </c:pt>
                <c:pt idx="505">
                  <c:v>4.9757528448922796</c:v>
                </c:pt>
                <c:pt idx="506">
                  <c:v>0.10775518941104301</c:v>
                </c:pt>
                <c:pt idx="507">
                  <c:v>0.123617570283477</c:v>
                </c:pt>
                <c:pt idx="508">
                  <c:v>-0.30095649608282798</c:v>
                </c:pt>
                <c:pt idx="509">
                  <c:v>0.36445996262423103</c:v>
                </c:pt>
                <c:pt idx="510">
                  <c:v>7.0034747231155103E-2</c:v>
                </c:pt>
                <c:pt idx="511">
                  <c:v>1.0837749310096001</c:v>
                </c:pt>
                <c:pt idx="512">
                  <c:v>0.40467261476795802</c:v>
                </c:pt>
                <c:pt idx="513">
                  <c:v>4.3801153181483601</c:v>
                </c:pt>
                <c:pt idx="514">
                  <c:v>2.03061194144993</c:v>
                </c:pt>
                <c:pt idx="515">
                  <c:v>0.50608394496573295</c:v>
                </c:pt>
                <c:pt idx="516">
                  <c:v>0.48535875647216398</c:v>
                </c:pt>
                <c:pt idx="517">
                  <c:v>1.2359805375933</c:v>
                </c:pt>
                <c:pt idx="518">
                  <c:v>1.39984592641672</c:v>
                </c:pt>
                <c:pt idx="519">
                  <c:v>7.3462995677921699</c:v>
                </c:pt>
                <c:pt idx="520">
                  <c:v>2.8488072829944602</c:v>
                </c:pt>
                <c:pt idx="521">
                  <c:v>1.4152538131076799</c:v>
                </c:pt>
                <c:pt idx="522">
                  <c:v>1.49305994079341</c:v>
                </c:pt>
                <c:pt idx="523">
                  <c:v>1.88213637200683</c:v>
                </c:pt>
                <c:pt idx="524">
                  <c:v>-8.0384337939513897E-2</c:v>
                </c:pt>
                <c:pt idx="525">
                  <c:v>0.81646754677399302</c:v>
                </c:pt>
                <c:pt idx="526">
                  <c:v>4.4137956132039198E-2</c:v>
                </c:pt>
                <c:pt idx="527">
                  <c:v>-9.1241274947181598E-3</c:v>
                </c:pt>
                <c:pt idx="528">
                  <c:v>-0.18805727677659001</c:v>
                </c:pt>
                <c:pt idx="529">
                  <c:v>-0.15805456686240299</c:v>
                </c:pt>
                <c:pt idx="530">
                  <c:v>-1.16294489562772E-2</c:v>
                </c:pt>
                <c:pt idx="531">
                  <c:v>6.1969680746992903</c:v>
                </c:pt>
                <c:pt idx="532">
                  <c:v>2.06985334664195</c:v>
                </c:pt>
                <c:pt idx="533">
                  <c:v>0.27305036537008498</c:v>
                </c:pt>
                <c:pt idx="534">
                  <c:v>3.9919332927314999</c:v>
                </c:pt>
                <c:pt idx="535">
                  <c:v>2.84078846137206E-2</c:v>
                </c:pt>
                <c:pt idx="536">
                  <c:v>0.86666234109706797</c:v>
                </c:pt>
                <c:pt idx="537">
                  <c:v>0.70799267160367996</c:v>
                </c:pt>
                <c:pt idx="538">
                  <c:v>-0.19550847759793399</c:v>
                </c:pt>
                <c:pt idx="539">
                  <c:v>5.0381840953165904</c:v>
                </c:pt>
                <c:pt idx="540">
                  <c:v>0.469995034081227</c:v>
                </c:pt>
                <c:pt idx="541">
                  <c:v>1.3456004497367099E-2</c:v>
                </c:pt>
                <c:pt idx="542">
                  <c:v>1.8344102753142499</c:v>
                </c:pt>
                <c:pt idx="543">
                  <c:v>0.58714077740491899</c:v>
                </c:pt>
                <c:pt idx="544">
                  <c:v>1.9606927420132101</c:v>
                </c:pt>
                <c:pt idx="545">
                  <c:v>3.73183453574979</c:v>
                </c:pt>
                <c:pt idx="546">
                  <c:v>0.36244274279379302</c:v>
                </c:pt>
                <c:pt idx="547">
                  <c:v>7.1024918577847904</c:v>
                </c:pt>
                <c:pt idx="548">
                  <c:v>4.4634049090752299</c:v>
                </c:pt>
                <c:pt idx="549">
                  <c:v>1.1280111455600701</c:v>
                </c:pt>
                <c:pt idx="550">
                  <c:v>2.4728557416482801</c:v>
                </c:pt>
                <c:pt idx="551">
                  <c:v>9.7080157554836899E-2</c:v>
                </c:pt>
                <c:pt idx="552">
                  <c:v>3.4718365772854902</c:v>
                </c:pt>
                <c:pt idx="553">
                  <c:v>1.3504334833231799</c:v>
                </c:pt>
                <c:pt idx="554">
                  <c:v>3.0012667251461602</c:v>
                </c:pt>
                <c:pt idx="555">
                  <c:v>2.7385652555361002</c:v>
                </c:pt>
                <c:pt idx="556">
                  <c:v>0.50519203898823695</c:v>
                </c:pt>
                <c:pt idx="557">
                  <c:v>0.29965266121867701</c:v>
                </c:pt>
                <c:pt idx="558">
                  <c:v>1.36843699643119</c:v>
                </c:pt>
                <c:pt idx="559">
                  <c:v>7.5919806345816001</c:v>
                </c:pt>
                <c:pt idx="560">
                  <c:v>0.79435010372423998</c:v>
                </c:pt>
                <c:pt idx="561">
                  <c:v>2.8330719698413498</c:v>
                </c:pt>
                <c:pt idx="562">
                  <c:v>3.4887601890040201</c:v>
                </c:pt>
                <c:pt idx="563">
                  <c:v>2.0977005089035599</c:v>
                </c:pt>
                <c:pt idx="564">
                  <c:v>0.954324236708882</c:v>
                </c:pt>
                <c:pt idx="565">
                  <c:v>0.53851996646962597</c:v>
                </c:pt>
                <c:pt idx="566">
                  <c:v>-7.6097609787450393E-2</c:v>
                </c:pt>
                <c:pt idx="567">
                  <c:v>0.91915973005163099</c:v>
                </c:pt>
                <c:pt idx="568">
                  <c:v>0.97851109670894498</c:v>
                </c:pt>
                <c:pt idx="569">
                  <c:v>7.8258651536968404</c:v>
                </c:pt>
                <c:pt idx="570">
                  <c:v>1.6702853965126001</c:v>
                </c:pt>
                <c:pt idx="571">
                  <c:v>2.0867908597131302</c:v>
                </c:pt>
                <c:pt idx="572">
                  <c:v>2.20396116104958</c:v>
                </c:pt>
                <c:pt idx="573">
                  <c:v>0.93025372855336297</c:v>
                </c:pt>
                <c:pt idx="574">
                  <c:v>2.6960856953513699</c:v>
                </c:pt>
                <c:pt idx="575">
                  <c:v>1.9460084758292799</c:v>
                </c:pt>
                <c:pt idx="576">
                  <c:v>1.7924147381845501</c:v>
                </c:pt>
                <c:pt idx="577">
                  <c:v>0.36617123543762198</c:v>
                </c:pt>
                <c:pt idx="578">
                  <c:v>8.2322481019299606E-2</c:v>
                </c:pt>
                <c:pt idx="579">
                  <c:v>2.2338151180858001</c:v>
                </c:pt>
                <c:pt idx="580">
                  <c:v>2.5618068049158</c:v>
                </c:pt>
                <c:pt idx="581">
                  <c:v>0.16392925786881099</c:v>
                </c:pt>
                <c:pt idx="582">
                  <c:v>0.45106933251815801</c:v>
                </c:pt>
                <c:pt idx="583">
                  <c:v>3.1039363000799298</c:v>
                </c:pt>
                <c:pt idx="584">
                  <c:v>0.821629470817406</c:v>
                </c:pt>
                <c:pt idx="585">
                  <c:v>2.1500575535529798</c:v>
                </c:pt>
                <c:pt idx="586">
                  <c:v>1.0823709711949401</c:v>
                </c:pt>
                <c:pt idx="587">
                  <c:v>8.0778816925722605</c:v>
                </c:pt>
                <c:pt idx="588">
                  <c:v>8.7515981488465897</c:v>
                </c:pt>
                <c:pt idx="589">
                  <c:v>4.1769963092670999</c:v>
                </c:pt>
                <c:pt idx="590">
                  <c:v>0.58672570071077801</c:v>
                </c:pt>
                <c:pt idx="591">
                  <c:v>1.6082933784456901</c:v>
                </c:pt>
                <c:pt idx="592">
                  <c:v>0.41096954242314998</c:v>
                </c:pt>
                <c:pt idx="593">
                  <c:v>2.76063407040699</c:v>
                </c:pt>
                <c:pt idx="594">
                  <c:v>3.80462713442556</c:v>
                </c:pt>
                <c:pt idx="595">
                  <c:v>3.3626147085297799</c:v>
                </c:pt>
                <c:pt idx="596">
                  <c:v>0.867894531573283</c:v>
                </c:pt>
                <c:pt idx="597">
                  <c:v>7.8443756149410293E-3</c:v>
                </c:pt>
                <c:pt idx="598">
                  <c:v>0.63206653035445404</c:v>
                </c:pt>
                <c:pt idx="599">
                  <c:v>2.0403064303175298</c:v>
                </c:pt>
                <c:pt idx="600">
                  <c:v>2.4348094662824602</c:v>
                </c:pt>
                <c:pt idx="601">
                  <c:v>2.5149144589984598</c:v>
                </c:pt>
                <c:pt idx="602">
                  <c:v>0.97222274036345502</c:v>
                </c:pt>
                <c:pt idx="603">
                  <c:v>5.0374413467279098</c:v>
                </c:pt>
                <c:pt idx="604">
                  <c:v>0.47799846926002398</c:v>
                </c:pt>
                <c:pt idx="605">
                  <c:v>0.58079078591991895</c:v>
                </c:pt>
                <c:pt idx="606">
                  <c:v>0.69468492012358096</c:v>
                </c:pt>
                <c:pt idx="607">
                  <c:v>-0.75917252085466602</c:v>
                </c:pt>
                <c:pt idx="608">
                  <c:v>1.0049037183221701</c:v>
                </c:pt>
                <c:pt idx="609">
                  <c:v>1.6063050605232501</c:v>
                </c:pt>
                <c:pt idx="610">
                  <c:v>2.60428630886544</c:v>
                </c:pt>
                <c:pt idx="611">
                  <c:v>1.0054220144393899</c:v>
                </c:pt>
                <c:pt idx="612">
                  <c:v>0.59504700556068402</c:v>
                </c:pt>
                <c:pt idx="613">
                  <c:v>3.1710884809720699</c:v>
                </c:pt>
                <c:pt idx="614">
                  <c:v>0.24849658920574799</c:v>
                </c:pt>
                <c:pt idx="615">
                  <c:v>5.3409296926727903</c:v>
                </c:pt>
                <c:pt idx="616">
                  <c:v>4.4435891500774902</c:v>
                </c:pt>
                <c:pt idx="617">
                  <c:v>-0.22856391861060499</c:v>
                </c:pt>
                <c:pt idx="618">
                  <c:v>-0.24285942542446101</c:v>
                </c:pt>
                <c:pt idx="619">
                  <c:v>-3.9496654372202802E-2</c:v>
                </c:pt>
                <c:pt idx="620">
                  <c:v>-0.14124750715320999</c:v>
                </c:pt>
                <c:pt idx="621">
                  <c:v>4.0365616924541999E-2</c:v>
                </c:pt>
                <c:pt idx="622">
                  <c:v>1.5118558651318099</c:v>
                </c:pt>
                <c:pt idx="623">
                  <c:v>-0.19912197453841299</c:v>
                </c:pt>
                <c:pt idx="624">
                  <c:v>1.6452772418723101</c:v>
                </c:pt>
                <c:pt idx="625">
                  <c:v>0.61777679668581098</c:v>
                </c:pt>
                <c:pt idx="626">
                  <c:v>0.62378050572937904</c:v>
                </c:pt>
                <c:pt idx="627">
                  <c:v>2.1940121834711901</c:v>
                </c:pt>
                <c:pt idx="628">
                  <c:v>1.6568582968121699</c:v>
                </c:pt>
                <c:pt idx="629">
                  <c:v>0.61344279315969197</c:v>
                </c:pt>
                <c:pt idx="630">
                  <c:v>2.7464772144305298</c:v>
                </c:pt>
                <c:pt idx="631">
                  <c:v>2.75885654707883</c:v>
                </c:pt>
                <c:pt idx="632">
                  <c:v>-3.0417932820932599E-3</c:v>
                </c:pt>
                <c:pt idx="633">
                  <c:v>3.1349260207769598</c:v>
                </c:pt>
                <c:pt idx="634">
                  <c:v>4.42083989135359</c:v>
                </c:pt>
                <c:pt idx="635">
                  <c:v>3.93937250102916</c:v>
                </c:pt>
                <c:pt idx="636">
                  <c:v>1.0809588162302699</c:v>
                </c:pt>
                <c:pt idx="637">
                  <c:v>1.6771777999947499</c:v>
                </c:pt>
                <c:pt idx="638">
                  <c:v>2.7151384035588499</c:v>
                </c:pt>
                <c:pt idx="639">
                  <c:v>1.18389858909755</c:v>
                </c:pt>
                <c:pt idx="640">
                  <c:v>-5.6098442776061998E-2</c:v>
                </c:pt>
                <c:pt idx="641">
                  <c:v>1.5680354639264201E-2</c:v>
                </c:pt>
                <c:pt idx="642">
                  <c:v>6.3631173377148897</c:v>
                </c:pt>
                <c:pt idx="643">
                  <c:v>4.1723052150703897E-2</c:v>
                </c:pt>
                <c:pt idx="644">
                  <c:v>1.29649797883469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46-4B34-8E01-082FEEB5B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77584"/>
        <c:axId val="682182160"/>
      </c:scatterChart>
      <c:valAx>
        <c:axId val="68217758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2160"/>
        <c:crosses val="autoZero"/>
        <c:crossBetween val="midCat"/>
        <c:majorUnit val="1"/>
      </c:valAx>
      <c:valAx>
        <c:axId val="68218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77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2074749622393981"/>
          <c:y val="5.04469394536851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3496539174503837E-2"/>
          <c:y val="0.15773361267324831"/>
          <c:w val="0.88401965952959971"/>
          <c:h val="0.7376912849413825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grupo_pop_graficos!$L$3</c:f>
              <c:strCache>
                <c:ptCount val="1"/>
                <c:pt idx="0">
                  <c:v>var_perc_sim_nota_X_matriculas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grupo_pop_graficos!$L$4:$L$648</c:f>
              <c:numCache>
                <c:formatCode>General</c:formatCode>
                <c:ptCount val="645"/>
                <c:pt idx="0">
                  <c:v>0.11422263459764</c:v>
                </c:pt>
                <c:pt idx="1">
                  <c:v>3.9732669310866199E-2</c:v>
                </c:pt>
                <c:pt idx="2">
                  <c:v>-6.3373882516144106E-2</c:v>
                </c:pt>
                <c:pt idx="3">
                  <c:v>9.9868407808633894E-4</c:v>
                </c:pt>
                <c:pt idx="4">
                  <c:v>-2.7461803491835201E-2</c:v>
                </c:pt>
                <c:pt idx="5">
                  <c:v>0.10466052037783</c:v>
                </c:pt>
                <c:pt idx="6">
                  <c:v>7.5724767958166406E-2</c:v>
                </c:pt>
                <c:pt idx="7">
                  <c:v>0.15891665812799999</c:v>
                </c:pt>
                <c:pt idx="8">
                  <c:v>0.27474816226345999</c:v>
                </c:pt>
                <c:pt idx="9">
                  <c:v>3.7446558931156998E-3</c:v>
                </c:pt>
                <c:pt idx="10">
                  <c:v>9.9073396158460992E-3</c:v>
                </c:pt>
                <c:pt idx="11">
                  <c:v>4.2677868142959402E-2</c:v>
                </c:pt>
                <c:pt idx="12">
                  <c:v>-2.8153957113901298E-2</c:v>
                </c:pt>
                <c:pt idx="13">
                  <c:v>-3.1429790012606198E-3</c:v>
                </c:pt>
                <c:pt idx="14">
                  <c:v>-8.1528020962729E-3</c:v>
                </c:pt>
                <c:pt idx="15">
                  <c:v>0.28287105350913599</c:v>
                </c:pt>
                <c:pt idx="16">
                  <c:v>0.13103876223261801</c:v>
                </c:pt>
                <c:pt idx="17">
                  <c:v>2.2695897545041199E-2</c:v>
                </c:pt>
                <c:pt idx="18">
                  <c:v>1.2334716855317399E-2</c:v>
                </c:pt>
                <c:pt idx="19">
                  <c:v>9.1708996000445603E-2</c:v>
                </c:pt>
                <c:pt idx="20">
                  <c:v>0.12119279253795499</c:v>
                </c:pt>
                <c:pt idx="21">
                  <c:v>5.8148038444221497E-3</c:v>
                </c:pt>
                <c:pt idx="22">
                  <c:v>-5.7770784765330499E-2</c:v>
                </c:pt>
                <c:pt idx="23">
                  <c:v>0.13812289651072601</c:v>
                </c:pt>
                <c:pt idx="24">
                  <c:v>0.127526395899143</c:v>
                </c:pt>
                <c:pt idx="25">
                  <c:v>4.6313181055117801E-2</c:v>
                </c:pt>
                <c:pt idx="26">
                  <c:v>8.87281810076153E-2</c:v>
                </c:pt>
                <c:pt idx="27">
                  <c:v>0.13454959308301001</c:v>
                </c:pt>
                <c:pt idx="28">
                  <c:v>0.22033615913632801</c:v>
                </c:pt>
                <c:pt idx="29">
                  <c:v>3.9718132457456597E-2</c:v>
                </c:pt>
                <c:pt idx="30">
                  <c:v>-2.6690074825639998E-2</c:v>
                </c:pt>
                <c:pt idx="31">
                  <c:v>-9.1007546059169494E-3</c:v>
                </c:pt>
                <c:pt idx="32">
                  <c:v>0.187292956883787</c:v>
                </c:pt>
                <c:pt idx="33">
                  <c:v>0.34267443469728298</c:v>
                </c:pt>
                <c:pt idx="34">
                  <c:v>0.12978336157694201</c:v>
                </c:pt>
                <c:pt idx="35">
                  <c:v>5.2959099263027699E-2</c:v>
                </c:pt>
                <c:pt idx="36">
                  <c:v>0.30946915873849001</c:v>
                </c:pt>
                <c:pt idx="37">
                  <c:v>0.36991424220247499</c:v>
                </c:pt>
                <c:pt idx="38">
                  <c:v>0.380635462705326</c:v>
                </c:pt>
                <c:pt idx="39">
                  <c:v>0.18112752657839801</c:v>
                </c:pt>
                <c:pt idx="40">
                  <c:v>-1.7416267859801202E-2</c:v>
                </c:pt>
                <c:pt idx="41">
                  <c:v>0.13334128449800001</c:v>
                </c:pt>
                <c:pt idx="42">
                  <c:v>7.4294061337372902E-2</c:v>
                </c:pt>
                <c:pt idx="43">
                  <c:v>0.13994280201417</c:v>
                </c:pt>
                <c:pt idx="44">
                  <c:v>-8.1927102476807401E-2</c:v>
                </c:pt>
                <c:pt idx="45">
                  <c:v>-4.1237882755156399E-2</c:v>
                </c:pt>
                <c:pt idx="46">
                  <c:v>0.15798628500133699</c:v>
                </c:pt>
                <c:pt idx="47">
                  <c:v>0.45723199052896302</c:v>
                </c:pt>
                <c:pt idx="48">
                  <c:v>0.19863666665183499</c:v>
                </c:pt>
                <c:pt idx="49">
                  <c:v>9.9826676528341096E-2</c:v>
                </c:pt>
                <c:pt idx="50">
                  <c:v>0.13229571419813499</c:v>
                </c:pt>
                <c:pt idx="51">
                  <c:v>9.0665704153089596E-2</c:v>
                </c:pt>
                <c:pt idx="52">
                  <c:v>-1.36254462583117E-2</c:v>
                </c:pt>
                <c:pt idx="53">
                  <c:v>8.0722334575103999E-2</c:v>
                </c:pt>
                <c:pt idx="54">
                  <c:v>3.3118297071780697E-2</c:v>
                </c:pt>
                <c:pt idx="55">
                  <c:v>0.162306068916965</c:v>
                </c:pt>
                <c:pt idx="56">
                  <c:v>2.31979518017882E-2</c:v>
                </c:pt>
                <c:pt idx="57">
                  <c:v>-3.3446857194417999E-2</c:v>
                </c:pt>
                <c:pt idx="58">
                  <c:v>5.5412825310781899E-2</c:v>
                </c:pt>
                <c:pt idx="59">
                  <c:v>-3.3713867462386402E-2</c:v>
                </c:pt>
                <c:pt idx="60">
                  <c:v>6.9965548213309706E-2</c:v>
                </c:pt>
                <c:pt idx="61">
                  <c:v>5.0619837315521603E-2</c:v>
                </c:pt>
                <c:pt idx="62">
                  <c:v>0.32748365509202398</c:v>
                </c:pt>
                <c:pt idx="63">
                  <c:v>8.05157791300916E-2</c:v>
                </c:pt>
                <c:pt idx="64">
                  <c:v>7.5404931335665198E-2</c:v>
                </c:pt>
                <c:pt idx="65">
                  <c:v>-3.5142693505811E-2</c:v>
                </c:pt>
                <c:pt idx="66">
                  <c:v>-7.8251809707208894E-2</c:v>
                </c:pt>
                <c:pt idx="67">
                  <c:v>0.120517844731295</c:v>
                </c:pt>
                <c:pt idx="68">
                  <c:v>0.170112380137941</c:v>
                </c:pt>
                <c:pt idx="69">
                  <c:v>5.6226990808767502E-2</c:v>
                </c:pt>
                <c:pt idx="70">
                  <c:v>-6.9772490493234696E-2</c:v>
                </c:pt>
                <c:pt idx="71">
                  <c:v>2.3519630133571699E-2</c:v>
                </c:pt>
                <c:pt idx="72">
                  <c:v>-2.06591977839602E-2</c:v>
                </c:pt>
                <c:pt idx="73">
                  <c:v>0.19221243735677199</c:v>
                </c:pt>
                <c:pt idx="74">
                  <c:v>0.122266476113661</c:v>
                </c:pt>
                <c:pt idx="75">
                  <c:v>-3.1001987216433501E-2</c:v>
                </c:pt>
                <c:pt idx="76">
                  <c:v>0.129928887532787</c:v>
                </c:pt>
                <c:pt idx="77">
                  <c:v>6.6412309946673395E-2</c:v>
                </c:pt>
                <c:pt idx="78">
                  <c:v>4.0293983416595902E-2</c:v>
                </c:pt>
                <c:pt idx="79">
                  <c:v>3.3900474907964703E-2</c:v>
                </c:pt>
                <c:pt idx="80">
                  <c:v>0.17281732182461801</c:v>
                </c:pt>
                <c:pt idx="81">
                  <c:v>-2.7927502384981501E-3</c:v>
                </c:pt>
                <c:pt idx="82">
                  <c:v>2.60576415047481E-2</c:v>
                </c:pt>
                <c:pt idx="83">
                  <c:v>0.24775502657950799</c:v>
                </c:pt>
                <c:pt idx="84">
                  <c:v>0.27646619915575299</c:v>
                </c:pt>
                <c:pt idx="85">
                  <c:v>9.3656034818581896E-2</c:v>
                </c:pt>
                <c:pt idx="86">
                  <c:v>6.8848041287317405E-2</c:v>
                </c:pt>
                <c:pt idx="87">
                  <c:v>7.68578568426115E-4</c:v>
                </c:pt>
                <c:pt idx="88">
                  <c:v>0.24439619508567401</c:v>
                </c:pt>
                <c:pt idx="89">
                  <c:v>-1.5024174751414401E-2</c:v>
                </c:pt>
                <c:pt idx="90">
                  <c:v>8.1034593761497298E-2</c:v>
                </c:pt>
                <c:pt idx="91">
                  <c:v>0.119647302791324</c:v>
                </c:pt>
                <c:pt idx="92">
                  <c:v>7.0942016011034698E-2</c:v>
                </c:pt>
                <c:pt idx="93">
                  <c:v>9.4387710315798401E-2</c:v>
                </c:pt>
                <c:pt idx="94">
                  <c:v>0.177166808825378</c:v>
                </c:pt>
                <c:pt idx="95">
                  <c:v>-3.4445287322402299E-3</c:v>
                </c:pt>
                <c:pt idx="96">
                  <c:v>8.9430729633274503E-2</c:v>
                </c:pt>
                <c:pt idx="97">
                  <c:v>0.15947017171182201</c:v>
                </c:pt>
                <c:pt idx="98">
                  <c:v>0.27417190718323198</c:v>
                </c:pt>
                <c:pt idx="99">
                  <c:v>0.136439571348317</c:v>
                </c:pt>
                <c:pt idx="100">
                  <c:v>-4.2640285752237701E-3</c:v>
                </c:pt>
                <c:pt idx="101">
                  <c:v>4.2815075784736298E-2</c:v>
                </c:pt>
                <c:pt idx="102">
                  <c:v>-0.105013922139015</c:v>
                </c:pt>
                <c:pt idx="103">
                  <c:v>0.12619819062996501</c:v>
                </c:pt>
                <c:pt idx="104">
                  <c:v>1.7874466458402599E-2</c:v>
                </c:pt>
                <c:pt idx="105">
                  <c:v>8.7954447843367894E-2</c:v>
                </c:pt>
                <c:pt idx="106">
                  <c:v>7.0262956801685497E-2</c:v>
                </c:pt>
                <c:pt idx="107">
                  <c:v>1.3182809722218801E-2</c:v>
                </c:pt>
                <c:pt idx="108">
                  <c:v>0.12510918745814101</c:v>
                </c:pt>
                <c:pt idx="109">
                  <c:v>8.60007117915845E-2</c:v>
                </c:pt>
                <c:pt idx="110">
                  <c:v>-7.5440169985764E-2</c:v>
                </c:pt>
                <c:pt idx="111">
                  <c:v>8.2404615580388106E-3</c:v>
                </c:pt>
                <c:pt idx="112">
                  <c:v>-7.4228539504777799E-2</c:v>
                </c:pt>
                <c:pt idx="113">
                  <c:v>-0.139367200251969</c:v>
                </c:pt>
                <c:pt idx="114">
                  <c:v>0.18257698336082001</c:v>
                </c:pt>
                <c:pt idx="115">
                  <c:v>0.112473493044822</c:v>
                </c:pt>
                <c:pt idx="116">
                  <c:v>4.54824933553808E-2</c:v>
                </c:pt>
                <c:pt idx="117">
                  <c:v>0.12221311003622599</c:v>
                </c:pt>
                <c:pt idx="118">
                  <c:v>0.249257600892755</c:v>
                </c:pt>
                <c:pt idx="119">
                  <c:v>-5.4960700316379903E-2</c:v>
                </c:pt>
                <c:pt idx="120">
                  <c:v>0.18976593214090001</c:v>
                </c:pt>
                <c:pt idx="121">
                  <c:v>1.9080717122275302E-2</c:v>
                </c:pt>
                <c:pt idx="122">
                  <c:v>-5.4069358415424297E-2</c:v>
                </c:pt>
                <c:pt idx="123">
                  <c:v>-0.17437022531045199</c:v>
                </c:pt>
                <c:pt idx="124">
                  <c:v>9.4172690354258695E-3</c:v>
                </c:pt>
                <c:pt idx="125">
                  <c:v>0.24264596022436</c:v>
                </c:pt>
                <c:pt idx="126">
                  <c:v>1.9951622525345901E-2</c:v>
                </c:pt>
                <c:pt idx="127">
                  <c:v>0.18812499683979</c:v>
                </c:pt>
                <c:pt idx="128">
                  <c:v>5.8152361189202299E-2</c:v>
                </c:pt>
                <c:pt idx="129">
                  <c:v>-3.9690102573145501E-2</c:v>
                </c:pt>
                <c:pt idx="130">
                  <c:v>-0.19827879622266201</c:v>
                </c:pt>
                <c:pt idx="131">
                  <c:v>-2.6063235471365499E-2</c:v>
                </c:pt>
                <c:pt idx="132">
                  <c:v>-9.0600141297363698E-2</c:v>
                </c:pt>
                <c:pt idx="133">
                  <c:v>0.18989527066790801</c:v>
                </c:pt>
                <c:pt idx="134">
                  <c:v>-2.2792376494503899E-2</c:v>
                </c:pt>
                <c:pt idx="135">
                  <c:v>0.16435512497197</c:v>
                </c:pt>
                <c:pt idx="136">
                  <c:v>1.7169854087329899E-2</c:v>
                </c:pt>
                <c:pt idx="137">
                  <c:v>0.119978477981717</c:v>
                </c:pt>
                <c:pt idx="138">
                  <c:v>0.30720338889027798</c:v>
                </c:pt>
                <c:pt idx="139">
                  <c:v>-7.1679202370908204E-2</c:v>
                </c:pt>
                <c:pt idx="140">
                  <c:v>3.9305399232391599E-3</c:v>
                </c:pt>
                <c:pt idx="141">
                  <c:v>0.28742455936991101</c:v>
                </c:pt>
                <c:pt idx="142">
                  <c:v>2.736757447559E-2</c:v>
                </c:pt>
                <c:pt idx="143">
                  <c:v>-6.3615282643927504E-2</c:v>
                </c:pt>
                <c:pt idx="144">
                  <c:v>-9.1254081113979299E-2</c:v>
                </c:pt>
                <c:pt idx="145">
                  <c:v>0.20248338570858301</c:v>
                </c:pt>
                <c:pt idx="146">
                  <c:v>9.2724935556116796E-3</c:v>
                </c:pt>
                <c:pt idx="147">
                  <c:v>-0.156327319380174</c:v>
                </c:pt>
                <c:pt idx="148">
                  <c:v>-0.16179200444289499</c:v>
                </c:pt>
                <c:pt idx="149">
                  <c:v>5.0475110978448201E-2</c:v>
                </c:pt>
                <c:pt idx="150">
                  <c:v>-0.37369509776043902</c:v>
                </c:pt>
                <c:pt idx="151">
                  <c:v>-0.120103308815854</c:v>
                </c:pt>
                <c:pt idx="152">
                  <c:v>9.27165490844894E-3</c:v>
                </c:pt>
                <c:pt idx="153">
                  <c:v>-0.137169292820187</c:v>
                </c:pt>
                <c:pt idx="154">
                  <c:v>6.2790227900416995E-2</c:v>
                </c:pt>
                <c:pt idx="155">
                  <c:v>-6.3489716310877506E-2</c:v>
                </c:pt>
                <c:pt idx="156">
                  <c:v>-3.4638194303794501E-2</c:v>
                </c:pt>
                <c:pt idx="157">
                  <c:v>-0.25556945366842898</c:v>
                </c:pt>
                <c:pt idx="158">
                  <c:v>0.250440844888003</c:v>
                </c:pt>
                <c:pt idx="159">
                  <c:v>0.131808418754121</c:v>
                </c:pt>
                <c:pt idx="160">
                  <c:v>1.6064175898579398E-2</c:v>
                </c:pt>
                <c:pt idx="161">
                  <c:v>-4.9471615646223599E-2</c:v>
                </c:pt>
                <c:pt idx="162">
                  <c:v>-0.58816667991749005</c:v>
                </c:pt>
                <c:pt idx="163">
                  <c:v>-2.92227369249346E-2</c:v>
                </c:pt>
                <c:pt idx="164">
                  <c:v>1.20355739807506E-2</c:v>
                </c:pt>
                <c:pt idx="165">
                  <c:v>3.17673079943456E-2</c:v>
                </c:pt>
                <c:pt idx="166">
                  <c:v>2.1199307048496301E-2</c:v>
                </c:pt>
                <c:pt idx="167">
                  <c:v>-5.1683045978131503E-2</c:v>
                </c:pt>
                <c:pt idx="168">
                  <c:v>-7.0133723138681395E-2</c:v>
                </c:pt>
                <c:pt idx="169">
                  <c:v>-2.83337193493798E-2</c:v>
                </c:pt>
                <c:pt idx="170">
                  <c:v>-0.13248129056971</c:v>
                </c:pt>
                <c:pt idx="171">
                  <c:v>0.108671908417746</c:v>
                </c:pt>
                <c:pt idx="172">
                  <c:v>8.0134953562847999E-2</c:v>
                </c:pt>
                <c:pt idx="173">
                  <c:v>0.12820797222796301</c:v>
                </c:pt>
                <c:pt idx="174">
                  <c:v>-0.123356446948066</c:v>
                </c:pt>
                <c:pt idx="175">
                  <c:v>-9.7368094252820697E-2</c:v>
                </c:pt>
                <c:pt idx="176">
                  <c:v>-0.53824994154764205</c:v>
                </c:pt>
                <c:pt idx="177">
                  <c:v>-9.5640837326637501E-2</c:v>
                </c:pt>
                <c:pt idx="178">
                  <c:v>-0.154866107334445</c:v>
                </c:pt>
                <c:pt idx="179">
                  <c:v>6.8224465291171502E-2</c:v>
                </c:pt>
                <c:pt idx="180">
                  <c:v>0.15278538452061</c:v>
                </c:pt>
                <c:pt idx="181">
                  <c:v>-0.36573336641373799</c:v>
                </c:pt>
                <c:pt idx="182">
                  <c:v>7.9568082930186801E-2</c:v>
                </c:pt>
                <c:pt idx="183">
                  <c:v>5.83755994758723E-2</c:v>
                </c:pt>
                <c:pt idx="184">
                  <c:v>-0.18019345473071499</c:v>
                </c:pt>
                <c:pt idx="185">
                  <c:v>4.77281730472933E-2</c:v>
                </c:pt>
                <c:pt idx="186">
                  <c:v>0.175148730126405</c:v>
                </c:pt>
                <c:pt idx="187">
                  <c:v>4.04769412607821E-2</c:v>
                </c:pt>
                <c:pt idx="188">
                  <c:v>7.5084404948782699E-2</c:v>
                </c:pt>
                <c:pt idx="189">
                  <c:v>-0.13096947493039901</c:v>
                </c:pt>
                <c:pt idx="190">
                  <c:v>8.9044604639834699E-2</c:v>
                </c:pt>
                <c:pt idx="191">
                  <c:v>-0.15872272164262899</c:v>
                </c:pt>
                <c:pt idx="192">
                  <c:v>8.8158799203709406E-2</c:v>
                </c:pt>
                <c:pt idx="193">
                  <c:v>-3.2627326528176501E-2</c:v>
                </c:pt>
                <c:pt idx="194">
                  <c:v>2.5777095137838602E-2</c:v>
                </c:pt>
                <c:pt idx="195">
                  <c:v>7.9999938794968903E-2</c:v>
                </c:pt>
                <c:pt idx="196">
                  <c:v>8.0921768219491097E-2</c:v>
                </c:pt>
                <c:pt idx="197">
                  <c:v>-0.131141523935903</c:v>
                </c:pt>
                <c:pt idx="198">
                  <c:v>-0.29850714098803</c:v>
                </c:pt>
                <c:pt idx="199">
                  <c:v>-0.167587350119971</c:v>
                </c:pt>
                <c:pt idx="200">
                  <c:v>-0.18166608866749601</c:v>
                </c:pt>
                <c:pt idx="201">
                  <c:v>0.31899535124088702</c:v>
                </c:pt>
                <c:pt idx="202">
                  <c:v>-1.01306370100818E-2</c:v>
                </c:pt>
                <c:pt idx="203">
                  <c:v>-7.4186852339331893E-2</c:v>
                </c:pt>
                <c:pt idx="204">
                  <c:v>-0.10286159451817201</c:v>
                </c:pt>
                <c:pt idx="205">
                  <c:v>-0.18462754218079699</c:v>
                </c:pt>
                <c:pt idx="206">
                  <c:v>-0.14817473638037701</c:v>
                </c:pt>
                <c:pt idx="207">
                  <c:v>6.3291970601431394E-2</c:v>
                </c:pt>
                <c:pt idx="208">
                  <c:v>3.2529196884888097E-2</c:v>
                </c:pt>
                <c:pt idx="209">
                  <c:v>-6.8586121943680106E-2</c:v>
                </c:pt>
                <c:pt idx="210">
                  <c:v>-0.152940135230163</c:v>
                </c:pt>
                <c:pt idx="211">
                  <c:v>-4.28659235446587E-2</c:v>
                </c:pt>
                <c:pt idx="212">
                  <c:v>1.7417649284761701E-2</c:v>
                </c:pt>
                <c:pt idx="213">
                  <c:v>7.7199636839549602E-3</c:v>
                </c:pt>
                <c:pt idx="214">
                  <c:v>0.203766644398365</c:v>
                </c:pt>
                <c:pt idx="215">
                  <c:v>-0.17537630545723201</c:v>
                </c:pt>
                <c:pt idx="216">
                  <c:v>0.18942952762016399</c:v>
                </c:pt>
                <c:pt idx="217">
                  <c:v>-3.5598347733540703E-2</c:v>
                </c:pt>
                <c:pt idx="218">
                  <c:v>-9.9592109980036203E-2</c:v>
                </c:pt>
                <c:pt idx="219">
                  <c:v>-0.35984747712649201</c:v>
                </c:pt>
                <c:pt idx="220">
                  <c:v>-0.14139141247217701</c:v>
                </c:pt>
                <c:pt idx="221">
                  <c:v>6.4696461849519799E-2</c:v>
                </c:pt>
                <c:pt idx="222">
                  <c:v>-2.7671725483394201E-2</c:v>
                </c:pt>
                <c:pt idx="223">
                  <c:v>-0.13134640641250001</c:v>
                </c:pt>
                <c:pt idx="224">
                  <c:v>-0.41724923678845699</c:v>
                </c:pt>
                <c:pt idx="225">
                  <c:v>-0.368447374047493</c:v>
                </c:pt>
                <c:pt idx="226">
                  <c:v>-7.3451531548751397E-3</c:v>
                </c:pt>
                <c:pt idx="227">
                  <c:v>-5.3640731897032903E-2</c:v>
                </c:pt>
                <c:pt idx="228">
                  <c:v>-0.22460191004171401</c:v>
                </c:pt>
                <c:pt idx="229">
                  <c:v>-4.2492568883365299E-2</c:v>
                </c:pt>
                <c:pt idx="230">
                  <c:v>5.2099317731935796E-3</c:v>
                </c:pt>
                <c:pt idx="231">
                  <c:v>0.25523383620278001</c:v>
                </c:pt>
                <c:pt idx="232">
                  <c:v>-6.9952606504990605E-2</c:v>
                </c:pt>
                <c:pt idx="233">
                  <c:v>0.145217271894683</c:v>
                </c:pt>
                <c:pt idx="234">
                  <c:v>0.22873771599227599</c:v>
                </c:pt>
                <c:pt idx="235">
                  <c:v>1.43621845147071E-2</c:v>
                </c:pt>
                <c:pt idx="236">
                  <c:v>-4.9723616505752601E-3</c:v>
                </c:pt>
                <c:pt idx="237">
                  <c:v>7.2248159576842302E-2</c:v>
                </c:pt>
                <c:pt idx="238">
                  <c:v>-0.24742958268043699</c:v>
                </c:pt>
                <c:pt idx="239">
                  <c:v>-6.2237557329039198E-2</c:v>
                </c:pt>
                <c:pt idx="240">
                  <c:v>-0.32249180218381701</c:v>
                </c:pt>
                <c:pt idx="241">
                  <c:v>-4.0146394775893997E-2</c:v>
                </c:pt>
                <c:pt idx="242">
                  <c:v>2.27041508259106E-2</c:v>
                </c:pt>
                <c:pt idx="243">
                  <c:v>-0.100597169887673</c:v>
                </c:pt>
                <c:pt idx="244">
                  <c:v>0.119740195900849</c:v>
                </c:pt>
                <c:pt idx="245">
                  <c:v>-0.12532821879585601</c:v>
                </c:pt>
                <c:pt idx="246">
                  <c:v>2.4445497388505901E-2</c:v>
                </c:pt>
                <c:pt idx="247">
                  <c:v>0.35053294359488602</c:v>
                </c:pt>
                <c:pt idx="248">
                  <c:v>0.15725659661424399</c:v>
                </c:pt>
                <c:pt idx="249">
                  <c:v>-0.16529197415977401</c:v>
                </c:pt>
                <c:pt idx="250">
                  <c:v>-1.5498398067601501E-2</c:v>
                </c:pt>
                <c:pt idx="251">
                  <c:v>3.6887114879045897E-2</c:v>
                </c:pt>
                <c:pt idx="252">
                  <c:v>-0.28179893167588699</c:v>
                </c:pt>
                <c:pt idx="253">
                  <c:v>-4.9412739594346299E-2</c:v>
                </c:pt>
                <c:pt idx="254">
                  <c:v>0.13134774657881099</c:v>
                </c:pt>
                <c:pt idx="255">
                  <c:v>4.6004741840227598E-2</c:v>
                </c:pt>
                <c:pt idx="256">
                  <c:v>0.24867705277834401</c:v>
                </c:pt>
                <c:pt idx="257">
                  <c:v>7.2079762868884997E-2</c:v>
                </c:pt>
                <c:pt idx="258">
                  <c:v>-4.4333138045145097E-2</c:v>
                </c:pt>
                <c:pt idx="259">
                  <c:v>-0.22450379975547899</c:v>
                </c:pt>
                <c:pt idx="260">
                  <c:v>-5.5168862758738703E-2</c:v>
                </c:pt>
                <c:pt idx="261">
                  <c:v>2.1496959738272401E-2</c:v>
                </c:pt>
                <c:pt idx="262">
                  <c:v>-5.5785852355686602E-2</c:v>
                </c:pt>
                <c:pt idx="263">
                  <c:v>-0.15848534095373901</c:v>
                </c:pt>
                <c:pt idx="264">
                  <c:v>-0.172413367044565</c:v>
                </c:pt>
                <c:pt idx="265">
                  <c:v>0.15364970766916</c:v>
                </c:pt>
                <c:pt idx="266">
                  <c:v>-0.40791468099683997</c:v>
                </c:pt>
                <c:pt idx="267">
                  <c:v>-0.19569933919369401</c:v>
                </c:pt>
                <c:pt idx="268">
                  <c:v>-0.44266576822657</c:v>
                </c:pt>
                <c:pt idx="269">
                  <c:v>-0.136359120576175</c:v>
                </c:pt>
                <c:pt idx="270">
                  <c:v>-0.37487133841630998</c:v>
                </c:pt>
                <c:pt idx="271">
                  <c:v>-0.236893154292171</c:v>
                </c:pt>
                <c:pt idx="272">
                  <c:v>4.0430746439218998E-2</c:v>
                </c:pt>
                <c:pt idx="273">
                  <c:v>-0.35142964112000002</c:v>
                </c:pt>
                <c:pt idx="274">
                  <c:v>-4.8000980261942404E-3</c:v>
                </c:pt>
                <c:pt idx="275">
                  <c:v>-0.536753842424746</c:v>
                </c:pt>
                <c:pt idx="276">
                  <c:v>0.245395189410026</c:v>
                </c:pt>
                <c:pt idx="277">
                  <c:v>-0.36986243268846197</c:v>
                </c:pt>
                <c:pt idx="278">
                  <c:v>-0.16130262412745799</c:v>
                </c:pt>
                <c:pt idx="279">
                  <c:v>-0.117896582435667</c:v>
                </c:pt>
                <c:pt idx="280">
                  <c:v>4.9853325474543797E-2</c:v>
                </c:pt>
                <c:pt idx="281">
                  <c:v>0.132333366047478</c:v>
                </c:pt>
                <c:pt idx="282">
                  <c:v>-0.13037798404496501</c:v>
                </c:pt>
                <c:pt idx="283">
                  <c:v>-7.5174721427541003E-2</c:v>
                </c:pt>
                <c:pt idx="284">
                  <c:v>-0.23489418139016999</c:v>
                </c:pt>
                <c:pt idx="285">
                  <c:v>-0.19444452708712701</c:v>
                </c:pt>
                <c:pt idx="286">
                  <c:v>-7.3091067392096901E-3</c:v>
                </c:pt>
                <c:pt idx="287">
                  <c:v>-0.63248528746268395</c:v>
                </c:pt>
                <c:pt idx="288">
                  <c:v>8.0654888277354606E-2</c:v>
                </c:pt>
                <c:pt idx="289">
                  <c:v>-0.113878388404817</c:v>
                </c:pt>
                <c:pt idx="290">
                  <c:v>3.1121275290894201E-2</c:v>
                </c:pt>
                <c:pt idx="291">
                  <c:v>-0.56698727912777902</c:v>
                </c:pt>
                <c:pt idx="292">
                  <c:v>-0.115613935598339</c:v>
                </c:pt>
                <c:pt idx="293">
                  <c:v>-0.25144949617513801</c:v>
                </c:pt>
                <c:pt idx="294">
                  <c:v>-0.2730012551564</c:v>
                </c:pt>
                <c:pt idx="295">
                  <c:v>-0.49113432887475</c:v>
                </c:pt>
                <c:pt idx="296">
                  <c:v>-0.225431985142068</c:v>
                </c:pt>
                <c:pt idx="297">
                  <c:v>-7.7510579590392495E-2</c:v>
                </c:pt>
                <c:pt idx="298">
                  <c:v>-1.40872483802308E-2</c:v>
                </c:pt>
                <c:pt idx="299">
                  <c:v>-0.28679785066455299</c:v>
                </c:pt>
                <c:pt idx="300">
                  <c:v>-0.19001061521892099</c:v>
                </c:pt>
                <c:pt idx="301">
                  <c:v>-0.22379992463349799</c:v>
                </c:pt>
                <c:pt idx="302">
                  <c:v>4.60056914616973E-2</c:v>
                </c:pt>
                <c:pt idx="303">
                  <c:v>-0.22051103633717301</c:v>
                </c:pt>
                <c:pt idx="304">
                  <c:v>0.118849177439595</c:v>
                </c:pt>
                <c:pt idx="305">
                  <c:v>-0.31440206132217302</c:v>
                </c:pt>
                <c:pt idx="306">
                  <c:v>-0.171984935476684</c:v>
                </c:pt>
                <c:pt idx="307">
                  <c:v>-2.143775043776E-2</c:v>
                </c:pt>
                <c:pt idx="308">
                  <c:v>-0.11406679240479101</c:v>
                </c:pt>
                <c:pt idx="309">
                  <c:v>-0.20836879515047099</c:v>
                </c:pt>
                <c:pt idx="310">
                  <c:v>-3.8294923113368802E-2</c:v>
                </c:pt>
                <c:pt idx="311">
                  <c:v>-0.177421290367829</c:v>
                </c:pt>
                <c:pt idx="312">
                  <c:v>-7.7650349604746705E-2</c:v>
                </c:pt>
                <c:pt idx="313">
                  <c:v>0.104250840507286</c:v>
                </c:pt>
                <c:pt idx="314">
                  <c:v>-0.172645085025522</c:v>
                </c:pt>
                <c:pt idx="315">
                  <c:v>-0.202546516481307</c:v>
                </c:pt>
                <c:pt idx="316">
                  <c:v>-0.115287627608452</c:v>
                </c:pt>
                <c:pt idx="317">
                  <c:v>-0.14530061550287399</c:v>
                </c:pt>
                <c:pt idx="318">
                  <c:v>-0.43104833237413698</c:v>
                </c:pt>
                <c:pt idx="319">
                  <c:v>-0.132362499929324</c:v>
                </c:pt>
                <c:pt idx="320">
                  <c:v>8.1205702835930593E-2</c:v>
                </c:pt>
                <c:pt idx="321">
                  <c:v>-0.28651870319900802</c:v>
                </c:pt>
                <c:pt idx="322">
                  <c:v>-0.19787282058904199</c:v>
                </c:pt>
                <c:pt idx="323">
                  <c:v>-9.5209723154102296E-2</c:v>
                </c:pt>
                <c:pt idx="324">
                  <c:v>-0.25881336168037999</c:v>
                </c:pt>
                <c:pt idx="325">
                  <c:v>1.41349294363397E-2</c:v>
                </c:pt>
                <c:pt idx="326">
                  <c:v>-0.15635556883787299</c:v>
                </c:pt>
                <c:pt idx="327">
                  <c:v>-0.29910304761192003</c:v>
                </c:pt>
                <c:pt idx="328">
                  <c:v>-9.5492866135106894E-2</c:v>
                </c:pt>
                <c:pt idx="329">
                  <c:v>-4.3171849283365801E-2</c:v>
                </c:pt>
                <c:pt idx="330">
                  <c:v>-0.21355400918176201</c:v>
                </c:pt>
                <c:pt idx="331">
                  <c:v>-0.23316321255017899</c:v>
                </c:pt>
                <c:pt idx="332">
                  <c:v>0.14271532317129901</c:v>
                </c:pt>
                <c:pt idx="333">
                  <c:v>-0.18439074315750101</c:v>
                </c:pt>
                <c:pt idx="334">
                  <c:v>-0.100247416371541</c:v>
                </c:pt>
                <c:pt idx="335">
                  <c:v>-0.45672235161584002</c:v>
                </c:pt>
                <c:pt idx="336">
                  <c:v>-0.36501767140310898</c:v>
                </c:pt>
                <c:pt idx="337">
                  <c:v>-0.199321237090685</c:v>
                </c:pt>
                <c:pt idx="338">
                  <c:v>-1.4121982367005501E-2</c:v>
                </c:pt>
                <c:pt idx="339">
                  <c:v>-0.25595842855873502</c:v>
                </c:pt>
                <c:pt idx="340">
                  <c:v>-0.55625509827696695</c:v>
                </c:pt>
                <c:pt idx="341">
                  <c:v>-0.100908553858038</c:v>
                </c:pt>
                <c:pt idx="342">
                  <c:v>-0.141136730571815</c:v>
                </c:pt>
                <c:pt idx="343">
                  <c:v>-0.13810600707036499</c:v>
                </c:pt>
                <c:pt idx="344">
                  <c:v>-0.27328216453879001</c:v>
                </c:pt>
                <c:pt idx="345">
                  <c:v>-0.36035503451841899</c:v>
                </c:pt>
                <c:pt idx="346">
                  <c:v>-0.49657392376802101</c:v>
                </c:pt>
                <c:pt idx="347">
                  <c:v>5.7268582018723202E-2</c:v>
                </c:pt>
                <c:pt idx="348">
                  <c:v>-2.7210211583251199E-2</c:v>
                </c:pt>
                <c:pt idx="349">
                  <c:v>-0.35269895020230702</c:v>
                </c:pt>
                <c:pt idx="350">
                  <c:v>-0.24355684697295199</c:v>
                </c:pt>
                <c:pt idx="351">
                  <c:v>-0.30642602543945002</c:v>
                </c:pt>
                <c:pt idx="352">
                  <c:v>-2.3871308245421701E-2</c:v>
                </c:pt>
                <c:pt idx="353">
                  <c:v>-0.34036729791687798</c:v>
                </c:pt>
                <c:pt idx="354">
                  <c:v>0.29024789303808901</c:v>
                </c:pt>
                <c:pt idx="355">
                  <c:v>-0.42091719770536401</c:v>
                </c:pt>
                <c:pt idx="356">
                  <c:v>-0.21280342798608301</c:v>
                </c:pt>
                <c:pt idx="357">
                  <c:v>-0.32822311599684001</c:v>
                </c:pt>
                <c:pt idx="358">
                  <c:v>5.8709522674001799E-2</c:v>
                </c:pt>
                <c:pt idx="359">
                  <c:v>-0.17087686141272901</c:v>
                </c:pt>
                <c:pt idx="360">
                  <c:v>-1.71825668660298E-2</c:v>
                </c:pt>
                <c:pt idx="361">
                  <c:v>-0.16472865047991</c:v>
                </c:pt>
                <c:pt idx="362">
                  <c:v>-9.8534417179866801E-2</c:v>
                </c:pt>
                <c:pt idx="363">
                  <c:v>-0.13901047608185199</c:v>
                </c:pt>
                <c:pt idx="364">
                  <c:v>-0.21862913796084599</c:v>
                </c:pt>
                <c:pt idx="365">
                  <c:v>0.192417594203974</c:v>
                </c:pt>
                <c:pt idx="366">
                  <c:v>-0.42662351653427799</c:v>
                </c:pt>
                <c:pt idx="367">
                  <c:v>-0.221648917627565</c:v>
                </c:pt>
                <c:pt idx="368">
                  <c:v>-0.27171303375656802</c:v>
                </c:pt>
                <c:pt idx="369">
                  <c:v>-0.15481209710788099</c:v>
                </c:pt>
                <c:pt idx="370">
                  <c:v>-0.369220018543855</c:v>
                </c:pt>
                <c:pt idx="371">
                  <c:v>-0.40888256029525699</c:v>
                </c:pt>
                <c:pt idx="372">
                  <c:v>-7.3923181096560597E-2</c:v>
                </c:pt>
                <c:pt idx="373">
                  <c:v>8.1411687462342897E-2</c:v>
                </c:pt>
                <c:pt idx="374">
                  <c:v>-0.19204365130891601</c:v>
                </c:pt>
                <c:pt idx="375">
                  <c:v>5.89331792610596E-2</c:v>
                </c:pt>
                <c:pt idx="376">
                  <c:v>-4.2361009273897299E-2</c:v>
                </c:pt>
                <c:pt idx="377">
                  <c:v>-3.04893113484298E-2</c:v>
                </c:pt>
                <c:pt idx="378">
                  <c:v>-0.25329783372542802</c:v>
                </c:pt>
                <c:pt idx="379">
                  <c:v>8.3559720315756106E-2</c:v>
                </c:pt>
                <c:pt idx="380">
                  <c:v>-0.17832082824259499</c:v>
                </c:pt>
                <c:pt idx="381">
                  <c:v>-0.24999636086437599</c:v>
                </c:pt>
                <c:pt idx="382">
                  <c:v>-0.103003908153664</c:v>
                </c:pt>
                <c:pt idx="383">
                  <c:v>0.118454069735194</c:v>
                </c:pt>
                <c:pt idx="384">
                  <c:v>-0.27760014070365502</c:v>
                </c:pt>
                <c:pt idx="385">
                  <c:v>-0.178966837651755</c:v>
                </c:pt>
                <c:pt idx="386">
                  <c:v>-0.237685822516775</c:v>
                </c:pt>
                <c:pt idx="387">
                  <c:v>-0.29250787189026201</c:v>
                </c:pt>
                <c:pt idx="388">
                  <c:v>-0.25939910853282799</c:v>
                </c:pt>
                <c:pt idx="389">
                  <c:v>-0.23930076841185899</c:v>
                </c:pt>
                <c:pt idx="390">
                  <c:v>-0.49393968635582503</c:v>
                </c:pt>
                <c:pt idx="391">
                  <c:v>-0.38855148964917102</c:v>
                </c:pt>
                <c:pt idx="392">
                  <c:v>-0.488165841372595</c:v>
                </c:pt>
                <c:pt idx="393">
                  <c:v>-0.44763497478248399</c:v>
                </c:pt>
                <c:pt idx="394">
                  <c:v>-0.30987751732312102</c:v>
                </c:pt>
                <c:pt idx="395">
                  <c:v>-0.57503263070325905</c:v>
                </c:pt>
                <c:pt idx="396">
                  <c:v>-0.30609118128235102</c:v>
                </c:pt>
                <c:pt idx="397">
                  <c:v>1.7211916498416101E-2</c:v>
                </c:pt>
                <c:pt idx="398">
                  <c:v>-0.52642218406020902</c:v>
                </c:pt>
                <c:pt idx="399">
                  <c:v>-0.133991595868582</c:v>
                </c:pt>
                <c:pt idx="400">
                  <c:v>-0.36276354705874098</c:v>
                </c:pt>
                <c:pt idx="401">
                  <c:v>-0.36260943855387101</c:v>
                </c:pt>
                <c:pt idx="402">
                  <c:v>-0.87065568641992996</c:v>
                </c:pt>
                <c:pt idx="403">
                  <c:v>-9.3317187641225197E-3</c:v>
                </c:pt>
                <c:pt idx="404">
                  <c:v>-0.317090273004139</c:v>
                </c:pt>
                <c:pt idx="405">
                  <c:v>-0.382999381342776</c:v>
                </c:pt>
                <c:pt idx="406">
                  <c:v>-0.55887009950316502</c:v>
                </c:pt>
                <c:pt idx="407">
                  <c:v>-0.26351345204384802</c:v>
                </c:pt>
                <c:pt idx="408">
                  <c:v>-0.50056560555598495</c:v>
                </c:pt>
                <c:pt idx="409">
                  <c:v>-7.5483197612092601E-2</c:v>
                </c:pt>
                <c:pt idx="410">
                  <c:v>-9.7661777417755502E-2</c:v>
                </c:pt>
                <c:pt idx="411">
                  <c:v>-0.232929773899614</c:v>
                </c:pt>
                <c:pt idx="412">
                  <c:v>1.59478861497203E-2</c:v>
                </c:pt>
                <c:pt idx="413">
                  <c:v>9.1694825519151604E-2</c:v>
                </c:pt>
                <c:pt idx="414">
                  <c:v>-0.25630909732062701</c:v>
                </c:pt>
                <c:pt idx="415">
                  <c:v>-0.29828382332053199</c:v>
                </c:pt>
                <c:pt idx="416">
                  <c:v>-0.53348036535850896</c:v>
                </c:pt>
                <c:pt idx="417">
                  <c:v>-0.30747564729454202</c:v>
                </c:pt>
                <c:pt idx="418">
                  <c:v>-0.15709000984795601</c:v>
                </c:pt>
                <c:pt idx="419">
                  <c:v>-9.0469775119705595E-2</c:v>
                </c:pt>
                <c:pt idx="420">
                  <c:v>-7.7698721751305794E-2</c:v>
                </c:pt>
                <c:pt idx="421">
                  <c:v>0.37508481245273401</c:v>
                </c:pt>
                <c:pt idx="422">
                  <c:v>-0.33822486227063397</c:v>
                </c:pt>
                <c:pt idx="423">
                  <c:v>-7.5280124275073204E-2</c:v>
                </c:pt>
                <c:pt idx="424">
                  <c:v>-0.20208456807616099</c:v>
                </c:pt>
                <c:pt idx="425">
                  <c:v>-0.36249187143573902</c:v>
                </c:pt>
                <c:pt idx="426">
                  <c:v>-0.35112163179017097</c:v>
                </c:pt>
                <c:pt idx="427">
                  <c:v>-0.37471999513403398</c:v>
                </c:pt>
                <c:pt idx="428">
                  <c:v>-0.30236493093222899</c:v>
                </c:pt>
                <c:pt idx="429">
                  <c:v>-0.31430160101958499</c:v>
                </c:pt>
                <c:pt idx="430">
                  <c:v>-0.29961227434233301</c:v>
                </c:pt>
                <c:pt idx="431">
                  <c:v>-0.25255520375762303</c:v>
                </c:pt>
                <c:pt idx="432">
                  <c:v>-0.224258852870133</c:v>
                </c:pt>
                <c:pt idx="433">
                  <c:v>-0.30817981704241798</c:v>
                </c:pt>
                <c:pt idx="434">
                  <c:v>-0.29428878739512798</c:v>
                </c:pt>
                <c:pt idx="435">
                  <c:v>-0.27420185593997698</c:v>
                </c:pt>
                <c:pt idx="436">
                  <c:v>-0.28561100094520903</c:v>
                </c:pt>
                <c:pt idx="437">
                  <c:v>-0.40081990953360203</c:v>
                </c:pt>
                <c:pt idx="438">
                  <c:v>-0.496374408876958</c:v>
                </c:pt>
                <c:pt idx="439">
                  <c:v>-0.100972760149974</c:v>
                </c:pt>
                <c:pt idx="440">
                  <c:v>-0.23457198391029199</c:v>
                </c:pt>
                <c:pt idx="441">
                  <c:v>-0.84716035918285904</c:v>
                </c:pt>
                <c:pt idx="442">
                  <c:v>-0.234909641829842</c:v>
                </c:pt>
                <c:pt idx="443">
                  <c:v>-0.45397607428342901</c:v>
                </c:pt>
                <c:pt idx="444">
                  <c:v>-0.49003373752655799</c:v>
                </c:pt>
                <c:pt idx="445">
                  <c:v>-0.31976436394116198</c:v>
                </c:pt>
                <c:pt idx="446">
                  <c:v>-0.24071081251747101</c:v>
                </c:pt>
                <c:pt idx="447">
                  <c:v>-0.20220583919093901</c:v>
                </c:pt>
                <c:pt idx="448">
                  <c:v>-0.16269584047563901</c:v>
                </c:pt>
                <c:pt idx="449">
                  <c:v>-0.24328010081537499</c:v>
                </c:pt>
                <c:pt idx="450">
                  <c:v>-0.64202500893933701</c:v>
                </c:pt>
                <c:pt idx="451">
                  <c:v>-0.38257953197062999</c:v>
                </c:pt>
                <c:pt idx="452">
                  <c:v>-0.231569183691575</c:v>
                </c:pt>
                <c:pt idx="453">
                  <c:v>-0.14822650734251899</c:v>
                </c:pt>
                <c:pt idx="454">
                  <c:v>-0.123502361261421</c:v>
                </c:pt>
                <c:pt idx="455">
                  <c:v>-0.275717238465081</c:v>
                </c:pt>
                <c:pt idx="456">
                  <c:v>-0.30499555591139099</c:v>
                </c:pt>
                <c:pt idx="457">
                  <c:v>-0.62203377565198303</c:v>
                </c:pt>
                <c:pt idx="458">
                  <c:v>-8.9819333610425697E-2</c:v>
                </c:pt>
                <c:pt idx="459">
                  <c:v>-0.23696742157720799</c:v>
                </c:pt>
                <c:pt idx="460">
                  <c:v>-0.21618258292384901</c:v>
                </c:pt>
                <c:pt idx="461">
                  <c:v>-0.72663908841132896</c:v>
                </c:pt>
                <c:pt idx="462">
                  <c:v>-0.25771813463284698</c:v>
                </c:pt>
                <c:pt idx="463">
                  <c:v>-6.1417046498232999E-2</c:v>
                </c:pt>
                <c:pt idx="464">
                  <c:v>-0.130436610725713</c:v>
                </c:pt>
                <c:pt idx="465">
                  <c:v>-0.13934163111066</c:v>
                </c:pt>
                <c:pt idx="466">
                  <c:v>-0.38950972746740897</c:v>
                </c:pt>
                <c:pt idx="467">
                  <c:v>-5.2620773171378303E-2</c:v>
                </c:pt>
                <c:pt idx="468">
                  <c:v>-0.27388266932801902</c:v>
                </c:pt>
                <c:pt idx="469">
                  <c:v>-5.8138123350109497E-2</c:v>
                </c:pt>
                <c:pt idx="470">
                  <c:v>-7.6051010616695794E-2</c:v>
                </c:pt>
                <c:pt idx="471">
                  <c:v>-0.16398559808417601</c:v>
                </c:pt>
                <c:pt idx="472">
                  <c:v>-0.25489761838177899</c:v>
                </c:pt>
                <c:pt idx="473">
                  <c:v>-0.403316564177024</c:v>
                </c:pt>
                <c:pt idx="474">
                  <c:v>-0.316613992068637</c:v>
                </c:pt>
                <c:pt idx="475">
                  <c:v>-9.8533323631225606E-2</c:v>
                </c:pt>
                <c:pt idx="476">
                  <c:v>-0.255276020318146</c:v>
                </c:pt>
                <c:pt idx="477">
                  <c:v>-0.12900018103790001</c:v>
                </c:pt>
                <c:pt idx="478">
                  <c:v>-0.21923797818728399</c:v>
                </c:pt>
                <c:pt idx="479">
                  <c:v>-0.35518873530156803</c:v>
                </c:pt>
                <c:pt idx="480">
                  <c:v>-0.27685150629760302</c:v>
                </c:pt>
                <c:pt idx="481">
                  <c:v>-0.18622262397860501</c:v>
                </c:pt>
                <c:pt idx="482">
                  <c:v>-0.46543417242551399</c:v>
                </c:pt>
                <c:pt idx="483">
                  <c:v>-0.36648032983307999</c:v>
                </c:pt>
                <c:pt idx="484">
                  <c:v>-0.238029875247321</c:v>
                </c:pt>
                <c:pt idx="485">
                  <c:v>-0.261925119365849</c:v>
                </c:pt>
                <c:pt idx="486">
                  <c:v>-0.40513608548714097</c:v>
                </c:pt>
                <c:pt idx="487">
                  <c:v>-0.386488007206999</c:v>
                </c:pt>
                <c:pt idx="488">
                  <c:v>-0.36350788725640898</c:v>
                </c:pt>
                <c:pt idx="489">
                  <c:v>-0.32916496049031402</c:v>
                </c:pt>
                <c:pt idx="490">
                  <c:v>1.1933739651250001E-2</c:v>
                </c:pt>
                <c:pt idx="491">
                  <c:v>-0.25931290343709101</c:v>
                </c:pt>
                <c:pt idx="492">
                  <c:v>-4.42090095903762E-2</c:v>
                </c:pt>
                <c:pt idx="493">
                  <c:v>-0.224916764199487</c:v>
                </c:pt>
                <c:pt idx="494">
                  <c:v>-0.59026087870289901</c:v>
                </c:pt>
                <c:pt idx="495">
                  <c:v>-6.5036326668655206E-2</c:v>
                </c:pt>
                <c:pt idx="496">
                  <c:v>-0.55871553191436096</c:v>
                </c:pt>
                <c:pt idx="497">
                  <c:v>-5.7451935541511998E-2</c:v>
                </c:pt>
                <c:pt idx="498">
                  <c:v>-0.12674238863088799</c:v>
                </c:pt>
                <c:pt idx="499">
                  <c:v>-0.31587433464484699</c:v>
                </c:pt>
                <c:pt idx="500">
                  <c:v>-0.32200293735964503</c:v>
                </c:pt>
                <c:pt idx="501">
                  <c:v>-0.57846355965375096</c:v>
                </c:pt>
                <c:pt idx="502">
                  <c:v>-0.41594003969198101</c:v>
                </c:pt>
                <c:pt idx="503">
                  <c:v>-0.19792724166553699</c:v>
                </c:pt>
                <c:pt idx="504">
                  <c:v>-0.41589662593126597</c:v>
                </c:pt>
                <c:pt idx="505">
                  <c:v>-0.35556171990435997</c:v>
                </c:pt>
                <c:pt idx="506">
                  <c:v>-0.38848620621553598</c:v>
                </c:pt>
                <c:pt idx="507">
                  <c:v>-0.13869263385177599</c:v>
                </c:pt>
                <c:pt idx="508">
                  <c:v>-0.44985538330115699</c:v>
                </c:pt>
                <c:pt idx="509">
                  <c:v>-0.67430473785019396</c:v>
                </c:pt>
                <c:pt idx="510">
                  <c:v>-0.132516694372353</c:v>
                </c:pt>
                <c:pt idx="511">
                  <c:v>-0.32944514298765099</c:v>
                </c:pt>
                <c:pt idx="512">
                  <c:v>-0.35101168897547003</c:v>
                </c:pt>
                <c:pt idx="513">
                  <c:v>-0.26770646993539698</c:v>
                </c:pt>
                <c:pt idx="514">
                  <c:v>-0.26716292407987802</c:v>
                </c:pt>
                <c:pt idx="515">
                  <c:v>-2.0934178616992701E-2</c:v>
                </c:pt>
                <c:pt idx="516">
                  <c:v>-0.50029662496687799</c:v>
                </c:pt>
                <c:pt idx="517">
                  <c:v>-0.103292365734694</c:v>
                </c:pt>
                <c:pt idx="518">
                  <c:v>-0.370467693250216</c:v>
                </c:pt>
                <c:pt idx="519">
                  <c:v>-0.412567170708589</c:v>
                </c:pt>
                <c:pt idx="520">
                  <c:v>-0.47220689873133098</c:v>
                </c:pt>
                <c:pt idx="521">
                  <c:v>-0.37479508626076202</c:v>
                </c:pt>
                <c:pt idx="522">
                  <c:v>-0.40601171197031599</c:v>
                </c:pt>
                <c:pt idx="523">
                  <c:v>-0.286832127908483</c:v>
                </c:pt>
                <c:pt idx="524">
                  <c:v>-0.39944689295434799</c:v>
                </c:pt>
                <c:pt idx="525">
                  <c:v>-0.65262667033947597</c:v>
                </c:pt>
                <c:pt idx="526">
                  <c:v>-0.50309500450040601</c:v>
                </c:pt>
                <c:pt idx="527">
                  <c:v>-0.68995846465496402</c:v>
                </c:pt>
                <c:pt idx="528">
                  <c:v>-0.58353235228503397</c:v>
                </c:pt>
                <c:pt idx="529">
                  <c:v>-0.61949969122439896</c:v>
                </c:pt>
                <c:pt idx="530">
                  <c:v>-0.64568266159270205</c:v>
                </c:pt>
                <c:pt idx="531">
                  <c:v>-0.29497294754895398</c:v>
                </c:pt>
                <c:pt idx="532">
                  <c:v>-0.104579319065945</c:v>
                </c:pt>
                <c:pt idx="533">
                  <c:v>-0.47724916101773301</c:v>
                </c:pt>
                <c:pt idx="534">
                  <c:v>-0.18943953013380899</c:v>
                </c:pt>
                <c:pt idx="535">
                  <c:v>-0.44502802319423002</c:v>
                </c:pt>
                <c:pt idx="536">
                  <c:v>-0.161112836808429</c:v>
                </c:pt>
                <c:pt idx="537">
                  <c:v>-0.17399036662699499</c:v>
                </c:pt>
                <c:pt idx="538">
                  <c:v>-0.56357493853187202</c:v>
                </c:pt>
                <c:pt idx="539">
                  <c:v>-0.36478718500436602</c:v>
                </c:pt>
                <c:pt idx="540">
                  <c:v>-0.55869328550471997</c:v>
                </c:pt>
                <c:pt idx="541">
                  <c:v>-0.38610030427296599</c:v>
                </c:pt>
                <c:pt idx="542">
                  <c:v>-0.45670880158191302</c:v>
                </c:pt>
                <c:pt idx="543">
                  <c:v>-0.42396530602205201</c:v>
                </c:pt>
                <c:pt idx="544">
                  <c:v>-0.35853132166248702</c:v>
                </c:pt>
                <c:pt idx="545">
                  <c:v>-0.19314119671347399</c:v>
                </c:pt>
                <c:pt idx="546">
                  <c:v>-0.46533747831169098</c:v>
                </c:pt>
                <c:pt idx="547">
                  <c:v>-0.65836947187230899</c:v>
                </c:pt>
                <c:pt idx="548">
                  <c:v>-0.22713350569778901</c:v>
                </c:pt>
                <c:pt idx="549">
                  <c:v>-0.54506612069006599</c:v>
                </c:pt>
                <c:pt idx="550">
                  <c:v>-0.56707686451098205</c:v>
                </c:pt>
                <c:pt idx="551">
                  <c:v>-0.76308049535774003</c:v>
                </c:pt>
                <c:pt idx="552">
                  <c:v>-0.433289426424456</c:v>
                </c:pt>
                <c:pt idx="553">
                  <c:v>-0.41230318511976299</c:v>
                </c:pt>
                <c:pt idx="554">
                  <c:v>-0.45582021294501701</c:v>
                </c:pt>
                <c:pt idx="555">
                  <c:v>-0.37066738148439798</c:v>
                </c:pt>
                <c:pt idx="556">
                  <c:v>-0.42618178651613198</c:v>
                </c:pt>
                <c:pt idx="557">
                  <c:v>-0.42092718979940702</c:v>
                </c:pt>
                <c:pt idx="558">
                  <c:v>-0.34437705971328803</c:v>
                </c:pt>
                <c:pt idx="559">
                  <c:v>-0.36454830648140901</c:v>
                </c:pt>
                <c:pt idx="560">
                  <c:v>-0.49150439044991601</c:v>
                </c:pt>
                <c:pt idx="561">
                  <c:v>-0.52767386521853199</c:v>
                </c:pt>
                <c:pt idx="562">
                  <c:v>-0.37222232067995698</c:v>
                </c:pt>
                <c:pt idx="563">
                  <c:v>-0.303469971101411</c:v>
                </c:pt>
                <c:pt idx="564">
                  <c:v>-0.26164032398022302</c:v>
                </c:pt>
                <c:pt idx="565">
                  <c:v>-0.39275892179163202</c:v>
                </c:pt>
                <c:pt idx="566">
                  <c:v>-0.414947851728388</c:v>
                </c:pt>
                <c:pt idx="567">
                  <c:v>-0.57857045973714505</c:v>
                </c:pt>
                <c:pt idx="568">
                  <c:v>-0.46364039130340701</c:v>
                </c:pt>
                <c:pt idx="569">
                  <c:v>-0.36696695611131003</c:v>
                </c:pt>
                <c:pt idx="570">
                  <c:v>-0.14796359999512501</c:v>
                </c:pt>
                <c:pt idx="571">
                  <c:v>-0.58669537271080996</c:v>
                </c:pt>
                <c:pt idx="572">
                  <c:v>-0.55443928947551102</c:v>
                </c:pt>
                <c:pt idx="573">
                  <c:v>-0.13016875203361</c:v>
                </c:pt>
                <c:pt idx="574">
                  <c:v>-0.503974698268149</c:v>
                </c:pt>
                <c:pt idx="575">
                  <c:v>-0.57109329415419496</c:v>
                </c:pt>
                <c:pt idx="576">
                  <c:v>-0.46029665358583499</c:v>
                </c:pt>
                <c:pt idx="577">
                  <c:v>-0.27688484806911401</c:v>
                </c:pt>
                <c:pt idx="578">
                  <c:v>-0.449696251618809</c:v>
                </c:pt>
                <c:pt idx="579">
                  <c:v>-0.18200607013769901</c:v>
                </c:pt>
                <c:pt idx="580">
                  <c:v>-0.30121392129694802</c:v>
                </c:pt>
                <c:pt idx="581">
                  <c:v>-0.39294330467320698</c:v>
                </c:pt>
                <c:pt idx="582">
                  <c:v>-0.55053092698179895</c:v>
                </c:pt>
                <c:pt idx="583">
                  <c:v>-0.208780408097827</c:v>
                </c:pt>
                <c:pt idx="584">
                  <c:v>-0.33501217138370698</c:v>
                </c:pt>
                <c:pt idx="585">
                  <c:v>-0.55945813084051899</c:v>
                </c:pt>
                <c:pt idx="586">
                  <c:v>-0.572836098382137</c:v>
                </c:pt>
                <c:pt idx="587">
                  <c:v>-0.522095001934193</c:v>
                </c:pt>
                <c:pt idx="588">
                  <c:v>-0.241326417500447</c:v>
                </c:pt>
                <c:pt idx="589">
                  <c:v>-0.34440280101903398</c:v>
                </c:pt>
                <c:pt idx="590">
                  <c:v>-0.176434662100418</c:v>
                </c:pt>
                <c:pt idx="591">
                  <c:v>-0.51978726197352998</c:v>
                </c:pt>
                <c:pt idx="592">
                  <c:v>-0.20070858870306199</c:v>
                </c:pt>
                <c:pt idx="593">
                  <c:v>-0.44830398401677501</c:v>
                </c:pt>
                <c:pt idx="594">
                  <c:v>-0.30680244893525899</c:v>
                </c:pt>
                <c:pt idx="595">
                  <c:v>-0.43268274058511402</c:v>
                </c:pt>
                <c:pt idx="596">
                  <c:v>-0.48653878152686503</c:v>
                </c:pt>
                <c:pt idx="597">
                  <c:v>-0.48674481339011599</c:v>
                </c:pt>
                <c:pt idx="598">
                  <c:v>-0.48376405769563402</c:v>
                </c:pt>
                <c:pt idx="599">
                  <c:v>-0.55487188487304295</c:v>
                </c:pt>
                <c:pt idx="600">
                  <c:v>-0.37210232840379298</c:v>
                </c:pt>
                <c:pt idx="601">
                  <c:v>-0.412771287587758</c:v>
                </c:pt>
                <c:pt idx="602">
                  <c:v>-0.47043351404457401</c:v>
                </c:pt>
                <c:pt idx="603">
                  <c:v>-0.25806009139262798</c:v>
                </c:pt>
                <c:pt idx="604">
                  <c:v>-0.36619673588900398</c:v>
                </c:pt>
                <c:pt idx="605">
                  <c:v>-0.72838814692482401</c:v>
                </c:pt>
                <c:pt idx="606">
                  <c:v>-0.52890239831477803</c:v>
                </c:pt>
                <c:pt idx="607">
                  <c:v>-0.34232159463168399</c:v>
                </c:pt>
                <c:pt idx="608">
                  <c:v>-0.14947660600757801</c:v>
                </c:pt>
                <c:pt idx="609">
                  <c:v>-0.37015407390659799</c:v>
                </c:pt>
                <c:pt idx="610">
                  <c:v>-0.55687044848260303</c:v>
                </c:pt>
                <c:pt idx="611">
                  <c:v>-0.22842746984932699</c:v>
                </c:pt>
                <c:pt idx="612">
                  <c:v>-0.75917252085466602</c:v>
                </c:pt>
                <c:pt idx="613">
                  <c:v>-0.149070756749202</c:v>
                </c:pt>
                <c:pt idx="614">
                  <c:v>-0.47782543243818398</c:v>
                </c:pt>
                <c:pt idx="615">
                  <c:v>-0.69154287355388</c:v>
                </c:pt>
                <c:pt idx="616">
                  <c:v>-0.46490822937658099</c:v>
                </c:pt>
                <c:pt idx="617">
                  <c:v>-0.217398250103566</c:v>
                </c:pt>
                <c:pt idx="618">
                  <c:v>-0.58359795312779195</c:v>
                </c:pt>
                <c:pt idx="619">
                  <c:v>-0.23715271753251399</c:v>
                </c:pt>
                <c:pt idx="620">
                  <c:v>-0.48521108782376898</c:v>
                </c:pt>
                <c:pt idx="621">
                  <c:v>-0.42390973847933799</c:v>
                </c:pt>
                <c:pt idx="622">
                  <c:v>-0.50379471548478705</c:v>
                </c:pt>
                <c:pt idx="623">
                  <c:v>-0.59859552444368702</c:v>
                </c:pt>
                <c:pt idx="624">
                  <c:v>-0.63462752959174695</c:v>
                </c:pt>
                <c:pt idx="625">
                  <c:v>-0.63741979923470204</c:v>
                </c:pt>
                <c:pt idx="626">
                  <c:v>-0.234192901495964</c:v>
                </c:pt>
                <c:pt idx="627">
                  <c:v>-0.45306254884507202</c:v>
                </c:pt>
                <c:pt idx="628">
                  <c:v>-0.40972598499289498</c:v>
                </c:pt>
                <c:pt idx="629">
                  <c:v>-0.48087191489967201</c:v>
                </c:pt>
                <c:pt idx="630">
                  <c:v>-0.647355988954879</c:v>
                </c:pt>
                <c:pt idx="631">
                  <c:v>-0.73619582788757698</c:v>
                </c:pt>
                <c:pt idx="632">
                  <c:v>-0.53604611379237099</c:v>
                </c:pt>
                <c:pt idx="633">
                  <c:v>-0.120168453669304</c:v>
                </c:pt>
                <c:pt idx="634">
                  <c:v>-0.307676480257358</c:v>
                </c:pt>
                <c:pt idx="635">
                  <c:v>-0.43660995253220902</c:v>
                </c:pt>
                <c:pt idx="636">
                  <c:v>-0.78989625793822105</c:v>
                </c:pt>
                <c:pt idx="637">
                  <c:v>-0.71821200058972601</c:v>
                </c:pt>
                <c:pt idx="638">
                  <c:v>-0.41485000443296299</c:v>
                </c:pt>
                <c:pt idx="639">
                  <c:v>-0.48489710808979702</c:v>
                </c:pt>
                <c:pt idx="640">
                  <c:v>-0.48772728417361899</c:v>
                </c:pt>
                <c:pt idx="641">
                  <c:v>-0.48182443312120898</c:v>
                </c:pt>
                <c:pt idx="642">
                  <c:v>-0.554097142368149</c:v>
                </c:pt>
                <c:pt idx="643">
                  <c:v>-0.57643609058054401</c:v>
                </c:pt>
                <c:pt idx="644">
                  <c:v>-0.53301664205659705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E8-4B6F-8853-46AF42B53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247584"/>
        <c:axId val="679250496"/>
      </c:scatterChart>
      <c:valAx>
        <c:axId val="67924758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50496"/>
        <c:crosses val="autoZero"/>
        <c:crossBetween val="midCat"/>
        <c:majorUnit val="1"/>
      </c:valAx>
      <c:valAx>
        <c:axId val="67925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47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u="none" strike="noStrike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u="none" strike="noStrike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u="none" strike="noStrike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u="none" strike="noStrike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u="none" strike="noStrike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u="none" strike="noStrike" baseline="0" dirty="0">
                <a:solidFill>
                  <a:sysClr val="windowText" lastClr="000000"/>
                </a:solidFill>
                <a:effectLst/>
              </a:rPr>
              <a:t> (Var. %) </a:t>
            </a:r>
            <a:r>
              <a:rPr lang="en-US" sz="1200" b="1" i="0" u="none" strike="noStrike" baseline="0" dirty="0" smtClean="0">
                <a:solidFill>
                  <a:sysClr val="windowText" lastClr="000000"/>
                </a:solidFill>
                <a:effectLst/>
              </a:rPr>
              <a:t>-</a:t>
            </a:r>
            <a:endParaRPr lang="pt-BR" sz="1200" dirty="0">
              <a:effectLst/>
            </a:endParaRPr>
          </a:p>
        </c:rich>
      </c:tx>
      <c:layout>
        <c:manualLayout>
          <c:xMode val="edge"/>
          <c:yMode val="edge"/>
          <c:x val="0.14365865303130634"/>
          <c:y val="4.88931933965039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4310333733168559"/>
          <c:w val="0.8825717410323709"/>
          <c:h val="0.77264527575706088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grupo_jovens_graficos!$L$3</c:f>
              <c:strCache>
                <c:ptCount val="1"/>
                <c:pt idx="0">
                  <c:v>var_perc_sim_nota_X_matriculas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grupo_jovens_graficos!$J$4:$J$648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grupo_jovens_graficos!$L$4:$L$648</c:f>
              <c:numCache>
                <c:formatCode>General</c:formatCode>
                <c:ptCount val="645"/>
                <c:pt idx="0">
                  <c:v>-0.23930076841185899</c:v>
                </c:pt>
                <c:pt idx="1">
                  <c:v>-5.5168862758738703E-2</c:v>
                </c:pt>
                <c:pt idx="2">
                  <c:v>-0.488165841372595</c:v>
                </c:pt>
                <c:pt idx="3">
                  <c:v>1.7169854087329899E-2</c:v>
                </c:pt>
                <c:pt idx="4">
                  <c:v>2.1496959738272401E-2</c:v>
                </c:pt>
                <c:pt idx="5">
                  <c:v>-0.57503263070325905</c:v>
                </c:pt>
                <c:pt idx="6">
                  <c:v>-0.68995846465496402</c:v>
                </c:pt>
                <c:pt idx="7">
                  <c:v>-5.5785852355686602E-2</c:v>
                </c:pt>
                <c:pt idx="8">
                  <c:v>7.5724767958166406E-2</c:v>
                </c:pt>
                <c:pt idx="9">
                  <c:v>-0.52642218406020902</c:v>
                </c:pt>
                <c:pt idx="10">
                  <c:v>-0.36276354705874098</c:v>
                </c:pt>
                <c:pt idx="11">
                  <c:v>-0.36260943855387101</c:v>
                </c:pt>
                <c:pt idx="12">
                  <c:v>-0.87065568641992996</c:v>
                </c:pt>
                <c:pt idx="13">
                  <c:v>0.28742455936991101</c:v>
                </c:pt>
                <c:pt idx="14">
                  <c:v>4.2677868142959402E-2</c:v>
                </c:pt>
                <c:pt idx="15">
                  <c:v>-6.3615282643927504E-2</c:v>
                </c:pt>
                <c:pt idx="16">
                  <c:v>-9.1254081113979299E-2</c:v>
                </c:pt>
                <c:pt idx="17">
                  <c:v>-0.44266576822657</c:v>
                </c:pt>
                <c:pt idx="18">
                  <c:v>-0.37487133841630998</c:v>
                </c:pt>
                <c:pt idx="19">
                  <c:v>-0.104579319065945</c:v>
                </c:pt>
                <c:pt idx="20">
                  <c:v>-0.44502802319423002</c:v>
                </c:pt>
                <c:pt idx="21">
                  <c:v>-0.16179200444289499</c:v>
                </c:pt>
                <c:pt idx="22">
                  <c:v>-0.382999381342776</c:v>
                </c:pt>
                <c:pt idx="23">
                  <c:v>5.0475110978448201E-2</c:v>
                </c:pt>
                <c:pt idx="24">
                  <c:v>-0.120103308815854</c:v>
                </c:pt>
                <c:pt idx="25">
                  <c:v>0.12119279253795499</c:v>
                </c:pt>
                <c:pt idx="26">
                  <c:v>5.8148038444221497E-3</c:v>
                </c:pt>
                <c:pt idx="27">
                  <c:v>9.27165490844894E-3</c:v>
                </c:pt>
                <c:pt idx="28">
                  <c:v>-0.26351345204384802</c:v>
                </c:pt>
                <c:pt idx="29">
                  <c:v>6.2790227900416995E-2</c:v>
                </c:pt>
                <c:pt idx="30">
                  <c:v>-0.536753842424746</c:v>
                </c:pt>
                <c:pt idx="31">
                  <c:v>-7.5483197612092601E-2</c:v>
                </c:pt>
                <c:pt idx="32">
                  <c:v>-9.7661777417755502E-2</c:v>
                </c:pt>
                <c:pt idx="33">
                  <c:v>-3.4638194303794501E-2</c:v>
                </c:pt>
                <c:pt idx="34">
                  <c:v>0.245395189410026</c:v>
                </c:pt>
                <c:pt idx="35">
                  <c:v>0.131808418754121</c:v>
                </c:pt>
                <c:pt idx="36">
                  <c:v>-0.53348036535850896</c:v>
                </c:pt>
                <c:pt idx="37">
                  <c:v>-0.58816667991749005</c:v>
                </c:pt>
                <c:pt idx="38">
                  <c:v>-9.0469775119705595E-2</c:v>
                </c:pt>
                <c:pt idx="39">
                  <c:v>-0.63248528746268395</c:v>
                </c:pt>
                <c:pt idx="40">
                  <c:v>0.34267443469728298</c:v>
                </c:pt>
                <c:pt idx="41">
                  <c:v>0.12978336157694201</c:v>
                </c:pt>
                <c:pt idx="42">
                  <c:v>-0.113878388404817</c:v>
                </c:pt>
                <c:pt idx="43">
                  <c:v>-0.22713350569778901</c:v>
                </c:pt>
                <c:pt idx="44">
                  <c:v>-0.56698727912777902</c:v>
                </c:pt>
                <c:pt idx="45">
                  <c:v>0.30946915873849001</c:v>
                </c:pt>
                <c:pt idx="46">
                  <c:v>0.380635462705326</c:v>
                </c:pt>
                <c:pt idx="47">
                  <c:v>-1.40872483802308E-2</c:v>
                </c:pt>
                <c:pt idx="48">
                  <c:v>-2.83337193493798E-2</c:v>
                </c:pt>
                <c:pt idx="49">
                  <c:v>-0.29961227434233301</c:v>
                </c:pt>
                <c:pt idx="50">
                  <c:v>0.108671908417746</c:v>
                </c:pt>
                <c:pt idx="51">
                  <c:v>0.13334128449800001</c:v>
                </c:pt>
                <c:pt idx="52">
                  <c:v>7.4294061337372902E-2</c:v>
                </c:pt>
                <c:pt idx="53">
                  <c:v>-0.25255520375762303</c:v>
                </c:pt>
                <c:pt idx="54">
                  <c:v>-4.1237882755156399E-2</c:v>
                </c:pt>
                <c:pt idx="55">
                  <c:v>-0.53824994154764205</c:v>
                </c:pt>
                <c:pt idx="56">
                  <c:v>-0.154866107334445</c:v>
                </c:pt>
                <c:pt idx="57">
                  <c:v>-0.100972760149974</c:v>
                </c:pt>
                <c:pt idx="58">
                  <c:v>-0.84716035918285904</c:v>
                </c:pt>
                <c:pt idx="59">
                  <c:v>-0.20836879515047099</c:v>
                </c:pt>
                <c:pt idx="60">
                  <c:v>-0.49150439044991601</c:v>
                </c:pt>
                <c:pt idx="61">
                  <c:v>0.19863666665183499</c:v>
                </c:pt>
                <c:pt idx="62">
                  <c:v>0.13229571419813499</c:v>
                </c:pt>
                <c:pt idx="63">
                  <c:v>9.0665704153089596E-2</c:v>
                </c:pt>
                <c:pt idx="64">
                  <c:v>-0.52767386521853199</c:v>
                </c:pt>
                <c:pt idx="65">
                  <c:v>8.0722334575103999E-2</c:v>
                </c:pt>
                <c:pt idx="66">
                  <c:v>3.3118297071780697E-2</c:v>
                </c:pt>
                <c:pt idx="67">
                  <c:v>0.104250840507286</c:v>
                </c:pt>
                <c:pt idx="68">
                  <c:v>-0.172645085025522</c:v>
                </c:pt>
                <c:pt idx="69">
                  <c:v>-0.31976436394116198</c:v>
                </c:pt>
                <c:pt idx="70">
                  <c:v>-0.115287627608452</c:v>
                </c:pt>
                <c:pt idx="71">
                  <c:v>-3.3713867462386402E-2</c:v>
                </c:pt>
                <c:pt idx="72">
                  <c:v>-0.37222232067995698</c:v>
                </c:pt>
                <c:pt idx="73">
                  <c:v>-0.64202500893933701</c:v>
                </c:pt>
                <c:pt idx="74">
                  <c:v>-0.15872272164262899</c:v>
                </c:pt>
                <c:pt idx="75">
                  <c:v>8.8158799203709406E-2</c:v>
                </c:pt>
                <c:pt idx="76">
                  <c:v>-0.231569183691575</c:v>
                </c:pt>
                <c:pt idx="77">
                  <c:v>-0.132362499929324</c:v>
                </c:pt>
                <c:pt idx="78">
                  <c:v>-0.167587350119971</c:v>
                </c:pt>
                <c:pt idx="79">
                  <c:v>0.129928887532787</c:v>
                </c:pt>
                <c:pt idx="80">
                  <c:v>-0.55053092698179895</c:v>
                </c:pt>
                <c:pt idx="81">
                  <c:v>-0.208780408097827</c:v>
                </c:pt>
                <c:pt idx="82">
                  <c:v>-6.1417046498232999E-2</c:v>
                </c:pt>
                <c:pt idx="83">
                  <c:v>-0.100247416371541</c:v>
                </c:pt>
                <c:pt idx="84">
                  <c:v>-0.36501767140310898</c:v>
                </c:pt>
                <c:pt idx="85">
                  <c:v>-0.16398559808417601</c:v>
                </c:pt>
                <c:pt idx="86">
                  <c:v>1.7417649284761701E-2</c:v>
                </c:pt>
                <c:pt idx="87">
                  <c:v>-0.25489761838177899</c:v>
                </c:pt>
                <c:pt idx="88">
                  <c:v>-0.55625509827696695</c:v>
                </c:pt>
                <c:pt idx="89">
                  <c:v>0.18942952762016399</c:v>
                </c:pt>
                <c:pt idx="90">
                  <c:v>-0.36035503451841899</c:v>
                </c:pt>
                <c:pt idx="91">
                  <c:v>6.4696461849519799E-2</c:v>
                </c:pt>
                <c:pt idx="92">
                  <c:v>0.24439619508567401</c:v>
                </c:pt>
                <c:pt idx="93">
                  <c:v>-0.27685150629760302</c:v>
                </c:pt>
                <c:pt idx="94">
                  <c:v>-0.14947660600757801</c:v>
                </c:pt>
                <c:pt idx="95">
                  <c:v>9.4387710315798401E-2</c:v>
                </c:pt>
                <c:pt idx="96">
                  <c:v>-0.36648032983307999</c:v>
                </c:pt>
                <c:pt idx="97">
                  <c:v>-0.55687044848260303</c:v>
                </c:pt>
                <c:pt idx="98">
                  <c:v>0.29024789303808901</c:v>
                </c:pt>
                <c:pt idx="99">
                  <c:v>-0.22842746984932699</c:v>
                </c:pt>
                <c:pt idx="100">
                  <c:v>-0.261925119365849</c:v>
                </c:pt>
                <c:pt idx="101">
                  <c:v>0.25523383620278001</c:v>
                </c:pt>
                <c:pt idx="102">
                  <c:v>-0.40513608548714097</c:v>
                </c:pt>
                <c:pt idx="103">
                  <c:v>-6.9952606504990605E-2</c:v>
                </c:pt>
                <c:pt idx="104">
                  <c:v>-1.71825668660298E-2</c:v>
                </c:pt>
                <c:pt idx="105">
                  <c:v>-0.217398250103566</c:v>
                </c:pt>
                <c:pt idx="106">
                  <c:v>-0.48521108782376898</c:v>
                </c:pt>
                <c:pt idx="107">
                  <c:v>-4.2640285752237701E-3</c:v>
                </c:pt>
                <c:pt idx="108">
                  <c:v>-0.12674238863088799</c:v>
                </c:pt>
                <c:pt idx="109">
                  <c:v>-0.31587433464484699</c:v>
                </c:pt>
                <c:pt idx="110">
                  <c:v>-0.73619582788757698</c:v>
                </c:pt>
                <c:pt idx="111">
                  <c:v>0.192417594203974</c:v>
                </c:pt>
                <c:pt idx="112">
                  <c:v>0.119740195900849</c:v>
                </c:pt>
                <c:pt idx="113">
                  <c:v>-0.32200293735964503</c:v>
                </c:pt>
                <c:pt idx="114">
                  <c:v>-7.4228539504777799E-2</c:v>
                </c:pt>
                <c:pt idx="115">
                  <c:v>-0.15481209710788099</c:v>
                </c:pt>
                <c:pt idx="116">
                  <c:v>-0.53604611379237099</c:v>
                </c:pt>
                <c:pt idx="117">
                  <c:v>0.35053294359488602</c:v>
                </c:pt>
                <c:pt idx="118">
                  <c:v>-0.40888256029525699</c:v>
                </c:pt>
                <c:pt idx="119">
                  <c:v>-0.57846355965375096</c:v>
                </c:pt>
                <c:pt idx="120">
                  <c:v>0.12221311003622599</c:v>
                </c:pt>
                <c:pt idx="121">
                  <c:v>-0.38848620621553598</c:v>
                </c:pt>
                <c:pt idx="122">
                  <c:v>-0.13869263385177599</c:v>
                </c:pt>
                <c:pt idx="123">
                  <c:v>-0.44985538330115699</c:v>
                </c:pt>
                <c:pt idx="124">
                  <c:v>-0.67430473785019396</c:v>
                </c:pt>
                <c:pt idx="125">
                  <c:v>-0.28179893167588699</c:v>
                </c:pt>
                <c:pt idx="126">
                  <c:v>-0.41485000443296299</c:v>
                </c:pt>
                <c:pt idx="127">
                  <c:v>-0.26770646993539698</c:v>
                </c:pt>
                <c:pt idx="128">
                  <c:v>-0.17437022531045199</c:v>
                </c:pt>
                <c:pt idx="129">
                  <c:v>-0.19827879622266201</c:v>
                </c:pt>
                <c:pt idx="130">
                  <c:v>-2.6063235471365499E-2</c:v>
                </c:pt>
                <c:pt idx="131">
                  <c:v>-0.412567170708589</c:v>
                </c:pt>
                <c:pt idx="132">
                  <c:v>-9.0600141297363698E-2</c:v>
                </c:pt>
                <c:pt idx="133">
                  <c:v>-0.40601171197031599</c:v>
                </c:pt>
                <c:pt idx="134">
                  <c:v>0.18989527066790801</c:v>
                </c:pt>
                <c:pt idx="135">
                  <c:v>-2.2792376494503899E-2</c:v>
                </c:pt>
                <c:pt idx="136">
                  <c:v>-0.39944689295434799</c:v>
                </c:pt>
                <c:pt idx="137">
                  <c:v>0.119978477981717</c:v>
                </c:pt>
                <c:pt idx="138">
                  <c:v>-0.65262667033947597</c:v>
                </c:pt>
                <c:pt idx="139">
                  <c:v>0.30720338889027798</c:v>
                </c:pt>
                <c:pt idx="140">
                  <c:v>-0.40791468099683997</c:v>
                </c:pt>
                <c:pt idx="141">
                  <c:v>-0.64568266159270205</c:v>
                </c:pt>
                <c:pt idx="142">
                  <c:v>0.20248338570858301</c:v>
                </c:pt>
                <c:pt idx="143">
                  <c:v>-0.18943953013380899</c:v>
                </c:pt>
                <c:pt idx="144">
                  <c:v>-0.161112836808429</c:v>
                </c:pt>
                <c:pt idx="145">
                  <c:v>9.2724935556116796E-3</c:v>
                </c:pt>
                <c:pt idx="146">
                  <c:v>-0.55887009950316502</c:v>
                </c:pt>
                <c:pt idx="147">
                  <c:v>-0.137169292820187</c:v>
                </c:pt>
                <c:pt idx="148">
                  <c:v>0.13812289651072601</c:v>
                </c:pt>
                <c:pt idx="149">
                  <c:v>-0.50056560555598495</c:v>
                </c:pt>
                <c:pt idx="150">
                  <c:v>0.127526395899143</c:v>
                </c:pt>
                <c:pt idx="151">
                  <c:v>4.6313181055117801E-2</c:v>
                </c:pt>
                <c:pt idx="152">
                  <c:v>8.87281810076153E-2</c:v>
                </c:pt>
                <c:pt idx="153">
                  <c:v>-0.55869328550471997</c:v>
                </c:pt>
                <c:pt idx="154">
                  <c:v>-0.117896582435667</c:v>
                </c:pt>
                <c:pt idx="155">
                  <c:v>0.132333366047478</c:v>
                </c:pt>
                <c:pt idx="156">
                  <c:v>-0.13037798404496501</c:v>
                </c:pt>
                <c:pt idx="157">
                  <c:v>-0.25630909732062701</c:v>
                </c:pt>
                <c:pt idx="158">
                  <c:v>-0.38610030427296599</c:v>
                </c:pt>
                <c:pt idx="159">
                  <c:v>0.22033615913632801</c:v>
                </c:pt>
                <c:pt idx="160">
                  <c:v>3.9718132457456597E-2</c:v>
                </c:pt>
                <c:pt idx="161">
                  <c:v>-4.9471615646223599E-2</c:v>
                </c:pt>
                <c:pt idx="162">
                  <c:v>-0.15709000984795601</c:v>
                </c:pt>
                <c:pt idx="163">
                  <c:v>-9.1007546059169494E-3</c:v>
                </c:pt>
                <c:pt idx="164">
                  <c:v>0.187292956883787</c:v>
                </c:pt>
                <c:pt idx="165">
                  <c:v>0.37508481245273401</c:v>
                </c:pt>
                <c:pt idx="166">
                  <c:v>8.0654888277354606E-2</c:v>
                </c:pt>
                <c:pt idx="167">
                  <c:v>3.1121275290894201E-2</c:v>
                </c:pt>
                <c:pt idx="168">
                  <c:v>-0.54506612069006599</c:v>
                </c:pt>
                <c:pt idx="169">
                  <c:v>0.36991424220247499</c:v>
                </c:pt>
                <c:pt idx="170">
                  <c:v>0.18112752657839801</c:v>
                </c:pt>
                <c:pt idx="171">
                  <c:v>-0.35112163179017097</c:v>
                </c:pt>
                <c:pt idx="172">
                  <c:v>-0.225431985142068</c:v>
                </c:pt>
                <c:pt idx="173">
                  <c:v>-0.30236493093222899</c:v>
                </c:pt>
                <c:pt idx="174">
                  <c:v>8.0134953562847999E-2</c:v>
                </c:pt>
                <c:pt idx="175">
                  <c:v>-0.224258852870133</c:v>
                </c:pt>
                <c:pt idx="176">
                  <c:v>-0.22379992463349799</c:v>
                </c:pt>
                <c:pt idx="177">
                  <c:v>0.13994280201417</c:v>
                </c:pt>
                <c:pt idx="178">
                  <c:v>-0.29428878739512798</c:v>
                </c:pt>
                <c:pt idx="179">
                  <c:v>0.12820797222796301</c:v>
                </c:pt>
                <c:pt idx="180">
                  <c:v>-0.27420185593997698</c:v>
                </c:pt>
                <c:pt idx="181">
                  <c:v>-0.31440206132217302</c:v>
                </c:pt>
                <c:pt idx="182">
                  <c:v>-0.171984935476684</c:v>
                </c:pt>
                <c:pt idx="183">
                  <c:v>6.8224465291171502E-2</c:v>
                </c:pt>
                <c:pt idx="184">
                  <c:v>-0.11406679240479101</c:v>
                </c:pt>
                <c:pt idx="185">
                  <c:v>0.45723199052896302</c:v>
                </c:pt>
                <c:pt idx="186">
                  <c:v>9.9826676528341096E-2</c:v>
                </c:pt>
                <c:pt idx="187">
                  <c:v>-0.177421290367829</c:v>
                </c:pt>
                <c:pt idx="188">
                  <c:v>-0.49003373752655799</c:v>
                </c:pt>
                <c:pt idx="189">
                  <c:v>5.83755994758723E-2</c:v>
                </c:pt>
                <c:pt idx="190">
                  <c:v>-0.24328010081537499</c:v>
                </c:pt>
                <c:pt idx="191">
                  <c:v>4.04769412607821E-2</c:v>
                </c:pt>
                <c:pt idx="192">
                  <c:v>7.5084404948782699E-2</c:v>
                </c:pt>
                <c:pt idx="193">
                  <c:v>-0.303469971101411</c:v>
                </c:pt>
                <c:pt idx="194">
                  <c:v>-0.26164032398022302</c:v>
                </c:pt>
                <c:pt idx="195">
                  <c:v>-0.38257953197062999</c:v>
                </c:pt>
                <c:pt idx="196">
                  <c:v>0.32748365509202398</c:v>
                </c:pt>
                <c:pt idx="197">
                  <c:v>-0.414947851728388</c:v>
                </c:pt>
                <c:pt idx="198">
                  <c:v>-0.275717238465081</c:v>
                </c:pt>
                <c:pt idx="199">
                  <c:v>8.1205702835930593E-2</c:v>
                </c:pt>
                <c:pt idx="200">
                  <c:v>8.0921768219491097E-2</c:v>
                </c:pt>
                <c:pt idx="201">
                  <c:v>0.120517844731295</c:v>
                </c:pt>
                <c:pt idx="202">
                  <c:v>-6.9772490493234696E-2</c:v>
                </c:pt>
                <c:pt idx="203">
                  <c:v>-0.29850714098803</c:v>
                </c:pt>
                <c:pt idx="204">
                  <c:v>-9.5209723154102296E-2</c:v>
                </c:pt>
                <c:pt idx="205">
                  <c:v>-0.25881336168037999</c:v>
                </c:pt>
                <c:pt idx="206">
                  <c:v>0.19221243735677199</c:v>
                </c:pt>
                <c:pt idx="207">
                  <c:v>-0.46029665358583499</c:v>
                </c:pt>
                <c:pt idx="208">
                  <c:v>-0.18200607013769901</c:v>
                </c:pt>
                <c:pt idx="209">
                  <c:v>-0.18462754218079699</c:v>
                </c:pt>
                <c:pt idx="210">
                  <c:v>-0.30121392129694802</c:v>
                </c:pt>
                <c:pt idx="211">
                  <c:v>-0.15635556883787299</c:v>
                </c:pt>
                <c:pt idx="212">
                  <c:v>-0.241326417500447</c:v>
                </c:pt>
                <c:pt idx="213">
                  <c:v>-0.130436610725713</c:v>
                </c:pt>
                <c:pt idx="214">
                  <c:v>-0.20070858870306199</c:v>
                </c:pt>
                <c:pt idx="215">
                  <c:v>-5.2620773171378303E-2</c:v>
                </c:pt>
                <c:pt idx="216">
                  <c:v>-0.27388266932801902</c:v>
                </c:pt>
                <c:pt idx="217">
                  <c:v>0.14271532317129901</c:v>
                </c:pt>
                <c:pt idx="218">
                  <c:v>-0.45672235161584002</c:v>
                </c:pt>
                <c:pt idx="219">
                  <c:v>-1.4121982367005501E-2</c:v>
                </c:pt>
                <c:pt idx="220">
                  <c:v>-0.48653878152686503</c:v>
                </c:pt>
                <c:pt idx="221">
                  <c:v>7.7199636839549602E-3</c:v>
                </c:pt>
                <c:pt idx="222">
                  <c:v>-0.25595842855873502</c:v>
                </c:pt>
                <c:pt idx="223">
                  <c:v>0.24775502657950799</c:v>
                </c:pt>
                <c:pt idx="224">
                  <c:v>0.27646619915575299</c:v>
                </c:pt>
                <c:pt idx="225">
                  <c:v>9.3656034818581896E-2</c:v>
                </c:pt>
                <c:pt idx="226">
                  <c:v>-0.37210232840379298</c:v>
                </c:pt>
                <c:pt idx="227">
                  <c:v>-0.13134640641250001</c:v>
                </c:pt>
                <c:pt idx="228">
                  <c:v>0.119647302791324</c:v>
                </c:pt>
                <c:pt idx="229">
                  <c:v>-0.368447374047493</c:v>
                </c:pt>
                <c:pt idx="230">
                  <c:v>-0.24355684697295199</c:v>
                </c:pt>
                <c:pt idx="231">
                  <c:v>-0.30642602543945002</c:v>
                </c:pt>
                <c:pt idx="232">
                  <c:v>-0.37015407390659799</c:v>
                </c:pt>
                <c:pt idx="233">
                  <c:v>-0.34036729791687798</c:v>
                </c:pt>
                <c:pt idx="234">
                  <c:v>-0.42091719770536401</c:v>
                </c:pt>
                <c:pt idx="235">
                  <c:v>5.2099317731935796E-3</c:v>
                </c:pt>
                <c:pt idx="236">
                  <c:v>5.8709522674001799E-2</c:v>
                </c:pt>
                <c:pt idx="237">
                  <c:v>-0.46490822937658099</c:v>
                </c:pt>
                <c:pt idx="238">
                  <c:v>-0.32916496049031402</c:v>
                </c:pt>
                <c:pt idx="239">
                  <c:v>0.145217271894683</c:v>
                </c:pt>
                <c:pt idx="240">
                  <c:v>-0.16472865047991</c:v>
                </c:pt>
                <c:pt idx="241">
                  <c:v>-4.42090095903762E-2</c:v>
                </c:pt>
                <c:pt idx="242">
                  <c:v>0.136439571348317</c:v>
                </c:pt>
                <c:pt idx="243">
                  <c:v>-0.224916764199487</c:v>
                </c:pt>
                <c:pt idx="244">
                  <c:v>-0.59026087870289901</c:v>
                </c:pt>
                <c:pt idx="245">
                  <c:v>-0.42390973847933799</c:v>
                </c:pt>
                <c:pt idx="246">
                  <c:v>-4.0146394775893997E-2</c:v>
                </c:pt>
                <c:pt idx="247">
                  <c:v>-7.3923181096560597E-2</c:v>
                </c:pt>
                <c:pt idx="248">
                  <c:v>4.54824933553808E-2</c:v>
                </c:pt>
                <c:pt idx="249">
                  <c:v>0.249257600892755</c:v>
                </c:pt>
                <c:pt idx="250">
                  <c:v>-0.19792724166553699</c:v>
                </c:pt>
                <c:pt idx="251">
                  <c:v>5.89331792610596E-2</c:v>
                </c:pt>
                <c:pt idx="252">
                  <c:v>-0.41589662593126597</c:v>
                </c:pt>
                <c:pt idx="253">
                  <c:v>-4.2361009273897299E-2</c:v>
                </c:pt>
                <c:pt idx="254">
                  <c:v>3.6887114879045897E-2</c:v>
                </c:pt>
                <c:pt idx="255">
                  <c:v>-3.04893113484298E-2</c:v>
                </c:pt>
                <c:pt idx="256">
                  <c:v>0.18976593214090001</c:v>
                </c:pt>
                <c:pt idx="257">
                  <c:v>7.2079762868884997E-2</c:v>
                </c:pt>
                <c:pt idx="258">
                  <c:v>0.24264596022436</c:v>
                </c:pt>
                <c:pt idx="259">
                  <c:v>0.18812499683979</c:v>
                </c:pt>
                <c:pt idx="260">
                  <c:v>-0.25939910853282799</c:v>
                </c:pt>
                <c:pt idx="261">
                  <c:v>-0.22450379975547899</c:v>
                </c:pt>
                <c:pt idx="262">
                  <c:v>-0.286832127908483</c:v>
                </c:pt>
                <c:pt idx="263">
                  <c:v>0.16435512497197</c:v>
                </c:pt>
                <c:pt idx="264">
                  <c:v>0.27474816226345999</c:v>
                </c:pt>
                <c:pt idx="265">
                  <c:v>-0.172413367044565</c:v>
                </c:pt>
                <c:pt idx="266">
                  <c:v>3.7446558931156998E-3</c:v>
                </c:pt>
                <c:pt idx="267">
                  <c:v>2.736757447559E-2</c:v>
                </c:pt>
                <c:pt idx="268">
                  <c:v>-0.29497294754895398</c:v>
                </c:pt>
                <c:pt idx="269">
                  <c:v>-0.19569933919369401</c:v>
                </c:pt>
                <c:pt idx="270">
                  <c:v>-0.136359120576175</c:v>
                </c:pt>
                <c:pt idx="271">
                  <c:v>0.13103876223261801</c:v>
                </c:pt>
                <c:pt idx="272">
                  <c:v>2.2695897545041199E-2</c:v>
                </c:pt>
                <c:pt idx="273">
                  <c:v>1.2334716855317399E-2</c:v>
                </c:pt>
                <c:pt idx="274">
                  <c:v>-0.156327319380174</c:v>
                </c:pt>
                <c:pt idx="275">
                  <c:v>9.1708996000445603E-2</c:v>
                </c:pt>
                <c:pt idx="276">
                  <c:v>-0.37369509776043902</c:v>
                </c:pt>
                <c:pt idx="277">
                  <c:v>-0.56357493853187202</c:v>
                </c:pt>
                <c:pt idx="278">
                  <c:v>-0.16130262412745799</c:v>
                </c:pt>
                <c:pt idx="279">
                  <c:v>4.9853325474543797E-2</c:v>
                </c:pt>
                <c:pt idx="280">
                  <c:v>9.1694825519151604E-2</c:v>
                </c:pt>
                <c:pt idx="281">
                  <c:v>-7.5174721427541003E-2</c:v>
                </c:pt>
                <c:pt idx="282">
                  <c:v>-0.23489418139016999</c:v>
                </c:pt>
                <c:pt idx="283">
                  <c:v>1.6064175898579398E-2</c:v>
                </c:pt>
                <c:pt idx="284">
                  <c:v>-2.6690074825639998E-2</c:v>
                </c:pt>
                <c:pt idx="285">
                  <c:v>1.20355739807506E-2</c:v>
                </c:pt>
                <c:pt idx="286">
                  <c:v>-0.33822486227063397</c:v>
                </c:pt>
                <c:pt idx="287">
                  <c:v>-0.115613935598339</c:v>
                </c:pt>
                <c:pt idx="288">
                  <c:v>-0.56707686451098205</c:v>
                </c:pt>
                <c:pt idx="289">
                  <c:v>-0.76308049535774003</c:v>
                </c:pt>
                <c:pt idx="290">
                  <c:v>-0.41230318511976299</c:v>
                </c:pt>
                <c:pt idx="291">
                  <c:v>-0.37471999513403398</c:v>
                </c:pt>
                <c:pt idx="292">
                  <c:v>-0.28679785066455299</c:v>
                </c:pt>
                <c:pt idx="293">
                  <c:v>4.60056914616973E-2</c:v>
                </c:pt>
                <c:pt idx="294">
                  <c:v>-0.28561100094520903</c:v>
                </c:pt>
                <c:pt idx="295">
                  <c:v>-0.40081990953360203</c:v>
                </c:pt>
                <c:pt idx="296">
                  <c:v>-0.123356446948066</c:v>
                </c:pt>
                <c:pt idx="297">
                  <c:v>0.15798628500133699</c:v>
                </c:pt>
                <c:pt idx="298">
                  <c:v>-2.143775043776E-2</c:v>
                </c:pt>
                <c:pt idx="299">
                  <c:v>-0.36573336641373799</c:v>
                </c:pt>
                <c:pt idx="300">
                  <c:v>-0.36454830648140901</c:v>
                </c:pt>
                <c:pt idx="301">
                  <c:v>-7.7650349604746705E-2</c:v>
                </c:pt>
                <c:pt idx="302">
                  <c:v>-0.24071081251747101</c:v>
                </c:pt>
                <c:pt idx="303">
                  <c:v>2.31979518017882E-2</c:v>
                </c:pt>
                <c:pt idx="304">
                  <c:v>-0.20220583919093901</c:v>
                </c:pt>
                <c:pt idx="305">
                  <c:v>5.5412825310781899E-2</c:v>
                </c:pt>
                <c:pt idx="306">
                  <c:v>-0.13096947493039901</c:v>
                </c:pt>
                <c:pt idx="307">
                  <c:v>-3.2627326528176501E-2</c:v>
                </c:pt>
                <c:pt idx="308">
                  <c:v>8.05157791300916E-2</c:v>
                </c:pt>
                <c:pt idx="309">
                  <c:v>-7.8251809707208894E-2</c:v>
                </c:pt>
                <c:pt idx="310">
                  <c:v>2.5777095137838602E-2</c:v>
                </c:pt>
                <c:pt idx="311">
                  <c:v>-0.57857045973714505</c:v>
                </c:pt>
                <c:pt idx="312">
                  <c:v>-0.28651870319900802</c:v>
                </c:pt>
                <c:pt idx="313">
                  <c:v>-0.19787282058904199</c:v>
                </c:pt>
                <c:pt idx="314">
                  <c:v>-0.55443928947551102</c:v>
                </c:pt>
                <c:pt idx="315">
                  <c:v>0.122266476113661</c:v>
                </c:pt>
                <c:pt idx="316">
                  <c:v>0.31899535124088702</c:v>
                </c:pt>
                <c:pt idx="317">
                  <c:v>1.41349294363397E-2</c:v>
                </c:pt>
                <c:pt idx="318">
                  <c:v>-0.72663908841132896</c:v>
                </c:pt>
                <c:pt idx="319">
                  <c:v>-0.572836098382137</c:v>
                </c:pt>
                <c:pt idx="320">
                  <c:v>-4.3171849283365801E-2</c:v>
                </c:pt>
                <c:pt idx="321">
                  <c:v>-0.176434662100418</c:v>
                </c:pt>
                <c:pt idx="322">
                  <c:v>-0.51978726197352998</c:v>
                </c:pt>
                <c:pt idx="323">
                  <c:v>3.2529196884888097E-2</c:v>
                </c:pt>
                <c:pt idx="324">
                  <c:v>3.3900474907964703E-2</c:v>
                </c:pt>
                <c:pt idx="325">
                  <c:v>0.17281732182461801</c:v>
                </c:pt>
                <c:pt idx="326">
                  <c:v>-5.8138123350109497E-2</c:v>
                </c:pt>
                <c:pt idx="327">
                  <c:v>-4.28659235446587E-2</c:v>
                </c:pt>
                <c:pt idx="328">
                  <c:v>-0.30680244893525899</c:v>
                </c:pt>
                <c:pt idx="329">
                  <c:v>-2.7927502384981501E-3</c:v>
                </c:pt>
                <c:pt idx="330">
                  <c:v>-0.403316564177024</c:v>
                </c:pt>
                <c:pt idx="331">
                  <c:v>-0.316613992068637</c:v>
                </c:pt>
                <c:pt idx="332">
                  <c:v>-0.48376405769563402</c:v>
                </c:pt>
                <c:pt idx="333">
                  <c:v>-9.8533323631225606E-2</c:v>
                </c:pt>
                <c:pt idx="334">
                  <c:v>-0.141136730571815</c:v>
                </c:pt>
                <c:pt idx="335">
                  <c:v>-0.55487188487304295</c:v>
                </c:pt>
                <c:pt idx="336">
                  <c:v>-0.13810600707036499</c:v>
                </c:pt>
                <c:pt idx="337">
                  <c:v>-3.5598347733540703E-2</c:v>
                </c:pt>
                <c:pt idx="338">
                  <c:v>-9.9592109980036203E-2</c:v>
                </c:pt>
                <c:pt idx="339">
                  <c:v>-0.14139141247217701</c:v>
                </c:pt>
                <c:pt idx="340">
                  <c:v>-0.12900018103790001</c:v>
                </c:pt>
                <c:pt idx="341">
                  <c:v>-0.47043351404457401</c:v>
                </c:pt>
                <c:pt idx="342">
                  <c:v>-0.35518873530156803</c:v>
                </c:pt>
                <c:pt idx="343">
                  <c:v>-1.5024174751414401E-2</c:v>
                </c:pt>
                <c:pt idx="344">
                  <c:v>-0.41724923678845699</c:v>
                </c:pt>
                <c:pt idx="345">
                  <c:v>-2.7210211583251199E-2</c:v>
                </c:pt>
                <c:pt idx="346">
                  <c:v>-5.3640731897032903E-2</c:v>
                </c:pt>
                <c:pt idx="347">
                  <c:v>-0.34232159463168399</c:v>
                </c:pt>
                <c:pt idx="348">
                  <c:v>-0.18622262397860501</c:v>
                </c:pt>
                <c:pt idx="349">
                  <c:v>-2.3871308245421701E-2</c:v>
                </c:pt>
                <c:pt idx="350">
                  <c:v>-0.22460191004171401</c:v>
                </c:pt>
                <c:pt idx="351">
                  <c:v>-0.47782543243818398</c:v>
                </c:pt>
                <c:pt idx="352">
                  <c:v>0.15947017171182201</c:v>
                </c:pt>
                <c:pt idx="353">
                  <c:v>-0.13901047608185199</c:v>
                </c:pt>
                <c:pt idx="354">
                  <c:v>0.22873771599227599</c:v>
                </c:pt>
                <c:pt idx="355">
                  <c:v>1.43621845147071E-2</c:v>
                </c:pt>
                <c:pt idx="356">
                  <c:v>7.2248159576842302E-2</c:v>
                </c:pt>
                <c:pt idx="357">
                  <c:v>-6.2237557329039198E-2</c:v>
                </c:pt>
                <c:pt idx="358">
                  <c:v>-0.55871553191436096</c:v>
                </c:pt>
                <c:pt idx="359">
                  <c:v>-0.234192901495964</c:v>
                </c:pt>
                <c:pt idx="360">
                  <c:v>-0.21862913796084599</c:v>
                </c:pt>
                <c:pt idx="361">
                  <c:v>-0.40972598499289498</c:v>
                </c:pt>
                <c:pt idx="362">
                  <c:v>8.60007117915845E-2</c:v>
                </c:pt>
                <c:pt idx="363">
                  <c:v>-0.42662351653427799</c:v>
                </c:pt>
                <c:pt idx="364">
                  <c:v>-0.100597169887673</c:v>
                </c:pt>
                <c:pt idx="365">
                  <c:v>-0.12532821879585601</c:v>
                </c:pt>
                <c:pt idx="366">
                  <c:v>8.2404615580388106E-3</c:v>
                </c:pt>
                <c:pt idx="367">
                  <c:v>-0.221648917627565</c:v>
                </c:pt>
                <c:pt idx="368">
                  <c:v>-0.27171303375656802</c:v>
                </c:pt>
                <c:pt idx="369">
                  <c:v>-0.139367200251969</c:v>
                </c:pt>
                <c:pt idx="370">
                  <c:v>0.18257698336082001</c:v>
                </c:pt>
                <c:pt idx="371">
                  <c:v>0.112473493044822</c:v>
                </c:pt>
                <c:pt idx="372">
                  <c:v>-0.41594003969198101</c:v>
                </c:pt>
                <c:pt idx="373">
                  <c:v>-0.307676480257358</c:v>
                </c:pt>
                <c:pt idx="374">
                  <c:v>-0.19204365130891601</c:v>
                </c:pt>
                <c:pt idx="375">
                  <c:v>-0.16529197415977401</c:v>
                </c:pt>
                <c:pt idx="376">
                  <c:v>-0.43660995253220902</c:v>
                </c:pt>
                <c:pt idx="377">
                  <c:v>-5.4960700316379903E-2</c:v>
                </c:pt>
                <c:pt idx="378">
                  <c:v>1.9080717122275302E-2</c:v>
                </c:pt>
                <c:pt idx="379">
                  <c:v>-0.132516694372353</c:v>
                </c:pt>
                <c:pt idx="380">
                  <c:v>-0.78989625793822105</c:v>
                </c:pt>
                <c:pt idx="381">
                  <c:v>-0.71821200058972601</c:v>
                </c:pt>
                <c:pt idx="382">
                  <c:v>-0.26716292407987802</c:v>
                </c:pt>
                <c:pt idx="383">
                  <c:v>-0.27760014070365502</c:v>
                </c:pt>
                <c:pt idx="384">
                  <c:v>0.24867705277834401</c:v>
                </c:pt>
                <c:pt idx="385">
                  <c:v>-0.178966837651755</c:v>
                </c:pt>
                <c:pt idx="386">
                  <c:v>-0.237685822516775</c:v>
                </c:pt>
                <c:pt idx="387">
                  <c:v>-2.0934178616992701E-2</c:v>
                </c:pt>
                <c:pt idx="388">
                  <c:v>-4.4333138045145097E-2</c:v>
                </c:pt>
                <c:pt idx="389">
                  <c:v>-0.44763497478248399</c:v>
                </c:pt>
                <c:pt idx="390">
                  <c:v>-0.30987751732312102</c:v>
                </c:pt>
                <c:pt idx="391">
                  <c:v>0.10466052037783</c:v>
                </c:pt>
                <c:pt idx="392">
                  <c:v>-0.50309500450040601</c:v>
                </c:pt>
                <c:pt idx="393">
                  <c:v>-0.30609118128235102</c:v>
                </c:pt>
                <c:pt idx="394">
                  <c:v>1.7211916498416101E-2</c:v>
                </c:pt>
                <c:pt idx="395">
                  <c:v>-0.58353235228503397</c:v>
                </c:pt>
                <c:pt idx="396">
                  <c:v>-0.15848534095373901</c:v>
                </c:pt>
                <c:pt idx="397">
                  <c:v>0.15364970766916</c:v>
                </c:pt>
                <c:pt idx="398">
                  <c:v>-7.1679202370908204E-2</c:v>
                </c:pt>
                <c:pt idx="399">
                  <c:v>9.9073396158460992E-3</c:v>
                </c:pt>
                <c:pt idx="400">
                  <c:v>-2.8153957113901298E-2</c:v>
                </c:pt>
                <c:pt idx="401">
                  <c:v>-3.1429790012606198E-3</c:v>
                </c:pt>
                <c:pt idx="402">
                  <c:v>-8.1528020962729E-3</c:v>
                </c:pt>
                <c:pt idx="403">
                  <c:v>-0.47724916101773301</c:v>
                </c:pt>
                <c:pt idx="404">
                  <c:v>-0.236893154292171</c:v>
                </c:pt>
                <c:pt idx="405">
                  <c:v>-0.317090273004139</c:v>
                </c:pt>
                <c:pt idx="406">
                  <c:v>-0.35142964112000002</c:v>
                </c:pt>
                <c:pt idx="407">
                  <c:v>-4.8000980261942404E-3</c:v>
                </c:pt>
                <c:pt idx="408">
                  <c:v>-6.3489716310877506E-2</c:v>
                </c:pt>
                <c:pt idx="409">
                  <c:v>-0.25556945366842898</c:v>
                </c:pt>
                <c:pt idx="410">
                  <c:v>-0.232929773899614</c:v>
                </c:pt>
                <c:pt idx="411">
                  <c:v>0.250440844888003</c:v>
                </c:pt>
                <c:pt idx="412">
                  <c:v>-0.29828382332053199</c:v>
                </c:pt>
                <c:pt idx="413">
                  <c:v>-2.92227369249346E-2</c:v>
                </c:pt>
                <c:pt idx="414">
                  <c:v>-0.19444452708712701</c:v>
                </c:pt>
                <c:pt idx="415">
                  <c:v>-0.35853132166248702</c:v>
                </c:pt>
                <c:pt idx="416">
                  <c:v>-7.7698721751305794E-2</c:v>
                </c:pt>
                <c:pt idx="417">
                  <c:v>-7.3091067392096901E-3</c:v>
                </c:pt>
                <c:pt idx="418">
                  <c:v>-0.65836947187230899</c:v>
                </c:pt>
                <c:pt idx="419">
                  <c:v>2.1199307048496301E-2</c:v>
                </c:pt>
                <c:pt idx="420">
                  <c:v>-0.36249187143573902</c:v>
                </c:pt>
                <c:pt idx="421">
                  <c:v>-5.1683045978131503E-2</c:v>
                </c:pt>
                <c:pt idx="422">
                  <c:v>-0.49113432887475</c:v>
                </c:pt>
                <c:pt idx="423">
                  <c:v>-7.0133723138681395E-2</c:v>
                </c:pt>
                <c:pt idx="424">
                  <c:v>-0.13248129056971</c:v>
                </c:pt>
                <c:pt idx="425">
                  <c:v>-1.7416267859801202E-2</c:v>
                </c:pt>
                <c:pt idx="426">
                  <c:v>-0.22051103633717301</c:v>
                </c:pt>
                <c:pt idx="427">
                  <c:v>-0.30817981704241798</c:v>
                </c:pt>
                <c:pt idx="428">
                  <c:v>-8.1927102476807401E-2</c:v>
                </c:pt>
                <c:pt idx="429">
                  <c:v>-9.7368094252820697E-2</c:v>
                </c:pt>
                <c:pt idx="430">
                  <c:v>-9.5640837326637501E-2</c:v>
                </c:pt>
                <c:pt idx="431">
                  <c:v>-0.496374408876958</c:v>
                </c:pt>
                <c:pt idx="432">
                  <c:v>-0.34437705971328803</c:v>
                </c:pt>
                <c:pt idx="433">
                  <c:v>-0.23457198391029199</c:v>
                </c:pt>
                <c:pt idx="434">
                  <c:v>0.15278538452061</c:v>
                </c:pt>
                <c:pt idx="435">
                  <c:v>-0.234909641829842</c:v>
                </c:pt>
                <c:pt idx="436">
                  <c:v>-1.36254462583117E-2</c:v>
                </c:pt>
                <c:pt idx="437">
                  <c:v>7.9568082930186801E-2</c:v>
                </c:pt>
                <c:pt idx="438">
                  <c:v>0.162306068916965</c:v>
                </c:pt>
                <c:pt idx="439">
                  <c:v>-0.202546516481307</c:v>
                </c:pt>
                <c:pt idx="440">
                  <c:v>-0.18019345473071499</c:v>
                </c:pt>
                <c:pt idx="441">
                  <c:v>-3.3446857194417999E-2</c:v>
                </c:pt>
                <c:pt idx="442">
                  <c:v>-0.16269584047563901</c:v>
                </c:pt>
                <c:pt idx="443">
                  <c:v>4.77281730472933E-2</c:v>
                </c:pt>
                <c:pt idx="444">
                  <c:v>6.9965548213309706E-2</c:v>
                </c:pt>
                <c:pt idx="445">
                  <c:v>-0.14530061550287399</c:v>
                </c:pt>
                <c:pt idx="446">
                  <c:v>7.5404931335665198E-2</c:v>
                </c:pt>
                <c:pt idx="447">
                  <c:v>-0.14822650734251899</c:v>
                </c:pt>
                <c:pt idx="448">
                  <c:v>-3.5142693505811E-2</c:v>
                </c:pt>
                <c:pt idx="449">
                  <c:v>7.9999938794968903E-2</c:v>
                </c:pt>
                <c:pt idx="450">
                  <c:v>-0.123502361261421</c:v>
                </c:pt>
                <c:pt idx="451">
                  <c:v>-0.58669537271080996</c:v>
                </c:pt>
                <c:pt idx="452">
                  <c:v>0.170112380137941</c:v>
                </c:pt>
                <c:pt idx="453">
                  <c:v>-0.131141523935903</c:v>
                </c:pt>
                <c:pt idx="454">
                  <c:v>5.6226990808767502E-2</c:v>
                </c:pt>
                <c:pt idx="455">
                  <c:v>-0.503974698268149</c:v>
                </c:pt>
                <c:pt idx="456">
                  <c:v>-0.57109329415419496</c:v>
                </c:pt>
                <c:pt idx="457">
                  <c:v>-0.23696742157720799</c:v>
                </c:pt>
                <c:pt idx="458">
                  <c:v>-2.06591977839602E-2</c:v>
                </c:pt>
                <c:pt idx="459">
                  <c:v>-3.1001987216433501E-2</c:v>
                </c:pt>
                <c:pt idx="460">
                  <c:v>-0.10286159451817201</c:v>
                </c:pt>
                <c:pt idx="461">
                  <c:v>-0.449696251618809</c:v>
                </c:pt>
                <c:pt idx="462">
                  <c:v>-0.33501217138370698</c:v>
                </c:pt>
                <c:pt idx="463">
                  <c:v>-0.14817473638037701</c:v>
                </c:pt>
                <c:pt idx="464">
                  <c:v>-0.34440280101903398</c:v>
                </c:pt>
                <c:pt idx="465">
                  <c:v>6.6412309946673395E-2</c:v>
                </c:pt>
                <c:pt idx="466">
                  <c:v>6.3291970601431394E-2</c:v>
                </c:pt>
                <c:pt idx="467">
                  <c:v>-0.13934163111066</c:v>
                </c:pt>
                <c:pt idx="468">
                  <c:v>4.0293983416595902E-2</c:v>
                </c:pt>
                <c:pt idx="469">
                  <c:v>-0.38950972746740897</c:v>
                </c:pt>
                <c:pt idx="470">
                  <c:v>-0.152940135230163</c:v>
                </c:pt>
                <c:pt idx="471">
                  <c:v>-7.6051010616695794E-2</c:v>
                </c:pt>
                <c:pt idx="472">
                  <c:v>-0.199321237090685</c:v>
                </c:pt>
                <c:pt idx="473">
                  <c:v>0.203766644398365</c:v>
                </c:pt>
                <c:pt idx="474">
                  <c:v>2.60576415047481E-2</c:v>
                </c:pt>
                <c:pt idx="475">
                  <c:v>-0.17537630545723201</c:v>
                </c:pt>
                <c:pt idx="476">
                  <c:v>-0.255276020318146</c:v>
                </c:pt>
                <c:pt idx="477">
                  <c:v>6.8848041287317405E-2</c:v>
                </c:pt>
                <c:pt idx="478">
                  <c:v>7.68578568426115E-4</c:v>
                </c:pt>
                <c:pt idx="479">
                  <c:v>-0.49657392376802101</c:v>
                </c:pt>
                <c:pt idx="480">
                  <c:v>-2.7671725483394201E-2</c:v>
                </c:pt>
                <c:pt idx="481">
                  <c:v>-0.25806009139262798</c:v>
                </c:pt>
                <c:pt idx="482">
                  <c:v>8.1034593761497298E-2</c:v>
                </c:pt>
                <c:pt idx="483">
                  <c:v>-0.52890239831477803</c:v>
                </c:pt>
                <c:pt idx="484">
                  <c:v>7.0942016011034698E-2</c:v>
                </c:pt>
                <c:pt idx="485">
                  <c:v>-4.2492568883365299E-2</c:v>
                </c:pt>
                <c:pt idx="486">
                  <c:v>-0.238029875247321</c:v>
                </c:pt>
                <c:pt idx="487">
                  <c:v>0.177166808825378</c:v>
                </c:pt>
                <c:pt idx="488">
                  <c:v>-3.4445287322402299E-3</c:v>
                </c:pt>
                <c:pt idx="489">
                  <c:v>-0.149070756749202</c:v>
                </c:pt>
                <c:pt idx="490">
                  <c:v>8.9430729633274503E-2</c:v>
                </c:pt>
                <c:pt idx="491">
                  <c:v>-0.32822311599684001</c:v>
                </c:pt>
                <c:pt idx="492">
                  <c:v>-0.386488007206999</c:v>
                </c:pt>
                <c:pt idx="493">
                  <c:v>-0.36350788725640898</c:v>
                </c:pt>
                <c:pt idx="494">
                  <c:v>-0.17087686141272901</c:v>
                </c:pt>
                <c:pt idx="495">
                  <c:v>-9.8534417179866801E-2</c:v>
                </c:pt>
                <c:pt idx="496">
                  <c:v>0.27417190718323198</c:v>
                </c:pt>
                <c:pt idx="497">
                  <c:v>-0.58359795312779195</c:v>
                </c:pt>
                <c:pt idx="498">
                  <c:v>-0.23715271753251399</c:v>
                </c:pt>
                <c:pt idx="499">
                  <c:v>-0.32249180218381701</c:v>
                </c:pt>
                <c:pt idx="500">
                  <c:v>-6.5036326668655206E-2</c:v>
                </c:pt>
                <c:pt idx="501">
                  <c:v>-5.7451935541511998E-2</c:v>
                </c:pt>
                <c:pt idx="502">
                  <c:v>-0.63741979923470204</c:v>
                </c:pt>
                <c:pt idx="503">
                  <c:v>0.12619819062996501</c:v>
                </c:pt>
                <c:pt idx="504">
                  <c:v>-0.45306254884507202</c:v>
                </c:pt>
                <c:pt idx="505">
                  <c:v>-0.48087191489967201</c:v>
                </c:pt>
                <c:pt idx="506">
                  <c:v>2.27041508259106E-2</c:v>
                </c:pt>
                <c:pt idx="507">
                  <c:v>1.3182809722218801E-2</c:v>
                </c:pt>
                <c:pt idx="508">
                  <c:v>-7.5440169985764E-2</c:v>
                </c:pt>
                <c:pt idx="509">
                  <c:v>-0.369220018543855</c:v>
                </c:pt>
                <c:pt idx="510">
                  <c:v>-4.9412739594346299E-2</c:v>
                </c:pt>
                <c:pt idx="511">
                  <c:v>-0.25329783372542802</c:v>
                </c:pt>
                <c:pt idx="512">
                  <c:v>0.13134774657881099</c:v>
                </c:pt>
                <c:pt idx="513">
                  <c:v>-0.48182443312120898</c:v>
                </c:pt>
                <c:pt idx="514">
                  <c:v>0.118454069735194</c:v>
                </c:pt>
                <c:pt idx="515">
                  <c:v>4.6004741840227598E-2</c:v>
                </c:pt>
                <c:pt idx="516">
                  <c:v>-3.9690102573145501E-2</c:v>
                </c:pt>
                <c:pt idx="517">
                  <c:v>-0.50029662496687799</c:v>
                </c:pt>
                <c:pt idx="518">
                  <c:v>-0.29250787189026201</c:v>
                </c:pt>
                <c:pt idx="519">
                  <c:v>-0.103292365734694</c:v>
                </c:pt>
                <c:pt idx="520">
                  <c:v>-0.370467693250216</c:v>
                </c:pt>
                <c:pt idx="521">
                  <c:v>-0.47220689873133098</c:v>
                </c:pt>
                <c:pt idx="522">
                  <c:v>-0.37479508626076202</c:v>
                </c:pt>
                <c:pt idx="523">
                  <c:v>-0.49393968635582503</c:v>
                </c:pt>
                <c:pt idx="524">
                  <c:v>0.11422263459764</c:v>
                </c:pt>
                <c:pt idx="525">
                  <c:v>-0.38855148964917102</c:v>
                </c:pt>
                <c:pt idx="526">
                  <c:v>3.9732669310866199E-2</c:v>
                </c:pt>
                <c:pt idx="527">
                  <c:v>-6.3373882516144106E-2</c:v>
                </c:pt>
                <c:pt idx="528">
                  <c:v>9.9868407808633894E-4</c:v>
                </c:pt>
                <c:pt idx="529">
                  <c:v>-2.7461803491835201E-2</c:v>
                </c:pt>
                <c:pt idx="530">
                  <c:v>0.15891665812799999</c:v>
                </c:pt>
                <c:pt idx="531">
                  <c:v>-0.61949969122439896</c:v>
                </c:pt>
                <c:pt idx="532">
                  <c:v>-0.133991595868582</c:v>
                </c:pt>
                <c:pt idx="533">
                  <c:v>3.9305399232391599E-3</c:v>
                </c:pt>
                <c:pt idx="534">
                  <c:v>-9.3317187641225197E-3</c:v>
                </c:pt>
                <c:pt idx="535">
                  <c:v>0.28287105350913599</c:v>
                </c:pt>
                <c:pt idx="536">
                  <c:v>4.0430746439218998E-2</c:v>
                </c:pt>
                <c:pt idx="537">
                  <c:v>-0.17399036662699499</c:v>
                </c:pt>
                <c:pt idx="538">
                  <c:v>-5.7770784765330499E-2</c:v>
                </c:pt>
                <c:pt idx="539">
                  <c:v>-0.36478718500436602</c:v>
                </c:pt>
                <c:pt idx="540">
                  <c:v>-0.36986243268846197</c:v>
                </c:pt>
                <c:pt idx="541">
                  <c:v>0.13454959308301001</c:v>
                </c:pt>
                <c:pt idx="542">
                  <c:v>1.59478861497203E-2</c:v>
                </c:pt>
                <c:pt idx="543">
                  <c:v>-0.30747564729454202</c:v>
                </c:pt>
                <c:pt idx="544">
                  <c:v>-0.45670880158191302</c:v>
                </c:pt>
                <c:pt idx="545">
                  <c:v>-0.42396530602205201</c:v>
                </c:pt>
                <c:pt idx="546">
                  <c:v>3.17673079943456E-2</c:v>
                </c:pt>
                <c:pt idx="547">
                  <c:v>-0.19314119671347399</c:v>
                </c:pt>
                <c:pt idx="548">
                  <c:v>-0.46533747831169098</c:v>
                </c:pt>
                <c:pt idx="549">
                  <c:v>-7.5280124275073204E-2</c:v>
                </c:pt>
                <c:pt idx="550">
                  <c:v>-0.20208456807616099</c:v>
                </c:pt>
                <c:pt idx="551">
                  <c:v>5.2959099263027699E-2</c:v>
                </c:pt>
                <c:pt idx="552">
                  <c:v>-0.433289426424456</c:v>
                </c:pt>
                <c:pt idx="553">
                  <c:v>-0.25144949617513801</c:v>
                </c:pt>
                <c:pt idx="554">
                  <c:v>-0.45582021294501701</c:v>
                </c:pt>
                <c:pt idx="555">
                  <c:v>-0.37066738148439798</c:v>
                </c:pt>
                <c:pt idx="556">
                  <c:v>-0.2730012551564</c:v>
                </c:pt>
                <c:pt idx="557">
                  <c:v>-7.7510579590392495E-2</c:v>
                </c:pt>
                <c:pt idx="558">
                  <c:v>-0.31430160101958499</c:v>
                </c:pt>
                <c:pt idx="559">
                  <c:v>-0.42618178651613198</c:v>
                </c:pt>
                <c:pt idx="560">
                  <c:v>-0.19001061521892099</c:v>
                </c:pt>
                <c:pt idx="561">
                  <c:v>0.118849177439595</c:v>
                </c:pt>
                <c:pt idx="562">
                  <c:v>-0.42092718979940702</c:v>
                </c:pt>
                <c:pt idx="563">
                  <c:v>-0.45397607428342901</c:v>
                </c:pt>
                <c:pt idx="564">
                  <c:v>-3.8294923113368802E-2</c:v>
                </c:pt>
                <c:pt idx="565">
                  <c:v>0.175148730126405</c:v>
                </c:pt>
                <c:pt idx="566">
                  <c:v>5.0619837315521603E-2</c:v>
                </c:pt>
                <c:pt idx="567">
                  <c:v>8.9044604639834699E-2</c:v>
                </c:pt>
                <c:pt idx="568">
                  <c:v>-0.43104833237413698</c:v>
                </c:pt>
                <c:pt idx="569">
                  <c:v>-0.39275892179163202</c:v>
                </c:pt>
                <c:pt idx="570">
                  <c:v>-0.30499555591139099</c:v>
                </c:pt>
                <c:pt idx="571">
                  <c:v>-0.46364039130340701</c:v>
                </c:pt>
                <c:pt idx="572">
                  <c:v>-0.36696695611131003</c:v>
                </c:pt>
                <c:pt idx="573">
                  <c:v>-0.62203377565198303</c:v>
                </c:pt>
                <c:pt idx="574">
                  <c:v>-0.14796359999512501</c:v>
                </c:pt>
                <c:pt idx="575">
                  <c:v>-8.9819333610425697E-2</c:v>
                </c:pt>
                <c:pt idx="576">
                  <c:v>-0.13016875203361</c:v>
                </c:pt>
                <c:pt idx="577">
                  <c:v>-0.18166608866749601</c:v>
                </c:pt>
                <c:pt idx="578">
                  <c:v>2.3519630133571699E-2</c:v>
                </c:pt>
                <c:pt idx="579">
                  <c:v>-0.27688484806911401</c:v>
                </c:pt>
                <c:pt idx="580">
                  <c:v>-0.21618258292384901</c:v>
                </c:pt>
                <c:pt idx="581">
                  <c:v>-1.01306370100818E-2</c:v>
                </c:pt>
                <c:pt idx="582">
                  <c:v>-7.4186852339331893E-2</c:v>
                </c:pt>
                <c:pt idx="583">
                  <c:v>-0.39294330467320698</c:v>
                </c:pt>
                <c:pt idx="584">
                  <c:v>-0.29910304761192003</c:v>
                </c:pt>
                <c:pt idx="585">
                  <c:v>-9.5492866135106894E-2</c:v>
                </c:pt>
                <c:pt idx="586">
                  <c:v>-0.25771813463284698</c:v>
                </c:pt>
                <c:pt idx="587">
                  <c:v>-0.55945813084051899</c:v>
                </c:pt>
                <c:pt idx="588">
                  <c:v>-0.522095001934193</c:v>
                </c:pt>
                <c:pt idx="589">
                  <c:v>-0.44830398401677501</c:v>
                </c:pt>
                <c:pt idx="590">
                  <c:v>-6.8586121943680106E-2</c:v>
                </c:pt>
                <c:pt idx="591">
                  <c:v>-0.21355400918176201</c:v>
                </c:pt>
                <c:pt idx="592">
                  <c:v>-0.23316321255017899</c:v>
                </c:pt>
                <c:pt idx="593">
                  <c:v>-0.18439074315750101</c:v>
                </c:pt>
                <c:pt idx="594">
                  <c:v>-0.43268274058511402</c:v>
                </c:pt>
                <c:pt idx="595">
                  <c:v>-0.48674481339011599</c:v>
                </c:pt>
                <c:pt idx="596">
                  <c:v>-0.100908553858038</c:v>
                </c:pt>
                <c:pt idx="597">
                  <c:v>-0.35984747712649201</c:v>
                </c:pt>
                <c:pt idx="598">
                  <c:v>-0.27328216453879001</c:v>
                </c:pt>
                <c:pt idx="599">
                  <c:v>-0.21923797818728399</c:v>
                </c:pt>
                <c:pt idx="600">
                  <c:v>-0.412771287587758</c:v>
                </c:pt>
                <c:pt idx="601">
                  <c:v>-0.36619673588900398</c:v>
                </c:pt>
                <c:pt idx="602">
                  <c:v>5.7268582018723202E-2</c:v>
                </c:pt>
                <c:pt idx="603">
                  <c:v>-0.72838814692482401</c:v>
                </c:pt>
                <c:pt idx="604">
                  <c:v>-0.35269895020230702</c:v>
                </c:pt>
                <c:pt idx="605">
                  <c:v>-7.3451531548751397E-3</c:v>
                </c:pt>
                <c:pt idx="606">
                  <c:v>-0.46543417242551399</c:v>
                </c:pt>
                <c:pt idx="607">
                  <c:v>-0.75917252085466602</c:v>
                </c:pt>
                <c:pt idx="608">
                  <c:v>-0.21280342798608301</c:v>
                </c:pt>
                <c:pt idx="609">
                  <c:v>-0.69154287355388</c:v>
                </c:pt>
                <c:pt idx="610">
                  <c:v>1.1933739651250001E-2</c:v>
                </c:pt>
                <c:pt idx="611">
                  <c:v>-0.25931290343709101</c:v>
                </c:pt>
                <c:pt idx="612">
                  <c:v>-4.9723616505752601E-3</c:v>
                </c:pt>
                <c:pt idx="613">
                  <c:v>-0.50379471548478705</c:v>
                </c:pt>
                <c:pt idx="614">
                  <c:v>-0.24742958268043699</c:v>
                </c:pt>
                <c:pt idx="615">
                  <c:v>-0.59859552444368702</c:v>
                </c:pt>
                <c:pt idx="616">
                  <c:v>-0.63462752959174695</c:v>
                </c:pt>
                <c:pt idx="617">
                  <c:v>4.2815075784736298E-2</c:v>
                </c:pt>
                <c:pt idx="618">
                  <c:v>-0.105013922139015</c:v>
                </c:pt>
                <c:pt idx="619">
                  <c:v>1.7874466458402599E-2</c:v>
                </c:pt>
                <c:pt idx="620">
                  <c:v>8.7954447843367894E-2</c:v>
                </c:pt>
                <c:pt idx="621">
                  <c:v>7.0262956801685497E-2</c:v>
                </c:pt>
                <c:pt idx="622">
                  <c:v>-0.647355988954879</c:v>
                </c:pt>
                <c:pt idx="623">
                  <c:v>0.12510918745814101</c:v>
                </c:pt>
                <c:pt idx="624">
                  <c:v>-0.120168453669304</c:v>
                </c:pt>
                <c:pt idx="625">
                  <c:v>2.4445497388505901E-2</c:v>
                </c:pt>
                <c:pt idx="626">
                  <c:v>0.15725659661424399</c:v>
                </c:pt>
                <c:pt idx="627">
                  <c:v>8.1411687462342897E-2</c:v>
                </c:pt>
                <c:pt idx="628">
                  <c:v>-0.35556171990435997</c:v>
                </c:pt>
                <c:pt idx="629">
                  <c:v>-1.5498398067601501E-2</c:v>
                </c:pt>
                <c:pt idx="630">
                  <c:v>-0.32944514298765099</c:v>
                </c:pt>
                <c:pt idx="631">
                  <c:v>-0.35101168897547003</c:v>
                </c:pt>
                <c:pt idx="632">
                  <c:v>-5.4069358415424297E-2</c:v>
                </c:pt>
                <c:pt idx="633">
                  <c:v>8.3559720315756106E-2</c:v>
                </c:pt>
                <c:pt idx="634">
                  <c:v>-0.48489710808979702</c:v>
                </c:pt>
                <c:pt idx="635">
                  <c:v>-0.48772728417361899</c:v>
                </c:pt>
                <c:pt idx="636">
                  <c:v>-0.17832082824259499</c:v>
                </c:pt>
                <c:pt idx="637">
                  <c:v>-0.24999636086437599</c:v>
                </c:pt>
                <c:pt idx="638">
                  <c:v>-0.554097142368149</c:v>
                </c:pt>
                <c:pt idx="639">
                  <c:v>-0.103003908153664</c:v>
                </c:pt>
                <c:pt idx="640">
                  <c:v>9.4172690354258695E-3</c:v>
                </c:pt>
                <c:pt idx="641">
                  <c:v>1.9951622525345901E-2</c:v>
                </c:pt>
                <c:pt idx="642">
                  <c:v>-0.57643609058054401</c:v>
                </c:pt>
                <c:pt idx="643">
                  <c:v>5.8152361189202299E-2</c:v>
                </c:pt>
                <c:pt idx="644">
                  <c:v>-0.53301664205659705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20-4985-9BBC-0E0B1AD3D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47280"/>
        <c:axId val="630053936"/>
      </c:scatterChart>
      <c:valAx>
        <c:axId val="63004728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53936"/>
        <c:crosses val="autoZero"/>
        <c:crossBetween val="midCat"/>
        <c:majorUnit val="1"/>
      </c:valAx>
      <c:valAx>
        <c:axId val="63005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47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log do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%)</a:t>
            </a:r>
            <a:endParaRPr lang="pt-BR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04887173321669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3399842375824214"/>
          <c:w val="0.90154396325459318"/>
          <c:h val="0.80244647460276342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grupo_jovens_graficos!$M$3</c:f>
              <c:strCache>
                <c:ptCount val="1"/>
                <c:pt idx="0">
                  <c:v>var_perc_sim_nota_X_log_matriculas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grupo_jovens_graficos!$J$4:$J$648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grupo_jovens_graficos!$M$4:$M$648</c:f>
              <c:numCache>
                <c:formatCode>General</c:formatCode>
                <c:ptCount val="645"/>
                <c:pt idx="0">
                  <c:v>2.2000188127414702</c:v>
                </c:pt>
                <c:pt idx="1">
                  <c:v>7.1194448311761596E-2</c:v>
                </c:pt>
                <c:pt idx="2">
                  <c:v>0.16491141009641599</c:v>
                </c:pt>
                <c:pt idx="3">
                  <c:v>0.44187730661992503</c:v>
                </c:pt>
                <c:pt idx="4">
                  <c:v>0.18490157553415201</c:v>
                </c:pt>
                <c:pt idx="5">
                  <c:v>0.279390626364378</c:v>
                </c:pt>
                <c:pt idx="6">
                  <c:v>0.66616089983767601</c:v>
                </c:pt>
                <c:pt idx="7">
                  <c:v>1.5695730920092601</c:v>
                </c:pt>
                <c:pt idx="8">
                  <c:v>1.5906192448538199E-2</c:v>
                </c:pt>
                <c:pt idx="9">
                  <c:v>0.74396787468622305</c:v>
                </c:pt>
                <c:pt idx="10">
                  <c:v>0.68069973000916595</c:v>
                </c:pt>
                <c:pt idx="11">
                  <c:v>2.0753175184539798</c:v>
                </c:pt>
                <c:pt idx="12">
                  <c:v>-0.58964260229864396</c:v>
                </c:pt>
                <c:pt idx="13">
                  <c:v>0.69231836947046599</c:v>
                </c:pt>
                <c:pt idx="14">
                  <c:v>-7.5491801503027506E-2</c:v>
                </c:pt>
                <c:pt idx="15">
                  <c:v>-0.12701502038946799</c:v>
                </c:pt>
                <c:pt idx="16">
                  <c:v>0.33294806327996901</c:v>
                </c:pt>
                <c:pt idx="17">
                  <c:v>-0.29132666816019398</c:v>
                </c:pt>
                <c:pt idx="18">
                  <c:v>0.20659242051413701</c:v>
                </c:pt>
                <c:pt idx="19">
                  <c:v>3.06595446625834</c:v>
                </c:pt>
                <c:pt idx="20">
                  <c:v>1.6902304515681299</c:v>
                </c:pt>
                <c:pt idx="21">
                  <c:v>0.23861111250670999</c:v>
                </c:pt>
                <c:pt idx="22">
                  <c:v>1.48361272316476</c:v>
                </c:pt>
                <c:pt idx="23">
                  <c:v>6.1927322351871497E-2</c:v>
                </c:pt>
                <c:pt idx="24">
                  <c:v>0.81196727344849595</c:v>
                </c:pt>
                <c:pt idx="25">
                  <c:v>2.83807894409542E-2</c:v>
                </c:pt>
                <c:pt idx="26">
                  <c:v>-8.7692094068988896E-3</c:v>
                </c:pt>
                <c:pt idx="27">
                  <c:v>0.19626559726845499</c:v>
                </c:pt>
                <c:pt idx="28">
                  <c:v>1.47249495926034</c:v>
                </c:pt>
                <c:pt idx="29">
                  <c:v>0.151575212149759</c:v>
                </c:pt>
                <c:pt idx="30">
                  <c:v>0.29326552486685797</c:v>
                </c:pt>
                <c:pt idx="31">
                  <c:v>3.4117922875145199</c:v>
                </c:pt>
                <c:pt idx="32">
                  <c:v>3.1313852986990098</c:v>
                </c:pt>
                <c:pt idx="33">
                  <c:v>0.102190361836115</c:v>
                </c:pt>
                <c:pt idx="34">
                  <c:v>1.24438847537539</c:v>
                </c:pt>
                <c:pt idx="35">
                  <c:v>0.50293444503801998</c:v>
                </c:pt>
                <c:pt idx="36">
                  <c:v>0.49117547678711598</c:v>
                </c:pt>
                <c:pt idx="37">
                  <c:v>-0.16813184555795299</c:v>
                </c:pt>
                <c:pt idx="38">
                  <c:v>1.9061575145805101</c:v>
                </c:pt>
                <c:pt idx="39">
                  <c:v>-0.159321509878631</c:v>
                </c:pt>
                <c:pt idx="40">
                  <c:v>0.284586763396798</c:v>
                </c:pt>
                <c:pt idx="41">
                  <c:v>-7.6603650931425002E-2</c:v>
                </c:pt>
                <c:pt idx="42">
                  <c:v>0.26260234968011298</c:v>
                </c:pt>
                <c:pt idx="43">
                  <c:v>1.9572947780902199</c:v>
                </c:pt>
                <c:pt idx="44">
                  <c:v>0.16368469392155099</c:v>
                </c:pt>
                <c:pt idx="45">
                  <c:v>-0.12520514660932899</c:v>
                </c:pt>
                <c:pt idx="46">
                  <c:v>-0.29037243201354901</c:v>
                </c:pt>
                <c:pt idx="47">
                  <c:v>0.88866494967697995</c:v>
                </c:pt>
                <c:pt idx="48">
                  <c:v>0.48179199285074897</c:v>
                </c:pt>
                <c:pt idx="49">
                  <c:v>1.05288723770674</c:v>
                </c:pt>
                <c:pt idx="50">
                  <c:v>0.355615469397286</c:v>
                </c:pt>
                <c:pt idx="51">
                  <c:v>-0.25616213864550402</c:v>
                </c:pt>
                <c:pt idx="52">
                  <c:v>-0.14009922514273401</c:v>
                </c:pt>
                <c:pt idx="53">
                  <c:v>0.89945423408001901</c:v>
                </c:pt>
                <c:pt idx="54">
                  <c:v>-0.123958903924227</c:v>
                </c:pt>
                <c:pt idx="55">
                  <c:v>-0.26217628270517701</c:v>
                </c:pt>
                <c:pt idx="56">
                  <c:v>0.18499469673310001</c:v>
                </c:pt>
                <c:pt idx="57">
                  <c:v>1.10900877507022</c:v>
                </c:pt>
                <c:pt idx="58">
                  <c:v>0.18420299917428801</c:v>
                </c:pt>
                <c:pt idx="59">
                  <c:v>0.204720694200136</c:v>
                </c:pt>
                <c:pt idx="60">
                  <c:v>3.8132587690735198</c:v>
                </c:pt>
                <c:pt idx="61">
                  <c:v>-8.6973156243062996E-2</c:v>
                </c:pt>
                <c:pt idx="62">
                  <c:v>-3.3830365474070402E-2</c:v>
                </c:pt>
                <c:pt idx="63">
                  <c:v>-5.6368276144029499E-2</c:v>
                </c:pt>
                <c:pt idx="64">
                  <c:v>1.3651158234974099</c:v>
                </c:pt>
                <c:pt idx="65">
                  <c:v>-0.26990346458318698</c:v>
                </c:pt>
                <c:pt idx="66">
                  <c:v>0.188000639138306</c:v>
                </c:pt>
                <c:pt idx="67">
                  <c:v>1.96225563678791</c:v>
                </c:pt>
                <c:pt idx="68">
                  <c:v>0.357761975578759</c:v>
                </c:pt>
                <c:pt idx="69">
                  <c:v>1.30282942393915</c:v>
                </c:pt>
                <c:pt idx="70">
                  <c:v>0.76990620950361299</c:v>
                </c:pt>
                <c:pt idx="71">
                  <c:v>-9.5188164495350697E-2</c:v>
                </c:pt>
                <c:pt idx="72">
                  <c:v>0.54640648708752404</c:v>
                </c:pt>
                <c:pt idx="73">
                  <c:v>0.40804833618606101</c:v>
                </c:pt>
                <c:pt idx="74">
                  <c:v>0.79874020405186297</c:v>
                </c:pt>
                <c:pt idx="75">
                  <c:v>0.44005885992052801</c:v>
                </c:pt>
                <c:pt idx="76">
                  <c:v>0.83961234584920696</c:v>
                </c:pt>
                <c:pt idx="77">
                  <c:v>-2.2850293905873401E-2</c:v>
                </c:pt>
                <c:pt idx="78">
                  <c:v>0.512824150697062</c:v>
                </c:pt>
                <c:pt idx="79">
                  <c:v>9.2638039282359599E-2</c:v>
                </c:pt>
                <c:pt idx="80">
                  <c:v>0.79852851154591098</c:v>
                </c:pt>
                <c:pt idx="81">
                  <c:v>0.41437178095321597</c:v>
                </c:pt>
                <c:pt idx="82">
                  <c:v>0.88335162828412594</c:v>
                </c:pt>
                <c:pt idx="83">
                  <c:v>1.10250082217678</c:v>
                </c:pt>
                <c:pt idx="84">
                  <c:v>-7.4414509207014298E-2</c:v>
                </c:pt>
                <c:pt idx="85">
                  <c:v>1.0581925292533301</c:v>
                </c:pt>
                <c:pt idx="86">
                  <c:v>0.93625880307749998</c:v>
                </c:pt>
                <c:pt idx="87">
                  <c:v>0.682376892843087</c:v>
                </c:pt>
                <c:pt idx="88">
                  <c:v>0.52727235999225597</c:v>
                </c:pt>
                <c:pt idx="89">
                  <c:v>0.68812884819789999</c:v>
                </c:pt>
                <c:pt idx="90">
                  <c:v>-2.7123171194694999E-3</c:v>
                </c:pt>
                <c:pt idx="91">
                  <c:v>0.23623187542983101</c:v>
                </c:pt>
                <c:pt idx="92">
                  <c:v>-7.7649388569214606E-2</c:v>
                </c:pt>
                <c:pt idx="93">
                  <c:v>1.33629551462942</c:v>
                </c:pt>
                <c:pt idx="94">
                  <c:v>0.85237305659205498</c:v>
                </c:pt>
                <c:pt idx="95">
                  <c:v>0.136404008317249</c:v>
                </c:pt>
                <c:pt idx="96">
                  <c:v>4.1167960294689401E-2</c:v>
                </c:pt>
                <c:pt idx="97">
                  <c:v>2.4575487940518599</c:v>
                </c:pt>
                <c:pt idx="98">
                  <c:v>1.46191274186076</c:v>
                </c:pt>
                <c:pt idx="99">
                  <c:v>1.07216760105035</c:v>
                </c:pt>
                <c:pt idx="100">
                  <c:v>1.2656468487376999</c:v>
                </c:pt>
                <c:pt idx="101">
                  <c:v>0.70391830260617605</c:v>
                </c:pt>
                <c:pt idx="102">
                  <c:v>1.5284351668693801</c:v>
                </c:pt>
                <c:pt idx="103">
                  <c:v>7.8483541231242196E-2</c:v>
                </c:pt>
                <c:pt idx="104">
                  <c:v>1.1370479244182401</c:v>
                </c:pt>
                <c:pt idx="105">
                  <c:v>1.30378963984932E-2</c:v>
                </c:pt>
                <c:pt idx="106">
                  <c:v>1.6374650944712299</c:v>
                </c:pt>
                <c:pt idx="107">
                  <c:v>-6.0528930733695398E-2</c:v>
                </c:pt>
                <c:pt idx="108">
                  <c:v>2.9485699547359601</c:v>
                </c:pt>
                <c:pt idx="109">
                  <c:v>0.50204382586360796</c:v>
                </c:pt>
                <c:pt idx="110">
                  <c:v>0.50304825538731102</c:v>
                </c:pt>
                <c:pt idx="111">
                  <c:v>2.23364662018114</c:v>
                </c:pt>
                <c:pt idx="112">
                  <c:v>0.51356759635282301</c:v>
                </c:pt>
                <c:pt idx="113">
                  <c:v>0.69340605065077998</c:v>
                </c:pt>
                <c:pt idx="114">
                  <c:v>-0.118301117948362</c:v>
                </c:pt>
                <c:pt idx="115">
                  <c:v>1.10993704823602</c:v>
                </c:pt>
                <c:pt idx="116">
                  <c:v>2.2983907626209801</c:v>
                </c:pt>
                <c:pt idx="117">
                  <c:v>0.57297667865808299</c:v>
                </c:pt>
                <c:pt idx="118">
                  <c:v>0.355608487591214</c:v>
                </c:pt>
                <c:pt idx="119">
                  <c:v>0.82620235468916503</c:v>
                </c:pt>
                <c:pt idx="120">
                  <c:v>-0.10695497274430001</c:v>
                </c:pt>
                <c:pt idx="121">
                  <c:v>1.2167161303023299</c:v>
                </c:pt>
                <c:pt idx="122">
                  <c:v>1.2631266042238001</c:v>
                </c:pt>
                <c:pt idx="123">
                  <c:v>0.86065853169909501</c:v>
                </c:pt>
                <c:pt idx="124">
                  <c:v>3.27052772810651E-2</c:v>
                </c:pt>
                <c:pt idx="125">
                  <c:v>0.20299537333284801</c:v>
                </c:pt>
                <c:pt idx="126">
                  <c:v>5.8149141957635804</c:v>
                </c:pt>
                <c:pt idx="127">
                  <c:v>0.59733314360257095</c:v>
                </c:pt>
                <c:pt idx="128">
                  <c:v>-0.26435829998849297</c:v>
                </c:pt>
                <c:pt idx="129">
                  <c:v>-9.3731521644684193E-2</c:v>
                </c:pt>
                <c:pt idx="130">
                  <c:v>4.1808328283170298E-2</c:v>
                </c:pt>
                <c:pt idx="131">
                  <c:v>0.22135003967758801</c:v>
                </c:pt>
                <c:pt idx="132">
                  <c:v>0.65895873237716895</c:v>
                </c:pt>
                <c:pt idx="133">
                  <c:v>2.9826687241657299</c:v>
                </c:pt>
                <c:pt idx="134">
                  <c:v>0.53020821791709505</c:v>
                </c:pt>
                <c:pt idx="135">
                  <c:v>0.34704920384869198</c:v>
                </c:pt>
                <c:pt idx="136">
                  <c:v>1.9784737704361901</c:v>
                </c:pt>
                <c:pt idx="137">
                  <c:v>0.47546214546126397</c:v>
                </c:pt>
                <c:pt idx="138">
                  <c:v>2.0748012750874998</c:v>
                </c:pt>
                <c:pt idx="139">
                  <c:v>0.46183671733197201</c:v>
                </c:pt>
                <c:pt idx="140">
                  <c:v>0.61143281499362501</c:v>
                </c:pt>
                <c:pt idx="141">
                  <c:v>1.60849190707676</c:v>
                </c:pt>
                <c:pt idx="142">
                  <c:v>0.84931671748606397</c:v>
                </c:pt>
                <c:pt idx="143">
                  <c:v>0.74056749567626601</c:v>
                </c:pt>
                <c:pt idx="144">
                  <c:v>1.23775063637601</c:v>
                </c:pt>
                <c:pt idx="145">
                  <c:v>0.61812207293231902</c:v>
                </c:pt>
                <c:pt idx="146">
                  <c:v>1.05099709224446</c:v>
                </c:pt>
                <c:pt idx="147">
                  <c:v>0.222170136371663</c:v>
                </c:pt>
                <c:pt idx="148">
                  <c:v>3.8569855788214202E-2</c:v>
                </c:pt>
                <c:pt idx="149">
                  <c:v>7.0591459946448901E-2</c:v>
                </c:pt>
                <c:pt idx="150">
                  <c:v>0.18133244954039299</c:v>
                </c:pt>
                <c:pt idx="151">
                  <c:v>-3.7489452517852601E-2</c:v>
                </c:pt>
                <c:pt idx="152">
                  <c:v>-0.36608327219597397</c:v>
                </c:pt>
                <c:pt idx="153">
                  <c:v>1.6309424596419799</c:v>
                </c:pt>
                <c:pt idx="154">
                  <c:v>0.42561948494416602</c:v>
                </c:pt>
                <c:pt idx="155">
                  <c:v>1.5132511492266001</c:v>
                </c:pt>
                <c:pt idx="156">
                  <c:v>0.44391552947803298</c:v>
                </c:pt>
                <c:pt idx="157">
                  <c:v>0.35852130669704402</c:v>
                </c:pt>
                <c:pt idx="158">
                  <c:v>0.58935321089730996</c:v>
                </c:pt>
                <c:pt idx="159">
                  <c:v>0.20470959339768099</c:v>
                </c:pt>
                <c:pt idx="160">
                  <c:v>-9.36772070637759E-2</c:v>
                </c:pt>
                <c:pt idx="161">
                  <c:v>0.10146650456061899</c:v>
                </c:pt>
                <c:pt idx="162">
                  <c:v>1.0417223677154299</c:v>
                </c:pt>
                <c:pt idx="163">
                  <c:v>-3.7708480229985103E-2</c:v>
                </c:pt>
                <c:pt idx="164">
                  <c:v>-0.122005561457982</c:v>
                </c:pt>
                <c:pt idx="165">
                  <c:v>3.3909142573899702</c:v>
                </c:pt>
                <c:pt idx="166">
                  <c:v>0.74405501932555296</c:v>
                </c:pt>
                <c:pt idx="167">
                  <c:v>1.37916887998792</c:v>
                </c:pt>
                <c:pt idx="168">
                  <c:v>1.82688940585288</c:v>
                </c:pt>
                <c:pt idx="169">
                  <c:v>-0.12018966381049501</c:v>
                </c:pt>
                <c:pt idx="170">
                  <c:v>-0.109690462431894</c:v>
                </c:pt>
                <c:pt idx="171">
                  <c:v>0.97597795488047201</c:v>
                </c:pt>
                <c:pt idx="172">
                  <c:v>0.766300970025935</c:v>
                </c:pt>
                <c:pt idx="173">
                  <c:v>2.0018371534345598</c:v>
                </c:pt>
                <c:pt idx="174">
                  <c:v>0.23311337687862099</c:v>
                </c:pt>
                <c:pt idx="175">
                  <c:v>2.67075828556835</c:v>
                </c:pt>
                <c:pt idx="176">
                  <c:v>0.87936974923598599</c:v>
                </c:pt>
                <c:pt idx="177">
                  <c:v>-4.7290137831461798E-2</c:v>
                </c:pt>
                <c:pt idx="178">
                  <c:v>0.408397450210913</c:v>
                </c:pt>
                <c:pt idx="179">
                  <c:v>0.48753013793511502</c:v>
                </c:pt>
                <c:pt idx="180">
                  <c:v>1.3481734917702399</c:v>
                </c:pt>
                <c:pt idx="181">
                  <c:v>0.86187791297078098</c:v>
                </c:pt>
                <c:pt idx="182">
                  <c:v>2.0204308897454202</c:v>
                </c:pt>
                <c:pt idx="183">
                  <c:v>0.41675389298688098</c:v>
                </c:pt>
                <c:pt idx="184">
                  <c:v>0.64694659839254898</c:v>
                </c:pt>
                <c:pt idx="185">
                  <c:v>8.8890811885389397E-3</c:v>
                </c:pt>
                <c:pt idx="186">
                  <c:v>-0.104719443578872</c:v>
                </c:pt>
                <c:pt idx="187">
                  <c:v>0.95694932052833503</c:v>
                </c:pt>
                <c:pt idx="188">
                  <c:v>0.70588572733275901</c:v>
                </c:pt>
                <c:pt idx="189">
                  <c:v>6.2465694767808E-2</c:v>
                </c:pt>
                <c:pt idx="190">
                  <c:v>0.312772731155054</c:v>
                </c:pt>
                <c:pt idx="191">
                  <c:v>0.180431691353446</c:v>
                </c:pt>
                <c:pt idx="192">
                  <c:v>0.26683949562144699</c:v>
                </c:pt>
                <c:pt idx="193">
                  <c:v>1.29993645969922</c:v>
                </c:pt>
                <c:pt idx="194">
                  <c:v>2.60950643476954</c:v>
                </c:pt>
                <c:pt idx="195">
                  <c:v>2.8577062728831399</c:v>
                </c:pt>
                <c:pt idx="196">
                  <c:v>0.12885142067341501</c:v>
                </c:pt>
                <c:pt idx="197">
                  <c:v>1.62640147177099</c:v>
                </c:pt>
                <c:pt idx="198">
                  <c:v>3.2868523936742098</c:v>
                </c:pt>
                <c:pt idx="199">
                  <c:v>0.71177736974864902</c:v>
                </c:pt>
                <c:pt idx="200">
                  <c:v>0.111783127979703</c:v>
                </c:pt>
                <c:pt idx="201">
                  <c:v>4.6693449570448199E-3</c:v>
                </c:pt>
                <c:pt idx="202">
                  <c:v>-0.155119390427473</c:v>
                </c:pt>
                <c:pt idx="203">
                  <c:v>-9.5260358804509906E-2</c:v>
                </c:pt>
                <c:pt idx="204">
                  <c:v>1.6153729031114299</c:v>
                </c:pt>
                <c:pt idx="205">
                  <c:v>0.229865933454002</c:v>
                </c:pt>
                <c:pt idx="206">
                  <c:v>-0.150746578565228</c:v>
                </c:pt>
                <c:pt idx="207">
                  <c:v>0.39199319724016002</c:v>
                </c:pt>
                <c:pt idx="208">
                  <c:v>3.9348774069071899</c:v>
                </c:pt>
                <c:pt idx="209">
                  <c:v>-7.0284737402699998E-2</c:v>
                </c:pt>
                <c:pt idx="210">
                  <c:v>1.5961029400960101</c:v>
                </c:pt>
                <c:pt idx="211">
                  <c:v>0.607828195205251</c:v>
                </c:pt>
                <c:pt idx="212">
                  <c:v>0.52444449940802096</c:v>
                </c:pt>
                <c:pt idx="213">
                  <c:v>3.8873018444567999</c:v>
                </c:pt>
                <c:pt idx="214">
                  <c:v>1.8831088800975799</c:v>
                </c:pt>
                <c:pt idx="215">
                  <c:v>1.00187695931317</c:v>
                </c:pt>
                <c:pt idx="216">
                  <c:v>1.79936361693034</c:v>
                </c:pt>
                <c:pt idx="217">
                  <c:v>2.7161440222070601</c:v>
                </c:pt>
                <c:pt idx="218">
                  <c:v>9.1726654228275195E-2</c:v>
                </c:pt>
                <c:pt idx="219">
                  <c:v>0.56073027191283997</c:v>
                </c:pt>
                <c:pt idx="220">
                  <c:v>4.2114725642283402</c:v>
                </c:pt>
                <c:pt idx="221">
                  <c:v>0.13894674101184301</c:v>
                </c:pt>
                <c:pt idx="222">
                  <c:v>2.617451838159E-2</c:v>
                </c:pt>
                <c:pt idx="223">
                  <c:v>0.13787444522855799</c:v>
                </c:pt>
                <c:pt idx="224">
                  <c:v>0.390242473936046</c:v>
                </c:pt>
                <c:pt idx="225">
                  <c:v>-2.39184918262677E-2</c:v>
                </c:pt>
                <c:pt idx="226">
                  <c:v>1.25882863050451</c:v>
                </c:pt>
                <c:pt idx="227">
                  <c:v>-7.1552935392397501E-2</c:v>
                </c:pt>
                <c:pt idx="228">
                  <c:v>-0.33575286712126301</c:v>
                </c:pt>
                <c:pt idx="229">
                  <c:v>-0.18899326624549101</c:v>
                </c:pt>
                <c:pt idx="230">
                  <c:v>0.17251290409470599</c:v>
                </c:pt>
                <c:pt idx="231">
                  <c:v>0.28958078421091599</c:v>
                </c:pt>
                <c:pt idx="232">
                  <c:v>2.49817007636794</c:v>
                </c:pt>
                <c:pt idx="233">
                  <c:v>0.45992617002716601</c:v>
                </c:pt>
                <c:pt idx="234">
                  <c:v>-6.1421835869744203E-3</c:v>
                </c:pt>
                <c:pt idx="235">
                  <c:v>0.16953325060848301</c:v>
                </c:pt>
                <c:pt idx="236">
                  <c:v>1.9118738400742901</c:v>
                </c:pt>
                <c:pt idx="237">
                  <c:v>4.7916193436906003</c:v>
                </c:pt>
                <c:pt idx="238">
                  <c:v>2.5536980981953601</c:v>
                </c:pt>
                <c:pt idx="239">
                  <c:v>0.30883113125408002</c:v>
                </c:pt>
                <c:pt idx="240">
                  <c:v>0.96127807004560795</c:v>
                </c:pt>
                <c:pt idx="241">
                  <c:v>3.5777898914313901</c:v>
                </c:pt>
                <c:pt idx="242">
                  <c:v>0.15824132473324601</c:v>
                </c:pt>
                <c:pt idx="243">
                  <c:v>1.7453563912407499</c:v>
                </c:pt>
                <c:pt idx="244">
                  <c:v>0.383729868197211</c:v>
                </c:pt>
                <c:pt idx="245">
                  <c:v>2.38228070790715</c:v>
                </c:pt>
                <c:pt idx="246">
                  <c:v>0.20016068377868701</c:v>
                </c:pt>
                <c:pt idx="247">
                  <c:v>0.54070226795977405</c:v>
                </c:pt>
                <c:pt idx="248">
                  <c:v>-9.1740003313228499E-2</c:v>
                </c:pt>
                <c:pt idx="249">
                  <c:v>-8.1328911535485202E-2</c:v>
                </c:pt>
                <c:pt idx="250">
                  <c:v>0.27303035206384502</c:v>
                </c:pt>
                <c:pt idx="251">
                  <c:v>2.0808177718721401</c:v>
                </c:pt>
                <c:pt idx="252">
                  <c:v>0.8384268800329</c:v>
                </c:pt>
                <c:pt idx="253">
                  <c:v>1.42925867676583</c:v>
                </c:pt>
                <c:pt idx="254">
                  <c:v>0.73144891834482795</c:v>
                </c:pt>
                <c:pt idx="255">
                  <c:v>0.33722939827287801</c:v>
                </c:pt>
                <c:pt idx="256">
                  <c:v>7.3678178846868399E-3</c:v>
                </c:pt>
                <c:pt idx="257">
                  <c:v>0.14700181304712101</c:v>
                </c:pt>
                <c:pt idx="258">
                  <c:v>8.1635860623430395E-2</c:v>
                </c:pt>
                <c:pt idx="259">
                  <c:v>2.9238723291911999E-2</c:v>
                </c:pt>
                <c:pt idx="260">
                  <c:v>1.33216578443266</c:v>
                </c:pt>
                <c:pt idx="261">
                  <c:v>0.39093720702290702</c:v>
                </c:pt>
                <c:pt idx="262">
                  <c:v>0.75776058377449096</c:v>
                </c:pt>
                <c:pt idx="263">
                  <c:v>0.57487683368234499</c:v>
                </c:pt>
                <c:pt idx="264">
                  <c:v>2.8676894020754799E-2</c:v>
                </c:pt>
                <c:pt idx="265">
                  <c:v>0.80970525314146202</c:v>
                </c:pt>
                <c:pt idx="266">
                  <c:v>-5.9264995637868398E-2</c:v>
                </c:pt>
                <c:pt idx="267">
                  <c:v>0.399894385357902</c:v>
                </c:pt>
                <c:pt idx="268">
                  <c:v>1.3363777348345001</c:v>
                </c:pt>
                <c:pt idx="269">
                  <c:v>0.75270739286284305</c:v>
                </c:pt>
                <c:pt idx="270">
                  <c:v>0.67576891601399103</c:v>
                </c:pt>
                <c:pt idx="271">
                  <c:v>0.206065632523556</c:v>
                </c:pt>
                <c:pt idx="272">
                  <c:v>-8.6681794332052003E-2</c:v>
                </c:pt>
                <c:pt idx="273">
                  <c:v>-0.12710870034636801</c:v>
                </c:pt>
                <c:pt idx="274">
                  <c:v>0.24822786692636001</c:v>
                </c:pt>
                <c:pt idx="275">
                  <c:v>4.3864530386934698E-2</c:v>
                </c:pt>
                <c:pt idx="276">
                  <c:v>-0.14994091035879001</c:v>
                </c:pt>
                <c:pt idx="277">
                  <c:v>1.74214059177096</c:v>
                </c:pt>
                <c:pt idx="278">
                  <c:v>8.4646539345625299E-2</c:v>
                </c:pt>
                <c:pt idx="279">
                  <c:v>0.71512950884732096</c:v>
                </c:pt>
                <c:pt idx="280">
                  <c:v>2.1359265567280201</c:v>
                </c:pt>
                <c:pt idx="281">
                  <c:v>0.14741379411375699</c:v>
                </c:pt>
                <c:pt idx="282">
                  <c:v>0.56929362586932797</c:v>
                </c:pt>
                <c:pt idx="283">
                  <c:v>0.12939428261619099</c:v>
                </c:pt>
                <c:pt idx="284">
                  <c:v>4.4080707715928097E-3</c:v>
                </c:pt>
                <c:pt idx="285">
                  <c:v>0.497375930173035</c:v>
                </c:pt>
                <c:pt idx="286">
                  <c:v>0.80232789360179402</c:v>
                </c:pt>
                <c:pt idx="287">
                  <c:v>1.0551855803505401</c:v>
                </c:pt>
                <c:pt idx="288">
                  <c:v>2.7446809290021101</c:v>
                </c:pt>
                <c:pt idx="289">
                  <c:v>3.6003283749807997E-2</c:v>
                </c:pt>
                <c:pt idx="290">
                  <c:v>0.89040724790144499</c:v>
                </c:pt>
                <c:pt idx="291">
                  <c:v>1.6262755404495799</c:v>
                </c:pt>
                <c:pt idx="292">
                  <c:v>0.38478312118275398</c:v>
                </c:pt>
                <c:pt idx="293">
                  <c:v>0.68493126509542301</c:v>
                </c:pt>
                <c:pt idx="294">
                  <c:v>0.30625585763496599</c:v>
                </c:pt>
                <c:pt idx="295">
                  <c:v>0.29973907281690099</c:v>
                </c:pt>
                <c:pt idx="296">
                  <c:v>0.81509706000645199</c:v>
                </c:pt>
                <c:pt idx="297">
                  <c:v>-3.30267111886191E-2</c:v>
                </c:pt>
                <c:pt idx="298">
                  <c:v>0.78046701362881299</c:v>
                </c:pt>
                <c:pt idx="299">
                  <c:v>-0.155077527035337</c:v>
                </c:pt>
                <c:pt idx="300">
                  <c:v>2.3948691984239399</c:v>
                </c:pt>
                <c:pt idx="301">
                  <c:v>0.52067714106568097</c:v>
                </c:pt>
                <c:pt idx="302">
                  <c:v>1.75448440124477</c:v>
                </c:pt>
                <c:pt idx="303">
                  <c:v>-8.9517130847064294E-2</c:v>
                </c:pt>
                <c:pt idx="304">
                  <c:v>1.33843342550265</c:v>
                </c:pt>
                <c:pt idx="305">
                  <c:v>-6.2580072910162002E-2</c:v>
                </c:pt>
                <c:pt idx="306">
                  <c:v>7.2161377203242894E-2</c:v>
                </c:pt>
                <c:pt idx="307">
                  <c:v>0.27856416806296802</c:v>
                </c:pt>
                <c:pt idx="308">
                  <c:v>0.100793838978882</c:v>
                </c:pt>
                <c:pt idx="309">
                  <c:v>-9.6947558023731395E-2</c:v>
                </c:pt>
                <c:pt idx="310">
                  <c:v>4.4252381945844799E-2</c:v>
                </c:pt>
                <c:pt idx="311">
                  <c:v>0.25260982966008799</c:v>
                </c:pt>
                <c:pt idx="312">
                  <c:v>0.55310797225673802</c:v>
                </c:pt>
                <c:pt idx="313">
                  <c:v>0.39746065557145199</c:v>
                </c:pt>
                <c:pt idx="314">
                  <c:v>3.5582495643914398</c:v>
                </c:pt>
                <c:pt idx="315">
                  <c:v>-2.21389449000019E-2</c:v>
                </c:pt>
                <c:pt idx="316">
                  <c:v>0.22481057138100299</c:v>
                </c:pt>
                <c:pt idx="317">
                  <c:v>1.02578342791336</c:v>
                </c:pt>
                <c:pt idx="318">
                  <c:v>0.35874107592096799</c:v>
                </c:pt>
                <c:pt idx="319">
                  <c:v>0.43069869967761099</c:v>
                </c:pt>
                <c:pt idx="320">
                  <c:v>0.77142025344232901</c:v>
                </c:pt>
                <c:pt idx="321">
                  <c:v>3.5084992863644899</c:v>
                </c:pt>
                <c:pt idx="322">
                  <c:v>1.1449990300913999</c:v>
                </c:pt>
                <c:pt idx="323">
                  <c:v>0.24795225210115401</c:v>
                </c:pt>
                <c:pt idx="324">
                  <c:v>-0.237413165382617</c:v>
                </c:pt>
                <c:pt idx="325">
                  <c:v>4.7321815706691701E-2</c:v>
                </c:pt>
                <c:pt idx="326">
                  <c:v>0.17791851334044401</c:v>
                </c:pt>
                <c:pt idx="327">
                  <c:v>0.156150085418503</c:v>
                </c:pt>
                <c:pt idx="328">
                  <c:v>2.71871647571166</c:v>
                </c:pt>
                <c:pt idx="329">
                  <c:v>-9.9373062882095898E-3</c:v>
                </c:pt>
                <c:pt idx="330">
                  <c:v>0.23665534074160899</c:v>
                </c:pt>
                <c:pt idx="331">
                  <c:v>1.66874789802954</c:v>
                </c:pt>
                <c:pt idx="332">
                  <c:v>1.4206902594661699</c:v>
                </c:pt>
                <c:pt idx="333">
                  <c:v>1.41498539692994</c:v>
                </c:pt>
                <c:pt idx="334">
                  <c:v>1.2031673706372199</c:v>
                </c:pt>
                <c:pt idx="335">
                  <c:v>0.93047370744940905</c:v>
                </c:pt>
                <c:pt idx="336">
                  <c:v>2.0722456397104598</c:v>
                </c:pt>
                <c:pt idx="337">
                  <c:v>0.50725827766663401</c:v>
                </c:pt>
                <c:pt idx="338">
                  <c:v>0.333924849046005</c:v>
                </c:pt>
                <c:pt idx="339">
                  <c:v>0.26159780205600602</c:v>
                </c:pt>
                <c:pt idx="340">
                  <c:v>0.57919678369780703</c:v>
                </c:pt>
                <c:pt idx="341">
                  <c:v>1.24311158673216</c:v>
                </c:pt>
                <c:pt idx="342">
                  <c:v>0.87213888937602502</c:v>
                </c:pt>
                <c:pt idx="343">
                  <c:v>7.06207286294427E-2</c:v>
                </c:pt>
                <c:pt idx="344">
                  <c:v>0.114995180105817</c:v>
                </c:pt>
                <c:pt idx="345">
                  <c:v>0.25372888274495897</c:v>
                </c:pt>
                <c:pt idx="346">
                  <c:v>8.9268634927471502E-2</c:v>
                </c:pt>
                <c:pt idx="347">
                  <c:v>1.5233072908784699</c:v>
                </c:pt>
                <c:pt idx="348">
                  <c:v>1.7502192732305899</c:v>
                </c:pt>
                <c:pt idx="349">
                  <c:v>0.943378913673801</c:v>
                </c:pt>
                <c:pt idx="350">
                  <c:v>-2.9046304433027002E-2</c:v>
                </c:pt>
                <c:pt idx="351">
                  <c:v>1.7059086758233999</c:v>
                </c:pt>
                <c:pt idx="352">
                  <c:v>4.4373546694453002E-2</c:v>
                </c:pt>
                <c:pt idx="353">
                  <c:v>1.0061468117503301</c:v>
                </c:pt>
                <c:pt idx="354">
                  <c:v>0.94800262344082797</c:v>
                </c:pt>
                <c:pt idx="355">
                  <c:v>0.151790738708627</c:v>
                </c:pt>
                <c:pt idx="356">
                  <c:v>0.28981942382183601</c:v>
                </c:pt>
                <c:pt idx="357">
                  <c:v>0.32508079616749802</c:v>
                </c:pt>
                <c:pt idx="358">
                  <c:v>1.07880994493115E-2</c:v>
                </c:pt>
                <c:pt idx="359">
                  <c:v>4.1995398186238999</c:v>
                </c:pt>
                <c:pt idx="360">
                  <c:v>1.7085944526016299</c:v>
                </c:pt>
                <c:pt idx="361">
                  <c:v>3.40012923006794</c:v>
                </c:pt>
                <c:pt idx="362">
                  <c:v>-8.7166599529924796E-2</c:v>
                </c:pt>
                <c:pt idx="363">
                  <c:v>0.73833357879860795</c:v>
                </c:pt>
                <c:pt idx="364">
                  <c:v>9.33110714184201E-2</c:v>
                </c:pt>
                <c:pt idx="365">
                  <c:v>0.199620289018938</c:v>
                </c:pt>
                <c:pt idx="366">
                  <c:v>-2.5425194468109601E-2</c:v>
                </c:pt>
                <c:pt idx="367">
                  <c:v>0.76356506174752203</c:v>
                </c:pt>
                <c:pt idx="368">
                  <c:v>0.21840071906796801</c:v>
                </c:pt>
                <c:pt idx="369">
                  <c:v>-0.41739066515786399</c:v>
                </c:pt>
                <c:pt idx="370">
                  <c:v>3.56195183050209E-2</c:v>
                </c:pt>
                <c:pt idx="371">
                  <c:v>-0.130209910423806</c:v>
                </c:pt>
                <c:pt idx="372">
                  <c:v>0.31143468291459497</c:v>
                </c:pt>
                <c:pt idx="373">
                  <c:v>1.00520950546181</c:v>
                </c:pt>
                <c:pt idx="374">
                  <c:v>0.64793036831399298</c:v>
                </c:pt>
                <c:pt idx="375">
                  <c:v>0.24072945671471799</c:v>
                </c:pt>
                <c:pt idx="376">
                  <c:v>3.49127398339908</c:v>
                </c:pt>
                <c:pt idx="377">
                  <c:v>5.4297432271838898E-2</c:v>
                </c:pt>
                <c:pt idx="378">
                  <c:v>-0.123626951319596</c:v>
                </c:pt>
                <c:pt idx="379">
                  <c:v>1.6616257489591599</c:v>
                </c:pt>
                <c:pt idx="380">
                  <c:v>0.10358820658445</c:v>
                </c:pt>
                <c:pt idx="381">
                  <c:v>2.2211867048859899</c:v>
                </c:pt>
                <c:pt idx="382">
                  <c:v>1.84580009345144</c:v>
                </c:pt>
                <c:pt idx="383">
                  <c:v>1.5301795253383199</c:v>
                </c:pt>
                <c:pt idx="384">
                  <c:v>0.55602645219470204</c:v>
                </c:pt>
                <c:pt idx="385">
                  <c:v>1.6192565742807701</c:v>
                </c:pt>
                <c:pt idx="386">
                  <c:v>0.37556675243253701</c:v>
                </c:pt>
                <c:pt idx="387">
                  <c:v>0.86244169038524798</c:v>
                </c:pt>
                <c:pt idx="388">
                  <c:v>1.1209099455397</c:v>
                </c:pt>
                <c:pt idx="389">
                  <c:v>2.2391773690947501</c:v>
                </c:pt>
                <c:pt idx="390">
                  <c:v>1.1629195443238201</c:v>
                </c:pt>
                <c:pt idx="391">
                  <c:v>-3.9352639834444798E-4</c:v>
                </c:pt>
                <c:pt idx="392">
                  <c:v>1.4851624673127799</c:v>
                </c:pt>
                <c:pt idx="393">
                  <c:v>0.75459026987158895</c:v>
                </c:pt>
                <c:pt idx="394">
                  <c:v>0.69360771258694998</c:v>
                </c:pt>
                <c:pt idx="395">
                  <c:v>3.4955625625565698</c:v>
                </c:pt>
                <c:pt idx="396">
                  <c:v>1.1135966972001501</c:v>
                </c:pt>
                <c:pt idx="397">
                  <c:v>1.3970611456473601</c:v>
                </c:pt>
                <c:pt idx="398">
                  <c:v>0.22911146017838199</c:v>
                </c:pt>
                <c:pt idx="399">
                  <c:v>-8.1038113647128304E-2</c:v>
                </c:pt>
                <c:pt idx="400">
                  <c:v>7.1073945872889899E-2</c:v>
                </c:pt>
                <c:pt idx="401">
                  <c:v>-0.19496682229929599</c:v>
                </c:pt>
                <c:pt idx="402">
                  <c:v>1.90695709179497E-2</c:v>
                </c:pt>
                <c:pt idx="403">
                  <c:v>0.59823681724743205</c:v>
                </c:pt>
                <c:pt idx="404">
                  <c:v>0.43895922770881701</c:v>
                </c:pt>
                <c:pt idx="405">
                  <c:v>1.91259358417989</c:v>
                </c:pt>
                <c:pt idx="406">
                  <c:v>-2.7312169528120399E-2</c:v>
                </c:pt>
                <c:pt idx="407">
                  <c:v>2.4297625028558998</c:v>
                </c:pt>
                <c:pt idx="408">
                  <c:v>0.21229462502996099</c:v>
                </c:pt>
                <c:pt idx="409">
                  <c:v>-6.8269664982668801E-2</c:v>
                </c:pt>
                <c:pt idx="410">
                  <c:v>1.6318241351467699</c:v>
                </c:pt>
                <c:pt idx="411">
                  <c:v>0.52791701497961496</c:v>
                </c:pt>
                <c:pt idx="412">
                  <c:v>1.25510313168569</c:v>
                </c:pt>
                <c:pt idx="413">
                  <c:v>0.223620387741788</c:v>
                </c:pt>
                <c:pt idx="414">
                  <c:v>1.0682006916974001</c:v>
                </c:pt>
                <c:pt idx="415">
                  <c:v>5.3454120427725504</c:v>
                </c:pt>
                <c:pt idx="416">
                  <c:v>0.68445383814371297</c:v>
                </c:pt>
                <c:pt idx="417">
                  <c:v>2.3223775989167899</c:v>
                </c:pt>
                <c:pt idx="418">
                  <c:v>1.11009739217383</c:v>
                </c:pt>
                <c:pt idx="419">
                  <c:v>0.33003257930421198</c:v>
                </c:pt>
                <c:pt idx="420">
                  <c:v>1.6974919382812199</c:v>
                </c:pt>
                <c:pt idx="421">
                  <c:v>0.15696415498255401</c:v>
                </c:pt>
                <c:pt idx="422">
                  <c:v>1.19474054533674E-2</c:v>
                </c:pt>
                <c:pt idx="423">
                  <c:v>4.5886708865840703E-2</c:v>
                </c:pt>
                <c:pt idx="424">
                  <c:v>0.25238804388548902</c:v>
                </c:pt>
                <c:pt idx="425">
                  <c:v>-8.0328305019087207E-2</c:v>
                </c:pt>
                <c:pt idx="426">
                  <c:v>0.23592590365938301</c:v>
                </c:pt>
                <c:pt idx="427">
                  <c:v>1.19531334284357</c:v>
                </c:pt>
                <c:pt idx="428">
                  <c:v>5.9810249281084301E-3</c:v>
                </c:pt>
                <c:pt idx="429">
                  <c:v>0.140289089531065</c:v>
                </c:pt>
                <c:pt idx="430">
                  <c:v>0.131333088834442</c:v>
                </c:pt>
                <c:pt idx="431">
                  <c:v>2.3985214430637898</c:v>
                </c:pt>
                <c:pt idx="432">
                  <c:v>1.8761087168419801</c:v>
                </c:pt>
                <c:pt idx="433">
                  <c:v>1.95796667759833</c:v>
                </c:pt>
                <c:pt idx="434">
                  <c:v>0.68617520068648896</c:v>
                </c:pt>
                <c:pt idx="435">
                  <c:v>1.25197608829828</c:v>
                </c:pt>
                <c:pt idx="436">
                  <c:v>2.1612582280831901E-2</c:v>
                </c:pt>
                <c:pt idx="437">
                  <c:v>0.45664850803150597</c:v>
                </c:pt>
                <c:pt idx="438">
                  <c:v>6.25679948379044E-2</c:v>
                </c:pt>
                <c:pt idx="439">
                  <c:v>0.40538565149678002</c:v>
                </c:pt>
                <c:pt idx="440">
                  <c:v>5.5728816079726101E-2</c:v>
                </c:pt>
                <c:pt idx="441">
                  <c:v>1.805021294297E-2</c:v>
                </c:pt>
                <c:pt idx="442">
                  <c:v>0.61125396629971296</c:v>
                </c:pt>
                <c:pt idx="443">
                  <c:v>7.1194521729023102E-2</c:v>
                </c:pt>
                <c:pt idx="444">
                  <c:v>-5.6361757698869398E-2</c:v>
                </c:pt>
                <c:pt idx="445">
                  <c:v>1.56452748236323</c:v>
                </c:pt>
                <c:pt idx="446">
                  <c:v>-9.8482103028667903E-2</c:v>
                </c:pt>
                <c:pt idx="447">
                  <c:v>1.7907317037449699</c:v>
                </c:pt>
                <c:pt idx="448">
                  <c:v>1.5227480540700501E-3</c:v>
                </c:pt>
                <c:pt idx="449">
                  <c:v>1.3196021368661499</c:v>
                </c:pt>
                <c:pt idx="450">
                  <c:v>3.8030535141876398</c:v>
                </c:pt>
                <c:pt idx="451">
                  <c:v>1.8703828844955499</c:v>
                </c:pt>
                <c:pt idx="452">
                  <c:v>-8.7782699247639401E-2</c:v>
                </c:pt>
                <c:pt idx="453">
                  <c:v>0.41601077123042002</c:v>
                </c:pt>
                <c:pt idx="454">
                  <c:v>6.1307828668998102E-2</c:v>
                </c:pt>
                <c:pt idx="455">
                  <c:v>1.5271265644111101</c:v>
                </c:pt>
                <c:pt idx="456">
                  <c:v>1.9128841921294399</c:v>
                </c:pt>
                <c:pt idx="457">
                  <c:v>3.0609695544791902</c:v>
                </c:pt>
                <c:pt idx="458">
                  <c:v>3.9243088357098499E-2</c:v>
                </c:pt>
                <c:pt idx="459">
                  <c:v>-4.5447081233346398E-2</c:v>
                </c:pt>
                <c:pt idx="460">
                  <c:v>0.66368666334376902</c:v>
                </c:pt>
                <c:pt idx="461">
                  <c:v>1.73411198591863</c:v>
                </c:pt>
                <c:pt idx="462">
                  <c:v>1.8020669247960399</c:v>
                </c:pt>
                <c:pt idx="463">
                  <c:v>0.63805983964531698</c:v>
                </c:pt>
                <c:pt idx="464">
                  <c:v>4.87732129388049</c:v>
                </c:pt>
                <c:pt idx="465">
                  <c:v>0.13945872273571699</c:v>
                </c:pt>
                <c:pt idx="466">
                  <c:v>0.36190002289234502</c:v>
                </c:pt>
                <c:pt idx="467">
                  <c:v>0.747139951560997</c:v>
                </c:pt>
                <c:pt idx="468">
                  <c:v>0.13548573836174599</c:v>
                </c:pt>
                <c:pt idx="469">
                  <c:v>2.0769229344153302</c:v>
                </c:pt>
                <c:pt idx="470">
                  <c:v>0.38021654288120299</c:v>
                </c:pt>
                <c:pt idx="471">
                  <c:v>1.6331380028739499</c:v>
                </c:pt>
                <c:pt idx="472">
                  <c:v>0.92416477715430201</c:v>
                </c:pt>
                <c:pt idx="473">
                  <c:v>0.50665039577255699</c:v>
                </c:pt>
                <c:pt idx="474">
                  <c:v>0.14604008972660701</c:v>
                </c:pt>
                <c:pt idx="475">
                  <c:v>0.39849221013018299</c:v>
                </c:pt>
                <c:pt idx="476">
                  <c:v>1.8182711129086699</c:v>
                </c:pt>
                <c:pt idx="477">
                  <c:v>-0.10832193284939499</c:v>
                </c:pt>
                <c:pt idx="478">
                  <c:v>4.9206912679337203E-2</c:v>
                </c:pt>
                <c:pt idx="479">
                  <c:v>0.13886123505551101</c:v>
                </c:pt>
                <c:pt idx="480">
                  <c:v>0.47509550471073703</c:v>
                </c:pt>
                <c:pt idx="481">
                  <c:v>0.70283253109799704</c:v>
                </c:pt>
                <c:pt idx="482">
                  <c:v>0.162346434703841</c:v>
                </c:pt>
                <c:pt idx="483">
                  <c:v>1.58539414064143</c:v>
                </c:pt>
                <c:pt idx="484">
                  <c:v>-0.11492762766057101</c:v>
                </c:pt>
                <c:pt idx="485">
                  <c:v>0.61819627467272098</c:v>
                </c:pt>
                <c:pt idx="486">
                  <c:v>1.7476599016997101</c:v>
                </c:pt>
                <c:pt idx="487">
                  <c:v>2.2356804080527801E-2</c:v>
                </c:pt>
                <c:pt idx="488">
                  <c:v>-0.162727245775142</c:v>
                </c:pt>
                <c:pt idx="489">
                  <c:v>0.32177847476449101</c:v>
                </c:pt>
                <c:pt idx="490">
                  <c:v>-4.6058296936395501E-2</c:v>
                </c:pt>
                <c:pt idx="491">
                  <c:v>0.36287293122730402</c:v>
                </c:pt>
                <c:pt idx="492">
                  <c:v>1.3616856672501001</c:v>
                </c:pt>
                <c:pt idx="493">
                  <c:v>0.56765221426960799</c:v>
                </c:pt>
                <c:pt idx="494">
                  <c:v>0.776210024542486</c:v>
                </c:pt>
                <c:pt idx="495">
                  <c:v>0.96901493572784403</c:v>
                </c:pt>
                <c:pt idx="496">
                  <c:v>-9.1536833000374195E-3</c:v>
                </c:pt>
                <c:pt idx="497">
                  <c:v>1.1278688550594</c:v>
                </c:pt>
                <c:pt idx="498">
                  <c:v>1.7601052132570401</c:v>
                </c:pt>
                <c:pt idx="499">
                  <c:v>0.59090966428630198</c:v>
                </c:pt>
                <c:pt idx="500">
                  <c:v>2.5078172563063901</c:v>
                </c:pt>
                <c:pt idx="501">
                  <c:v>2.5194495142962499</c:v>
                </c:pt>
                <c:pt idx="502">
                  <c:v>1.6042909839872099</c:v>
                </c:pt>
                <c:pt idx="503">
                  <c:v>-0.12505749178419601</c:v>
                </c:pt>
                <c:pt idx="504">
                  <c:v>3.0830369179308699</c:v>
                </c:pt>
                <c:pt idx="505">
                  <c:v>3.1427153061141602</c:v>
                </c:pt>
                <c:pt idx="506">
                  <c:v>0.15810642901677699</c:v>
                </c:pt>
                <c:pt idx="507">
                  <c:v>0.18017052249547999</c:v>
                </c:pt>
                <c:pt idx="508">
                  <c:v>-0.29969009714212302</c:v>
                </c:pt>
                <c:pt idx="509">
                  <c:v>0.33575067721757701</c:v>
                </c:pt>
                <c:pt idx="510">
                  <c:v>0.10473656073524</c:v>
                </c:pt>
                <c:pt idx="511">
                  <c:v>0.94175381172883499</c:v>
                </c:pt>
                <c:pt idx="512">
                  <c:v>0.51616287391707905</c:v>
                </c:pt>
                <c:pt idx="513">
                  <c:v>2.8096636784398301</c:v>
                </c:pt>
                <c:pt idx="514">
                  <c:v>1.9422623761284099</c:v>
                </c:pt>
                <c:pt idx="515">
                  <c:v>0.54964115693774696</c:v>
                </c:pt>
                <c:pt idx="516">
                  <c:v>0.531783131417919</c:v>
                </c:pt>
                <c:pt idx="517">
                  <c:v>0.85830591690393099</c:v>
                </c:pt>
                <c:pt idx="518">
                  <c:v>1.1498659817444801</c:v>
                </c:pt>
                <c:pt idx="519">
                  <c:v>5.6862065234961898</c:v>
                </c:pt>
                <c:pt idx="520">
                  <c:v>2.0992849113087502</c:v>
                </c:pt>
                <c:pt idx="521">
                  <c:v>0.98183743400661205</c:v>
                </c:pt>
                <c:pt idx="522">
                  <c:v>1.0234206978338101</c:v>
                </c:pt>
                <c:pt idx="523">
                  <c:v>1.4141299380463801</c:v>
                </c:pt>
                <c:pt idx="524">
                  <c:v>-4.4787524225459098E-2</c:v>
                </c:pt>
                <c:pt idx="525">
                  <c:v>0.61441425691879203</c:v>
                </c:pt>
                <c:pt idx="526">
                  <c:v>8.1232713207926993E-2</c:v>
                </c:pt>
                <c:pt idx="527">
                  <c:v>2.8058315266247202E-2</c:v>
                </c:pt>
                <c:pt idx="528">
                  <c:v>-0.14647435924322999</c:v>
                </c:pt>
                <c:pt idx="529">
                  <c:v>-0.134990428458896</c:v>
                </c:pt>
                <c:pt idx="530">
                  <c:v>7.2237591245229701E-2</c:v>
                </c:pt>
                <c:pt idx="531">
                  <c:v>3.6899458831078702</c:v>
                </c:pt>
                <c:pt idx="532">
                  <c:v>1.8139175047341001</c:v>
                </c:pt>
                <c:pt idx="533">
                  <c:v>0.29774480537978598</c:v>
                </c:pt>
                <c:pt idx="534">
                  <c:v>3.3551119863579801</c:v>
                </c:pt>
                <c:pt idx="535">
                  <c:v>0.115767169909452</c:v>
                </c:pt>
                <c:pt idx="536">
                  <c:v>0.87320413081322601</c:v>
                </c:pt>
                <c:pt idx="537">
                  <c:v>0.54780591547379498</c:v>
                </c:pt>
                <c:pt idx="538">
                  <c:v>-0.189849892118752</c:v>
                </c:pt>
                <c:pt idx="539">
                  <c:v>3.4805107997234601</c:v>
                </c:pt>
                <c:pt idx="540">
                  <c:v>0.415858120293642</c:v>
                </c:pt>
                <c:pt idx="541">
                  <c:v>7.6626067643555396E-2</c:v>
                </c:pt>
                <c:pt idx="542">
                  <c:v>1.67779561821978</c:v>
                </c:pt>
                <c:pt idx="543">
                  <c:v>0.47064681505584899</c:v>
                </c:pt>
                <c:pt idx="544">
                  <c:v>1.1768549626781</c:v>
                </c:pt>
                <c:pt idx="545">
                  <c:v>2.3469301291650799</c:v>
                </c:pt>
                <c:pt idx="546">
                  <c:v>0.446299051414772</c:v>
                </c:pt>
                <c:pt idx="547">
                  <c:v>5.2894083412796098</c:v>
                </c:pt>
                <c:pt idx="548">
                  <c:v>2.8528912017108201</c:v>
                </c:pt>
                <c:pt idx="549">
                  <c:v>0.97763771034101499</c:v>
                </c:pt>
                <c:pt idx="550">
                  <c:v>2.0220951964284501</c:v>
                </c:pt>
                <c:pt idx="551">
                  <c:v>0.170895976225487</c:v>
                </c:pt>
                <c:pt idx="552">
                  <c:v>2.3571144806777098</c:v>
                </c:pt>
                <c:pt idx="553">
                  <c:v>1.2392720640980699</c:v>
                </c:pt>
                <c:pt idx="554">
                  <c:v>2.0366578603082499</c:v>
                </c:pt>
                <c:pt idx="555">
                  <c:v>2.0953163088871301</c:v>
                </c:pt>
                <c:pt idx="556">
                  <c:v>0.43354560622775101</c:v>
                </c:pt>
                <c:pt idx="557">
                  <c:v>0.32341311377036802</c:v>
                </c:pt>
                <c:pt idx="558">
                  <c:v>1.1349710182500401</c:v>
                </c:pt>
                <c:pt idx="559">
                  <c:v>5.1839869806940104</c:v>
                </c:pt>
                <c:pt idx="560">
                  <c:v>0.76853497782785796</c:v>
                </c:pt>
                <c:pt idx="561">
                  <c:v>2.64607105271529</c:v>
                </c:pt>
                <c:pt idx="562">
                  <c:v>2.5499950506049198</c:v>
                </c:pt>
                <c:pt idx="563">
                  <c:v>1.6434626169653299</c:v>
                </c:pt>
                <c:pt idx="564">
                  <c:v>0.91345795272740804</c:v>
                </c:pt>
                <c:pt idx="565">
                  <c:v>0.640185065095632</c:v>
                </c:pt>
                <c:pt idx="566">
                  <c:v>-6.4206709150487803E-2</c:v>
                </c:pt>
                <c:pt idx="567">
                  <c:v>0.94407411473613201</c:v>
                </c:pt>
                <c:pt idx="568">
                  <c:v>0.73132291484426604</c:v>
                </c:pt>
                <c:pt idx="569">
                  <c:v>5.2682498103836304</c:v>
                </c:pt>
                <c:pt idx="570">
                  <c:v>1.36285849953737</c:v>
                </c:pt>
                <c:pt idx="571">
                  <c:v>1.47266192234708</c:v>
                </c:pt>
                <c:pt idx="572">
                  <c:v>1.50460610717516</c:v>
                </c:pt>
                <c:pt idx="573">
                  <c:v>0.57865274810376999</c:v>
                </c:pt>
                <c:pt idx="574">
                  <c:v>1.90759999326839</c:v>
                </c:pt>
                <c:pt idx="575">
                  <c:v>1.5960468820101601</c:v>
                </c:pt>
                <c:pt idx="576">
                  <c:v>1.4098216352320301</c:v>
                </c:pt>
                <c:pt idx="577">
                  <c:v>0.38947108848333001</c:v>
                </c:pt>
                <c:pt idx="578">
                  <c:v>0.14284338861743701</c:v>
                </c:pt>
                <c:pt idx="579">
                  <c:v>1.46641878067024</c:v>
                </c:pt>
                <c:pt idx="580">
                  <c:v>2.2434591833738402</c:v>
                </c:pt>
                <c:pt idx="581">
                  <c:v>0.20914088328596001</c:v>
                </c:pt>
                <c:pt idx="582">
                  <c:v>0.47220071314705803</c:v>
                </c:pt>
                <c:pt idx="583">
                  <c:v>2.2806624304601999</c:v>
                </c:pt>
                <c:pt idx="584">
                  <c:v>0.67828589254145399</c:v>
                </c:pt>
                <c:pt idx="585">
                  <c:v>1.8940966568920099</c:v>
                </c:pt>
                <c:pt idx="586">
                  <c:v>0.87841809201851495</c:v>
                </c:pt>
                <c:pt idx="587">
                  <c:v>5.1879921569855396</c:v>
                </c:pt>
                <c:pt idx="588">
                  <c:v>5.8120508609731001</c:v>
                </c:pt>
                <c:pt idx="589">
                  <c:v>2.9028186057199199</c:v>
                </c:pt>
                <c:pt idx="590">
                  <c:v>0.61432232293733502</c:v>
                </c:pt>
                <c:pt idx="591">
                  <c:v>1.4430463169960801</c:v>
                </c:pt>
                <c:pt idx="592">
                  <c:v>0.364496834797983</c:v>
                </c:pt>
                <c:pt idx="593">
                  <c:v>2.3331592997903599</c:v>
                </c:pt>
                <c:pt idx="594">
                  <c:v>2.6555802809247901</c:v>
                </c:pt>
                <c:pt idx="595">
                  <c:v>2.2601813424996302</c:v>
                </c:pt>
                <c:pt idx="596">
                  <c:v>0.84227489067459305</c:v>
                </c:pt>
                <c:pt idx="597">
                  <c:v>1.5895100481171098E-2</c:v>
                </c:pt>
                <c:pt idx="598">
                  <c:v>0.54292753998268395</c:v>
                </c:pt>
                <c:pt idx="599">
                  <c:v>1.6400798752408201</c:v>
                </c:pt>
                <c:pt idx="600">
                  <c:v>1.7250793966887501</c:v>
                </c:pt>
                <c:pt idx="601">
                  <c:v>1.9296114620293701</c:v>
                </c:pt>
                <c:pt idx="602">
                  <c:v>0.98252829511250495</c:v>
                </c:pt>
                <c:pt idx="603">
                  <c:v>3.0438929138126398</c:v>
                </c:pt>
                <c:pt idx="604">
                  <c:v>0.39667749925206502</c:v>
                </c:pt>
                <c:pt idx="605">
                  <c:v>0.67474531241392</c:v>
                </c:pt>
                <c:pt idx="606">
                  <c:v>0.49967603767542501</c:v>
                </c:pt>
                <c:pt idx="607">
                  <c:v>-0.75917252085466602</c:v>
                </c:pt>
                <c:pt idx="608">
                  <c:v>0.90164748891791202</c:v>
                </c:pt>
                <c:pt idx="609">
                  <c:v>1.0418175582700899</c:v>
                </c:pt>
                <c:pt idx="610">
                  <c:v>2.2786448905891099</c:v>
                </c:pt>
                <c:pt idx="611">
                  <c:v>0.79229852937766598</c:v>
                </c:pt>
                <c:pt idx="612">
                  <c:v>0.64756781055698198</c:v>
                </c:pt>
                <c:pt idx="613">
                  <c:v>1.99748393392488</c:v>
                </c:pt>
                <c:pt idx="614">
                  <c:v>0.260180883380978</c:v>
                </c:pt>
                <c:pt idx="615">
                  <c:v>3.2337724760107198</c:v>
                </c:pt>
                <c:pt idx="616">
                  <c:v>2.4320459308176501</c:v>
                </c:pt>
                <c:pt idx="617">
                  <c:v>-0.211869905389069</c:v>
                </c:pt>
                <c:pt idx="618">
                  <c:v>-0.226735373527752</c:v>
                </c:pt>
                <c:pt idx="619">
                  <c:v>-2.1792375371336301E-2</c:v>
                </c:pt>
                <c:pt idx="620">
                  <c:v>-0.10672776000923</c:v>
                </c:pt>
                <c:pt idx="621">
                  <c:v>0.100124404764886</c:v>
                </c:pt>
                <c:pt idx="622">
                  <c:v>0.85655145102879804</c:v>
                </c:pt>
                <c:pt idx="623">
                  <c:v>-0.16799073645308699</c:v>
                </c:pt>
                <c:pt idx="624">
                  <c:v>1.2152964396374499</c:v>
                </c:pt>
                <c:pt idx="625">
                  <c:v>0.69446388771786105</c:v>
                </c:pt>
                <c:pt idx="626">
                  <c:v>0.73099219988625097</c:v>
                </c:pt>
                <c:pt idx="627">
                  <c:v>2.0776536564107899</c:v>
                </c:pt>
                <c:pt idx="628">
                  <c:v>1.2694877133518301</c:v>
                </c:pt>
                <c:pt idx="629">
                  <c:v>0.64494171286743096</c:v>
                </c:pt>
                <c:pt idx="630">
                  <c:v>2.1677624711749202</c:v>
                </c:pt>
                <c:pt idx="631">
                  <c:v>2.3164068457330198</c:v>
                </c:pt>
                <c:pt idx="632">
                  <c:v>5.57013036099612E-2</c:v>
                </c:pt>
                <c:pt idx="633">
                  <c:v>2.8802160804961598</c:v>
                </c:pt>
                <c:pt idx="634">
                  <c:v>2.62488586564927</c:v>
                </c:pt>
                <c:pt idx="635">
                  <c:v>2.3618620069410698</c:v>
                </c:pt>
                <c:pt idx="636">
                  <c:v>0.98045224300600298</c:v>
                </c:pt>
                <c:pt idx="637">
                  <c:v>1.4190971959593099</c:v>
                </c:pt>
                <c:pt idx="638">
                  <c:v>1.5127493738400399</c:v>
                </c:pt>
                <c:pt idx="639">
                  <c:v>1.10625559748184</c:v>
                </c:pt>
                <c:pt idx="640">
                  <c:v>-2.48729024988221E-2</c:v>
                </c:pt>
                <c:pt idx="641">
                  <c:v>3.21792549737272E-2</c:v>
                </c:pt>
                <c:pt idx="642">
                  <c:v>4.1552115648356098</c:v>
                </c:pt>
                <c:pt idx="643">
                  <c:v>0.110822893813768</c:v>
                </c:pt>
                <c:pt idx="644">
                  <c:v>0.82123016296551699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B6-4518-B96F-D721F79AC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336032"/>
        <c:axId val="675334784"/>
      </c:scatterChart>
      <c:valAx>
        <c:axId val="67533603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4784"/>
        <c:crosses val="autoZero"/>
        <c:crossBetween val="midCat"/>
        <c:majorUnit val="1"/>
      </c:valAx>
      <c:valAx>
        <c:axId val="6753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6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-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663839120154785"/>
          <c:y val="3.0806954043454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269906246391105"/>
          <c:w val="0.89653018372703408"/>
          <c:h val="0.79761275504988904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grupo_jovens_graficos!$P$3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grupo_jovens_graficos!$O$4:$O$648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grupo_jovens_graficos!$P$4:$P$648</c:f>
              <c:numCache>
                <c:formatCode>General</c:formatCode>
                <c:ptCount val="645"/>
                <c:pt idx="0">
                  <c:v>3.34123104990437</c:v>
                </c:pt>
                <c:pt idx="1">
                  <c:v>0.14125190052662401</c:v>
                </c:pt>
                <c:pt idx="2">
                  <c:v>0.46417302931132898</c:v>
                </c:pt>
                <c:pt idx="3">
                  <c:v>0.35455087083794601</c:v>
                </c:pt>
                <c:pt idx="4">
                  <c:v>0.209963877532862</c:v>
                </c:pt>
                <c:pt idx="5">
                  <c:v>0.76449037329019798</c:v>
                </c:pt>
                <c:pt idx="6">
                  <c:v>2.6282500422149799</c:v>
                </c:pt>
                <c:pt idx="7">
                  <c:v>1.80722434216756</c:v>
                </c:pt>
                <c:pt idx="8">
                  <c:v>-9.7070608356801206E-3</c:v>
                </c:pt>
                <c:pt idx="9">
                  <c:v>2.5005709584950702</c:v>
                </c:pt>
                <c:pt idx="10">
                  <c:v>2.5079397684448699</c:v>
                </c:pt>
                <c:pt idx="11">
                  <c:v>0.53032742404272104</c:v>
                </c:pt>
                <c:pt idx="12">
                  <c:v>0.46272987352161898</c:v>
                </c:pt>
                <c:pt idx="13">
                  <c:v>0.85522959036264401</c:v>
                </c:pt>
                <c:pt idx="14">
                  <c:v>-8.5876466798076201E-2</c:v>
                </c:pt>
                <c:pt idx="15">
                  <c:v>-9.1542248117415195E-2</c:v>
                </c:pt>
                <c:pt idx="16">
                  <c:v>0.61527862471606698</c:v>
                </c:pt>
                <c:pt idx="17">
                  <c:v>0.21694632859291499</c:v>
                </c:pt>
                <c:pt idx="18">
                  <c:v>1.08372718030715</c:v>
                </c:pt>
                <c:pt idx="19">
                  <c:v>4.3319739558892101</c:v>
                </c:pt>
                <c:pt idx="20">
                  <c:v>2.3012137852742298</c:v>
                </c:pt>
                <c:pt idx="21">
                  <c:v>0.397574573472946</c:v>
                </c:pt>
                <c:pt idx="22">
                  <c:v>1.18432010745812</c:v>
                </c:pt>
                <c:pt idx="23">
                  <c:v>2.2809127819213602E-2</c:v>
                </c:pt>
                <c:pt idx="24">
                  <c:v>0.70136641818688195</c:v>
                </c:pt>
                <c:pt idx="25">
                  <c:v>2.5390391848847901E-3</c:v>
                </c:pt>
                <c:pt idx="26">
                  <c:v>8.3234345599857897E-3</c:v>
                </c:pt>
                <c:pt idx="27">
                  <c:v>0.26326354923432599</c:v>
                </c:pt>
                <c:pt idx="28">
                  <c:v>2.91713986343321</c:v>
                </c:pt>
                <c:pt idx="29">
                  <c:v>-1.2935416958568501E-2</c:v>
                </c:pt>
                <c:pt idx="30">
                  <c:v>0.76139874923093298</c:v>
                </c:pt>
                <c:pt idx="31">
                  <c:v>3.22244262990553</c:v>
                </c:pt>
                <c:pt idx="32">
                  <c:v>4.1650144835603697</c:v>
                </c:pt>
                <c:pt idx="33">
                  <c:v>5.31253666037E-2</c:v>
                </c:pt>
                <c:pt idx="34">
                  <c:v>1.5453391218025101</c:v>
                </c:pt>
                <c:pt idx="35">
                  <c:v>0.37656088210657102</c:v>
                </c:pt>
                <c:pt idx="36">
                  <c:v>1.1437870993577</c:v>
                </c:pt>
                <c:pt idx="37">
                  <c:v>0.122745613016761</c:v>
                </c:pt>
                <c:pt idx="38">
                  <c:v>2.1020522379950402</c:v>
                </c:pt>
                <c:pt idx="39">
                  <c:v>0.16812714715812699</c:v>
                </c:pt>
                <c:pt idx="40">
                  <c:v>0.23039517301234999</c:v>
                </c:pt>
                <c:pt idx="41">
                  <c:v>-8.8536420160154797E-2</c:v>
                </c:pt>
                <c:pt idx="42">
                  <c:v>0.47126470544954002</c:v>
                </c:pt>
                <c:pt idx="43">
                  <c:v>3.2203242932382699</c:v>
                </c:pt>
                <c:pt idx="44">
                  <c:v>0.71209149006862005</c:v>
                </c:pt>
                <c:pt idx="45">
                  <c:v>-0.109623296467774</c:v>
                </c:pt>
                <c:pt idx="46">
                  <c:v>-0.12412893474941</c:v>
                </c:pt>
                <c:pt idx="47">
                  <c:v>0.92926435040130095</c:v>
                </c:pt>
                <c:pt idx="48">
                  <c:v>0.59227475171388999</c:v>
                </c:pt>
                <c:pt idx="49">
                  <c:v>1.2471907152978201</c:v>
                </c:pt>
                <c:pt idx="50">
                  <c:v>0.318697983775724</c:v>
                </c:pt>
                <c:pt idx="51">
                  <c:v>-0.26734201856080297</c:v>
                </c:pt>
                <c:pt idx="52">
                  <c:v>-0.14494408783169399</c:v>
                </c:pt>
                <c:pt idx="53">
                  <c:v>1.87294645307462</c:v>
                </c:pt>
                <c:pt idx="54">
                  <c:v>-3.7818225790832397E-2</c:v>
                </c:pt>
                <c:pt idx="55">
                  <c:v>5.4999071518704597E-2</c:v>
                </c:pt>
                <c:pt idx="56">
                  <c:v>0.36759604160506298</c:v>
                </c:pt>
                <c:pt idx="57">
                  <c:v>1.31670082927892</c:v>
                </c:pt>
                <c:pt idx="58">
                  <c:v>1.3578370375622899</c:v>
                </c:pt>
                <c:pt idx="59">
                  <c:v>0.18962348698640599</c:v>
                </c:pt>
                <c:pt idx="60">
                  <c:v>4.9818833366771003</c:v>
                </c:pt>
                <c:pt idx="61">
                  <c:v>-9.2296706334343601E-2</c:v>
                </c:pt>
                <c:pt idx="62">
                  <c:v>-0.102703605501693</c:v>
                </c:pt>
                <c:pt idx="63">
                  <c:v>-5.4241216120709798E-2</c:v>
                </c:pt>
                <c:pt idx="64">
                  <c:v>2.8793301417003998</c:v>
                </c:pt>
                <c:pt idx="65">
                  <c:v>-0.21473261159958201</c:v>
                </c:pt>
                <c:pt idx="66">
                  <c:v>-3.28186874066006E-3</c:v>
                </c:pt>
                <c:pt idx="67">
                  <c:v>2.4446208374492602</c:v>
                </c:pt>
                <c:pt idx="68">
                  <c:v>0.48386299968500701</c:v>
                </c:pt>
                <c:pt idx="69">
                  <c:v>2.6937845267030398</c:v>
                </c:pt>
                <c:pt idx="70">
                  <c:v>0.63378599759712995</c:v>
                </c:pt>
                <c:pt idx="71">
                  <c:v>-4.9947321651878504E-3</c:v>
                </c:pt>
                <c:pt idx="72">
                  <c:v>2.3515646600574098</c:v>
                </c:pt>
                <c:pt idx="73">
                  <c:v>2.7273371713714001</c:v>
                </c:pt>
                <c:pt idx="74">
                  <c:v>1.2387918332602299</c:v>
                </c:pt>
                <c:pt idx="75">
                  <c:v>0.190012598234026</c:v>
                </c:pt>
                <c:pt idx="76">
                  <c:v>2.6599880769466</c:v>
                </c:pt>
                <c:pt idx="77">
                  <c:v>0.111082027240857</c:v>
                </c:pt>
                <c:pt idx="78">
                  <c:v>0.686402480173401</c:v>
                </c:pt>
                <c:pt idx="79">
                  <c:v>7.3487082263351503E-2</c:v>
                </c:pt>
                <c:pt idx="80">
                  <c:v>1.29393247200618</c:v>
                </c:pt>
                <c:pt idx="81">
                  <c:v>0.38300394343329802</c:v>
                </c:pt>
                <c:pt idx="82">
                  <c:v>1.01308252176826</c:v>
                </c:pt>
                <c:pt idx="83">
                  <c:v>0.97642546763179106</c:v>
                </c:pt>
                <c:pt idx="84">
                  <c:v>-4.3353049621714301E-3</c:v>
                </c:pt>
                <c:pt idx="85">
                  <c:v>1.95194505248748</c:v>
                </c:pt>
                <c:pt idx="86">
                  <c:v>1.0604878390091099</c:v>
                </c:pt>
                <c:pt idx="87">
                  <c:v>1.22179367376514</c:v>
                </c:pt>
                <c:pt idx="88">
                  <c:v>1.3951461430723</c:v>
                </c:pt>
                <c:pt idx="89">
                  <c:v>0.61055176158950197</c:v>
                </c:pt>
                <c:pt idx="90">
                  <c:v>1.6188693605767099</c:v>
                </c:pt>
                <c:pt idx="91">
                  <c:v>0.22561535813323999</c:v>
                </c:pt>
                <c:pt idx="92">
                  <c:v>-0.19542529426534599</c:v>
                </c:pt>
                <c:pt idx="93">
                  <c:v>2.06811544544935</c:v>
                </c:pt>
                <c:pt idx="94">
                  <c:v>1.03921791129049</c:v>
                </c:pt>
                <c:pt idx="95">
                  <c:v>8.8296958242404494E-2</c:v>
                </c:pt>
                <c:pt idx="96">
                  <c:v>0.55221931424640303</c:v>
                </c:pt>
                <c:pt idx="97">
                  <c:v>3.2285626582326898</c:v>
                </c:pt>
                <c:pt idx="98">
                  <c:v>1.6237242120393001</c:v>
                </c:pt>
                <c:pt idx="99">
                  <c:v>2.5730161153173099</c:v>
                </c:pt>
                <c:pt idx="100">
                  <c:v>1.2584390987859</c:v>
                </c:pt>
                <c:pt idx="101">
                  <c:v>0.56406888204361305</c:v>
                </c:pt>
                <c:pt idx="102">
                  <c:v>2.6719294799801698</c:v>
                </c:pt>
                <c:pt idx="103">
                  <c:v>0.11613599833883401</c:v>
                </c:pt>
                <c:pt idx="104">
                  <c:v>1.31610189782349</c:v>
                </c:pt>
                <c:pt idx="105">
                  <c:v>8.6298471757740594E-2</c:v>
                </c:pt>
                <c:pt idx="106">
                  <c:v>1.5877277300666699</c:v>
                </c:pt>
                <c:pt idx="107">
                  <c:v>-5.2425948857750197E-2</c:v>
                </c:pt>
                <c:pt idx="108">
                  <c:v>3.25738688303344</c:v>
                </c:pt>
                <c:pt idx="109">
                  <c:v>2.0847815385603301</c:v>
                </c:pt>
                <c:pt idx="110">
                  <c:v>3.536497927978</c:v>
                </c:pt>
                <c:pt idx="111">
                  <c:v>2.2065552427533399</c:v>
                </c:pt>
                <c:pt idx="112">
                  <c:v>0.33254560478202599</c:v>
                </c:pt>
                <c:pt idx="113">
                  <c:v>5.6336848933891799E-2</c:v>
                </c:pt>
                <c:pt idx="114">
                  <c:v>-0.10645021499280501</c:v>
                </c:pt>
                <c:pt idx="115">
                  <c:v>2.0426395652728102</c:v>
                </c:pt>
                <c:pt idx="116">
                  <c:v>1.7829527985747999</c:v>
                </c:pt>
                <c:pt idx="117">
                  <c:v>0.61154680968794195</c:v>
                </c:pt>
                <c:pt idx="118">
                  <c:v>0.981239035476281</c:v>
                </c:pt>
                <c:pt idx="119">
                  <c:v>0.41162537153877499</c:v>
                </c:pt>
                <c:pt idx="120">
                  <c:v>-0.125355682915228</c:v>
                </c:pt>
                <c:pt idx="121">
                  <c:v>2.0472048121702699</c:v>
                </c:pt>
                <c:pt idx="122">
                  <c:v>2.1825827353820899</c:v>
                </c:pt>
                <c:pt idx="123">
                  <c:v>1.1354224363429499</c:v>
                </c:pt>
                <c:pt idx="124">
                  <c:v>0.103389526303782</c:v>
                </c:pt>
                <c:pt idx="125">
                  <c:v>4.7445005367634699E-2</c:v>
                </c:pt>
                <c:pt idx="126">
                  <c:v>5.8940611913551599</c:v>
                </c:pt>
                <c:pt idx="127">
                  <c:v>1.1118181165859</c:v>
                </c:pt>
                <c:pt idx="128">
                  <c:v>-0.107490203040815</c:v>
                </c:pt>
                <c:pt idx="129">
                  <c:v>0.11140402714627699</c:v>
                </c:pt>
                <c:pt idx="130">
                  <c:v>4.8936170961085899E-2</c:v>
                </c:pt>
                <c:pt idx="131">
                  <c:v>1.9672223655313501</c:v>
                </c:pt>
                <c:pt idx="132">
                  <c:v>0.46782560326976003</c:v>
                </c:pt>
                <c:pt idx="133">
                  <c:v>2.9806464609037899</c:v>
                </c:pt>
                <c:pt idx="134">
                  <c:v>0.51318994171443999</c:v>
                </c:pt>
                <c:pt idx="135">
                  <c:v>-7.1112639987823498E-3</c:v>
                </c:pt>
                <c:pt idx="136">
                  <c:v>1.5217967646649599</c:v>
                </c:pt>
                <c:pt idx="137">
                  <c:v>0.54091256516873198</c:v>
                </c:pt>
                <c:pt idx="138">
                  <c:v>8.8772230437461594</c:v>
                </c:pt>
                <c:pt idx="139">
                  <c:v>0.337525950111419</c:v>
                </c:pt>
                <c:pt idx="140">
                  <c:v>1.9956088875275899</c:v>
                </c:pt>
                <c:pt idx="141">
                  <c:v>2.0493489322195999</c:v>
                </c:pt>
                <c:pt idx="142">
                  <c:v>0.39277040449706102</c:v>
                </c:pt>
                <c:pt idx="143">
                  <c:v>1.49287364948958</c:v>
                </c:pt>
                <c:pt idx="144">
                  <c:v>0.64828341060809802</c:v>
                </c:pt>
                <c:pt idx="145">
                  <c:v>0.80264473648854195</c:v>
                </c:pt>
                <c:pt idx="146">
                  <c:v>0.77873059531917299</c:v>
                </c:pt>
                <c:pt idx="147">
                  <c:v>0.101442840890531</c:v>
                </c:pt>
                <c:pt idx="148">
                  <c:v>1.6964657631369302E-2</c:v>
                </c:pt>
                <c:pt idx="149">
                  <c:v>0.76218865338650499</c:v>
                </c:pt>
                <c:pt idx="150">
                  <c:v>9.3323916461576104E-2</c:v>
                </c:pt>
                <c:pt idx="151">
                  <c:v>-5.3224396624406999E-2</c:v>
                </c:pt>
                <c:pt idx="152">
                  <c:v>-0.31934439100182599</c:v>
                </c:pt>
                <c:pt idx="153">
                  <c:v>1.45565155059059</c:v>
                </c:pt>
                <c:pt idx="154">
                  <c:v>0.63031920625403204</c:v>
                </c:pt>
                <c:pt idx="155">
                  <c:v>1.06589589286334</c:v>
                </c:pt>
                <c:pt idx="156">
                  <c:v>0.947033872943014</c:v>
                </c:pt>
                <c:pt idx="157">
                  <c:v>0.47555847426264303</c:v>
                </c:pt>
                <c:pt idx="158">
                  <c:v>1.9748355874150301</c:v>
                </c:pt>
                <c:pt idx="159">
                  <c:v>0.187540632982617</c:v>
                </c:pt>
                <c:pt idx="160">
                  <c:v>-8.9070669988682696E-2</c:v>
                </c:pt>
                <c:pt idx="161">
                  <c:v>0.35826893496937201</c:v>
                </c:pt>
                <c:pt idx="162">
                  <c:v>1.92987486465067</c:v>
                </c:pt>
                <c:pt idx="163">
                  <c:v>-3.9919211795755201E-2</c:v>
                </c:pt>
                <c:pt idx="164">
                  <c:v>-0.14808507175794799</c:v>
                </c:pt>
                <c:pt idx="165">
                  <c:v>3.93393154151804</c:v>
                </c:pt>
                <c:pt idx="166">
                  <c:v>0.18812256870357</c:v>
                </c:pt>
                <c:pt idx="167">
                  <c:v>1.66112214202939</c:v>
                </c:pt>
                <c:pt idx="168">
                  <c:v>1.00388644707159</c:v>
                </c:pt>
                <c:pt idx="169">
                  <c:v>-0.19477837006800799</c:v>
                </c:pt>
                <c:pt idx="170">
                  <c:v>-9.0744910634430201E-2</c:v>
                </c:pt>
                <c:pt idx="171">
                  <c:v>2.0505397895409501</c:v>
                </c:pt>
                <c:pt idx="172">
                  <c:v>2.1764589971024999</c:v>
                </c:pt>
                <c:pt idx="173">
                  <c:v>4.2434706228901202</c:v>
                </c:pt>
                <c:pt idx="174">
                  <c:v>0.14279488119118799</c:v>
                </c:pt>
                <c:pt idx="175">
                  <c:v>2.7740113081316098</c:v>
                </c:pt>
                <c:pt idx="176">
                  <c:v>1.00254645932439</c:v>
                </c:pt>
                <c:pt idx="177">
                  <c:v>-8.1059718038989703E-2</c:v>
                </c:pt>
                <c:pt idx="178">
                  <c:v>1.4819657906799399</c:v>
                </c:pt>
                <c:pt idx="179">
                  <c:v>0.38626290618428699</c:v>
                </c:pt>
                <c:pt idx="180">
                  <c:v>1.5981629936820201</c:v>
                </c:pt>
                <c:pt idx="181">
                  <c:v>0.95480242686245498</c:v>
                </c:pt>
                <c:pt idx="182">
                  <c:v>2.37123134262119</c:v>
                </c:pt>
                <c:pt idx="183">
                  <c:v>0.66581245632068498</c:v>
                </c:pt>
                <c:pt idx="184">
                  <c:v>0.84019908119704401</c:v>
                </c:pt>
                <c:pt idx="185">
                  <c:v>-0.130820457431473</c:v>
                </c:pt>
                <c:pt idx="186">
                  <c:v>-0.16544141524294501</c:v>
                </c:pt>
                <c:pt idx="187">
                  <c:v>1.5200797550773799</c:v>
                </c:pt>
                <c:pt idx="188">
                  <c:v>0.84887890132025001</c:v>
                </c:pt>
                <c:pt idx="189">
                  <c:v>1.7554306011254199E-3</c:v>
                </c:pt>
                <c:pt idx="190">
                  <c:v>0.95797556827919295</c:v>
                </c:pt>
                <c:pt idx="191">
                  <c:v>0.21261364619171499</c:v>
                </c:pt>
                <c:pt idx="192">
                  <c:v>0.30089591321891701</c:v>
                </c:pt>
                <c:pt idx="193">
                  <c:v>1.12712044212171</c:v>
                </c:pt>
                <c:pt idx="194">
                  <c:v>2.4365821075651701</c:v>
                </c:pt>
                <c:pt idx="195">
                  <c:v>3.72974353473399</c:v>
                </c:pt>
                <c:pt idx="196">
                  <c:v>-5.9555885057018199E-2</c:v>
                </c:pt>
                <c:pt idx="197">
                  <c:v>-0.17994147837295599</c:v>
                </c:pt>
                <c:pt idx="198">
                  <c:v>4.0164436771158298</c:v>
                </c:pt>
                <c:pt idx="199">
                  <c:v>0.39850507512125999</c:v>
                </c:pt>
                <c:pt idx="200">
                  <c:v>0.11122409830539801</c:v>
                </c:pt>
                <c:pt idx="201">
                  <c:v>4.2985727253159599E-2</c:v>
                </c:pt>
                <c:pt idx="202">
                  <c:v>-0.124983409279775</c:v>
                </c:pt>
                <c:pt idx="203">
                  <c:v>2.9810751545912399E-2</c:v>
                </c:pt>
                <c:pt idx="204">
                  <c:v>1.6641836531869201</c:v>
                </c:pt>
                <c:pt idx="205">
                  <c:v>1.1243250820054999E-2</c:v>
                </c:pt>
                <c:pt idx="206">
                  <c:v>-0.168584963233641</c:v>
                </c:pt>
                <c:pt idx="207">
                  <c:v>2.0021624433190399</c:v>
                </c:pt>
                <c:pt idx="208">
                  <c:v>4.7785004299592204</c:v>
                </c:pt>
                <c:pt idx="209">
                  <c:v>-8.8658114802588006E-2</c:v>
                </c:pt>
                <c:pt idx="210">
                  <c:v>1.3104381218065599</c:v>
                </c:pt>
                <c:pt idx="211">
                  <c:v>1.23318252347303</c:v>
                </c:pt>
                <c:pt idx="212">
                  <c:v>0.34894904932489101</c:v>
                </c:pt>
                <c:pt idx="213">
                  <c:v>6.9397845234333504</c:v>
                </c:pt>
                <c:pt idx="214">
                  <c:v>2.7989853750302101</c:v>
                </c:pt>
                <c:pt idx="215">
                  <c:v>0.87325603103578398</c:v>
                </c:pt>
                <c:pt idx="216">
                  <c:v>1.74722592509274</c:v>
                </c:pt>
                <c:pt idx="217">
                  <c:v>4.3313874582074199</c:v>
                </c:pt>
                <c:pt idx="218">
                  <c:v>0.30606608439766497</c:v>
                </c:pt>
                <c:pt idx="219">
                  <c:v>0.57661727594159295</c:v>
                </c:pt>
                <c:pt idx="220">
                  <c:v>1.7491770977138501</c:v>
                </c:pt>
                <c:pt idx="221">
                  <c:v>0.125650648972466</c:v>
                </c:pt>
                <c:pt idx="222">
                  <c:v>0.33224793286725302</c:v>
                </c:pt>
                <c:pt idx="223">
                  <c:v>0.111052147014281</c:v>
                </c:pt>
                <c:pt idx="224">
                  <c:v>0.25808283891598999</c:v>
                </c:pt>
                <c:pt idx="225">
                  <c:v>-5.36139931806996E-2</c:v>
                </c:pt>
                <c:pt idx="226">
                  <c:v>3.1656043058289201</c:v>
                </c:pt>
                <c:pt idx="227">
                  <c:v>0.14125157282026901</c:v>
                </c:pt>
                <c:pt idx="228">
                  <c:v>-0.37826152484270598</c:v>
                </c:pt>
                <c:pt idx="229">
                  <c:v>-0.227650380805557</c:v>
                </c:pt>
                <c:pt idx="230">
                  <c:v>0.29912609253487599</c:v>
                </c:pt>
                <c:pt idx="231">
                  <c:v>0.91847693453694601</c:v>
                </c:pt>
                <c:pt idx="232">
                  <c:v>5.24734311131244</c:v>
                </c:pt>
                <c:pt idx="233">
                  <c:v>0.82362090226357898</c:v>
                </c:pt>
                <c:pt idx="234">
                  <c:v>0.92425420724054996</c:v>
                </c:pt>
                <c:pt idx="235">
                  <c:v>0.194411636060832</c:v>
                </c:pt>
                <c:pt idx="236">
                  <c:v>3.1524722733972701</c:v>
                </c:pt>
                <c:pt idx="237">
                  <c:v>7.9525519408048799</c:v>
                </c:pt>
                <c:pt idx="238">
                  <c:v>4.1898559314451402</c:v>
                </c:pt>
                <c:pt idx="239">
                  <c:v>0.177560846459108</c:v>
                </c:pt>
                <c:pt idx="240">
                  <c:v>0.86187721394931605</c:v>
                </c:pt>
                <c:pt idx="241">
                  <c:v>1.2959945710374901</c:v>
                </c:pt>
                <c:pt idx="242">
                  <c:v>0.15917887743925599</c:v>
                </c:pt>
                <c:pt idx="243">
                  <c:v>3.3872691594136501</c:v>
                </c:pt>
                <c:pt idx="244">
                  <c:v>1.1256936782595499</c:v>
                </c:pt>
                <c:pt idx="245">
                  <c:v>2.7172334807833498</c:v>
                </c:pt>
                <c:pt idx="246">
                  <c:v>0.44616542741480703</c:v>
                </c:pt>
                <c:pt idx="247">
                  <c:v>1.2986021608407401</c:v>
                </c:pt>
                <c:pt idx="248">
                  <c:v>-0.103480997238291</c:v>
                </c:pt>
                <c:pt idx="249">
                  <c:v>-0.12333331637474899</c:v>
                </c:pt>
                <c:pt idx="250">
                  <c:v>0.31670357162919499</c:v>
                </c:pt>
                <c:pt idx="251">
                  <c:v>0.87299847984589996</c:v>
                </c:pt>
                <c:pt idx="252">
                  <c:v>1.958966807458</c:v>
                </c:pt>
                <c:pt idx="253">
                  <c:v>1.8920624702842399</c:v>
                </c:pt>
                <c:pt idx="254">
                  <c:v>0.51450764787703296</c:v>
                </c:pt>
                <c:pt idx="255">
                  <c:v>0.32625498137300102</c:v>
                </c:pt>
                <c:pt idx="256">
                  <c:v>-3.3271679099690199E-2</c:v>
                </c:pt>
                <c:pt idx="257">
                  <c:v>0.26572350162036901</c:v>
                </c:pt>
                <c:pt idx="258">
                  <c:v>-2.46436078786204E-2</c:v>
                </c:pt>
                <c:pt idx="259">
                  <c:v>-7.7981495561241607E-2</c:v>
                </c:pt>
                <c:pt idx="260">
                  <c:v>1.27121781542975</c:v>
                </c:pt>
                <c:pt idx="261">
                  <c:v>0.49410640380453902</c:v>
                </c:pt>
                <c:pt idx="262">
                  <c:v>1.5717585816021999</c:v>
                </c:pt>
                <c:pt idx="263">
                  <c:v>0.51782052745075102</c:v>
                </c:pt>
                <c:pt idx="264">
                  <c:v>-0.119571156664896</c:v>
                </c:pt>
                <c:pt idx="265">
                  <c:v>1.1166305031761099</c:v>
                </c:pt>
                <c:pt idx="266">
                  <c:v>-0.13990766175094499</c:v>
                </c:pt>
                <c:pt idx="267">
                  <c:v>0.37648262968833202</c:v>
                </c:pt>
                <c:pt idx="268">
                  <c:v>0.95967057006090295</c:v>
                </c:pt>
                <c:pt idx="269">
                  <c:v>0.74511154560499804</c:v>
                </c:pt>
                <c:pt idx="270">
                  <c:v>0.59075253126258598</c:v>
                </c:pt>
                <c:pt idx="271">
                  <c:v>0.10325104460758899</c:v>
                </c:pt>
                <c:pt idx="272">
                  <c:v>-0.15133169868261101</c:v>
                </c:pt>
                <c:pt idx="273">
                  <c:v>-0.12688368803493399</c:v>
                </c:pt>
                <c:pt idx="274">
                  <c:v>0.22401862805380099</c:v>
                </c:pt>
                <c:pt idx="275">
                  <c:v>6.5778901117492603E-3</c:v>
                </c:pt>
                <c:pt idx="276">
                  <c:v>0.49777820184117799</c:v>
                </c:pt>
                <c:pt idx="277">
                  <c:v>1.0390214331657299</c:v>
                </c:pt>
                <c:pt idx="278">
                  <c:v>4.3872052469426E-2</c:v>
                </c:pt>
                <c:pt idx="279">
                  <c:v>0.58406762300541404</c:v>
                </c:pt>
                <c:pt idx="280">
                  <c:v>2.2612807791306002</c:v>
                </c:pt>
                <c:pt idx="281">
                  <c:v>0.26211439171325601</c:v>
                </c:pt>
                <c:pt idx="282">
                  <c:v>0.41565092828619898</c:v>
                </c:pt>
                <c:pt idx="283">
                  <c:v>7.2133944811515194E-2</c:v>
                </c:pt>
                <c:pt idx="284">
                  <c:v>5.6464135821263299E-2</c:v>
                </c:pt>
                <c:pt idx="285">
                  <c:v>0.37344842157143499</c:v>
                </c:pt>
                <c:pt idx="286">
                  <c:v>0.71078649981513498</c:v>
                </c:pt>
                <c:pt idx="287">
                  <c:v>0.19264222295735001</c:v>
                </c:pt>
                <c:pt idx="288">
                  <c:v>-7.8083385734544097E-2</c:v>
                </c:pt>
                <c:pt idx="289">
                  <c:v>2.3250240017859798</c:v>
                </c:pt>
                <c:pt idx="290">
                  <c:v>1.33847056475599</c:v>
                </c:pt>
                <c:pt idx="291">
                  <c:v>2.3099611028654499</c:v>
                </c:pt>
                <c:pt idx="292">
                  <c:v>0.37546665811562302</c:v>
                </c:pt>
                <c:pt idx="293">
                  <c:v>0.57162702503416596</c:v>
                </c:pt>
                <c:pt idx="294">
                  <c:v>0.93831688949940795</c:v>
                </c:pt>
                <c:pt idx="295">
                  <c:v>0.71173317486576704</c:v>
                </c:pt>
                <c:pt idx="296">
                  <c:v>-0.29125184235064999</c:v>
                </c:pt>
                <c:pt idx="297">
                  <c:v>-8.3162335998228601E-2</c:v>
                </c:pt>
                <c:pt idx="298">
                  <c:v>1.16929459128539</c:v>
                </c:pt>
                <c:pt idx="299">
                  <c:v>-3.8524189779504801E-2</c:v>
                </c:pt>
                <c:pt idx="300">
                  <c:v>2.60776329105969</c:v>
                </c:pt>
                <c:pt idx="301">
                  <c:v>0.60298384903685498</c:v>
                </c:pt>
                <c:pt idx="302">
                  <c:v>2.09825643974089</c:v>
                </c:pt>
                <c:pt idx="303">
                  <c:v>-0.103226824108881</c:v>
                </c:pt>
                <c:pt idx="304">
                  <c:v>1.3380218805091</c:v>
                </c:pt>
                <c:pt idx="305">
                  <c:v>-8.4660519159405506E-2</c:v>
                </c:pt>
                <c:pt idx="306">
                  <c:v>0.232720185561685</c:v>
                </c:pt>
                <c:pt idx="307">
                  <c:v>0.41632500271370398</c:v>
                </c:pt>
                <c:pt idx="308">
                  <c:v>-1.5681422858788201E-2</c:v>
                </c:pt>
                <c:pt idx="309">
                  <c:v>-3.6356589435895703E-2</c:v>
                </c:pt>
                <c:pt idx="310">
                  <c:v>9.1123393785449494E-3</c:v>
                </c:pt>
                <c:pt idx="311">
                  <c:v>1.5716019355269799</c:v>
                </c:pt>
                <c:pt idx="312">
                  <c:v>1.13343253307601</c:v>
                </c:pt>
                <c:pt idx="313">
                  <c:v>0.29408690665329801</c:v>
                </c:pt>
                <c:pt idx="314">
                  <c:v>2.5088062679957099</c:v>
                </c:pt>
                <c:pt idx="315">
                  <c:v>-0.100942837253868</c:v>
                </c:pt>
                <c:pt idx="316">
                  <c:v>0.35948260108798602</c:v>
                </c:pt>
                <c:pt idx="317">
                  <c:v>0.88543050178119198</c:v>
                </c:pt>
                <c:pt idx="318">
                  <c:v>0.88314084352168398</c:v>
                </c:pt>
                <c:pt idx="319">
                  <c:v>2.1988643897376301</c:v>
                </c:pt>
                <c:pt idx="320">
                  <c:v>0.95716459225766604</c:v>
                </c:pt>
                <c:pt idx="321">
                  <c:v>2.4973832531617202</c:v>
                </c:pt>
                <c:pt idx="322">
                  <c:v>1.98788085615621</c:v>
                </c:pt>
                <c:pt idx="323">
                  <c:v>0.11503477533598901</c:v>
                </c:pt>
                <c:pt idx="324">
                  <c:v>-0.239990326858493</c:v>
                </c:pt>
                <c:pt idx="325">
                  <c:v>-5.0989589904191002E-2</c:v>
                </c:pt>
                <c:pt idx="326">
                  <c:v>0.11637838963793599</c:v>
                </c:pt>
                <c:pt idx="327">
                  <c:v>-7.6085520743555998E-2</c:v>
                </c:pt>
                <c:pt idx="328">
                  <c:v>0.79386152390139597</c:v>
                </c:pt>
                <c:pt idx="329">
                  <c:v>-1.4633846719286799E-2</c:v>
                </c:pt>
                <c:pt idx="330">
                  <c:v>0.55387835390430895</c:v>
                </c:pt>
                <c:pt idx="331">
                  <c:v>3.47331991680353</c:v>
                </c:pt>
                <c:pt idx="332">
                  <c:v>1.1132339305268899</c:v>
                </c:pt>
                <c:pt idx="333">
                  <c:v>0.72414108370412</c:v>
                </c:pt>
                <c:pt idx="334">
                  <c:v>1.5081840266281601</c:v>
                </c:pt>
                <c:pt idx="335">
                  <c:v>0.54323203678681498</c:v>
                </c:pt>
                <c:pt idx="336">
                  <c:v>3.0627082620924702</c:v>
                </c:pt>
                <c:pt idx="337">
                  <c:v>0.74904695242092401</c:v>
                </c:pt>
                <c:pt idx="338">
                  <c:v>0.27217374297479102</c:v>
                </c:pt>
                <c:pt idx="339">
                  <c:v>0.11211333967019101</c:v>
                </c:pt>
                <c:pt idx="340">
                  <c:v>0.86743400212590105</c:v>
                </c:pt>
                <c:pt idx="341">
                  <c:v>3.0910905416774099</c:v>
                </c:pt>
                <c:pt idx="342">
                  <c:v>3.11538760910096</c:v>
                </c:pt>
                <c:pt idx="343">
                  <c:v>-1.9120382169857401E-2</c:v>
                </c:pt>
                <c:pt idx="344">
                  <c:v>1.49746442306203</c:v>
                </c:pt>
                <c:pt idx="345">
                  <c:v>0.36483844477674698</c:v>
                </c:pt>
                <c:pt idx="346">
                  <c:v>4.4788305109590601E-2</c:v>
                </c:pt>
                <c:pt idx="347">
                  <c:v>2.6538268358539598</c:v>
                </c:pt>
                <c:pt idx="348">
                  <c:v>1.3214077353460401</c:v>
                </c:pt>
                <c:pt idx="349">
                  <c:v>1.0870389204656401</c:v>
                </c:pt>
                <c:pt idx="350">
                  <c:v>-4.8256611051743198E-2</c:v>
                </c:pt>
                <c:pt idx="351">
                  <c:v>0.74891238730721998</c:v>
                </c:pt>
                <c:pt idx="352">
                  <c:v>-1.50520809415127E-2</c:v>
                </c:pt>
                <c:pt idx="353">
                  <c:v>1.25071036616987</c:v>
                </c:pt>
                <c:pt idx="354">
                  <c:v>1.17242731954207</c:v>
                </c:pt>
                <c:pt idx="355">
                  <c:v>7.9790509460620898E-2</c:v>
                </c:pt>
                <c:pt idx="356">
                  <c:v>0.25471967523535899</c:v>
                </c:pt>
                <c:pt idx="357">
                  <c:v>0.55967435541196897</c:v>
                </c:pt>
                <c:pt idx="358">
                  <c:v>0.186858790815952</c:v>
                </c:pt>
                <c:pt idx="359">
                  <c:v>5.4115863603685401</c:v>
                </c:pt>
                <c:pt idx="360">
                  <c:v>1.4776269387610901</c:v>
                </c:pt>
                <c:pt idx="361">
                  <c:v>5.6953082387440102</c:v>
                </c:pt>
                <c:pt idx="362">
                  <c:v>-0.103478283901972</c:v>
                </c:pt>
                <c:pt idx="363">
                  <c:v>1.03065622622877</c:v>
                </c:pt>
                <c:pt idx="364">
                  <c:v>0.122160736384368</c:v>
                </c:pt>
                <c:pt idx="365">
                  <c:v>0.16837963591097199</c:v>
                </c:pt>
                <c:pt idx="366">
                  <c:v>-3.3201993832114397E-2</c:v>
                </c:pt>
                <c:pt idx="367">
                  <c:v>0.84648218439372802</c:v>
                </c:pt>
                <c:pt idx="368">
                  <c:v>0.81829989845584405</c:v>
                </c:pt>
                <c:pt idx="369">
                  <c:v>-0.39924892841234899</c:v>
                </c:pt>
                <c:pt idx="370">
                  <c:v>-6.7370295435030203E-2</c:v>
                </c:pt>
                <c:pt idx="371">
                  <c:v>-0.14790731760822101</c:v>
                </c:pt>
                <c:pt idx="372">
                  <c:v>0.114464769386884</c:v>
                </c:pt>
                <c:pt idx="373">
                  <c:v>0.64980436743773595</c:v>
                </c:pt>
                <c:pt idx="374">
                  <c:v>0.66699502784240405</c:v>
                </c:pt>
                <c:pt idx="375">
                  <c:v>0.27072793940270501</c:v>
                </c:pt>
                <c:pt idx="376">
                  <c:v>3.2256748643295601</c:v>
                </c:pt>
                <c:pt idx="377">
                  <c:v>2.3753126505646999E-2</c:v>
                </c:pt>
                <c:pt idx="378">
                  <c:v>-0.133510426174828</c:v>
                </c:pt>
                <c:pt idx="379">
                  <c:v>1.5859526245625399</c:v>
                </c:pt>
                <c:pt idx="380">
                  <c:v>-0.85493052291345595</c:v>
                </c:pt>
                <c:pt idx="381">
                  <c:v>6.9844165436604504</c:v>
                </c:pt>
                <c:pt idx="382">
                  <c:v>2.3499000183727801</c:v>
                </c:pt>
                <c:pt idx="383">
                  <c:v>4.9106665034739301</c:v>
                </c:pt>
                <c:pt idx="384">
                  <c:v>0.16253692654521901</c:v>
                </c:pt>
                <c:pt idx="385">
                  <c:v>2.2830490064973898</c:v>
                </c:pt>
                <c:pt idx="386">
                  <c:v>1.3068280217908801</c:v>
                </c:pt>
                <c:pt idx="387">
                  <c:v>0.75268732936510796</c:v>
                </c:pt>
                <c:pt idx="388">
                  <c:v>1.0089082573479999</c:v>
                </c:pt>
                <c:pt idx="389">
                  <c:v>1.9372095575376</c:v>
                </c:pt>
                <c:pt idx="390">
                  <c:v>1.3506520756056699</c:v>
                </c:pt>
                <c:pt idx="391">
                  <c:v>-5.9366191229923801E-2</c:v>
                </c:pt>
                <c:pt idx="392">
                  <c:v>2.3694558354386901</c:v>
                </c:pt>
                <c:pt idx="393">
                  <c:v>0.96637789891934101</c:v>
                </c:pt>
                <c:pt idx="394">
                  <c:v>0.54144694349978795</c:v>
                </c:pt>
                <c:pt idx="395">
                  <c:v>5.4984751726293499</c:v>
                </c:pt>
                <c:pt idx="396">
                  <c:v>0.640203728054626</c:v>
                </c:pt>
                <c:pt idx="397">
                  <c:v>1.04465515191448</c:v>
                </c:pt>
                <c:pt idx="398">
                  <c:v>0.15736216980178999</c:v>
                </c:pt>
                <c:pt idx="399">
                  <c:v>-0.14454480211850501</c:v>
                </c:pt>
                <c:pt idx="400">
                  <c:v>-1.3525794802273601E-2</c:v>
                </c:pt>
                <c:pt idx="401">
                  <c:v>-0.20132587563030899</c:v>
                </c:pt>
                <c:pt idx="402">
                  <c:v>-1.02477384083869E-2</c:v>
                </c:pt>
                <c:pt idx="403">
                  <c:v>2.1793004355563399</c:v>
                </c:pt>
                <c:pt idx="404">
                  <c:v>0.468648585219194</c:v>
                </c:pt>
                <c:pt idx="405">
                  <c:v>3.0812022507619301</c:v>
                </c:pt>
                <c:pt idx="406">
                  <c:v>0.28442469210104598</c:v>
                </c:pt>
                <c:pt idx="407">
                  <c:v>0.90084158879270704</c:v>
                </c:pt>
                <c:pt idx="408">
                  <c:v>-1.74884650124397E-2</c:v>
                </c:pt>
                <c:pt idx="409">
                  <c:v>7.9520823510020697E-2</c:v>
                </c:pt>
                <c:pt idx="410">
                  <c:v>2.2244795684719101</c:v>
                </c:pt>
                <c:pt idx="411">
                  <c:v>0.20000085390363601</c:v>
                </c:pt>
                <c:pt idx="412">
                  <c:v>1.8161216126751301</c:v>
                </c:pt>
                <c:pt idx="413">
                  <c:v>0.226976500319269</c:v>
                </c:pt>
                <c:pt idx="414">
                  <c:v>1.07350458045476</c:v>
                </c:pt>
                <c:pt idx="415">
                  <c:v>4.0135940348874701</c:v>
                </c:pt>
                <c:pt idx="416">
                  <c:v>1.1587623380322301</c:v>
                </c:pt>
                <c:pt idx="417">
                  <c:v>1.59196614387963</c:v>
                </c:pt>
                <c:pt idx="418">
                  <c:v>2.2540243468480501</c:v>
                </c:pt>
                <c:pt idx="419">
                  <c:v>2.9059047607956599E-2</c:v>
                </c:pt>
                <c:pt idx="420">
                  <c:v>1.4276004408741101</c:v>
                </c:pt>
                <c:pt idx="421">
                  <c:v>0.161827150756847</c:v>
                </c:pt>
                <c:pt idx="422">
                  <c:v>1.11513498538262</c:v>
                </c:pt>
                <c:pt idx="423">
                  <c:v>-2.16389287757193E-2</c:v>
                </c:pt>
                <c:pt idx="424">
                  <c:v>0.215545796831978</c:v>
                </c:pt>
                <c:pt idx="425">
                  <c:v>-5.2460146537645101E-2</c:v>
                </c:pt>
                <c:pt idx="426">
                  <c:v>0.23105748414447</c:v>
                </c:pt>
                <c:pt idx="427">
                  <c:v>1.4668011478722101</c:v>
                </c:pt>
                <c:pt idx="428">
                  <c:v>-4.6820148392938098E-2</c:v>
                </c:pt>
                <c:pt idx="429">
                  <c:v>0.17635226355175099</c:v>
                </c:pt>
                <c:pt idx="430">
                  <c:v>7.1274162756378295E-2</c:v>
                </c:pt>
                <c:pt idx="431">
                  <c:v>3.46775729634872</c:v>
                </c:pt>
                <c:pt idx="432">
                  <c:v>1.09963078802645</c:v>
                </c:pt>
                <c:pt idx="433">
                  <c:v>3.1031025308067699</c:v>
                </c:pt>
                <c:pt idx="434">
                  <c:v>0.43795621459927803</c:v>
                </c:pt>
                <c:pt idx="435">
                  <c:v>0.98296642317468497</c:v>
                </c:pt>
                <c:pt idx="436">
                  <c:v>1.50978989095133E-3</c:v>
                </c:pt>
                <c:pt idx="437">
                  <c:v>4.9054411109430103E-2</c:v>
                </c:pt>
                <c:pt idx="438">
                  <c:v>2.2239983174164701E-2</c:v>
                </c:pt>
                <c:pt idx="439">
                  <c:v>0.50926000802119298</c:v>
                </c:pt>
                <c:pt idx="440">
                  <c:v>0.321865491476857</c:v>
                </c:pt>
                <c:pt idx="441">
                  <c:v>-3.9229085762691601E-2</c:v>
                </c:pt>
                <c:pt idx="442">
                  <c:v>0.93663213592930405</c:v>
                </c:pt>
                <c:pt idx="443">
                  <c:v>1.5694713170225E-2</c:v>
                </c:pt>
                <c:pt idx="444">
                  <c:v>-9.0361511285387594E-2</c:v>
                </c:pt>
                <c:pt idx="445">
                  <c:v>0.66025778920679201</c:v>
                </c:pt>
                <c:pt idx="446">
                  <c:v>-0.12071602417171701</c:v>
                </c:pt>
                <c:pt idx="447">
                  <c:v>2.2555285974249601</c:v>
                </c:pt>
                <c:pt idx="448">
                  <c:v>9.3144315293449395E-2</c:v>
                </c:pt>
                <c:pt idx="449">
                  <c:v>0.98753368655028495</c:v>
                </c:pt>
                <c:pt idx="450">
                  <c:v>2.0101248531504399</c:v>
                </c:pt>
                <c:pt idx="451">
                  <c:v>2.46596843600613</c:v>
                </c:pt>
                <c:pt idx="452">
                  <c:v>-0.182818561959673</c:v>
                </c:pt>
                <c:pt idx="453">
                  <c:v>-1.8871189762511901E-2</c:v>
                </c:pt>
                <c:pt idx="454">
                  <c:v>-4.0853335344251201E-2</c:v>
                </c:pt>
                <c:pt idx="455">
                  <c:v>2.1284326652499201</c:v>
                </c:pt>
                <c:pt idx="456">
                  <c:v>2.10118404415643</c:v>
                </c:pt>
                <c:pt idx="457">
                  <c:v>1.31029284069698</c:v>
                </c:pt>
                <c:pt idx="458">
                  <c:v>-4.2942724813109998E-2</c:v>
                </c:pt>
                <c:pt idx="459">
                  <c:v>-6.0025001481202399E-2</c:v>
                </c:pt>
                <c:pt idx="460">
                  <c:v>0.53961439389090704</c:v>
                </c:pt>
                <c:pt idx="461">
                  <c:v>-0.49062731712429503</c:v>
                </c:pt>
                <c:pt idx="462">
                  <c:v>3.3019114540394798</c:v>
                </c:pt>
                <c:pt idx="463">
                  <c:v>0.430285517138221</c:v>
                </c:pt>
                <c:pt idx="464">
                  <c:v>5.4244054945602</c:v>
                </c:pt>
                <c:pt idx="465">
                  <c:v>4.0431796276471199E-2</c:v>
                </c:pt>
                <c:pt idx="466">
                  <c:v>-5.0183137339911199E-2</c:v>
                </c:pt>
                <c:pt idx="467">
                  <c:v>0.20055802142291601</c:v>
                </c:pt>
                <c:pt idx="468">
                  <c:v>-2.3530909855829701E-2</c:v>
                </c:pt>
                <c:pt idx="469">
                  <c:v>2.6143383161704601</c:v>
                </c:pt>
                <c:pt idx="470">
                  <c:v>0.43413054987043098</c:v>
                </c:pt>
                <c:pt idx="471">
                  <c:v>0.97069821181059501</c:v>
                </c:pt>
                <c:pt idx="472">
                  <c:v>0.86058173964798401</c:v>
                </c:pt>
                <c:pt idx="473">
                  <c:v>0.18693059605078799</c:v>
                </c:pt>
                <c:pt idx="474">
                  <c:v>4.3865305065575198E-2</c:v>
                </c:pt>
                <c:pt idx="475">
                  <c:v>-2.5574469870749999E-2</c:v>
                </c:pt>
                <c:pt idx="476">
                  <c:v>1.09816603434541</c:v>
                </c:pt>
                <c:pt idx="477">
                  <c:v>-0.13659973474357601</c:v>
                </c:pt>
                <c:pt idx="478">
                  <c:v>-6.0259729692360799E-2</c:v>
                </c:pt>
                <c:pt idx="479">
                  <c:v>1.0338674152445</c:v>
                </c:pt>
                <c:pt idx="480">
                  <c:v>0.309996727434728</c:v>
                </c:pt>
                <c:pt idx="481">
                  <c:v>1.8969266147355199</c:v>
                </c:pt>
                <c:pt idx="482">
                  <c:v>5.13972068803231E-2</c:v>
                </c:pt>
                <c:pt idx="483">
                  <c:v>2.1442390599461398</c:v>
                </c:pt>
                <c:pt idx="484">
                  <c:v>-0.173635212256599</c:v>
                </c:pt>
                <c:pt idx="485">
                  <c:v>0.44512347740589298</c:v>
                </c:pt>
                <c:pt idx="486">
                  <c:v>2.7382059502560998</c:v>
                </c:pt>
                <c:pt idx="487">
                  <c:v>-8.3743172264809096E-2</c:v>
                </c:pt>
                <c:pt idx="488">
                  <c:v>-0.17917959957747301</c:v>
                </c:pt>
                <c:pt idx="489">
                  <c:v>0.88831880202809599</c:v>
                </c:pt>
                <c:pt idx="490">
                  <c:v>-0.10106101160380999</c:v>
                </c:pt>
                <c:pt idx="491">
                  <c:v>0.901910306087081</c:v>
                </c:pt>
                <c:pt idx="492">
                  <c:v>2.20529171471973</c:v>
                </c:pt>
                <c:pt idx="493">
                  <c:v>0.73421854834073397</c:v>
                </c:pt>
                <c:pt idx="494">
                  <c:v>0.640248407459858</c:v>
                </c:pt>
                <c:pt idx="495">
                  <c:v>1.2161994516427601</c:v>
                </c:pt>
                <c:pt idx="496">
                  <c:v>-0.118712807806611</c:v>
                </c:pt>
                <c:pt idx="497">
                  <c:v>1.5230054191700499</c:v>
                </c:pt>
                <c:pt idx="498">
                  <c:v>2.6633147750343702</c:v>
                </c:pt>
                <c:pt idx="499">
                  <c:v>0.70384057544592205</c:v>
                </c:pt>
                <c:pt idx="500">
                  <c:v>1.85128195738881</c:v>
                </c:pt>
                <c:pt idx="501">
                  <c:v>1.9656706645408599</c:v>
                </c:pt>
                <c:pt idx="502">
                  <c:v>4.0641722181112296</c:v>
                </c:pt>
                <c:pt idx="503">
                  <c:v>-0.13937501252030099</c:v>
                </c:pt>
                <c:pt idx="504">
                  <c:v>4.4334654478268103</c:v>
                </c:pt>
                <c:pt idx="505">
                  <c:v>4.8529602347981404</c:v>
                </c:pt>
                <c:pt idx="506">
                  <c:v>0.10775518941104301</c:v>
                </c:pt>
                <c:pt idx="507">
                  <c:v>2.95464185083615E-2</c:v>
                </c:pt>
                <c:pt idx="508">
                  <c:v>-0.29986693117656998</c:v>
                </c:pt>
                <c:pt idx="509">
                  <c:v>0.944494720173913</c:v>
                </c:pt>
                <c:pt idx="510">
                  <c:v>7.1395706057100994E-2</c:v>
                </c:pt>
                <c:pt idx="511">
                  <c:v>1.0837749310096001</c:v>
                </c:pt>
                <c:pt idx="512">
                  <c:v>0.60573815738939896</c:v>
                </c:pt>
                <c:pt idx="513">
                  <c:v>4.3801153181483601</c:v>
                </c:pt>
                <c:pt idx="514">
                  <c:v>2.1912074509499702</c:v>
                </c:pt>
                <c:pt idx="515">
                  <c:v>0.38269704402354798</c:v>
                </c:pt>
                <c:pt idx="516">
                  <c:v>0.51304020818328999</c:v>
                </c:pt>
                <c:pt idx="517">
                  <c:v>1.1190026057267199</c:v>
                </c:pt>
                <c:pt idx="518">
                  <c:v>1.27999490923365</c:v>
                </c:pt>
                <c:pt idx="519">
                  <c:v>4.3467454175429401</c:v>
                </c:pt>
                <c:pt idx="520">
                  <c:v>2.8488072829944602</c:v>
                </c:pt>
                <c:pt idx="521">
                  <c:v>2.1001515248290001</c:v>
                </c:pt>
                <c:pt idx="522">
                  <c:v>1.1374502143183101</c:v>
                </c:pt>
                <c:pt idx="523">
                  <c:v>3.4855232425705398</c:v>
                </c:pt>
                <c:pt idx="524">
                  <c:v>-0.114367663441093</c:v>
                </c:pt>
                <c:pt idx="525">
                  <c:v>0.98395587488462899</c:v>
                </c:pt>
                <c:pt idx="526">
                  <c:v>3.1188937015494401E-2</c:v>
                </c:pt>
                <c:pt idx="527">
                  <c:v>-6.6712496464777296E-2</c:v>
                </c:pt>
                <c:pt idx="528">
                  <c:v>-0.18946328302881901</c:v>
                </c:pt>
                <c:pt idx="529">
                  <c:v>-0.15248313072465899</c:v>
                </c:pt>
                <c:pt idx="530">
                  <c:v>-5.06933253585196E-2</c:v>
                </c:pt>
                <c:pt idx="531">
                  <c:v>2.61652526524322</c:v>
                </c:pt>
                <c:pt idx="532">
                  <c:v>3.2497906207656002</c:v>
                </c:pt>
                <c:pt idx="533">
                  <c:v>0.14196939828943</c:v>
                </c:pt>
                <c:pt idx="534">
                  <c:v>3.7113811053227401</c:v>
                </c:pt>
                <c:pt idx="535">
                  <c:v>-0.16468569073168901</c:v>
                </c:pt>
                <c:pt idx="536">
                  <c:v>0.54846625592103004</c:v>
                </c:pt>
                <c:pt idx="537">
                  <c:v>0.92735251033910304</c:v>
                </c:pt>
                <c:pt idx="538">
                  <c:v>-0.19361410935391299</c:v>
                </c:pt>
                <c:pt idx="539">
                  <c:v>1.77461000607478</c:v>
                </c:pt>
                <c:pt idx="540">
                  <c:v>2.1421171004922999E-2</c:v>
                </c:pt>
                <c:pt idx="541">
                  <c:v>-5.75847312225964E-2</c:v>
                </c:pt>
                <c:pt idx="542">
                  <c:v>0.97759019483559995</c:v>
                </c:pt>
                <c:pt idx="543">
                  <c:v>-4.0348863011580603E-2</c:v>
                </c:pt>
                <c:pt idx="544">
                  <c:v>1.9606927420132101</c:v>
                </c:pt>
                <c:pt idx="545">
                  <c:v>3.73183453574979</c:v>
                </c:pt>
                <c:pt idx="546">
                  <c:v>9.8088273541274001E-2</c:v>
                </c:pt>
                <c:pt idx="547">
                  <c:v>6.3593338107626503</c:v>
                </c:pt>
                <c:pt idx="548">
                  <c:v>4.1446237925462999</c:v>
                </c:pt>
                <c:pt idx="549">
                  <c:v>0.49696236330085602</c:v>
                </c:pt>
                <c:pt idx="550">
                  <c:v>1.6996745519755201</c:v>
                </c:pt>
                <c:pt idx="551">
                  <c:v>2.5840628205288201E-2</c:v>
                </c:pt>
                <c:pt idx="552">
                  <c:v>1.4936376470850301</c:v>
                </c:pt>
                <c:pt idx="553">
                  <c:v>1.9360901582127901</c:v>
                </c:pt>
                <c:pt idx="554">
                  <c:v>2.32171843221774</c:v>
                </c:pt>
                <c:pt idx="555">
                  <c:v>2.7385652555361002</c:v>
                </c:pt>
                <c:pt idx="556">
                  <c:v>0.44661467952998402</c:v>
                </c:pt>
                <c:pt idx="557">
                  <c:v>0.167756734538653</c:v>
                </c:pt>
                <c:pt idx="558">
                  <c:v>1.02322802007233</c:v>
                </c:pt>
                <c:pt idx="559">
                  <c:v>3.32788936012376</c:v>
                </c:pt>
                <c:pt idx="560">
                  <c:v>1.3952119988615499</c:v>
                </c:pt>
                <c:pt idx="561">
                  <c:v>2.0771564347628502</c:v>
                </c:pt>
                <c:pt idx="562">
                  <c:v>2.0579461992815</c:v>
                </c:pt>
                <c:pt idx="563">
                  <c:v>2.9777619512534201</c:v>
                </c:pt>
                <c:pt idx="564">
                  <c:v>0.43892439558934598</c:v>
                </c:pt>
                <c:pt idx="565">
                  <c:v>0.113554803554074</c:v>
                </c:pt>
                <c:pt idx="566">
                  <c:v>-8.71629838599529E-2</c:v>
                </c:pt>
                <c:pt idx="567">
                  <c:v>0.29913381533115102</c:v>
                </c:pt>
                <c:pt idx="568">
                  <c:v>0.36504707186695401</c:v>
                </c:pt>
                <c:pt idx="569">
                  <c:v>6.18944690862513</c:v>
                </c:pt>
                <c:pt idx="570">
                  <c:v>1.6702853965126001</c:v>
                </c:pt>
                <c:pt idx="571">
                  <c:v>1.3515912293082299</c:v>
                </c:pt>
                <c:pt idx="572">
                  <c:v>2.8789336541400901</c:v>
                </c:pt>
                <c:pt idx="573">
                  <c:v>0.73954311691478702</c:v>
                </c:pt>
                <c:pt idx="574">
                  <c:v>1.4341728553737401</c:v>
                </c:pt>
                <c:pt idx="575">
                  <c:v>1.41274117308384</c:v>
                </c:pt>
                <c:pt idx="576">
                  <c:v>0.59891515910403903</c:v>
                </c:pt>
                <c:pt idx="577">
                  <c:v>-7.8626305015481707E-2</c:v>
                </c:pt>
                <c:pt idx="578">
                  <c:v>3.44521783212038E-2</c:v>
                </c:pt>
                <c:pt idx="579">
                  <c:v>2.2338151180858001</c:v>
                </c:pt>
                <c:pt idx="580">
                  <c:v>3.31086069026862</c:v>
                </c:pt>
                <c:pt idx="581">
                  <c:v>0.159454102720991</c:v>
                </c:pt>
                <c:pt idx="582">
                  <c:v>0.40108776886724501</c:v>
                </c:pt>
                <c:pt idx="583">
                  <c:v>5.3684040864149196</c:v>
                </c:pt>
                <c:pt idx="584">
                  <c:v>0.52033807138462496</c:v>
                </c:pt>
                <c:pt idx="585">
                  <c:v>1.98547203344725</c:v>
                </c:pt>
                <c:pt idx="586">
                  <c:v>1.4598557113691699</c:v>
                </c:pt>
                <c:pt idx="587">
                  <c:v>5.97331425650738</c:v>
                </c:pt>
                <c:pt idx="588">
                  <c:v>3.4321802448052501</c:v>
                </c:pt>
                <c:pt idx="589">
                  <c:v>2.0121120142548499</c:v>
                </c:pt>
                <c:pt idx="590">
                  <c:v>0.47200786561331498</c:v>
                </c:pt>
                <c:pt idx="591">
                  <c:v>1.2651086658803301</c:v>
                </c:pt>
                <c:pt idx="592">
                  <c:v>0.65974090475015701</c:v>
                </c:pt>
                <c:pt idx="593">
                  <c:v>1.2094126735698001</c:v>
                </c:pt>
                <c:pt idx="594">
                  <c:v>4.9174375307229496</c:v>
                </c:pt>
                <c:pt idx="595">
                  <c:v>1.31446904551676</c:v>
                </c:pt>
                <c:pt idx="596">
                  <c:v>0.78716632149304799</c:v>
                </c:pt>
                <c:pt idx="597">
                  <c:v>0.38672216817467098</c:v>
                </c:pt>
                <c:pt idx="598">
                  <c:v>1.2733092968827899</c:v>
                </c:pt>
                <c:pt idx="599">
                  <c:v>2.0403064303175298</c:v>
                </c:pt>
                <c:pt idx="600">
                  <c:v>3.4111573802066402</c:v>
                </c:pt>
                <c:pt idx="601">
                  <c:v>2.3191872245933398</c:v>
                </c:pt>
                <c:pt idx="602">
                  <c:v>0.78352737248881199</c:v>
                </c:pt>
                <c:pt idx="603">
                  <c:v>4.26876465134273</c:v>
                </c:pt>
                <c:pt idx="604">
                  <c:v>0.229974970527002</c:v>
                </c:pt>
                <c:pt idx="605">
                  <c:v>-6.1446625507371899E-2</c:v>
                </c:pt>
                <c:pt idx="606">
                  <c:v>0.95957206525980099</c:v>
                </c:pt>
                <c:pt idx="607">
                  <c:v>2.5860094789523802</c:v>
                </c:pt>
                <c:pt idx="608">
                  <c:v>1.0049037183221701</c:v>
                </c:pt>
                <c:pt idx="609">
                  <c:v>1.6061066810306399</c:v>
                </c:pt>
                <c:pt idx="610">
                  <c:v>1.4391612989687801</c:v>
                </c:pt>
                <c:pt idx="611">
                  <c:v>0.99496723589315195</c:v>
                </c:pt>
                <c:pt idx="612">
                  <c:v>0.29425849920398001</c:v>
                </c:pt>
                <c:pt idx="613">
                  <c:v>2.0411774284870399</c:v>
                </c:pt>
                <c:pt idx="614">
                  <c:v>0.15744873174968099</c:v>
                </c:pt>
                <c:pt idx="615">
                  <c:v>5.3409296926727903</c:v>
                </c:pt>
                <c:pt idx="616">
                  <c:v>4.4435891500774902</c:v>
                </c:pt>
                <c:pt idx="617">
                  <c:v>-0.22482614197703399</c:v>
                </c:pt>
                <c:pt idx="618">
                  <c:v>-0.237799558700344</c:v>
                </c:pt>
                <c:pt idx="619">
                  <c:v>-5.9764367732183701E-2</c:v>
                </c:pt>
                <c:pt idx="620">
                  <c:v>-0.161439138305361</c:v>
                </c:pt>
                <c:pt idx="621">
                  <c:v>-4.6763665193520897E-2</c:v>
                </c:pt>
                <c:pt idx="622">
                  <c:v>2.6869283576187901</c:v>
                </c:pt>
                <c:pt idx="623">
                  <c:v>-0.21658865101551</c:v>
                </c:pt>
                <c:pt idx="624">
                  <c:v>0.61018271874552998</c:v>
                </c:pt>
                <c:pt idx="625">
                  <c:v>0.61777679668581098</c:v>
                </c:pt>
                <c:pt idx="626">
                  <c:v>0.55646651959520199</c:v>
                </c:pt>
                <c:pt idx="627">
                  <c:v>1.7570797826701201</c:v>
                </c:pt>
                <c:pt idx="628">
                  <c:v>1.6910447475221799</c:v>
                </c:pt>
                <c:pt idx="629">
                  <c:v>0.129585957858494</c:v>
                </c:pt>
                <c:pt idx="630">
                  <c:v>2.8866814181163201</c:v>
                </c:pt>
                <c:pt idx="631">
                  <c:v>4.3059930676240299</c:v>
                </c:pt>
                <c:pt idx="632">
                  <c:v>-4.8806282151332397E-2</c:v>
                </c:pt>
                <c:pt idx="633">
                  <c:v>1.4260604501324099</c:v>
                </c:pt>
                <c:pt idx="634">
                  <c:v>2.4663679604429798</c:v>
                </c:pt>
                <c:pt idx="635">
                  <c:v>1.18731293092621</c:v>
                </c:pt>
                <c:pt idx="636">
                  <c:v>1.36955496848373</c:v>
                </c:pt>
                <c:pt idx="637">
                  <c:v>1.6771777999947499</c:v>
                </c:pt>
                <c:pt idx="638">
                  <c:v>2.7151384035588499</c:v>
                </c:pt>
                <c:pt idx="639">
                  <c:v>0.47534386483381602</c:v>
                </c:pt>
                <c:pt idx="640">
                  <c:v>-6.4167245986194194E-2</c:v>
                </c:pt>
                <c:pt idx="641">
                  <c:v>-6.1081175630096898E-3</c:v>
                </c:pt>
                <c:pt idx="642">
                  <c:v>6.3631173377148897</c:v>
                </c:pt>
                <c:pt idx="643">
                  <c:v>-6.6964628353374994E-2</c:v>
                </c:pt>
                <c:pt idx="644">
                  <c:v>1.0750919827955101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87-4237-9C1A-1506075FD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52272"/>
        <c:axId val="630053520"/>
      </c:scatterChart>
      <c:valAx>
        <c:axId val="63005227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53520"/>
        <c:crosses val="autoZero"/>
        <c:crossBetween val="midCat"/>
        <c:majorUnit val="1"/>
      </c:valAx>
      <c:valAx>
        <c:axId val="63005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52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7972952591624353"/>
          <c:y val="9.8883871079946022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4034221769855659"/>
          <c:w val="0.8825717410323709"/>
          <c:h val="0.79585587689592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grupo_jovens_graficos!$Q$3</c:f>
              <c:strCache>
                <c:ptCount val="1"/>
                <c:pt idx="0">
                  <c:v>var_perc_sim_evolucao_X_matriculas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grupo_jovens_graficos!$O$4:$O$648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grupo_jovens_graficos!$Q$4:$Q$648</c:f>
              <c:numCache>
                <c:formatCode>General</c:formatCode>
                <c:ptCount val="645"/>
                <c:pt idx="0">
                  <c:v>-0.221527962005579</c:v>
                </c:pt>
                <c:pt idx="1">
                  <c:v>-4.2708624920665801E-2</c:v>
                </c:pt>
                <c:pt idx="2">
                  <c:v>-0.48039369743218702</c:v>
                </c:pt>
                <c:pt idx="3">
                  <c:v>-5.5717050609009E-2</c:v>
                </c:pt>
                <c:pt idx="4">
                  <c:v>2.0778911191756701E-2</c:v>
                </c:pt>
                <c:pt idx="5">
                  <c:v>-0.55844415203715303</c:v>
                </c:pt>
                <c:pt idx="6">
                  <c:v>-0.60369040604013002</c:v>
                </c:pt>
                <c:pt idx="7">
                  <c:v>-9.8877855105952595E-2</c:v>
                </c:pt>
                <c:pt idx="8">
                  <c:v>5.4840770186176502E-2</c:v>
                </c:pt>
                <c:pt idx="9">
                  <c:v>-0.42845193626491002</c:v>
                </c:pt>
                <c:pt idx="10">
                  <c:v>-0.19782323098228799</c:v>
                </c:pt>
                <c:pt idx="11">
                  <c:v>-0.62912634095430298</c:v>
                </c:pt>
                <c:pt idx="12">
                  <c:v>-0.70479317723725199</c:v>
                </c:pt>
                <c:pt idx="13">
                  <c:v>0.36622305829691199</c:v>
                </c:pt>
                <c:pt idx="14">
                  <c:v>1.2777255584575299E-2</c:v>
                </c:pt>
                <c:pt idx="15">
                  <c:v>2.40700063391251E-3</c:v>
                </c:pt>
                <c:pt idx="16">
                  <c:v>2.05475938515313E-2</c:v>
                </c:pt>
                <c:pt idx="17">
                  <c:v>-0.34469625069561499</c:v>
                </c:pt>
                <c:pt idx="18">
                  <c:v>-0.22771010926995999</c:v>
                </c:pt>
                <c:pt idx="19">
                  <c:v>-0.107061947141473</c:v>
                </c:pt>
                <c:pt idx="20">
                  <c:v>-0.47565672240705198</c:v>
                </c:pt>
                <c:pt idx="21">
                  <c:v>-0.122808433375887</c:v>
                </c:pt>
                <c:pt idx="22">
                  <c:v>-0.47567018158688401</c:v>
                </c:pt>
                <c:pt idx="23">
                  <c:v>1.6012671445032399E-2</c:v>
                </c:pt>
                <c:pt idx="24">
                  <c:v>-0.209766827789309</c:v>
                </c:pt>
                <c:pt idx="25">
                  <c:v>0.10660830394738501</c:v>
                </c:pt>
                <c:pt idx="26">
                  <c:v>3.2297727338368901E-2</c:v>
                </c:pt>
                <c:pt idx="27">
                  <c:v>3.2286356342060799E-2</c:v>
                </c:pt>
                <c:pt idx="28">
                  <c:v>-0.17815138571513101</c:v>
                </c:pt>
                <c:pt idx="29">
                  <c:v>-7.5897345247698894E-2</c:v>
                </c:pt>
                <c:pt idx="30">
                  <c:v>-0.46841695494524499</c:v>
                </c:pt>
                <c:pt idx="31">
                  <c:v>-0.23812100283512</c:v>
                </c:pt>
                <c:pt idx="32">
                  <c:v>-0.127909359942426</c:v>
                </c:pt>
                <c:pt idx="33">
                  <c:v>-7.6197288565441598E-2</c:v>
                </c:pt>
                <c:pt idx="34">
                  <c:v>0.28787632123504298</c:v>
                </c:pt>
                <c:pt idx="35">
                  <c:v>4.1052662046661401E-2</c:v>
                </c:pt>
                <c:pt idx="36">
                  <c:v>-0.518689050574902</c:v>
                </c:pt>
                <c:pt idx="37">
                  <c:v>-0.52260570148773899</c:v>
                </c:pt>
                <c:pt idx="38">
                  <c:v>-0.15901250229549399</c:v>
                </c:pt>
                <c:pt idx="39">
                  <c:v>-0.561099500145958</c:v>
                </c:pt>
                <c:pt idx="40">
                  <c:v>0.31003715358593098</c:v>
                </c:pt>
                <c:pt idx="41">
                  <c:v>0.13645634599641901</c:v>
                </c:pt>
                <c:pt idx="42">
                  <c:v>-7.6590820281675395E-2</c:v>
                </c:pt>
                <c:pt idx="43">
                  <c:v>-0.20057961054007001</c:v>
                </c:pt>
                <c:pt idx="44">
                  <c:v>-0.51840129652746303</c:v>
                </c:pt>
                <c:pt idx="45">
                  <c:v>0.46914495486473401</c:v>
                </c:pt>
                <c:pt idx="46">
                  <c:v>1.1532364162530999</c:v>
                </c:pt>
                <c:pt idx="47">
                  <c:v>-6.0892048357400898E-2</c:v>
                </c:pt>
                <c:pt idx="48">
                  <c:v>-2.5827528211311301E-2</c:v>
                </c:pt>
                <c:pt idx="49">
                  <c:v>-0.33612947385112102</c:v>
                </c:pt>
                <c:pt idx="50">
                  <c:v>7.2694026378735593E-2</c:v>
                </c:pt>
                <c:pt idx="51">
                  <c:v>0.19209354054439501</c:v>
                </c:pt>
                <c:pt idx="52">
                  <c:v>6.6597690964343495E-2</c:v>
                </c:pt>
                <c:pt idx="53">
                  <c:v>-0.16769866234279501</c:v>
                </c:pt>
                <c:pt idx="54">
                  <c:v>0.103455876674416</c:v>
                </c:pt>
                <c:pt idx="55">
                  <c:v>-0.40152706583298298</c:v>
                </c:pt>
                <c:pt idx="56">
                  <c:v>-7.5475324428892501E-2</c:v>
                </c:pt>
                <c:pt idx="57">
                  <c:v>-0.129765642480449</c:v>
                </c:pt>
                <c:pt idx="58">
                  <c:v>-0.79503332742195298</c:v>
                </c:pt>
                <c:pt idx="59">
                  <c:v>-0.23918416385218899</c:v>
                </c:pt>
                <c:pt idx="60">
                  <c:v>-0.55678943572959005</c:v>
                </c:pt>
                <c:pt idx="61">
                  <c:v>0.25712038308734803</c:v>
                </c:pt>
                <c:pt idx="62">
                  <c:v>6.7501287666910298E-2</c:v>
                </c:pt>
                <c:pt idx="63">
                  <c:v>0.14276965483222001</c:v>
                </c:pt>
                <c:pt idx="64">
                  <c:v>-0.46833441413785898</c:v>
                </c:pt>
                <c:pt idx="65">
                  <c:v>0.55336624831693804</c:v>
                </c:pt>
                <c:pt idx="66">
                  <c:v>-0.116822310362601</c:v>
                </c:pt>
                <c:pt idx="67">
                  <c:v>0.11890371304407001</c:v>
                </c:pt>
                <c:pt idx="68">
                  <c:v>-0.16088635490796899</c:v>
                </c:pt>
                <c:pt idx="69">
                  <c:v>-0.23494156612572301</c:v>
                </c:pt>
                <c:pt idx="70">
                  <c:v>-0.21712905002456401</c:v>
                </c:pt>
                <c:pt idx="71">
                  <c:v>0.121822668549828</c:v>
                </c:pt>
                <c:pt idx="72">
                  <c:v>-0.27319624446724</c:v>
                </c:pt>
                <c:pt idx="73">
                  <c:v>-0.52010010610143598</c:v>
                </c:pt>
                <c:pt idx="74">
                  <c:v>-7.3009421063762403E-2</c:v>
                </c:pt>
                <c:pt idx="75">
                  <c:v>-8.99221155545252E-2</c:v>
                </c:pt>
                <c:pt idx="76">
                  <c:v>-5.5122938636892403E-2</c:v>
                </c:pt>
                <c:pt idx="77">
                  <c:v>-0.10870274868179899</c:v>
                </c:pt>
                <c:pt idx="78">
                  <c:v>-0.14105703056320501</c:v>
                </c:pt>
                <c:pt idx="79">
                  <c:v>0.120358509831673</c:v>
                </c:pt>
                <c:pt idx="80">
                  <c:v>-0.56498056127799501</c:v>
                </c:pt>
                <c:pt idx="81">
                  <c:v>-0.234207071941059</c:v>
                </c:pt>
                <c:pt idx="82">
                  <c:v>-8.8479765397323204E-2</c:v>
                </c:pt>
                <c:pt idx="83">
                  <c:v>-0.20779472073924299</c:v>
                </c:pt>
                <c:pt idx="84">
                  <c:v>-0.36307362553542399</c:v>
                </c:pt>
                <c:pt idx="85">
                  <c:v>-0.10265204908455999</c:v>
                </c:pt>
                <c:pt idx="86">
                  <c:v>-1.87266871362092E-3</c:v>
                </c:pt>
                <c:pt idx="87">
                  <c:v>-0.22443120390731799</c:v>
                </c:pt>
                <c:pt idx="88">
                  <c:v>-0.44231805142462899</c:v>
                </c:pt>
                <c:pt idx="89">
                  <c:v>0.114055925517593</c:v>
                </c:pt>
                <c:pt idx="90">
                  <c:v>0.28820128537788597</c:v>
                </c:pt>
                <c:pt idx="91">
                  <c:v>4.7426607704426901E-2</c:v>
                </c:pt>
                <c:pt idx="92">
                  <c:v>7.2766644878939093E-2</c:v>
                </c:pt>
                <c:pt idx="93">
                  <c:v>-0.26567638917178799</c:v>
                </c:pt>
                <c:pt idx="94">
                  <c:v>-0.16994657474203201</c:v>
                </c:pt>
                <c:pt idx="95">
                  <c:v>5.5303246408783098E-2</c:v>
                </c:pt>
                <c:pt idx="96">
                  <c:v>-0.30990550172492098</c:v>
                </c:pt>
                <c:pt idx="97">
                  <c:v>-0.60557865300548896</c:v>
                </c:pt>
                <c:pt idx="98">
                  <c:v>0.275944097603816</c:v>
                </c:pt>
                <c:pt idx="99">
                  <c:v>-0.145057468837134</c:v>
                </c:pt>
                <c:pt idx="100">
                  <c:v>-0.34090262348949002</c:v>
                </c:pt>
                <c:pt idx="101">
                  <c:v>0.14219205987887401</c:v>
                </c:pt>
                <c:pt idx="102">
                  <c:v>-0.35748536878173998</c:v>
                </c:pt>
                <c:pt idx="103">
                  <c:v>-6.9428528180652205E-2</c:v>
                </c:pt>
                <c:pt idx="104">
                  <c:v>-3.55033022236158E-2</c:v>
                </c:pt>
                <c:pt idx="105">
                  <c:v>-0.21997065385845699</c:v>
                </c:pt>
                <c:pt idx="106">
                  <c:v>-0.53742623741628304</c:v>
                </c:pt>
                <c:pt idx="107">
                  <c:v>2.8698537553953098E-2</c:v>
                </c:pt>
                <c:pt idx="108">
                  <c:v>-0.22973561096265099</c:v>
                </c:pt>
                <c:pt idx="109">
                  <c:v>-9.2640806022667194E-2</c:v>
                </c:pt>
                <c:pt idx="110">
                  <c:v>-0.54274091227153698</c:v>
                </c:pt>
                <c:pt idx="111">
                  <c:v>6.0843235636397999E-2</c:v>
                </c:pt>
                <c:pt idx="112">
                  <c:v>-1.45536495481591E-2</c:v>
                </c:pt>
                <c:pt idx="113">
                  <c:v>-0.45603906257758198</c:v>
                </c:pt>
                <c:pt idx="114">
                  <c:v>-4.5471778634513203E-2</c:v>
                </c:pt>
                <c:pt idx="115">
                  <c:v>-6.2474717978154203E-2</c:v>
                </c:pt>
                <c:pt idx="116">
                  <c:v>-0.65896568572545999</c:v>
                </c:pt>
                <c:pt idx="117">
                  <c:v>0.37188565827186298</c:v>
                </c:pt>
                <c:pt idx="118">
                  <c:v>-0.277703990799539</c:v>
                </c:pt>
                <c:pt idx="119">
                  <c:v>-0.69466111373799899</c:v>
                </c:pt>
                <c:pt idx="120">
                  <c:v>9.7506457899997803E-2</c:v>
                </c:pt>
                <c:pt idx="121">
                  <c:v>-0.34061528687933601</c:v>
                </c:pt>
                <c:pt idx="122">
                  <c:v>-8.3348623125036006E-2</c:v>
                </c:pt>
                <c:pt idx="123">
                  <c:v>-0.47567116882682903</c:v>
                </c:pt>
                <c:pt idx="124">
                  <c:v>-0.69556727674225904</c:v>
                </c:pt>
                <c:pt idx="125">
                  <c:v>-0.369236219538227</c:v>
                </c:pt>
                <c:pt idx="126">
                  <c:v>-0.55855942385216695</c:v>
                </c:pt>
                <c:pt idx="127">
                  <c:v>-0.24951129623161999</c:v>
                </c:pt>
                <c:pt idx="128">
                  <c:v>6.5383223133282806E-2</c:v>
                </c:pt>
                <c:pt idx="129">
                  <c:v>-9.0766354603413493E-2</c:v>
                </c:pt>
                <c:pt idx="130">
                  <c:v>-2.65651737217204E-2</c:v>
                </c:pt>
                <c:pt idx="131">
                  <c:v>-0.32348545736441198</c:v>
                </c:pt>
                <c:pt idx="132">
                  <c:v>-0.20275835714610699</c:v>
                </c:pt>
                <c:pt idx="133">
                  <c:v>-0.51895142378369696</c:v>
                </c:pt>
                <c:pt idx="134">
                  <c:v>0.157407777572251</c:v>
                </c:pt>
                <c:pt idx="135">
                  <c:v>-0.19489967996040899</c:v>
                </c:pt>
                <c:pt idx="136">
                  <c:v>-0.50105954920227302</c:v>
                </c:pt>
                <c:pt idx="137">
                  <c:v>0.13108718700076499</c:v>
                </c:pt>
                <c:pt idx="138">
                  <c:v>-0.38054848014817499</c:v>
                </c:pt>
                <c:pt idx="139">
                  <c:v>0.205667596232331</c:v>
                </c:pt>
                <c:pt idx="140">
                  <c:v>-0.21055829494935799</c:v>
                </c:pt>
                <c:pt idx="141">
                  <c:v>-0.690061973519426</c:v>
                </c:pt>
                <c:pt idx="142">
                  <c:v>-2.9271972494138002E-2</c:v>
                </c:pt>
                <c:pt idx="143">
                  <c:v>-0.16284704079906201</c:v>
                </c:pt>
                <c:pt idx="144">
                  <c:v>-0.22978970574184501</c:v>
                </c:pt>
                <c:pt idx="145">
                  <c:v>3.4450329951449601E-2</c:v>
                </c:pt>
                <c:pt idx="146">
                  <c:v>-0.63137660297626497</c:v>
                </c:pt>
                <c:pt idx="147">
                  <c:v>-0.20816135687793899</c:v>
                </c:pt>
                <c:pt idx="148">
                  <c:v>0.13595981843051599</c:v>
                </c:pt>
                <c:pt idx="149">
                  <c:v>-0.465889405708446</c:v>
                </c:pt>
                <c:pt idx="150">
                  <c:v>5.3198340846635703E-2</c:v>
                </c:pt>
                <c:pt idx="151">
                  <c:v>3.5870873316446603E-2</c:v>
                </c:pt>
                <c:pt idx="152">
                  <c:v>0.52530089166041805</c:v>
                </c:pt>
                <c:pt idx="153">
                  <c:v>-0.62711616239460399</c:v>
                </c:pt>
                <c:pt idx="154">
                  <c:v>-8.9607970668704504E-2</c:v>
                </c:pt>
                <c:pt idx="155">
                  <c:v>-7.4826605720262798E-2</c:v>
                </c:pt>
                <c:pt idx="156">
                  <c:v>-5.9116556604168501E-2</c:v>
                </c:pt>
                <c:pt idx="157">
                  <c:v>-0.269574479458072</c:v>
                </c:pt>
                <c:pt idx="158">
                  <c:v>-0.31917914883112902</c:v>
                </c:pt>
                <c:pt idx="159">
                  <c:v>0.21786083687569199</c:v>
                </c:pt>
                <c:pt idx="160">
                  <c:v>9.6438016019921302E-2</c:v>
                </c:pt>
                <c:pt idx="161">
                  <c:v>7.3444735202152001E-2</c:v>
                </c:pt>
                <c:pt idx="162">
                  <c:v>-8.2573464775815605E-2</c:v>
                </c:pt>
                <c:pt idx="163">
                  <c:v>-6.4888988225008E-3</c:v>
                </c:pt>
                <c:pt idx="164">
                  <c:v>0.109752675676836</c:v>
                </c:pt>
                <c:pt idx="165">
                  <c:v>0.30906280012592002</c:v>
                </c:pt>
                <c:pt idx="166">
                  <c:v>-0.132362594743822</c:v>
                </c:pt>
                <c:pt idx="167">
                  <c:v>1.1998475020912501E-2</c:v>
                </c:pt>
                <c:pt idx="168">
                  <c:v>-0.65667010881038201</c:v>
                </c:pt>
                <c:pt idx="169">
                  <c:v>0.165614962878018</c:v>
                </c:pt>
                <c:pt idx="170">
                  <c:v>0.30264835900576798</c:v>
                </c:pt>
                <c:pt idx="171">
                  <c:v>-0.313284895892874</c:v>
                </c:pt>
                <c:pt idx="172">
                  <c:v>-1.48424581304182E-3</c:v>
                </c:pt>
                <c:pt idx="173">
                  <c:v>-0.147818176797305</c:v>
                </c:pt>
                <c:pt idx="174">
                  <c:v>1.1008289649310001E-2</c:v>
                </c:pt>
                <c:pt idx="175">
                  <c:v>-0.32145341304942998</c:v>
                </c:pt>
                <c:pt idx="176">
                  <c:v>-0.25899648797003999</c:v>
                </c:pt>
                <c:pt idx="177">
                  <c:v>8.0170096041329103E-2</c:v>
                </c:pt>
                <c:pt idx="178">
                  <c:v>-0.18935532337967201</c:v>
                </c:pt>
                <c:pt idx="179">
                  <c:v>4.65048483643404E-2</c:v>
                </c:pt>
                <c:pt idx="180">
                  <c:v>-0.31544989446766702</c:v>
                </c:pt>
                <c:pt idx="181">
                  <c:v>-0.36101021090788399</c:v>
                </c:pt>
                <c:pt idx="182">
                  <c:v>-0.22633391788916299</c:v>
                </c:pt>
                <c:pt idx="183">
                  <c:v>0.18646270383143501</c:v>
                </c:pt>
                <c:pt idx="184">
                  <c:v>-0.115445843824682</c:v>
                </c:pt>
                <c:pt idx="185">
                  <c:v>0.296533657977544</c:v>
                </c:pt>
                <c:pt idx="186">
                  <c:v>2.8968039650041802E-3</c:v>
                </c:pt>
                <c:pt idx="187">
                  <c:v>-0.11024919994433301</c:v>
                </c:pt>
                <c:pt idx="188">
                  <c:v>-0.52281364391318397</c:v>
                </c:pt>
                <c:pt idx="189">
                  <c:v>1.61054054150434E-3</c:v>
                </c:pt>
                <c:pt idx="190">
                  <c:v>-0.19742580218158601</c:v>
                </c:pt>
                <c:pt idx="191">
                  <c:v>5.2648046817665703E-2</c:v>
                </c:pt>
                <c:pt idx="192">
                  <c:v>8.1841198349850305E-2</c:v>
                </c:pt>
                <c:pt idx="193">
                  <c:v>-0.37310390588048897</c:v>
                </c:pt>
                <c:pt idx="194">
                  <c:v>-0.35720473782434398</c:v>
                </c:pt>
                <c:pt idx="195">
                  <c:v>-0.431025618553667</c:v>
                </c:pt>
                <c:pt idx="196">
                  <c:v>8.0365706917934598E-2</c:v>
                </c:pt>
                <c:pt idx="197">
                  <c:v>-0.53639591831074296</c:v>
                </c:pt>
                <c:pt idx="198">
                  <c:v>-0.34690335582918902</c:v>
                </c:pt>
                <c:pt idx="199">
                  <c:v>-4.8326166547471398E-2</c:v>
                </c:pt>
                <c:pt idx="200">
                  <c:v>8.5127478650410496E-2</c:v>
                </c:pt>
                <c:pt idx="201">
                  <c:v>0.20559898840493601</c:v>
                </c:pt>
                <c:pt idx="202">
                  <c:v>0.13700056608713501</c:v>
                </c:pt>
                <c:pt idx="203">
                  <c:v>-0.271021774256896</c:v>
                </c:pt>
                <c:pt idx="204">
                  <c:v>-0.17913569725209699</c:v>
                </c:pt>
                <c:pt idx="205">
                  <c:v>-0.34024428707805798</c:v>
                </c:pt>
                <c:pt idx="206">
                  <c:v>0.185099548405423</c:v>
                </c:pt>
                <c:pt idx="207">
                  <c:v>-0.36036681802141501</c:v>
                </c:pt>
                <c:pt idx="208">
                  <c:v>-0.26516121205835302</c:v>
                </c:pt>
                <c:pt idx="209">
                  <c:v>-0.20183313950339099</c:v>
                </c:pt>
                <c:pt idx="210">
                  <c:v>-0.38916596913850399</c:v>
                </c:pt>
                <c:pt idx="211">
                  <c:v>-2.5522475124699202E-2</c:v>
                </c:pt>
                <c:pt idx="212">
                  <c:v>-0.27940229143577799</c:v>
                </c:pt>
                <c:pt idx="213">
                  <c:v>-3.0925728164347601E-2</c:v>
                </c:pt>
                <c:pt idx="214">
                  <c:v>-0.20441986945035101</c:v>
                </c:pt>
                <c:pt idx="215">
                  <c:v>-0.108832990420765</c:v>
                </c:pt>
                <c:pt idx="216">
                  <c:v>-0.37636364772250802</c:v>
                </c:pt>
                <c:pt idx="217">
                  <c:v>0.32029326648761602</c:v>
                </c:pt>
                <c:pt idx="218">
                  <c:v>-0.426193433524795</c:v>
                </c:pt>
                <c:pt idx="219">
                  <c:v>-4.5365092249029501E-2</c:v>
                </c:pt>
                <c:pt idx="220">
                  <c:v>-0.69195197283835597</c:v>
                </c:pt>
                <c:pt idx="221">
                  <c:v>-8.6728377715986297E-3</c:v>
                </c:pt>
                <c:pt idx="222">
                  <c:v>-0.18789774298614101</c:v>
                </c:pt>
                <c:pt idx="223">
                  <c:v>0.25454447080472298</c:v>
                </c:pt>
                <c:pt idx="224">
                  <c:v>0.16655617711206</c:v>
                </c:pt>
                <c:pt idx="225">
                  <c:v>5.6091591428317503E-2</c:v>
                </c:pt>
                <c:pt idx="226">
                  <c:v>-0.30576099862081002</c:v>
                </c:pt>
                <c:pt idx="227">
                  <c:v>1.35954526854306E-2</c:v>
                </c:pt>
                <c:pt idx="228">
                  <c:v>3.7217425085532101E-2</c:v>
                </c:pt>
                <c:pt idx="229">
                  <c:v>-0.40142178965404102</c:v>
                </c:pt>
                <c:pt idx="230">
                  <c:v>-0.241866753082389</c:v>
                </c:pt>
                <c:pt idx="231">
                  <c:v>-0.227077206846443</c:v>
                </c:pt>
                <c:pt idx="232">
                  <c:v>-0.25936647036784199</c:v>
                </c:pt>
                <c:pt idx="233">
                  <c:v>-0.30918686833508802</c:v>
                </c:pt>
                <c:pt idx="234">
                  <c:v>-0.292183804005062</c:v>
                </c:pt>
                <c:pt idx="235">
                  <c:v>8.4005369821984702E-3</c:v>
                </c:pt>
                <c:pt idx="236">
                  <c:v>0.20248453805775399</c:v>
                </c:pt>
                <c:pt idx="237">
                  <c:v>-0.479200494275275</c:v>
                </c:pt>
                <c:pt idx="238">
                  <c:v>-0.30809473471466903</c:v>
                </c:pt>
                <c:pt idx="239">
                  <c:v>4.5917252467120903E-2</c:v>
                </c:pt>
                <c:pt idx="240">
                  <c:v>-0.23697334275623999</c:v>
                </c:pt>
                <c:pt idx="241">
                  <c:v>-0.43200282624649899</c:v>
                </c:pt>
                <c:pt idx="242">
                  <c:v>0.14818627389908701</c:v>
                </c:pt>
                <c:pt idx="243">
                  <c:v>-0.101770313851457</c:v>
                </c:pt>
                <c:pt idx="244">
                  <c:v>-0.55105784494520904</c:v>
                </c:pt>
                <c:pt idx="245">
                  <c:v>-0.49133028739905998</c:v>
                </c:pt>
                <c:pt idx="246">
                  <c:v>4.23193763414507E-2</c:v>
                </c:pt>
                <c:pt idx="247">
                  <c:v>9.5492782168905999E-2</c:v>
                </c:pt>
                <c:pt idx="248">
                  <c:v>3.4161148563352298E-2</c:v>
                </c:pt>
                <c:pt idx="249">
                  <c:v>0.156722401173713</c:v>
                </c:pt>
                <c:pt idx="250">
                  <c:v>-0.212596178467473</c:v>
                </c:pt>
                <c:pt idx="251">
                  <c:v>-0.28527652958967398</c:v>
                </c:pt>
                <c:pt idx="252">
                  <c:v>-0.364522068890899</c:v>
                </c:pt>
                <c:pt idx="253">
                  <c:v>-4.0204634933176102E-2</c:v>
                </c:pt>
                <c:pt idx="254">
                  <c:v>-8.8490811178248599E-2</c:v>
                </c:pt>
                <c:pt idx="255">
                  <c:v>-5.68715819373561E-2</c:v>
                </c:pt>
                <c:pt idx="256">
                  <c:v>0.16067891704328999</c:v>
                </c:pt>
                <c:pt idx="257">
                  <c:v>0.166101091075958</c:v>
                </c:pt>
                <c:pt idx="258">
                  <c:v>0.115983913120162</c:v>
                </c:pt>
                <c:pt idx="259">
                  <c:v>5.1642820174668501E-2</c:v>
                </c:pt>
                <c:pt idx="260">
                  <c:v>-0.33176996649687102</c:v>
                </c:pt>
                <c:pt idx="261">
                  <c:v>-0.23784335553484801</c:v>
                </c:pt>
                <c:pt idx="262">
                  <c:v>-0.26275307548863502</c:v>
                </c:pt>
                <c:pt idx="263">
                  <c:v>0.104885786218748</c:v>
                </c:pt>
                <c:pt idx="264">
                  <c:v>1.69453804797828E-2</c:v>
                </c:pt>
                <c:pt idx="265">
                  <c:v>-0.170147681682778</c:v>
                </c:pt>
                <c:pt idx="266">
                  <c:v>-7.6723319151172198E-2</c:v>
                </c:pt>
                <c:pt idx="267">
                  <c:v>-4.9034769408797304E-3</c:v>
                </c:pt>
                <c:pt idx="268">
                  <c:v>-0.35217436736361601</c:v>
                </c:pt>
                <c:pt idx="269">
                  <c:v>-0.24562300364022599</c:v>
                </c:pt>
                <c:pt idx="270">
                  <c:v>-0.195059293740416</c:v>
                </c:pt>
                <c:pt idx="271">
                  <c:v>4.80917267082508E-2</c:v>
                </c:pt>
                <c:pt idx="272">
                  <c:v>-5.65768028434405E-2</c:v>
                </c:pt>
                <c:pt idx="273">
                  <c:v>4.7557395770310699E-2</c:v>
                </c:pt>
                <c:pt idx="274">
                  <c:v>-0.18924682948958099</c:v>
                </c:pt>
                <c:pt idx="275">
                  <c:v>6.0523141789997702E-2</c:v>
                </c:pt>
                <c:pt idx="276">
                  <c:v>-0.12932903584466801</c:v>
                </c:pt>
                <c:pt idx="277">
                  <c:v>-0.67015050671874599</c:v>
                </c:pt>
                <c:pt idx="278">
                  <c:v>-0.191310917137411</c:v>
                </c:pt>
                <c:pt idx="279">
                  <c:v>-4.40901439991606E-2</c:v>
                </c:pt>
                <c:pt idx="280">
                  <c:v>1.0324466638492799E-2</c:v>
                </c:pt>
                <c:pt idx="281">
                  <c:v>-6.0182114839004097E-2</c:v>
                </c:pt>
                <c:pt idx="282">
                  <c:v>-0.32287101083063402</c:v>
                </c:pt>
                <c:pt idx="283">
                  <c:v>-1.49823105499354E-2</c:v>
                </c:pt>
                <c:pt idx="284">
                  <c:v>2.32613000001246E-2</c:v>
                </c:pt>
                <c:pt idx="285">
                  <c:v>-7.5676754594999701E-2</c:v>
                </c:pt>
                <c:pt idx="286">
                  <c:v>-0.39592676241991998</c:v>
                </c:pt>
                <c:pt idx="287">
                  <c:v>-0.40709375009898802</c:v>
                </c:pt>
                <c:pt idx="288">
                  <c:v>-0.72666118121842105</c:v>
                </c:pt>
                <c:pt idx="289">
                  <c:v>-0.72788024067553403</c:v>
                </c:pt>
                <c:pt idx="290">
                  <c:v>-0.42739982514776298</c:v>
                </c:pt>
                <c:pt idx="291">
                  <c:v>-0.39440467097891002</c:v>
                </c:pt>
                <c:pt idx="292">
                  <c:v>-0.32330358076754101</c:v>
                </c:pt>
                <c:pt idx="293">
                  <c:v>-1.3907216162152901E-2</c:v>
                </c:pt>
                <c:pt idx="294">
                  <c:v>-0.23650095326931</c:v>
                </c:pt>
                <c:pt idx="295">
                  <c:v>-0.38128741842240299</c:v>
                </c:pt>
                <c:pt idx="296">
                  <c:v>-0.51825278294376298</c:v>
                </c:pt>
                <c:pt idx="297">
                  <c:v>5.4368829326243102E-2</c:v>
                </c:pt>
                <c:pt idx="298">
                  <c:v>2.5554614055566399E-2</c:v>
                </c:pt>
                <c:pt idx="299">
                  <c:v>-0.33416578384752799</c:v>
                </c:pt>
                <c:pt idx="300">
                  <c:v>-0.43923194837530599</c:v>
                </c:pt>
                <c:pt idx="301">
                  <c:v>-9.4407017324116105E-2</c:v>
                </c:pt>
                <c:pt idx="302">
                  <c:v>-0.28746422472972399</c:v>
                </c:pt>
                <c:pt idx="303">
                  <c:v>1.8825880917213898E-2</c:v>
                </c:pt>
                <c:pt idx="304">
                  <c:v>-0.267998790431905</c:v>
                </c:pt>
                <c:pt idx="305">
                  <c:v>1.7134018424270099E-2</c:v>
                </c:pt>
                <c:pt idx="306">
                  <c:v>-7.6488357850859306E-2</c:v>
                </c:pt>
                <c:pt idx="307">
                  <c:v>2.9063629360179901E-3</c:v>
                </c:pt>
                <c:pt idx="308">
                  <c:v>-2.5076857648927899E-2</c:v>
                </c:pt>
                <c:pt idx="309">
                  <c:v>-6.3801727418691205E-4</c:v>
                </c:pt>
                <c:pt idx="310">
                  <c:v>-1.7048686093130701E-3</c:v>
                </c:pt>
                <c:pt idx="311">
                  <c:v>-0.54077845737055497</c:v>
                </c:pt>
                <c:pt idx="312">
                  <c:v>-0.236583644635322</c:v>
                </c:pt>
                <c:pt idx="313">
                  <c:v>-0.25169508829329901</c:v>
                </c:pt>
                <c:pt idx="314">
                  <c:v>-0.67146117992618304</c:v>
                </c:pt>
                <c:pt idx="315">
                  <c:v>-6.1994120075421402E-3</c:v>
                </c:pt>
                <c:pt idx="316">
                  <c:v>0.51456306721331002</c:v>
                </c:pt>
                <c:pt idx="317">
                  <c:v>-7.4538002366897005E-2</c:v>
                </c:pt>
                <c:pt idx="318">
                  <c:v>-0.71524118430665795</c:v>
                </c:pt>
                <c:pt idx="319">
                  <c:v>-0.55343658513191196</c:v>
                </c:pt>
                <c:pt idx="320">
                  <c:v>-5.4570658929895301E-2</c:v>
                </c:pt>
                <c:pt idx="321">
                  <c:v>-0.393430413244931</c:v>
                </c:pt>
                <c:pt idx="322">
                  <c:v>-0.52715208236551303</c:v>
                </c:pt>
                <c:pt idx="323">
                  <c:v>-5.5100285267510901E-2</c:v>
                </c:pt>
                <c:pt idx="324">
                  <c:v>0.10447234787154901</c:v>
                </c:pt>
                <c:pt idx="325">
                  <c:v>6.0123345605639499E-2</c:v>
                </c:pt>
                <c:pt idx="326">
                  <c:v>-7.9266226926848093E-2</c:v>
                </c:pt>
                <c:pt idx="327">
                  <c:v>-0.19335469312835499</c:v>
                </c:pt>
                <c:pt idx="328">
                  <c:v>-0.506285025691108</c:v>
                </c:pt>
                <c:pt idx="329">
                  <c:v>-7.9513962982358504E-3</c:v>
                </c:pt>
                <c:pt idx="330">
                  <c:v>-0.39374663522929099</c:v>
                </c:pt>
                <c:pt idx="331">
                  <c:v>-0.21147704312420301</c:v>
                </c:pt>
                <c:pt idx="332">
                  <c:v>-0.54910786371815701</c:v>
                </c:pt>
                <c:pt idx="333">
                  <c:v>-0.26537986374273898</c:v>
                </c:pt>
                <c:pt idx="334">
                  <c:v>-0.151160379210171</c:v>
                </c:pt>
                <c:pt idx="335">
                  <c:v>-0.61710313790592797</c:v>
                </c:pt>
                <c:pt idx="336">
                  <c:v>-9.8105906749594907E-2</c:v>
                </c:pt>
                <c:pt idx="337">
                  <c:v>3.6111868812895603E-2</c:v>
                </c:pt>
                <c:pt idx="338">
                  <c:v>-0.15531560370524999</c:v>
                </c:pt>
                <c:pt idx="339">
                  <c:v>-0.21812477068710001</c:v>
                </c:pt>
                <c:pt idx="340">
                  <c:v>-0.12803085764258201</c:v>
                </c:pt>
                <c:pt idx="341">
                  <c:v>-0.39692959568654401</c:v>
                </c:pt>
                <c:pt idx="342">
                  <c:v>-9.8758057604873106E-2</c:v>
                </c:pt>
                <c:pt idx="343">
                  <c:v>-8.5413873383287695E-2</c:v>
                </c:pt>
                <c:pt idx="344">
                  <c:v>-5.9308234774080197E-2</c:v>
                </c:pt>
                <c:pt idx="345">
                  <c:v>-1.25758862905302E-2</c:v>
                </c:pt>
                <c:pt idx="346">
                  <c:v>-8.9592011649380396E-2</c:v>
                </c:pt>
                <c:pt idx="347">
                  <c:v>-0.317145565248864</c:v>
                </c:pt>
                <c:pt idx="348">
                  <c:v>-0.30713291083363498</c:v>
                </c:pt>
                <c:pt idx="349">
                  <c:v>-4.99128224698E-2</c:v>
                </c:pt>
                <c:pt idx="350">
                  <c:v>-0.245385477163028</c:v>
                </c:pt>
                <c:pt idx="351">
                  <c:v>-0.57573527103487299</c:v>
                </c:pt>
                <c:pt idx="352">
                  <c:v>9.0573815869537097E-2</c:v>
                </c:pt>
                <c:pt idx="353">
                  <c:v>-0.148420831346701</c:v>
                </c:pt>
                <c:pt idx="354">
                  <c:v>0.282490149755589</c:v>
                </c:pt>
                <c:pt idx="355">
                  <c:v>-3.9927154873545E-2</c:v>
                </c:pt>
                <c:pt idx="356">
                  <c:v>4.2353753765466198E-2</c:v>
                </c:pt>
                <c:pt idx="357">
                  <c:v>-8.3553323117315798E-3</c:v>
                </c:pt>
                <c:pt idx="358">
                  <c:v>-0.56267841414317998</c:v>
                </c:pt>
                <c:pt idx="359">
                  <c:v>-0.30038737985248498</c:v>
                </c:pt>
                <c:pt idx="360">
                  <c:v>-0.344819445943014</c:v>
                </c:pt>
                <c:pt idx="361">
                  <c:v>-0.41113132270266101</c:v>
                </c:pt>
                <c:pt idx="362">
                  <c:v>-1.2492723551045901E-3</c:v>
                </c:pt>
                <c:pt idx="363">
                  <c:v>-0.43723637651136898</c:v>
                </c:pt>
                <c:pt idx="364">
                  <c:v>-9.8517369936434895E-2</c:v>
                </c:pt>
                <c:pt idx="365">
                  <c:v>-0.164570559545589</c:v>
                </c:pt>
                <c:pt idx="366">
                  <c:v>1.20127131294675E-2</c:v>
                </c:pt>
                <c:pt idx="367">
                  <c:v>-0.25877347284387198</c:v>
                </c:pt>
                <c:pt idx="368">
                  <c:v>-0.17382039357380399</c:v>
                </c:pt>
                <c:pt idx="369">
                  <c:v>3.5659743866206399E-2</c:v>
                </c:pt>
                <c:pt idx="370">
                  <c:v>3.4056434609225701E-2</c:v>
                </c:pt>
                <c:pt idx="371">
                  <c:v>4.17166378729159E-2</c:v>
                </c:pt>
                <c:pt idx="372">
                  <c:v>-0.47467724435335401</c:v>
                </c:pt>
                <c:pt idx="373">
                  <c:v>-0.37344769588339999</c:v>
                </c:pt>
                <c:pt idx="374">
                  <c:v>-0.23736418827517899</c:v>
                </c:pt>
                <c:pt idx="375">
                  <c:v>-0.18264943751324</c:v>
                </c:pt>
                <c:pt idx="376">
                  <c:v>-0.54099464174772405</c:v>
                </c:pt>
                <c:pt idx="377">
                  <c:v>-8.1813380157258794E-2</c:v>
                </c:pt>
                <c:pt idx="378">
                  <c:v>1.8075115844756299E-2</c:v>
                </c:pt>
                <c:pt idx="379">
                  <c:v>-0.22776031512511699</c:v>
                </c:pt>
                <c:pt idx="380">
                  <c:v>-0.85493052291345595</c:v>
                </c:pt>
                <c:pt idx="381">
                  <c:v>-0.59346910139081699</c:v>
                </c:pt>
                <c:pt idx="382">
                  <c:v>-0.30316027357909298</c:v>
                </c:pt>
                <c:pt idx="383">
                  <c:v>0.16700167611811201</c:v>
                </c:pt>
                <c:pt idx="384">
                  <c:v>-2.43421058849148E-2</c:v>
                </c:pt>
                <c:pt idx="385">
                  <c:v>-0.16578884415018899</c:v>
                </c:pt>
                <c:pt idx="386">
                  <c:v>-4.3282938673402403E-2</c:v>
                </c:pt>
                <c:pt idx="387">
                  <c:v>-7.1838936142597301E-2</c:v>
                </c:pt>
                <c:pt idx="388">
                  <c:v>-0.14378524871281301</c:v>
                </c:pt>
                <c:pt idx="389">
                  <c:v>-0.55101097907115604</c:v>
                </c:pt>
                <c:pt idx="390">
                  <c:v>-0.34879840789587502</c:v>
                </c:pt>
                <c:pt idx="391">
                  <c:v>3.7654028311859003E-2</c:v>
                </c:pt>
                <c:pt idx="392">
                  <c:v>-0.51985116722990798</c:v>
                </c:pt>
                <c:pt idx="393">
                  <c:v>-0.32765132262051899</c:v>
                </c:pt>
                <c:pt idx="394">
                  <c:v>-3.63093442068122E-2</c:v>
                </c:pt>
                <c:pt idx="395">
                  <c:v>-0.61377466323297103</c:v>
                </c:pt>
                <c:pt idx="396">
                  <c:v>-0.29366675609604398</c:v>
                </c:pt>
                <c:pt idx="397">
                  <c:v>-1.0428617503882499E-2</c:v>
                </c:pt>
                <c:pt idx="398">
                  <c:v>-0.12248750911383301</c:v>
                </c:pt>
                <c:pt idx="399">
                  <c:v>-5.9041789603905499E-2</c:v>
                </c:pt>
                <c:pt idx="400">
                  <c:v>-9.2646677958169693E-2</c:v>
                </c:pt>
                <c:pt idx="401">
                  <c:v>2.4346918576407101E-2</c:v>
                </c:pt>
                <c:pt idx="402">
                  <c:v>-3.1981679779146802E-2</c:v>
                </c:pt>
                <c:pt idx="403">
                  <c:v>-0.46558647214349003</c:v>
                </c:pt>
                <c:pt idx="404">
                  <c:v>-0.26839584200626598</c:v>
                </c:pt>
                <c:pt idx="405">
                  <c:v>-0.29765349902210902</c:v>
                </c:pt>
                <c:pt idx="406">
                  <c:v>-0.29081805595283899</c:v>
                </c:pt>
                <c:pt idx="407">
                  <c:v>-0.33932930094539698</c:v>
                </c:pt>
                <c:pt idx="408">
                  <c:v>-0.18667054283196999</c:v>
                </c:pt>
                <c:pt idx="409">
                  <c:v>-0.21898070344388099</c:v>
                </c:pt>
                <c:pt idx="410">
                  <c:v>-0.244597240475636</c:v>
                </c:pt>
                <c:pt idx="411">
                  <c:v>3.39317187978007E-2</c:v>
                </c:pt>
                <c:pt idx="412">
                  <c:v>-0.30939815307553298</c:v>
                </c:pt>
                <c:pt idx="413">
                  <c:v>-4.5464309132802999E-2</c:v>
                </c:pt>
                <c:pt idx="414">
                  <c:v>-0.25663095194386698</c:v>
                </c:pt>
                <c:pt idx="415">
                  <c:v>-0.54260815393769202</c:v>
                </c:pt>
                <c:pt idx="416">
                  <c:v>-5.1650515471244898E-2</c:v>
                </c:pt>
                <c:pt idx="417">
                  <c:v>-0.25136001484256798</c:v>
                </c:pt>
                <c:pt idx="418">
                  <c:v>-0.65673742996175599</c:v>
                </c:pt>
                <c:pt idx="419">
                  <c:v>-0.14837947160064499</c:v>
                </c:pt>
                <c:pt idx="420">
                  <c:v>-0.466919963148476</c:v>
                </c:pt>
                <c:pt idx="421">
                  <c:v>-6.2606226128699496E-2</c:v>
                </c:pt>
                <c:pt idx="422">
                  <c:v>-0.35842215404691402</c:v>
                </c:pt>
                <c:pt idx="423">
                  <c:v>-0.11510119108895001</c:v>
                </c:pt>
                <c:pt idx="424">
                  <c:v>-0.17059346162890199</c:v>
                </c:pt>
                <c:pt idx="425">
                  <c:v>4.0740990390903301E-2</c:v>
                </c:pt>
                <c:pt idx="426">
                  <c:v>-0.24488967651118199</c:v>
                </c:pt>
                <c:pt idx="427">
                  <c:v>-0.34204494878965502</c:v>
                </c:pt>
                <c:pt idx="428">
                  <c:v>-0.124896840997132</c:v>
                </c:pt>
                <c:pt idx="429">
                  <c:v>-0.100603091857574</c:v>
                </c:pt>
                <c:pt idx="430">
                  <c:v>-0.12845179447709201</c:v>
                </c:pt>
                <c:pt idx="431">
                  <c:v>-0.52265067487320604</c:v>
                </c:pt>
                <c:pt idx="432">
                  <c:v>-0.45589425842609699</c:v>
                </c:pt>
                <c:pt idx="433">
                  <c:v>-0.215308342597333</c:v>
                </c:pt>
                <c:pt idx="434">
                  <c:v>3.1548808901234501E-2</c:v>
                </c:pt>
                <c:pt idx="435">
                  <c:v>-0.33358135510547199</c:v>
                </c:pt>
                <c:pt idx="436">
                  <c:v>-3.0123076615970999E-2</c:v>
                </c:pt>
                <c:pt idx="437">
                  <c:v>-0.140016149085222</c:v>
                </c:pt>
                <c:pt idx="438">
                  <c:v>0.12833656648508299</c:v>
                </c:pt>
                <c:pt idx="439">
                  <c:v>-0.21476092711129999</c:v>
                </c:pt>
                <c:pt idx="440">
                  <c:v>-8.0761838139281603E-2</c:v>
                </c:pt>
                <c:pt idx="441">
                  <c:v>-8.0410114490293505E-2</c:v>
                </c:pt>
                <c:pt idx="442">
                  <c:v>-0.16106316418636599</c:v>
                </c:pt>
                <c:pt idx="443">
                  <c:v>2.2138267015641899E-3</c:v>
                </c:pt>
                <c:pt idx="444">
                  <c:v>4.6168334328005801E-2</c:v>
                </c:pt>
                <c:pt idx="445">
                  <c:v>-0.43257008574469002</c:v>
                </c:pt>
                <c:pt idx="446">
                  <c:v>4.4999139213531797E-2</c:v>
                </c:pt>
                <c:pt idx="447">
                  <c:v>-0.17830120957398099</c:v>
                </c:pt>
                <c:pt idx="448">
                  <c:v>4.1569244432922203E-2</c:v>
                </c:pt>
                <c:pt idx="449">
                  <c:v>-8.2187123090381203E-2</c:v>
                </c:pt>
                <c:pt idx="450">
                  <c:v>-0.42607960060044597</c:v>
                </c:pt>
                <c:pt idx="451">
                  <c:v>-0.62702692644055302</c:v>
                </c:pt>
                <c:pt idx="452">
                  <c:v>-1.65382036819085E-2</c:v>
                </c:pt>
                <c:pt idx="453">
                  <c:v>-0.32503107780824197</c:v>
                </c:pt>
                <c:pt idx="454">
                  <c:v>-4.09724118989237E-2</c:v>
                </c:pt>
                <c:pt idx="455">
                  <c:v>-0.53155448654792004</c:v>
                </c:pt>
                <c:pt idx="456">
                  <c:v>-0.63015835895469896</c:v>
                </c:pt>
                <c:pt idx="457">
                  <c:v>-0.46853517578813803</c:v>
                </c:pt>
                <c:pt idx="458">
                  <c:v>-8.7914189689735106E-2</c:v>
                </c:pt>
                <c:pt idx="459">
                  <c:v>-4.1601360387378702E-2</c:v>
                </c:pt>
                <c:pt idx="460">
                  <c:v>-0.17758997212025099</c:v>
                </c:pt>
                <c:pt idx="461">
                  <c:v>-0.63969990719761005</c:v>
                </c:pt>
                <c:pt idx="462">
                  <c:v>-0.28875447431448897</c:v>
                </c:pt>
                <c:pt idx="463">
                  <c:v>-0.25196323083039401</c:v>
                </c:pt>
                <c:pt idx="464">
                  <c:v>-0.46893612055179701</c:v>
                </c:pt>
                <c:pt idx="465">
                  <c:v>-8.2890708605298704E-3</c:v>
                </c:pt>
                <c:pt idx="466">
                  <c:v>-0.18376402758813601</c:v>
                </c:pt>
                <c:pt idx="467">
                  <c:v>-0.238747500433486</c:v>
                </c:pt>
                <c:pt idx="468">
                  <c:v>-8.5367779689950504E-2</c:v>
                </c:pt>
                <c:pt idx="469">
                  <c:v>-0.43633733855773499</c:v>
                </c:pt>
                <c:pt idx="470">
                  <c:v>-0.17160129364676399</c:v>
                </c:pt>
                <c:pt idx="471">
                  <c:v>-0.212666398238504</c:v>
                </c:pt>
                <c:pt idx="472">
                  <c:v>-0.26298494087840402</c:v>
                </c:pt>
                <c:pt idx="473">
                  <c:v>-7.3587037597995699E-3</c:v>
                </c:pt>
                <c:pt idx="474">
                  <c:v>-5.5554245659260398E-2</c:v>
                </c:pt>
                <c:pt idx="475">
                  <c:v>-0.36561840361686399</c:v>
                </c:pt>
                <c:pt idx="476">
                  <c:v>-0.40917582741881797</c:v>
                </c:pt>
                <c:pt idx="477">
                  <c:v>-1.86285857473973E-2</c:v>
                </c:pt>
                <c:pt idx="478">
                  <c:v>-8.9612327076676102E-2</c:v>
                </c:pt>
                <c:pt idx="479">
                  <c:v>-0.39302498426267901</c:v>
                </c:pt>
                <c:pt idx="480">
                  <c:v>-9.9252395596223605E-2</c:v>
                </c:pt>
                <c:pt idx="481">
                  <c:v>-0.233332592054601</c:v>
                </c:pt>
                <c:pt idx="482">
                  <c:v>-7.44459144936673E-3</c:v>
                </c:pt>
                <c:pt idx="483">
                  <c:v>-0.56189956531859397</c:v>
                </c:pt>
                <c:pt idx="484">
                  <c:v>-1.8878242526959198E-2</c:v>
                </c:pt>
                <c:pt idx="485">
                  <c:v>-0.12878924967183</c:v>
                </c:pt>
                <c:pt idx="486">
                  <c:v>-0.23400891111192401</c:v>
                </c:pt>
                <c:pt idx="487">
                  <c:v>4.1643141105362498E-2</c:v>
                </c:pt>
                <c:pt idx="488">
                  <c:v>-6.4113333768813702E-2</c:v>
                </c:pt>
                <c:pt idx="489">
                  <c:v>-0.132969027727842</c:v>
                </c:pt>
                <c:pt idx="490">
                  <c:v>-1.19131677989918E-2</c:v>
                </c:pt>
                <c:pt idx="491">
                  <c:v>-0.27833996167416702</c:v>
                </c:pt>
                <c:pt idx="492">
                  <c:v>-0.37295242077038498</c:v>
                </c:pt>
                <c:pt idx="493">
                  <c:v>-0.38464962353100202</c:v>
                </c:pt>
                <c:pt idx="494">
                  <c:v>-0.237447697350333</c:v>
                </c:pt>
                <c:pt idx="495">
                  <c:v>-0.108067460268088</c:v>
                </c:pt>
                <c:pt idx="496">
                  <c:v>7.5820240619304799E-2</c:v>
                </c:pt>
                <c:pt idx="497">
                  <c:v>-0.61018989845588201</c:v>
                </c:pt>
                <c:pt idx="498">
                  <c:v>-0.240999021252605</c:v>
                </c:pt>
                <c:pt idx="499">
                  <c:v>-0.350944745132997</c:v>
                </c:pt>
                <c:pt idx="500">
                  <c:v>-0.25659883665178901</c:v>
                </c:pt>
                <c:pt idx="501">
                  <c:v>-0.22147477174402699</c:v>
                </c:pt>
                <c:pt idx="502">
                  <c:v>-0.57423326140673103</c:v>
                </c:pt>
                <c:pt idx="503">
                  <c:v>5.7766384258044298E-2</c:v>
                </c:pt>
                <c:pt idx="504">
                  <c:v>-0.48916021219493899</c:v>
                </c:pt>
                <c:pt idx="505">
                  <c:v>-0.50988157378572196</c:v>
                </c:pt>
                <c:pt idx="506">
                  <c:v>-1.7823614993546701E-2</c:v>
                </c:pt>
                <c:pt idx="507">
                  <c:v>-9.0902728720050494E-2</c:v>
                </c:pt>
                <c:pt idx="508">
                  <c:v>4.3819083567711699E-2</c:v>
                </c:pt>
                <c:pt idx="509">
                  <c:v>-0.288335266224652</c:v>
                </c:pt>
                <c:pt idx="510">
                  <c:v>-7.7532868297752605E-2</c:v>
                </c:pt>
                <c:pt idx="511">
                  <c:v>-0.28999556802289</c:v>
                </c:pt>
                <c:pt idx="512">
                  <c:v>0.158163286533722</c:v>
                </c:pt>
                <c:pt idx="513">
                  <c:v>-0.50715794600946995</c:v>
                </c:pt>
                <c:pt idx="514">
                  <c:v>6.6049050040435806E-2</c:v>
                </c:pt>
                <c:pt idx="515">
                  <c:v>-4.7374783527045897E-2</c:v>
                </c:pt>
                <c:pt idx="516">
                  <c:v>-8.4870358727146197E-2</c:v>
                </c:pt>
                <c:pt idx="517">
                  <c:v>-0.52744879514350196</c:v>
                </c:pt>
                <c:pt idx="518">
                  <c:v>-0.33798798242715</c:v>
                </c:pt>
                <c:pt idx="519">
                  <c:v>-0.360555619283907</c:v>
                </c:pt>
                <c:pt idx="520">
                  <c:v>-0.40357394456804202</c:v>
                </c:pt>
                <c:pt idx="521">
                  <c:v>-0.45412952072289497</c:v>
                </c:pt>
                <c:pt idx="522">
                  <c:v>-0.40831984705406599</c:v>
                </c:pt>
                <c:pt idx="523">
                  <c:v>-0.41392817903478202</c:v>
                </c:pt>
                <c:pt idx="524">
                  <c:v>-1.2694304245809101E-2</c:v>
                </c:pt>
                <c:pt idx="525">
                  <c:v>-0.39464067584733797</c:v>
                </c:pt>
                <c:pt idx="526">
                  <c:v>-1.5855763404217999E-3</c:v>
                </c:pt>
                <c:pt idx="527">
                  <c:v>-0.131693772784479</c:v>
                </c:pt>
                <c:pt idx="528">
                  <c:v>-5.06139435649159E-2</c:v>
                </c:pt>
                <c:pt idx="529">
                  <c:v>-4.3677635950335102E-2</c:v>
                </c:pt>
                <c:pt idx="530">
                  <c:v>3.1143475207651702E-2</c:v>
                </c:pt>
                <c:pt idx="531">
                  <c:v>-0.718678435618057</c:v>
                </c:pt>
                <c:pt idx="532">
                  <c:v>-4.55644118011252E-2</c:v>
                </c:pt>
                <c:pt idx="533">
                  <c:v>-7.0671899783473296E-2</c:v>
                </c:pt>
                <c:pt idx="534">
                  <c:v>-0.107687209195987</c:v>
                </c:pt>
                <c:pt idx="535">
                  <c:v>-9.6016869769512597E-2</c:v>
                </c:pt>
                <c:pt idx="536">
                  <c:v>-9.2270561617786101E-2</c:v>
                </c:pt>
                <c:pt idx="537">
                  <c:v>-0.170340445879959</c:v>
                </c:pt>
                <c:pt idx="538">
                  <c:v>-5.5841843999669002E-2</c:v>
                </c:pt>
                <c:pt idx="539">
                  <c:v>-0.519972678235186</c:v>
                </c:pt>
                <c:pt idx="540">
                  <c:v>-0.47788922822778601</c:v>
                </c:pt>
                <c:pt idx="541">
                  <c:v>-1.16717241285229E-2</c:v>
                </c:pt>
                <c:pt idx="542">
                  <c:v>-0.16977663209629501</c:v>
                </c:pt>
                <c:pt idx="543">
                  <c:v>-0.397739187462747</c:v>
                </c:pt>
                <c:pt idx="544">
                  <c:v>-0.46918957530312799</c:v>
                </c:pt>
                <c:pt idx="545">
                  <c:v>-0.44403731268324398</c:v>
                </c:pt>
                <c:pt idx="546">
                  <c:v>-0.170750273064562</c:v>
                </c:pt>
                <c:pt idx="547">
                  <c:v>-0.29567411863012599</c:v>
                </c:pt>
                <c:pt idx="548">
                  <c:v>-0.49911041594448402</c:v>
                </c:pt>
                <c:pt idx="549">
                  <c:v>-0.176646643101217</c:v>
                </c:pt>
                <c:pt idx="550">
                  <c:v>-0.31343161903525701</c:v>
                </c:pt>
                <c:pt idx="551">
                  <c:v>-6.1490463915899497E-2</c:v>
                </c:pt>
                <c:pt idx="552">
                  <c:v>-0.53366830250504105</c:v>
                </c:pt>
                <c:pt idx="553">
                  <c:v>-0.213100323087971</c:v>
                </c:pt>
                <c:pt idx="554">
                  <c:v>-0.50727150365563001</c:v>
                </c:pt>
                <c:pt idx="555">
                  <c:v>-0.409697228047116</c:v>
                </c:pt>
                <c:pt idx="556">
                  <c:v>-0.30521561194777402</c:v>
                </c:pt>
                <c:pt idx="557">
                  <c:v>-0.15347008038905999</c:v>
                </c:pt>
                <c:pt idx="558">
                  <c:v>-0.38644994305195701</c:v>
                </c:pt>
                <c:pt idx="559">
                  <c:v>-0.61791738727916801</c:v>
                </c:pt>
                <c:pt idx="560">
                  <c:v>-0.112130934486916</c:v>
                </c:pt>
                <c:pt idx="561">
                  <c:v>-0.105481754321158</c:v>
                </c:pt>
                <c:pt idx="562">
                  <c:v>-0.53253055389220105</c:v>
                </c:pt>
                <c:pt idx="563">
                  <c:v>-0.42361008354991397</c:v>
                </c:pt>
                <c:pt idx="564">
                  <c:v>-0.18336757879752399</c:v>
                </c:pt>
                <c:pt idx="565">
                  <c:v>-0.12883226456597499</c:v>
                </c:pt>
                <c:pt idx="566">
                  <c:v>-2.5444487421795298E-2</c:v>
                </c:pt>
                <c:pt idx="567">
                  <c:v>-0.144700906453121</c:v>
                </c:pt>
                <c:pt idx="568">
                  <c:v>-0.50364780450228397</c:v>
                </c:pt>
                <c:pt idx="569">
                  <c:v>-0.49000493680014601</c:v>
                </c:pt>
                <c:pt idx="570">
                  <c:v>-0.341902043116659</c:v>
                </c:pt>
                <c:pt idx="571">
                  <c:v>-0.52593953916156599</c:v>
                </c:pt>
                <c:pt idx="572">
                  <c:v>-0.35899235473969099</c:v>
                </c:pt>
                <c:pt idx="573">
                  <c:v>-0.64960054569016901</c:v>
                </c:pt>
                <c:pt idx="574">
                  <c:v>-0.21853084812361601</c:v>
                </c:pt>
                <c:pt idx="575">
                  <c:v>-0.167877194384148</c:v>
                </c:pt>
                <c:pt idx="576">
                  <c:v>-0.23814810929315799</c:v>
                </c:pt>
                <c:pt idx="577">
                  <c:v>-0.355867976705047</c:v>
                </c:pt>
                <c:pt idx="578">
                  <c:v>-5.97591868989776E-2</c:v>
                </c:pt>
                <c:pt idx="579">
                  <c:v>-0.29177186504469299</c:v>
                </c:pt>
                <c:pt idx="580">
                  <c:v>-0.19499965838299799</c:v>
                </c:pt>
                <c:pt idx="581">
                  <c:v>-5.0440188613338301E-2</c:v>
                </c:pt>
                <c:pt idx="582">
                  <c:v>-0.12997948312219601</c:v>
                </c:pt>
                <c:pt idx="583">
                  <c:v>-0.30777223471298598</c:v>
                </c:pt>
                <c:pt idx="584">
                  <c:v>-0.35918016820439103</c:v>
                </c:pt>
                <c:pt idx="585">
                  <c:v>-0.17395866281849501</c:v>
                </c:pt>
                <c:pt idx="586">
                  <c:v>-0.24726616673882801</c:v>
                </c:pt>
                <c:pt idx="587">
                  <c:v>-0.65566888995664196</c:v>
                </c:pt>
                <c:pt idx="588">
                  <c:v>-0.73008388108733702</c:v>
                </c:pt>
                <c:pt idx="589">
                  <c:v>-0.56904329962266897</c:v>
                </c:pt>
                <c:pt idx="590">
                  <c:v>-0.15428524356174</c:v>
                </c:pt>
                <c:pt idx="591">
                  <c:v>-0.31950336636646598</c:v>
                </c:pt>
                <c:pt idx="592">
                  <c:v>-0.21575362656547001</c:v>
                </c:pt>
                <c:pt idx="593">
                  <c:v>-0.40013634986500002</c:v>
                </c:pt>
                <c:pt idx="594">
                  <c:v>-0.41945455355922201</c:v>
                </c:pt>
                <c:pt idx="595">
                  <c:v>-0.58863443105285396</c:v>
                </c:pt>
                <c:pt idx="596">
                  <c:v>-0.166453085336567</c:v>
                </c:pt>
                <c:pt idx="597">
                  <c:v>-0.28373669660895701</c:v>
                </c:pt>
                <c:pt idx="598">
                  <c:v>-0.21152048345747601</c:v>
                </c:pt>
                <c:pt idx="599">
                  <c:v>-0.25495352287229101</c:v>
                </c:pt>
                <c:pt idx="600">
                  <c:v>-0.39158290485323399</c:v>
                </c:pt>
                <c:pt idx="601">
                  <c:v>-0.416528955915618</c:v>
                </c:pt>
                <c:pt idx="602">
                  <c:v>-5.0547921654477697E-2</c:v>
                </c:pt>
                <c:pt idx="603">
                  <c:v>-0.77229021744760096</c:v>
                </c:pt>
                <c:pt idx="604">
                  <c:v>-0.411232104150273</c:v>
                </c:pt>
                <c:pt idx="605">
                  <c:v>-0.36542795006266698</c:v>
                </c:pt>
                <c:pt idx="606">
                  <c:v>-0.462381834810356</c:v>
                </c:pt>
                <c:pt idx="607">
                  <c:v>-0.65428290000789102</c:v>
                </c:pt>
                <c:pt idx="608">
                  <c:v>-0.25222430708563098</c:v>
                </c:pt>
                <c:pt idx="609">
                  <c:v>-0.71297613959970496</c:v>
                </c:pt>
                <c:pt idx="610">
                  <c:v>-0.18312387714238601</c:v>
                </c:pt>
                <c:pt idx="611">
                  <c:v>-0.28158332128247898</c:v>
                </c:pt>
                <c:pt idx="612">
                  <c:v>-0.17140272311862101</c:v>
                </c:pt>
                <c:pt idx="613">
                  <c:v>-0.55634734835927202</c:v>
                </c:pt>
                <c:pt idx="614">
                  <c:v>-0.30708294433526001</c:v>
                </c:pt>
                <c:pt idx="615">
                  <c:v>-0.62307260256749197</c:v>
                </c:pt>
                <c:pt idx="616">
                  <c:v>-0.65009895968410003</c:v>
                </c:pt>
                <c:pt idx="617">
                  <c:v>2.6144107496947001E-2</c:v>
                </c:pt>
                <c:pt idx="618">
                  <c:v>-0.113007155761778</c:v>
                </c:pt>
                <c:pt idx="619">
                  <c:v>-3.3043737453579497E-2</c:v>
                </c:pt>
                <c:pt idx="620">
                  <c:v>-1.9224073798718998E-2</c:v>
                </c:pt>
                <c:pt idx="621">
                  <c:v>-6.1487574697308603E-2</c:v>
                </c:pt>
                <c:pt idx="622">
                  <c:v>-0.62204821701141799</c:v>
                </c:pt>
                <c:pt idx="623">
                  <c:v>-1.59576042435987E-2</c:v>
                </c:pt>
                <c:pt idx="624">
                  <c:v>-0.188823915163713</c:v>
                </c:pt>
                <c:pt idx="625">
                  <c:v>-5.2074162864916403E-2</c:v>
                </c:pt>
                <c:pt idx="626">
                  <c:v>3.2973808562814601E-2</c:v>
                </c:pt>
                <c:pt idx="627">
                  <c:v>-8.2830989695860793E-2</c:v>
                </c:pt>
                <c:pt idx="628">
                  <c:v>-0.381327143262502</c:v>
                </c:pt>
                <c:pt idx="629">
                  <c:v>-0.214392427565673</c:v>
                </c:pt>
                <c:pt idx="630">
                  <c:v>-0.36363477532468302</c:v>
                </c:pt>
                <c:pt idx="631">
                  <c:v>-0.25676730622759503</c:v>
                </c:pt>
                <c:pt idx="632">
                  <c:v>-0.135018611950668</c:v>
                </c:pt>
                <c:pt idx="633">
                  <c:v>-0.27470783594672699</c:v>
                </c:pt>
                <c:pt idx="634">
                  <c:v>-0.54419406977364104</c:v>
                </c:pt>
                <c:pt idx="635">
                  <c:v>-0.56720330640847005</c:v>
                </c:pt>
                <c:pt idx="636">
                  <c:v>-0.17600536925072399</c:v>
                </c:pt>
                <c:pt idx="637">
                  <c:v>-0.292645698678902</c:v>
                </c:pt>
                <c:pt idx="638">
                  <c:v>-0.56634252229387705</c:v>
                </c:pt>
                <c:pt idx="639">
                  <c:v>-0.27669520542166998</c:v>
                </c:pt>
                <c:pt idx="640">
                  <c:v>-3.02551274346501E-2</c:v>
                </c:pt>
                <c:pt idx="641">
                  <c:v>-1.3247289989657201E-2</c:v>
                </c:pt>
                <c:pt idx="642">
                  <c:v>-0.61392096168506405</c:v>
                </c:pt>
                <c:pt idx="643">
                  <c:v>-9.5984891285606597E-2</c:v>
                </c:pt>
                <c:pt idx="644">
                  <c:v>-0.55822310833018496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DD-4A43-856F-C66E7E7EE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253824"/>
        <c:axId val="679249248"/>
      </c:scatterChart>
      <c:valAx>
        <c:axId val="67925382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49248"/>
        <c:crosses val="autoZero"/>
        <c:crossBetween val="midCat"/>
        <c:majorUnit val="1"/>
      </c:valAx>
      <c:valAx>
        <c:axId val="67924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5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log do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6498869670011326"/>
          <c:y val="1.04098926029552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5339402163938412"/>
          <c:w val="0.90154396325459318"/>
          <c:h val="0.78329579577523045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grupo_jovens_graficos!$R$3</c:f>
              <c:strCache>
                <c:ptCount val="1"/>
                <c:pt idx="0">
                  <c:v>var_perc_sim_evolucao_X_log_matriculas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grupo_jovens_graficos!$O$4:$O$648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grupo_jovens_graficos!$R$4:$R$648</c:f>
              <c:numCache>
                <c:formatCode>General</c:formatCode>
                <c:ptCount val="645"/>
                <c:pt idx="0">
                  <c:v>2.50578410898349</c:v>
                </c:pt>
                <c:pt idx="1">
                  <c:v>0.10783540894941</c:v>
                </c:pt>
                <c:pt idx="2">
                  <c:v>0.25628843799610801</c:v>
                </c:pt>
                <c:pt idx="3">
                  <c:v>0.43756253880865997</c:v>
                </c:pt>
                <c:pt idx="4">
                  <c:v>0.20931302690452899</c:v>
                </c:pt>
                <c:pt idx="5">
                  <c:v>0.426511590206612</c:v>
                </c:pt>
                <c:pt idx="6">
                  <c:v>1.2930975283578501</c:v>
                </c:pt>
                <c:pt idx="7">
                  <c:v>1.6478256787826699</c:v>
                </c:pt>
                <c:pt idx="8">
                  <c:v>2.1286979365180401E-2</c:v>
                </c:pt>
                <c:pt idx="9">
                  <c:v>1.34336946847214</c:v>
                </c:pt>
                <c:pt idx="10">
                  <c:v>1.39595224092749</c:v>
                </c:pt>
                <c:pt idx="11">
                  <c:v>1.25006639614055</c:v>
                </c:pt>
                <c:pt idx="12">
                  <c:v>-0.119081577150634</c:v>
                </c:pt>
                <c:pt idx="13">
                  <c:v>0.85733613852097901</c:v>
                </c:pt>
                <c:pt idx="14">
                  <c:v>-7.6427583664942594E-2</c:v>
                </c:pt>
                <c:pt idx="15">
                  <c:v>-5.6804397519793597E-2</c:v>
                </c:pt>
                <c:pt idx="16">
                  <c:v>0.526509447778857</c:v>
                </c:pt>
                <c:pt idx="17">
                  <c:v>-5.4898421250342402E-2</c:v>
                </c:pt>
                <c:pt idx="18">
                  <c:v>0.60657578361907905</c:v>
                </c:pt>
                <c:pt idx="19">
                  <c:v>3.3578668975997399</c:v>
                </c:pt>
                <c:pt idx="20">
                  <c:v>1.6687224915912899</c:v>
                </c:pt>
                <c:pt idx="21">
                  <c:v>0.34772085240987399</c:v>
                </c:pt>
                <c:pt idx="22">
                  <c:v>1.1953543205875301</c:v>
                </c:pt>
                <c:pt idx="23">
                  <c:v>5.292846647722E-2</c:v>
                </c:pt>
                <c:pt idx="24">
                  <c:v>0.76676125920039495</c:v>
                </c:pt>
                <c:pt idx="25">
                  <c:v>4.1667940604306897E-2</c:v>
                </c:pt>
                <c:pt idx="26">
                  <c:v>9.0046710942121404E-3</c:v>
                </c:pt>
                <c:pt idx="27">
                  <c:v>0.25479998631719403</c:v>
                </c:pt>
                <c:pt idx="28">
                  <c:v>1.96938239829086</c:v>
                </c:pt>
                <c:pt idx="29">
                  <c:v>0.111166666981534</c:v>
                </c:pt>
                <c:pt idx="30">
                  <c:v>0.52055484824023601</c:v>
                </c:pt>
                <c:pt idx="31">
                  <c:v>3.07617483139598</c:v>
                </c:pt>
                <c:pt idx="32">
                  <c:v>3.3037566086372001</c:v>
                </c:pt>
                <c:pt idx="33">
                  <c:v>0.123919032029448</c:v>
                </c:pt>
                <c:pt idx="34">
                  <c:v>1.44262823654862</c:v>
                </c:pt>
                <c:pt idx="35">
                  <c:v>0.47604035638165298</c:v>
                </c:pt>
                <c:pt idx="36">
                  <c:v>0.66104209979255402</c:v>
                </c:pt>
                <c:pt idx="37">
                  <c:v>-1.16021142939413E-2</c:v>
                </c:pt>
                <c:pt idx="38">
                  <c:v>1.89906584698069</c:v>
                </c:pt>
                <c:pt idx="39">
                  <c:v>1.4866798590541099E-2</c:v>
                </c:pt>
                <c:pt idx="40">
                  <c:v>0.32286661513076098</c:v>
                </c:pt>
                <c:pt idx="41">
                  <c:v>-6.9074467522252103E-2</c:v>
                </c:pt>
                <c:pt idx="42">
                  <c:v>0.3719313238852</c:v>
                </c:pt>
                <c:pt idx="43">
                  <c:v>2.2873431846887202</c:v>
                </c:pt>
                <c:pt idx="44">
                  <c:v>0.37920014631417198</c:v>
                </c:pt>
                <c:pt idx="45">
                  <c:v>-6.7306793799234002E-2</c:v>
                </c:pt>
                <c:pt idx="46">
                  <c:v>-0.11758888659621</c:v>
                </c:pt>
                <c:pt idx="47">
                  <c:v>0.93326353962119502</c:v>
                </c:pt>
                <c:pt idx="48">
                  <c:v>0.55272521419959098</c:v>
                </c:pt>
                <c:pt idx="49">
                  <c:v>1.0482735062147499</c:v>
                </c:pt>
                <c:pt idx="50">
                  <c:v>0.36209225957524599</c:v>
                </c:pt>
                <c:pt idx="51">
                  <c:v>-0.237886689208234</c:v>
                </c:pt>
                <c:pt idx="52">
                  <c:v>-0.13909988019860001</c:v>
                </c:pt>
                <c:pt idx="53">
                  <c:v>1.2768390708824899</c:v>
                </c:pt>
                <c:pt idx="54">
                  <c:v>-4.1588438484211898E-2</c:v>
                </c:pt>
                <c:pt idx="55">
                  <c:v>-6.6961625916786602E-2</c:v>
                </c:pt>
                <c:pt idx="56">
                  <c:v>0.329448607395251</c:v>
                </c:pt>
                <c:pt idx="57">
                  <c:v>1.1339383017531</c:v>
                </c:pt>
                <c:pt idx="58">
                  <c:v>0.55489503943499396</c:v>
                </c:pt>
                <c:pt idx="59">
                  <c:v>0.202934469585104</c:v>
                </c:pt>
                <c:pt idx="60">
                  <c:v>3.7995510398445198</c:v>
                </c:pt>
                <c:pt idx="61">
                  <c:v>-6.0277036373175899E-2</c:v>
                </c:pt>
                <c:pt idx="62">
                  <c:v>-2.8442689757084701E-2</c:v>
                </c:pt>
                <c:pt idx="63">
                  <c:v>-4.4161197040111899E-2</c:v>
                </c:pt>
                <c:pt idx="64">
                  <c:v>1.8225816772154999</c:v>
                </c:pt>
                <c:pt idx="65">
                  <c:v>-0.21174709047822901</c:v>
                </c:pt>
                <c:pt idx="66">
                  <c:v>0.131394092499308</c:v>
                </c:pt>
                <c:pt idx="67">
                  <c:v>2.21247067548844</c:v>
                </c:pt>
                <c:pt idx="68">
                  <c:v>0.44941910882663999</c:v>
                </c:pt>
                <c:pt idx="69">
                  <c:v>1.7855397268958999</c:v>
                </c:pt>
                <c:pt idx="70">
                  <c:v>0.72427782751923897</c:v>
                </c:pt>
                <c:pt idx="71">
                  <c:v>-2.2308598983596599E-2</c:v>
                </c:pt>
                <c:pt idx="72">
                  <c:v>1.1719906702509599</c:v>
                </c:pt>
                <c:pt idx="73">
                  <c:v>1.20856018653106</c:v>
                </c:pt>
                <c:pt idx="74">
                  <c:v>1.0533686630336601</c:v>
                </c:pt>
                <c:pt idx="75">
                  <c:v>0.36643151310936201</c:v>
                </c:pt>
                <c:pt idx="76">
                  <c:v>1.5644071132872901</c:v>
                </c:pt>
                <c:pt idx="77">
                  <c:v>3.9549050377865998E-2</c:v>
                </c:pt>
                <c:pt idx="78">
                  <c:v>0.65009749932341698</c:v>
                </c:pt>
                <c:pt idx="79">
                  <c:v>0.10845433389463099</c:v>
                </c:pt>
                <c:pt idx="80">
                  <c:v>0.79429161795978998</c:v>
                </c:pt>
                <c:pt idx="81">
                  <c:v>0.34595063019307798</c:v>
                </c:pt>
                <c:pt idx="82">
                  <c:v>0.91644054773300898</c:v>
                </c:pt>
                <c:pt idx="83">
                  <c:v>1.04548423452027</c:v>
                </c:pt>
                <c:pt idx="84">
                  <c:v>-3.4930590146519197E-2</c:v>
                </c:pt>
                <c:pt idx="85">
                  <c:v>1.38301187565613</c:v>
                </c:pt>
                <c:pt idx="86">
                  <c:v>1.03131303192927</c:v>
                </c:pt>
                <c:pt idx="87">
                  <c:v>0.87312627878887195</c:v>
                </c:pt>
                <c:pt idx="88">
                  <c:v>0.91014940150983603</c:v>
                </c:pt>
                <c:pt idx="89">
                  <c:v>0.70439583074836198</c:v>
                </c:pt>
                <c:pt idx="90">
                  <c:v>0.86022379988628905</c:v>
                </c:pt>
                <c:pt idx="91">
                  <c:v>0.261301425553981</c:v>
                </c:pt>
                <c:pt idx="92">
                  <c:v>-9.9300026957052895E-2</c:v>
                </c:pt>
                <c:pt idx="93">
                  <c:v>1.5355425347584699</c:v>
                </c:pt>
                <c:pt idx="94">
                  <c:v>0.81604570161235901</c:v>
                </c:pt>
                <c:pt idx="95">
                  <c:v>0.14611324077889301</c:v>
                </c:pt>
                <c:pt idx="96">
                  <c:v>0.251232996882228</c:v>
                </c:pt>
                <c:pt idx="97">
                  <c:v>2.4478925454163498</c:v>
                </c:pt>
                <c:pt idx="98">
                  <c:v>1.6222509019022999</c:v>
                </c:pt>
                <c:pt idx="99">
                  <c:v>1.57960561419316</c:v>
                </c:pt>
                <c:pt idx="100">
                  <c:v>1.2025398559221501</c:v>
                </c:pt>
                <c:pt idx="101">
                  <c:v>0.70045219218476795</c:v>
                </c:pt>
                <c:pt idx="102">
                  <c:v>1.89356738079614</c:v>
                </c:pt>
                <c:pt idx="103">
                  <c:v>9.6956105274348003E-2</c:v>
                </c:pt>
                <c:pt idx="104">
                  <c:v>1.2598672619367199</c:v>
                </c:pt>
                <c:pt idx="105">
                  <c:v>2.1163892361658901E-2</c:v>
                </c:pt>
                <c:pt idx="106">
                  <c:v>1.3096292019821201</c:v>
                </c:pt>
                <c:pt idx="107">
                  <c:v>-4.7162533127120002E-2</c:v>
                </c:pt>
                <c:pt idx="108">
                  <c:v>2.9244517153389902</c:v>
                </c:pt>
                <c:pt idx="109">
                  <c:v>1.1922592013887801</c:v>
                </c:pt>
                <c:pt idx="110">
                  <c:v>1.60767041465006</c:v>
                </c:pt>
                <c:pt idx="111">
                  <c:v>2.21972805862845</c:v>
                </c:pt>
                <c:pt idx="112">
                  <c:v>0.47889150750309201</c:v>
                </c:pt>
                <c:pt idx="113">
                  <c:v>0.35964960500201998</c:v>
                </c:pt>
                <c:pt idx="114">
                  <c:v>-9.4568610046338999E-2</c:v>
                </c:pt>
                <c:pt idx="115">
                  <c:v>1.4901263431814</c:v>
                </c:pt>
                <c:pt idx="116">
                  <c:v>1.7941620344695199</c:v>
                </c:pt>
                <c:pt idx="117">
                  <c:v>0.66570625731043298</c:v>
                </c:pt>
                <c:pt idx="118">
                  <c:v>0.674194817996982</c:v>
                </c:pt>
                <c:pt idx="119">
                  <c:v>0.56437036896937498</c:v>
                </c:pt>
                <c:pt idx="120">
                  <c:v>-0.10427435444012501</c:v>
                </c:pt>
                <c:pt idx="121">
                  <c:v>1.5205052037655</c:v>
                </c:pt>
                <c:pt idx="122">
                  <c:v>1.5874632922062499</c:v>
                </c:pt>
                <c:pt idx="123">
                  <c:v>0.87899742938827996</c:v>
                </c:pt>
                <c:pt idx="124">
                  <c:v>5.9676092739770099E-3</c:v>
                </c:pt>
                <c:pt idx="125">
                  <c:v>0.142518662493167</c:v>
                </c:pt>
                <c:pt idx="126">
                  <c:v>4.9213573144265297</c:v>
                </c:pt>
                <c:pt idx="127">
                  <c:v>0.75321454839795299</c:v>
                </c:pt>
                <c:pt idx="128">
                  <c:v>-0.13285543397525601</c:v>
                </c:pt>
                <c:pt idx="129">
                  <c:v>3.0831528944303101E-2</c:v>
                </c:pt>
                <c:pt idx="130">
                  <c:v>5.5181053608951397E-2</c:v>
                </c:pt>
                <c:pt idx="131">
                  <c:v>0.82719221845796798</c:v>
                </c:pt>
                <c:pt idx="132">
                  <c:v>0.58426735818675402</c:v>
                </c:pt>
                <c:pt idx="133">
                  <c:v>2.6336064781437298</c:v>
                </c:pt>
                <c:pt idx="134">
                  <c:v>0.56982564001447999</c:v>
                </c:pt>
                <c:pt idx="135">
                  <c:v>0.18684485513643101</c:v>
                </c:pt>
                <c:pt idx="136">
                  <c:v>1.54022281519935</c:v>
                </c:pt>
                <c:pt idx="137">
                  <c:v>0.55491534205245097</c:v>
                </c:pt>
                <c:pt idx="138">
                  <c:v>4.2798778622945397</c:v>
                </c:pt>
                <c:pt idx="139">
                  <c:v>0.45460996899346501</c:v>
                </c:pt>
                <c:pt idx="140">
                  <c:v>1.2187753323536901</c:v>
                </c:pt>
                <c:pt idx="141">
                  <c:v>1.52702604315924</c:v>
                </c:pt>
                <c:pt idx="142">
                  <c:v>0.65262802876745496</c:v>
                </c:pt>
                <c:pt idx="143">
                  <c:v>0.96027747469269098</c:v>
                </c:pt>
                <c:pt idx="144">
                  <c:v>0.84716825302325505</c:v>
                </c:pt>
                <c:pt idx="145">
                  <c:v>0.73757962279133304</c:v>
                </c:pt>
                <c:pt idx="146">
                  <c:v>0.78056029820864403</c:v>
                </c:pt>
                <c:pt idx="147">
                  <c:v>0.17832802468441</c:v>
                </c:pt>
                <c:pt idx="148">
                  <c:v>6.4976225908073296E-2</c:v>
                </c:pt>
                <c:pt idx="149">
                  <c:v>0.297868441816517</c:v>
                </c:pt>
                <c:pt idx="150">
                  <c:v>0.167550998876869</c:v>
                </c:pt>
                <c:pt idx="151">
                  <c:v>-3.1986751791004499E-2</c:v>
                </c:pt>
                <c:pt idx="152">
                  <c:v>-0.30759784800828199</c:v>
                </c:pt>
                <c:pt idx="153">
                  <c:v>1.2875059986150801</c:v>
                </c:pt>
                <c:pt idx="154">
                  <c:v>0.54020828388733999</c:v>
                </c:pt>
                <c:pt idx="155">
                  <c:v>1.3041368915151199</c:v>
                </c:pt>
                <c:pt idx="156">
                  <c:v>0.66910717043560797</c:v>
                </c:pt>
                <c:pt idx="157">
                  <c:v>0.37098697439676598</c:v>
                </c:pt>
                <c:pt idx="158">
                  <c:v>1.0437405812670599</c:v>
                </c:pt>
                <c:pt idx="159">
                  <c:v>0.242756276442568</c:v>
                </c:pt>
                <c:pt idx="160">
                  <c:v>-7.9955622612905106E-2</c:v>
                </c:pt>
                <c:pt idx="161">
                  <c:v>0.25546674141558001</c:v>
                </c:pt>
                <c:pt idx="162">
                  <c:v>1.3852534380528401</c:v>
                </c:pt>
                <c:pt idx="163">
                  <c:v>-3.3985782522609399E-2</c:v>
                </c:pt>
                <c:pt idx="164">
                  <c:v>-0.124338262428239</c:v>
                </c:pt>
                <c:pt idx="165">
                  <c:v>3.5165348138115</c:v>
                </c:pt>
                <c:pt idx="166">
                  <c:v>0.48144224516078099</c:v>
                </c:pt>
                <c:pt idx="167">
                  <c:v>1.48054385951582</c:v>
                </c:pt>
                <c:pt idx="168">
                  <c:v>1.23483275487998</c:v>
                </c:pt>
                <c:pt idx="169">
                  <c:v>-0.13610588713431299</c:v>
                </c:pt>
                <c:pt idx="170">
                  <c:v>-5.9241910104856299E-2</c:v>
                </c:pt>
                <c:pt idx="171">
                  <c:v>1.28939647595258</c:v>
                </c:pt>
                <c:pt idx="172">
                  <c:v>1.40158646594042</c:v>
                </c:pt>
                <c:pt idx="173">
                  <c:v>2.80797851788516</c:v>
                </c:pt>
                <c:pt idx="174">
                  <c:v>0.21690357545883099</c:v>
                </c:pt>
                <c:pt idx="175">
                  <c:v>2.4502654610436099</c:v>
                </c:pt>
                <c:pt idx="176">
                  <c:v>0.87550277406745003</c:v>
                </c:pt>
                <c:pt idx="177">
                  <c:v>-5.0775610957600602E-2</c:v>
                </c:pt>
                <c:pt idx="178">
                  <c:v>0.83592503343965296</c:v>
                </c:pt>
                <c:pt idx="179">
                  <c:v>0.48325497577170801</c:v>
                </c:pt>
                <c:pt idx="180">
                  <c:v>1.33598816645077</c:v>
                </c:pt>
                <c:pt idx="181">
                  <c:v>0.87409941039605199</c:v>
                </c:pt>
                <c:pt idx="182">
                  <c:v>2.1081260143443901</c:v>
                </c:pt>
                <c:pt idx="183">
                  <c:v>0.60016726364912798</c:v>
                </c:pt>
                <c:pt idx="184">
                  <c:v>0.72944456614021802</c:v>
                </c:pt>
                <c:pt idx="185">
                  <c:v>6.0354737280796204E-3</c:v>
                </c:pt>
                <c:pt idx="186">
                  <c:v>-0.115561736872739</c:v>
                </c:pt>
                <c:pt idx="187">
                  <c:v>1.2216425838031</c:v>
                </c:pt>
                <c:pt idx="188">
                  <c:v>0.66117322644274701</c:v>
                </c:pt>
                <c:pt idx="189">
                  <c:v>4.31190549585262E-2</c:v>
                </c:pt>
                <c:pt idx="190">
                  <c:v>0.54721324740057098</c:v>
                </c:pt>
                <c:pt idx="191">
                  <c:v>0.22484665716587099</c:v>
                </c:pt>
                <c:pt idx="192">
                  <c:v>0.31282434489436201</c:v>
                </c:pt>
                <c:pt idx="193">
                  <c:v>1.07906463958704</c:v>
                </c:pt>
                <c:pt idx="194">
                  <c:v>2.2097662412549601</c:v>
                </c:pt>
                <c:pt idx="195">
                  <c:v>2.91035630857799</c:v>
                </c:pt>
                <c:pt idx="196">
                  <c:v>6.8662603976441805E-2</c:v>
                </c:pt>
                <c:pt idx="197">
                  <c:v>0.70476756957279796</c:v>
                </c:pt>
                <c:pt idx="198">
                  <c:v>3.2498210621796502</c:v>
                </c:pt>
                <c:pt idx="199">
                  <c:v>0.56561314306701005</c:v>
                </c:pt>
                <c:pt idx="200">
                  <c:v>0.143470852102207</c:v>
                </c:pt>
                <c:pt idx="201">
                  <c:v>7.55040052792397E-2</c:v>
                </c:pt>
                <c:pt idx="202">
                  <c:v>-0.128924320380745</c:v>
                </c:pt>
                <c:pt idx="203">
                  <c:v>-2.6624743702094899E-2</c:v>
                </c:pt>
                <c:pt idx="204">
                  <c:v>1.5921804627531899</c:v>
                </c:pt>
                <c:pt idx="205">
                  <c:v>0.122341671688666</c:v>
                </c:pt>
                <c:pt idx="206">
                  <c:v>-0.14473167814406099</c:v>
                </c:pt>
                <c:pt idx="207">
                  <c:v>0.96692337831243602</c:v>
                </c:pt>
                <c:pt idx="208">
                  <c:v>3.9728004946254698</c:v>
                </c:pt>
                <c:pt idx="209">
                  <c:v>-6.8327826688830001E-2</c:v>
                </c:pt>
                <c:pt idx="210">
                  <c:v>1.30126830773803</c:v>
                </c:pt>
                <c:pt idx="211">
                  <c:v>0.92605124704987096</c:v>
                </c:pt>
                <c:pt idx="212">
                  <c:v>0.37853108220651299</c:v>
                </c:pt>
                <c:pt idx="213">
                  <c:v>4.7582990329952404</c:v>
                </c:pt>
                <c:pt idx="214">
                  <c:v>2.0569139166280599</c:v>
                </c:pt>
                <c:pt idx="215">
                  <c:v>0.86992707619547904</c:v>
                </c:pt>
                <c:pt idx="216">
                  <c:v>1.6610214869076001</c:v>
                </c:pt>
                <c:pt idx="217">
                  <c:v>3.4128113474280601</c:v>
                </c:pt>
                <c:pt idx="218">
                  <c:v>0.210587496651502</c:v>
                </c:pt>
                <c:pt idx="219">
                  <c:v>0.56886344160642299</c:v>
                </c:pt>
                <c:pt idx="220">
                  <c:v>2.6803369462796698</c:v>
                </c:pt>
                <c:pt idx="221">
                  <c:v>0.157053436373982</c:v>
                </c:pt>
                <c:pt idx="222">
                  <c:v>0.179489945483642</c:v>
                </c:pt>
                <c:pt idx="223">
                  <c:v>0.20002607448923401</c:v>
                </c:pt>
                <c:pt idx="224">
                  <c:v>0.38206766807977899</c:v>
                </c:pt>
                <c:pt idx="225">
                  <c:v>-2.4851156235196101E-2</c:v>
                </c:pt>
                <c:pt idx="226">
                  <c:v>1.81786836095737</c:v>
                </c:pt>
                <c:pt idx="227">
                  <c:v>6.09632353048589E-2</c:v>
                </c:pt>
                <c:pt idx="228">
                  <c:v>-0.33509739518464399</c:v>
                </c:pt>
                <c:pt idx="229">
                  <c:v>-0.18830094539328099</c:v>
                </c:pt>
                <c:pt idx="230">
                  <c:v>0.221527564585523</c:v>
                </c:pt>
                <c:pt idx="231">
                  <c:v>0.55861405737749603</c:v>
                </c:pt>
                <c:pt idx="232">
                  <c:v>3.3352145021746402</c:v>
                </c:pt>
                <c:pt idx="233">
                  <c:v>0.61785819488629401</c:v>
                </c:pt>
                <c:pt idx="234">
                  <c:v>0.39793931882008299</c:v>
                </c:pt>
                <c:pt idx="235">
                  <c:v>0.206237443873899</c:v>
                </c:pt>
                <c:pt idx="236">
                  <c:v>2.4503054407992302</c:v>
                </c:pt>
                <c:pt idx="237">
                  <c:v>5.1100943211302399</c:v>
                </c:pt>
                <c:pt idx="238">
                  <c:v>2.9317629043204398</c:v>
                </c:pt>
                <c:pt idx="239">
                  <c:v>0.27556746347710698</c:v>
                </c:pt>
                <c:pt idx="240">
                  <c:v>0.86990293828602405</c:v>
                </c:pt>
                <c:pt idx="241">
                  <c:v>2.3553230853343701</c:v>
                </c:pt>
                <c:pt idx="242">
                  <c:v>0.208360908021476</c:v>
                </c:pt>
                <c:pt idx="243">
                  <c:v>2.3535913710965599</c:v>
                </c:pt>
                <c:pt idx="244">
                  <c:v>0.63110053830094104</c:v>
                </c:pt>
                <c:pt idx="245">
                  <c:v>2.1945599595976502</c:v>
                </c:pt>
                <c:pt idx="246">
                  <c:v>0.34120755474056003</c:v>
                </c:pt>
                <c:pt idx="247">
                  <c:v>0.91674106642376796</c:v>
                </c:pt>
                <c:pt idx="248">
                  <c:v>-8.9110939643856496E-2</c:v>
                </c:pt>
                <c:pt idx="249">
                  <c:v>-8.5382471118199799E-2</c:v>
                </c:pt>
                <c:pt idx="250">
                  <c:v>0.25513805070529799</c:v>
                </c:pt>
                <c:pt idx="251">
                  <c:v>1.46994165609233</c:v>
                </c:pt>
                <c:pt idx="252">
                  <c:v>1.19368761072782</c:v>
                </c:pt>
                <c:pt idx="253">
                  <c:v>1.58899957242742</c:v>
                </c:pt>
                <c:pt idx="254">
                  <c:v>0.64979485471309395</c:v>
                </c:pt>
                <c:pt idx="255">
                  <c:v>0.335638506620143</c:v>
                </c:pt>
                <c:pt idx="256">
                  <c:v>2.01773609356448E-2</c:v>
                </c:pt>
                <c:pt idx="257">
                  <c:v>0.24463043103159399</c:v>
                </c:pt>
                <c:pt idx="258">
                  <c:v>6.1386332677392699E-2</c:v>
                </c:pt>
                <c:pt idx="259">
                  <c:v>3.6910249552138301E-3</c:v>
                </c:pt>
                <c:pt idx="260">
                  <c:v>1.19181940224099</c:v>
                </c:pt>
                <c:pt idx="261">
                  <c:v>0.42933584579255601</c:v>
                </c:pt>
                <c:pt idx="262">
                  <c:v>0.98243843342614701</c:v>
                </c:pt>
                <c:pt idx="263">
                  <c:v>0.59773977686501401</c:v>
                </c:pt>
                <c:pt idx="264">
                  <c:v>-2.52117808219431E-2</c:v>
                </c:pt>
                <c:pt idx="265">
                  <c:v>0.91923085305444296</c:v>
                </c:pt>
                <c:pt idx="266">
                  <c:v>-7.0188205869498796E-2</c:v>
                </c:pt>
                <c:pt idx="267">
                  <c:v>0.39819761159939798</c:v>
                </c:pt>
                <c:pt idx="268">
                  <c:v>0.97963338900619601</c:v>
                </c:pt>
                <c:pt idx="269">
                  <c:v>0.71338310435729402</c:v>
                </c:pt>
                <c:pt idx="270">
                  <c:v>0.61200436655732704</c:v>
                </c:pt>
                <c:pt idx="271">
                  <c:v>0.177888997023502</c:v>
                </c:pt>
                <c:pt idx="272">
                  <c:v>-9.8856060320834604E-2</c:v>
                </c:pt>
                <c:pt idx="273">
                  <c:v>-0.10599182706580899</c:v>
                </c:pt>
                <c:pt idx="274">
                  <c:v>0.241911894893857</c:v>
                </c:pt>
                <c:pt idx="275">
                  <c:v>4.9712372541575303E-2</c:v>
                </c:pt>
                <c:pt idx="276">
                  <c:v>0.197037391305111</c:v>
                </c:pt>
                <c:pt idx="277">
                  <c:v>1.2072673537672201</c:v>
                </c:pt>
                <c:pt idx="278">
                  <c:v>7.1692232001495798E-2</c:v>
                </c:pt>
                <c:pt idx="279">
                  <c:v>0.678025425502783</c:v>
                </c:pt>
                <c:pt idx="280">
                  <c:v>2.09662499069902</c:v>
                </c:pt>
                <c:pt idx="281">
                  <c:v>0.202401684401744</c:v>
                </c:pt>
                <c:pt idx="282">
                  <c:v>0.49495105928349398</c:v>
                </c:pt>
                <c:pt idx="283">
                  <c:v>0.10651733533508</c:v>
                </c:pt>
                <c:pt idx="284">
                  <c:v>5.9890437893317001E-2</c:v>
                </c:pt>
                <c:pt idx="285">
                  <c:v>0.46720908838198999</c:v>
                </c:pt>
                <c:pt idx="286">
                  <c:v>0.68355300084746795</c:v>
                </c:pt>
                <c:pt idx="287">
                  <c:v>0.63870278074833597</c:v>
                </c:pt>
                <c:pt idx="288">
                  <c:v>1.28154447185077</c:v>
                </c:pt>
                <c:pt idx="289">
                  <c:v>0.608153174726626</c:v>
                </c:pt>
                <c:pt idx="290">
                  <c:v>0.88634837156252999</c:v>
                </c:pt>
                <c:pt idx="291">
                  <c:v>1.70356140342582</c:v>
                </c:pt>
                <c:pt idx="292">
                  <c:v>0.35675056510828801</c:v>
                </c:pt>
                <c:pt idx="293">
                  <c:v>0.62022432592334797</c:v>
                </c:pt>
                <c:pt idx="294">
                  <c:v>0.54170310434535796</c:v>
                </c:pt>
                <c:pt idx="295">
                  <c:v>0.43691727171267603</c:v>
                </c:pt>
                <c:pt idx="296">
                  <c:v>0.28436883522419998</c:v>
                </c:pt>
                <c:pt idx="297">
                  <c:v>-4.5638913260153902E-2</c:v>
                </c:pt>
                <c:pt idx="298">
                  <c:v>0.96551653954198202</c:v>
                </c:pt>
                <c:pt idx="299">
                  <c:v>-8.3295797363011806E-2</c:v>
                </c:pt>
                <c:pt idx="300">
                  <c:v>2.17613242768169</c:v>
                </c:pt>
                <c:pt idx="301">
                  <c:v>0.54988162143497599</c:v>
                </c:pt>
                <c:pt idx="302">
                  <c:v>1.7478147407608999</c:v>
                </c:pt>
                <c:pt idx="303">
                  <c:v>-8.22491455779851E-2</c:v>
                </c:pt>
                <c:pt idx="304">
                  <c:v>1.2337368559086299</c:v>
                </c:pt>
                <c:pt idx="305">
                  <c:v>-6.4875216910376302E-2</c:v>
                </c:pt>
                <c:pt idx="306">
                  <c:v>0.16971373060685199</c:v>
                </c:pt>
                <c:pt idx="307">
                  <c:v>0.36985684534183699</c:v>
                </c:pt>
                <c:pt idx="308">
                  <c:v>6.2528710198277396E-2</c:v>
                </c:pt>
                <c:pt idx="309">
                  <c:v>-3.8429801104623101E-2</c:v>
                </c:pt>
                <c:pt idx="310">
                  <c:v>3.0862740038338599E-2</c:v>
                </c:pt>
                <c:pt idx="311">
                  <c:v>0.62623023060809102</c:v>
                </c:pt>
                <c:pt idx="312">
                  <c:v>0.78107488056261598</c:v>
                </c:pt>
                <c:pt idx="313">
                  <c:v>0.336222571315892</c:v>
                </c:pt>
                <c:pt idx="314">
                  <c:v>2.5505126817215902</c:v>
                </c:pt>
                <c:pt idx="315">
                  <c:v>-4.73289971266109E-2</c:v>
                </c:pt>
                <c:pt idx="316">
                  <c:v>0.38755379234426601</c:v>
                </c:pt>
                <c:pt idx="317">
                  <c:v>0.94461986274669696</c:v>
                </c:pt>
                <c:pt idx="318">
                  <c:v>0.50770206055163802</c:v>
                </c:pt>
                <c:pt idx="319">
                  <c:v>0.79936941793398797</c:v>
                </c:pt>
                <c:pt idx="320">
                  <c:v>0.82408157642122504</c:v>
                </c:pt>
                <c:pt idx="321">
                  <c:v>2.7697044386765501</c:v>
                </c:pt>
                <c:pt idx="322">
                  <c:v>1.2325385990576401</c:v>
                </c:pt>
                <c:pt idx="323">
                  <c:v>0.20413443959835501</c:v>
                </c:pt>
                <c:pt idx="324">
                  <c:v>-0.228421551210574</c:v>
                </c:pt>
                <c:pt idx="325">
                  <c:v>2.8275691576866099E-2</c:v>
                </c:pt>
                <c:pt idx="326">
                  <c:v>0.140052352829933</c:v>
                </c:pt>
                <c:pt idx="327">
                  <c:v>6.1004912341052202E-2</c:v>
                </c:pt>
                <c:pt idx="328">
                  <c:v>1.6431732265194601</c:v>
                </c:pt>
                <c:pt idx="329">
                  <c:v>-1.0535229025167301E-2</c:v>
                </c:pt>
                <c:pt idx="330">
                  <c:v>0.33375578036750803</c:v>
                </c:pt>
                <c:pt idx="331">
                  <c:v>2.2854917867605802</c:v>
                </c:pt>
                <c:pt idx="332">
                  <c:v>1.06190670987989</c:v>
                </c:pt>
                <c:pt idx="333">
                  <c:v>1.0323854594283099</c:v>
                </c:pt>
                <c:pt idx="334">
                  <c:v>1.33359093297188</c:v>
                </c:pt>
                <c:pt idx="335">
                  <c:v>0.60564277971273495</c:v>
                </c:pt>
                <c:pt idx="336">
                  <c:v>2.4162876410342098</c:v>
                </c:pt>
                <c:pt idx="337">
                  <c:v>0.67786424145417001</c:v>
                </c:pt>
                <c:pt idx="338">
                  <c:v>0.32883026414509098</c:v>
                </c:pt>
                <c:pt idx="339">
                  <c:v>0.198886573716238</c:v>
                </c:pt>
                <c:pt idx="340">
                  <c:v>0.65115517665608702</c:v>
                </c:pt>
                <c:pt idx="341">
                  <c:v>1.80569593533631</c:v>
                </c:pt>
                <c:pt idx="342">
                  <c:v>1.8030217780267099</c:v>
                </c:pt>
                <c:pt idx="343">
                  <c:v>4.7468514965813197E-2</c:v>
                </c:pt>
                <c:pt idx="344">
                  <c:v>0.80071011428775996</c:v>
                </c:pt>
                <c:pt idx="345">
                  <c:v>0.31323574574287699</c:v>
                </c:pt>
                <c:pt idx="346">
                  <c:v>8.8151104393149299E-2</c:v>
                </c:pt>
                <c:pt idx="347">
                  <c:v>1.8195803587788799</c:v>
                </c:pt>
                <c:pt idx="348">
                  <c:v>1.42468021422124</c:v>
                </c:pt>
                <c:pt idx="349">
                  <c:v>0.97177115700988104</c:v>
                </c:pt>
                <c:pt idx="350">
                  <c:v>-2.9311616053940899E-2</c:v>
                </c:pt>
                <c:pt idx="351">
                  <c:v>1.07073717465425</c:v>
                </c:pt>
                <c:pt idx="352">
                  <c:v>3.7036538456233697E-2</c:v>
                </c:pt>
                <c:pt idx="353">
                  <c:v>1.12029321325596</c:v>
                </c:pt>
                <c:pt idx="354">
                  <c:v>1.12754247427194</c:v>
                </c:pt>
                <c:pt idx="355">
                  <c:v>0.13849048879508</c:v>
                </c:pt>
                <c:pt idx="356">
                  <c:v>0.28564773199362797</c:v>
                </c:pt>
                <c:pt idx="357">
                  <c:v>0.4565258109625</c:v>
                </c:pt>
                <c:pt idx="358">
                  <c:v>5.2746812619161698E-2</c:v>
                </c:pt>
                <c:pt idx="359">
                  <c:v>4.2301034060933498</c:v>
                </c:pt>
                <c:pt idx="360">
                  <c:v>1.5128120969752701</c:v>
                </c:pt>
                <c:pt idx="361">
                  <c:v>3.7258580077098</c:v>
                </c:pt>
                <c:pt idx="362">
                  <c:v>-9.1864528128184006E-2</c:v>
                </c:pt>
                <c:pt idx="363">
                  <c:v>0.83254027568123601</c:v>
                </c:pt>
                <c:pt idx="364">
                  <c:v>0.132181951315989</c:v>
                </c:pt>
                <c:pt idx="365">
                  <c:v>0.223456888943872</c:v>
                </c:pt>
                <c:pt idx="366">
                  <c:v>-2.51700854017484E-3</c:v>
                </c:pt>
                <c:pt idx="367">
                  <c:v>0.76566570896278296</c:v>
                </c:pt>
                <c:pt idx="368">
                  <c:v>0.49202661908770801</c:v>
                </c:pt>
                <c:pt idx="369">
                  <c:v>-0.38633811452098599</c:v>
                </c:pt>
                <c:pt idx="370">
                  <c:v>3.3116824785934099E-3</c:v>
                </c:pt>
                <c:pt idx="371">
                  <c:v>-0.13266578576709301</c:v>
                </c:pt>
                <c:pt idx="372">
                  <c:v>0.18434321697420999</c:v>
                </c:pt>
                <c:pt idx="373">
                  <c:v>0.72899761896917403</c:v>
                </c:pt>
                <c:pt idx="374">
                  <c:v>0.64988283411061198</c:v>
                </c:pt>
                <c:pt idx="375">
                  <c:v>0.26321448067299402</c:v>
                </c:pt>
                <c:pt idx="376">
                  <c:v>2.8315757916192501</c:v>
                </c:pt>
                <c:pt idx="377">
                  <c:v>7.0230273280451394E-2</c:v>
                </c:pt>
                <c:pt idx="378">
                  <c:v>-0.119030291474786</c:v>
                </c:pt>
                <c:pt idx="379">
                  <c:v>1.53535166544299</c:v>
                </c:pt>
                <c:pt idx="380">
                  <c:v>-0.35972318696098898</c:v>
                </c:pt>
                <c:pt idx="381">
                  <c:v>3.5361838200272602</c:v>
                </c:pt>
                <c:pt idx="382">
                  <c:v>1.8872224380538301</c:v>
                </c:pt>
                <c:pt idx="383">
                  <c:v>2.9805559463187499</c:v>
                </c:pt>
                <c:pt idx="384">
                  <c:v>0.40073549837738398</c:v>
                </c:pt>
                <c:pt idx="385">
                  <c:v>1.84176877507315</c:v>
                </c:pt>
                <c:pt idx="386">
                  <c:v>0.82380109288278702</c:v>
                </c:pt>
                <c:pt idx="387">
                  <c:v>0.75782324425026304</c:v>
                </c:pt>
                <c:pt idx="388">
                  <c:v>1.0664373198427199</c:v>
                </c:pt>
                <c:pt idx="389">
                  <c:v>1.8291766326015599</c:v>
                </c:pt>
                <c:pt idx="390">
                  <c:v>1.10808922703835</c:v>
                </c:pt>
                <c:pt idx="391">
                  <c:v>-7.7562156064516601E-3</c:v>
                </c:pt>
                <c:pt idx="392">
                  <c:v>1.4790881516885199</c:v>
                </c:pt>
                <c:pt idx="393">
                  <c:v>0.78416248355082097</c:v>
                </c:pt>
                <c:pt idx="394">
                  <c:v>0.59225342325024599</c:v>
                </c:pt>
                <c:pt idx="395">
                  <c:v>3.4831798291581899</c:v>
                </c:pt>
                <c:pt idx="396">
                  <c:v>0.84578697178251305</c:v>
                </c:pt>
                <c:pt idx="397">
                  <c:v>1.22582555605476</c:v>
                </c:pt>
                <c:pt idx="398">
                  <c:v>0.210989274111928</c:v>
                </c:pt>
                <c:pt idx="399">
                  <c:v>-8.9179655175363304E-2</c:v>
                </c:pt>
                <c:pt idx="400">
                  <c:v>4.9479465168098501E-2</c:v>
                </c:pt>
                <c:pt idx="401">
                  <c:v>-0.184119602291347</c:v>
                </c:pt>
                <c:pt idx="402">
                  <c:v>2.5026547545159199E-2</c:v>
                </c:pt>
                <c:pt idx="403">
                  <c:v>0.87541742179898696</c:v>
                </c:pt>
                <c:pt idx="404">
                  <c:v>0.43639952395658499</c:v>
                </c:pt>
                <c:pt idx="405">
                  <c:v>2.2110006728688498</c:v>
                </c:pt>
                <c:pt idx="406">
                  <c:v>0.12463999905091699</c:v>
                </c:pt>
                <c:pt idx="407">
                  <c:v>1.6326787657292301</c:v>
                </c:pt>
                <c:pt idx="408">
                  <c:v>0.113746669253126</c:v>
                </c:pt>
                <c:pt idx="409">
                  <c:v>1.1739672102581001E-2</c:v>
                </c:pt>
                <c:pt idx="410">
                  <c:v>1.77251076941804</c:v>
                </c:pt>
                <c:pt idx="411">
                  <c:v>0.39519796407619701</c:v>
                </c:pt>
                <c:pt idx="412">
                  <c:v>1.3455383417064199</c:v>
                </c:pt>
                <c:pt idx="413">
                  <c:v>0.239010484970759</c:v>
                </c:pt>
                <c:pt idx="414">
                  <c:v>1.01653819432896</c:v>
                </c:pt>
                <c:pt idx="415">
                  <c:v>4.0546900218311404</c:v>
                </c:pt>
                <c:pt idx="416">
                  <c:v>0.84821025336007905</c:v>
                </c:pt>
                <c:pt idx="417">
                  <c:v>1.9066210441354201</c:v>
                </c:pt>
                <c:pt idx="418">
                  <c:v>1.28026324597866</c:v>
                </c:pt>
                <c:pt idx="419">
                  <c:v>0.20077898492391499</c:v>
                </c:pt>
                <c:pt idx="420">
                  <c:v>1.4179980773665299</c:v>
                </c:pt>
                <c:pt idx="421">
                  <c:v>0.190981845454224</c:v>
                </c:pt>
                <c:pt idx="422">
                  <c:v>0.476197961504499</c:v>
                </c:pt>
                <c:pt idx="423">
                  <c:v>2.4470124279180699E-2</c:v>
                </c:pt>
                <c:pt idx="424">
                  <c:v>0.24594747582924401</c:v>
                </c:pt>
                <c:pt idx="425">
                  <c:v>-4.3448850711244602E-2</c:v>
                </c:pt>
                <c:pt idx="426">
                  <c:v>0.21694354703170601</c:v>
                </c:pt>
                <c:pt idx="427">
                  <c:v>1.19031357475107</c:v>
                </c:pt>
                <c:pt idx="428">
                  <c:v>5.6817470283722603E-3</c:v>
                </c:pt>
                <c:pt idx="429">
                  <c:v>0.168455409333539</c:v>
                </c:pt>
                <c:pt idx="430">
                  <c:v>0.10578467583226001</c:v>
                </c:pt>
                <c:pt idx="431">
                  <c:v>2.4985065620652702</c:v>
                </c:pt>
                <c:pt idx="432">
                  <c:v>1.3280745445790401</c:v>
                </c:pt>
                <c:pt idx="433">
                  <c:v>2.2516904232895998</c:v>
                </c:pt>
                <c:pt idx="434">
                  <c:v>0.57947739249603603</c:v>
                </c:pt>
                <c:pt idx="435">
                  <c:v>1.0446065640602999</c:v>
                </c:pt>
                <c:pt idx="436">
                  <c:v>2.7133950280103999E-2</c:v>
                </c:pt>
                <c:pt idx="437">
                  <c:v>0.27541048272758001</c:v>
                </c:pt>
                <c:pt idx="438">
                  <c:v>6.9855645265030297E-2</c:v>
                </c:pt>
                <c:pt idx="439">
                  <c:v>0.44817265164638898</c:v>
                </c:pt>
                <c:pt idx="440">
                  <c:v>0.21159520590967601</c:v>
                </c:pt>
                <c:pt idx="441">
                  <c:v>8.7657730026178791E-3</c:v>
                </c:pt>
                <c:pt idx="442">
                  <c:v>0.69203930894978605</c:v>
                </c:pt>
                <c:pt idx="443">
                  <c:v>5.0501664752511999E-2</c:v>
                </c:pt>
                <c:pt idx="444">
                  <c:v>-4.4816403975211701E-2</c:v>
                </c:pt>
                <c:pt idx="445">
                  <c:v>1.10954651413758</c:v>
                </c:pt>
                <c:pt idx="446">
                  <c:v>-9.6958006472197905E-2</c:v>
                </c:pt>
                <c:pt idx="447">
                  <c:v>1.8745790572258201</c:v>
                </c:pt>
                <c:pt idx="448">
                  <c:v>7.1711201724919696E-2</c:v>
                </c:pt>
                <c:pt idx="449">
                  <c:v>1.16125815052659</c:v>
                </c:pt>
                <c:pt idx="450">
                  <c:v>2.7357220749798401</c:v>
                </c:pt>
                <c:pt idx="451">
                  <c:v>1.78288337578469</c:v>
                </c:pt>
                <c:pt idx="452">
                  <c:v>-0.11719856056840899</c:v>
                </c:pt>
                <c:pt idx="453">
                  <c:v>0.217644196157985</c:v>
                </c:pt>
                <c:pt idx="454">
                  <c:v>2.1951762328331001E-2</c:v>
                </c:pt>
                <c:pt idx="455">
                  <c:v>1.4557270968641201</c:v>
                </c:pt>
                <c:pt idx="456">
                  <c:v>1.66061670802285</c:v>
                </c:pt>
                <c:pt idx="457">
                  <c:v>2.0409513069921701</c:v>
                </c:pt>
                <c:pt idx="458">
                  <c:v>1.9386585758258201E-2</c:v>
                </c:pt>
                <c:pt idx="459">
                  <c:v>-3.9799994680156402E-2</c:v>
                </c:pt>
                <c:pt idx="460">
                  <c:v>0.59884766659765498</c:v>
                </c:pt>
                <c:pt idx="461">
                  <c:v>0.64207097924226997</c:v>
                </c:pt>
                <c:pt idx="462">
                  <c:v>2.22541140404191</c:v>
                </c:pt>
                <c:pt idx="463">
                  <c:v>0.54051612623119305</c:v>
                </c:pt>
                <c:pt idx="464">
                  <c:v>4.4581083589123498</c:v>
                </c:pt>
                <c:pt idx="465">
                  <c:v>0.104436750756652</c:v>
                </c:pt>
                <c:pt idx="466">
                  <c:v>0.17886534806433599</c:v>
                </c:pt>
                <c:pt idx="467">
                  <c:v>0.45484853577969198</c:v>
                </c:pt>
                <c:pt idx="468">
                  <c:v>8.0109947494938299E-2</c:v>
                </c:pt>
                <c:pt idx="469">
                  <c:v>2.06888833675877</c:v>
                </c:pt>
                <c:pt idx="470">
                  <c:v>0.4136796349661</c:v>
                </c:pt>
                <c:pt idx="471">
                  <c:v>1.2284497554187499</c:v>
                </c:pt>
                <c:pt idx="472">
                  <c:v>0.84227978678821402</c:v>
                </c:pt>
                <c:pt idx="473">
                  <c:v>0.38135130741345502</c:v>
                </c:pt>
                <c:pt idx="474">
                  <c:v>0.12890077015581</c:v>
                </c:pt>
                <c:pt idx="475">
                  <c:v>0.20622971224252601</c:v>
                </c:pt>
                <c:pt idx="476">
                  <c:v>1.35939793828509</c:v>
                </c:pt>
                <c:pt idx="477">
                  <c:v>-0.115764121255998</c:v>
                </c:pt>
                <c:pt idx="478">
                  <c:v>1.03864720569058E-2</c:v>
                </c:pt>
                <c:pt idx="479">
                  <c:v>0.51083838078622901</c:v>
                </c:pt>
                <c:pt idx="480">
                  <c:v>0.39464013979104501</c:v>
                </c:pt>
                <c:pt idx="481">
                  <c:v>0.999883250344615</c:v>
                </c:pt>
                <c:pt idx="482">
                  <c:v>0.129809851401257</c:v>
                </c:pt>
                <c:pt idx="483">
                  <c:v>1.57864367300335</c:v>
                </c:pt>
                <c:pt idx="484">
                  <c:v>-0.125130410594611</c:v>
                </c:pt>
                <c:pt idx="485">
                  <c:v>0.53649364286166301</c:v>
                </c:pt>
                <c:pt idx="486">
                  <c:v>1.9523235315866001</c:v>
                </c:pt>
                <c:pt idx="487">
                  <c:v>-3.4695030578161699E-3</c:v>
                </c:pt>
                <c:pt idx="488">
                  <c:v>-0.166106537782165</c:v>
                </c:pt>
                <c:pt idx="489">
                  <c:v>0.477803897388486</c:v>
                </c:pt>
                <c:pt idx="490">
                  <c:v>-6.29400785412631E-2</c:v>
                </c:pt>
                <c:pt idx="491">
                  <c:v>0.57688483349375197</c:v>
                </c:pt>
                <c:pt idx="492">
                  <c:v>1.5849228882548001</c:v>
                </c:pt>
                <c:pt idx="493">
                  <c:v>0.56451081739736497</c:v>
                </c:pt>
                <c:pt idx="494">
                  <c:v>0.67209557492147198</c:v>
                </c:pt>
                <c:pt idx="495">
                  <c:v>1.06426968652042</c:v>
                </c:pt>
                <c:pt idx="496">
                  <c:v>-4.0920518759278803E-2</c:v>
                </c:pt>
                <c:pt idx="497">
                  <c:v>1.00976017810514</c:v>
                </c:pt>
                <c:pt idx="498">
                  <c:v>1.92273445199695</c:v>
                </c:pt>
                <c:pt idx="499">
                  <c:v>0.61436782968189796</c:v>
                </c:pt>
                <c:pt idx="500">
                  <c:v>2.0641238236360602</c:v>
                </c:pt>
                <c:pt idx="501">
                  <c:v>2.0997391942800201</c:v>
                </c:pt>
                <c:pt idx="502">
                  <c:v>2.2552290792784002</c:v>
                </c:pt>
                <c:pt idx="503">
                  <c:v>-0.12685523367496501</c:v>
                </c:pt>
                <c:pt idx="504">
                  <c:v>3.072113038096</c:v>
                </c:pt>
                <c:pt idx="505">
                  <c:v>3.0919531532511502</c:v>
                </c:pt>
                <c:pt idx="506">
                  <c:v>0.156937426688116</c:v>
                </c:pt>
                <c:pt idx="507">
                  <c:v>0.12741956546722</c:v>
                </c:pt>
                <c:pt idx="508">
                  <c:v>-0.29868943554663002</c:v>
                </c:pt>
                <c:pt idx="509">
                  <c:v>0.60338415904265796</c:v>
                </c:pt>
                <c:pt idx="510">
                  <c:v>0.10446459343039</c:v>
                </c:pt>
                <c:pt idx="511">
                  <c:v>0.93759218965741498</c:v>
                </c:pt>
                <c:pt idx="512">
                  <c:v>0.62226077853321404</c:v>
                </c:pt>
                <c:pt idx="513">
                  <c:v>2.7996540046086702</c:v>
                </c:pt>
                <c:pt idx="514">
                  <c:v>2.0097880344174701</c:v>
                </c:pt>
                <c:pt idx="515">
                  <c:v>0.48467630002335399</c:v>
                </c:pt>
                <c:pt idx="516">
                  <c:v>0.54307408541412605</c:v>
                </c:pt>
                <c:pt idx="517">
                  <c:v>0.80914067007559998</c:v>
                </c:pt>
                <c:pt idx="518">
                  <c:v>1.0949787224138201</c:v>
                </c:pt>
                <c:pt idx="519">
                  <c:v>4.5258266685238704</c:v>
                </c:pt>
                <c:pt idx="520">
                  <c:v>2.0915038481313002</c:v>
                </c:pt>
                <c:pt idx="521">
                  <c:v>1.2356892773953401</c:v>
                </c:pt>
                <c:pt idx="522">
                  <c:v>0.88875712322519496</c:v>
                </c:pt>
                <c:pt idx="523">
                  <c:v>2.0391364256146201</c:v>
                </c:pt>
                <c:pt idx="524">
                  <c:v>-6.6970276702202694E-2</c:v>
                </c:pt>
                <c:pt idx="525">
                  <c:v>0.67946576539494996</c:v>
                </c:pt>
                <c:pt idx="526">
                  <c:v>7.3189746413264894E-2</c:v>
                </c:pt>
                <c:pt idx="527">
                  <c:v>-4.5227726790341002E-3</c:v>
                </c:pt>
                <c:pt idx="528">
                  <c:v>-0.14786750292916401</c:v>
                </c:pt>
                <c:pt idx="529">
                  <c:v>-0.13167298836104899</c:v>
                </c:pt>
                <c:pt idx="530">
                  <c:v>4.7706354868535403E-2</c:v>
                </c:pt>
                <c:pt idx="531">
                  <c:v>2.5740744090166401</c:v>
                </c:pt>
                <c:pt idx="532">
                  <c:v>2.3177834371786599</c:v>
                </c:pt>
                <c:pt idx="533">
                  <c:v>0.22997522376188201</c:v>
                </c:pt>
                <c:pt idx="534">
                  <c:v>3.2283322482051999</c:v>
                </c:pt>
                <c:pt idx="535">
                  <c:v>-2.8726691736220698E-3</c:v>
                </c:pt>
                <c:pt idx="536">
                  <c:v>0.71605185856913001</c:v>
                </c:pt>
                <c:pt idx="537">
                  <c:v>0.63347131528298495</c:v>
                </c:pt>
                <c:pt idx="538">
                  <c:v>-0.188459515706733</c:v>
                </c:pt>
                <c:pt idx="539">
                  <c:v>2.33334253708172</c:v>
                </c:pt>
                <c:pt idx="540">
                  <c:v>0.208560572421429</c:v>
                </c:pt>
                <c:pt idx="541">
                  <c:v>3.3454281476972297E-2</c:v>
                </c:pt>
                <c:pt idx="542">
                  <c:v>1.28943891266289</c:v>
                </c:pt>
                <c:pt idx="543">
                  <c:v>0.200625133136976</c:v>
                </c:pt>
                <c:pt idx="544">
                  <c:v>1.1718889358170901</c:v>
                </c:pt>
                <c:pt idx="545">
                  <c:v>2.33852767998621</c:v>
                </c:pt>
                <c:pt idx="546">
                  <c:v>0.30341506606548602</c:v>
                </c:pt>
                <c:pt idx="547">
                  <c:v>4.9988813140372299</c:v>
                </c:pt>
                <c:pt idx="548">
                  <c:v>2.73806828826697</c:v>
                </c:pt>
                <c:pt idx="549">
                  <c:v>0.70358594346910797</c:v>
                </c:pt>
                <c:pt idx="550">
                  <c:v>1.69959778553887</c:v>
                </c:pt>
                <c:pt idx="551">
                  <c:v>0.12945673993486601</c:v>
                </c:pt>
                <c:pt idx="552">
                  <c:v>1.6575101039361</c:v>
                </c:pt>
                <c:pt idx="553">
                  <c:v>1.49949873311064</c:v>
                </c:pt>
                <c:pt idx="554">
                  <c:v>1.7893945849485799</c:v>
                </c:pt>
                <c:pt idx="555">
                  <c:v>2.0874325515368501</c:v>
                </c:pt>
                <c:pt idx="556">
                  <c:v>0.40505388727219299</c:v>
                </c:pt>
                <c:pt idx="557">
                  <c:v>0.255730410908245</c:v>
                </c:pt>
                <c:pt idx="558">
                  <c:v>0.98439134335700496</c:v>
                </c:pt>
                <c:pt idx="559">
                  <c:v>3.70914835535973</c:v>
                </c:pt>
                <c:pt idx="560">
                  <c:v>1.04782717087637</c:v>
                </c:pt>
                <c:pt idx="561">
                  <c:v>2.29380700503188</c:v>
                </c:pt>
                <c:pt idx="562">
                  <c:v>2.0082800826336702</c:v>
                </c:pt>
                <c:pt idx="563">
                  <c:v>1.99128837987625</c:v>
                </c:pt>
                <c:pt idx="564">
                  <c:v>0.670070023673487</c:v>
                </c:pt>
                <c:pt idx="565">
                  <c:v>0.41060125778386702</c:v>
                </c:pt>
                <c:pt idx="566">
                  <c:v>-7.1942069749194398E-2</c:v>
                </c:pt>
                <c:pt idx="567">
                  <c:v>0.63651621546131798</c:v>
                </c:pt>
                <c:pt idx="568">
                  <c:v>0.47950273457800502</c:v>
                </c:pt>
                <c:pt idx="569">
                  <c:v>4.7005134511256204</c:v>
                </c:pt>
                <c:pt idx="570">
                  <c:v>1.3573248317108799</c:v>
                </c:pt>
                <c:pt idx="571">
                  <c:v>1.1932780108695</c:v>
                </c:pt>
                <c:pt idx="572">
                  <c:v>1.73914702525672</c:v>
                </c:pt>
                <c:pt idx="573">
                  <c:v>0.50259593404143099</c:v>
                </c:pt>
                <c:pt idx="574">
                  <c:v>1.45524008368715</c:v>
                </c:pt>
                <c:pt idx="575">
                  <c:v>1.37401954569608</c:v>
                </c:pt>
                <c:pt idx="576">
                  <c:v>0.93627849225115301</c:v>
                </c:pt>
                <c:pt idx="577">
                  <c:v>0.16732239456192499</c:v>
                </c:pt>
                <c:pt idx="578">
                  <c:v>0.1149237771328</c:v>
                </c:pt>
                <c:pt idx="579">
                  <c:v>1.4610890785463699</c:v>
                </c:pt>
                <c:pt idx="580">
                  <c:v>2.55963249170602</c:v>
                </c:pt>
                <c:pt idx="581">
                  <c:v>0.20539831538498099</c:v>
                </c:pt>
                <c:pt idx="582">
                  <c:v>0.44517856651226401</c:v>
                </c:pt>
                <c:pt idx="583">
                  <c:v>3.1201476150904299</c:v>
                </c:pt>
                <c:pt idx="584">
                  <c:v>0.54624674577513799</c:v>
                </c:pt>
                <c:pt idx="585">
                  <c:v>1.81584452322109</c:v>
                </c:pt>
                <c:pt idx="586">
                  <c:v>1.0315186900846101</c:v>
                </c:pt>
                <c:pt idx="587">
                  <c:v>4.4873184152394403</c:v>
                </c:pt>
                <c:pt idx="588">
                  <c:v>4.0188350354257896</c:v>
                </c:pt>
                <c:pt idx="589">
                  <c:v>2.12538777969749</c:v>
                </c:pt>
                <c:pt idx="590">
                  <c:v>0.55470887687188197</c:v>
                </c:pt>
                <c:pt idx="591">
                  <c:v>1.28469373214699</c:v>
                </c:pt>
                <c:pt idx="592">
                  <c:v>0.47487855929850498</c:v>
                </c:pt>
                <c:pt idx="593">
                  <c:v>1.67478460283529</c:v>
                </c:pt>
                <c:pt idx="594">
                  <c:v>3.0427263722346298</c:v>
                </c:pt>
                <c:pt idx="595">
                  <c:v>1.5372509687689899</c:v>
                </c:pt>
                <c:pt idx="596">
                  <c:v>0.80059913603730903</c:v>
                </c:pt>
                <c:pt idx="597">
                  <c:v>0.19907902743231301</c:v>
                </c:pt>
                <c:pt idx="598">
                  <c:v>0.822732882769313</c:v>
                </c:pt>
                <c:pt idx="599">
                  <c:v>1.63401505075503</c:v>
                </c:pt>
                <c:pt idx="600">
                  <c:v>2.0772146834838501</c:v>
                </c:pt>
                <c:pt idx="601">
                  <c:v>1.84581166024704</c:v>
                </c:pt>
                <c:pt idx="602">
                  <c:v>0.88733368832203896</c:v>
                </c:pt>
                <c:pt idx="603">
                  <c:v>2.7872395947581698</c:v>
                </c:pt>
                <c:pt idx="604">
                  <c:v>0.28464587180214401</c:v>
                </c:pt>
                <c:pt idx="605">
                  <c:v>0.33769033749891197</c:v>
                </c:pt>
                <c:pt idx="606">
                  <c:v>0.60454427670613198</c:v>
                </c:pt>
                <c:pt idx="607">
                  <c:v>0.36985412435716197</c:v>
                </c:pt>
                <c:pt idx="608">
                  <c:v>0.89766686015107999</c:v>
                </c:pt>
                <c:pt idx="609">
                  <c:v>1.0363180114716699</c:v>
                </c:pt>
                <c:pt idx="610">
                  <c:v>1.7719130657855799</c:v>
                </c:pt>
                <c:pt idx="611">
                  <c:v>0.78458378585226995</c:v>
                </c:pt>
                <c:pt idx="612">
                  <c:v>0.492472461306451</c:v>
                </c:pt>
                <c:pt idx="613">
                  <c:v>1.61441677538094</c:v>
                </c:pt>
                <c:pt idx="614">
                  <c:v>0.21359295785923799</c:v>
                </c:pt>
                <c:pt idx="615">
                  <c:v>3.2222142034562902</c:v>
                </c:pt>
                <c:pt idx="616">
                  <c:v>2.4228758823478098</c:v>
                </c:pt>
                <c:pt idx="617">
                  <c:v>-0.20930997710736601</c:v>
                </c:pt>
                <c:pt idx="618">
                  <c:v>-0.22350045420481299</c:v>
                </c:pt>
                <c:pt idx="619">
                  <c:v>-3.4446948497894099E-2</c:v>
                </c:pt>
                <c:pt idx="620">
                  <c:v>-0.12029929162882</c:v>
                </c:pt>
                <c:pt idx="621">
                  <c:v>4.9001280063364301E-2</c:v>
                </c:pt>
                <c:pt idx="622">
                  <c:v>1.2517686995889099</c:v>
                </c:pt>
                <c:pt idx="623">
                  <c:v>-0.18028935812871799</c:v>
                </c:pt>
                <c:pt idx="624">
                  <c:v>0.82775141511019401</c:v>
                </c:pt>
                <c:pt idx="625">
                  <c:v>0.69105775386337398</c:v>
                </c:pt>
                <c:pt idx="626">
                  <c:v>0.692003781288693</c:v>
                </c:pt>
                <c:pt idx="627">
                  <c:v>1.8694162517423301</c:v>
                </c:pt>
                <c:pt idx="628">
                  <c:v>1.2777769575790601</c:v>
                </c:pt>
                <c:pt idx="629">
                  <c:v>0.40205067608373901</c:v>
                </c:pt>
                <c:pt idx="630">
                  <c:v>2.2154825252119998</c:v>
                </c:pt>
                <c:pt idx="631">
                  <c:v>2.9578220193183302</c:v>
                </c:pt>
                <c:pt idx="632">
                  <c:v>2.8954163885462399E-2</c:v>
                </c:pt>
                <c:pt idx="633">
                  <c:v>2.1054825067196501</c:v>
                </c:pt>
                <c:pt idx="634">
                  <c:v>2.01182326626104</c:v>
                </c:pt>
                <c:pt idx="635">
                  <c:v>1.48977314813513</c:v>
                </c:pt>
                <c:pt idx="636">
                  <c:v>1.1058987535378699</c:v>
                </c:pt>
                <c:pt idx="637">
                  <c:v>1.4134498084506799</c:v>
                </c:pt>
                <c:pt idx="638">
                  <c:v>1.50653416800444</c:v>
                </c:pt>
                <c:pt idx="639">
                  <c:v>0.77767910905809401</c:v>
                </c:pt>
                <c:pt idx="640">
                  <c:v>-3.0151976761229798E-2</c:v>
                </c:pt>
                <c:pt idx="641">
                  <c:v>1.9428444245808401E-2</c:v>
                </c:pt>
                <c:pt idx="642">
                  <c:v>4.1408017919542299</c:v>
                </c:pt>
                <c:pt idx="643">
                  <c:v>4.7484612672835901E-2</c:v>
                </c:pt>
                <c:pt idx="644">
                  <c:v>0.73682096698555699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57-4109-885C-3D99EFFB24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333120"/>
        <c:axId val="675336864"/>
      </c:scatterChart>
      <c:valAx>
        <c:axId val="67533312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6864"/>
        <c:crosses val="autoZero"/>
        <c:crossBetween val="midCat"/>
        <c:majorUnit val="1"/>
      </c:valAx>
      <c:valAx>
        <c:axId val="67533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3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8041353661232954"/>
          <c:y val="2.5256511444356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143130589339316"/>
          <c:w val="0.89653018372703408"/>
          <c:h val="0.72876172246424997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grupo_area_graficos!$K$2:$K$3</c:f>
              <c:strCache>
                <c:ptCount val="2"/>
                <c:pt idx="0">
                  <c:v>Modelo1 </c:v>
                </c:pt>
                <c:pt idx="1">
                  <c:v>var_perc_sim_nota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grupo_area_graficos!$J$4:$J$648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grupo_area_graficos!$K$4:$K$648</c:f>
              <c:numCache>
                <c:formatCode>General</c:formatCode>
                <c:ptCount val="645"/>
                <c:pt idx="0">
                  <c:v>2.3275798516352302E-2</c:v>
                </c:pt>
                <c:pt idx="1">
                  <c:v>0.407511991975264</c:v>
                </c:pt>
                <c:pt idx="2">
                  <c:v>-9.1241274947181598E-3</c:v>
                </c:pt>
                <c:pt idx="3">
                  <c:v>0.29857524708229899</c:v>
                </c:pt>
                <c:pt idx="4">
                  <c:v>0.24842385501399999</c:v>
                </c:pt>
                <c:pt idx="5">
                  <c:v>0.35779290584720502</c:v>
                </c:pt>
                <c:pt idx="6">
                  <c:v>-0.18805727677659001</c:v>
                </c:pt>
                <c:pt idx="7">
                  <c:v>-0.15805456686240299</c:v>
                </c:pt>
                <c:pt idx="8">
                  <c:v>-4.83909881476835E-2</c:v>
                </c:pt>
                <c:pt idx="9">
                  <c:v>-0.12316779729166299</c:v>
                </c:pt>
                <c:pt idx="10">
                  <c:v>0.66843003597405604</c:v>
                </c:pt>
                <c:pt idx="11">
                  <c:v>-0.57074959939678105</c:v>
                </c:pt>
                <c:pt idx="12">
                  <c:v>-0.13229483246061499</c:v>
                </c:pt>
                <c:pt idx="13">
                  <c:v>2.3530105823085699E-2</c:v>
                </c:pt>
                <c:pt idx="14">
                  <c:v>-0.21761839521507201</c:v>
                </c:pt>
                <c:pt idx="15">
                  <c:v>-2.1943579103635501E-2</c:v>
                </c:pt>
                <c:pt idx="16">
                  <c:v>-0.28696982994190801</c:v>
                </c:pt>
                <c:pt idx="17">
                  <c:v>0.22579113489894201</c:v>
                </c:pt>
                <c:pt idx="18">
                  <c:v>-0.132512577411146</c:v>
                </c:pt>
                <c:pt idx="19">
                  <c:v>0.23328585064528201</c:v>
                </c:pt>
                <c:pt idx="20">
                  <c:v>0.18329940253739499</c:v>
                </c:pt>
                <c:pt idx="21">
                  <c:v>-3.16484519668618E-2</c:v>
                </c:pt>
                <c:pt idx="22">
                  <c:v>0.18350630620087099</c:v>
                </c:pt>
                <c:pt idx="23">
                  <c:v>-0.19550847759793399</c:v>
                </c:pt>
                <c:pt idx="24">
                  <c:v>0.28469971376272801</c:v>
                </c:pt>
                <c:pt idx="25">
                  <c:v>0.16762480062197799</c:v>
                </c:pt>
                <c:pt idx="26">
                  <c:v>1.12188024767293E-2</c:v>
                </c:pt>
                <c:pt idx="27">
                  <c:v>0.469995034081227</c:v>
                </c:pt>
                <c:pt idx="28">
                  <c:v>-8.1413560220528605E-2</c:v>
                </c:pt>
                <c:pt idx="29">
                  <c:v>6.7386882721275895E-2</c:v>
                </c:pt>
                <c:pt idx="30">
                  <c:v>0.44175861262195898</c:v>
                </c:pt>
                <c:pt idx="31">
                  <c:v>-0.19405459231125599</c:v>
                </c:pt>
                <c:pt idx="32">
                  <c:v>0.19453611363749401</c:v>
                </c:pt>
                <c:pt idx="33">
                  <c:v>0.42627345904601899</c:v>
                </c:pt>
                <c:pt idx="34">
                  <c:v>-0.18566416670574401</c:v>
                </c:pt>
                <c:pt idx="35">
                  <c:v>-0.172336326676021</c:v>
                </c:pt>
                <c:pt idx="36">
                  <c:v>6.3632547355485694E-2</c:v>
                </c:pt>
                <c:pt idx="37">
                  <c:v>1.6723115451243002E-2</c:v>
                </c:pt>
                <c:pt idx="38">
                  <c:v>0.43161975337309699</c:v>
                </c:pt>
                <c:pt idx="39">
                  <c:v>0.22480188773043</c:v>
                </c:pt>
                <c:pt idx="40">
                  <c:v>-0.113918043887742</c:v>
                </c:pt>
                <c:pt idx="41">
                  <c:v>-4.82474671324594E-2</c:v>
                </c:pt>
                <c:pt idx="42">
                  <c:v>-0.17540751150478401</c:v>
                </c:pt>
                <c:pt idx="43">
                  <c:v>0.38986605791154899</c:v>
                </c:pt>
                <c:pt idx="44">
                  <c:v>-0.31652300627485602</c:v>
                </c:pt>
                <c:pt idx="45">
                  <c:v>0.12081121077332101</c:v>
                </c:pt>
                <c:pt idx="46">
                  <c:v>0.420261917963829</c:v>
                </c:pt>
                <c:pt idx="47">
                  <c:v>0.18962348698640599</c:v>
                </c:pt>
                <c:pt idx="48">
                  <c:v>-0.180035855175328</c:v>
                </c:pt>
                <c:pt idx="49">
                  <c:v>-0.12900439507543299</c:v>
                </c:pt>
                <c:pt idx="50">
                  <c:v>-0.149351680755024</c:v>
                </c:pt>
                <c:pt idx="51">
                  <c:v>-0.11329352533171499</c:v>
                </c:pt>
                <c:pt idx="52">
                  <c:v>0.38856342740451399</c:v>
                </c:pt>
                <c:pt idx="53">
                  <c:v>9.43845608972501E-2</c:v>
                </c:pt>
                <c:pt idx="54">
                  <c:v>0.29988553235401499</c:v>
                </c:pt>
                <c:pt idx="55">
                  <c:v>-0.11504532484806899</c:v>
                </c:pt>
                <c:pt idx="56">
                  <c:v>2.05019919593755E-2</c:v>
                </c:pt>
                <c:pt idx="57">
                  <c:v>-2.4248677379411599E-2</c:v>
                </c:pt>
                <c:pt idx="58">
                  <c:v>0.71711175480447897</c:v>
                </c:pt>
                <c:pt idx="59">
                  <c:v>-0.110334217516108</c:v>
                </c:pt>
                <c:pt idx="60">
                  <c:v>4.3093066337532598E-2</c:v>
                </c:pt>
                <c:pt idx="61">
                  <c:v>0.72508627212806898</c:v>
                </c:pt>
                <c:pt idx="62">
                  <c:v>4.9180512267924498E-2</c:v>
                </c:pt>
                <c:pt idx="63">
                  <c:v>-2.11647072112158E-2</c:v>
                </c:pt>
                <c:pt idx="64">
                  <c:v>0.93025372855336297</c:v>
                </c:pt>
                <c:pt idx="65">
                  <c:v>-0.13828213541467799</c:v>
                </c:pt>
                <c:pt idx="66">
                  <c:v>0.36632822153077699</c:v>
                </c:pt>
                <c:pt idx="67">
                  <c:v>-0.108874557814818</c:v>
                </c:pt>
                <c:pt idx="68">
                  <c:v>0.41545630718828003</c:v>
                </c:pt>
                <c:pt idx="69">
                  <c:v>0.36617123543762198</c:v>
                </c:pt>
                <c:pt idx="70">
                  <c:v>0.23144838012167401</c:v>
                </c:pt>
                <c:pt idx="71">
                  <c:v>-9.4750985989361103E-3</c:v>
                </c:pt>
                <c:pt idx="72">
                  <c:v>-0.17739032089179299</c:v>
                </c:pt>
                <c:pt idx="73">
                  <c:v>-6.17738991846618E-2</c:v>
                </c:pt>
                <c:pt idx="74">
                  <c:v>-9.3676980139736604E-2</c:v>
                </c:pt>
                <c:pt idx="75">
                  <c:v>0.52412337187120706</c:v>
                </c:pt>
                <c:pt idx="76">
                  <c:v>0.28636884421832198</c:v>
                </c:pt>
                <c:pt idx="77">
                  <c:v>7.2825985114340699E-2</c:v>
                </c:pt>
                <c:pt idx="78">
                  <c:v>0.41096954242314998</c:v>
                </c:pt>
                <c:pt idx="79">
                  <c:v>9.6402533078271194E-2</c:v>
                </c:pt>
                <c:pt idx="80">
                  <c:v>6.2335495204911502E-2</c:v>
                </c:pt>
                <c:pt idx="81">
                  <c:v>-8.6772698342329299E-2</c:v>
                </c:pt>
                <c:pt idx="82">
                  <c:v>0.55491550226735598</c:v>
                </c:pt>
                <c:pt idx="83">
                  <c:v>0.323555222206108</c:v>
                </c:pt>
                <c:pt idx="84">
                  <c:v>9.0594435935129905E-2</c:v>
                </c:pt>
                <c:pt idx="85">
                  <c:v>1.7400863066761099E-2</c:v>
                </c:pt>
                <c:pt idx="86">
                  <c:v>0.56718923385533704</c:v>
                </c:pt>
                <c:pt idx="87">
                  <c:v>7.1757461061011399E-2</c:v>
                </c:pt>
                <c:pt idx="88">
                  <c:v>0.34789201303281703</c:v>
                </c:pt>
                <c:pt idx="89">
                  <c:v>0.26846873582876102</c:v>
                </c:pt>
                <c:pt idx="90">
                  <c:v>0.57403524304707798</c:v>
                </c:pt>
                <c:pt idx="91">
                  <c:v>-5.26824331065186E-2</c:v>
                </c:pt>
                <c:pt idx="92">
                  <c:v>-0.12607576135934101</c:v>
                </c:pt>
                <c:pt idx="93">
                  <c:v>7.8443756149410293E-3</c:v>
                </c:pt>
                <c:pt idx="94">
                  <c:v>6.8659900162136699E-3</c:v>
                </c:pt>
                <c:pt idx="95">
                  <c:v>0.47260219234411899</c:v>
                </c:pt>
                <c:pt idx="96">
                  <c:v>0.47799846926002398</c:v>
                </c:pt>
                <c:pt idx="97">
                  <c:v>-0.231160782429123</c:v>
                </c:pt>
                <c:pt idx="98">
                  <c:v>0.58079078591991895</c:v>
                </c:pt>
                <c:pt idx="99">
                  <c:v>4.4815675656995103E-2</c:v>
                </c:pt>
                <c:pt idx="100">
                  <c:v>0.190378071655362</c:v>
                </c:pt>
                <c:pt idx="101">
                  <c:v>-4.9642362207415601E-2</c:v>
                </c:pt>
                <c:pt idx="102">
                  <c:v>6.9250715736840704E-2</c:v>
                </c:pt>
                <c:pt idx="103">
                  <c:v>1.30260119605629</c:v>
                </c:pt>
                <c:pt idx="104">
                  <c:v>-0.174590142618819</c:v>
                </c:pt>
                <c:pt idx="105">
                  <c:v>0.420922933760985</c:v>
                </c:pt>
                <c:pt idx="106">
                  <c:v>7.67393595264525E-2</c:v>
                </c:pt>
                <c:pt idx="107">
                  <c:v>0.10192156084969101</c:v>
                </c:pt>
                <c:pt idx="108">
                  <c:v>0.24849658920574799</c:v>
                </c:pt>
                <c:pt idx="109">
                  <c:v>8.5390741523299896E-2</c:v>
                </c:pt>
                <c:pt idx="110">
                  <c:v>-0.14124750715320999</c:v>
                </c:pt>
                <c:pt idx="111">
                  <c:v>-9.7186035270887094E-2</c:v>
                </c:pt>
                <c:pt idx="112">
                  <c:v>0.81504748581907405</c:v>
                </c:pt>
                <c:pt idx="113">
                  <c:v>4.7211751457019099E-2</c:v>
                </c:pt>
                <c:pt idx="114">
                  <c:v>0.39069207628814301</c:v>
                </c:pt>
                <c:pt idx="115">
                  <c:v>-0.30095649608282798</c:v>
                </c:pt>
                <c:pt idx="116">
                  <c:v>0.119883062685626</c:v>
                </c:pt>
                <c:pt idx="117">
                  <c:v>0.80714134191767195</c:v>
                </c:pt>
                <c:pt idx="118">
                  <c:v>0.232510399439249</c:v>
                </c:pt>
                <c:pt idx="119">
                  <c:v>0.32766858580110197</c:v>
                </c:pt>
                <c:pt idx="120">
                  <c:v>0.40002891382318101</c:v>
                </c:pt>
                <c:pt idx="121">
                  <c:v>0.35585661006562802</c:v>
                </c:pt>
                <c:pt idx="122">
                  <c:v>0.61344279315969197</c:v>
                </c:pt>
                <c:pt idx="123">
                  <c:v>1.3574235080719299</c:v>
                </c:pt>
                <c:pt idx="124">
                  <c:v>-0.14052270183277099</c:v>
                </c:pt>
                <c:pt idx="125">
                  <c:v>0.16234036443855099</c:v>
                </c:pt>
                <c:pt idx="126">
                  <c:v>-3.0417932820932599E-3</c:v>
                </c:pt>
                <c:pt idx="127">
                  <c:v>-0.32768411395540997</c:v>
                </c:pt>
                <c:pt idx="128">
                  <c:v>0.50608394496573295</c:v>
                </c:pt>
                <c:pt idx="129">
                  <c:v>0.48535875647216398</c:v>
                </c:pt>
                <c:pt idx="130">
                  <c:v>-0.121126207307466</c:v>
                </c:pt>
                <c:pt idx="131">
                  <c:v>1.59157067465665</c:v>
                </c:pt>
                <c:pt idx="132">
                  <c:v>1.49305994079341</c:v>
                </c:pt>
                <c:pt idx="133">
                  <c:v>0.61001859558278304</c:v>
                </c:pt>
                <c:pt idx="134">
                  <c:v>4.4137956132039198E-2</c:v>
                </c:pt>
                <c:pt idx="135">
                  <c:v>0.88981570334201499</c:v>
                </c:pt>
                <c:pt idx="136">
                  <c:v>-1.16294489562772E-2</c:v>
                </c:pt>
                <c:pt idx="137">
                  <c:v>-3.5664737614693201E-2</c:v>
                </c:pt>
                <c:pt idx="138">
                  <c:v>1.22786250706252</c:v>
                </c:pt>
                <c:pt idx="139">
                  <c:v>1.0108801899744999</c:v>
                </c:pt>
                <c:pt idx="140">
                  <c:v>0.86983712403678604</c:v>
                </c:pt>
                <c:pt idx="141">
                  <c:v>0.18927595390162699</c:v>
                </c:pt>
                <c:pt idx="142">
                  <c:v>2.46234466089208</c:v>
                </c:pt>
                <c:pt idx="143">
                  <c:v>-0.212397808383088</c:v>
                </c:pt>
                <c:pt idx="144">
                  <c:v>2.84078846137206E-2</c:v>
                </c:pt>
                <c:pt idx="145">
                  <c:v>0.722891631069284</c:v>
                </c:pt>
                <c:pt idx="146">
                  <c:v>0.468648585219194</c:v>
                </c:pt>
                <c:pt idx="147">
                  <c:v>2.34059121498206</c:v>
                </c:pt>
                <c:pt idx="148">
                  <c:v>-0.160653139116295</c:v>
                </c:pt>
                <c:pt idx="149">
                  <c:v>-4.4632588743276601E-3</c:v>
                </c:pt>
                <c:pt idx="150">
                  <c:v>0.78554024788893395</c:v>
                </c:pt>
                <c:pt idx="151">
                  <c:v>1.4561365121263401</c:v>
                </c:pt>
                <c:pt idx="152">
                  <c:v>0.15171574000455701</c:v>
                </c:pt>
                <c:pt idx="153">
                  <c:v>0.19390992764413101</c:v>
                </c:pt>
                <c:pt idx="154">
                  <c:v>-6.2490831137318202E-2</c:v>
                </c:pt>
                <c:pt idx="155">
                  <c:v>0.39546295179664198</c:v>
                </c:pt>
                <c:pt idx="156">
                  <c:v>0.146217525546668</c:v>
                </c:pt>
                <c:pt idx="157">
                  <c:v>0.56264515240296897</c:v>
                </c:pt>
                <c:pt idx="158">
                  <c:v>0.58714077740491899</c:v>
                </c:pt>
                <c:pt idx="159">
                  <c:v>1.15203742135633</c:v>
                </c:pt>
                <c:pt idx="160">
                  <c:v>0.36244274279379302</c:v>
                </c:pt>
                <c:pt idx="161">
                  <c:v>0.98233678505154798</c:v>
                </c:pt>
                <c:pt idx="162">
                  <c:v>0.26944509932108301</c:v>
                </c:pt>
                <c:pt idx="163">
                  <c:v>0.22661261271420499</c:v>
                </c:pt>
                <c:pt idx="164">
                  <c:v>1.0433426599556099</c:v>
                </c:pt>
                <c:pt idx="165">
                  <c:v>9.7080157554836899E-2</c:v>
                </c:pt>
                <c:pt idx="166">
                  <c:v>1.3504334833231799</c:v>
                </c:pt>
                <c:pt idx="167">
                  <c:v>2.0897158699893001</c:v>
                </c:pt>
                <c:pt idx="168">
                  <c:v>9.6205624785248398E-2</c:v>
                </c:pt>
                <c:pt idx="169">
                  <c:v>0.50519203898823695</c:v>
                </c:pt>
                <c:pt idx="170">
                  <c:v>0.83193074082628005</c:v>
                </c:pt>
                <c:pt idx="171">
                  <c:v>0.44637653651556403</c:v>
                </c:pt>
                <c:pt idx="172">
                  <c:v>1.36843699643119</c:v>
                </c:pt>
                <c:pt idx="173">
                  <c:v>1.2471907152978201</c:v>
                </c:pt>
                <c:pt idx="174">
                  <c:v>0.79435010372423998</c:v>
                </c:pt>
                <c:pt idx="175">
                  <c:v>1.01436799532749</c:v>
                </c:pt>
                <c:pt idx="176">
                  <c:v>1.00254645932439</c:v>
                </c:pt>
                <c:pt idx="177">
                  <c:v>0.26917791779588002</c:v>
                </c:pt>
                <c:pt idx="178">
                  <c:v>0.495037791182668</c:v>
                </c:pt>
                <c:pt idx="179">
                  <c:v>0.387104219346881</c:v>
                </c:pt>
                <c:pt idx="180">
                  <c:v>0.11866469254022</c:v>
                </c:pt>
                <c:pt idx="181">
                  <c:v>9.5201263861649593E-2</c:v>
                </c:pt>
                <c:pt idx="182">
                  <c:v>0.66001308998544395</c:v>
                </c:pt>
                <c:pt idx="183">
                  <c:v>0.954324236708882</c:v>
                </c:pt>
                <c:pt idx="184">
                  <c:v>-9.2808974418463492E-3</c:v>
                </c:pt>
                <c:pt idx="185">
                  <c:v>1.7441596401333499</c:v>
                </c:pt>
                <c:pt idx="186">
                  <c:v>0.95893676765827396</c:v>
                </c:pt>
                <c:pt idx="187">
                  <c:v>0.41420486643019699</c:v>
                </c:pt>
                <c:pt idx="188">
                  <c:v>-8.1486054485998799E-2</c:v>
                </c:pt>
                <c:pt idx="189">
                  <c:v>0.53851996646962597</c:v>
                </c:pt>
                <c:pt idx="190">
                  <c:v>0.129438488764959</c:v>
                </c:pt>
                <c:pt idx="191">
                  <c:v>1.6133528365711101</c:v>
                </c:pt>
                <c:pt idx="192">
                  <c:v>1.6680656462929</c:v>
                </c:pt>
                <c:pt idx="193">
                  <c:v>-7.6097609787450393E-2</c:v>
                </c:pt>
                <c:pt idx="194">
                  <c:v>0.91915973005163099</c:v>
                </c:pt>
                <c:pt idx="195">
                  <c:v>0.31942445147288401</c:v>
                </c:pt>
                <c:pt idx="196">
                  <c:v>0.23698529151740899</c:v>
                </c:pt>
                <c:pt idx="197">
                  <c:v>0.97851109670894498</c:v>
                </c:pt>
                <c:pt idx="198">
                  <c:v>3.6833722371335198E-2</c:v>
                </c:pt>
                <c:pt idx="199">
                  <c:v>-0.12338963533920801</c:v>
                </c:pt>
                <c:pt idx="200">
                  <c:v>-3.1798564827036101E-2</c:v>
                </c:pt>
                <c:pt idx="201">
                  <c:v>-0.13696394792234701</c:v>
                </c:pt>
                <c:pt idx="202">
                  <c:v>0.53849177850403696</c:v>
                </c:pt>
                <c:pt idx="203">
                  <c:v>0.42039958797978</c:v>
                </c:pt>
                <c:pt idx="204">
                  <c:v>2.6034755634920699E-2</c:v>
                </c:pt>
                <c:pt idx="205">
                  <c:v>-7.0261766571257905E-2</c:v>
                </c:pt>
                <c:pt idx="206">
                  <c:v>0.16392925786881099</c:v>
                </c:pt>
                <c:pt idx="207">
                  <c:v>0.45106933251815801</c:v>
                </c:pt>
                <c:pt idx="208">
                  <c:v>0.54729247073897902</c:v>
                </c:pt>
                <c:pt idx="209">
                  <c:v>2.1500575535529798</c:v>
                </c:pt>
                <c:pt idx="210">
                  <c:v>0.93371641221200796</c:v>
                </c:pt>
                <c:pt idx="211">
                  <c:v>0.62404640779863396</c:v>
                </c:pt>
                <c:pt idx="212">
                  <c:v>0.87869099539686601</c:v>
                </c:pt>
                <c:pt idx="213">
                  <c:v>1.6082933784456901</c:v>
                </c:pt>
                <c:pt idx="214">
                  <c:v>0.36145509757479599</c:v>
                </c:pt>
                <c:pt idx="215">
                  <c:v>1.0834865563721101</c:v>
                </c:pt>
                <c:pt idx="216">
                  <c:v>1.03586393564401</c:v>
                </c:pt>
                <c:pt idx="217">
                  <c:v>0.86368179774384701</c:v>
                </c:pt>
                <c:pt idx="218">
                  <c:v>0.78247612875779105</c:v>
                </c:pt>
                <c:pt idx="219">
                  <c:v>1.4069094672334199</c:v>
                </c:pt>
                <c:pt idx="220">
                  <c:v>0.41786567321634599</c:v>
                </c:pt>
                <c:pt idx="221">
                  <c:v>0.27761294689583799</c:v>
                </c:pt>
                <c:pt idx="222">
                  <c:v>0.23316650442096401</c:v>
                </c:pt>
                <c:pt idx="223">
                  <c:v>0.19713393185939199</c:v>
                </c:pt>
                <c:pt idx="224">
                  <c:v>0.17718910048525299</c:v>
                </c:pt>
                <c:pt idx="225">
                  <c:v>-9.89657335249437E-2</c:v>
                </c:pt>
                <c:pt idx="226">
                  <c:v>2.04233322465803E-2</c:v>
                </c:pt>
                <c:pt idx="227">
                  <c:v>0.97222274036345502</c:v>
                </c:pt>
                <c:pt idx="228">
                  <c:v>-0.15844989413559801</c:v>
                </c:pt>
                <c:pt idx="229">
                  <c:v>0.69468492012358096</c:v>
                </c:pt>
                <c:pt idx="230">
                  <c:v>0.48166449821893598</c:v>
                </c:pt>
                <c:pt idx="231">
                  <c:v>1.0049037183221701</c:v>
                </c:pt>
                <c:pt idx="232">
                  <c:v>-7.5308768392235104E-2</c:v>
                </c:pt>
                <c:pt idx="233">
                  <c:v>1.8045799351491201</c:v>
                </c:pt>
                <c:pt idx="234">
                  <c:v>1.0606010456666899</c:v>
                </c:pt>
                <c:pt idx="235">
                  <c:v>6.4178113823555205E-2</c:v>
                </c:pt>
                <c:pt idx="236">
                  <c:v>6.9854121045279605E-2</c:v>
                </c:pt>
                <c:pt idx="237">
                  <c:v>0.64536579087982904</c:v>
                </c:pt>
                <c:pt idx="238">
                  <c:v>-0.13710301137473399</c:v>
                </c:pt>
                <c:pt idx="239">
                  <c:v>4.0365616924541999E-2</c:v>
                </c:pt>
                <c:pt idx="240">
                  <c:v>0.10775518941104301</c:v>
                </c:pt>
                <c:pt idx="241">
                  <c:v>0.77639032946912301</c:v>
                </c:pt>
                <c:pt idx="242">
                  <c:v>0.123617570283477</c:v>
                </c:pt>
                <c:pt idx="243">
                  <c:v>-0.19912197453841299</c:v>
                </c:pt>
                <c:pt idx="244">
                  <c:v>-0.14644557267542099</c:v>
                </c:pt>
                <c:pt idx="245">
                  <c:v>1.19778715910942</c:v>
                </c:pt>
                <c:pt idx="246">
                  <c:v>-1.63740146416398E-2</c:v>
                </c:pt>
                <c:pt idx="247">
                  <c:v>1.00258869031705</c:v>
                </c:pt>
                <c:pt idx="248">
                  <c:v>0.62378050572937904</c:v>
                </c:pt>
                <c:pt idx="249">
                  <c:v>-0.14471393876886801</c:v>
                </c:pt>
                <c:pt idx="250">
                  <c:v>2.1940121834711901</c:v>
                </c:pt>
                <c:pt idx="251">
                  <c:v>0.65588554559648804</c:v>
                </c:pt>
                <c:pt idx="252">
                  <c:v>0.22175229139529201</c:v>
                </c:pt>
                <c:pt idx="253">
                  <c:v>-7.0409433054078501E-3</c:v>
                </c:pt>
                <c:pt idx="254">
                  <c:v>0.66864216531755605</c:v>
                </c:pt>
                <c:pt idx="255">
                  <c:v>-5.5159325867379302E-2</c:v>
                </c:pt>
                <c:pt idx="256">
                  <c:v>7.0034747231155103E-2</c:v>
                </c:pt>
                <c:pt idx="257">
                  <c:v>4.1723052150703897E-2</c:v>
                </c:pt>
                <c:pt idx="258">
                  <c:v>0.39228925354560301</c:v>
                </c:pt>
                <c:pt idx="259">
                  <c:v>1.4152538131076799</c:v>
                </c:pt>
                <c:pt idx="260">
                  <c:v>0.81646754677399302</c:v>
                </c:pt>
                <c:pt idx="261">
                  <c:v>0.99908662694596995</c:v>
                </c:pt>
                <c:pt idx="262">
                  <c:v>2.6486288676012602</c:v>
                </c:pt>
                <c:pt idx="263">
                  <c:v>0.38841520653455902</c:v>
                </c:pt>
                <c:pt idx="264">
                  <c:v>0.411117627676648</c:v>
                </c:pt>
                <c:pt idx="265">
                  <c:v>2.3694558354386901</c:v>
                </c:pt>
                <c:pt idx="266">
                  <c:v>1.01189567376393</c:v>
                </c:pt>
                <c:pt idx="267">
                  <c:v>1.9486061948951201</c:v>
                </c:pt>
                <c:pt idx="268">
                  <c:v>0.82424891140289702</c:v>
                </c:pt>
                <c:pt idx="269">
                  <c:v>0.245969962962197</c:v>
                </c:pt>
                <c:pt idx="270">
                  <c:v>0.15134922826056299</c:v>
                </c:pt>
                <c:pt idx="271">
                  <c:v>0.56192218832722196</c:v>
                </c:pt>
                <c:pt idx="272">
                  <c:v>0.86666234109706797</c:v>
                </c:pt>
                <c:pt idx="273">
                  <c:v>0.70799267160367996</c:v>
                </c:pt>
                <c:pt idx="274">
                  <c:v>1.8829770815331</c:v>
                </c:pt>
                <c:pt idx="275">
                  <c:v>3.7718369516647303E-2</c:v>
                </c:pt>
                <c:pt idx="276">
                  <c:v>-0.17726950840996</c:v>
                </c:pt>
                <c:pt idx="277">
                  <c:v>2.44441946349865</c:v>
                </c:pt>
                <c:pt idx="278">
                  <c:v>5.4909034881173401E-2</c:v>
                </c:pt>
                <c:pt idx="279">
                  <c:v>0.115360946393178</c:v>
                </c:pt>
                <c:pt idx="280">
                  <c:v>1.3456004497367099E-2</c:v>
                </c:pt>
                <c:pt idx="281">
                  <c:v>1.5804907753181801</c:v>
                </c:pt>
                <c:pt idx="282">
                  <c:v>0.71375994379762997</c:v>
                </c:pt>
                <c:pt idx="283">
                  <c:v>0.82041715940154503</c:v>
                </c:pt>
                <c:pt idx="284">
                  <c:v>-0.109504150833792</c:v>
                </c:pt>
                <c:pt idx="285">
                  <c:v>6.7925905836083406E-2</c:v>
                </c:pt>
                <c:pt idx="286">
                  <c:v>-4.19299678504279E-2</c:v>
                </c:pt>
                <c:pt idx="287">
                  <c:v>2.4868169153623101</c:v>
                </c:pt>
                <c:pt idx="288">
                  <c:v>1.1280111455600701</c:v>
                </c:pt>
                <c:pt idx="289">
                  <c:v>2.5736065121644698</c:v>
                </c:pt>
                <c:pt idx="290">
                  <c:v>1.26251190043621</c:v>
                </c:pt>
                <c:pt idx="291">
                  <c:v>2.0987813819978198</c:v>
                </c:pt>
                <c:pt idx="292">
                  <c:v>0.80596120042726005</c:v>
                </c:pt>
                <c:pt idx="293">
                  <c:v>0.29965266121867701</c:v>
                </c:pt>
                <c:pt idx="294">
                  <c:v>0.303610017460062</c:v>
                </c:pt>
                <c:pt idx="295">
                  <c:v>0.16959590965592999</c:v>
                </c:pt>
                <c:pt idx="296">
                  <c:v>-0.14626587090451601</c:v>
                </c:pt>
                <c:pt idx="297">
                  <c:v>3.2977260665938899</c:v>
                </c:pt>
                <c:pt idx="298">
                  <c:v>1.4668011478722101</c:v>
                </c:pt>
                <c:pt idx="299">
                  <c:v>0.38941616555150099</c:v>
                </c:pt>
                <c:pt idx="300">
                  <c:v>2.8330719698413498</c:v>
                </c:pt>
                <c:pt idx="301">
                  <c:v>0.91885968241491101</c:v>
                </c:pt>
                <c:pt idx="302">
                  <c:v>-6.4503083287454702E-2</c:v>
                </c:pt>
                <c:pt idx="303">
                  <c:v>3.4887601890040201</c:v>
                </c:pt>
                <c:pt idx="304">
                  <c:v>1.4514788059585999</c:v>
                </c:pt>
                <c:pt idx="305">
                  <c:v>3.15416472225948</c:v>
                </c:pt>
                <c:pt idx="306">
                  <c:v>0.94898147107234299</c:v>
                </c:pt>
                <c:pt idx="307">
                  <c:v>1.9165395441474999</c:v>
                </c:pt>
                <c:pt idx="308">
                  <c:v>9.0240234107691799E-3</c:v>
                </c:pt>
                <c:pt idx="309">
                  <c:v>1.5718108981210901</c:v>
                </c:pt>
                <c:pt idx="310">
                  <c:v>3.5724213596608498</c:v>
                </c:pt>
                <c:pt idx="311">
                  <c:v>1.30352167855709</c:v>
                </c:pt>
                <c:pt idx="312">
                  <c:v>1.6702853965126001</c:v>
                </c:pt>
                <c:pt idx="313">
                  <c:v>2.0867908597131302</c:v>
                </c:pt>
                <c:pt idx="314">
                  <c:v>2.20396116104958</c:v>
                </c:pt>
                <c:pt idx="315">
                  <c:v>-7.6749717343337007E-2</c:v>
                </c:pt>
                <c:pt idx="316">
                  <c:v>0.62136789488856103</c:v>
                </c:pt>
                <c:pt idx="317">
                  <c:v>8.2322481019299606E-2</c:v>
                </c:pt>
                <c:pt idx="318">
                  <c:v>0.66879292694069303</c:v>
                </c:pt>
                <c:pt idx="319">
                  <c:v>2.3827362606197799</c:v>
                </c:pt>
                <c:pt idx="320">
                  <c:v>4.5578293379287899E-2</c:v>
                </c:pt>
                <c:pt idx="321">
                  <c:v>4.6546753328408501</c:v>
                </c:pt>
                <c:pt idx="322">
                  <c:v>2.0357961534629601</c:v>
                </c:pt>
                <c:pt idx="323">
                  <c:v>3.1039363000799298</c:v>
                </c:pt>
                <c:pt idx="324">
                  <c:v>1.2940902385934201</c:v>
                </c:pt>
                <c:pt idx="325">
                  <c:v>0.58019572871827096</c:v>
                </c:pt>
                <c:pt idx="326">
                  <c:v>0.71408212346677402</c:v>
                </c:pt>
                <c:pt idx="327">
                  <c:v>4.2968962320420099</c:v>
                </c:pt>
                <c:pt idx="328">
                  <c:v>2.3484157373757801</c:v>
                </c:pt>
                <c:pt idx="329">
                  <c:v>1.1793644310870099</c:v>
                </c:pt>
                <c:pt idx="330">
                  <c:v>0.19380221761229199</c:v>
                </c:pt>
                <c:pt idx="331">
                  <c:v>0.58672570071077801</c:v>
                </c:pt>
                <c:pt idx="332">
                  <c:v>-2.11812933710568E-2</c:v>
                </c:pt>
                <c:pt idx="333">
                  <c:v>2.0472741101157199</c:v>
                </c:pt>
                <c:pt idx="334">
                  <c:v>0.19897561290803001</c:v>
                </c:pt>
                <c:pt idx="335">
                  <c:v>2.76063407040699</c:v>
                </c:pt>
                <c:pt idx="336">
                  <c:v>6.0969416913993904</c:v>
                </c:pt>
                <c:pt idx="337">
                  <c:v>3.3626147085297799</c:v>
                </c:pt>
                <c:pt idx="338">
                  <c:v>2.72787140471227E-3</c:v>
                </c:pt>
                <c:pt idx="339">
                  <c:v>2.18187450033966</c:v>
                </c:pt>
                <c:pt idx="340">
                  <c:v>0.69162486393914302</c:v>
                </c:pt>
                <c:pt idx="341">
                  <c:v>1.7015814408255601</c:v>
                </c:pt>
                <c:pt idx="342">
                  <c:v>2.5149144589984598</c:v>
                </c:pt>
                <c:pt idx="343">
                  <c:v>1.0011246130331199</c:v>
                </c:pt>
                <c:pt idx="344">
                  <c:v>0.107324784184762</c:v>
                </c:pt>
                <c:pt idx="345">
                  <c:v>2.1442390599461398</c:v>
                </c:pt>
                <c:pt idx="346">
                  <c:v>1.1252650950017999</c:v>
                </c:pt>
                <c:pt idx="347">
                  <c:v>0.32655420217175801</c:v>
                </c:pt>
                <c:pt idx="348">
                  <c:v>2.08484599882628</c:v>
                </c:pt>
                <c:pt idx="349">
                  <c:v>3.1366884636884298</c:v>
                </c:pt>
                <c:pt idx="350">
                  <c:v>0.60761805541251601</c:v>
                </c:pt>
                <c:pt idx="351">
                  <c:v>7.8937434681790403E-2</c:v>
                </c:pt>
                <c:pt idx="352">
                  <c:v>3.2285626582326898</c:v>
                </c:pt>
                <c:pt idx="353">
                  <c:v>1.38577004666507</c:v>
                </c:pt>
                <c:pt idx="354">
                  <c:v>2.6718317723575601E-2</c:v>
                </c:pt>
                <c:pt idx="355">
                  <c:v>2.5013331423888099</c:v>
                </c:pt>
                <c:pt idx="356">
                  <c:v>1.6063050605232501</c:v>
                </c:pt>
                <c:pt idx="357">
                  <c:v>1.6585219277963099</c:v>
                </c:pt>
                <c:pt idx="358">
                  <c:v>0.73431919897676401</c:v>
                </c:pt>
                <c:pt idx="359">
                  <c:v>0.86607042185014005</c:v>
                </c:pt>
                <c:pt idx="360">
                  <c:v>0.234696163871048</c:v>
                </c:pt>
                <c:pt idx="361">
                  <c:v>1.0042631774340101</c:v>
                </c:pt>
                <c:pt idx="362">
                  <c:v>1.0054220144393899</c:v>
                </c:pt>
                <c:pt idx="363">
                  <c:v>-7.0361835219354796E-2</c:v>
                </c:pt>
                <c:pt idx="364">
                  <c:v>1.00381159340974</c:v>
                </c:pt>
                <c:pt idx="365">
                  <c:v>0.82321308243268498</c:v>
                </c:pt>
                <c:pt idx="366">
                  <c:v>0.53477342250163995</c:v>
                </c:pt>
                <c:pt idx="367">
                  <c:v>0.29543106594225399</c:v>
                </c:pt>
                <c:pt idx="368">
                  <c:v>2.86136515115719</c:v>
                </c:pt>
                <c:pt idx="369">
                  <c:v>-0.24285942542446101</c:v>
                </c:pt>
                <c:pt idx="370">
                  <c:v>1.9033824965013899</c:v>
                </c:pt>
                <c:pt idx="371">
                  <c:v>0.56046883646975798</c:v>
                </c:pt>
                <c:pt idx="372">
                  <c:v>-7.3192638072036006E-2</c:v>
                </c:pt>
                <c:pt idx="373">
                  <c:v>0.83394024104239695</c:v>
                </c:pt>
                <c:pt idx="374">
                  <c:v>0.36445996262423103</c:v>
                </c:pt>
                <c:pt idx="375">
                  <c:v>1.3510807388430499</c:v>
                </c:pt>
                <c:pt idx="376">
                  <c:v>1.42972018867523</c:v>
                </c:pt>
                <c:pt idx="377">
                  <c:v>0.32629820205868298</c:v>
                </c:pt>
                <c:pt idx="378">
                  <c:v>0.16226037379036401</c:v>
                </c:pt>
                <c:pt idx="379">
                  <c:v>1.0837749310096001</c:v>
                </c:pt>
                <c:pt idx="380">
                  <c:v>3.1349260207769598</c:v>
                </c:pt>
                <c:pt idx="381">
                  <c:v>2.2329871513406001</c:v>
                </c:pt>
                <c:pt idx="382">
                  <c:v>1.0809588162302699</c:v>
                </c:pt>
                <c:pt idx="383">
                  <c:v>1.18389858909755</c:v>
                </c:pt>
                <c:pt idx="384">
                  <c:v>0.44044210474749701</c:v>
                </c:pt>
                <c:pt idx="385">
                  <c:v>1.7735767044692401</c:v>
                </c:pt>
                <c:pt idx="386">
                  <c:v>1.29649797883469</c:v>
                </c:pt>
                <c:pt idx="387">
                  <c:v>1.2359805375933</c:v>
                </c:pt>
                <c:pt idx="388">
                  <c:v>2.5964360698335098</c:v>
                </c:pt>
                <c:pt idx="389">
                  <c:v>1.88213637200683</c:v>
                </c:pt>
                <c:pt idx="390">
                  <c:v>2.9835362230598799</c:v>
                </c:pt>
                <c:pt idx="391">
                  <c:v>1.4742330032759401</c:v>
                </c:pt>
                <c:pt idx="392">
                  <c:v>2.9334249213962802</c:v>
                </c:pt>
                <c:pt idx="393">
                  <c:v>0.34633503234195701</c:v>
                </c:pt>
                <c:pt idx="394">
                  <c:v>2.06985334664195</c:v>
                </c:pt>
                <c:pt idx="395">
                  <c:v>2.24377238566924</c:v>
                </c:pt>
                <c:pt idx="396">
                  <c:v>0.83016403744028</c:v>
                </c:pt>
                <c:pt idx="397">
                  <c:v>0.27305036537008498</c:v>
                </c:pt>
                <c:pt idx="398">
                  <c:v>0.37648262968833202</c:v>
                </c:pt>
                <c:pt idx="399">
                  <c:v>3.9919332927314999</c:v>
                </c:pt>
                <c:pt idx="400">
                  <c:v>2.3383855173515999</c:v>
                </c:pt>
                <c:pt idx="401">
                  <c:v>2.6798823241692999</c:v>
                </c:pt>
                <c:pt idx="402">
                  <c:v>1.7354671324089399</c:v>
                </c:pt>
                <c:pt idx="403">
                  <c:v>1.1469127264571899</c:v>
                </c:pt>
                <c:pt idx="404">
                  <c:v>2.3780899406529401</c:v>
                </c:pt>
                <c:pt idx="405">
                  <c:v>1.8835268150345601</c:v>
                </c:pt>
                <c:pt idx="406">
                  <c:v>1.8344102753142499</c:v>
                </c:pt>
                <c:pt idx="407">
                  <c:v>0.65046657642193595</c:v>
                </c:pt>
                <c:pt idx="408">
                  <c:v>1.4825631775225001</c:v>
                </c:pt>
                <c:pt idx="409">
                  <c:v>0.46233414700600201</c:v>
                </c:pt>
                <c:pt idx="410">
                  <c:v>2.33317372185404</c:v>
                </c:pt>
                <c:pt idx="411">
                  <c:v>0.42259425256416899</c:v>
                </c:pt>
                <c:pt idx="412">
                  <c:v>0.12002424508644099</c:v>
                </c:pt>
                <c:pt idx="413">
                  <c:v>1.9606927420132101</c:v>
                </c:pt>
                <c:pt idx="414">
                  <c:v>1.17849191465047</c:v>
                </c:pt>
                <c:pt idx="415">
                  <c:v>2.1020522379950402</c:v>
                </c:pt>
                <c:pt idx="416">
                  <c:v>0.777284009141326</c:v>
                </c:pt>
                <c:pt idx="417">
                  <c:v>0.71102426631934401</c:v>
                </c:pt>
                <c:pt idx="418">
                  <c:v>0.161999615397726</c:v>
                </c:pt>
                <c:pt idx="419">
                  <c:v>1.7624889840293001</c:v>
                </c:pt>
                <c:pt idx="420">
                  <c:v>2.39474117733397</c:v>
                </c:pt>
                <c:pt idx="421">
                  <c:v>2.4728557416482801</c:v>
                </c:pt>
                <c:pt idx="422">
                  <c:v>0.48452932595867798</c:v>
                </c:pt>
                <c:pt idx="423">
                  <c:v>3.4718365772854902</c:v>
                </c:pt>
                <c:pt idx="424">
                  <c:v>1.33847056475599</c:v>
                </c:pt>
                <c:pt idx="425">
                  <c:v>2.7385652555361002</c:v>
                </c:pt>
                <c:pt idx="426">
                  <c:v>2.3387765666286602</c:v>
                </c:pt>
                <c:pt idx="427">
                  <c:v>1.6141509922675199</c:v>
                </c:pt>
                <c:pt idx="428">
                  <c:v>2.1617982282509001</c:v>
                </c:pt>
                <c:pt idx="429">
                  <c:v>0.77816074779850097</c:v>
                </c:pt>
                <c:pt idx="430">
                  <c:v>0.32158690940679402</c:v>
                </c:pt>
                <c:pt idx="431">
                  <c:v>1.2501585640497499</c:v>
                </c:pt>
                <c:pt idx="432">
                  <c:v>2.0977005089035599</c:v>
                </c:pt>
                <c:pt idx="433">
                  <c:v>4.9818833366771003</c:v>
                </c:pt>
                <c:pt idx="434">
                  <c:v>-0.13360315051522101</c:v>
                </c:pt>
                <c:pt idx="435">
                  <c:v>1.5471821856803201</c:v>
                </c:pt>
                <c:pt idx="436">
                  <c:v>3.4321278981200999E-2</c:v>
                </c:pt>
                <c:pt idx="437">
                  <c:v>0.40001998175265302</c:v>
                </c:pt>
                <c:pt idx="438">
                  <c:v>0.21328680345453599</c:v>
                </c:pt>
                <c:pt idx="439">
                  <c:v>0.978672019657848</c:v>
                </c:pt>
                <c:pt idx="440">
                  <c:v>2.4164199175935499</c:v>
                </c:pt>
                <c:pt idx="441">
                  <c:v>4.5940810593950303</c:v>
                </c:pt>
                <c:pt idx="442">
                  <c:v>4.0799169488127296</c:v>
                </c:pt>
                <c:pt idx="443">
                  <c:v>0.690200639722372</c:v>
                </c:pt>
                <c:pt idx="444">
                  <c:v>5.42566363110389E-2</c:v>
                </c:pt>
                <c:pt idx="445">
                  <c:v>2.6829406290325699</c:v>
                </c:pt>
                <c:pt idx="446">
                  <c:v>1.9460084758292799</c:v>
                </c:pt>
                <c:pt idx="447">
                  <c:v>1.7924147381845501</c:v>
                </c:pt>
                <c:pt idx="448">
                  <c:v>2.31317892907912</c:v>
                </c:pt>
                <c:pt idx="449">
                  <c:v>1.70041038854543</c:v>
                </c:pt>
                <c:pt idx="450">
                  <c:v>2.7741163301813501</c:v>
                </c:pt>
                <c:pt idx="451">
                  <c:v>3.8829416623732298</c:v>
                </c:pt>
                <c:pt idx="452">
                  <c:v>1.04885061972505</c:v>
                </c:pt>
                <c:pt idx="453">
                  <c:v>0.821629470817406</c:v>
                </c:pt>
                <c:pt idx="454">
                  <c:v>1.0823709711949401</c:v>
                </c:pt>
                <c:pt idx="455">
                  <c:v>1.00198114692829</c:v>
                </c:pt>
                <c:pt idx="456">
                  <c:v>0.83428561356988995</c:v>
                </c:pt>
                <c:pt idx="457">
                  <c:v>1.7316337591532101</c:v>
                </c:pt>
                <c:pt idx="458">
                  <c:v>2.6143383161704601</c:v>
                </c:pt>
                <c:pt idx="459">
                  <c:v>4.1769963092670999</c:v>
                </c:pt>
                <c:pt idx="460">
                  <c:v>1.92250718194598</c:v>
                </c:pt>
                <c:pt idx="461">
                  <c:v>1.20076510556764</c:v>
                </c:pt>
                <c:pt idx="462">
                  <c:v>1.99328427941789</c:v>
                </c:pt>
                <c:pt idx="463">
                  <c:v>2.08634472581091</c:v>
                </c:pt>
                <c:pt idx="464">
                  <c:v>1.5797533972116899</c:v>
                </c:pt>
                <c:pt idx="465">
                  <c:v>0.867894531573283</c:v>
                </c:pt>
                <c:pt idx="466">
                  <c:v>1.22266906413021</c:v>
                </c:pt>
                <c:pt idx="467">
                  <c:v>2.2756428226587202</c:v>
                </c:pt>
                <c:pt idx="468">
                  <c:v>0.63206653035445404</c:v>
                </c:pt>
                <c:pt idx="469">
                  <c:v>2.4348094662824602</c:v>
                </c:pt>
                <c:pt idx="470">
                  <c:v>1.6541641142666801</c:v>
                </c:pt>
                <c:pt idx="471">
                  <c:v>1.0573080829636301</c:v>
                </c:pt>
                <c:pt idx="472">
                  <c:v>0.24194358825408499</c:v>
                </c:pt>
                <c:pt idx="473">
                  <c:v>-0.37980407088804302</c:v>
                </c:pt>
                <c:pt idx="474">
                  <c:v>1.58572548567974</c:v>
                </c:pt>
                <c:pt idx="475">
                  <c:v>1.9094221568529099</c:v>
                </c:pt>
                <c:pt idx="476">
                  <c:v>1.32573935205925</c:v>
                </c:pt>
                <c:pt idx="477">
                  <c:v>2.2078330738997201</c:v>
                </c:pt>
                <c:pt idx="478">
                  <c:v>-0.75917252085466602</c:v>
                </c:pt>
                <c:pt idx="479">
                  <c:v>0.46729701237013099</c:v>
                </c:pt>
                <c:pt idx="480">
                  <c:v>0.124294653576484</c:v>
                </c:pt>
                <c:pt idx="481">
                  <c:v>6.9824761424274104</c:v>
                </c:pt>
                <c:pt idx="482">
                  <c:v>3.21764008206465</c:v>
                </c:pt>
                <c:pt idx="483">
                  <c:v>1.05585926934778</c:v>
                </c:pt>
                <c:pt idx="484">
                  <c:v>1.8516611013214901</c:v>
                </c:pt>
                <c:pt idx="485">
                  <c:v>2.2362008655723602</c:v>
                </c:pt>
                <c:pt idx="486">
                  <c:v>2.5179275646954999</c:v>
                </c:pt>
                <c:pt idx="487">
                  <c:v>0.59504700556068402</c:v>
                </c:pt>
                <c:pt idx="488">
                  <c:v>1.9802289159719799</c:v>
                </c:pt>
                <c:pt idx="489">
                  <c:v>3.1869336373137802</c:v>
                </c:pt>
                <c:pt idx="490">
                  <c:v>3.1710884809720699</c:v>
                </c:pt>
                <c:pt idx="491">
                  <c:v>-7.3589106459566497E-2</c:v>
                </c:pt>
                <c:pt idx="492">
                  <c:v>-0.22856391861060499</c:v>
                </c:pt>
                <c:pt idx="493">
                  <c:v>0.17043905982139401</c:v>
                </c:pt>
                <c:pt idx="494">
                  <c:v>4.9757528448922796</c:v>
                </c:pt>
                <c:pt idx="495">
                  <c:v>2.21803262593955</c:v>
                </c:pt>
                <c:pt idx="496">
                  <c:v>-0.44439785305122698</c:v>
                </c:pt>
                <c:pt idx="497">
                  <c:v>1.6452772418723101</c:v>
                </c:pt>
                <c:pt idx="498">
                  <c:v>0.61777679668581098</c:v>
                </c:pt>
                <c:pt idx="499">
                  <c:v>-0.107569048694761</c:v>
                </c:pt>
                <c:pt idx="500">
                  <c:v>-0.12953562142071401</c:v>
                </c:pt>
                <c:pt idx="501">
                  <c:v>1.52983360904692</c:v>
                </c:pt>
                <c:pt idx="502">
                  <c:v>1.08123729098177</c:v>
                </c:pt>
                <c:pt idx="503">
                  <c:v>1.8581888944226199</c:v>
                </c:pt>
                <c:pt idx="504">
                  <c:v>0.42498282772995499</c:v>
                </c:pt>
                <c:pt idx="505">
                  <c:v>0.40467261476795802</c:v>
                </c:pt>
                <c:pt idx="506">
                  <c:v>2.7464772144305298</c:v>
                </c:pt>
                <c:pt idx="507">
                  <c:v>4.42083989135359</c:v>
                </c:pt>
                <c:pt idx="508">
                  <c:v>3.93937250102916</c:v>
                </c:pt>
                <c:pt idx="509">
                  <c:v>0.73587110364264896</c:v>
                </c:pt>
                <c:pt idx="510">
                  <c:v>1.6771777999947499</c:v>
                </c:pt>
                <c:pt idx="511">
                  <c:v>2.7151384035588499</c:v>
                </c:pt>
                <c:pt idx="512">
                  <c:v>2.03061194144993</c:v>
                </c:pt>
                <c:pt idx="513">
                  <c:v>-5.6098442776061998E-2</c:v>
                </c:pt>
                <c:pt idx="514">
                  <c:v>0.372270918515344</c:v>
                </c:pt>
                <c:pt idx="515">
                  <c:v>-3.7848286236114199E-2</c:v>
                </c:pt>
                <c:pt idx="516">
                  <c:v>1.39984592641672</c:v>
                </c:pt>
                <c:pt idx="517">
                  <c:v>1.1117564646959901</c:v>
                </c:pt>
                <c:pt idx="518">
                  <c:v>7.3462995677921699</c:v>
                </c:pt>
                <c:pt idx="519">
                  <c:v>2.8488072829944602</c:v>
                </c:pt>
                <c:pt idx="520">
                  <c:v>6.5966440770339502E-2</c:v>
                </c:pt>
                <c:pt idx="521">
                  <c:v>3.8465931656061398</c:v>
                </c:pt>
                <c:pt idx="522">
                  <c:v>-8.0384337939513897E-2</c:v>
                </c:pt>
                <c:pt idx="523">
                  <c:v>0.435361025725717</c:v>
                </c:pt>
                <c:pt idx="524">
                  <c:v>0.47006013207644498</c:v>
                </c:pt>
                <c:pt idx="525">
                  <c:v>0.161355152465816</c:v>
                </c:pt>
                <c:pt idx="526">
                  <c:v>1.6267210619338199</c:v>
                </c:pt>
                <c:pt idx="527">
                  <c:v>0.76538336442112098</c:v>
                </c:pt>
                <c:pt idx="528">
                  <c:v>-1.9418501810077701E-2</c:v>
                </c:pt>
                <c:pt idx="529">
                  <c:v>5.4984751726293499</c:v>
                </c:pt>
                <c:pt idx="530">
                  <c:v>1.3888334941203</c:v>
                </c:pt>
                <c:pt idx="531">
                  <c:v>6.1969680746992903</c:v>
                </c:pt>
                <c:pt idx="532">
                  <c:v>0.54776569605860004</c:v>
                </c:pt>
                <c:pt idx="533">
                  <c:v>-8.4674416729409396E-2</c:v>
                </c:pt>
                <c:pt idx="534">
                  <c:v>0.76668158597329605</c:v>
                </c:pt>
                <c:pt idx="535">
                  <c:v>3.6090497383495399</c:v>
                </c:pt>
                <c:pt idx="536">
                  <c:v>1.2530270242789201</c:v>
                </c:pt>
                <c:pt idx="537">
                  <c:v>0.94075570311526702</c:v>
                </c:pt>
                <c:pt idx="538">
                  <c:v>1.6950498657722</c:v>
                </c:pt>
                <c:pt idx="539">
                  <c:v>-2.0420667760529702E-2</c:v>
                </c:pt>
                <c:pt idx="540">
                  <c:v>-2.1762652298490601E-2</c:v>
                </c:pt>
                <c:pt idx="541">
                  <c:v>-2.8474826857232301E-2</c:v>
                </c:pt>
                <c:pt idx="542">
                  <c:v>3.9936256346563099</c:v>
                </c:pt>
                <c:pt idx="543">
                  <c:v>5.0381840953165904</c:v>
                </c:pt>
                <c:pt idx="544">
                  <c:v>3.72308767437428</c:v>
                </c:pt>
                <c:pt idx="545">
                  <c:v>-0.40240664042517699</c:v>
                </c:pt>
                <c:pt idx="546">
                  <c:v>0.43975137055755398</c:v>
                </c:pt>
                <c:pt idx="547">
                  <c:v>0.11531164560252601</c:v>
                </c:pt>
                <c:pt idx="548">
                  <c:v>-4.6005531334824303E-2</c:v>
                </c:pt>
                <c:pt idx="549">
                  <c:v>-0.145101493195193</c:v>
                </c:pt>
                <c:pt idx="550">
                  <c:v>3.73183453574979</c:v>
                </c:pt>
                <c:pt idx="551">
                  <c:v>7.6888782679237</c:v>
                </c:pt>
                <c:pt idx="552">
                  <c:v>3.6316223524117399</c:v>
                </c:pt>
                <c:pt idx="553">
                  <c:v>7.1024918577847904</c:v>
                </c:pt>
                <c:pt idx="554">
                  <c:v>4.4634049090752299</c:v>
                </c:pt>
                <c:pt idx="555">
                  <c:v>-9.9899005125970594E-2</c:v>
                </c:pt>
                <c:pt idx="556">
                  <c:v>0.2467367695472</c:v>
                </c:pt>
                <c:pt idx="557">
                  <c:v>1.4327496395556001</c:v>
                </c:pt>
                <c:pt idx="558">
                  <c:v>4.2488639467849696</c:v>
                </c:pt>
                <c:pt idx="559">
                  <c:v>-0.19911073812025201</c:v>
                </c:pt>
                <c:pt idx="560">
                  <c:v>-0.38416336268448997</c:v>
                </c:pt>
                <c:pt idx="561">
                  <c:v>-0.170074690252973</c:v>
                </c:pt>
                <c:pt idx="562">
                  <c:v>3.0012667251461602</c:v>
                </c:pt>
                <c:pt idx="563">
                  <c:v>7.5919806345816001</c:v>
                </c:pt>
                <c:pt idx="564">
                  <c:v>-0.29423326300378899</c:v>
                </c:pt>
                <c:pt idx="565">
                  <c:v>0.70407104466592796</c:v>
                </c:pt>
                <c:pt idx="566">
                  <c:v>-7.6254741013791802E-2</c:v>
                </c:pt>
                <c:pt idx="567">
                  <c:v>0.77087595442764301</c:v>
                </c:pt>
                <c:pt idx="568">
                  <c:v>3.18440588963256</c:v>
                </c:pt>
                <c:pt idx="569">
                  <c:v>2.52864165620896</c:v>
                </c:pt>
                <c:pt idx="570">
                  <c:v>2.3729700056583898</c:v>
                </c:pt>
                <c:pt idx="571">
                  <c:v>0.64434391213304598</c:v>
                </c:pt>
                <c:pt idx="572">
                  <c:v>-7.2268178959737306E-2</c:v>
                </c:pt>
                <c:pt idx="573">
                  <c:v>0.53610066977883797</c:v>
                </c:pt>
                <c:pt idx="574">
                  <c:v>-0.29687555486970701</c:v>
                </c:pt>
                <c:pt idx="575">
                  <c:v>2.09825643974089</c:v>
                </c:pt>
                <c:pt idx="576">
                  <c:v>0.73850935351318603</c:v>
                </c:pt>
                <c:pt idx="577">
                  <c:v>5.1614986168056598E-2</c:v>
                </c:pt>
                <c:pt idx="578">
                  <c:v>-0.125113335081422</c:v>
                </c:pt>
                <c:pt idx="579">
                  <c:v>0.76469556122427995</c:v>
                </c:pt>
                <c:pt idx="580">
                  <c:v>0.67316582771179101</c:v>
                </c:pt>
                <c:pt idx="581">
                  <c:v>3.4745804173100399</c:v>
                </c:pt>
                <c:pt idx="582">
                  <c:v>2.0462574689413802</c:v>
                </c:pt>
                <c:pt idx="583">
                  <c:v>7.8258651536968404</c:v>
                </c:pt>
                <c:pt idx="584">
                  <c:v>3.2561495222503602E-2</c:v>
                </c:pt>
                <c:pt idx="585">
                  <c:v>2.6960856953513699</c:v>
                </c:pt>
                <c:pt idx="586">
                  <c:v>5.5205167017025101</c:v>
                </c:pt>
                <c:pt idx="587">
                  <c:v>-0.16225274996236899</c:v>
                </c:pt>
                <c:pt idx="588">
                  <c:v>0.57323991953439302</c:v>
                </c:pt>
                <c:pt idx="589">
                  <c:v>2.2338151180858001</c:v>
                </c:pt>
                <c:pt idx="590">
                  <c:v>8.0084520537677603E-2</c:v>
                </c:pt>
                <c:pt idx="591">
                  <c:v>2.5618068049158</c:v>
                </c:pt>
                <c:pt idx="592">
                  <c:v>2.2430346843287601</c:v>
                </c:pt>
                <c:pt idx="593">
                  <c:v>8.0778816925722605</c:v>
                </c:pt>
                <c:pt idx="594">
                  <c:v>8.7515981488465897</c:v>
                </c:pt>
                <c:pt idx="595">
                  <c:v>6.50302851469083</c:v>
                </c:pt>
                <c:pt idx="596">
                  <c:v>0.101913473593622</c:v>
                </c:pt>
                <c:pt idx="597">
                  <c:v>4.7495153377416797</c:v>
                </c:pt>
                <c:pt idx="598">
                  <c:v>-0.25235558791691198</c:v>
                </c:pt>
                <c:pt idx="599">
                  <c:v>2.8171765615775</c:v>
                </c:pt>
                <c:pt idx="600">
                  <c:v>3.6141501123414801</c:v>
                </c:pt>
                <c:pt idx="601">
                  <c:v>3.80462713442556</c:v>
                </c:pt>
                <c:pt idx="602">
                  <c:v>-1.3736369669663901E-2</c:v>
                </c:pt>
                <c:pt idx="603">
                  <c:v>0.41310194063349398</c:v>
                </c:pt>
                <c:pt idx="604">
                  <c:v>-5.0287258045339102E-2</c:v>
                </c:pt>
                <c:pt idx="605">
                  <c:v>-0.162816702992058</c:v>
                </c:pt>
                <c:pt idx="606">
                  <c:v>2.0403064303175298</c:v>
                </c:pt>
                <c:pt idx="607">
                  <c:v>9.7404683320283E-2</c:v>
                </c:pt>
                <c:pt idx="608">
                  <c:v>5.0374413467279098</c:v>
                </c:pt>
                <c:pt idx="609">
                  <c:v>1.01662142030076</c:v>
                </c:pt>
                <c:pt idx="610">
                  <c:v>-4.3118579973588901E-2</c:v>
                </c:pt>
                <c:pt idx="611">
                  <c:v>0.56406888204361305</c:v>
                </c:pt>
                <c:pt idx="612">
                  <c:v>1.9837281885823601</c:v>
                </c:pt>
                <c:pt idx="613">
                  <c:v>2.60428630886544</c:v>
                </c:pt>
                <c:pt idx="614">
                  <c:v>-4.1591269453470801E-3</c:v>
                </c:pt>
                <c:pt idx="615">
                  <c:v>4.1681297710452903</c:v>
                </c:pt>
                <c:pt idx="616">
                  <c:v>0.26053575929862699</c:v>
                </c:pt>
                <c:pt idx="617">
                  <c:v>5.3409296926727903</c:v>
                </c:pt>
                <c:pt idx="618">
                  <c:v>4.4435891500774902</c:v>
                </c:pt>
                <c:pt idx="619">
                  <c:v>2.9419151339958098</c:v>
                </c:pt>
                <c:pt idx="620">
                  <c:v>3.2876388066573599</c:v>
                </c:pt>
                <c:pt idx="621">
                  <c:v>2.3022147618467201</c:v>
                </c:pt>
                <c:pt idx="622">
                  <c:v>5.2975216304032404</c:v>
                </c:pt>
                <c:pt idx="623">
                  <c:v>-3.9496654372202802E-2</c:v>
                </c:pt>
                <c:pt idx="624">
                  <c:v>4.4334654478268103</c:v>
                </c:pt>
                <c:pt idx="625">
                  <c:v>4.7592655942253304</c:v>
                </c:pt>
                <c:pt idx="626">
                  <c:v>1.5118558651318099</c:v>
                </c:pt>
                <c:pt idx="627">
                  <c:v>3.0678622634560999</c:v>
                </c:pt>
                <c:pt idx="628">
                  <c:v>0.44105426708649997</c:v>
                </c:pt>
                <c:pt idx="629">
                  <c:v>0.52460738710351196</c:v>
                </c:pt>
                <c:pt idx="630">
                  <c:v>-0.117927482936621</c:v>
                </c:pt>
                <c:pt idx="631">
                  <c:v>2.1716488266898399</c:v>
                </c:pt>
                <c:pt idx="632">
                  <c:v>1.0829772515170399</c:v>
                </c:pt>
                <c:pt idx="633">
                  <c:v>1.6568582968121699</c:v>
                </c:pt>
                <c:pt idx="634">
                  <c:v>5.08987651435723</c:v>
                </c:pt>
                <c:pt idx="635">
                  <c:v>3.2918617648580799</c:v>
                </c:pt>
                <c:pt idx="636">
                  <c:v>8.4366906121278404</c:v>
                </c:pt>
                <c:pt idx="637">
                  <c:v>2.75885654707883</c:v>
                </c:pt>
                <c:pt idx="638">
                  <c:v>4.3801153181483601</c:v>
                </c:pt>
                <c:pt idx="639">
                  <c:v>1.67876701397074</c:v>
                </c:pt>
                <c:pt idx="640">
                  <c:v>9.0663252332615393E-2</c:v>
                </c:pt>
                <c:pt idx="641">
                  <c:v>6.8206272597925704E-3</c:v>
                </c:pt>
                <c:pt idx="642">
                  <c:v>1.5680354639264201E-2</c:v>
                </c:pt>
                <c:pt idx="643">
                  <c:v>0.99010133629438601</c:v>
                </c:pt>
                <c:pt idx="644">
                  <c:v>6.3631173377148897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21-471D-B682-ABAEACED7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77168"/>
        <c:axId val="682170512"/>
      </c:scatterChart>
      <c:valAx>
        <c:axId val="68217716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70512"/>
        <c:crosses val="autoZero"/>
        <c:crossBetween val="midCat"/>
        <c:majorUnit val="1"/>
      </c:valAx>
      <c:valAx>
        <c:axId val="68217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77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433354705621548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2245565586943172"/>
          <c:w val="0.8825717410323709"/>
          <c:h val="0.77014504259476024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grupo_area_graficos!$L$3</c:f>
              <c:strCache>
                <c:ptCount val="1"/>
                <c:pt idx="0">
                  <c:v>var_perc_sim_nota_X_matriculas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grupo_area_graficos!$J$4:$J$648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grupo_area_graficos!$L$4:$L$648</c:f>
              <c:numCache>
                <c:formatCode>General</c:formatCode>
                <c:ptCount val="645"/>
                <c:pt idx="0">
                  <c:v>-2.6063235471365499E-2</c:v>
                </c:pt>
                <c:pt idx="1">
                  <c:v>-0.22450379975547899</c:v>
                </c:pt>
                <c:pt idx="2">
                  <c:v>-6.3373882516144106E-2</c:v>
                </c:pt>
                <c:pt idx="3">
                  <c:v>-2.2792376494503899E-2</c:v>
                </c:pt>
                <c:pt idx="4">
                  <c:v>-0.488165841372595</c:v>
                </c:pt>
                <c:pt idx="5">
                  <c:v>1.7169854087329899E-2</c:v>
                </c:pt>
                <c:pt idx="6">
                  <c:v>9.9868407808633894E-4</c:v>
                </c:pt>
                <c:pt idx="7">
                  <c:v>-2.7461803491835201E-2</c:v>
                </c:pt>
                <c:pt idx="8">
                  <c:v>0.10466052037783</c:v>
                </c:pt>
                <c:pt idx="9">
                  <c:v>3.7446558931156998E-3</c:v>
                </c:pt>
                <c:pt idx="10">
                  <c:v>-0.40791468099683997</c:v>
                </c:pt>
                <c:pt idx="11">
                  <c:v>-0.87065568641992996</c:v>
                </c:pt>
                <c:pt idx="12">
                  <c:v>9.9073396158460992E-3</c:v>
                </c:pt>
                <c:pt idx="13">
                  <c:v>-2.8153957113901298E-2</c:v>
                </c:pt>
                <c:pt idx="14">
                  <c:v>-3.1429790012606198E-3</c:v>
                </c:pt>
                <c:pt idx="15">
                  <c:v>-8.1528020962729E-3</c:v>
                </c:pt>
                <c:pt idx="16">
                  <c:v>-0.44266576822657</c:v>
                </c:pt>
                <c:pt idx="17">
                  <c:v>-0.37487133841630998</c:v>
                </c:pt>
                <c:pt idx="18">
                  <c:v>2.2695897545041199E-2</c:v>
                </c:pt>
                <c:pt idx="19">
                  <c:v>-0.156327319380174</c:v>
                </c:pt>
                <c:pt idx="20">
                  <c:v>-0.16179200444289499</c:v>
                </c:pt>
                <c:pt idx="21">
                  <c:v>-0.35142964112000002</c:v>
                </c:pt>
                <c:pt idx="22">
                  <c:v>-0.137169292820187</c:v>
                </c:pt>
                <c:pt idx="23">
                  <c:v>-5.7770784765330499E-2</c:v>
                </c:pt>
                <c:pt idx="24">
                  <c:v>-0.536753842424746</c:v>
                </c:pt>
                <c:pt idx="25">
                  <c:v>-6.3489716310877506E-2</c:v>
                </c:pt>
                <c:pt idx="26">
                  <c:v>-3.4638194303794501E-2</c:v>
                </c:pt>
                <c:pt idx="27">
                  <c:v>-0.36986243268846197</c:v>
                </c:pt>
                <c:pt idx="28">
                  <c:v>-0.25556945366842898</c:v>
                </c:pt>
                <c:pt idx="29">
                  <c:v>-0.16130262412745799</c:v>
                </c:pt>
                <c:pt idx="30">
                  <c:v>-0.25630909732062701</c:v>
                </c:pt>
                <c:pt idx="31">
                  <c:v>-0.58816667991749005</c:v>
                </c:pt>
                <c:pt idx="32">
                  <c:v>-2.92227369249346E-2</c:v>
                </c:pt>
                <c:pt idx="33">
                  <c:v>1.20355739807506E-2</c:v>
                </c:pt>
                <c:pt idx="34">
                  <c:v>-0.63248528746268395</c:v>
                </c:pt>
                <c:pt idx="35">
                  <c:v>0.36991424220247499</c:v>
                </c:pt>
                <c:pt idx="36">
                  <c:v>-0.49113432887475</c:v>
                </c:pt>
                <c:pt idx="37">
                  <c:v>-7.0133723138681395E-2</c:v>
                </c:pt>
                <c:pt idx="38">
                  <c:v>-0.28679785066455299</c:v>
                </c:pt>
                <c:pt idx="39">
                  <c:v>-0.13248129056971</c:v>
                </c:pt>
                <c:pt idx="40">
                  <c:v>-1.7416267859801202E-2</c:v>
                </c:pt>
                <c:pt idx="41">
                  <c:v>-8.1927102476807401E-2</c:v>
                </c:pt>
                <c:pt idx="42">
                  <c:v>-4.1237882755156399E-2</c:v>
                </c:pt>
                <c:pt idx="43">
                  <c:v>-0.40081990953360203</c:v>
                </c:pt>
                <c:pt idx="44">
                  <c:v>-0.53824994154764205</c:v>
                </c:pt>
                <c:pt idx="45">
                  <c:v>-9.5640837326637501E-2</c:v>
                </c:pt>
                <c:pt idx="46">
                  <c:v>-0.84716035918285904</c:v>
                </c:pt>
                <c:pt idx="47">
                  <c:v>-0.20836879515047099</c:v>
                </c:pt>
                <c:pt idx="48">
                  <c:v>-0.36573336641373799</c:v>
                </c:pt>
                <c:pt idx="49">
                  <c:v>0.45723199052896302</c:v>
                </c:pt>
                <c:pt idx="50">
                  <c:v>9.9826676528341096E-2</c:v>
                </c:pt>
                <c:pt idx="51">
                  <c:v>0.13229571419813499</c:v>
                </c:pt>
                <c:pt idx="52">
                  <c:v>7.9568082930186801E-2</c:v>
                </c:pt>
                <c:pt idx="53">
                  <c:v>3.3118297071780697E-2</c:v>
                </c:pt>
                <c:pt idx="54">
                  <c:v>-0.172645085025522</c:v>
                </c:pt>
                <c:pt idx="55">
                  <c:v>2.31979518017882E-2</c:v>
                </c:pt>
                <c:pt idx="56">
                  <c:v>-0.18019345473071499</c:v>
                </c:pt>
                <c:pt idx="57">
                  <c:v>-3.3446857194417999E-2</c:v>
                </c:pt>
                <c:pt idx="58">
                  <c:v>-0.115287627608452</c:v>
                </c:pt>
                <c:pt idx="59">
                  <c:v>6.9965548213309706E-2</c:v>
                </c:pt>
                <c:pt idx="60">
                  <c:v>-0.13096947493039901</c:v>
                </c:pt>
                <c:pt idx="61">
                  <c:v>-0.15872272164262899</c:v>
                </c:pt>
                <c:pt idx="62">
                  <c:v>8.05157791300916E-2</c:v>
                </c:pt>
                <c:pt idx="63">
                  <c:v>-0.132362499929324</c:v>
                </c:pt>
                <c:pt idx="64">
                  <c:v>-0.62203377565198303</c:v>
                </c:pt>
                <c:pt idx="65">
                  <c:v>0.170112380137941</c:v>
                </c:pt>
                <c:pt idx="66">
                  <c:v>-0.131141523935903</c:v>
                </c:pt>
                <c:pt idx="67">
                  <c:v>-0.29850714098803</c:v>
                </c:pt>
                <c:pt idx="68">
                  <c:v>-0.167587350119971</c:v>
                </c:pt>
                <c:pt idx="69">
                  <c:v>-0.18166608866749601</c:v>
                </c:pt>
                <c:pt idx="70">
                  <c:v>-0.25881336168037999</c:v>
                </c:pt>
                <c:pt idx="71">
                  <c:v>-2.06591977839602E-2</c:v>
                </c:pt>
                <c:pt idx="72">
                  <c:v>0.19221243735677199</c:v>
                </c:pt>
                <c:pt idx="73">
                  <c:v>0.122266476113661</c:v>
                </c:pt>
                <c:pt idx="74">
                  <c:v>-0.18462754218079699</c:v>
                </c:pt>
                <c:pt idx="75">
                  <c:v>-0.72663908841132896</c:v>
                </c:pt>
                <c:pt idx="76">
                  <c:v>6.3291970601431394E-2</c:v>
                </c:pt>
                <c:pt idx="77">
                  <c:v>4.0293983416595902E-2</c:v>
                </c:pt>
                <c:pt idx="78">
                  <c:v>-0.23316321255017899</c:v>
                </c:pt>
                <c:pt idx="79">
                  <c:v>-4.28659235446587E-2</c:v>
                </c:pt>
                <c:pt idx="80">
                  <c:v>-0.45672235161584002</c:v>
                </c:pt>
                <c:pt idx="81">
                  <c:v>-0.36501767140310898</c:v>
                </c:pt>
                <c:pt idx="82">
                  <c:v>-1.4121982367005501E-2</c:v>
                </c:pt>
                <c:pt idx="83">
                  <c:v>-0.403316564177024</c:v>
                </c:pt>
                <c:pt idx="84">
                  <c:v>7.7199636839549602E-3</c:v>
                </c:pt>
                <c:pt idx="85">
                  <c:v>-0.25595842855873502</c:v>
                </c:pt>
                <c:pt idx="86">
                  <c:v>-0.55625509827696695</c:v>
                </c:pt>
                <c:pt idx="87">
                  <c:v>2.60576415047481E-2</c:v>
                </c:pt>
                <c:pt idx="88">
                  <c:v>-0.17537630545723201</c:v>
                </c:pt>
                <c:pt idx="89">
                  <c:v>0.27646619915575299</c:v>
                </c:pt>
                <c:pt idx="90">
                  <c:v>0.18942952762016399</c:v>
                </c:pt>
                <c:pt idx="91">
                  <c:v>9.3656034818581896E-2</c:v>
                </c:pt>
                <c:pt idx="92">
                  <c:v>6.8848041287317405E-2</c:v>
                </c:pt>
                <c:pt idx="93">
                  <c:v>-0.35984747712649201</c:v>
                </c:pt>
                <c:pt idx="94">
                  <c:v>7.68578568426115E-4</c:v>
                </c:pt>
                <c:pt idx="95">
                  <c:v>-2.7671725483394201E-2</c:v>
                </c:pt>
                <c:pt idx="96">
                  <c:v>-0.35269895020230702</c:v>
                </c:pt>
                <c:pt idx="97">
                  <c:v>-0.368447374047493</c:v>
                </c:pt>
                <c:pt idx="98">
                  <c:v>-7.3451531548751397E-3</c:v>
                </c:pt>
                <c:pt idx="99">
                  <c:v>-5.3640731897032903E-2</c:v>
                </c:pt>
                <c:pt idx="100">
                  <c:v>-0.24355684697295199</c:v>
                </c:pt>
                <c:pt idx="101">
                  <c:v>-0.22460191004171401</c:v>
                </c:pt>
                <c:pt idx="102">
                  <c:v>9.4387710315798401E-2</c:v>
                </c:pt>
                <c:pt idx="103">
                  <c:v>0.29024789303808901</c:v>
                </c:pt>
                <c:pt idx="104">
                  <c:v>-3.4445287322402299E-3</c:v>
                </c:pt>
                <c:pt idx="105">
                  <c:v>-0.32822311599684001</c:v>
                </c:pt>
                <c:pt idx="106">
                  <c:v>-6.9952606504990605E-2</c:v>
                </c:pt>
                <c:pt idx="107">
                  <c:v>1.43621845147071E-2</c:v>
                </c:pt>
                <c:pt idx="108">
                  <c:v>-0.24742958268043699</c:v>
                </c:pt>
                <c:pt idx="109">
                  <c:v>-0.55871553191436096</c:v>
                </c:pt>
                <c:pt idx="110">
                  <c:v>8.7954447843367894E-2</c:v>
                </c:pt>
                <c:pt idx="111">
                  <c:v>8.60007117915845E-2</c:v>
                </c:pt>
                <c:pt idx="112">
                  <c:v>-0.42662351653427799</c:v>
                </c:pt>
                <c:pt idx="113">
                  <c:v>-0.100597169887673</c:v>
                </c:pt>
                <c:pt idx="114">
                  <c:v>0.119740195900849</c:v>
                </c:pt>
                <c:pt idx="115">
                  <c:v>-7.5440169985764E-2</c:v>
                </c:pt>
                <c:pt idx="116">
                  <c:v>-0.12532821879585601</c:v>
                </c:pt>
                <c:pt idx="117">
                  <c:v>-0.32200293735964503</c:v>
                </c:pt>
                <c:pt idx="118">
                  <c:v>-0.27171303375656802</c:v>
                </c:pt>
                <c:pt idx="119">
                  <c:v>-0.40888256029525699</c:v>
                </c:pt>
                <c:pt idx="120">
                  <c:v>-0.41594003969198101</c:v>
                </c:pt>
                <c:pt idx="121">
                  <c:v>-0.19792724166553699</c:v>
                </c:pt>
                <c:pt idx="122">
                  <c:v>-1.5498398067601501E-2</c:v>
                </c:pt>
                <c:pt idx="123">
                  <c:v>-0.38848620621553598</c:v>
                </c:pt>
                <c:pt idx="124">
                  <c:v>1.9080717122275302E-2</c:v>
                </c:pt>
                <c:pt idx="125">
                  <c:v>-0.28179893167588699</c:v>
                </c:pt>
                <c:pt idx="126">
                  <c:v>-5.4069358415424297E-2</c:v>
                </c:pt>
                <c:pt idx="127">
                  <c:v>-0.17437022531045199</c:v>
                </c:pt>
                <c:pt idx="128">
                  <c:v>4.6004741840227598E-2</c:v>
                </c:pt>
                <c:pt idx="129">
                  <c:v>-3.9690102573145501E-2</c:v>
                </c:pt>
                <c:pt idx="130">
                  <c:v>-0.19827879622266201</c:v>
                </c:pt>
                <c:pt idx="131">
                  <c:v>-0.25939910853282799</c:v>
                </c:pt>
                <c:pt idx="132">
                  <c:v>-0.37479508626076202</c:v>
                </c:pt>
                <c:pt idx="133">
                  <c:v>-9.0600141297363698E-2</c:v>
                </c:pt>
                <c:pt idx="134">
                  <c:v>3.9732669310866199E-2</c:v>
                </c:pt>
                <c:pt idx="135">
                  <c:v>-0.30609118128235102</c:v>
                </c:pt>
                <c:pt idx="136">
                  <c:v>0.15891665812799999</c:v>
                </c:pt>
                <c:pt idx="137">
                  <c:v>0.27474816226345999</c:v>
                </c:pt>
                <c:pt idx="138">
                  <c:v>-0.15848534095373901</c:v>
                </c:pt>
                <c:pt idx="139">
                  <c:v>-0.52642218406020902</c:v>
                </c:pt>
                <c:pt idx="140">
                  <c:v>-0.172413367044565</c:v>
                </c:pt>
                <c:pt idx="141">
                  <c:v>-7.1679202370908204E-2</c:v>
                </c:pt>
                <c:pt idx="142">
                  <c:v>-0.36260943855387101</c:v>
                </c:pt>
                <c:pt idx="143">
                  <c:v>-6.3615282643927504E-2</c:v>
                </c:pt>
                <c:pt idx="144">
                  <c:v>0.28287105350913599</c:v>
                </c:pt>
                <c:pt idx="145">
                  <c:v>-0.136359120576175</c:v>
                </c:pt>
                <c:pt idx="146">
                  <c:v>-0.236893154292171</c:v>
                </c:pt>
                <c:pt idx="147">
                  <c:v>-0.44502802319423002</c:v>
                </c:pt>
                <c:pt idx="148">
                  <c:v>1.2334716855317399E-2</c:v>
                </c:pt>
                <c:pt idx="149">
                  <c:v>9.1708996000445603E-2</c:v>
                </c:pt>
                <c:pt idx="150">
                  <c:v>-0.120103308815854</c:v>
                </c:pt>
                <c:pt idx="151">
                  <c:v>-0.55887009950316502</c:v>
                </c:pt>
                <c:pt idx="152">
                  <c:v>9.27165490844894E-3</c:v>
                </c:pt>
                <c:pt idx="153">
                  <c:v>-0.50056560555598495</c:v>
                </c:pt>
                <c:pt idx="154">
                  <c:v>4.6313181055117801E-2</c:v>
                </c:pt>
                <c:pt idx="155">
                  <c:v>-0.117896582435667</c:v>
                </c:pt>
                <c:pt idx="156">
                  <c:v>-7.5174721427541003E-2</c:v>
                </c:pt>
                <c:pt idx="157">
                  <c:v>-0.23489418139016999</c:v>
                </c:pt>
                <c:pt idx="158">
                  <c:v>-0.30747564729454202</c:v>
                </c:pt>
                <c:pt idx="159">
                  <c:v>-0.15709000984795601</c:v>
                </c:pt>
                <c:pt idx="160">
                  <c:v>3.17673079943456E-2</c:v>
                </c:pt>
                <c:pt idx="161">
                  <c:v>-0.33822486227063397</c:v>
                </c:pt>
                <c:pt idx="162">
                  <c:v>2.1199307048496301E-2</c:v>
                </c:pt>
                <c:pt idx="163">
                  <c:v>-0.56698727912777902</c:v>
                </c:pt>
                <c:pt idx="164">
                  <c:v>-0.115613935598339</c:v>
                </c:pt>
                <c:pt idx="165">
                  <c:v>5.2959099263027699E-2</c:v>
                </c:pt>
                <c:pt idx="166">
                  <c:v>-0.25144949617513801</c:v>
                </c:pt>
                <c:pt idx="167">
                  <c:v>-0.36249187143573902</c:v>
                </c:pt>
                <c:pt idx="168">
                  <c:v>-5.1683045978131503E-2</c:v>
                </c:pt>
                <c:pt idx="169">
                  <c:v>-0.2730012551564</c:v>
                </c:pt>
                <c:pt idx="170">
                  <c:v>-1.40872483802308E-2</c:v>
                </c:pt>
                <c:pt idx="171">
                  <c:v>-2.83337193493798E-2</c:v>
                </c:pt>
                <c:pt idx="172">
                  <c:v>-0.31430160101958499</c:v>
                </c:pt>
                <c:pt idx="173">
                  <c:v>-0.29961227434233301</c:v>
                </c:pt>
                <c:pt idx="174">
                  <c:v>-0.19001061521892099</c:v>
                </c:pt>
                <c:pt idx="175">
                  <c:v>-0.25255520375762303</c:v>
                </c:pt>
                <c:pt idx="176">
                  <c:v>-0.22379992463349799</c:v>
                </c:pt>
                <c:pt idx="177">
                  <c:v>-0.22051103633717301</c:v>
                </c:pt>
                <c:pt idx="178">
                  <c:v>-0.29428878739512798</c:v>
                </c:pt>
                <c:pt idx="179">
                  <c:v>-0.28561100094520903</c:v>
                </c:pt>
                <c:pt idx="180">
                  <c:v>-9.7368094252820697E-2</c:v>
                </c:pt>
                <c:pt idx="181">
                  <c:v>-0.154866107334445</c:v>
                </c:pt>
                <c:pt idx="182">
                  <c:v>-0.11406679240479101</c:v>
                </c:pt>
                <c:pt idx="183">
                  <c:v>-3.8294923113368802E-2</c:v>
                </c:pt>
                <c:pt idx="184">
                  <c:v>-1.36254462583117E-2</c:v>
                </c:pt>
                <c:pt idx="185">
                  <c:v>-0.52767386521853199</c:v>
                </c:pt>
                <c:pt idx="186">
                  <c:v>-0.177421290367829</c:v>
                </c:pt>
                <c:pt idx="187">
                  <c:v>-0.202546516481307</c:v>
                </c:pt>
                <c:pt idx="188">
                  <c:v>5.5412825310781899E-2</c:v>
                </c:pt>
                <c:pt idx="189">
                  <c:v>0.175148730126405</c:v>
                </c:pt>
                <c:pt idx="190">
                  <c:v>4.04769412607821E-2</c:v>
                </c:pt>
                <c:pt idx="191">
                  <c:v>-0.14530061550287399</c:v>
                </c:pt>
                <c:pt idx="192">
                  <c:v>-0.303469971101411</c:v>
                </c:pt>
                <c:pt idx="193">
                  <c:v>5.0619837315521603E-2</c:v>
                </c:pt>
                <c:pt idx="194">
                  <c:v>8.9044604639834699E-2</c:v>
                </c:pt>
                <c:pt idx="195">
                  <c:v>8.8158799203709406E-2</c:v>
                </c:pt>
                <c:pt idx="196">
                  <c:v>-3.2627326528176501E-2</c:v>
                </c:pt>
                <c:pt idx="197">
                  <c:v>-0.43104833237413698</c:v>
                </c:pt>
                <c:pt idx="198">
                  <c:v>0.32748365509202398</c:v>
                </c:pt>
                <c:pt idx="199">
                  <c:v>7.5404931335665198E-2</c:v>
                </c:pt>
                <c:pt idx="200">
                  <c:v>-3.5142693505811E-2</c:v>
                </c:pt>
                <c:pt idx="201">
                  <c:v>-7.8251809707208894E-2</c:v>
                </c:pt>
                <c:pt idx="202">
                  <c:v>-0.57857045973714505</c:v>
                </c:pt>
                <c:pt idx="203">
                  <c:v>-0.19787282058904199</c:v>
                </c:pt>
                <c:pt idx="204">
                  <c:v>5.6226990808767502E-2</c:v>
                </c:pt>
                <c:pt idx="205">
                  <c:v>-3.1001987216433501E-2</c:v>
                </c:pt>
                <c:pt idx="206">
                  <c:v>-1.01306370100818E-2</c:v>
                </c:pt>
                <c:pt idx="207">
                  <c:v>-7.4186852339331893E-2</c:v>
                </c:pt>
                <c:pt idx="208">
                  <c:v>-0.208780408097827</c:v>
                </c:pt>
                <c:pt idx="209">
                  <c:v>-9.5492866135106894E-2</c:v>
                </c:pt>
                <c:pt idx="210">
                  <c:v>-6.1417046498232999E-2</c:v>
                </c:pt>
                <c:pt idx="211">
                  <c:v>-0.14817473638037701</c:v>
                </c:pt>
                <c:pt idx="212">
                  <c:v>-0.13934163111066</c:v>
                </c:pt>
                <c:pt idx="213">
                  <c:v>-0.21355400918176201</c:v>
                </c:pt>
                <c:pt idx="214">
                  <c:v>-0.152940135230163</c:v>
                </c:pt>
                <c:pt idx="215">
                  <c:v>-0.100247416371541</c:v>
                </c:pt>
                <c:pt idx="216">
                  <c:v>-0.199321237090685</c:v>
                </c:pt>
                <c:pt idx="217">
                  <c:v>1.7417649284761701E-2</c:v>
                </c:pt>
                <c:pt idx="218">
                  <c:v>-0.25489761838177899</c:v>
                </c:pt>
                <c:pt idx="219">
                  <c:v>-0.55487188487304295</c:v>
                </c:pt>
                <c:pt idx="220">
                  <c:v>-3.5598347733540703E-2</c:v>
                </c:pt>
                <c:pt idx="221">
                  <c:v>-9.9592109980036203E-2</c:v>
                </c:pt>
                <c:pt idx="222">
                  <c:v>-0.14139141247217701</c:v>
                </c:pt>
                <c:pt idx="223">
                  <c:v>-0.49657392376802101</c:v>
                </c:pt>
                <c:pt idx="224">
                  <c:v>6.4696461849519799E-2</c:v>
                </c:pt>
                <c:pt idx="225">
                  <c:v>-0.13134640641250001</c:v>
                </c:pt>
                <c:pt idx="226">
                  <c:v>-1.5024174751414401E-2</c:v>
                </c:pt>
                <c:pt idx="227">
                  <c:v>5.7268582018723202E-2</c:v>
                </c:pt>
                <c:pt idx="228">
                  <c:v>7.0942016011034698E-2</c:v>
                </c:pt>
                <c:pt idx="229">
                  <c:v>-0.46543417242551399</c:v>
                </c:pt>
                <c:pt idx="230">
                  <c:v>-0.34036729791687798</c:v>
                </c:pt>
                <c:pt idx="231">
                  <c:v>-0.21280342798608301</c:v>
                </c:pt>
                <c:pt idx="232">
                  <c:v>8.9430729633274503E-2</c:v>
                </c:pt>
                <c:pt idx="233">
                  <c:v>-0.40513608548714097</c:v>
                </c:pt>
                <c:pt idx="234">
                  <c:v>-1.71825668660298E-2</c:v>
                </c:pt>
                <c:pt idx="235">
                  <c:v>-0.217398250103566</c:v>
                </c:pt>
                <c:pt idx="236">
                  <c:v>0.136439571348317</c:v>
                </c:pt>
                <c:pt idx="237">
                  <c:v>-0.32249180218381701</c:v>
                </c:pt>
                <c:pt idx="238">
                  <c:v>0.12619819062996501</c:v>
                </c:pt>
                <c:pt idx="239">
                  <c:v>7.0262956801685497E-2</c:v>
                </c:pt>
                <c:pt idx="240">
                  <c:v>2.27041508259106E-2</c:v>
                </c:pt>
                <c:pt idx="241">
                  <c:v>-0.73619582788757698</c:v>
                </c:pt>
                <c:pt idx="242">
                  <c:v>1.3182809722218801E-2</c:v>
                </c:pt>
                <c:pt idx="243">
                  <c:v>0.12510918745814101</c:v>
                </c:pt>
                <c:pt idx="244">
                  <c:v>-7.4228539504777799E-2</c:v>
                </c:pt>
                <c:pt idx="245">
                  <c:v>-0.15481209710788099</c:v>
                </c:pt>
                <c:pt idx="246">
                  <c:v>0.18257698336082001</c:v>
                </c:pt>
                <c:pt idx="247">
                  <c:v>-0.57846355965375096</c:v>
                </c:pt>
                <c:pt idx="248">
                  <c:v>0.15725659661424399</c:v>
                </c:pt>
                <c:pt idx="249">
                  <c:v>0.112473493044822</c:v>
                </c:pt>
                <c:pt idx="250">
                  <c:v>8.1411687462342897E-2</c:v>
                </c:pt>
                <c:pt idx="251">
                  <c:v>-0.19204365130891601</c:v>
                </c:pt>
                <c:pt idx="252">
                  <c:v>-0.16529197415977401</c:v>
                </c:pt>
                <c:pt idx="253">
                  <c:v>-5.4960700316379903E-2</c:v>
                </c:pt>
                <c:pt idx="254">
                  <c:v>3.6887114879045897E-2</c:v>
                </c:pt>
                <c:pt idx="255">
                  <c:v>0.18976593214090001</c:v>
                </c:pt>
                <c:pt idx="256">
                  <c:v>-4.9412739594346299E-2</c:v>
                </c:pt>
                <c:pt idx="257">
                  <c:v>5.8152361189202299E-2</c:v>
                </c:pt>
                <c:pt idx="258">
                  <c:v>-0.412567170708589</c:v>
                </c:pt>
                <c:pt idx="259">
                  <c:v>-0.47220689873133098</c:v>
                </c:pt>
                <c:pt idx="260">
                  <c:v>-0.38855148964917102</c:v>
                </c:pt>
                <c:pt idx="261">
                  <c:v>-0.286832127908483</c:v>
                </c:pt>
                <c:pt idx="262">
                  <c:v>-0.39944689295434799</c:v>
                </c:pt>
                <c:pt idx="263">
                  <c:v>0.119978477981717</c:v>
                </c:pt>
                <c:pt idx="264">
                  <c:v>-0.57503263070325905</c:v>
                </c:pt>
                <c:pt idx="265">
                  <c:v>-0.50309500450040601</c:v>
                </c:pt>
                <c:pt idx="266">
                  <c:v>-0.68995846465496402</c:v>
                </c:pt>
                <c:pt idx="267">
                  <c:v>-0.29497294754895398</c:v>
                </c:pt>
                <c:pt idx="268">
                  <c:v>-0.19569933919369401</c:v>
                </c:pt>
                <c:pt idx="269">
                  <c:v>-9.1254081113979299E-2</c:v>
                </c:pt>
                <c:pt idx="270">
                  <c:v>0.13103876223261801</c:v>
                </c:pt>
                <c:pt idx="271">
                  <c:v>9.2724935556116796E-3</c:v>
                </c:pt>
                <c:pt idx="272">
                  <c:v>4.0430746439218998E-2</c:v>
                </c:pt>
                <c:pt idx="273">
                  <c:v>-0.17399036662699499</c:v>
                </c:pt>
                <c:pt idx="274">
                  <c:v>-0.382999381342776</c:v>
                </c:pt>
                <c:pt idx="275">
                  <c:v>5.0475110978448201E-2</c:v>
                </c:pt>
                <c:pt idx="276">
                  <c:v>-0.37369509776043902</c:v>
                </c:pt>
                <c:pt idx="277">
                  <c:v>-0.56357493853187202</c:v>
                </c:pt>
                <c:pt idx="278">
                  <c:v>6.2790227900416995E-2</c:v>
                </c:pt>
                <c:pt idx="279">
                  <c:v>0.127526395899143</c:v>
                </c:pt>
                <c:pt idx="280">
                  <c:v>0.13454959308301001</c:v>
                </c:pt>
                <c:pt idx="281">
                  <c:v>-0.29828382332053199</c:v>
                </c:pt>
                <c:pt idx="282">
                  <c:v>-0.53348036535850896</c:v>
                </c:pt>
                <c:pt idx="283">
                  <c:v>-0.38610030427296599</c:v>
                </c:pt>
                <c:pt idx="284">
                  <c:v>3.9718132457456597E-2</c:v>
                </c:pt>
                <c:pt idx="285">
                  <c:v>-4.9471615646223599E-2</c:v>
                </c:pt>
                <c:pt idx="286">
                  <c:v>-2.6690074825639998E-2</c:v>
                </c:pt>
                <c:pt idx="287">
                  <c:v>-7.3091067392096901E-3</c:v>
                </c:pt>
                <c:pt idx="288">
                  <c:v>-7.5280124275073204E-2</c:v>
                </c:pt>
                <c:pt idx="289">
                  <c:v>-0.54506612069006599</c:v>
                </c:pt>
                <c:pt idx="290">
                  <c:v>-0.35112163179017097</c:v>
                </c:pt>
                <c:pt idx="291">
                  <c:v>-0.37471999513403398</c:v>
                </c:pt>
                <c:pt idx="292">
                  <c:v>-0.225431985142068</c:v>
                </c:pt>
                <c:pt idx="293">
                  <c:v>-7.7510579590392495E-2</c:v>
                </c:pt>
                <c:pt idx="294">
                  <c:v>0.108671908417746</c:v>
                </c:pt>
                <c:pt idx="295">
                  <c:v>8.0134953562847999E-2</c:v>
                </c:pt>
                <c:pt idx="296">
                  <c:v>7.4294061337372902E-2</c:v>
                </c:pt>
                <c:pt idx="297">
                  <c:v>-0.224258852870133</c:v>
                </c:pt>
                <c:pt idx="298">
                  <c:v>-0.30817981704241798</c:v>
                </c:pt>
                <c:pt idx="299">
                  <c:v>0.12820797222796301</c:v>
                </c:pt>
                <c:pt idx="300">
                  <c:v>0.118849177439595</c:v>
                </c:pt>
                <c:pt idx="301">
                  <c:v>-0.31440206132217302</c:v>
                </c:pt>
                <c:pt idx="302">
                  <c:v>0.15798628500133699</c:v>
                </c:pt>
                <c:pt idx="303">
                  <c:v>-0.42092718979940702</c:v>
                </c:pt>
                <c:pt idx="304">
                  <c:v>-0.234909641829842</c:v>
                </c:pt>
                <c:pt idx="305">
                  <c:v>-0.36454830648140901</c:v>
                </c:pt>
                <c:pt idx="306">
                  <c:v>-0.49003373752655799</c:v>
                </c:pt>
                <c:pt idx="307">
                  <c:v>0.104250840507286</c:v>
                </c:pt>
                <c:pt idx="308">
                  <c:v>0.162306068916965</c:v>
                </c:pt>
                <c:pt idx="309">
                  <c:v>-0.20220583919093901</c:v>
                </c:pt>
                <c:pt idx="310">
                  <c:v>-0.38257953197062999</c:v>
                </c:pt>
                <c:pt idx="311">
                  <c:v>7.9999938794968903E-2</c:v>
                </c:pt>
                <c:pt idx="312">
                  <c:v>-0.30499555591139099</c:v>
                </c:pt>
                <c:pt idx="313">
                  <c:v>-0.46364039130340701</c:v>
                </c:pt>
                <c:pt idx="314">
                  <c:v>-0.36696695611131003</c:v>
                </c:pt>
                <c:pt idx="315">
                  <c:v>0.120517844731295</c:v>
                </c:pt>
                <c:pt idx="316">
                  <c:v>-0.28651870319900802</c:v>
                </c:pt>
                <c:pt idx="317">
                  <c:v>2.3519630133571699E-2</c:v>
                </c:pt>
                <c:pt idx="318">
                  <c:v>-0.10286159451817201</c:v>
                </c:pt>
                <c:pt idx="319">
                  <c:v>-0.449696251618809</c:v>
                </c:pt>
                <c:pt idx="320">
                  <c:v>0.129928887532787</c:v>
                </c:pt>
                <c:pt idx="321">
                  <c:v>-0.18200607013769901</c:v>
                </c:pt>
                <c:pt idx="322">
                  <c:v>-0.30121392129694802</c:v>
                </c:pt>
                <c:pt idx="323">
                  <c:v>-0.39294330467320698</c:v>
                </c:pt>
                <c:pt idx="324">
                  <c:v>-0.55053092698179895</c:v>
                </c:pt>
                <c:pt idx="325">
                  <c:v>-0.15635556883787299</c:v>
                </c:pt>
                <c:pt idx="326">
                  <c:v>-0.241326417500447</c:v>
                </c:pt>
                <c:pt idx="327">
                  <c:v>-0.176434662100418</c:v>
                </c:pt>
                <c:pt idx="328">
                  <c:v>-0.20070858870306199</c:v>
                </c:pt>
                <c:pt idx="329">
                  <c:v>-5.2620773171378303E-2</c:v>
                </c:pt>
                <c:pt idx="330">
                  <c:v>3.2529196884888097E-2</c:v>
                </c:pt>
                <c:pt idx="331">
                  <c:v>-6.8586121943680106E-2</c:v>
                </c:pt>
                <c:pt idx="332">
                  <c:v>0.17281732182461801</c:v>
                </c:pt>
                <c:pt idx="333">
                  <c:v>-0.27388266932801902</c:v>
                </c:pt>
                <c:pt idx="334">
                  <c:v>-5.8138123350109497E-2</c:v>
                </c:pt>
                <c:pt idx="335">
                  <c:v>-0.18439074315750101</c:v>
                </c:pt>
                <c:pt idx="336">
                  <c:v>-0.48653878152686503</c:v>
                </c:pt>
                <c:pt idx="337">
                  <c:v>-0.48674481339011599</c:v>
                </c:pt>
                <c:pt idx="338">
                  <c:v>0.24775502657950799</c:v>
                </c:pt>
                <c:pt idx="339">
                  <c:v>-0.255276020318146</c:v>
                </c:pt>
                <c:pt idx="340">
                  <c:v>-0.12900018103790001</c:v>
                </c:pt>
                <c:pt idx="341">
                  <c:v>-0.37210232840379298</c:v>
                </c:pt>
                <c:pt idx="342">
                  <c:v>-0.36619673588900398</c:v>
                </c:pt>
                <c:pt idx="343">
                  <c:v>-0.35518873530156803</c:v>
                </c:pt>
                <c:pt idx="344">
                  <c:v>8.1034593761497298E-2</c:v>
                </c:pt>
                <c:pt idx="345">
                  <c:v>-0.52890239831477803</c:v>
                </c:pt>
                <c:pt idx="346">
                  <c:v>-0.14947660600757801</c:v>
                </c:pt>
                <c:pt idx="347">
                  <c:v>-0.30642602543945002</c:v>
                </c:pt>
                <c:pt idx="348">
                  <c:v>-0.18622262397860501</c:v>
                </c:pt>
                <c:pt idx="349">
                  <c:v>-0.37015407390659799</c:v>
                </c:pt>
                <c:pt idx="350">
                  <c:v>-4.2492568883365299E-2</c:v>
                </c:pt>
                <c:pt idx="351">
                  <c:v>-0.36648032983307999</c:v>
                </c:pt>
                <c:pt idx="352">
                  <c:v>-0.55687044848260303</c:v>
                </c:pt>
                <c:pt idx="353">
                  <c:v>-0.261925119365849</c:v>
                </c:pt>
                <c:pt idx="354">
                  <c:v>-0.42091719770536401</c:v>
                </c:pt>
                <c:pt idx="355">
                  <c:v>-0.47782543243818398</c:v>
                </c:pt>
                <c:pt idx="356">
                  <c:v>-0.69154287355388</c:v>
                </c:pt>
                <c:pt idx="357">
                  <c:v>-0.386488007206999</c:v>
                </c:pt>
                <c:pt idx="358">
                  <c:v>-0.36350788725640898</c:v>
                </c:pt>
                <c:pt idx="359">
                  <c:v>-0.17087686141272901</c:v>
                </c:pt>
                <c:pt idx="360">
                  <c:v>0.145217271894683</c:v>
                </c:pt>
                <c:pt idx="361">
                  <c:v>-9.8534417179866801E-2</c:v>
                </c:pt>
                <c:pt idx="362">
                  <c:v>-0.25931290343709101</c:v>
                </c:pt>
                <c:pt idx="363">
                  <c:v>0.27417190718323198</c:v>
                </c:pt>
                <c:pt idx="364">
                  <c:v>-0.13901047608185199</c:v>
                </c:pt>
                <c:pt idx="365">
                  <c:v>0.22873771599227599</c:v>
                </c:pt>
                <c:pt idx="366">
                  <c:v>-0.59026087870289901</c:v>
                </c:pt>
                <c:pt idx="367">
                  <c:v>-6.2237557329039198E-2</c:v>
                </c:pt>
                <c:pt idx="368">
                  <c:v>-6.5036326668655206E-2</c:v>
                </c:pt>
                <c:pt idx="369">
                  <c:v>-0.105013922139015</c:v>
                </c:pt>
                <c:pt idx="370">
                  <c:v>-0.21862913796084599</c:v>
                </c:pt>
                <c:pt idx="371">
                  <c:v>-0.31587433464484699</c:v>
                </c:pt>
                <c:pt idx="372">
                  <c:v>8.2404615580388106E-3</c:v>
                </c:pt>
                <c:pt idx="373">
                  <c:v>-0.221648917627565</c:v>
                </c:pt>
                <c:pt idx="374">
                  <c:v>-0.369220018543855</c:v>
                </c:pt>
                <c:pt idx="375">
                  <c:v>-0.307676480257358</c:v>
                </c:pt>
                <c:pt idx="376">
                  <c:v>-0.13869263385177599</c:v>
                </c:pt>
                <c:pt idx="377">
                  <c:v>-3.04893113484298E-2</c:v>
                </c:pt>
                <c:pt idx="378">
                  <c:v>-0.67430473785019396</c:v>
                </c:pt>
                <c:pt idx="379">
                  <c:v>-0.25329783372542802</c:v>
                </c:pt>
                <c:pt idx="380">
                  <c:v>8.3559720315756106E-2</c:v>
                </c:pt>
                <c:pt idx="381">
                  <c:v>-0.26716292407987802</c:v>
                </c:pt>
                <c:pt idx="382">
                  <c:v>-0.17832082824259499</c:v>
                </c:pt>
                <c:pt idx="383">
                  <c:v>-0.103003908153664</c:v>
                </c:pt>
                <c:pt idx="384">
                  <c:v>0.24867705277834401</c:v>
                </c:pt>
                <c:pt idx="385">
                  <c:v>-0.178966837651755</c:v>
                </c:pt>
                <c:pt idx="386">
                  <c:v>-0.53301664205659705</c:v>
                </c:pt>
                <c:pt idx="387">
                  <c:v>-0.50029662496687799</c:v>
                </c:pt>
                <c:pt idx="388">
                  <c:v>-0.23930076841185899</c:v>
                </c:pt>
                <c:pt idx="389">
                  <c:v>-0.49393968635582503</c:v>
                </c:pt>
                <c:pt idx="390">
                  <c:v>-0.44763497478248399</c:v>
                </c:pt>
                <c:pt idx="391">
                  <c:v>-0.30987751732312102</c:v>
                </c:pt>
                <c:pt idx="392">
                  <c:v>-0.65262667033947597</c:v>
                </c:pt>
                <c:pt idx="393">
                  <c:v>0.30720338889027798</c:v>
                </c:pt>
                <c:pt idx="394">
                  <c:v>-0.133991595868582</c:v>
                </c:pt>
                <c:pt idx="395">
                  <c:v>-0.64568266159270205</c:v>
                </c:pt>
                <c:pt idx="396">
                  <c:v>-0.36276354705874098</c:v>
                </c:pt>
                <c:pt idx="397">
                  <c:v>3.9305399232391599E-3</c:v>
                </c:pt>
                <c:pt idx="398">
                  <c:v>2.736757447559E-2</c:v>
                </c:pt>
                <c:pt idx="399">
                  <c:v>-9.3317187641225197E-3</c:v>
                </c:pt>
                <c:pt idx="400">
                  <c:v>-0.317090273004139</c:v>
                </c:pt>
                <c:pt idx="401">
                  <c:v>-4.8000980261942404E-3</c:v>
                </c:pt>
                <c:pt idx="402">
                  <c:v>-0.26351345204384802</c:v>
                </c:pt>
                <c:pt idx="403">
                  <c:v>0.245395189410026</c:v>
                </c:pt>
                <c:pt idx="404">
                  <c:v>-0.55869328550471997</c:v>
                </c:pt>
                <c:pt idx="405">
                  <c:v>-0.232929773899614</c:v>
                </c:pt>
                <c:pt idx="406">
                  <c:v>1.59478861497203E-2</c:v>
                </c:pt>
                <c:pt idx="407">
                  <c:v>4.9853325474543797E-2</c:v>
                </c:pt>
                <c:pt idx="408">
                  <c:v>0.132333366047478</c:v>
                </c:pt>
                <c:pt idx="409">
                  <c:v>-0.13037798404496501</c:v>
                </c:pt>
                <c:pt idx="410">
                  <c:v>9.1694825519151604E-2</c:v>
                </c:pt>
                <c:pt idx="411">
                  <c:v>0.131808418754121</c:v>
                </c:pt>
                <c:pt idx="412">
                  <c:v>0.22033615913632801</c:v>
                </c:pt>
                <c:pt idx="413">
                  <c:v>-0.45670880158191302</c:v>
                </c:pt>
                <c:pt idx="414">
                  <c:v>-0.19444452708712701</c:v>
                </c:pt>
                <c:pt idx="415">
                  <c:v>-9.0469775119705595E-2</c:v>
                </c:pt>
                <c:pt idx="416">
                  <c:v>-7.7698721751305794E-2</c:v>
                </c:pt>
                <c:pt idx="417">
                  <c:v>8.0654888277354606E-2</c:v>
                </c:pt>
                <c:pt idx="418">
                  <c:v>0.34267443469728298</c:v>
                </c:pt>
                <c:pt idx="419">
                  <c:v>-0.65836947187230899</c:v>
                </c:pt>
                <c:pt idx="420">
                  <c:v>-0.22713350569778901</c:v>
                </c:pt>
                <c:pt idx="421">
                  <c:v>-0.20208456807616099</c:v>
                </c:pt>
                <c:pt idx="422">
                  <c:v>-0.76308049535774003</c:v>
                </c:pt>
                <c:pt idx="423">
                  <c:v>-0.433289426424456</c:v>
                </c:pt>
                <c:pt idx="424">
                  <c:v>-0.41230318511976299</c:v>
                </c:pt>
                <c:pt idx="425">
                  <c:v>-0.37066738148439798</c:v>
                </c:pt>
                <c:pt idx="426">
                  <c:v>-0.30236493093222899</c:v>
                </c:pt>
                <c:pt idx="427">
                  <c:v>-0.27420185593997698</c:v>
                </c:pt>
                <c:pt idx="428">
                  <c:v>-0.171984935476684</c:v>
                </c:pt>
                <c:pt idx="429">
                  <c:v>-2.143775043776E-2</c:v>
                </c:pt>
                <c:pt idx="430">
                  <c:v>6.8224465291171502E-2</c:v>
                </c:pt>
                <c:pt idx="431">
                  <c:v>-0.100972760149974</c:v>
                </c:pt>
                <c:pt idx="432">
                  <c:v>-0.45397607428342901</c:v>
                </c:pt>
                <c:pt idx="433">
                  <c:v>-0.49150439044991601</c:v>
                </c:pt>
                <c:pt idx="434">
                  <c:v>0.19863666665183499</c:v>
                </c:pt>
                <c:pt idx="435">
                  <c:v>-0.31976436394116198</c:v>
                </c:pt>
                <c:pt idx="436">
                  <c:v>5.83755994758723E-2</c:v>
                </c:pt>
                <c:pt idx="437">
                  <c:v>-0.24328010081537499</c:v>
                </c:pt>
                <c:pt idx="438">
                  <c:v>7.5084404948782699E-2</c:v>
                </c:pt>
                <c:pt idx="439">
                  <c:v>-0.231569183691575</c:v>
                </c:pt>
                <c:pt idx="440">
                  <c:v>-0.414947851728388</c:v>
                </c:pt>
                <c:pt idx="441">
                  <c:v>-0.123502361261421</c:v>
                </c:pt>
                <c:pt idx="442">
                  <c:v>-0.275717238465081</c:v>
                </c:pt>
                <c:pt idx="443">
                  <c:v>8.1205702835930593E-2</c:v>
                </c:pt>
                <c:pt idx="444">
                  <c:v>8.0921768219491097E-2</c:v>
                </c:pt>
                <c:pt idx="445">
                  <c:v>-0.58669537271080996</c:v>
                </c:pt>
                <c:pt idx="446">
                  <c:v>-8.9819333610425697E-2</c:v>
                </c:pt>
                <c:pt idx="447">
                  <c:v>-0.13016875203361</c:v>
                </c:pt>
                <c:pt idx="448">
                  <c:v>-0.503974698268149</c:v>
                </c:pt>
                <c:pt idx="449">
                  <c:v>-9.5209723154102296E-2</c:v>
                </c:pt>
                <c:pt idx="450">
                  <c:v>-0.57109329415419496</c:v>
                </c:pt>
                <c:pt idx="451">
                  <c:v>-0.23696742157720799</c:v>
                </c:pt>
                <c:pt idx="452">
                  <c:v>1.41349294363397E-2</c:v>
                </c:pt>
                <c:pt idx="453">
                  <c:v>-0.29910304761192003</c:v>
                </c:pt>
                <c:pt idx="454">
                  <c:v>-0.25771813463284698</c:v>
                </c:pt>
                <c:pt idx="455">
                  <c:v>-0.572836098382137</c:v>
                </c:pt>
                <c:pt idx="456">
                  <c:v>-4.3171849283365801E-2</c:v>
                </c:pt>
                <c:pt idx="457">
                  <c:v>-0.51978726197352998</c:v>
                </c:pt>
                <c:pt idx="458">
                  <c:v>-0.38950972746740897</c:v>
                </c:pt>
                <c:pt idx="459">
                  <c:v>-0.44830398401677501</c:v>
                </c:pt>
                <c:pt idx="460">
                  <c:v>-7.6051010616695794E-2</c:v>
                </c:pt>
                <c:pt idx="461">
                  <c:v>-0.16398559808417601</c:v>
                </c:pt>
                <c:pt idx="462">
                  <c:v>-0.316613992068637</c:v>
                </c:pt>
                <c:pt idx="463">
                  <c:v>-0.48376405769563402</c:v>
                </c:pt>
                <c:pt idx="464">
                  <c:v>-9.8533323631225606E-2</c:v>
                </c:pt>
                <c:pt idx="465">
                  <c:v>-0.100908553858038</c:v>
                </c:pt>
                <c:pt idx="466">
                  <c:v>-0.141136730571815</c:v>
                </c:pt>
                <c:pt idx="467">
                  <c:v>-0.13810600707036499</c:v>
                </c:pt>
                <c:pt idx="468">
                  <c:v>-0.27328216453879001</c:v>
                </c:pt>
                <c:pt idx="469">
                  <c:v>-0.412771287587758</c:v>
                </c:pt>
                <c:pt idx="470">
                  <c:v>-0.47043351404457401</c:v>
                </c:pt>
                <c:pt idx="471">
                  <c:v>-0.25806009139262798</c:v>
                </c:pt>
                <c:pt idx="472">
                  <c:v>-2.7210211583251199E-2</c:v>
                </c:pt>
                <c:pt idx="473">
                  <c:v>0.119647302791324</c:v>
                </c:pt>
                <c:pt idx="474">
                  <c:v>-0.27685150629760302</c:v>
                </c:pt>
                <c:pt idx="475">
                  <c:v>-0.34232159463168399</c:v>
                </c:pt>
                <c:pt idx="476">
                  <c:v>-0.22842746984932699</c:v>
                </c:pt>
                <c:pt idx="477">
                  <c:v>-0.238029875247321</c:v>
                </c:pt>
                <c:pt idx="478">
                  <c:v>-0.75917252085466602</c:v>
                </c:pt>
                <c:pt idx="479">
                  <c:v>-0.149070756749202</c:v>
                </c:pt>
                <c:pt idx="480">
                  <c:v>5.2099317731935796E-3</c:v>
                </c:pt>
                <c:pt idx="481">
                  <c:v>-0.46490822937658099</c:v>
                </c:pt>
                <c:pt idx="482">
                  <c:v>-0.32916496049031402</c:v>
                </c:pt>
                <c:pt idx="483">
                  <c:v>-0.16472865047991</c:v>
                </c:pt>
                <c:pt idx="484">
                  <c:v>-0.58359795312779195</c:v>
                </c:pt>
                <c:pt idx="485">
                  <c:v>-0.23715271753251399</c:v>
                </c:pt>
                <c:pt idx="486">
                  <c:v>-0.48521108782376898</c:v>
                </c:pt>
                <c:pt idx="487">
                  <c:v>-4.9723616505752601E-3</c:v>
                </c:pt>
                <c:pt idx="488">
                  <c:v>-0.224916764199487</c:v>
                </c:pt>
                <c:pt idx="489">
                  <c:v>-0.42390973847933799</c:v>
                </c:pt>
                <c:pt idx="490">
                  <c:v>-0.50379471548478705</c:v>
                </c:pt>
                <c:pt idx="491">
                  <c:v>-4.2640285752237701E-3</c:v>
                </c:pt>
                <c:pt idx="492">
                  <c:v>4.2815075784736298E-2</c:v>
                </c:pt>
                <c:pt idx="493">
                  <c:v>-4.0146394775893997E-2</c:v>
                </c:pt>
                <c:pt idx="494">
                  <c:v>-0.48087191489967201</c:v>
                </c:pt>
                <c:pt idx="495">
                  <c:v>0.192417594203974</c:v>
                </c:pt>
                <c:pt idx="496">
                  <c:v>-0.139367200251969</c:v>
                </c:pt>
                <c:pt idx="497">
                  <c:v>-0.120168453669304</c:v>
                </c:pt>
                <c:pt idx="498">
                  <c:v>2.4445497388505901E-2</c:v>
                </c:pt>
                <c:pt idx="499">
                  <c:v>4.54824933553808E-2</c:v>
                </c:pt>
                <c:pt idx="500">
                  <c:v>0.12221311003622599</c:v>
                </c:pt>
                <c:pt idx="501">
                  <c:v>-4.2361009273897299E-2</c:v>
                </c:pt>
                <c:pt idx="502">
                  <c:v>-0.44985538330115699</c:v>
                </c:pt>
                <c:pt idx="503">
                  <c:v>-0.132516694372353</c:v>
                </c:pt>
                <c:pt idx="504">
                  <c:v>-0.78989625793822105</c:v>
                </c:pt>
                <c:pt idx="505">
                  <c:v>0.13134774657881099</c:v>
                </c:pt>
                <c:pt idx="506">
                  <c:v>-0.32944514298765099</c:v>
                </c:pt>
                <c:pt idx="507">
                  <c:v>-0.48489710808979702</c:v>
                </c:pt>
                <c:pt idx="508">
                  <c:v>-0.48772728417361899</c:v>
                </c:pt>
                <c:pt idx="509">
                  <c:v>-0.26770646993539698</c:v>
                </c:pt>
                <c:pt idx="510">
                  <c:v>-0.24999636086437599</c:v>
                </c:pt>
                <c:pt idx="511">
                  <c:v>-0.554097142368149</c:v>
                </c:pt>
                <c:pt idx="512">
                  <c:v>0.118454069735194</c:v>
                </c:pt>
                <c:pt idx="513">
                  <c:v>9.4172690354258695E-3</c:v>
                </c:pt>
                <c:pt idx="514">
                  <c:v>-0.237685822516775</c:v>
                </c:pt>
                <c:pt idx="515">
                  <c:v>0.18812499683979</c:v>
                </c:pt>
                <c:pt idx="516">
                  <c:v>-0.29250787189026201</c:v>
                </c:pt>
                <c:pt idx="517">
                  <c:v>-4.4333138045145097E-2</c:v>
                </c:pt>
                <c:pt idx="518">
                  <c:v>-0.103292365734694</c:v>
                </c:pt>
                <c:pt idx="519">
                  <c:v>-0.370467693250216</c:v>
                </c:pt>
                <c:pt idx="520">
                  <c:v>-5.5168862758738703E-2</c:v>
                </c:pt>
                <c:pt idx="521">
                  <c:v>-0.40601171197031599</c:v>
                </c:pt>
                <c:pt idx="522">
                  <c:v>0.11422263459764</c:v>
                </c:pt>
                <c:pt idx="523">
                  <c:v>0.18989527066790801</c:v>
                </c:pt>
                <c:pt idx="524">
                  <c:v>0.16435512497197</c:v>
                </c:pt>
                <c:pt idx="525">
                  <c:v>2.1496959738272401E-2</c:v>
                </c:pt>
                <c:pt idx="526">
                  <c:v>-5.5785852355686602E-2</c:v>
                </c:pt>
                <c:pt idx="527">
                  <c:v>1.7211916498416101E-2</c:v>
                </c:pt>
                <c:pt idx="528">
                  <c:v>7.5724767958166406E-2</c:v>
                </c:pt>
                <c:pt idx="529">
                  <c:v>-0.58353235228503397</c:v>
                </c:pt>
                <c:pt idx="530">
                  <c:v>0.15364970766916</c:v>
                </c:pt>
                <c:pt idx="531">
                  <c:v>-0.61949969122439896</c:v>
                </c:pt>
                <c:pt idx="532">
                  <c:v>0.28742455936991101</c:v>
                </c:pt>
                <c:pt idx="533">
                  <c:v>4.2677868142959402E-2</c:v>
                </c:pt>
                <c:pt idx="534">
                  <c:v>0.20248338570858301</c:v>
                </c:pt>
                <c:pt idx="535">
                  <c:v>-0.104579319065945</c:v>
                </c:pt>
                <c:pt idx="536">
                  <c:v>-0.47724916101773301</c:v>
                </c:pt>
                <c:pt idx="537">
                  <c:v>-0.18943953013380899</c:v>
                </c:pt>
                <c:pt idx="538">
                  <c:v>-0.161112836808429</c:v>
                </c:pt>
                <c:pt idx="539">
                  <c:v>0.12119279253795499</c:v>
                </c:pt>
                <c:pt idx="540">
                  <c:v>5.8148038444221497E-3</c:v>
                </c:pt>
                <c:pt idx="541">
                  <c:v>0.13812289651072601</c:v>
                </c:pt>
                <c:pt idx="542">
                  <c:v>-7.5483197612092601E-2</c:v>
                </c:pt>
                <c:pt idx="543">
                  <c:v>-0.36478718500436602</c:v>
                </c:pt>
                <c:pt idx="544">
                  <c:v>-9.7661777417755502E-2</c:v>
                </c:pt>
                <c:pt idx="545">
                  <c:v>8.87281810076153E-2</c:v>
                </c:pt>
                <c:pt idx="546">
                  <c:v>0.250440844888003</c:v>
                </c:pt>
                <c:pt idx="547">
                  <c:v>1.6064175898579398E-2</c:v>
                </c:pt>
                <c:pt idx="548">
                  <c:v>-9.1007546059169494E-3</c:v>
                </c:pt>
                <c:pt idx="549">
                  <c:v>0.187292956883787</c:v>
                </c:pt>
                <c:pt idx="550">
                  <c:v>-0.42396530602205201</c:v>
                </c:pt>
                <c:pt idx="551">
                  <c:v>-0.35853132166248702</c:v>
                </c:pt>
                <c:pt idx="552">
                  <c:v>0.37508481245273401</c:v>
                </c:pt>
                <c:pt idx="553">
                  <c:v>-0.19314119671347399</c:v>
                </c:pt>
                <c:pt idx="554">
                  <c:v>-0.46533747831169098</c:v>
                </c:pt>
                <c:pt idx="555">
                  <c:v>0.12978336157694201</c:v>
                </c:pt>
                <c:pt idx="556">
                  <c:v>-0.113878388404817</c:v>
                </c:pt>
                <c:pt idx="557">
                  <c:v>3.1121275290894201E-2</c:v>
                </c:pt>
                <c:pt idx="558">
                  <c:v>-0.56707686451098205</c:v>
                </c:pt>
                <c:pt idx="559">
                  <c:v>0.30946915873849001</c:v>
                </c:pt>
                <c:pt idx="560">
                  <c:v>0.380635462705326</c:v>
                </c:pt>
                <c:pt idx="561">
                  <c:v>0.18112752657839801</c:v>
                </c:pt>
                <c:pt idx="562">
                  <c:v>-0.45582021294501701</c:v>
                </c:pt>
                <c:pt idx="563">
                  <c:v>-0.42618178651613198</c:v>
                </c:pt>
                <c:pt idx="564">
                  <c:v>0.13334128449800001</c:v>
                </c:pt>
                <c:pt idx="565">
                  <c:v>4.60056914616973E-2</c:v>
                </c:pt>
                <c:pt idx="566">
                  <c:v>0.13994280201417</c:v>
                </c:pt>
                <c:pt idx="567">
                  <c:v>-0.123356446948066</c:v>
                </c:pt>
                <c:pt idx="568">
                  <c:v>-0.496374408876958</c:v>
                </c:pt>
                <c:pt idx="569">
                  <c:v>-0.34437705971328803</c:v>
                </c:pt>
                <c:pt idx="570">
                  <c:v>-0.23457198391029199</c:v>
                </c:pt>
                <c:pt idx="571">
                  <c:v>0.15278538452061</c:v>
                </c:pt>
                <c:pt idx="572">
                  <c:v>9.0665704153089596E-2</c:v>
                </c:pt>
                <c:pt idx="573">
                  <c:v>-7.7650349604746705E-2</c:v>
                </c:pt>
                <c:pt idx="574">
                  <c:v>8.0722334575103999E-2</c:v>
                </c:pt>
                <c:pt idx="575">
                  <c:v>-0.24071081251747101</c:v>
                </c:pt>
                <c:pt idx="576">
                  <c:v>-0.16269584047563901</c:v>
                </c:pt>
                <c:pt idx="577">
                  <c:v>4.77281730472933E-2</c:v>
                </c:pt>
                <c:pt idx="578">
                  <c:v>-3.3713867462386402E-2</c:v>
                </c:pt>
                <c:pt idx="579">
                  <c:v>-0.37222232067995698</c:v>
                </c:pt>
                <c:pt idx="580">
                  <c:v>-0.64202500893933701</c:v>
                </c:pt>
                <c:pt idx="581">
                  <c:v>-0.26164032398022302</c:v>
                </c:pt>
                <c:pt idx="582">
                  <c:v>-0.14822650734251899</c:v>
                </c:pt>
                <c:pt idx="583">
                  <c:v>-0.39275892179163202</c:v>
                </c:pt>
                <c:pt idx="584">
                  <c:v>2.5777095137838602E-2</c:v>
                </c:pt>
                <c:pt idx="585">
                  <c:v>-0.14796359999512501</c:v>
                </c:pt>
                <c:pt idx="586">
                  <c:v>-0.55443928947551102</c:v>
                </c:pt>
                <c:pt idx="587">
                  <c:v>-6.9772490493234696E-2</c:v>
                </c:pt>
                <c:pt idx="588">
                  <c:v>-0.46029665358583499</c:v>
                </c:pt>
                <c:pt idx="589">
                  <c:v>-0.27688484806911401</c:v>
                </c:pt>
                <c:pt idx="590">
                  <c:v>0.31899535124088702</c:v>
                </c:pt>
                <c:pt idx="591">
                  <c:v>-0.21618258292384901</c:v>
                </c:pt>
                <c:pt idx="592">
                  <c:v>-0.33501217138370698</c:v>
                </c:pt>
                <c:pt idx="593">
                  <c:v>-0.55945813084051899</c:v>
                </c:pt>
                <c:pt idx="594">
                  <c:v>-0.522095001934193</c:v>
                </c:pt>
                <c:pt idx="595">
                  <c:v>-0.34440280101903398</c:v>
                </c:pt>
                <c:pt idx="596">
                  <c:v>6.6412309946673395E-2</c:v>
                </c:pt>
                <c:pt idx="597">
                  <c:v>-0.130436610725713</c:v>
                </c:pt>
                <c:pt idx="598">
                  <c:v>3.3900474907964703E-2</c:v>
                </c:pt>
                <c:pt idx="599">
                  <c:v>0.14271532317129901</c:v>
                </c:pt>
                <c:pt idx="600">
                  <c:v>-0.30680244893525899</c:v>
                </c:pt>
                <c:pt idx="601">
                  <c:v>-0.43268274058511402</c:v>
                </c:pt>
                <c:pt idx="602">
                  <c:v>-2.7927502384981501E-3</c:v>
                </c:pt>
                <c:pt idx="603">
                  <c:v>0.203766644398365</c:v>
                </c:pt>
                <c:pt idx="604">
                  <c:v>-0.36035503451841899</c:v>
                </c:pt>
                <c:pt idx="605">
                  <c:v>0.24439619508567401</c:v>
                </c:pt>
                <c:pt idx="606">
                  <c:v>-0.21923797818728399</c:v>
                </c:pt>
                <c:pt idx="607">
                  <c:v>-0.41724923678845699</c:v>
                </c:pt>
                <c:pt idx="608">
                  <c:v>-0.72838814692482401</c:v>
                </c:pt>
                <c:pt idx="609">
                  <c:v>-2.3871308245421701E-2</c:v>
                </c:pt>
                <c:pt idx="610">
                  <c:v>0.177166808825378</c:v>
                </c:pt>
                <c:pt idx="611">
                  <c:v>0.25523383620278001</c:v>
                </c:pt>
                <c:pt idx="612">
                  <c:v>5.8709522674001799E-2</c:v>
                </c:pt>
                <c:pt idx="613">
                  <c:v>1.1933739651250001E-2</c:v>
                </c:pt>
                <c:pt idx="614">
                  <c:v>0.15947017171182201</c:v>
                </c:pt>
                <c:pt idx="615">
                  <c:v>-4.42090095903762E-2</c:v>
                </c:pt>
                <c:pt idx="616">
                  <c:v>7.2248159576842302E-2</c:v>
                </c:pt>
                <c:pt idx="617">
                  <c:v>-0.59859552444368702</c:v>
                </c:pt>
                <c:pt idx="618">
                  <c:v>-0.63462752959174695</c:v>
                </c:pt>
                <c:pt idx="619">
                  <c:v>-5.7451935541511998E-2</c:v>
                </c:pt>
                <c:pt idx="620">
                  <c:v>-0.12674238863088799</c:v>
                </c:pt>
                <c:pt idx="621">
                  <c:v>-0.63741979923470204</c:v>
                </c:pt>
                <c:pt idx="622">
                  <c:v>-0.234192901495964</c:v>
                </c:pt>
                <c:pt idx="623">
                  <c:v>1.7874466458402599E-2</c:v>
                </c:pt>
                <c:pt idx="624">
                  <c:v>-0.45306254884507202</c:v>
                </c:pt>
                <c:pt idx="625">
                  <c:v>-0.40972598499289498</c:v>
                </c:pt>
                <c:pt idx="626">
                  <c:v>-0.647355988954879</c:v>
                </c:pt>
                <c:pt idx="627">
                  <c:v>-0.53604611379237099</c:v>
                </c:pt>
                <c:pt idx="628">
                  <c:v>0.35053294359488602</c:v>
                </c:pt>
                <c:pt idx="629">
                  <c:v>-7.3923181096560597E-2</c:v>
                </c:pt>
                <c:pt idx="630">
                  <c:v>0.249257600892755</c:v>
                </c:pt>
                <c:pt idx="631">
                  <c:v>5.89331792610596E-2</c:v>
                </c:pt>
                <c:pt idx="632">
                  <c:v>-0.41589662593126597</c:v>
                </c:pt>
                <c:pt idx="633">
                  <c:v>-0.35556171990435997</c:v>
                </c:pt>
                <c:pt idx="634">
                  <c:v>-0.43660995253220902</c:v>
                </c:pt>
                <c:pt idx="635">
                  <c:v>-0.71821200058972601</c:v>
                </c:pt>
                <c:pt idx="636">
                  <c:v>-0.41485000443296299</c:v>
                </c:pt>
                <c:pt idx="637">
                  <c:v>-0.35101168897547003</c:v>
                </c:pt>
                <c:pt idx="638">
                  <c:v>-0.48182443312120898</c:v>
                </c:pt>
                <c:pt idx="639">
                  <c:v>-0.27760014070365502</c:v>
                </c:pt>
                <c:pt idx="640">
                  <c:v>7.2079762868884997E-2</c:v>
                </c:pt>
                <c:pt idx="641">
                  <c:v>0.24264596022436</c:v>
                </c:pt>
                <c:pt idx="642">
                  <c:v>1.9951622525345901E-2</c:v>
                </c:pt>
                <c:pt idx="643">
                  <c:v>-2.0934178616992701E-2</c:v>
                </c:pt>
                <c:pt idx="644">
                  <c:v>-0.57643609058054401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E6-450C-8884-45FE84F8E5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66448"/>
        <c:axId val="682460624"/>
      </c:scatterChart>
      <c:valAx>
        <c:axId val="68246644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0624"/>
        <c:crosses val="autoZero"/>
        <c:crossBetween val="midCat"/>
        <c:majorUnit val="1"/>
      </c:valAx>
      <c:valAx>
        <c:axId val="682460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6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</a:rPr>
              <a:t>IDEB </a:t>
            </a:r>
            <a:r>
              <a:rPr lang="en-US" sz="1200" b="1" i="0" baseline="0" dirty="0" err="1">
                <a:effectLst/>
              </a:rPr>
              <a:t>Ponderado</a:t>
            </a:r>
            <a:r>
              <a:rPr lang="en-US" sz="1200" b="1" i="0" baseline="0" dirty="0">
                <a:effectLst/>
              </a:rPr>
              <a:t> </a:t>
            </a:r>
            <a:r>
              <a:rPr lang="en-US" sz="1200" b="1" i="0" baseline="0" dirty="0" smtClean="0">
                <a:effectLst/>
              </a:rPr>
              <a:t>log(Nº </a:t>
            </a:r>
            <a:r>
              <a:rPr lang="en-US" sz="1200" b="1" i="0" baseline="0" dirty="0">
                <a:effectLst/>
              </a:rPr>
              <a:t>de </a:t>
            </a:r>
            <a:r>
              <a:rPr lang="en-US" sz="1200" b="1" i="0" baseline="0" dirty="0" err="1" smtClean="0">
                <a:effectLst/>
              </a:rPr>
              <a:t>Matrículas</a:t>
            </a:r>
            <a:r>
              <a:rPr lang="en-US" sz="1200" b="1" i="0" baseline="0" dirty="0" smtClean="0">
                <a:effectLst/>
              </a:rPr>
              <a:t>) -  </a:t>
            </a:r>
            <a:r>
              <a:rPr lang="en-US" sz="1200" b="1" i="0" baseline="0" dirty="0">
                <a:effectLst/>
              </a:rPr>
              <a:t>(Var. %) </a:t>
            </a:r>
            <a:endParaRPr lang="en-US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134958088171550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3794446834455085"/>
          <c:w val="0.90154396325459318"/>
          <c:h val="0.75928580679212598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grupo_area_graficos!$M$3</c:f>
              <c:strCache>
                <c:ptCount val="1"/>
                <c:pt idx="0">
                  <c:v>var_perc_sim_nota_X_log_matriculas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grupo_area_graficos!$J$4:$J$648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grupo_area_graficos!$M$4:$M$648</c:f>
              <c:numCache>
                <c:formatCode>General</c:formatCode>
                <c:ptCount val="645"/>
                <c:pt idx="0">
                  <c:v>4.1808328283170298E-2</c:v>
                </c:pt>
                <c:pt idx="1">
                  <c:v>0.39093720702290702</c:v>
                </c:pt>
                <c:pt idx="2">
                  <c:v>2.8058315266247202E-2</c:v>
                </c:pt>
                <c:pt idx="3">
                  <c:v>0.34704920384869198</c:v>
                </c:pt>
                <c:pt idx="4">
                  <c:v>0.16491141009641599</c:v>
                </c:pt>
                <c:pt idx="5">
                  <c:v>0.44187730661992503</c:v>
                </c:pt>
                <c:pt idx="6">
                  <c:v>-0.14647435924322999</c:v>
                </c:pt>
                <c:pt idx="7">
                  <c:v>-0.134990428458896</c:v>
                </c:pt>
                <c:pt idx="8">
                  <c:v>-3.9352639834444798E-4</c:v>
                </c:pt>
                <c:pt idx="9">
                  <c:v>-5.9264995637868398E-2</c:v>
                </c:pt>
                <c:pt idx="10">
                  <c:v>0.61143281499362501</c:v>
                </c:pt>
                <c:pt idx="11">
                  <c:v>-0.58964260229864396</c:v>
                </c:pt>
                <c:pt idx="12">
                  <c:v>-8.1038113647128304E-2</c:v>
                </c:pt>
                <c:pt idx="13">
                  <c:v>7.1073945872889899E-2</c:v>
                </c:pt>
                <c:pt idx="14">
                  <c:v>-0.19496682229929599</c:v>
                </c:pt>
                <c:pt idx="15">
                  <c:v>1.90695709179497E-2</c:v>
                </c:pt>
                <c:pt idx="16">
                  <c:v>-0.29132666816019398</c:v>
                </c:pt>
                <c:pt idx="17">
                  <c:v>0.20659242051413701</c:v>
                </c:pt>
                <c:pt idx="18">
                  <c:v>-8.6681794332052003E-2</c:v>
                </c:pt>
                <c:pt idx="19">
                  <c:v>0.24822786692636001</c:v>
                </c:pt>
                <c:pt idx="20">
                  <c:v>0.23861111250670999</c:v>
                </c:pt>
                <c:pt idx="21">
                  <c:v>-2.7312169528120399E-2</c:v>
                </c:pt>
                <c:pt idx="22">
                  <c:v>0.222170136371663</c:v>
                </c:pt>
                <c:pt idx="23">
                  <c:v>-0.189849892118752</c:v>
                </c:pt>
                <c:pt idx="24">
                  <c:v>0.29326552486685797</c:v>
                </c:pt>
                <c:pt idx="25">
                  <c:v>0.21229462502996099</c:v>
                </c:pt>
                <c:pt idx="26">
                  <c:v>0.102190361836115</c:v>
                </c:pt>
                <c:pt idx="27">
                  <c:v>0.415858120293642</c:v>
                </c:pt>
                <c:pt idx="28">
                  <c:v>-6.8269664982668801E-2</c:v>
                </c:pt>
                <c:pt idx="29">
                  <c:v>8.4646539345625299E-2</c:v>
                </c:pt>
                <c:pt idx="30">
                  <c:v>0.35852130669704402</c:v>
                </c:pt>
                <c:pt idx="31">
                  <c:v>-0.16813184555795299</c:v>
                </c:pt>
                <c:pt idx="32">
                  <c:v>0.223620387741788</c:v>
                </c:pt>
                <c:pt idx="33">
                  <c:v>0.497375930173035</c:v>
                </c:pt>
                <c:pt idx="34">
                  <c:v>-0.159321509878631</c:v>
                </c:pt>
                <c:pt idx="35">
                  <c:v>-0.12018966381049501</c:v>
                </c:pt>
                <c:pt idx="36">
                  <c:v>1.19474054533674E-2</c:v>
                </c:pt>
                <c:pt idx="37">
                  <c:v>4.5886708865840703E-2</c:v>
                </c:pt>
                <c:pt idx="38">
                  <c:v>0.38478312118275398</c:v>
                </c:pt>
                <c:pt idx="39">
                  <c:v>0.25238804388548902</c:v>
                </c:pt>
                <c:pt idx="40">
                  <c:v>-8.0328305019087207E-2</c:v>
                </c:pt>
                <c:pt idx="41">
                  <c:v>5.9810249281084301E-3</c:v>
                </c:pt>
                <c:pt idx="42">
                  <c:v>-0.123958903924227</c:v>
                </c:pt>
                <c:pt idx="43">
                  <c:v>0.29973907281690099</c:v>
                </c:pt>
                <c:pt idx="44">
                  <c:v>-0.26217628270517701</c:v>
                </c:pt>
                <c:pt idx="45">
                  <c:v>0.131333088834442</c:v>
                </c:pt>
                <c:pt idx="46">
                  <c:v>0.18420299917428801</c:v>
                </c:pt>
                <c:pt idx="47">
                  <c:v>0.204720694200136</c:v>
                </c:pt>
                <c:pt idx="48">
                  <c:v>-0.155077527035337</c:v>
                </c:pt>
                <c:pt idx="49">
                  <c:v>8.8890811885389397E-3</c:v>
                </c:pt>
                <c:pt idx="50">
                  <c:v>-0.104719443578872</c:v>
                </c:pt>
                <c:pt idx="51">
                  <c:v>-3.3830365474070402E-2</c:v>
                </c:pt>
                <c:pt idx="52">
                  <c:v>0.45664850803150597</c:v>
                </c:pt>
                <c:pt idx="53">
                  <c:v>0.188000639138306</c:v>
                </c:pt>
                <c:pt idx="54">
                  <c:v>0.357761975578759</c:v>
                </c:pt>
                <c:pt idx="55">
                  <c:v>-8.9517130847064294E-2</c:v>
                </c:pt>
                <c:pt idx="56">
                  <c:v>5.5728816079726101E-2</c:v>
                </c:pt>
                <c:pt idx="57">
                  <c:v>1.805021294297E-2</c:v>
                </c:pt>
                <c:pt idx="58">
                  <c:v>0.76990620950361299</c:v>
                </c:pt>
                <c:pt idx="59">
                  <c:v>-5.6361757698869398E-2</c:v>
                </c:pt>
                <c:pt idx="60">
                  <c:v>7.2161377203242894E-2</c:v>
                </c:pt>
                <c:pt idx="61">
                  <c:v>0.79874020405186297</c:v>
                </c:pt>
                <c:pt idx="62">
                  <c:v>0.100793838978882</c:v>
                </c:pt>
                <c:pt idx="63">
                  <c:v>-2.2850293905873401E-2</c:v>
                </c:pt>
                <c:pt idx="64">
                  <c:v>0.57865274810376999</c:v>
                </c:pt>
                <c:pt idx="65">
                  <c:v>-8.7782699247639401E-2</c:v>
                </c:pt>
                <c:pt idx="66">
                  <c:v>0.41601077123042002</c:v>
                </c:pt>
                <c:pt idx="67">
                  <c:v>-9.5260358804509906E-2</c:v>
                </c:pt>
                <c:pt idx="68">
                  <c:v>0.512824150697062</c:v>
                </c:pt>
                <c:pt idx="69">
                  <c:v>0.38947108848333001</c:v>
                </c:pt>
                <c:pt idx="70">
                  <c:v>0.229865933454002</c:v>
                </c:pt>
                <c:pt idx="71">
                  <c:v>3.9243088357098499E-2</c:v>
                </c:pt>
                <c:pt idx="72">
                  <c:v>-0.150746578565228</c:v>
                </c:pt>
                <c:pt idx="73">
                  <c:v>-2.21389449000019E-2</c:v>
                </c:pt>
                <c:pt idx="74">
                  <c:v>-7.0284737402699998E-2</c:v>
                </c:pt>
                <c:pt idx="75">
                  <c:v>0.35874107592096799</c:v>
                </c:pt>
                <c:pt idx="76">
                  <c:v>0.36190002289234502</c:v>
                </c:pt>
                <c:pt idx="77">
                  <c:v>0.13548573836174599</c:v>
                </c:pt>
                <c:pt idx="78">
                  <c:v>0.364496834797983</c:v>
                </c:pt>
                <c:pt idx="79">
                  <c:v>0.156150085418503</c:v>
                </c:pt>
                <c:pt idx="80">
                  <c:v>9.1726654228275195E-2</c:v>
                </c:pt>
                <c:pt idx="81">
                  <c:v>-7.4414509207014298E-2</c:v>
                </c:pt>
                <c:pt idx="82">
                  <c:v>0.56073027191283997</c:v>
                </c:pt>
                <c:pt idx="83">
                  <c:v>0.23665534074160899</c:v>
                </c:pt>
                <c:pt idx="84">
                  <c:v>0.13894674101184301</c:v>
                </c:pt>
                <c:pt idx="85">
                  <c:v>2.617451838159E-2</c:v>
                </c:pt>
                <c:pt idx="86">
                  <c:v>0.52727235999225597</c:v>
                </c:pt>
                <c:pt idx="87">
                  <c:v>0.14604008972660701</c:v>
                </c:pt>
                <c:pt idx="88">
                  <c:v>0.39849221013018299</c:v>
                </c:pt>
                <c:pt idx="89">
                  <c:v>0.390242473936046</c:v>
                </c:pt>
                <c:pt idx="90">
                  <c:v>0.68812884819789999</c:v>
                </c:pt>
                <c:pt idx="91">
                  <c:v>-2.39184918262677E-2</c:v>
                </c:pt>
                <c:pt idx="92">
                  <c:v>-0.10832193284939499</c:v>
                </c:pt>
                <c:pt idx="93">
                  <c:v>1.5895100481171098E-2</c:v>
                </c:pt>
                <c:pt idx="94">
                  <c:v>4.9206912679337203E-2</c:v>
                </c:pt>
                <c:pt idx="95">
                  <c:v>0.47509550471073703</c:v>
                </c:pt>
                <c:pt idx="96">
                  <c:v>0.39667749925206502</c:v>
                </c:pt>
                <c:pt idx="97">
                  <c:v>-0.18899326624549101</c:v>
                </c:pt>
                <c:pt idx="98">
                  <c:v>0.67474531241392</c:v>
                </c:pt>
                <c:pt idx="99">
                  <c:v>8.9268634927471502E-2</c:v>
                </c:pt>
                <c:pt idx="100">
                  <c:v>0.17251290409470599</c:v>
                </c:pt>
                <c:pt idx="101">
                  <c:v>-2.9046304433027002E-2</c:v>
                </c:pt>
                <c:pt idx="102">
                  <c:v>0.136404008317249</c:v>
                </c:pt>
                <c:pt idx="103">
                  <c:v>1.46191274186076</c:v>
                </c:pt>
                <c:pt idx="104">
                  <c:v>-0.162727245775142</c:v>
                </c:pt>
                <c:pt idx="105">
                  <c:v>0.36287293122730402</c:v>
                </c:pt>
                <c:pt idx="106">
                  <c:v>7.8483541231242196E-2</c:v>
                </c:pt>
                <c:pt idx="107">
                  <c:v>0.151790738708627</c:v>
                </c:pt>
                <c:pt idx="108">
                  <c:v>0.260180883380978</c:v>
                </c:pt>
                <c:pt idx="109">
                  <c:v>1.07880994493115E-2</c:v>
                </c:pt>
                <c:pt idx="110">
                  <c:v>-0.10672776000923</c:v>
                </c:pt>
                <c:pt idx="111">
                  <c:v>-8.7166599529924796E-2</c:v>
                </c:pt>
                <c:pt idx="112">
                  <c:v>0.73833357879860795</c:v>
                </c:pt>
                <c:pt idx="113">
                  <c:v>9.33110714184201E-2</c:v>
                </c:pt>
                <c:pt idx="114">
                  <c:v>0.51356759635282301</c:v>
                </c:pt>
                <c:pt idx="115">
                  <c:v>-0.29969009714212302</c:v>
                </c:pt>
                <c:pt idx="116">
                  <c:v>0.199620289018938</c:v>
                </c:pt>
                <c:pt idx="117">
                  <c:v>0.69340605065077998</c:v>
                </c:pt>
                <c:pt idx="118">
                  <c:v>0.21840071906796801</c:v>
                </c:pt>
                <c:pt idx="119">
                  <c:v>0.355608487591214</c:v>
                </c:pt>
                <c:pt idx="120">
                  <c:v>0.31143468291459497</c:v>
                </c:pt>
                <c:pt idx="121">
                  <c:v>0.27303035206384502</c:v>
                </c:pt>
                <c:pt idx="122">
                  <c:v>0.64494171286743096</c:v>
                </c:pt>
                <c:pt idx="123">
                  <c:v>1.2167161303023299</c:v>
                </c:pt>
                <c:pt idx="124">
                  <c:v>-0.123626951319596</c:v>
                </c:pt>
                <c:pt idx="125">
                  <c:v>0.20299537333284801</c:v>
                </c:pt>
                <c:pt idx="126">
                  <c:v>5.57013036099612E-2</c:v>
                </c:pt>
                <c:pt idx="127">
                  <c:v>-0.26435829998849297</c:v>
                </c:pt>
                <c:pt idx="128">
                  <c:v>0.54964115693774696</c:v>
                </c:pt>
                <c:pt idx="129">
                  <c:v>0.531783131417919</c:v>
                </c:pt>
                <c:pt idx="130">
                  <c:v>-9.3731521644684193E-2</c:v>
                </c:pt>
                <c:pt idx="131">
                  <c:v>1.33216578443266</c:v>
                </c:pt>
                <c:pt idx="132">
                  <c:v>1.0234206978338101</c:v>
                </c:pt>
                <c:pt idx="133">
                  <c:v>0.65895873237716895</c:v>
                </c:pt>
                <c:pt idx="134">
                  <c:v>8.1232713207926993E-2</c:v>
                </c:pt>
                <c:pt idx="135">
                  <c:v>0.75459026987158895</c:v>
                </c:pt>
                <c:pt idx="136">
                  <c:v>7.2237591245229701E-2</c:v>
                </c:pt>
                <c:pt idx="137">
                  <c:v>2.8676894020754799E-2</c:v>
                </c:pt>
                <c:pt idx="138">
                  <c:v>1.1135966972001501</c:v>
                </c:pt>
                <c:pt idx="139">
                  <c:v>0.74396787468622305</c:v>
                </c:pt>
                <c:pt idx="140">
                  <c:v>0.80970525314146202</c:v>
                </c:pt>
                <c:pt idx="141">
                  <c:v>0.22911146017838199</c:v>
                </c:pt>
                <c:pt idx="142">
                  <c:v>2.0753175184539798</c:v>
                </c:pt>
                <c:pt idx="143">
                  <c:v>-0.12701502038946799</c:v>
                </c:pt>
                <c:pt idx="144">
                  <c:v>0.115767169909452</c:v>
                </c:pt>
                <c:pt idx="145">
                  <c:v>0.67576891601399103</c:v>
                </c:pt>
                <c:pt idx="146">
                  <c:v>0.43895922770881701</c:v>
                </c:pt>
                <c:pt idx="147">
                  <c:v>1.6902304515681299</c:v>
                </c:pt>
                <c:pt idx="148">
                  <c:v>-0.12710870034636801</c:v>
                </c:pt>
                <c:pt idx="149">
                  <c:v>4.3864530386934698E-2</c:v>
                </c:pt>
                <c:pt idx="150">
                  <c:v>0.81196727344849595</c:v>
                </c:pt>
                <c:pt idx="151">
                  <c:v>1.05099709224446</c:v>
                </c:pt>
                <c:pt idx="152">
                  <c:v>0.19626559726845499</c:v>
                </c:pt>
                <c:pt idx="153">
                  <c:v>7.0591459946448901E-2</c:v>
                </c:pt>
                <c:pt idx="154">
                  <c:v>-3.7489452517852601E-2</c:v>
                </c:pt>
                <c:pt idx="155">
                  <c:v>0.42561948494416602</c:v>
                </c:pt>
                <c:pt idx="156">
                  <c:v>0.14741379411375699</c:v>
                </c:pt>
                <c:pt idx="157">
                  <c:v>0.56929362586932797</c:v>
                </c:pt>
                <c:pt idx="158">
                  <c:v>0.47064681505584899</c:v>
                </c:pt>
                <c:pt idx="159">
                  <c:v>1.0417223677154299</c:v>
                </c:pt>
                <c:pt idx="160">
                  <c:v>0.446299051414772</c:v>
                </c:pt>
                <c:pt idx="161">
                  <c:v>0.80232789360179402</c:v>
                </c:pt>
                <c:pt idx="162">
                  <c:v>0.33003257930421198</c:v>
                </c:pt>
                <c:pt idx="163">
                  <c:v>0.16368469392155099</c:v>
                </c:pt>
                <c:pt idx="164">
                  <c:v>1.0551855803505401</c:v>
                </c:pt>
                <c:pt idx="165">
                  <c:v>0.170895976225487</c:v>
                </c:pt>
                <c:pt idx="166">
                  <c:v>1.2392720640980699</c:v>
                </c:pt>
                <c:pt idx="167">
                  <c:v>1.6974919382812199</c:v>
                </c:pt>
                <c:pt idx="168">
                  <c:v>0.15696415498255401</c:v>
                </c:pt>
                <c:pt idx="169">
                  <c:v>0.43354560622775101</c:v>
                </c:pt>
                <c:pt idx="170">
                  <c:v>0.88866494967697995</c:v>
                </c:pt>
                <c:pt idx="171">
                  <c:v>0.48179199285074897</c:v>
                </c:pt>
                <c:pt idx="172">
                  <c:v>1.1349710182500401</c:v>
                </c:pt>
                <c:pt idx="173">
                  <c:v>1.05288723770674</c:v>
                </c:pt>
                <c:pt idx="174">
                  <c:v>0.76853497782785796</c:v>
                </c:pt>
                <c:pt idx="175">
                  <c:v>0.89945423408001901</c:v>
                </c:pt>
                <c:pt idx="176">
                  <c:v>0.87936974923598599</c:v>
                </c:pt>
                <c:pt idx="177">
                  <c:v>0.23592590365938301</c:v>
                </c:pt>
                <c:pt idx="178">
                  <c:v>0.408397450210913</c:v>
                </c:pt>
                <c:pt idx="179">
                  <c:v>0.30625585763496599</c:v>
                </c:pt>
                <c:pt idx="180">
                  <c:v>0.140289089531065</c:v>
                </c:pt>
                <c:pt idx="181">
                  <c:v>0.18499469673310001</c:v>
                </c:pt>
                <c:pt idx="182">
                  <c:v>0.64694659839254898</c:v>
                </c:pt>
                <c:pt idx="183">
                  <c:v>0.91345795272740804</c:v>
                </c:pt>
                <c:pt idx="184">
                  <c:v>2.1612582280831901E-2</c:v>
                </c:pt>
                <c:pt idx="185">
                  <c:v>1.3651158234974099</c:v>
                </c:pt>
                <c:pt idx="186">
                  <c:v>0.95694932052833503</c:v>
                </c:pt>
                <c:pt idx="187">
                  <c:v>0.40538565149678002</c:v>
                </c:pt>
                <c:pt idx="188">
                  <c:v>-6.2580072910162002E-2</c:v>
                </c:pt>
                <c:pt idx="189">
                  <c:v>0.640185065095632</c:v>
                </c:pt>
                <c:pt idx="190">
                  <c:v>0.180431691353446</c:v>
                </c:pt>
                <c:pt idx="191">
                  <c:v>1.56452748236323</c:v>
                </c:pt>
                <c:pt idx="192">
                  <c:v>1.29993645969922</c:v>
                </c:pt>
                <c:pt idx="193">
                  <c:v>-6.4206709150487803E-2</c:v>
                </c:pt>
                <c:pt idx="194">
                  <c:v>0.94407411473613201</c:v>
                </c:pt>
                <c:pt idx="195">
                  <c:v>0.44005885992052801</c:v>
                </c:pt>
                <c:pt idx="196">
                  <c:v>0.27856416806296802</c:v>
                </c:pt>
                <c:pt idx="197">
                  <c:v>0.73132291484426604</c:v>
                </c:pt>
                <c:pt idx="198">
                  <c:v>0.12885142067341501</c:v>
                </c:pt>
                <c:pt idx="199">
                  <c:v>-9.8482103028667903E-2</c:v>
                </c:pt>
                <c:pt idx="200">
                  <c:v>1.5227480540700501E-3</c:v>
                </c:pt>
                <c:pt idx="201">
                  <c:v>-9.6947558023731395E-2</c:v>
                </c:pt>
                <c:pt idx="202">
                  <c:v>0.25260982966008799</c:v>
                </c:pt>
                <c:pt idx="203">
                  <c:v>0.39746065557145199</c:v>
                </c:pt>
                <c:pt idx="204">
                  <c:v>6.1307828668998102E-2</c:v>
                </c:pt>
                <c:pt idx="205">
                  <c:v>-4.5447081233346398E-2</c:v>
                </c:pt>
                <c:pt idx="206">
                  <c:v>0.20914088328596001</c:v>
                </c:pt>
                <c:pt idx="207">
                  <c:v>0.47220071314705803</c:v>
                </c:pt>
                <c:pt idx="208">
                  <c:v>0.41437178095321597</c:v>
                </c:pt>
                <c:pt idx="209">
                  <c:v>1.8940966568920099</c:v>
                </c:pt>
                <c:pt idx="210">
                  <c:v>0.88335162828412594</c:v>
                </c:pt>
                <c:pt idx="211">
                  <c:v>0.63805983964531698</c:v>
                </c:pt>
                <c:pt idx="212">
                  <c:v>0.747139951560997</c:v>
                </c:pt>
                <c:pt idx="213">
                  <c:v>1.4430463169960801</c:v>
                </c:pt>
                <c:pt idx="214">
                  <c:v>0.38021654288120299</c:v>
                </c:pt>
                <c:pt idx="215">
                  <c:v>1.10250082217678</c:v>
                </c:pt>
                <c:pt idx="216">
                  <c:v>0.92416477715430201</c:v>
                </c:pt>
                <c:pt idx="217">
                  <c:v>0.93625880307749998</c:v>
                </c:pt>
                <c:pt idx="218">
                  <c:v>0.682376892843087</c:v>
                </c:pt>
                <c:pt idx="219">
                  <c:v>0.93047370744940905</c:v>
                </c:pt>
                <c:pt idx="220">
                  <c:v>0.50725827766663401</c:v>
                </c:pt>
                <c:pt idx="221">
                  <c:v>0.333924849046005</c:v>
                </c:pt>
                <c:pt idx="222">
                  <c:v>0.26159780205600602</c:v>
                </c:pt>
                <c:pt idx="223">
                  <c:v>0.13886123505551101</c:v>
                </c:pt>
                <c:pt idx="224">
                  <c:v>0.23623187542983101</c:v>
                </c:pt>
                <c:pt idx="225">
                  <c:v>-7.1552935392397501E-2</c:v>
                </c:pt>
                <c:pt idx="226">
                  <c:v>7.06207286294427E-2</c:v>
                </c:pt>
                <c:pt idx="227">
                  <c:v>0.98252829511250495</c:v>
                </c:pt>
                <c:pt idx="228">
                  <c:v>-0.11492762766057101</c:v>
                </c:pt>
                <c:pt idx="229">
                  <c:v>0.49967603767542501</c:v>
                </c:pt>
                <c:pt idx="230">
                  <c:v>0.45992617002716601</c:v>
                </c:pt>
                <c:pt idx="231">
                  <c:v>0.90164748891791202</c:v>
                </c:pt>
                <c:pt idx="232">
                  <c:v>-4.6058296936395501E-2</c:v>
                </c:pt>
                <c:pt idx="233">
                  <c:v>1.5284351668693801</c:v>
                </c:pt>
                <c:pt idx="234">
                  <c:v>1.1370479244182401</c:v>
                </c:pt>
                <c:pt idx="235">
                  <c:v>1.30378963984932E-2</c:v>
                </c:pt>
                <c:pt idx="236">
                  <c:v>0.15824132473324601</c:v>
                </c:pt>
                <c:pt idx="237">
                  <c:v>0.59090966428630198</c:v>
                </c:pt>
                <c:pt idx="238">
                  <c:v>-0.12505749178419601</c:v>
                </c:pt>
                <c:pt idx="239">
                  <c:v>0.100124404764886</c:v>
                </c:pt>
                <c:pt idx="240">
                  <c:v>0.15810642901677699</c:v>
                </c:pt>
                <c:pt idx="241">
                  <c:v>0.50304825538731102</c:v>
                </c:pt>
                <c:pt idx="242">
                  <c:v>0.18017052249547999</c:v>
                </c:pt>
                <c:pt idx="243">
                  <c:v>-0.16799073645308699</c:v>
                </c:pt>
                <c:pt idx="244">
                  <c:v>-0.118301117948362</c:v>
                </c:pt>
                <c:pt idx="245">
                  <c:v>1.10993704823602</c:v>
                </c:pt>
                <c:pt idx="246">
                  <c:v>3.56195183050209E-2</c:v>
                </c:pt>
                <c:pt idx="247">
                  <c:v>0.82620235468916503</c:v>
                </c:pt>
                <c:pt idx="248">
                  <c:v>0.73099219988625097</c:v>
                </c:pt>
                <c:pt idx="249">
                  <c:v>-0.130209910423806</c:v>
                </c:pt>
                <c:pt idx="250">
                  <c:v>2.0776536564107899</c:v>
                </c:pt>
                <c:pt idx="251">
                  <c:v>0.64793036831399298</c:v>
                </c:pt>
                <c:pt idx="252">
                  <c:v>0.24072945671471799</c:v>
                </c:pt>
                <c:pt idx="253">
                  <c:v>5.4297432271838898E-2</c:v>
                </c:pt>
                <c:pt idx="254">
                  <c:v>0.73144891834482795</c:v>
                </c:pt>
                <c:pt idx="255">
                  <c:v>7.3678178846868399E-3</c:v>
                </c:pt>
                <c:pt idx="256">
                  <c:v>0.10473656073524</c:v>
                </c:pt>
                <c:pt idx="257">
                  <c:v>0.110822893813768</c:v>
                </c:pt>
                <c:pt idx="258">
                  <c:v>0.22135003967758801</c:v>
                </c:pt>
                <c:pt idx="259">
                  <c:v>0.98183743400661205</c:v>
                </c:pt>
                <c:pt idx="260">
                  <c:v>0.61441425691879203</c:v>
                </c:pt>
                <c:pt idx="261">
                  <c:v>0.75776058377449096</c:v>
                </c:pt>
                <c:pt idx="262">
                  <c:v>1.9784737704361901</c:v>
                </c:pt>
                <c:pt idx="263">
                  <c:v>0.47546214546126397</c:v>
                </c:pt>
                <c:pt idx="264">
                  <c:v>0.279390626364378</c:v>
                </c:pt>
                <c:pt idx="265">
                  <c:v>1.4851624673127799</c:v>
                </c:pt>
                <c:pt idx="266">
                  <c:v>0.66616089983767601</c:v>
                </c:pt>
                <c:pt idx="267">
                  <c:v>1.3363777348345001</c:v>
                </c:pt>
                <c:pt idx="268">
                  <c:v>0.75270739286284305</c:v>
                </c:pt>
                <c:pt idx="269">
                  <c:v>0.33294806327996901</c:v>
                </c:pt>
                <c:pt idx="270">
                  <c:v>0.206065632523556</c:v>
                </c:pt>
                <c:pt idx="271">
                  <c:v>0.61812207293231902</c:v>
                </c:pt>
                <c:pt idx="272">
                  <c:v>0.87320413081322601</c:v>
                </c:pt>
                <c:pt idx="273">
                  <c:v>0.54780591547379498</c:v>
                </c:pt>
                <c:pt idx="274">
                  <c:v>1.48361272316476</c:v>
                </c:pt>
                <c:pt idx="275">
                  <c:v>6.1927322351871497E-2</c:v>
                </c:pt>
                <c:pt idx="276">
                  <c:v>-0.14994091035879001</c:v>
                </c:pt>
                <c:pt idx="277">
                  <c:v>1.74214059177096</c:v>
                </c:pt>
                <c:pt idx="278">
                  <c:v>0.151575212149759</c:v>
                </c:pt>
                <c:pt idx="279">
                  <c:v>0.18133244954039299</c:v>
                </c:pt>
                <c:pt idx="280">
                  <c:v>7.6626067643555396E-2</c:v>
                </c:pt>
                <c:pt idx="281">
                  <c:v>1.25510313168569</c:v>
                </c:pt>
                <c:pt idx="282">
                  <c:v>0.49117547678711598</c:v>
                </c:pt>
                <c:pt idx="283">
                  <c:v>0.58935321089730996</c:v>
                </c:pt>
                <c:pt idx="284">
                  <c:v>-9.36772070637759E-2</c:v>
                </c:pt>
                <c:pt idx="285">
                  <c:v>0.10146650456061899</c:v>
                </c:pt>
                <c:pt idx="286">
                  <c:v>4.4080707715928097E-3</c:v>
                </c:pt>
                <c:pt idx="287">
                  <c:v>2.3223775989167899</c:v>
                </c:pt>
                <c:pt idx="288">
                  <c:v>0.97763771034101499</c:v>
                </c:pt>
                <c:pt idx="289">
                  <c:v>1.82688940585288</c:v>
                </c:pt>
                <c:pt idx="290">
                  <c:v>0.97597795488047201</c:v>
                </c:pt>
                <c:pt idx="291">
                  <c:v>1.6262755404495799</c:v>
                </c:pt>
                <c:pt idx="292">
                  <c:v>0.766300970025935</c:v>
                </c:pt>
                <c:pt idx="293">
                  <c:v>0.32341311377036802</c:v>
                </c:pt>
                <c:pt idx="294">
                  <c:v>0.355615469397286</c:v>
                </c:pt>
                <c:pt idx="295">
                  <c:v>0.23311337687862099</c:v>
                </c:pt>
                <c:pt idx="296">
                  <c:v>-0.14009922514273401</c:v>
                </c:pt>
                <c:pt idx="297">
                  <c:v>2.67075828556835</c:v>
                </c:pt>
                <c:pt idx="298">
                  <c:v>1.19531334284357</c:v>
                </c:pt>
                <c:pt idx="299">
                  <c:v>0.48753013793511502</c:v>
                </c:pt>
                <c:pt idx="300">
                  <c:v>2.64607105271529</c:v>
                </c:pt>
                <c:pt idx="301">
                  <c:v>0.86187791297078098</c:v>
                </c:pt>
                <c:pt idx="302">
                  <c:v>-3.30267111886191E-2</c:v>
                </c:pt>
                <c:pt idx="303">
                  <c:v>2.5499950506049198</c:v>
                </c:pt>
                <c:pt idx="304">
                  <c:v>1.25197608829828</c:v>
                </c:pt>
                <c:pt idx="305">
                  <c:v>2.3948691984239399</c:v>
                </c:pt>
                <c:pt idx="306">
                  <c:v>0.70588572733275901</c:v>
                </c:pt>
                <c:pt idx="307">
                  <c:v>1.96225563678791</c:v>
                </c:pt>
                <c:pt idx="308">
                  <c:v>6.25679948379044E-2</c:v>
                </c:pt>
                <c:pt idx="309">
                  <c:v>1.33843342550265</c:v>
                </c:pt>
                <c:pt idx="310">
                  <c:v>2.8577062728831399</c:v>
                </c:pt>
                <c:pt idx="311">
                  <c:v>1.3196021368661499</c:v>
                </c:pt>
                <c:pt idx="312">
                  <c:v>1.36285849953737</c:v>
                </c:pt>
                <c:pt idx="313">
                  <c:v>1.47266192234708</c:v>
                </c:pt>
                <c:pt idx="314">
                  <c:v>1.50460610717516</c:v>
                </c:pt>
                <c:pt idx="315">
                  <c:v>4.6693449570448199E-3</c:v>
                </c:pt>
                <c:pt idx="316">
                  <c:v>0.55310797225673802</c:v>
                </c:pt>
                <c:pt idx="317">
                  <c:v>0.14284338861743701</c:v>
                </c:pt>
                <c:pt idx="318">
                  <c:v>0.66368666334376902</c:v>
                </c:pt>
                <c:pt idx="319">
                  <c:v>1.73411198591863</c:v>
                </c:pt>
                <c:pt idx="320">
                  <c:v>9.2638039282359599E-2</c:v>
                </c:pt>
                <c:pt idx="321">
                  <c:v>3.9348774069071899</c:v>
                </c:pt>
                <c:pt idx="322">
                  <c:v>1.5961029400960101</c:v>
                </c:pt>
                <c:pt idx="323">
                  <c:v>2.2806624304601999</c:v>
                </c:pt>
                <c:pt idx="324">
                  <c:v>0.79852851154591098</c:v>
                </c:pt>
                <c:pt idx="325">
                  <c:v>0.607828195205251</c:v>
                </c:pt>
                <c:pt idx="326">
                  <c:v>0.52444449940802096</c:v>
                </c:pt>
                <c:pt idx="327">
                  <c:v>3.5084992863644899</c:v>
                </c:pt>
                <c:pt idx="328">
                  <c:v>1.8831088800975799</c:v>
                </c:pt>
                <c:pt idx="329">
                  <c:v>1.00187695931317</c:v>
                </c:pt>
                <c:pt idx="330">
                  <c:v>0.24795225210115401</c:v>
                </c:pt>
                <c:pt idx="331">
                  <c:v>0.61432232293733502</c:v>
                </c:pt>
                <c:pt idx="332">
                  <c:v>4.7321815706691701E-2</c:v>
                </c:pt>
                <c:pt idx="333">
                  <c:v>1.79936361693034</c:v>
                </c:pt>
                <c:pt idx="334">
                  <c:v>0.17791851334044401</c:v>
                </c:pt>
                <c:pt idx="335">
                  <c:v>2.3331592997903599</c:v>
                </c:pt>
                <c:pt idx="336">
                  <c:v>4.2114725642283402</c:v>
                </c:pt>
                <c:pt idx="337">
                  <c:v>2.2601813424996302</c:v>
                </c:pt>
                <c:pt idx="338">
                  <c:v>0.13787444522855799</c:v>
                </c:pt>
                <c:pt idx="339">
                  <c:v>1.8182711129086699</c:v>
                </c:pt>
                <c:pt idx="340">
                  <c:v>0.57919678369780703</c:v>
                </c:pt>
                <c:pt idx="341">
                  <c:v>1.25882863050451</c:v>
                </c:pt>
                <c:pt idx="342">
                  <c:v>1.9296114620293701</c:v>
                </c:pt>
                <c:pt idx="343">
                  <c:v>0.87213888937602502</c:v>
                </c:pt>
                <c:pt idx="344">
                  <c:v>0.162346434703841</c:v>
                </c:pt>
                <c:pt idx="345">
                  <c:v>1.58539414064143</c:v>
                </c:pt>
                <c:pt idx="346">
                  <c:v>0.85237305659205498</c:v>
                </c:pt>
                <c:pt idx="347">
                  <c:v>0.28958078421091599</c:v>
                </c:pt>
                <c:pt idx="348">
                  <c:v>1.7502192732305899</c:v>
                </c:pt>
                <c:pt idx="349">
                  <c:v>2.49817007636794</c:v>
                </c:pt>
                <c:pt idx="350">
                  <c:v>0.61819627467272098</c:v>
                </c:pt>
                <c:pt idx="351">
                  <c:v>4.1167960294689401E-2</c:v>
                </c:pt>
                <c:pt idx="352">
                  <c:v>2.4575487940518599</c:v>
                </c:pt>
                <c:pt idx="353">
                  <c:v>1.2656468487376999</c:v>
                </c:pt>
                <c:pt idx="354">
                  <c:v>-6.1421835869744203E-3</c:v>
                </c:pt>
                <c:pt idx="355">
                  <c:v>1.7059086758233999</c:v>
                </c:pt>
                <c:pt idx="356">
                  <c:v>1.0418175582700899</c:v>
                </c:pt>
                <c:pt idx="357">
                  <c:v>1.3616856672501001</c:v>
                </c:pt>
                <c:pt idx="358">
                  <c:v>0.56765221426960799</c:v>
                </c:pt>
                <c:pt idx="359">
                  <c:v>0.776210024542486</c:v>
                </c:pt>
                <c:pt idx="360">
                  <c:v>0.30883113125408002</c:v>
                </c:pt>
                <c:pt idx="361">
                  <c:v>0.96901493572784403</c:v>
                </c:pt>
                <c:pt idx="362">
                  <c:v>0.79229852937766598</c:v>
                </c:pt>
                <c:pt idx="363">
                  <c:v>-9.1536833000374195E-3</c:v>
                </c:pt>
                <c:pt idx="364">
                  <c:v>1.0061468117503301</c:v>
                </c:pt>
                <c:pt idx="365">
                  <c:v>0.94800262344082797</c:v>
                </c:pt>
                <c:pt idx="366">
                  <c:v>0.383729868197211</c:v>
                </c:pt>
                <c:pt idx="367">
                  <c:v>0.32508079616749802</c:v>
                </c:pt>
                <c:pt idx="368">
                  <c:v>2.5078172563063901</c:v>
                </c:pt>
                <c:pt idx="369">
                  <c:v>-0.226735373527752</c:v>
                </c:pt>
                <c:pt idx="370">
                  <c:v>1.7085944526016299</c:v>
                </c:pt>
                <c:pt idx="371">
                  <c:v>0.50204382586360796</c:v>
                </c:pt>
                <c:pt idx="372">
                  <c:v>-2.5425194468109601E-2</c:v>
                </c:pt>
                <c:pt idx="373">
                  <c:v>0.76356506174752203</c:v>
                </c:pt>
                <c:pt idx="374">
                  <c:v>0.33575067721757701</c:v>
                </c:pt>
                <c:pt idx="375">
                  <c:v>1.00520950546181</c:v>
                </c:pt>
                <c:pt idx="376">
                  <c:v>1.2631266042238001</c:v>
                </c:pt>
                <c:pt idx="377">
                  <c:v>0.33722939827287801</c:v>
                </c:pt>
                <c:pt idx="378">
                  <c:v>3.27052772810651E-2</c:v>
                </c:pt>
                <c:pt idx="379">
                  <c:v>0.94175381172883499</c:v>
                </c:pt>
                <c:pt idx="380">
                  <c:v>2.8802160804961598</c:v>
                </c:pt>
                <c:pt idx="381">
                  <c:v>1.84580009345144</c:v>
                </c:pt>
                <c:pt idx="382">
                  <c:v>0.98045224300600298</c:v>
                </c:pt>
                <c:pt idx="383">
                  <c:v>1.10625559748184</c:v>
                </c:pt>
                <c:pt idx="384">
                  <c:v>0.55602645219470204</c:v>
                </c:pt>
                <c:pt idx="385">
                  <c:v>1.6192565742807701</c:v>
                </c:pt>
                <c:pt idx="386">
                  <c:v>0.82123016296551699</c:v>
                </c:pt>
                <c:pt idx="387">
                  <c:v>0.85830591690393099</c:v>
                </c:pt>
                <c:pt idx="388">
                  <c:v>2.2000188127414702</c:v>
                </c:pt>
                <c:pt idx="389">
                  <c:v>1.4141299380463801</c:v>
                </c:pt>
                <c:pt idx="390">
                  <c:v>2.2391773690947501</c:v>
                </c:pt>
                <c:pt idx="391">
                  <c:v>1.1629195443238201</c:v>
                </c:pt>
                <c:pt idx="392">
                  <c:v>2.0748012750874998</c:v>
                </c:pt>
                <c:pt idx="393">
                  <c:v>0.46183671733197201</c:v>
                </c:pt>
                <c:pt idx="394">
                  <c:v>1.8139175047341001</c:v>
                </c:pt>
                <c:pt idx="395">
                  <c:v>1.60849190707676</c:v>
                </c:pt>
                <c:pt idx="396">
                  <c:v>0.68069973000916595</c:v>
                </c:pt>
                <c:pt idx="397">
                  <c:v>0.29774480537978598</c:v>
                </c:pt>
                <c:pt idx="398">
                  <c:v>0.399894385357902</c:v>
                </c:pt>
                <c:pt idx="399">
                  <c:v>3.3551119863579801</c:v>
                </c:pt>
                <c:pt idx="400">
                  <c:v>1.91259358417989</c:v>
                </c:pt>
                <c:pt idx="401">
                  <c:v>2.4297625028558998</c:v>
                </c:pt>
                <c:pt idx="402">
                  <c:v>1.47249495926034</c:v>
                </c:pt>
                <c:pt idx="403">
                  <c:v>1.24438847537539</c:v>
                </c:pt>
                <c:pt idx="404">
                  <c:v>1.6309424596419799</c:v>
                </c:pt>
                <c:pt idx="405">
                  <c:v>1.6318241351467699</c:v>
                </c:pt>
                <c:pt idx="406">
                  <c:v>1.67779561821978</c:v>
                </c:pt>
                <c:pt idx="407">
                  <c:v>0.71512950884732096</c:v>
                </c:pt>
                <c:pt idx="408">
                  <c:v>1.5132511492266001</c:v>
                </c:pt>
                <c:pt idx="409">
                  <c:v>0.44391552947803298</c:v>
                </c:pt>
                <c:pt idx="410">
                  <c:v>2.1359265567280201</c:v>
                </c:pt>
                <c:pt idx="411">
                  <c:v>0.50293444503801998</c:v>
                </c:pt>
                <c:pt idx="412">
                  <c:v>0.20470959339768099</c:v>
                </c:pt>
                <c:pt idx="413">
                  <c:v>1.1768549626781</c:v>
                </c:pt>
                <c:pt idx="414">
                  <c:v>1.0682006916974001</c:v>
                </c:pt>
                <c:pt idx="415">
                  <c:v>1.9061575145805101</c:v>
                </c:pt>
                <c:pt idx="416">
                  <c:v>0.68445383814371297</c:v>
                </c:pt>
                <c:pt idx="417">
                  <c:v>0.74405501932555296</c:v>
                </c:pt>
                <c:pt idx="418">
                  <c:v>0.284586763396798</c:v>
                </c:pt>
                <c:pt idx="419">
                  <c:v>1.11009739217383</c:v>
                </c:pt>
                <c:pt idx="420">
                  <c:v>1.9572947780902199</c:v>
                </c:pt>
                <c:pt idx="421">
                  <c:v>2.0220951964284501</c:v>
                </c:pt>
                <c:pt idx="422">
                  <c:v>3.6003283749807997E-2</c:v>
                </c:pt>
                <c:pt idx="423">
                  <c:v>2.3571144806777098</c:v>
                </c:pt>
                <c:pt idx="424">
                  <c:v>0.89040724790144499</c:v>
                </c:pt>
                <c:pt idx="425">
                  <c:v>2.0953163088871301</c:v>
                </c:pt>
                <c:pt idx="426">
                  <c:v>2.0018371534345598</c:v>
                </c:pt>
                <c:pt idx="427">
                  <c:v>1.3481734917702399</c:v>
                </c:pt>
                <c:pt idx="428">
                  <c:v>2.0204308897454202</c:v>
                </c:pt>
                <c:pt idx="429">
                  <c:v>0.78046701362881299</c:v>
                </c:pt>
                <c:pt idx="430">
                  <c:v>0.41675389298688098</c:v>
                </c:pt>
                <c:pt idx="431">
                  <c:v>1.10900877507022</c:v>
                </c:pt>
                <c:pt idx="432">
                  <c:v>1.6434626169653299</c:v>
                </c:pt>
                <c:pt idx="433">
                  <c:v>3.8132587690735198</c:v>
                </c:pt>
                <c:pt idx="434">
                  <c:v>-8.6973156243062996E-2</c:v>
                </c:pt>
                <c:pt idx="435">
                  <c:v>1.30282942393915</c:v>
                </c:pt>
                <c:pt idx="436">
                  <c:v>6.2465694767808E-2</c:v>
                </c:pt>
                <c:pt idx="437">
                  <c:v>0.312772731155054</c:v>
                </c:pt>
                <c:pt idx="438">
                  <c:v>0.26683949562144699</c:v>
                </c:pt>
                <c:pt idx="439">
                  <c:v>0.83961234584920696</c:v>
                </c:pt>
                <c:pt idx="440">
                  <c:v>1.62640147177099</c:v>
                </c:pt>
                <c:pt idx="441">
                  <c:v>3.8030535141876398</c:v>
                </c:pt>
                <c:pt idx="442">
                  <c:v>3.2868523936742098</c:v>
                </c:pt>
                <c:pt idx="443">
                  <c:v>0.71177736974864902</c:v>
                </c:pt>
                <c:pt idx="444">
                  <c:v>0.111783127979703</c:v>
                </c:pt>
                <c:pt idx="445">
                  <c:v>1.8703828844955499</c:v>
                </c:pt>
                <c:pt idx="446">
                  <c:v>1.5960468820101601</c:v>
                </c:pt>
                <c:pt idx="447">
                  <c:v>1.4098216352320301</c:v>
                </c:pt>
                <c:pt idx="448">
                  <c:v>1.5271265644111101</c:v>
                </c:pt>
                <c:pt idx="449">
                  <c:v>1.6153729031114299</c:v>
                </c:pt>
                <c:pt idx="450">
                  <c:v>1.9128841921294399</c:v>
                </c:pt>
                <c:pt idx="451">
                  <c:v>3.0609695544791902</c:v>
                </c:pt>
                <c:pt idx="452">
                  <c:v>1.02578342791336</c:v>
                </c:pt>
                <c:pt idx="453">
                  <c:v>0.67828589254145399</c:v>
                </c:pt>
                <c:pt idx="454">
                  <c:v>0.87841809201851495</c:v>
                </c:pt>
                <c:pt idx="455">
                  <c:v>0.43069869967761099</c:v>
                </c:pt>
                <c:pt idx="456">
                  <c:v>0.77142025344232901</c:v>
                </c:pt>
                <c:pt idx="457">
                  <c:v>1.1449990300913999</c:v>
                </c:pt>
                <c:pt idx="458">
                  <c:v>2.0769229344153302</c:v>
                </c:pt>
                <c:pt idx="459">
                  <c:v>2.9028186057199199</c:v>
                </c:pt>
                <c:pt idx="460">
                  <c:v>1.6331380028739499</c:v>
                </c:pt>
                <c:pt idx="461">
                  <c:v>1.0581925292533301</c:v>
                </c:pt>
                <c:pt idx="462">
                  <c:v>1.66874789802954</c:v>
                </c:pt>
                <c:pt idx="463">
                  <c:v>1.4206902594661699</c:v>
                </c:pt>
                <c:pt idx="464">
                  <c:v>1.41498539692994</c:v>
                </c:pt>
                <c:pt idx="465">
                  <c:v>0.84227489067459305</c:v>
                </c:pt>
                <c:pt idx="466">
                  <c:v>1.2031673706372199</c:v>
                </c:pt>
                <c:pt idx="467">
                  <c:v>2.0722456397104598</c:v>
                </c:pt>
                <c:pt idx="468">
                  <c:v>0.54292753998268395</c:v>
                </c:pt>
                <c:pt idx="469">
                  <c:v>1.7250793966887501</c:v>
                </c:pt>
                <c:pt idx="470">
                  <c:v>1.24311158673216</c:v>
                </c:pt>
                <c:pt idx="471">
                  <c:v>0.70283253109799704</c:v>
                </c:pt>
                <c:pt idx="472">
                  <c:v>0.25372888274495897</c:v>
                </c:pt>
                <c:pt idx="473">
                  <c:v>-0.33575286712126301</c:v>
                </c:pt>
                <c:pt idx="474">
                  <c:v>1.33629551462942</c:v>
                </c:pt>
                <c:pt idx="475">
                  <c:v>1.5233072908784699</c:v>
                </c:pt>
                <c:pt idx="476">
                  <c:v>1.07216760105035</c:v>
                </c:pt>
                <c:pt idx="477">
                  <c:v>1.7476599016997101</c:v>
                </c:pt>
                <c:pt idx="478">
                  <c:v>-0.75917252085466602</c:v>
                </c:pt>
                <c:pt idx="479">
                  <c:v>0.32177847476449101</c:v>
                </c:pt>
                <c:pt idx="480">
                  <c:v>0.16953325060848301</c:v>
                </c:pt>
                <c:pt idx="481">
                  <c:v>4.7916193436906003</c:v>
                </c:pt>
                <c:pt idx="482">
                  <c:v>2.5536980981953601</c:v>
                </c:pt>
                <c:pt idx="483">
                  <c:v>0.96127807004560795</c:v>
                </c:pt>
                <c:pt idx="484">
                  <c:v>1.1278688550594</c:v>
                </c:pt>
                <c:pt idx="485">
                  <c:v>1.7601052132570401</c:v>
                </c:pt>
                <c:pt idx="486">
                  <c:v>1.6374650944712299</c:v>
                </c:pt>
                <c:pt idx="487">
                  <c:v>0.64756781055698198</c:v>
                </c:pt>
                <c:pt idx="488">
                  <c:v>1.7453563912407499</c:v>
                </c:pt>
                <c:pt idx="489">
                  <c:v>2.38228070790715</c:v>
                </c:pt>
                <c:pt idx="490">
                  <c:v>1.99748393392488</c:v>
                </c:pt>
                <c:pt idx="491">
                  <c:v>-6.0528930733695398E-2</c:v>
                </c:pt>
                <c:pt idx="492">
                  <c:v>-0.211869905389069</c:v>
                </c:pt>
                <c:pt idx="493">
                  <c:v>0.20016068377868701</c:v>
                </c:pt>
                <c:pt idx="494">
                  <c:v>3.1427153061141602</c:v>
                </c:pt>
                <c:pt idx="495">
                  <c:v>2.23364662018114</c:v>
                </c:pt>
                <c:pt idx="496">
                  <c:v>-0.41739066515786399</c:v>
                </c:pt>
                <c:pt idx="497">
                  <c:v>1.2152964396374499</c:v>
                </c:pt>
                <c:pt idx="498">
                  <c:v>0.69446388771786105</c:v>
                </c:pt>
                <c:pt idx="499">
                  <c:v>-9.1740003313228499E-2</c:v>
                </c:pt>
                <c:pt idx="500">
                  <c:v>-0.10695497274430001</c:v>
                </c:pt>
                <c:pt idx="501">
                  <c:v>1.42925867676583</c:v>
                </c:pt>
                <c:pt idx="502">
                  <c:v>0.86065853169909501</c:v>
                </c:pt>
                <c:pt idx="503">
                  <c:v>1.6616257489591599</c:v>
                </c:pt>
                <c:pt idx="504">
                  <c:v>0.10358820658445</c:v>
                </c:pt>
                <c:pt idx="505">
                  <c:v>0.51616287391707905</c:v>
                </c:pt>
                <c:pt idx="506">
                  <c:v>2.1677624711749202</c:v>
                </c:pt>
                <c:pt idx="507">
                  <c:v>2.62488586564927</c:v>
                </c:pt>
                <c:pt idx="508">
                  <c:v>2.3618620069410698</c:v>
                </c:pt>
                <c:pt idx="509">
                  <c:v>0.59733314360257095</c:v>
                </c:pt>
                <c:pt idx="510">
                  <c:v>1.4190971959593099</c:v>
                </c:pt>
                <c:pt idx="511">
                  <c:v>1.5127493738400399</c:v>
                </c:pt>
                <c:pt idx="512">
                  <c:v>1.9422623761284099</c:v>
                </c:pt>
                <c:pt idx="513">
                  <c:v>-2.48729024988221E-2</c:v>
                </c:pt>
                <c:pt idx="514">
                  <c:v>0.37556675243253701</c:v>
                </c:pt>
                <c:pt idx="515">
                  <c:v>2.9238723291911999E-2</c:v>
                </c:pt>
                <c:pt idx="516">
                  <c:v>1.1498659817444801</c:v>
                </c:pt>
                <c:pt idx="517">
                  <c:v>1.1209099455397</c:v>
                </c:pt>
                <c:pt idx="518">
                  <c:v>5.6862065234961898</c:v>
                </c:pt>
                <c:pt idx="519">
                  <c:v>2.0992849113087502</c:v>
                </c:pt>
                <c:pt idx="520">
                  <c:v>7.1194448311761596E-2</c:v>
                </c:pt>
                <c:pt idx="521">
                  <c:v>2.9826687241657299</c:v>
                </c:pt>
                <c:pt idx="522">
                  <c:v>-4.4787524225459098E-2</c:v>
                </c:pt>
                <c:pt idx="523">
                  <c:v>0.53020821791709505</c:v>
                </c:pt>
                <c:pt idx="524">
                  <c:v>0.57487683368234499</c:v>
                </c:pt>
                <c:pt idx="525">
                  <c:v>0.18490157553415201</c:v>
                </c:pt>
                <c:pt idx="526">
                  <c:v>1.5695730920092601</c:v>
                </c:pt>
                <c:pt idx="527">
                  <c:v>0.69360771258694998</c:v>
                </c:pt>
                <c:pt idx="528">
                  <c:v>1.5906192448538199E-2</c:v>
                </c:pt>
                <c:pt idx="529">
                  <c:v>3.4955625625565698</c:v>
                </c:pt>
                <c:pt idx="530">
                  <c:v>1.3970611456473601</c:v>
                </c:pt>
                <c:pt idx="531">
                  <c:v>3.6899458831078702</c:v>
                </c:pt>
                <c:pt idx="532">
                  <c:v>0.69231836947046599</c:v>
                </c:pt>
                <c:pt idx="533">
                  <c:v>-7.5491801503027506E-2</c:v>
                </c:pt>
                <c:pt idx="534">
                  <c:v>0.84931671748606397</c:v>
                </c:pt>
                <c:pt idx="535">
                  <c:v>3.06595446625834</c:v>
                </c:pt>
                <c:pt idx="536">
                  <c:v>0.59823681724743205</c:v>
                </c:pt>
                <c:pt idx="537">
                  <c:v>0.74056749567626601</c:v>
                </c:pt>
                <c:pt idx="538">
                  <c:v>1.23775063637601</c:v>
                </c:pt>
                <c:pt idx="539">
                  <c:v>2.83807894409542E-2</c:v>
                </c:pt>
                <c:pt idx="540">
                  <c:v>-8.7692094068988896E-3</c:v>
                </c:pt>
                <c:pt idx="541">
                  <c:v>3.8569855788214202E-2</c:v>
                </c:pt>
                <c:pt idx="542">
                  <c:v>3.4117922875145199</c:v>
                </c:pt>
                <c:pt idx="543">
                  <c:v>3.4805107997234601</c:v>
                </c:pt>
                <c:pt idx="544">
                  <c:v>3.1313852986990098</c:v>
                </c:pt>
                <c:pt idx="545">
                  <c:v>-0.36608327219597397</c:v>
                </c:pt>
                <c:pt idx="546">
                  <c:v>0.52791701497961496</c:v>
                </c:pt>
                <c:pt idx="547">
                  <c:v>0.12939428261619099</c:v>
                </c:pt>
                <c:pt idx="548">
                  <c:v>-3.7708480229985103E-2</c:v>
                </c:pt>
                <c:pt idx="549">
                  <c:v>-0.122005561457982</c:v>
                </c:pt>
                <c:pt idx="550">
                  <c:v>2.3469301291650799</c:v>
                </c:pt>
                <c:pt idx="551">
                  <c:v>5.3454120427725504</c:v>
                </c:pt>
                <c:pt idx="552">
                  <c:v>3.3909142573899702</c:v>
                </c:pt>
                <c:pt idx="553">
                  <c:v>5.2894083412796098</c:v>
                </c:pt>
                <c:pt idx="554">
                  <c:v>2.8528912017108201</c:v>
                </c:pt>
                <c:pt idx="555">
                  <c:v>-7.6603650931425002E-2</c:v>
                </c:pt>
                <c:pt idx="556">
                  <c:v>0.26260234968011298</c:v>
                </c:pt>
                <c:pt idx="557">
                  <c:v>1.37916887998792</c:v>
                </c:pt>
                <c:pt idx="558">
                  <c:v>2.7446809290021101</c:v>
                </c:pt>
                <c:pt idx="559">
                  <c:v>-0.12520514660932899</c:v>
                </c:pt>
                <c:pt idx="560">
                  <c:v>-0.29037243201354901</c:v>
                </c:pt>
                <c:pt idx="561">
                  <c:v>-0.109690462431894</c:v>
                </c:pt>
                <c:pt idx="562">
                  <c:v>2.0366578603082499</c:v>
                </c:pt>
                <c:pt idx="563">
                  <c:v>5.1839869806940104</c:v>
                </c:pt>
                <c:pt idx="564">
                  <c:v>-0.25616213864550402</c:v>
                </c:pt>
                <c:pt idx="565">
                  <c:v>0.68493126509542301</c:v>
                </c:pt>
                <c:pt idx="566">
                  <c:v>-4.7290137831461798E-2</c:v>
                </c:pt>
                <c:pt idx="567">
                  <c:v>0.81509706000645199</c:v>
                </c:pt>
                <c:pt idx="568">
                  <c:v>2.3985214430637898</c:v>
                </c:pt>
                <c:pt idx="569">
                  <c:v>1.8761087168419801</c:v>
                </c:pt>
                <c:pt idx="570">
                  <c:v>1.95796667759833</c:v>
                </c:pt>
                <c:pt idx="571">
                  <c:v>0.68617520068648896</c:v>
                </c:pt>
                <c:pt idx="572">
                  <c:v>-5.6368276144029499E-2</c:v>
                </c:pt>
                <c:pt idx="573">
                  <c:v>0.52067714106568097</c:v>
                </c:pt>
                <c:pt idx="574">
                  <c:v>-0.26990346458318698</c:v>
                </c:pt>
                <c:pt idx="575">
                  <c:v>1.75448440124477</c:v>
                </c:pt>
                <c:pt idx="576">
                  <c:v>0.61125396629971296</c:v>
                </c:pt>
                <c:pt idx="577">
                  <c:v>7.1194521729023102E-2</c:v>
                </c:pt>
                <c:pt idx="578">
                  <c:v>-9.5188164495350697E-2</c:v>
                </c:pt>
                <c:pt idx="579">
                  <c:v>0.54640648708752404</c:v>
                </c:pt>
                <c:pt idx="580">
                  <c:v>0.40804833618606101</c:v>
                </c:pt>
                <c:pt idx="581">
                  <c:v>2.60950643476954</c:v>
                </c:pt>
                <c:pt idx="582">
                  <c:v>1.7907317037449699</c:v>
                </c:pt>
                <c:pt idx="583">
                  <c:v>5.2682498103836304</c:v>
                </c:pt>
                <c:pt idx="584">
                  <c:v>4.4252381945844799E-2</c:v>
                </c:pt>
                <c:pt idx="585">
                  <c:v>1.90759999326839</c:v>
                </c:pt>
                <c:pt idx="586">
                  <c:v>3.5582495643914398</c:v>
                </c:pt>
                <c:pt idx="587">
                  <c:v>-0.155119390427473</c:v>
                </c:pt>
                <c:pt idx="588">
                  <c:v>0.39199319724016002</c:v>
                </c:pt>
                <c:pt idx="589">
                  <c:v>1.46641878067024</c:v>
                </c:pt>
                <c:pt idx="590">
                  <c:v>0.22481057138100299</c:v>
                </c:pt>
                <c:pt idx="591">
                  <c:v>2.2434591833738402</c:v>
                </c:pt>
                <c:pt idx="592">
                  <c:v>1.8020669247960399</c:v>
                </c:pt>
                <c:pt idx="593">
                  <c:v>5.1879921569855396</c:v>
                </c:pt>
                <c:pt idx="594">
                  <c:v>5.8120508609731001</c:v>
                </c:pt>
                <c:pt idx="595">
                  <c:v>4.87732129388049</c:v>
                </c:pt>
                <c:pt idx="596">
                  <c:v>0.13945872273571699</c:v>
                </c:pt>
                <c:pt idx="597">
                  <c:v>3.8873018444567999</c:v>
                </c:pt>
                <c:pt idx="598">
                  <c:v>-0.237413165382617</c:v>
                </c:pt>
                <c:pt idx="599">
                  <c:v>2.7161440222070601</c:v>
                </c:pt>
                <c:pt idx="600">
                  <c:v>2.71871647571166</c:v>
                </c:pt>
                <c:pt idx="601">
                  <c:v>2.6555802809247901</c:v>
                </c:pt>
                <c:pt idx="602">
                  <c:v>-9.9373062882095898E-3</c:v>
                </c:pt>
                <c:pt idx="603">
                  <c:v>0.50665039577255699</c:v>
                </c:pt>
                <c:pt idx="604">
                  <c:v>-2.7123171194694999E-3</c:v>
                </c:pt>
                <c:pt idx="605">
                  <c:v>-7.7649388569214606E-2</c:v>
                </c:pt>
                <c:pt idx="606">
                  <c:v>1.6400798752408201</c:v>
                </c:pt>
                <c:pt idx="607">
                  <c:v>0.114995180105817</c:v>
                </c:pt>
                <c:pt idx="608">
                  <c:v>3.0438929138126398</c:v>
                </c:pt>
                <c:pt idx="609">
                  <c:v>0.943378913673801</c:v>
                </c:pt>
                <c:pt idx="610">
                  <c:v>2.2356804080527801E-2</c:v>
                </c:pt>
                <c:pt idx="611">
                  <c:v>0.70391830260617605</c:v>
                </c:pt>
                <c:pt idx="612">
                  <c:v>1.9118738400742901</c:v>
                </c:pt>
                <c:pt idx="613">
                  <c:v>2.2786448905891099</c:v>
                </c:pt>
                <c:pt idx="614">
                  <c:v>4.4373546694453002E-2</c:v>
                </c:pt>
                <c:pt idx="615">
                  <c:v>3.5777898914313901</c:v>
                </c:pt>
                <c:pt idx="616">
                  <c:v>0.28981942382183601</c:v>
                </c:pt>
                <c:pt idx="617">
                  <c:v>3.2337724760107198</c:v>
                </c:pt>
                <c:pt idx="618">
                  <c:v>2.4320459308176501</c:v>
                </c:pt>
                <c:pt idx="619">
                  <c:v>2.5194495142962499</c:v>
                </c:pt>
                <c:pt idx="620">
                  <c:v>2.9485699547359601</c:v>
                </c:pt>
                <c:pt idx="621">
                  <c:v>1.6042909839872099</c:v>
                </c:pt>
                <c:pt idx="622">
                  <c:v>4.1995398186238999</c:v>
                </c:pt>
                <c:pt idx="623">
                  <c:v>-2.1792375371336301E-2</c:v>
                </c:pt>
                <c:pt idx="624">
                  <c:v>3.0830369179308699</c:v>
                </c:pt>
                <c:pt idx="625">
                  <c:v>3.40012923006794</c:v>
                </c:pt>
                <c:pt idx="626">
                  <c:v>0.85655145102879804</c:v>
                </c:pt>
                <c:pt idx="627">
                  <c:v>2.2983907626209801</c:v>
                </c:pt>
                <c:pt idx="628">
                  <c:v>0.57297667865808299</c:v>
                </c:pt>
                <c:pt idx="629">
                  <c:v>0.54070226795977405</c:v>
                </c:pt>
                <c:pt idx="630">
                  <c:v>-8.1328911535485202E-2</c:v>
                </c:pt>
                <c:pt idx="631">
                  <c:v>2.0808177718721401</c:v>
                </c:pt>
                <c:pt idx="632">
                  <c:v>0.8384268800329</c:v>
                </c:pt>
                <c:pt idx="633">
                  <c:v>1.2694877133518301</c:v>
                </c:pt>
                <c:pt idx="634">
                  <c:v>3.49127398339908</c:v>
                </c:pt>
                <c:pt idx="635">
                  <c:v>2.2211867048859899</c:v>
                </c:pt>
                <c:pt idx="636">
                  <c:v>5.8149141957635804</c:v>
                </c:pt>
                <c:pt idx="637">
                  <c:v>2.3164068457330198</c:v>
                </c:pt>
                <c:pt idx="638">
                  <c:v>2.8096636784398301</c:v>
                </c:pt>
                <c:pt idx="639">
                  <c:v>1.5301795253383199</c:v>
                </c:pt>
                <c:pt idx="640">
                  <c:v>0.14700181304712101</c:v>
                </c:pt>
                <c:pt idx="641">
                  <c:v>8.1635860623430395E-2</c:v>
                </c:pt>
                <c:pt idx="642">
                  <c:v>3.21792549737272E-2</c:v>
                </c:pt>
                <c:pt idx="643">
                  <c:v>0.86244169038524798</c:v>
                </c:pt>
                <c:pt idx="644">
                  <c:v>4.1552115648356098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15A-44AC-92A9-77D08B40F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9249664"/>
        <c:axId val="679260896"/>
      </c:scatterChart>
      <c:valAx>
        <c:axId val="67924966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60896"/>
        <c:crosses val="autoZero"/>
        <c:crossBetween val="midCat"/>
        <c:majorUnit val="1"/>
      </c:valAx>
      <c:valAx>
        <c:axId val="67926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9249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 err="1"/>
              <a:t>Evolução</a:t>
            </a:r>
            <a:r>
              <a:rPr lang="en-US" sz="1200" b="1" dirty="0"/>
              <a:t> IDEB </a:t>
            </a:r>
            <a:r>
              <a:rPr lang="en-US" sz="1200" b="1" dirty="0" err="1"/>
              <a:t>Normalizado</a:t>
            </a:r>
            <a:r>
              <a:rPr lang="en-US" sz="1200" b="1" dirty="0"/>
              <a:t> (Var. %) </a:t>
            </a:r>
          </a:p>
        </c:rich>
      </c:tx>
      <c:layout>
        <c:manualLayout>
          <c:xMode val="edge"/>
          <c:yMode val="edge"/>
          <c:x val="0.23186366205135622"/>
          <c:y val="6.9031564424612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7.1177828829302792E-2"/>
          <c:y val="0.16264223878092587"/>
          <c:w val="0.88938638794872249"/>
          <c:h val="0.72995817511761307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grupo_area_graficos!$P$3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grupo_area_graficos!$O$4:$O$648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grupo_area_graficos!$P$4:$P$648</c:f>
              <c:numCache>
                <c:formatCode>General</c:formatCode>
                <c:ptCount val="645"/>
                <c:pt idx="0">
                  <c:v>4.8936170961085899E-2</c:v>
                </c:pt>
                <c:pt idx="1">
                  <c:v>0.49410640380453902</c:v>
                </c:pt>
                <c:pt idx="2">
                  <c:v>-6.6712496464777296E-2</c:v>
                </c:pt>
                <c:pt idx="3">
                  <c:v>-7.1112639987823498E-3</c:v>
                </c:pt>
                <c:pt idx="4">
                  <c:v>0.46417302931132898</c:v>
                </c:pt>
                <c:pt idx="5">
                  <c:v>0.35455087083794601</c:v>
                </c:pt>
                <c:pt idx="6">
                  <c:v>-0.18946328302881901</c:v>
                </c:pt>
                <c:pt idx="7">
                  <c:v>-0.15248313072465899</c:v>
                </c:pt>
                <c:pt idx="8">
                  <c:v>-5.9366191229923801E-2</c:v>
                </c:pt>
                <c:pt idx="9">
                  <c:v>-0.13990766175094499</c:v>
                </c:pt>
                <c:pt idx="10">
                  <c:v>1.9956088875275899</c:v>
                </c:pt>
                <c:pt idx="11">
                  <c:v>0.46272987352161898</c:v>
                </c:pt>
                <c:pt idx="12">
                  <c:v>-0.14454480211850501</c:v>
                </c:pt>
                <c:pt idx="13">
                  <c:v>-1.3525794802273601E-2</c:v>
                </c:pt>
                <c:pt idx="14">
                  <c:v>-0.20132587563030899</c:v>
                </c:pt>
                <c:pt idx="15">
                  <c:v>-1.02477384083869E-2</c:v>
                </c:pt>
                <c:pt idx="16">
                  <c:v>0.21694632859291499</c:v>
                </c:pt>
                <c:pt idx="17">
                  <c:v>1.08372718030715</c:v>
                </c:pt>
                <c:pt idx="18">
                  <c:v>-0.15133169868261101</c:v>
                </c:pt>
                <c:pt idx="19">
                  <c:v>0.22401862805380099</c:v>
                </c:pt>
                <c:pt idx="20">
                  <c:v>0.397574573472946</c:v>
                </c:pt>
                <c:pt idx="21">
                  <c:v>0.28442469210104598</c:v>
                </c:pt>
                <c:pt idx="22">
                  <c:v>0.101442840890531</c:v>
                </c:pt>
                <c:pt idx="23">
                  <c:v>-0.19361410935391299</c:v>
                </c:pt>
                <c:pt idx="24">
                  <c:v>0.76139874923093298</c:v>
                </c:pt>
                <c:pt idx="25">
                  <c:v>-1.74884650124397E-2</c:v>
                </c:pt>
                <c:pt idx="26">
                  <c:v>5.31253666037E-2</c:v>
                </c:pt>
                <c:pt idx="27">
                  <c:v>2.1421171004922999E-2</c:v>
                </c:pt>
                <c:pt idx="28">
                  <c:v>7.9520823510020697E-2</c:v>
                </c:pt>
                <c:pt idx="29">
                  <c:v>4.3872052469426E-2</c:v>
                </c:pt>
                <c:pt idx="30">
                  <c:v>0.47555847426264303</c:v>
                </c:pt>
                <c:pt idx="31">
                  <c:v>0.122745613016761</c:v>
                </c:pt>
                <c:pt idx="32">
                  <c:v>0.226976500319269</c:v>
                </c:pt>
                <c:pt idx="33">
                  <c:v>0.37344842157143499</c:v>
                </c:pt>
                <c:pt idx="34">
                  <c:v>0.16812714715812699</c:v>
                </c:pt>
                <c:pt idx="35">
                  <c:v>-0.19477837006800799</c:v>
                </c:pt>
                <c:pt idx="36">
                  <c:v>1.11513498538262</c:v>
                </c:pt>
                <c:pt idx="37">
                  <c:v>-2.16389287757193E-2</c:v>
                </c:pt>
                <c:pt idx="38">
                  <c:v>0.37546665811562302</c:v>
                </c:pt>
                <c:pt idx="39">
                  <c:v>0.215545796831978</c:v>
                </c:pt>
                <c:pt idx="40">
                  <c:v>-5.2460146537645101E-2</c:v>
                </c:pt>
                <c:pt idx="41">
                  <c:v>-4.6820148392938098E-2</c:v>
                </c:pt>
                <c:pt idx="42">
                  <c:v>-3.7818225790832397E-2</c:v>
                </c:pt>
                <c:pt idx="43">
                  <c:v>0.71173317486576704</c:v>
                </c:pt>
                <c:pt idx="44">
                  <c:v>5.4999071518704597E-2</c:v>
                </c:pt>
                <c:pt idx="45">
                  <c:v>7.1274162756378295E-2</c:v>
                </c:pt>
                <c:pt idx="46">
                  <c:v>1.3578370375622899</c:v>
                </c:pt>
                <c:pt idx="47">
                  <c:v>0.18962348698640599</c:v>
                </c:pt>
                <c:pt idx="48">
                  <c:v>-3.8524189779504801E-2</c:v>
                </c:pt>
                <c:pt idx="49">
                  <c:v>-0.130820457431473</c:v>
                </c:pt>
                <c:pt idx="50">
                  <c:v>-0.16544141524294501</c:v>
                </c:pt>
                <c:pt idx="51">
                  <c:v>-0.102703605501693</c:v>
                </c:pt>
                <c:pt idx="52">
                  <c:v>4.9054411109430103E-2</c:v>
                </c:pt>
                <c:pt idx="53">
                  <c:v>-3.28186874066006E-3</c:v>
                </c:pt>
                <c:pt idx="54">
                  <c:v>0.48386299968500701</c:v>
                </c:pt>
                <c:pt idx="55">
                  <c:v>-0.103226824108881</c:v>
                </c:pt>
                <c:pt idx="56">
                  <c:v>0.321865491476857</c:v>
                </c:pt>
                <c:pt idx="57">
                  <c:v>-3.9229085762691601E-2</c:v>
                </c:pt>
                <c:pt idx="58">
                  <c:v>0.63378599759712995</c:v>
                </c:pt>
                <c:pt idx="59">
                  <c:v>-9.0361511285387594E-2</c:v>
                </c:pt>
                <c:pt idx="60">
                  <c:v>0.232720185561685</c:v>
                </c:pt>
                <c:pt idx="61">
                  <c:v>1.2387918332602299</c:v>
                </c:pt>
                <c:pt idx="62">
                  <c:v>-1.5681422858788201E-2</c:v>
                </c:pt>
                <c:pt idx="63">
                  <c:v>0.111082027240857</c:v>
                </c:pt>
                <c:pt idx="64">
                  <c:v>0.73954311691478702</c:v>
                </c:pt>
                <c:pt idx="65">
                  <c:v>-0.182818561959673</c:v>
                </c:pt>
                <c:pt idx="66">
                  <c:v>-1.8871189762511901E-2</c:v>
                </c:pt>
                <c:pt idx="67">
                  <c:v>2.9810751545912399E-2</c:v>
                </c:pt>
                <c:pt idx="68">
                  <c:v>0.686402480173401</c:v>
                </c:pt>
                <c:pt idx="69">
                  <c:v>-7.8626305015481707E-2</c:v>
                </c:pt>
                <c:pt idx="70">
                  <c:v>1.1243250820054999E-2</c:v>
                </c:pt>
                <c:pt idx="71">
                  <c:v>-4.2942724813109998E-2</c:v>
                </c:pt>
                <c:pt idx="72">
                  <c:v>-0.168584963233641</c:v>
                </c:pt>
                <c:pt idx="73">
                  <c:v>-0.100942837253868</c:v>
                </c:pt>
                <c:pt idx="74">
                  <c:v>-8.8658114802588006E-2</c:v>
                </c:pt>
                <c:pt idx="75">
                  <c:v>0.88314084352168398</c:v>
                </c:pt>
                <c:pt idx="76">
                  <c:v>-5.0183137339911199E-2</c:v>
                </c:pt>
                <c:pt idx="77">
                  <c:v>-2.3530909855829701E-2</c:v>
                </c:pt>
                <c:pt idx="78">
                  <c:v>0.65974090475015701</c:v>
                </c:pt>
                <c:pt idx="79">
                  <c:v>-7.6085520743555998E-2</c:v>
                </c:pt>
                <c:pt idx="80">
                  <c:v>0.30606608439766497</c:v>
                </c:pt>
                <c:pt idx="81">
                  <c:v>-4.3353049621714301E-3</c:v>
                </c:pt>
                <c:pt idx="82">
                  <c:v>0.57661727594159295</c:v>
                </c:pt>
                <c:pt idx="83">
                  <c:v>0.55387835390430895</c:v>
                </c:pt>
                <c:pt idx="84">
                  <c:v>0.125650648972466</c:v>
                </c:pt>
                <c:pt idx="85">
                  <c:v>0.33224793286725302</c:v>
                </c:pt>
                <c:pt idx="86">
                  <c:v>1.3951461430723</c:v>
                </c:pt>
                <c:pt idx="87">
                  <c:v>4.3865305065575198E-2</c:v>
                </c:pt>
                <c:pt idx="88">
                  <c:v>-2.5574469870749999E-2</c:v>
                </c:pt>
                <c:pt idx="89">
                  <c:v>0.25808283891598999</c:v>
                </c:pt>
                <c:pt idx="90">
                  <c:v>0.61055176158950197</c:v>
                </c:pt>
                <c:pt idx="91">
                  <c:v>-5.36139931806996E-2</c:v>
                </c:pt>
                <c:pt idx="92">
                  <c:v>-0.13659973474357601</c:v>
                </c:pt>
                <c:pt idx="93">
                  <c:v>0.38672216817467098</c:v>
                </c:pt>
                <c:pt idx="94">
                  <c:v>-6.0259729692360799E-2</c:v>
                </c:pt>
                <c:pt idx="95">
                  <c:v>0.309996727434728</c:v>
                </c:pt>
                <c:pt idx="96">
                  <c:v>0.229974970527002</c:v>
                </c:pt>
                <c:pt idx="97">
                  <c:v>-0.227650380805557</c:v>
                </c:pt>
                <c:pt idx="98">
                  <c:v>-6.1446625507371899E-2</c:v>
                </c:pt>
                <c:pt idx="99">
                  <c:v>4.4788305109590601E-2</c:v>
                </c:pt>
                <c:pt idx="100">
                  <c:v>0.29912609253487599</c:v>
                </c:pt>
                <c:pt idx="101">
                  <c:v>-4.8256611051743198E-2</c:v>
                </c:pt>
                <c:pt idx="102">
                  <c:v>8.8296958242404494E-2</c:v>
                </c:pt>
                <c:pt idx="103">
                  <c:v>1.6237242120393001</c:v>
                </c:pt>
                <c:pt idx="104">
                  <c:v>-0.17917959957747301</c:v>
                </c:pt>
                <c:pt idx="105">
                  <c:v>0.901910306087081</c:v>
                </c:pt>
                <c:pt idx="106">
                  <c:v>0.11613599833883401</c:v>
                </c:pt>
                <c:pt idx="107">
                  <c:v>7.9790509460620898E-2</c:v>
                </c:pt>
                <c:pt idx="108">
                  <c:v>0.15744873174968099</c:v>
                </c:pt>
                <c:pt idx="109">
                  <c:v>0.186858790815952</c:v>
                </c:pt>
                <c:pt idx="110">
                  <c:v>-0.161439138305361</c:v>
                </c:pt>
                <c:pt idx="111">
                  <c:v>-0.103478283901972</c:v>
                </c:pt>
                <c:pt idx="112">
                  <c:v>1.03065622622877</c:v>
                </c:pt>
                <c:pt idx="113">
                  <c:v>0.122160736384368</c:v>
                </c:pt>
                <c:pt idx="114">
                  <c:v>0.33254560478202599</c:v>
                </c:pt>
                <c:pt idx="115">
                  <c:v>-0.29986693117656998</c:v>
                </c:pt>
                <c:pt idx="116">
                  <c:v>0.16837963591097199</c:v>
                </c:pt>
                <c:pt idx="117">
                  <c:v>5.6336848933891799E-2</c:v>
                </c:pt>
                <c:pt idx="118">
                  <c:v>0.81829989845584405</c:v>
                </c:pt>
                <c:pt idx="119">
                  <c:v>0.981239035476281</c:v>
                </c:pt>
                <c:pt idx="120">
                  <c:v>0.114464769386884</c:v>
                </c:pt>
                <c:pt idx="121">
                  <c:v>0.31670357162919499</c:v>
                </c:pt>
                <c:pt idx="122">
                  <c:v>0.129585957858494</c:v>
                </c:pt>
                <c:pt idx="123">
                  <c:v>2.0472048121702699</c:v>
                </c:pt>
                <c:pt idx="124">
                  <c:v>-0.133510426174828</c:v>
                </c:pt>
                <c:pt idx="125">
                  <c:v>4.7445005367634699E-2</c:v>
                </c:pt>
                <c:pt idx="126">
                  <c:v>-4.8806282151332397E-2</c:v>
                </c:pt>
                <c:pt idx="127">
                  <c:v>-0.107490203040815</c:v>
                </c:pt>
                <c:pt idx="128">
                  <c:v>0.38269704402354798</c:v>
                </c:pt>
                <c:pt idx="129">
                  <c:v>0.51304020818328999</c:v>
                </c:pt>
                <c:pt idx="130">
                  <c:v>0.11140402714627699</c:v>
                </c:pt>
                <c:pt idx="131">
                  <c:v>1.27121781542975</c:v>
                </c:pt>
                <c:pt idx="132">
                  <c:v>1.1374502143183101</c:v>
                </c:pt>
                <c:pt idx="133">
                  <c:v>0.46782560326976003</c:v>
                </c:pt>
                <c:pt idx="134">
                  <c:v>3.1188937015494401E-2</c:v>
                </c:pt>
                <c:pt idx="135">
                  <c:v>0.96637789891934101</c:v>
                </c:pt>
                <c:pt idx="136">
                  <c:v>-5.06933253585196E-2</c:v>
                </c:pt>
                <c:pt idx="137">
                  <c:v>-0.119571156664896</c:v>
                </c:pt>
                <c:pt idx="138">
                  <c:v>0.640203728054626</c:v>
                </c:pt>
                <c:pt idx="139">
                  <c:v>2.5005709584950702</c:v>
                </c:pt>
                <c:pt idx="140">
                  <c:v>1.1166305031761099</c:v>
                </c:pt>
                <c:pt idx="141">
                  <c:v>0.15736216980178999</c:v>
                </c:pt>
                <c:pt idx="142">
                  <c:v>0.53032742404272104</c:v>
                </c:pt>
                <c:pt idx="143">
                  <c:v>-9.1542248117415195E-2</c:v>
                </c:pt>
                <c:pt idx="144">
                  <c:v>-0.16468569073168901</c:v>
                </c:pt>
                <c:pt idx="145">
                  <c:v>0.59075253126258598</c:v>
                </c:pt>
                <c:pt idx="146">
                  <c:v>0.468648585219194</c:v>
                </c:pt>
                <c:pt idx="147">
                  <c:v>2.3012137852742298</c:v>
                </c:pt>
                <c:pt idx="148">
                  <c:v>-0.12688368803493399</c:v>
                </c:pt>
                <c:pt idx="149">
                  <c:v>6.5778901117492603E-3</c:v>
                </c:pt>
                <c:pt idx="150">
                  <c:v>0.70136641818688195</c:v>
                </c:pt>
                <c:pt idx="151">
                  <c:v>0.77873059531917299</c:v>
                </c:pt>
                <c:pt idx="152">
                  <c:v>0.26326354923432599</c:v>
                </c:pt>
                <c:pt idx="153">
                  <c:v>0.76218865338650499</c:v>
                </c:pt>
                <c:pt idx="154">
                  <c:v>-5.3224396624406999E-2</c:v>
                </c:pt>
                <c:pt idx="155">
                  <c:v>0.63031920625403204</c:v>
                </c:pt>
                <c:pt idx="156">
                  <c:v>0.26211439171325601</c:v>
                </c:pt>
                <c:pt idx="157">
                  <c:v>0.41565092828619898</c:v>
                </c:pt>
                <c:pt idx="158">
                  <c:v>-4.0348863011580603E-2</c:v>
                </c:pt>
                <c:pt idx="159">
                  <c:v>1.92987486465067</c:v>
                </c:pt>
                <c:pt idx="160">
                  <c:v>9.8088273541274001E-2</c:v>
                </c:pt>
                <c:pt idx="161">
                  <c:v>0.71078649981513498</c:v>
                </c:pt>
                <c:pt idx="162">
                  <c:v>2.9059047607956599E-2</c:v>
                </c:pt>
                <c:pt idx="163">
                  <c:v>0.71209149006862005</c:v>
                </c:pt>
                <c:pt idx="164">
                  <c:v>0.19264222295735001</c:v>
                </c:pt>
                <c:pt idx="165">
                  <c:v>2.5840628205288201E-2</c:v>
                </c:pt>
                <c:pt idx="166">
                  <c:v>1.9360901582127901</c:v>
                </c:pt>
                <c:pt idx="167">
                  <c:v>1.4276004408741101</c:v>
                </c:pt>
                <c:pt idx="168">
                  <c:v>0.161827150756847</c:v>
                </c:pt>
                <c:pt idx="169">
                  <c:v>0.44661467952998402</c:v>
                </c:pt>
                <c:pt idx="170">
                  <c:v>0.92926435040130095</c:v>
                </c:pt>
                <c:pt idx="171">
                  <c:v>0.59227475171388999</c:v>
                </c:pt>
                <c:pt idx="172">
                  <c:v>1.02322802007233</c:v>
                </c:pt>
                <c:pt idx="173">
                  <c:v>1.2471907152978201</c:v>
                </c:pt>
                <c:pt idx="174">
                  <c:v>1.3952119988615499</c:v>
                </c:pt>
                <c:pt idx="175">
                  <c:v>1.87294645307462</c:v>
                </c:pt>
                <c:pt idx="176">
                  <c:v>1.00254645932439</c:v>
                </c:pt>
                <c:pt idx="177">
                  <c:v>0.23105748414447</c:v>
                </c:pt>
                <c:pt idx="178">
                  <c:v>1.4819657906799399</c:v>
                </c:pt>
                <c:pt idx="179">
                  <c:v>0.93831688949940795</c:v>
                </c:pt>
                <c:pt idx="180">
                  <c:v>0.17635226355175099</c:v>
                </c:pt>
                <c:pt idx="181">
                  <c:v>0.36759604160506298</c:v>
                </c:pt>
                <c:pt idx="182">
                  <c:v>0.84019908119704401</c:v>
                </c:pt>
                <c:pt idx="183">
                  <c:v>0.43892439558934598</c:v>
                </c:pt>
                <c:pt idx="184">
                  <c:v>1.50978989095133E-3</c:v>
                </c:pt>
                <c:pt idx="185">
                  <c:v>2.8793301417003998</c:v>
                </c:pt>
                <c:pt idx="186">
                  <c:v>1.5200797550773799</c:v>
                </c:pt>
                <c:pt idx="187">
                  <c:v>0.50926000802119298</c:v>
                </c:pt>
                <c:pt idx="188">
                  <c:v>-8.4660519159405506E-2</c:v>
                </c:pt>
                <c:pt idx="189">
                  <c:v>0.113554803554074</c:v>
                </c:pt>
                <c:pt idx="190">
                  <c:v>0.21261364619171499</c:v>
                </c:pt>
                <c:pt idx="191">
                  <c:v>0.66025778920679201</c:v>
                </c:pt>
                <c:pt idx="192">
                  <c:v>1.12712044212171</c:v>
                </c:pt>
                <c:pt idx="193">
                  <c:v>-8.71629838599529E-2</c:v>
                </c:pt>
                <c:pt idx="194">
                  <c:v>0.29913381533115102</c:v>
                </c:pt>
                <c:pt idx="195">
                  <c:v>0.190012598234026</c:v>
                </c:pt>
                <c:pt idx="196">
                  <c:v>0.41632500271370398</c:v>
                </c:pt>
                <c:pt idx="197">
                  <c:v>0.36504707186695401</c:v>
                </c:pt>
                <c:pt idx="198">
                  <c:v>-5.9555885057018199E-2</c:v>
                </c:pt>
                <c:pt idx="199">
                  <c:v>-0.12071602417171701</c:v>
                </c:pt>
                <c:pt idx="200">
                  <c:v>9.3144315293449395E-2</c:v>
                </c:pt>
                <c:pt idx="201">
                  <c:v>-3.6356589435895703E-2</c:v>
                </c:pt>
                <c:pt idx="202">
                  <c:v>1.5716019355269799</c:v>
                </c:pt>
                <c:pt idx="203">
                  <c:v>0.29408690665329801</c:v>
                </c:pt>
                <c:pt idx="204">
                  <c:v>-4.0853335344251201E-2</c:v>
                </c:pt>
                <c:pt idx="205">
                  <c:v>-6.0025001481202399E-2</c:v>
                </c:pt>
                <c:pt idx="206">
                  <c:v>0.159454102720991</c:v>
                </c:pt>
                <c:pt idx="207">
                  <c:v>0.40108776886724501</c:v>
                </c:pt>
                <c:pt idx="208">
                  <c:v>0.38300394343329802</c:v>
                </c:pt>
                <c:pt idx="209">
                  <c:v>1.98547203344725</c:v>
                </c:pt>
                <c:pt idx="210">
                  <c:v>1.01308252176826</c:v>
                </c:pt>
                <c:pt idx="211">
                  <c:v>0.430285517138221</c:v>
                </c:pt>
                <c:pt idx="212">
                  <c:v>0.20055802142291601</c:v>
                </c:pt>
                <c:pt idx="213">
                  <c:v>1.2651086658803301</c:v>
                </c:pt>
                <c:pt idx="214">
                  <c:v>0.43413054987043098</c:v>
                </c:pt>
                <c:pt idx="215">
                  <c:v>0.97642546763179106</c:v>
                </c:pt>
                <c:pt idx="216">
                  <c:v>0.86058173964798401</c:v>
                </c:pt>
                <c:pt idx="217">
                  <c:v>1.0604878390091099</c:v>
                </c:pt>
                <c:pt idx="218">
                  <c:v>1.22179367376514</c:v>
                </c:pt>
                <c:pt idx="219">
                  <c:v>0.54323203678681498</c:v>
                </c:pt>
                <c:pt idx="220">
                  <c:v>0.74904695242092401</c:v>
                </c:pt>
                <c:pt idx="221">
                  <c:v>0.27217374297479102</c:v>
                </c:pt>
                <c:pt idx="222">
                  <c:v>0.11211333967019101</c:v>
                </c:pt>
                <c:pt idx="223">
                  <c:v>1.0338674152445</c:v>
                </c:pt>
                <c:pt idx="224">
                  <c:v>0.22561535813323999</c:v>
                </c:pt>
                <c:pt idx="225">
                  <c:v>0.14125157282026901</c:v>
                </c:pt>
                <c:pt idx="226">
                  <c:v>-1.9120382169857401E-2</c:v>
                </c:pt>
                <c:pt idx="227">
                  <c:v>0.78352737248881199</c:v>
                </c:pt>
                <c:pt idx="228">
                  <c:v>-0.173635212256599</c:v>
                </c:pt>
                <c:pt idx="229">
                  <c:v>0.95957206525980099</c:v>
                </c:pt>
                <c:pt idx="230">
                  <c:v>0.82362090226357898</c:v>
                </c:pt>
                <c:pt idx="231">
                  <c:v>1.0049037183221701</c:v>
                </c:pt>
                <c:pt idx="232">
                  <c:v>-0.10106101160380999</c:v>
                </c:pt>
                <c:pt idx="233">
                  <c:v>2.6719294799801698</c:v>
                </c:pt>
                <c:pt idx="234">
                  <c:v>1.31610189782349</c:v>
                </c:pt>
                <c:pt idx="235">
                  <c:v>8.6298471757740594E-2</c:v>
                </c:pt>
                <c:pt idx="236">
                  <c:v>0.15917887743925599</c:v>
                </c:pt>
                <c:pt idx="237">
                  <c:v>0.70384057544592205</c:v>
                </c:pt>
                <c:pt idx="238">
                  <c:v>-0.13937501252030099</c:v>
                </c:pt>
                <c:pt idx="239">
                  <c:v>-4.6763665193520897E-2</c:v>
                </c:pt>
                <c:pt idx="240">
                  <c:v>0.10775518941104301</c:v>
                </c:pt>
                <c:pt idx="241">
                  <c:v>3.536497927978</c:v>
                </c:pt>
                <c:pt idx="242">
                  <c:v>2.95464185083615E-2</c:v>
                </c:pt>
                <c:pt idx="243">
                  <c:v>-0.21658865101551</c:v>
                </c:pt>
                <c:pt idx="244">
                  <c:v>-0.10645021499280501</c:v>
                </c:pt>
                <c:pt idx="245">
                  <c:v>2.0426395652728102</c:v>
                </c:pt>
                <c:pt idx="246">
                  <c:v>-6.7370295435030203E-2</c:v>
                </c:pt>
                <c:pt idx="247">
                  <c:v>0.41162537153877499</c:v>
                </c:pt>
                <c:pt idx="248">
                  <c:v>0.55646651959520199</c:v>
                </c:pt>
                <c:pt idx="249">
                  <c:v>-0.14790731760822101</c:v>
                </c:pt>
                <c:pt idx="250">
                  <c:v>1.7570797826701201</c:v>
                </c:pt>
                <c:pt idx="251">
                  <c:v>0.66699502784240405</c:v>
                </c:pt>
                <c:pt idx="252">
                  <c:v>0.27072793940270501</c:v>
                </c:pt>
                <c:pt idx="253">
                  <c:v>2.3753126505646999E-2</c:v>
                </c:pt>
                <c:pt idx="254">
                  <c:v>0.51450764787703296</c:v>
                </c:pt>
                <c:pt idx="255">
                  <c:v>-3.3271679099690199E-2</c:v>
                </c:pt>
                <c:pt idx="256">
                  <c:v>7.1395706057100994E-2</c:v>
                </c:pt>
                <c:pt idx="257">
                  <c:v>-6.6964628353374994E-2</c:v>
                </c:pt>
                <c:pt idx="258">
                  <c:v>1.9672223655313501</c:v>
                </c:pt>
                <c:pt idx="259">
                  <c:v>2.1001515248290001</c:v>
                </c:pt>
                <c:pt idx="260">
                  <c:v>0.98395587488462899</c:v>
                </c:pt>
                <c:pt idx="261">
                  <c:v>1.5717585816021999</c:v>
                </c:pt>
                <c:pt idx="262">
                  <c:v>1.5217967646649599</c:v>
                </c:pt>
                <c:pt idx="263">
                  <c:v>0.54091256516873198</c:v>
                </c:pt>
                <c:pt idx="264">
                  <c:v>0.76449037329019798</c:v>
                </c:pt>
                <c:pt idx="265">
                  <c:v>2.3694558354386901</c:v>
                </c:pt>
                <c:pt idx="266">
                  <c:v>2.6282500422149799</c:v>
                </c:pt>
                <c:pt idx="267">
                  <c:v>0.95967057006090295</c:v>
                </c:pt>
                <c:pt idx="268">
                  <c:v>0.74511154560499804</c:v>
                </c:pt>
                <c:pt idx="269">
                  <c:v>0.61527862471606698</c:v>
                </c:pt>
                <c:pt idx="270">
                  <c:v>0.10325104460758899</c:v>
                </c:pt>
                <c:pt idx="271">
                  <c:v>0.80264473648854195</c:v>
                </c:pt>
                <c:pt idx="272">
                  <c:v>0.54846625592103004</c:v>
                </c:pt>
                <c:pt idx="273">
                  <c:v>0.92735251033910304</c:v>
                </c:pt>
                <c:pt idx="274">
                  <c:v>1.18432010745812</c:v>
                </c:pt>
                <c:pt idx="275">
                  <c:v>2.2809127819213602E-2</c:v>
                </c:pt>
                <c:pt idx="276">
                  <c:v>0.49777820184117799</c:v>
                </c:pt>
                <c:pt idx="277">
                  <c:v>1.0390214331657299</c:v>
                </c:pt>
                <c:pt idx="278">
                  <c:v>-1.2935416958568501E-2</c:v>
                </c:pt>
                <c:pt idx="279">
                  <c:v>9.3323916461576104E-2</c:v>
                </c:pt>
                <c:pt idx="280">
                  <c:v>-5.75847312225964E-2</c:v>
                </c:pt>
                <c:pt idx="281">
                  <c:v>1.8161216126751301</c:v>
                </c:pt>
                <c:pt idx="282">
                  <c:v>1.1437870993577</c:v>
                </c:pt>
                <c:pt idx="283">
                  <c:v>1.9748355874150301</c:v>
                </c:pt>
                <c:pt idx="284">
                  <c:v>-8.9070669988682696E-2</c:v>
                </c:pt>
                <c:pt idx="285">
                  <c:v>0.35826893496937201</c:v>
                </c:pt>
                <c:pt idx="286">
                  <c:v>5.6464135821263299E-2</c:v>
                </c:pt>
                <c:pt idx="287">
                  <c:v>1.59196614387963</c:v>
                </c:pt>
                <c:pt idx="288">
                  <c:v>0.49696236330085602</c:v>
                </c:pt>
                <c:pt idx="289">
                  <c:v>1.00388644707159</c:v>
                </c:pt>
                <c:pt idx="290">
                  <c:v>2.0505397895409501</c:v>
                </c:pt>
                <c:pt idx="291">
                  <c:v>2.3099611028654499</c:v>
                </c:pt>
                <c:pt idx="292">
                  <c:v>2.1764589971024999</c:v>
                </c:pt>
                <c:pt idx="293">
                  <c:v>0.167756734538653</c:v>
                </c:pt>
                <c:pt idx="294">
                  <c:v>0.318697983775724</c:v>
                </c:pt>
                <c:pt idx="295">
                  <c:v>0.14279488119118799</c:v>
                </c:pt>
                <c:pt idx="296">
                  <c:v>-0.14494408783169399</c:v>
                </c:pt>
                <c:pt idx="297">
                  <c:v>2.7740113081316098</c:v>
                </c:pt>
                <c:pt idx="298">
                  <c:v>1.4668011478722101</c:v>
                </c:pt>
                <c:pt idx="299">
                  <c:v>0.38626290618428699</c:v>
                </c:pt>
                <c:pt idx="300">
                  <c:v>2.0771564347628502</c:v>
                </c:pt>
                <c:pt idx="301">
                  <c:v>0.95480242686245498</c:v>
                </c:pt>
                <c:pt idx="302">
                  <c:v>-8.3162335998228601E-2</c:v>
                </c:pt>
                <c:pt idx="303">
                  <c:v>2.0579461992815</c:v>
                </c:pt>
                <c:pt idx="304">
                  <c:v>0.98296642317468497</c:v>
                </c:pt>
                <c:pt idx="305">
                  <c:v>2.60776329105969</c:v>
                </c:pt>
                <c:pt idx="306">
                  <c:v>0.84887890132025001</c:v>
                </c:pt>
                <c:pt idx="307">
                  <c:v>2.4446208374492602</c:v>
                </c:pt>
                <c:pt idx="308">
                  <c:v>2.2239983174164701E-2</c:v>
                </c:pt>
                <c:pt idx="309">
                  <c:v>1.3380218805091</c:v>
                </c:pt>
                <c:pt idx="310">
                  <c:v>3.72974353473399</c:v>
                </c:pt>
                <c:pt idx="311">
                  <c:v>0.98753368655028495</c:v>
                </c:pt>
                <c:pt idx="312">
                  <c:v>1.6702853965126001</c:v>
                </c:pt>
                <c:pt idx="313">
                  <c:v>1.3515912293082299</c:v>
                </c:pt>
                <c:pt idx="314">
                  <c:v>2.8789336541400901</c:v>
                </c:pt>
                <c:pt idx="315">
                  <c:v>4.2985727253159599E-2</c:v>
                </c:pt>
                <c:pt idx="316">
                  <c:v>1.13343253307601</c:v>
                </c:pt>
                <c:pt idx="317">
                  <c:v>3.44521783212038E-2</c:v>
                </c:pt>
                <c:pt idx="318">
                  <c:v>0.53961439389090704</c:v>
                </c:pt>
                <c:pt idx="319">
                  <c:v>-0.49062731712429503</c:v>
                </c:pt>
                <c:pt idx="320">
                  <c:v>7.3487082263351503E-2</c:v>
                </c:pt>
                <c:pt idx="321">
                  <c:v>4.7785004299592204</c:v>
                </c:pt>
                <c:pt idx="322">
                  <c:v>1.3104381218065599</c:v>
                </c:pt>
                <c:pt idx="323">
                  <c:v>5.3684040864149196</c:v>
                </c:pt>
                <c:pt idx="324">
                  <c:v>1.29393247200618</c:v>
                </c:pt>
                <c:pt idx="325">
                  <c:v>1.23318252347303</c:v>
                </c:pt>
                <c:pt idx="326">
                  <c:v>0.34894904932489101</c:v>
                </c:pt>
                <c:pt idx="327">
                  <c:v>2.4973832531617202</c:v>
                </c:pt>
                <c:pt idx="328">
                  <c:v>2.7989853750302101</c:v>
                </c:pt>
                <c:pt idx="329">
                  <c:v>0.87325603103578398</c:v>
                </c:pt>
                <c:pt idx="330">
                  <c:v>0.11503477533598901</c:v>
                </c:pt>
                <c:pt idx="331">
                  <c:v>0.47200786561331498</c:v>
                </c:pt>
                <c:pt idx="332">
                  <c:v>-5.0989589904191002E-2</c:v>
                </c:pt>
                <c:pt idx="333">
                  <c:v>1.74722592509274</c:v>
                </c:pt>
                <c:pt idx="334">
                  <c:v>0.11637838963793599</c:v>
                </c:pt>
                <c:pt idx="335">
                  <c:v>1.2094126735698001</c:v>
                </c:pt>
                <c:pt idx="336">
                  <c:v>1.7491770977138501</c:v>
                </c:pt>
                <c:pt idx="337">
                  <c:v>1.31446904551676</c:v>
                </c:pt>
                <c:pt idx="338">
                  <c:v>0.111052147014281</c:v>
                </c:pt>
                <c:pt idx="339">
                  <c:v>1.09816603434541</c:v>
                </c:pt>
                <c:pt idx="340">
                  <c:v>0.86743400212590105</c:v>
                </c:pt>
                <c:pt idx="341">
                  <c:v>3.1656043058289201</c:v>
                </c:pt>
                <c:pt idx="342">
                  <c:v>2.3191872245933398</c:v>
                </c:pt>
                <c:pt idx="343">
                  <c:v>3.11538760910096</c:v>
                </c:pt>
                <c:pt idx="344">
                  <c:v>5.13972068803231E-2</c:v>
                </c:pt>
                <c:pt idx="345">
                  <c:v>2.1442390599461398</c:v>
                </c:pt>
                <c:pt idx="346">
                  <c:v>1.03921791129049</c:v>
                </c:pt>
                <c:pt idx="347">
                  <c:v>0.91847693453694601</c:v>
                </c:pt>
                <c:pt idx="348">
                  <c:v>1.3214077353460401</c:v>
                </c:pt>
                <c:pt idx="349">
                  <c:v>5.24734311131244</c:v>
                </c:pt>
                <c:pt idx="350">
                  <c:v>0.44512347740589298</c:v>
                </c:pt>
                <c:pt idx="351">
                  <c:v>0.55221931424640303</c:v>
                </c:pt>
                <c:pt idx="352">
                  <c:v>3.2285626582326898</c:v>
                </c:pt>
                <c:pt idx="353">
                  <c:v>1.2584390987859</c:v>
                </c:pt>
                <c:pt idx="354">
                  <c:v>0.92425420724054996</c:v>
                </c:pt>
                <c:pt idx="355">
                  <c:v>0.74891238730721998</c:v>
                </c:pt>
                <c:pt idx="356">
                  <c:v>1.6061066810306399</c:v>
                </c:pt>
                <c:pt idx="357">
                  <c:v>2.20529171471973</c:v>
                </c:pt>
                <c:pt idx="358">
                  <c:v>0.73421854834073397</c:v>
                </c:pt>
                <c:pt idx="359">
                  <c:v>0.640248407459858</c:v>
                </c:pt>
                <c:pt idx="360">
                  <c:v>0.177560846459108</c:v>
                </c:pt>
                <c:pt idx="361">
                  <c:v>1.2161994516427601</c:v>
                </c:pt>
                <c:pt idx="362">
                  <c:v>0.99496723589315195</c:v>
                </c:pt>
                <c:pt idx="363">
                  <c:v>-0.118712807806611</c:v>
                </c:pt>
                <c:pt idx="364">
                  <c:v>1.25071036616987</c:v>
                </c:pt>
                <c:pt idx="365">
                  <c:v>1.17242731954207</c:v>
                </c:pt>
                <c:pt idx="366">
                  <c:v>1.1256936782595499</c:v>
                </c:pt>
                <c:pt idx="367">
                  <c:v>0.55967435541196897</c:v>
                </c:pt>
                <c:pt idx="368">
                  <c:v>1.85128195738881</c:v>
                </c:pt>
                <c:pt idx="369">
                  <c:v>-0.237799558700344</c:v>
                </c:pt>
                <c:pt idx="370">
                  <c:v>1.4776269387610901</c:v>
                </c:pt>
                <c:pt idx="371">
                  <c:v>2.0847815385603301</c:v>
                </c:pt>
                <c:pt idx="372">
                  <c:v>-3.3201993832114397E-2</c:v>
                </c:pt>
                <c:pt idx="373">
                  <c:v>0.84648218439372802</c:v>
                </c:pt>
                <c:pt idx="374">
                  <c:v>0.944494720173913</c:v>
                </c:pt>
                <c:pt idx="375">
                  <c:v>0.64980436743773595</c:v>
                </c:pt>
                <c:pt idx="376">
                  <c:v>2.1825827353820899</c:v>
                </c:pt>
                <c:pt idx="377">
                  <c:v>0.32625498137300102</c:v>
                </c:pt>
                <c:pt idx="378">
                  <c:v>0.103389526303782</c:v>
                </c:pt>
                <c:pt idx="379">
                  <c:v>1.0837749310096001</c:v>
                </c:pt>
                <c:pt idx="380">
                  <c:v>1.4260604501324099</c:v>
                </c:pt>
                <c:pt idx="381">
                  <c:v>2.3499000183727801</c:v>
                </c:pt>
                <c:pt idx="382">
                  <c:v>1.36955496848373</c:v>
                </c:pt>
                <c:pt idx="383">
                  <c:v>0.47534386483381602</c:v>
                </c:pt>
                <c:pt idx="384">
                  <c:v>0.16253692654521901</c:v>
                </c:pt>
                <c:pt idx="385">
                  <c:v>2.2830490064973898</c:v>
                </c:pt>
                <c:pt idx="386">
                  <c:v>1.0750919827955101</c:v>
                </c:pt>
                <c:pt idx="387">
                  <c:v>1.1190026057267199</c:v>
                </c:pt>
                <c:pt idx="388">
                  <c:v>3.34123104990437</c:v>
                </c:pt>
                <c:pt idx="389">
                  <c:v>3.4855232425705398</c:v>
                </c:pt>
                <c:pt idx="390">
                  <c:v>1.9372095575376</c:v>
                </c:pt>
                <c:pt idx="391">
                  <c:v>1.3506520756056699</c:v>
                </c:pt>
                <c:pt idx="392">
                  <c:v>8.8772230437461594</c:v>
                </c:pt>
                <c:pt idx="393">
                  <c:v>0.337525950111419</c:v>
                </c:pt>
                <c:pt idx="394">
                  <c:v>3.2497906207656002</c:v>
                </c:pt>
                <c:pt idx="395">
                  <c:v>2.0493489322195999</c:v>
                </c:pt>
                <c:pt idx="396">
                  <c:v>2.5079397684448699</c:v>
                </c:pt>
                <c:pt idx="397">
                  <c:v>0.14196939828943</c:v>
                </c:pt>
                <c:pt idx="398">
                  <c:v>0.37648262968833202</c:v>
                </c:pt>
                <c:pt idx="399">
                  <c:v>3.7113811053227401</c:v>
                </c:pt>
                <c:pt idx="400">
                  <c:v>3.0812022507619301</c:v>
                </c:pt>
                <c:pt idx="401">
                  <c:v>0.90084158879270704</c:v>
                </c:pt>
                <c:pt idx="402">
                  <c:v>2.91713986343321</c:v>
                </c:pt>
                <c:pt idx="403">
                  <c:v>1.5453391218025101</c:v>
                </c:pt>
                <c:pt idx="404">
                  <c:v>1.45565155059059</c:v>
                </c:pt>
                <c:pt idx="405">
                  <c:v>2.2244795684719101</c:v>
                </c:pt>
                <c:pt idx="406">
                  <c:v>0.97759019483559995</c:v>
                </c:pt>
                <c:pt idx="407">
                  <c:v>0.58406762300541404</c:v>
                </c:pt>
                <c:pt idx="408">
                  <c:v>1.06589589286334</c:v>
                </c:pt>
                <c:pt idx="409">
                  <c:v>0.947033872943014</c:v>
                </c:pt>
                <c:pt idx="410">
                  <c:v>2.2612807791306002</c:v>
                </c:pt>
                <c:pt idx="411">
                  <c:v>0.37656088210657102</c:v>
                </c:pt>
                <c:pt idx="412">
                  <c:v>0.187540632982617</c:v>
                </c:pt>
                <c:pt idx="413">
                  <c:v>1.9606927420132101</c:v>
                </c:pt>
                <c:pt idx="414">
                  <c:v>1.07350458045476</c:v>
                </c:pt>
                <c:pt idx="415">
                  <c:v>2.1020522379950402</c:v>
                </c:pt>
                <c:pt idx="416">
                  <c:v>1.1587623380322301</c:v>
                </c:pt>
                <c:pt idx="417">
                  <c:v>0.18812256870357</c:v>
                </c:pt>
                <c:pt idx="418">
                  <c:v>0.23039517301234999</c:v>
                </c:pt>
                <c:pt idx="419">
                  <c:v>2.2540243468480501</c:v>
                </c:pt>
                <c:pt idx="420">
                  <c:v>3.2203242932382699</c:v>
                </c:pt>
                <c:pt idx="421">
                  <c:v>1.6996745519755201</c:v>
                </c:pt>
                <c:pt idx="422">
                  <c:v>2.3250240017859798</c:v>
                </c:pt>
                <c:pt idx="423">
                  <c:v>1.4936376470850301</c:v>
                </c:pt>
                <c:pt idx="424">
                  <c:v>1.33847056475599</c:v>
                </c:pt>
                <c:pt idx="425">
                  <c:v>2.7385652555361002</c:v>
                </c:pt>
                <c:pt idx="426">
                  <c:v>4.2434706228901202</c:v>
                </c:pt>
                <c:pt idx="427">
                  <c:v>1.5981629936820201</c:v>
                </c:pt>
                <c:pt idx="428">
                  <c:v>2.37123134262119</c:v>
                </c:pt>
                <c:pt idx="429">
                  <c:v>1.16929459128539</c:v>
                </c:pt>
                <c:pt idx="430">
                  <c:v>0.66581245632068498</c:v>
                </c:pt>
                <c:pt idx="431">
                  <c:v>1.31670082927892</c:v>
                </c:pt>
                <c:pt idx="432">
                  <c:v>2.9777619512534201</c:v>
                </c:pt>
                <c:pt idx="433">
                  <c:v>4.9818833366771003</c:v>
                </c:pt>
                <c:pt idx="434">
                  <c:v>-9.2296706334343601E-2</c:v>
                </c:pt>
                <c:pt idx="435">
                  <c:v>2.6937845267030398</c:v>
                </c:pt>
                <c:pt idx="436">
                  <c:v>1.7554306011254199E-3</c:v>
                </c:pt>
                <c:pt idx="437">
                  <c:v>0.95797556827919295</c:v>
                </c:pt>
                <c:pt idx="438">
                  <c:v>0.30089591321891701</c:v>
                </c:pt>
                <c:pt idx="439">
                  <c:v>2.6599880769466</c:v>
                </c:pt>
                <c:pt idx="440">
                  <c:v>-0.17994147837295599</c:v>
                </c:pt>
                <c:pt idx="441">
                  <c:v>2.0101248531504399</c:v>
                </c:pt>
                <c:pt idx="442">
                  <c:v>4.0164436771158298</c:v>
                </c:pt>
                <c:pt idx="443">
                  <c:v>0.39850507512125999</c:v>
                </c:pt>
                <c:pt idx="444">
                  <c:v>0.11122409830539801</c:v>
                </c:pt>
                <c:pt idx="445">
                  <c:v>2.46596843600613</c:v>
                </c:pt>
                <c:pt idx="446">
                  <c:v>1.41274117308384</c:v>
                </c:pt>
                <c:pt idx="447">
                  <c:v>0.59891515910403903</c:v>
                </c:pt>
                <c:pt idx="448">
                  <c:v>2.1284326652499201</c:v>
                </c:pt>
                <c:pt idx="449">
                  <c:v>1.6641836531869201</c:v>
                </c:pt>
                <c:pt idx="450">
                  <c:v>2.10118404415643</c:v>
                </c:pt>
                <c:pt idx="451">
                  <c:v>1.31029284069698</c:v>
                </c:pt>
                <c:pt idx="452">
                  <c:v>0.88543050178119198</c:v>
                </c:pt>
                <c:pt idx="453">
                  <c:v>0.52033807138462496</c:v>
                </c:pt>
                <c:pt idx="454">
                  <c:v>1.4598557113691699</c:v>
                </c:pt>
                <c:pt idx="455">
                  <c:v>2.1988643897376301</c:v>
                </c:pt>
                <c:pt idx="456">
                  <c:v>0.95716459225766604</c:v>
                </c:pt>
                <c:pt idx="457">
                  <c:v>1.98788085615621</c:v>
                </c:pt>
                <c:pt idx="458">
                  <c:v>2.6143383161704601</c:v>
                </c:pt>
                <c:pt idx="459">
                  <c:v>2.0121120142548499</c:v>
                </c:pt>
                <c:pt idx="460">
                  <c:v>0.97069821181059501</c:v>
                </c:pt>
                <c:pt idx="461">
                  <c:v>1.95194505248748</c:v>
                </c:pt>
                <c:pt idx="462">
                  <c:v>3.47331991680353</c:v>
                </c:pt>
                <c:pt idx="463">
                  <c:v>1.1132339305268899</c:v>
                </c:pt>
                <c:pt idx="464">
                  <c:v>0.72414108370412</c:v>
                </c:pt>
                <c:pt idx="465">
                  <c:v>0.78716632149304799</c:v>
                </c:pt>
                <c:pt idx="466">
                  <c:v>1.5081840266281601</c:v>
                </c:pt>
                <c:pt idx="467">
                  <c:v>3.0627082620924702</c:v>
                </c:pt>
                <c:pt idx="468">
                  <c:v>1.2733092968827899</c:v>
                </c:pt>
                <c:pt idx="469">
                  <c:v>3.4111573802066402</c:v>
                </c:pt>
                <c:pt idx="470">
                  <c:v>3.0910905416774099</c:v>
                </c:pt>
                <c:pt idx="471">
                  <c:v>1.8969266147355199</c:v>
                </c:pt>
                <c:pt idx="472">
                  <c:v>0.36483844477674698</c:v>
                </c:pt>
                <c:pt idx="473">
                  <c:v>-0.37826152484270598</c:v>
                </c:pt>
                <c:pt idx="474">
                  <c:v>2.06811544544935</c:v>
                </c:pt>
                <c:pt idx="475">
                  <c:v>2.6538268358539598</c:v>
                </c:pt>
                <c:pt idx="476">
                  <c:v>2.5730161153173099</c:v>
                </c:pt>
                <c:pt idx="477">
                  <c:v>2.7382059502560998</c:v>
                </c:pt>
                <c:pt idx="478">
                  <c:v>2.5860094789523802</c:v>
                </c:pt>
                <c:pt idx="479">
                  <c:v>0.88831880202809599</c:v>
                </c:pt>
                <c:pt idx="480">
                  <c:v>0.194411636060832</c:v>
                </c:pt>
                <c:pt idx="481">
                  <c:v>7.9525519408048799</c:v>
                </c:pt>
                <c:pt idx="482">
                  <c:v>4.1898559314451402</c:v>
                </c:pt>
                <c:pt idx="483">
                  <c:v>0.86187721394931605</c:v>
                </c:pt>
                <c:pt idx="484">
                  <c:v>1.5230054191700499</c:v>
                </c:pt>
                <c:pt idx="485">
                  <c:v>2.6633147750343702</c:v>
                </c:pt>
                <c:pt idx="486">
                  <c:v>1.5877277300666699</c:v>
                </c:pt>
                <c:pt idx="487">
                  <c:v>0.29425849920398001</c:v>
                </c:pt>
                <c:pt idx="488">
                  <c:v>3.3872691594136501</c:v>
                </c:pt>
                <c:pt idx="489">
                  <c:v>2.7172334807833498</c:v>
                </c:pt>
                <c:pt idx="490">
                  <c:v>2.0411774284870399</c:v>
                </c:pt>
                <c:pt idx="491">
                  <c:v>-5.2425948857750197E-2</c:v>
                </c:pt>
                <c:pt idx="492">
                  <c:v>-0.22482614197703399</c:v>
                </c:pt>
                <c:pt idx="493">
                  <c:v>0.44616542741480703</c:v>
                </c:pt>
                <c:pt idx="494">
                  <c:v>4.8529602347981404</c:v>
                </c:pt>
                <c:pt idx="495">
                  <c:v>2.2065552427533399</c:v>
                </c:pt>
                <c:pt idx="496">
                  <c:v>-0.39924892841234899</c:v>
                </c:pt>
                <c:pt idx="497">
                  <c:v>0.61018271874552998</c:v>
                </c:pt>
                <c:pt idx="498">
                  <c:v>0.61777679668581098</c:v>
                </c:pt>
                <c:pt idx="499">
                  <c:v>-0.103480997238291</c:v>
                </c:pt>
                <c:pt idx="500">
                  <c:v>-0.125355682915228</c:v>
                </c:pt>
                <c:pt idx="501">
                  <c:v>1.8920624702842399</c:v>
                </c:pt>
                <c:pt idx="502">
                  <c:v>1.1354224363429499</c:v>
                </c:pt>
                <c:pt idx="503">
                  <c:v>1.5859526245625399</c:v>
                </c:pt>
                <c:pt idx="504">
                  <c:v>-0.85493052291345595</c:v>
                </c:pt>
                <c:pt idx="505">
                  <c:v>0.60573815738939896</c:v>
                </c:pt>
                <c:pt idx="506">
                  <c:v>2.8866814181163201</c:v>
                </c:pt>
                <c:pt idx="507">
                  <c:v>2.4663679604429798</c:v>
                </c:pt>
                <c:pt idx="508">
                  <c:v>1.18731293092621</c:v>
                </c:pt>
                <c:pt idx="509">
                  <c:v>1.1118181165859</c:v>
                </c:pt>
                <c:pt idx="510">
                  <c:v>1.6771777999947499</c:v>
                </c:pt>
                <c:pt idx="511">
                  <c:v>2.7151384035588499</c:v>
                </c:pt>
                <c:pt idx="512">
                  <c:v>2.1912074509499702</c:v>
                </c:pt>
                <c:pt idx="513">
                  <c:v>-6.4167245986194194E-2</c:v>
                </c:pt>
                <c:pt idx="514">
                  <c:v>1.3068280217908801</c:v>
                </c:pt>
                <c:pt idx="515">
                  <c:v>-7.7981495561241607E-2</c:v>
                </c:pt>
                <c:pt idx="516">
                  <c:v>1.27999490923365</c:v>
                </c:pt>
                <c:pt idx="517">
                  <c:v>1.0089082573479999</c:v>
                </c:pt>
                <c:pt idx="518">
                  <c:v>4.3467454175429401</c:v>
                </c:pt>
                <c:pt idx="519">
                  <c:v>2.8488072829944602</c:v>
                </c:pt>
                <c:pt idx="520">
                  <c:v>0.14125190052662401</c:v>
                </c:pt>
                <c:pt idx="521">
                  <c:v>2.9806464609037899</c:v>
                </c:pt>
                <c:pt idx="522">
                  <c:v>-0.114367663441093</c:v>
                </c:pt>
                <c:pt idx="523">
                  <c:v>0.51318994171443999</c:v>
                </c:pt>
                <c:pt idx="524">
                  <c:v>0.51782052745075102</c:v>
                </c:pt>
                <c:pt idx="525">
                  <c:v>0.209963877532862</c:v>
                </c:pt>
                <c:pt idx="526">
                  <c:v>1.80722434216756</c:v>
                </c:pt>
                <c:pt idx="527">
                  <c:v>0.54144694349978795</c:v>
                </c:pt>
                <c:pt idx="528">
                  <c:v>-9.7070608356801206E-3</c:v>
                </c:pt>
                <c:pt idx="529">
                  <c:v>5.4984751726293499</c:v>
                </c:pt>
                <c:pt idx="530">
                  <c:v>1.04465515191448</c:v>
                </c:pt>
                <c:pt idx="531">
                  <c:v>2.61652526524322</c:v>
                </c:pt>
                <c:pt idx="532">
                  <c:v>0.85522959036264401</c:v>
                </c:pt>
                <c:pt idx="533">
                  <c:v>-8.5876466798076201E-2</c:v>
                </c:pt>
                <c:pt idx="534">
                  <c:v>0.39277040449706102</c:v>
                </c:pt>
                <c:pt idx="535">
                  <c:v>4.3319739558892101</c:v>
                </c:pt>
                <c:pt idx="536">
                  <c:v>2.1793004355563399</c:v>
                </c:pt>
                <c:pt idx="537">
                  <c:v>1.49287364948958</c:v>
                </c:pt>
                <c:pt idx="538">
                  <c:v>0.64828341060809802</c:v>
                </c:pt>
                <c:pt idx="539">
                  <c:v>2.5390391848847901E-3</c:v>
                </c:pt>
                <c:pt idx="540">
                  <c:v>8.3234345599857897E-3</c:v>
                </c:pt>
                <c:pt idx="541">
                  <c:v>1.6964657631369302E-2</c:v>
                </c:pt>
                <c:pt idx="542">
                  <c:v>3.22244262990553</c:v>
                </c:pt>
                <c:pt idx="543">
                  <c:v>1.77461000607478</c:v>
                </c:pt>
                <c:pt idx="544">
                  <c:v>4.1650144835603697</c:v>
                </c:pt>
                <c:pt idx="545">
                  <c:v>-0.31934439100182599</c:v>
                </c:pt>
                <c:pt idx="546">
                  <c:v>0.20000085390363601</c:v>
                </c:pt>
                <c:pt idx="547">
                  <c:v>7.2133944811515194E-2</c:v>
                </c:pt>
                <c:pt idx="548">
                  <c:v>-3.9919211795755201E-2</c:v>
                </c:pt>
                <c:pt idx="549">
                  <c:v>-0.14808507175794799</c:v>
                </c:pt>
                <c:pt idx="550">
                  <c:v>3.73183453574979</c:v>
                </c:pt>
                <c:pt idx="551">
                  <c:v>4.0135940348874701</c:v>
                </c:pt>
                <c:pt idx="552">
                  <c:v>3.93393154151804</c:v>
                </c:pt>
                <c:pt idx="553">
                  <c:v>6.3593338107626503</c:v>
                </c:pt>
                <c:pt idx="554">
                  <c:v>4.1446237925462999</c:v>
                </c:pt>
                <c:pt idx="555">
                  <c:v>-8.8536420160154797E-2</c:v>
                </c:pt>
                <c:pt idx="556">
                  <c:v>0.47126470544954002</c:v>
                </c:pt>
                <c:pt idx="557">
                  <c:v>1.66112214202939</c:v>
                </c:pt>
                <c:pt idx="558">
                  <c:v>-7.8083385734544097E-2</c:v>
                </c:pt>
                <c:pt idx="559">
                  <c:v>-0.109623296467774</c:v>
                </c:pt>
                <c:pt idx="560">
                  <c:v>-0.12412893474941</c:v>
                </c:pt>
                <c:pt idx="561">
                  <c:v>-9.0744910634430201E-2</c:v>
                </c:pt>
                <c:pt idx="562">
                  <c:v>2.32171843221774</c:v>
                </c:pt>
                <c:pt idx="563">
                  <c:v>3.32788936012376</c:v>
                </c:pt>
                <c:pt idx="564">
                  <c:v>-0.26734201856080297</c:v>
                </c:pt>
                <c:pt idx="565">
                  <c:v>0.57162702503416596</c:v>
                </c:pt>
                <c:pt idx="566">
                  <c:v>-8.1059718038989703E-2</c:v>
                </c:pt>
                <c:pt idx="567">
                  <c:v>-0.29125184235064999</c:v>
                </c:pt>
                <c:pt idx="568">
                  <c:v>3.46775729634872</c:v>
                </c:pt>
                <c:pt idx="569">
                  <c:v>1.09963078802645</c:v>
                </c:pt>
                <c:pt idx="570">
                  <c:v>3.1031025308067699</c:v>
                </c:pt>
                <c:pt idx="571">
                  <c:v>0.43795621459927803</c:v>
                </c:pt>
                <c:pt idx="572">
                  <c:v>-5.4241216120709798E-2</c:v>
                </c:pt>
                <c:pt idx="573">
                  <c:v>0.60298384903685498</c:v>
                </c:pt>
                <c:pt idx="574">
                  <c:v>-0.21473261159958201</c:v>
                </c:pt>
                <c:pt idx="575">
                  <c:v>2.09825643974089</c:v>
                </c:pt>
                <c:pt idx="576">
                  <c:v>0.93663213592930405</c:v>
                </c:pt>
                <c:pt idx="577">
                  <c:v>1.5694713170225E-2</c:v>
                </c:pt>
                <c:pt idx="578">
                  <c:v>-4.9947321651878504E-3</c:v>
                </c:pt>
                <c:pt idx="579">
                  <c:v>2.3515646600574098</c:v>
                </c:pt>
                <c:pt idx="580">
                  <c:v>2.7273371713714001</c:v>
                </c:pt>
                <c:pt idx="581">
                  <c:v>2.4365821075651701</c:v>
                </c:pt>
                <c:pt idx="582">
                  <c:v>2.2555285974249601</c:v>
                </c:pt>
                <c:pt idx="583">
                  <c:v>6.18944690862513</c:v>
                </c:pt>
                <c:pt idx="584">
                  <c:v>9.1123393785449494E-3</c:v>
                </c:pt>
                <c:pt idx="585">
                  <c:v>1.4341728553737401</c:v>
                </c:pt>
                <c:pt idx="586">
                  <c:v>2.5088062679957099</c:v>
                </c:pt>
                <c:pt idx="587">
                  <c:v>-0.124983409279775</c:v>
                </c:pt>
                <c:pt idx="588">
                  <c:v>2.0021624433190399</c:v>
                </c:pt>
                <c:pt idx="589">
                  <c:v>2.2338151180858001</c:v>
                </c:pt>
                <c:pt idx="590">
                  <c:v>0.35948260108798602</c:v>
                </c:pt>
                <c:pt idx="591">
                  <c:v>3.31086069026862</c:v>
                </c:pt>
                <c:pt idx="592">
                  <c:v>3.3019114540394798</c:v>
                </c:pt>
                <c:pt idx="593">
                  <c:v>5.97331425650738</c:v>
                </c:pt>
                <c:pt idx="594">
                  <c:v>3.4321802448052501</c:v>
                </c:pt>
                <c:pt idx="595">
                  <c:v>5.4244054945602</c:v>
                </c:pt>
                <c:pt idx="596">
                  <c:v>4.0431796276471199E-2</c:v>
                </c:pt>
                <c:pt idx="597">
                  <c:v>6.9397845234333504</c:v>
                </c:pt>
                <c:pt idx="598">
                  <c:v>-0.239990326858493</c:v>
                </c:pt>
                <c:pt idx="599">
                  <c:v>4.3313874582074199</c:v>
                </c:pt>
                <c:pt idx="600">
                  <c:v>0.79386152390139597</c:v>
                </c:pt>
                <c:pt idx="601">
                  <c:v>4.9174375307229496</c:v>
                </c:pt>
                <c:pt idx="602">
                  <c:v>-1.4633846719286799E-2</c:v>
                </c:pt>
                <c:pt idx="603">
                  <c:v>0.18693059605078799</c:v>
                </c:pt>
                <c:pt idx="604">
                  <c:v>1.6188693605767099</c:v>
                </c:pt>
                <c:pt idx="605">
                  <c:v>-0.19542529426534599</c:v>
                </c:pt>
                <c:pt idx="606">
                  <c:v>2.0403064303175298</c:v>
                </c:pt>
                <c:pt idx="607">
                  <c:v>1.49746442306203</c:v>
                </c:pt>
                <c:pt idx="608">
                  <c:v>4.26876465134273</c:v>
                </c:pt>
                <c:pt idx="609">
                  <c:v>1.0870389204656401</c:v>
                </c:pt>
                <c:pt idx="610">
                  <c:v>-8.3743172264809096E-2</c:v>
                </c:pt>
                <c:pt idx="611">
                  <c:v>0.56406888204361305</c:v>
                </c:pt>
                <c:pt idx="612">
                  <c:v>3.1524722733972701</c:v>
                </c:pt>
                <c:pt idx="613">
                  <c:v>1.4391612989687801</c:v>
                </c:pt>
                <c:pt idx="614">
                  <c:v>-1.50520809415127E-2</c:v>
                </c:pt>
                <c:pt idx="615">
                  <c:v>1.2959945710374901</c:v>
                </c:pt>
                <c:pt idx="616">
                  <c:v>0.25471967523535899</c:v>
                </c:pt>
                <c:pt idx="617">
                  <c:v>5.3409296926727903</c:v>
                </c:pt>
                <c:pt idx="618">
                  <c:v>4.4435891500774902</c:v>
                </c:pt>
                <c:pt idx="619">
                  <c:v>1.9656706645408599</c:v>
                </c:pt>
                <c:pt idx="620">
                  <c:v>3.25738688303344</c:v>
                </c:pt>
                <c:pt idx="621">
                  <c:v>4.0641722181112296</c:v>
                </c:pt>
                <c:pt idx="622">
                  <c:v>5.4115863603685401</c:v>
                </c:pt>
                <c:pt idx="623">
                  <c:v>-5.9764367732183701E-2</c:v>
                </c:pt>
                <c:pt idx="624">
                  <c:v>4.4334654478268103</c:v>
                </c:pt>
                <c:pt idx="625">
                  <c:v>5.6953082387440102</c:v>
                </c:pt>
                <c:pt idx="626">
                  <c:v>2.6869283576187901</c:v>
                </c:pt>
                <c:pt idx="627">
                  <c:v>1.7829527985747999</c:v>
                </c:pt>
                <c:pt idx="628">
                  <c:v>0.61154680968794195</c:v>
                </c:pt>
                <c:pt idx="629">
                  <c:v>1.2986021608407401</c:v>
                </c:pt>
                <c:pt idx="630">
                  <c:v>-0.12333331637474899</c:v>
                </c:pt>
                <c:pt idx="631">
                  <c:v>0.87299847984589996</c:v>
                </c:pt>
                <c:pt idx="632">
                  <c:v>1.958966807458</c:v>
                </c:pt>
                <c:pt idx="633">
                  <c:v>1.6910447475221799</c:v>
                </c:pt>
                <c:pt idx="634">
                  <c:v>3.2256748643295601</c:v>
                </c:pt>
                <c:pt idx="635">
                  <c:v>6.9844165436604504</c:v>
                </c:pt>
                <c:pt idx="636">
                  <c:v>5.8940611913551599</c:v>
                </c:pt>
                <c:pt idx="637">
                  <c:v>4.3059930676240299</c:v>
                </c:pt>
                <c:pt idx="638">
                  <c:v>4.3801153181483601</c:v>
                </c:pt>
                <c:pt idx="639">
                  <c:v>4.9106665034739301</c:v>
                </c:pt>
                <c:pt idx="640">
                  <c:v>0.26572350162036901</c:v>
                </c:pt>
                <c:pt idx="641">
                  <c:v>-2.46436078786204E-2</c:v>
                </c:pt>
                <c:pt idx="642">
                  <c:v>-6.1081175630096898E-3</c:v>
                </c:pt>
                <c:pt idx="643">
                  <c:v>0.75268732936510796</c:v>
                </c:pt>
                <c:pt idx="644">
                  <c:v>6.3631173377148897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A6-49BD-8427-83E6F3367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47312"/>
        <c:axId val="682464368"/>
      </c:scatterChart>
      <c:valAx>
        <c:axId val="68244731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4368"/>
        <c:crosses val="autoZero"/>
        <c:crossBetween val="midCat"/>
        <c:majorUnit val="1"/>
      </c:valAx>
      <c:valAx>
        <c:axId val="68246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4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 b="0">
          <a:solidFill>
            <a:sysClr val="windowText" lastClr="000000"/>
          </a:solidFill>
        </a:defRPr>
      </a:pPr>
      <a:endParaRPr lang="pt-B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 dirty="0" err="1">
                <a:effectLst/>
              </a:rPr>
              <a:t>Evolução</a:t>
            </a:r>
            <a:r>
              <a:rPr lang="en-US" sz="1200" b="1" i="0" u="none" strike="noStrike" baseline="0" dirty="0">
                <a:effectLst/>
              </a:rPr>
              <a:t> IDEB </a:t>
            </a:r>
            <a:r>
              <a:rPr lang="en-US" sz="1200" b="1" i="0" u="none" strike="noStrike" baseline="0" dirty="0" err="1">
                <a:effectLst/>
              </a:rPr>
              <a:t>Ponderado</a:t>
            </a:r>
            <a:r>
              <a:rPr lang="en-US" sz="1200" b="1" i="0" u="none" strike="noStrike" baseline="0" dirty="0">
                <a:effectLst/>
              </a:rPr>
              <a:t> </a:t>
            </a:r>
            <a:r>
              <a:rPr lang="en-US" sz="1200" b="1" i="0" u="none" strike="noStrike" baseline="0" dirty="0" err="1">
                <a:effectLst/>
              </a:rPr>
              <a:t>pelo</a:t>
            </a:r>
            <a:r>
              <a:rPr lang="en-US" sz="1200" b="1" i="0" u="none" strike="noStrike" baseline="0" dirty="0">
                <a:effectLst/>
              </a:rPr>
              <a:t> </a:t>
            </a:r>
            <a:r>
              <a:rPr lang="en-US" sz="1200" b="1" i="0" u="none" strike="noStrike" baseline="0" dirty="0" err="1">
                <a:effectLst/>
              </a:rPr>
              <a:t>Número</a:t>
            </a:r>
            <a:r>
              <a:rPr lang="en-US" sz="1200" b="1" i="0" u="none" strike="noStrike" baseline="0" dirty="0">
                <a:effectLst/>
              </a:rPr>
              <a:t> de </a:t>
            </a:r>
            <a:r>
              <a:rPr lang="en-US" sz="1200" b="1" i="0" u="none" strike="noStrike" baseline="0" dirty="0" err="1">
                <a:effectLst/>
              </a:rPr>
              <a:t>Matrículas</a:t>
            </a:r>
            <a:r>
              <a:rPr lang="en-US" sz="1200" b="1" i="0" u="none" strike="noStrike" baseline="0" dirty="0">
                <a:effectLst/>
              </a:rPr>
              <a:t> (Var. %) </a:t>
            </a:r>
            <a:endParaRPr lang="en-US" sz="1200" dirty="0"/>
          </a:p>
        </c:rich>
      </c:tx>
      <c:layout>
        <c:manualLayout>
          <c:xMode val="edge"/>
          <c:yMode val="edge"/>
          <c:x val="0.11995556781177837"/>
          <c:y val="1.02672921820305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590866141732284E-2"/>
          <c:y val="0.14486365615155494"/>
          <c:w val="0.87474319043452897"/>
          <c:h val="0.74920804096673521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grupo_area_graficos!$Q$3</c:f>
              <c:strCache>
                <c:ptCount val="1"/>
                <c:pt idx="0">
                  <c:v>var_perc_sim_evolucao_X_matriculas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grupo_area_graficos!$O$4:$O$648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grupo_area_graficos!$Q$4:$Q$648</c:f>
              <c:numCache>
                <c:formatCode>General</c:formatCode>
                <c:ptCount val="645"/>
                <c:pt idx="0">
                  <c:v>-2.65651737217204E-2</c:v>
                </c:pt>
                <c:pt idx="1">
                  <c:v>-0.23784335553484801</c:v>
                </c:pt>
                <c:pt idx="2">
                  <c:v>-0.131693772784479</c:v>
                </c:pt>
                <c:pt idx="3">
                  <c:v>-0.19489967996040899</c:v>
                </c:pt>
                <c:pt idx="4">
                  <c:v>-0.48039369743218702</c:v>
                </c:pt>
                <c:pt idx="5">
                  <c:v>-5.5717050609009E-2</c:v>
                </c:pt>
                <c:pt idx="6">
                  <c:v>-5.06139435649159E-2</c:v>
                </c:pt>
                <c:pt idx="7">
                  <c:v>-4.3677635950335102E-2</c:v>
                </c:pt>
                <c:pt idx="8">
                  <c:v>3.7654028311859003E-2</c:v>
                </c:pt>
                <c:pt idx="9">
                  <c:v>-7.6723319151172198E-2</c:v>
                </c:pt>
                <c:pt idx="10">
                  <c:v>-0.21055829494935799</c:v>
                </c:pt>
                <c:pt idx="11">
                  <c:v>-0.70479317723725199</c:v>
                </c:pt>
                <c:pt idx="12">
                  <c:v>-5.9041789603905499E-2</c:v>
                </c:pt>
                <c:pt idx="13">
                  <c:v>-9.2646677958169693E-2</c:v>
                </c:pt>
                <c:pt idx="14">
                  <c:v>2.4346918576407101E-2</c:v>
                </c:pt>
                <c:pt idx="15">
                  <c:v>-3.1981679779146802E-2</c:v>
                </c:pt>
                <c:pt idx="16">
                  <c:v>-0.34469625069561499</c:v>
                </c:pt>
                <c:pt idx="17">
                  <c:v>-0.22771010926995999</c:v>
                </c:pt>
                <c:pt idx="18">
                  <c:v>-5.65768028434405E-2</c:v>
                </c:pt>
                <c:pt idx="19">
                  <c:v>-0.18924682948958099</c:v>
                </c:pt>
                <c:pt idx="20">
                  <c:v>-0.122808433375887</c:v>
                </c:pt>
                <c:pt idx="21">
                  <c:v>-0.29081805595283899</c:v>
                </c:pt>
                <c:pt idx="22">
                  <c:v>-0.20816135687793899</c:v>
                </c:pt>
                <c:pt idx="23">
                  <c:v>-5.5841843999669002E-2</c:v>
                </c:pt>
                <c:pt idx="24">
                  <c:v>-0.46841695494524499</c:v>
                </c:pt>
                <c:pt idx="25">
                  <c:v>-0.18667054283196999</c:v>
                </c:pt>
                <c:pt idx="26">
                  <c:v>-7.6197288565441598E-2</c:v>
                </c:pt>
                <c:pt idx="27">
                  <c:v>-0.47788922822778601</c:v>
                </c:pt>
                <c:pt idx="28">
                  <c:v>-0.21898070344388099</c:v>
                </c:pt>
                <c:pt idx="29">
                  <c:v>-0.191310917137411</c:v>
                </c:pt>
                <c:pt idx="30">
                  <c:v>-0.269574479458072</c:v>
                </c:pt>
                <c:pt idx="31">
                  <c:v>-0.52260570148773899</c:v>
                </c:pt>
                <c:pt idx="32">
                  <c:v>-4.5464309132802999E-2</c:v>
                </c:pt>
                <c:pt idx="33">
                  <c:v>-7.5676754594999701E-2</c:v>
                </c:pt>
                <c:pt idx="34">
                  <c:v>-0.561099500145958</c:v>
                </c:pt>
                <c:pt idx="35">
                  <c:v>0.165614962878018</c:v>
                </c:pt>
                <c:pt idx="36">
                  <c:v>-0.35842215404691402</c:v>
                </c:pt>
                <c:pt idx="37">
                  <c:v>-0.11510119108895001</c:v>
                </c:pt>
                <c:pt idx="38">
                  <c:v>-0.32330358076754101</c:v>
                </c:pt>
                <c:pt idx="39">
                  <c:v>-0.17059346162890199</c:v>
                </c:pt>
                <c:pt idx="40">
                  <c:v>4.0740990390903301E-2</c:v>
                </c:pt>
                <c:pt idx="41">
                  <c:v>-0.124896840997132</c:v>
                </c:pt>
                <c:pt idx="42">
                  <c:v>0.103455876674416</c:v>
                </c:pt>
                <c:pt idx="43">
                  <c:v>-0.38128741842240299</c:v>
                </c:pt>
                <c:pt idx="44">
                  <c:v>-0.40152706583298298</c:v>
                </c:pt>
                <c:pt idx="45">
                  <c:v>-0.12845179447709201</c:v>
                </c:pt>
                <c:pt idx="46">
                  <c:v>-0.79503332742195298</c:v>
                </c:pt>
                <c:pt idx="47">
                  <c:v>-0.23918416385218899</c:v>
                </c:pt>
                <c:pt idx="48">
                  <c:v>-0.33416578384752799</c:v>
                </c:pt>
                <c:pt idx="49">
                  <c:v>0.296533657977544</c:v>
                </c:pt>
                <c:pt idx="50">
                  <c:v>2.8968039650041802E-3</c:v>
                </c:pt>
                <c:pt idx="51">
                  <c:v>6.7501287666910298E-2</c:v>
                </c:pt>
                <c:pt idx="52">
                  <c:v>-0.140016149085222</c:v>
                </c:pt>
                <c:pt idx="53">
                  <c:v>-0.116822310362601</c:v>
                </c:pt>
                <c:pt idx="54">
                  <c:v>-0.16088635490796899</c:v>
                </c:pt>
                <c:pt idx="55">
                  <c:v>1.8825880917213898E-2</c:v>
                </c:pt>
                <c:pt idx="56">
                  <c:v>-8.0761838139281603E-2</c:v>
                </c:pt>
                <c:pt idx="57">
                  <c:v>-8.0410114490293505E-2</c:v>
                </c:pt>
                <c:pt idx="58">
                  <c:v>-0.21712905002456401</c:v>
                </c:pt>
                <c:pt idx="59">
                  <c:v>4.6168334328005801E-2</c:v>
                </c:pt>
                <c:pt idx="60">
                  <c:v>-7.6488357850859306E-2</c:v>
                </c:pt>
                <c:pt idx="61">
                  <c:v>-7.3009421063762403E-2</c:v>
                </c:pt>
                <c:pt idx="62">
                  <c:v>-2.5076857648927899E-2</c:v>
                </c:pt>
                <c:pt idx="63">
                  <c:v>-0.10870274868179899</c:v>
                </c:pt>
                <c:pt idx="64">
                  <c:v>-0.64960054569016901</c:v>
                </c:pt>
                <c:pt idx="65">
                  <c:v>-1.65382036819085E-2</c:v>
                </c:pt>
                <c:pt idx="66">
                  <c:v>-0.32503107780824197</c:v>
                </c:pt>
                <c:pt idx="67">
                  <c:v>-0.271021774256896</c:v>
                </c:pt>
                <c:pt idx="68">
                  <c:v>-0.14105703056320501</c:v>
                </c:pt>
                <c:pt idx="69">
                  <c:v>-0.355867976705047</c:v>
                </c:pt>
                <c:pt idx="70">
                  <c:v>-0.34024428707805798</c:v>
                </c:pt>
                <c:pt idx="71">
                  <c:v>-8.7914189689735106E-2</c:v>
                </c:pt>
                <c:pt idx="72">
                  <c:v>0.185099548405423</c:v>
                </c:pt>
                <c:pt idx="73">
                  <c:v>-6.1994120075421402E-3</c:v>
                </c:pt>
                <c:pt idx="74">
                  <c:v>-0.20183313950339099</c:v>
                </c:pt>
                <c:pt idx="75">
                  <c:v>-0.71524118430665795</c:v>
                </c:pt>
                <c:pt idx="76">
                  <c:v>-0.18376402758813601</c:v>
                </c:pt>
                <c:pt idx="77">
                  <c:v>-8.5367779689950504E-2</c:v>
                </c:pt>
                <c:pt idx="78">
                  <c:v>-0.21575362656547001</c:v>
                </c:pt>
                <c:pt idx="79">
                  <c:v>-0.19335469312835499</c:v>
                </c:pt>
                <c:pt idx="80">
                  <c:v>-0.426193433524795</c:v>
                </c:pt>
                <c:pt idx="81">
                  <c:v>-0.36307362553542399</c:v>
                </c:pt>
                <c:pt idx="82">
                  <c:v>-4.5365092249029501E-2</c:v>
                </c:pt>
                <c:pt idx="83">
                  <c:v>-0.39374663522929099</c:v>
                </c:pt>
                <c:pt idx="84">
                  <c:v>-8.6728377715986297E-3</c:v>
                </c:pt>
                <c:pt idx="85">
                  <c:v>-0.18789774298614101</c:v>
                </c:pt>
                <c:pt idx="86">
                  <c:v>-0.44231805142462899</c:v>
                </c:pt>
                <c:pt idx="87">
                  <c:v>-5.5554245659260398E-2</c:v>
                </c:pt>
                <c:pt idx="88">
                  <c:v>-0.36561840361686399</c:v>
                </c:pt>
                <c:pt idx="89">
                  <c:v>0.16655617711206</c:v>
                </c:pt>
                <c:pt idx="90">
                  <c:v>0.114055925517593</c:v>
                </c:pt>
                <c:pt idx="91">
                  <c:v>5.6091591428317503E-2</c:v>
                </c:pt>
                <c:pt idx="92">
                  <c:v>-1.86285857473973E-2</c:v>
                </c:pt>
                <c:pt idx="93">
                  <c:v>-0.28373669660895701</c:v>
                </c:pt>
                <c:pt idx="94">
                  <c:v>-8.9612327076676102E-2</c:v>
                </c:pt>
                <c:pt idx="95">
                  <c:v>-9.9252395596223605E-2</c:v>
                </c:pt>
                <c:pt idx="96">
                  <c:v>-0.411232104150273</c:v>
                </c:pt>
                <c:pt idx="97">
                  <c:v>-0.40142178965404102</c:v>
                </c:pt>
                <c:pt idx="98">
                  <c:v>-0.36542795006266698</c:v>
                </c:pt>
                <c:pt idx="99">
                  <c:v>-8.9592011649380396E-2</c:v>
                </c:pt>
                <c:pt idx="100">
                  <c:v>-0.241866753082389</c:v>
                </c:pt>
                <c:pt idx="101">
                  <c:v>-0.245385477163028</c:v>
                </c:pt>
                <c:pt idx="102">
                  <c:v>5.5303246408783098E-2</c:v>
                </c:pt>
                <c:pt idx="103">
                  <c:v>0.275944097603816</c:v>
                </c:pt>
                <c:pt idx="104">
                  <c:v>-6.4113333768813702E-2</c:v>
                </c:pt>
                <c:pt idx="105">
                  <c:v>-0.27833996167416702</c:v>
                </c:pt>
                <c:pt idx="106">
                  <c:v>-6.9428528180652205E-2</c:v>
                </c:pt>
                <c:pt idx="107">
                  <c:v>-3.9927154873545E-2</c:v>
                </c:pt>
                <c:pt idx="108">
                  <c:v>-0.30708294433526001</c:v>
                </c:pt>
                <c:pt idx="109">
                  <c:v>-0.56267841414317998</c:v>
                </c:pt>
                <c:pt idx="110">
                  <c:v>-1.9224073798718998E-2</c:v>
                </c:pt>
                <c:pt idx="111">
                  <c:v>-1.2492723551045901E-3</c:v>
                </c:pt>
                <c:pt idx="112">
                  <c:v>-0.43723637651136898</c:v>
                </c:pt>
                <c:pt idx="113">
                  <c:v>-9.8517369936434895E-2</c:v>
                </c:pt>
                <c:pt idx="114">
                  <c:v>-1.45536495481591E-2</c:v>
                </c:pt>
                <c:pt idx="115">
                  <c:v>4.3819083567711699E-2</c:v>
                </c:pt>
                <c:pt idx="116">
                  <c:v>-0.164570559545589</c:v>
                </c:pt>
                <c:pt idx="117">
                  <c:v>-0.45603906257758198</c:v>
                </c:pt>
                <c:pt idx="118">
                  <c:v>-0.17382039357380399</c:v>
                </c:pt>
                <c:pt idx="119">
                  <c:v>-0.277703990799539</c:v>
                </c:pt>
                <c:pt idx="120">
                  <c:v>-0.47467724435335401</c:v>
                </c:pt>
                <c:pt idx="121">
                  <c:v>-0.212596178467473</c:v>
                </c:pt>
                <c:pt idx="122">
                  <c:v>-0.214392427565673</c:v>
                </c:pt>
                <c:pt idx="123">
                  <c:v>-0.34061528687933601</c:v>
                </c:pt>
                <c:pt idx="124">
                  <c:v>1.8075115844756299E-2</c:v>
                </c:pt>
                <c:pt idx="125">
                  <c:v>-0.369236219538227</c:v>
                </c:pt>
                <c:pt idx="126">
                  <c:v>-0.135018611950668</c:v>
                </c:pt>
                <c:pt idx="127">
                  <c:v>6.5383223133282806E-2</c:v>
                </c:pt>
                <c:pt idx="128">
                  <c:v>-4.7374783527045897E-2</c:v>
                </c:pt>
                <c:pt idx="129">
                  <c:v>-8.4870358727146197E-2</c:v>
                </c:pt>
                <c:pt idx="130">
                  <c:v>-9.0766354603413493E-2</c:v>
                </c:pt>
                <c:pt idx="131">
                  <c:v>-0.33176996649687102</c:v>
                </c:pt>
                <c:pt idx="132">
                  <c:v>-0.40831984705406599</c:v>
                </c:pt>
                <c:pt idx="133">
                  <c:v>-0.20275835714610699</c:v>
                </c:pt>
                <c:pt idx="134">
                  <c:v>-1.5855763404217999E-3</c:v>
                </c:pt>
                <c:pt idx="135">
                  <c:v>-0.32765132262051899</c:v>
                </c:pt>
                <c:pt idx="136">
                  <c:v>3.1143475207651702E-2</c:v>
                </c:pt>
                <c:pt idx="137">
                  <c:v>1.69453804797828E-2</c:v>
                </c:pt>
                <c:pt idx="138">
                  <c:v>-0.29366675609604398</c:v>
                </c:pt>
                <c:pt idx="139">
                  <c:v>-0.42845193626491002</c:v>
                </c:pt>
                <c:pt idx="140">
                  <c:v>-0.170147681682778</c:v>
                </c:pt>
                <c:pt idx="141">
                  <c:v>-0.12248750911383301</c:v>
                </c:pt>
                <c:pt idx="142">
                  <c:v>-0.62912634095430298</c:v>
                </c:pt>
                <c:pt idx="143">
                  <c:v>2.40700063391251E-3</c:v>
                </c:pt>
                <c:pt idx="144">
                  <c:v>-9.6016869769512597E-2</c:v>
                </c:pt>
                <c:pt idx="145">
                  <c:v>-0.195059293740416</c:v>
                </c:pt>
                <c:pt idx="146">
                  <c:v>-0.26839584200626598</c:v>
                </c:pt>
                <c:pt idx="147">
                  <c:v>-0.47565672240705198</c:v>
                </c:pt>
                <c:pt idx="148">
                  <c:v>4.7557395770310699E-2</c:v>
                </c:pt>
                <c:pt idx="149">
                  <c:v>6.0523141789997702E-2</c:v>
                </c:pt>
                <c:pt idx="150">
                  <c:v>-0.209766827789309</c:v>
                </c:pt>
                <c:pt idx="151">
                  <c:v>-0.63137660297626497</c:v>
                </c:pt>
                <c:pt idx="152">
                  <c:v>3.2286356342060799E-2</c:v>
                </c:pt>
                <c:pt idx="153">
                  <c:v>-0.465889405708446</c:v>
                </c:pt>
                <c:pt idx="154">
                  <c:v>3.5870873316446603E-2</c:v>
                </c:pt>
                <c:pt idx="155">
                  <c:v>-8.9607970668704504E-2</c:v>
                </c:pt>
                <c:pt idx="156">
                  <c:v>-6.0182114839004097E-2</c:v>
                </c:pt>
                <c:pt idx="157">
                  <c:v>-0.32287101083063402</c:v>
                </c:pt>
                <c:pt idx="158">
                  <c:v>-0.397739187462747</c:v>
                </c:pt>
                <c:pt idx="159">
                  <c:v>-8.2573464775815605E-2</c:v>
                </c:pt>
                <c:pt idx="160">
                  <c:v>-0.170750273064562</c:v>
                </c:pt>
                <c:pt idx="161">
                  <c:v>-0.39592676241991998</c:v>
                </c:pt>
                <c:pt idx="162">
                  <c:v>-0.14837947160064499</c:v>
                </c:pt>
                <c:pt idx="163">
                  <c:v>-0.51840129652746303</c:v>
                </c:pt>
                <c:pt idx="164">
                  <c:v>-0.40709375009898802</c:v>
                </c:pt>
                <c:pt idx="165">
                  <c:v>-6.1490463915899497E-2</c:v>
                </c:pt>
                <c:pt idx="166">
                  <c:v>-0.213100323087971</c:v>
                </c:pt>
                <c:pt idx="167">
                  <c:v>-0.466919963148476</c:v>
                </c:pt>
                <c:pt idx="168">
                  <c:v>-6.2606226128699496E-2</c:v>
                </c:pt>
                <c:pt idx="169">
                  <c:v>-0.30521561194777402</c:v>
                </c:pt>
                <c:pt idx="170">
                  <c:v>-6.0892048357400898E-2</c:v>
                </c:pt>
                <c:pt idx="171">
                  <c:v>-2.5827528211311301E-2</c:v>
                </c:pt>
                <c:pt idx="172">
                  <c:v>-0.38644994305195701</c:v>
                </c:pt>
                <c:pt idx="173">
                  <c:v>-0.33612947385112102</c:v>
                </c:pt>
                <c:pt idx="174">
                  <c:v>-0.112130934486916</c:v>
                </c:pt>
                <c:pt idx="175">
                  <c:v>-0.16769866234279501</c:v>
                </c:pt>
                <c:pt idx="176">
                  <c:v>-0.25899648797003999</c:v>
                </c:pt>
                <c:pt idx="177">
                  <c:v>-0.24488967651118199</c:v>
                </c:pt>
                <c:pt idx="178">
                  <c:v>-0.18935532337967201</c:v>
                </c:pt>
                <c:pt idx="179">
                  <c:v>-0.23650095326931</c:v>
                </c:pt>
                <c:pt idx="180">
                  <c:v>-0.100603091857574</c:v>
                </c:pt>
                <c:pt idx="181">
                  <c:v>-7.5475324428892501E-2</c:v>
                </c:pt>
                <c:pt idx="182">
                  <c:v>-0.115445843824682</c:v>
                </c:pt>
                <c:pt idx="183">
                  <c:v>-0.18336757879752399</c:v>
                </c:pt>
                <c:pt idx="184">
                  <c:v>-3.0123076615970999E-2</c:v>
                </c:pt>
                <c:pt idx="185">
                  <c:v>-0.46833441413785898</c:v>
                </c:pt>
                <c:pt idx="186">
                  <c:v>-0.11024919994433301</c:v>
                </c:pt>
                <c:pt idx="187">
                  <c:v>-0.21476092711129999</c:v>
                </c:pt>
                <c:pt idx="188">
                  <c:v>1.7134018424270099E-2</c:v>
                </c:pt>
                <c:pt idx="189">
                  <c:v>-0.12883226456597499</c:v>
                </c:pt>
                <c:pt idx="190">
                  <c:v>5.2648046817665703E-2</c:v>
                </c:pt>
                <c:pt idx="191">
                  <c:v>-0.43257008574469002</c:v>
                </c:pt>
                <c:pt idx="192">
                  <c:v>-0.37310390588048897</c:v>
                </c:pt>
                <c:pt idx="193">
                  <c:v>-2.5444487421795298E-2</c:v>
                </c:pt>
                <c:pt idx="194">
                  <c:v>-0.144700906453121</c:v>
                </c:pt>
                <c:pt idx="195">
                  <c:v>-8.99221155545252E-2</c:v>
                </c:pt>
                <c:pt idx="196">
                  <c:v>2.9063629360179901E-3</c:v>
                </c:pt>
                <c:pt idx="197">
                  <c:v>-0.50364780450228397</c:v>
                </c:pt>
                <c:pt idx="198">
                  <c:v>8.0365706917934598E-2</c:v>
                </c:pt>
                <c:pt idx="199">
                  <c:v>4.4999139213531797E-2</c:v>
                </c:pt>
                <c:pt idx="200">
                  <c:v>4.1569244432922203E-2</c:v>
                </c:pt>
                <c:pt idx="201">
                  <c:v>-6.3801727418691205E-4</c:v>
                </c:pt>
                <c:pt idx="202">
                  <c:v>-0.54077845737055497</c:v>
                </c:pt>
                <c:pt idx="203">
                  <c:v>-0.25169508829329901</c:v>
                </c:pt>
                <c:pt idx="204">
                  <c:v>-4.09724118989237E-2</c:v>
                </c:pt>
                <c:pt idx="205">
                  <c:v>-4.1601360387378702E-2</c:v>
                </c:pt>
                <c:pt idx="206">
                  <c:v>-5.0440188613338301E-2</c:v>
                </c:pt>
                <c:pt idx="207">
                  <c:v>-0.12997948312219601</c:v>
                </c:pt>
                <c:pt idx="208">
                  <c:v>-0.234207071941059</c:v>
                </c:pt>
                <c:pt idx="209">
                  <c:v>-0.17395866281849501</c:v>
                </c:pt>
                <c:pt idx="210">
                  <c:v>-8.8479765397323204E-2</c:v>
                </c:pt>
                <c:pt idx="211">
                  <c:v>-0.25196323083039401</c:v>
                </c:pt>
                <c:pt idx="212">
                  <c:v>-0.238747500433486</c:v>
                </c:pt>
                <c:pt idx="213">
                  <c:v>-0.31950336636646598</c:v>
                </c:pt>
                <c:pt idx="214">
                  <c:v>-0.17160129364676399</c:v>
                </c:pt>
                <c:pt idx="215">
                  <c:v>-0.20779472073924299</c:v>
                </c:pt>
                <c:pt idx="216">
                  <c:v>-0.26298494087840402</c:v>
                </c:pt>
                <c:pt idx="217">
                  <c:v>-1.87266871362092E-3</c:v>
                </c:pt>
                <c:pt idx="218">
                  <c:v>-0.22443120390731799</c:v>
                </c:pt>
                <c:pt idx="219">
                  <c:v>-0.61710313790592797</c:v>
                </c:pt>
                <c:pt idx="220">
                  <c:v>3.6111868812895603E-2</c:v>
                </c:pt>
                <c:pt idx="221">
                  <c:v>-0.15531560370524999</c:v>
                </c:pt>
                <c:pt idx="222">
                  <c:v>-0.21812477068710001</c:v>
                </c:pt>
                <c:pt idx="223">
                  <c:v>-0.39302498426267901</c:v>
                </c:pt>
                <c:pt idx="224">
                  <c:v>4.7426607704426901E-2</c:v>
                </c:pt>
                <c:pt idx="225">
                  <c:v>1.35954526854306E-2</c:v>
                </c:pt>
                <c:pt idx="226">
                  <c:v>-8.5413873383287695E-2</c:v>
                </c:pt>
                <c:pt idx="227">
                  <c:v>-5.0547921654477697E-2</c:v>
                </c:pt>
                <c:pt idx="228">
                  <c:v>-1.8878242526959198E-2</c:v>
                </c:pt>
                <c:pt idx="229">
                  <c:v>-0.462381834810356</c:v>
                </c:pt>
                <c:pt idx="230">
                  <c:v>-0.30918686833508802</c:v>
                </c:pt>
                <c:pt idx="231">
                  <c:v>-0.25222430708563098</c:v>
                </c:pt>
                <c:pt idx="232">
                  <c:v>-1.19131677989918E-2</c:v>
                </c:pt>
                <c:pt idx="233">
                  <c:v>-0.35748536878173998</c:v>
                </c:pt>
                <c:pt idx="234">
                  <c:v>-3.55033022236158E-2</c:v>
                </c:pt>
                <c:pt idx="235">
                  <c:v>-0.21997065385845699</c:v>
                </c:pt>
                <c:pt idx="236">
                  <c:v>0.14818627389908701</c:v>
                </c:pt>
                <c:pt idx="237">
                  <c:v>-0.350944745132997</c:v>
                </c:pt>
                <c:pt idx="238">
                  <c:v>5.7766384258044298E-2</c:v>
                </c:pt>
                <c:pt idx="239">
                  <c:v>-6.1487574697308603E-2</c:v>
                </c:pt>
                <c:pt idx="240">
                  <c:v>-1.7823614993546701E-2</c:v>
                </c:pt>
                <c:pt idx="241">
                  <c:v>-0.54274091227153698</c:v>
                </c:pt>
                <c:pt idx="242">
                  <c:v>-9.0902728720050494E-2</c:v>
                </c:pt>
                <c:pt idx="243">
                  <c:v>-1.59576042435987E-2</c:v>
                </c:pt>
                <c:pt idx="244">
                  <c:v>-4.5471778634513203E-2</c:v>
                </c:pt>
                <c:pt idx="245">
                  <c:v>-6.2474717978154203E-2</c:v>
                </c:pt>
                <c:pt idx="246">
                  <c:v>3.4056434609225701E-2</c:v>
                </c:pt>
                <c:pt idx="247">
                  <c:v>-0.69466111373799899</c:v>
                </c:pt>
                <c:pt idx="248">
                  <c:v>3.2973808562814601E-2</c:v>
                </c:pt>
                <c:pt idx="249">
                  <c:v>4.17166378729159E-2</c:v>
                </c:pt>
                <c:pt idx="250">
                  <c:v>-8.2830989695860793E-2</c:v>
                </c:pt>
                <c:pt idx="251">
                  <c:v>-0.23736418827517899</c:v>
                </c:pt>
                <c:pt idx="252">
                  <c:v>-0.18264943751324</c:v>
                </c:pt>
                <c:pt idx="253">
                  <c:v>-8.1813380157258794E-2</c:v>
                </c:pt>
                <c:pt idx="254">
                  <c:v>-8.8490811178248599E-2</c:v>
                </c:pt>
                <c:pt idx="255">
                  <c:v>0.16067891704328999</c:v>
                </c:pt>
                <c:pt idx="256">
                  <c:v>-7.7532868297752605E-2</c:v>
                </c:pt>
                <c:pt idx="257">
                  <c:v>-9.5984891285606597E-2</c:v>
                </c:pt>
                <c:pt idx="258">
                  <c:v>-0.32348545736441198</c:v>
                </c:pt>
                <c:pt idx="259">
                  <c:v>-0.45412952072289497</c:v>
                </c:pt>
                <c:pt idx="260">
                  <c:v>-0.39464067584733797</c:v>
                </c:pt>
                <c:pt idx="261">
                  <c:v>-0.26275307548863502</c:v>
                </c:pt>
                <c:pt idx="262">
                  <c:v>-0.50105954920227302</c:v>
                </c:pt>
                <c:pt idx="263">
                  <c:v>0.13108718700076499</c:v>
                </c:pt>
                <c:pt idx="264">
                  <c:v>-0.55844415203715303</c:v>
                </c:pt>
                <c:pt idx="265">
                  <c:v>-0.51985116722990798</c:v>
                </c:pt>
                <c:pt idx="266">
                  <c:v>-0.60369040604013002</c:v>
                </c:pt>
                <c:pt idx="267">
                  <c:v>-0.35217436736361601</c:v>
                </c:pt>
                <c:pt idx="268">
                  <c:v>-0.24562300364022599</c:v>
                </c:pt>
                <c:pt idx="269">
                  <c:v>2.05475938515313E-2</c:v>
                </c:pt>
                <c:pt idx="270">
                  <c:v>4.80917267082508E-2</c:v>
                </c:pt>
                <c:pt idx="271">
                  <c:v>3.4450329951449601E-2</c:v>
                </c:pt>
                <c:pt idx="272">
                  <c:v>-9.2270561617786101E-2</c:v>
                </c:pt>
                <c:pt idx="273">
                  <c:v>-0.170340445879959</c:v>
                </c:pt>
                <c:pt idx="274">
                  <c:v>-0.47567018158688401</c:v>
                </c:pt>
                <c:pt idx="275">
                  <c:v>1.6012671445032399E-2</c:v>
                </c:pt>
                <c:pt idx="276">
                  <c:v>-0.12932903584466801</c:v>
                </c:pt>
                <c:pt idx="277">
                  <c:v>-0.67015050671874599</c:v>
                </c:pt>
                <c:pt idx="278">
                  <c:v>-7.5897345247698894E-2</c:v>
                </c:pt>
                <c:pt idx="279">
                  <c:v>5.3198340846635703E-2</c:v>
                </c:pt>
                <c:pt idx="280">
                  <c:v>-1.16717241285229E-2</c:v>
                </c:pt>
                <c:pt idx="281">
                  <c:v>-0.30939815307553298</c:v>
                </c:pt>
                <c:pt idx="282">
                  <c:v>-0.518689050574902</c:v>
                </c:pt>
                <c:pt idx="283">
                  <c:v>-0.31917914883112902</c:v>
                </c:pt>
                <c:pt idx="284">
                  <c:v>9.6438016019921302E-2</c:v>
                </c:pt>
                <c:pt idx="285">
                  <c:v>7.3444735202152001E-2</c:v>
                </c:pt>
                <c:pt idx="286">
                  <c:v>2.32613000001246E-2</c:v>
                </c:pt>
                <c:pt idx="287">
                  <c:v>-0.25136001484256798</c:v>
                </c:pt>
                <c:pt idx="288">
                  <c:v>-0.176646643101217</c:v>
                </c:pt>
                <c:pt idx="289">
                  <c:v>-0.65667010881038201</c:v>
                </c:pt>
                <c:pt idx="290">
                  <c:v>-0.313284895892874</c:v>
                </c:pt>
                <c:pt idx="291">
                  <c:v>-0.39440467097891002</c:v>
                </c:pt>
                <c:pt idx="292">
                  <c:v>-1.48424581304182E-3</c:v>
                </c:pt>
                <c:pt idx="293">
                  <c:v>-0.15347008038905999</c:v>
                </c:pt>
                <c:pt idx="294">
                  <c:v>7.2694026378735593E-2</c:v>
                </c:pt>
                <c:pt idx="295">
                  <c:v>1.1008289649310001E-2</c:v>
                </c:pt>
                <c:pt idx="296">
                  <c:v>6.6597690964343495E-2</c:v>
                </c:pt>
                <c:pt idx="297">
                  <c:v>-0.32145341304942998</c:v>
                </c:pt>
                <c:pt idx="298">
                  <c:v>-0.34204494878965502</c:v>
                </c:pt>
                <c:pt idx="299">
                  <c:v>4.65048483643404E-2</c:v>
                </c:pt>
                <c:pt idx="300">
                  <c:v>-0.105481754321158</c:v>
                </c:pt>
                <c:pt idx="301">
                  <c:v>-0.36101021090788399</c:v>
                </c:pt>
                <c:pt idx="302">
                  <c:v>5.4368829326243102E-2</c:v>
                </c:pt>
                <c:pt idx="303">
                  <c:v>-0.53253055389220105</c:v>
                </c:pt>
                <c:pt idx="304">
                  <c:v>-0.33358135510547199</c:v>
                </c:pt>
                <c:pt idx="305">
                  <c:v>-0.43923194837530599</c:v>
                </c:pt>
                <c:pt idx="306">
                  <c:v>-0.52281364391318397</c:v>
                </c:pt>
                <c:pt idx="307">
                  <c:v>0.11890371304407001</c:v>
                </c:pt>
                <c:pt idx="308">
                  <c:v>0.12833656648508299</c:v>
                </c:pt>
                <c:pt idx="309">
                  <c:v>-0.267998790431905</c:v>
                </c:pt>
                <c:pt idx="310">
                  <c:v>-0.431025618553667</c:v>
                </c:pt>
                <c:pt idx="311">
                  <c:v>-8.2187123090381203E-2</c:v>
                </c:pt>
                <c:pt idx="312">
                  <c:v>-0.341902043116659</c:v>
                </c:pt>
                <c:pt idx="313">
                  <c:v>-0.52593953916156599</c:v>
                </c:pt>
                <c:pt idx="314">
                  <c:v>-0.35899235473969099</c:v>
                </c:pt>
                <c:pt idx="315">
                  <c:v>0.20559898840493601</c:v>
                </c:pt>
                <c:pt idx="316">
                  <c:v>-0.236583644635322</c:v>
                </c:pt>
                <c:pt idx="317">
                  <c:v>-5.97591868989776E-2</c:v>
                </c:pt>
                <c:pt idx="318">
                  <c:v>-0.17758997212025099</c:v>
                </c:pt>
                <c:pt idx="319">
                  <c:v>-0.63969990719761005</c:v>
                </c:pt>
                <c:pt idx="320">
                  <c:v>0.120358509831673</c:v>
                </c:pt>
                <c:pt idx="321">
                  <c:v>-0.26516121205835302</c:v>
                </c:pt>
                <c:pt idx="322">
                  <c:v>-0.38916596913850399</c:v>
                </c:pt>
                <c:pt idx="323">
                  <c:v>-0.30777223471298598</c:v>
                </c:pt>
                <c:pt idx="324">
                  <c:v>-0.56498056127799501</c:v>
                </c:pt>
                <c:pt idx="325">
                  <c:v>-2.5522475124699202E-2</c:v>
                </c:pt>
                <c:pt idx="326">
                  <c:v>-0.27940229143577799</c:v>
                </c:pt>
                <c:pt idx="327">
                  <c:v>-0.393430413244931</c:v>
                </c:pt>
                <c:pt idx="328">
                  <c:v>-0.20441986945035101</c:v>
                </c:pt>
                <c:pt idx="329">
                  <c:v>-0.108832990420765</c:v>
                </c:pt>
                <c:pt idx="330">
                  <c:v>-5.5100285267510901E-2</c:v>
                </c:pt>
                <c:pt idx="331">
                  <c:v>-0.15428524356174</c:v>
                </c:pt>
                <c:pt idx="332">
                  <c:v>6.0123345605639499E-2</c:v>
                </c:pt>
                <c:pt idx="333">
                  <c:v>-0.37636364772250802</c:v>
                </c:pt>
                <c:pt idx="334">
                  <c:v>-7.9266226926848093E-2</c:v>
                </c:pt>
                <c:pt idx="335">
                  <c:v>-0.40013634986500002</c:v>
                </c:pt>
                <c:pt idx="336">
                  <c:v>-0.69195197283835597</c:v>
                </c:pt>
                <c:pt idx="337">
                  <c:v>-0.58863443105285396</c:v>
                </c:pt>
                <c:pt idx="338">
                  <c:v>0.25454447080472298</c:v>
                </c:pt>
                <c:pt idx="339">
                  <c:v>-0.40917582741881797</c:v>
                </c:pt>
                <c:pt idx="340">
                  <c:v>-0.12803085764258201</c:v>
                </c:pt>
                <c:pt idx="341">
                  <c:v>-0.30576099862081002</c:v>
                </c:pt>
                <c:pt idx="342">
                  <c:v>-0.416528955915618</c:v>
                </c:pt>
                <c:pt idx="343">
                  <c:v>-9.8758057604873106E-2</c:v>
                </c:pt>
                <c:pt idx="344">
                  <c:v>-7.44459144936673E-3</c:v>
                </c:pt>
                <c:pt idx="345">
                  <c:v>-0.56189956531859397</c:v>
                </c:pt>
                <c:pt idx="346">
                  <c:v>-0.16994657474203201</c:v>
                </c:pt>
                <c:pt idx="347">
                  <c:v>-0.227077206846443</c:v>
                </c:pt>
                <c:pt idx="348">
                  <c:v>-0.30713291083363498</c:v>
                </c:pt>
                <c:pt idx="349">
                  <c:v>-0.25936647036784199</c:v>
                </c:pt>
                <c:pt idx="350">
                  <c:v>-0.12878924967183</c:v>
                </c:pt>
                <c:pt idx="351">
                  <c:v>-0.30990550172492098</c:v>
                </c:pt>
                <c:pt idx="352">
                  <c:v>-0.60557865300548896</c:v>
                </c:pt>
                <c:pt idx="353">
                  <c:v>-0.34090262348949002</c:v>
                </c:pt>
                <c:pt idx="354">
                  <c:v>-0.292183804005062</c:v>
                </c:pt>
                <c:pt idx="355">
                  <c:v>-0.57573527103487299</c:v>
                </c:pt>
                <c:pt idx="356">
                  <c:v>-0.71297613959970496</c:v>
                </c:pt>
                <c:pt idx="357">
                  <c:v>-0.37295242077038498</c:v>
                </c:pt>
                <c:pt idx="358">
                  <c:v>-0.38464962353100202</c:v>
                </c:pt>
                <c:pt idx="359">
                  <c:v>-0.237447697350333</c:v>
                </c:pt>
                <c:pt idx="360">
                  <c:v>4.5917252467120903E-2</c:v>
                </c:pt>
                <c:pt idx="361">
                  <c:v>-0.108067460268088</c:v>
                </c:pt>
                <c:pt idx="362">
                  <c:v>-0.28158332128247898</c:v>
                </c:pt>
                <c:pt idx="363">
                  <c:v>7.5820240619304799E-2</c:v>
                </c:pt>
                <c:pt idx="364">
                  <c:v>-0.148420831346701</c:v>
                </c:pt>
                <c:pt idx="365">
                  <c:v>0.282490149755589</c:v>
                </c:pt>
                <c:pt idx="366">
                  <c:v>-0.55105784494520904</c:v>
                </c:pt>
                <c:pt idx="367">
                  <c:v>-8.3553323117315798E-3</c:v>
                </c:pt>
                <c:pt idx="368">
                  <c:v>-0.25659883665178901</c:v>
                </c:pt>
                <c:pt idx="369">
                  <c:v>-0.113007155761778</c:v>
                </c:pt>
                <c:pt idx="370">
                  <c:v>-0.344819445943014</c:v>
                </c:pt>
                <c:pt idx="371">
                  <c:v>-9.2640806022667194E-2</c:v>
                </c:pt>
                <c:pt idx="372">
                  <c:v>1.20127131294675E-2</c:v>
                </c:pt>
                <c:pt idx="373">
                  <c:v>-0.25877347284387198</c:v>
                </c:pt>
                <c:pt idx="374">
                  <c:v>-0.288335266224652</c:v>
                </c:pt>
                <c:pt idx="375">
                  <c:v>-0.37344769588339999</c:v>
                </c:pt>
                <c:pt idx="376">
                  <c:v>-8.3348623125036006E-2</c:v>
                </c:pt>
                <c:pt idx="377">
                  <c:v>-5.68715819373561E-2</c:v>
                </c:pt>
                <c:pt idx="378">
                  <c:v>-0.69556727674225904</c:v>
                </c:pt>
                <c:pt idx="379">
                  <c:v>-0.28999556802289</c:v>
                </c:pt>
                <c:pt idx="380">
                  <c:v>-0.27470783594672699</c:v>
                </c:pt>
                <c:pt idx="381">
                  <c:v>-0.30316027357909298</c:v>
                </c:pt>
                <c:pt idx="382">
                  <c:v>-0.17600536925072399</c:v>
                </c:pt>
                <c:pt idx="383">
                  <c:v>-0.27669520542166998</c:v>
                </c:pt>
                <c:pt idx="384">
                  <c:v>-2.43421058849148E-2</c:v>
                </c:pt>
                <c:pt idx="385">
                  <c:v>-0.16578884415018899</c:v>
                </c:pt>
                <c:pt idx="386">
                  <c:v>-0.55822310833018496</c:v>
                </c:pt>
                <c:pt idx="387">
                  <c:v>-0.52744879514350196</c:v>
                </c:pt>
                <c:pt idx="388">
                  <c:v>-0.221527962005579</c:v>
                </c:pt>
                <c:pt idx="389">
                  <c:v>-0.41392817903478202</c:v>
                </c:pt>
                <c:pt idx="390">
                  <c:v>-0.55101097907115604</c:v>
                </c:pt>
                <c:pt idx="391">
                  <c:v>-0.34879840789587502</c:v>
                </c:pt>
                <c:pt idx="392">
                  <c:v>-0.38054848014817499</c:v>
                </c:pt>
                <c:pt idx="393">
                  <c:v>0.205667596232331</c:v>
                </c:pt>
                <c:pt idx="394">
                  <c:v>-4.55644118011252E-2</c:v>
                </c:pt>
                <c:pt idx="395">
                  <c:v>-0.690061973519426</c:v>
                </c:pt>
                <c:pt idx="396">
                  <c:v>-0.19782323098228799</c:v>
                </c:pt>
                <c:pt idx="397">
                  <c:v>-7.0671899783473296E-2</c:v>
                </c:pt>
                <c:pt idx="398">
                  <c:v>-4.9034769408797304E-3</c:v>
                </c:pt>
                <c:pt idx="399">
                  <c:v>-0.107687209195987</c:v>
                </c:pt>
                <c:pt idx="400">
                  <c:v>-0.29765349902210902</c:v>
                </c:pt>
                <c:pt idx="401">
                  <c:v>-0.33932930094539698</c:v>
                </c:pt>
                <c:pt idx="402">
                  <c:v>-0.17815138571513101</c:v>
                </c:pt>
                <c:pt idx="403">
                  <c:v>0.28787632123504298</c:v>
                </c:pt>
                <c:pt idx="404">
                  <c:v>-0.62711616239460399</c:v>
                </c:pt>
                <c:pt idx="405">
                  <c:v>-0.244597240475636</c:v>
                </c:pt>
                <c:pt idx="406">
                  <c:v>-0.16977663209629501</c:v>
                </c:pt>
                <c:pt idx="407">
                  <c:v>-4.40901439991606E-2</c:v>
                </c:pt>
                <c:pt idx="408">
                  <c:v>-7.4826605720262798E-2</c:v>
                </c:pt>
                <c:pt idx="409">
                  <c:v>-5.9116556604168501E-2</c:v>
                </c:pt>
                <c:pt idx="410">
                  <c:v>1.0324466638492799E-2</c:v>
                </c:pt>
                <c:pt idx="411">
                  <c:v>4.1052662046661401E-2</c:v>
                </c:pt>
                <c:pt idx="412">
                  <c:v>0.21786083687569199</c:v>
                </c:pt>
                <c:pt idx="413">
                  <c:v>-0.46918957530312799</c:v>
                </c:pt>
                <c:pt idx="414">
                  <c:v>-0.25663095194386698</c:v>
                </c:pt>
                <c:pt idx="415">
                  <c:v>-0.15901250229549399</c:v>
                </c:pt>
                <c:pt idx="416">
                  <c:v>-5.1650515471244898E-2</c:v>
                </c:pt>
                <c:pt idx="417">
                  <c:v>-0.132362594743822</c:v>
                </c:pt>
                <c:pt idx="418">
                  <c:v>0.31003715358593098</c:v>
                </c:pt>
                <c:pt idx="419">
                  <c:v>-0.65673742996175599</c:v>
                </c:pt>
                <c:pt idx="420">
                  <c:v>-0.20057961054007001</c:v>
                </c:pt>
                <c:pt idx="421">
                  <c:v>-0.31343161903525701</c:v>
                </c:pt>
                <c:pt idx="422">
                  <c:v>-0.72788024067553403</c:v>
                </c:pt>
                <c:pt idx="423">
                  <c:v>-0.53366830250504105</c:v>
                </c:pt>
                <c:pt idx="424">
                  <c:v>-0.42739982514776298</c:v>
                </c:pt>
                <c:pt idx="425">
                  <c:v>-0.409697228047116</c:v>
                </c:pt>
                <c:pt idx="426">
                  <c:v>-0.147818176797305</c:v>
                </c:pt>
                <c:pt idx="427">
                  <c:v>-0.31544989446766702</c:v>
                </c:pt>
                <c:pt idx="428">
                  <c:v>-0.22633391788916299</c:v>
                </c:pt>
                <c:pt idx="429">
                  <c:v>2.5554614055566399E-2</c:v>
                </c:pt>
                <c:pt idx="430">
                  <c:v>0.18646270383143501</c:v>
                </c:pt>
                <c:pt idx="431">
                  <c:v>-0.129765642480449</c:v>
                </c:pt>
                <c:pt idx="432">
                  <c:v>-0.42361008354991397</c:v>
                </c:pt>
                <c:pt idx="433">
                  <c:v>-0.55678943572959005</c:v>
                </c:pt>
                <c:pt idx="434">
                  <c:v>0.25712038308734803</c:v>
                </c:pt>
                <c:pt idx="435">
                  <c:v>-0.23494156612572301</c:v>
                </c:pt>
                <c:pt idx="436">
                  <c:v>1.61054054150434E-3</c:v>
                </c:pt>
                <c:pt idx="437">
                  <c:v>-0.19742580218158601</c:v>
                </c:pt>
                <c:pt idx="438">
                  <c:v>8.1841198349850305E-2</c:v>
                </c:pt>
                <c:pt idx="439">
                  <c:v>-5.5122938636892403E-2</c:v>
                </c:pt>
                <c:pt idx="440">
                  <c:v>-0.53639591831074296</c:v>
                </c:pt>
                <c:pt idx="441">
                  <c:v>-0.42607960060044597</c:v>
                </c:pt>
                <c:pt idx="442">
                  <c:v>-0.34690335582918902</c:v>
                </c:pt>
                <c:pt idx="443">
                  <c:v>-4.8326166547471398E-2</c:v>
                </c:pt>
                <c:pt idx="444">
                  <c:v>8.5127478650410496E-2</c:v>
                </c:pt>
                <c:pt idx="445">
                  <c:v>-0.62702692644055302</c:v>
                </c:pt>
                <c:pt idx="446">
                  <c:v>-0.167877194384148</c:v>
                </c:pt>
                <c:pt idx="447">
                  <c:v>-0.23814810929315799</c:v>
                </c:pt>
                <c:pt idx="448">
                  <c:v>-0.53155448654792004</c:v>
                </c:pt>
                <c:pt idx="449">
                  <c:v>-0.17913569725209699</c:v>
                </c:pt>
                <c:pt idx="450">
                  <c:v>-0.63015835895469896</c:v>
                </c:pt>
                <c:pt idx="451">
                  <c:v>-0.46853517578813803</c:v>
                </c:pt>
                <c:pt idx="452">
                  <c:v>-7.4538002366897005E-2</c:v>
                </c:pt>
                <c:pt idx="453">
                  <c:v>-0.35918016820439103</c:v>
                </c:pt>
                <c:pt idx="454">
                  <c:v>-0.24726616673882801</c:v>
                </c:pt>
                <c:pt idx="455">
                  <c:v>-0.55343658513191196</c:v>
                </c:pt>
                <c:pt idx="456">
                  <c:v>-5.4570658929895301E-2</c:v>
                </c:pt>
                <c:pt idx="457">
                  <c:v>-0.52715208236551303</c:v>
                </c:pt>
                <c:pt idx="458">
                  <c:v>-0.43633733855773499</c:v>
                </c:pt>
                <c:pt idx="459">
                  <c:v>-0.56904329962266897</c:v>
                </c:pt>
                <c:pt idx="460">
                  <c:v>-0.212666398238504</c:v>
                </c:pt>
                <c:pt idx="461">
                  <c:v>-0.10265204908455999</c:v>
                </c:pt>
                <c:pt idx="462">
                  <c:v>-0.21147704312420301</c:v>
                </c:pt>
                <c:pt idx="463">
                  <c:v>-0.54910786371815701</c:v>
                </c:pt>
                <c:pt idx="464">
                  <c:v>-0.26537986374273898</c:v>
                </c:pt>
                <c:pt idx="465">
                  <c:v>-0.166453085336567</c:v>
                </c:pt>
                <c:pt idx="466">
                  <c:v>-0.151160379210171</c:v>
                </c:pt>
                <c:pt idx="467">
                  <c:v>-9.8105906749594907E-2</c:v>
                </c:pt>
                <c:pt idx="468">
                  <c:v>-0.21152048345747601</c:v>
                </c:pt>
                <c:pt idx="469">
                  <c:v>-0.39158290485323399</c:v>
                </c:pt>
                <c:pt idx="470">
                  <c:v>-0.39692959568654401</c:v>
                </c:pt>
                <c:pt idx="471">
                  <c:v>-0.233332592054601</c:v>
                </c:pt>
                <c:pt idx="472">
                  <c:v>-1.25758862905302E-2</c:v>
                </c:pt>
                <c:pt idx="473">
                  <c:v>3.7217425085532101E-2</c:v>
                </c:pt>
                <c:pt idx="474">
                  <c:v>-0.26567638917178799</c:v>
                </c:pt>
                <c:pt idx="475">
                  <c:v>-0.317145565248864</c:v>
                </c:pt>
                <c:pt idx="476">
                  <c:v>-0.145057468837134</c:v>
                </c:pt>
                <c:pt idx="477">
                  <c:v>-0.23400891111192401</c:v>
                </c:pt>
                <c:pt idx="478">
                  <c:v>-0.65428290000789102</c:v>
                </c:pt>
                <c:pt idx="479">
                  <c:v>-0.132969027727842</c:v>
                </c:pt>
                <c:pt idx="480">
                  <c:v>8.4005369821984702E-3</c:v>
                </c:pt>
                <c:pt idx="481">
                  <c:v>-0.479200494275275</c:v>
                </c:pt>
                <c:pt idx="482">
                  <c:v>-0.30809473471466903</c:v>
                </c:pt>
                <c:pt idx="483">
                  <c:v>-0.23697334275623999</c:v>
                </c:pt>
                <c:pt idx="484">
                  <c:v>-0.61018989845588201</c:v>
                </c:pt>
                <c:pt idx="485">
                  <c:v>-0.240999021252605</c:v>
                </c:pt>
                <c:pt idx="486">
                  <c:v>-0.53742623741628304</c:v>
                </c:pt>
                <c:pt idx="487">
                  <c:v>-0.17140272311862101</c:v>
                </c:pt>
                <c:pt idx="488">
                  <c:v>-0.101770313851457</c:v>
                </c:pt>
                <c:pt idx="489">
                  <c:v>-0.49133028739905998</c:v>
                </c:pt>
                <c:pt idx="490">
                  <c:v>-0.55634734835927202</c:v>
                </c:pt>
                <c:pt idx="491">
                  <c:v>2.8698537553953098E-2</c:v>
                </c:pt>
                <c:pt idx="492">
                  <c:v>2.6144107496947001E-2</c:v>
                </c:pt>
                <c:pt idx="493">
                  <c:v>4.23193763414507E-2</c:v>
                </c:pt>
                <c:pt idx="494">
                  <c:v>-0.50988157378572196</c:v>
                </c:pt>
                <c:pt idx="495">
                  <c:v>6.0843235636397999E-2</c:v>
                </c:pt>
                <c:pt idx="496">
                  <c:v>3.5659743866206399E-2</c:v>
                </c:pt>
                <c:pt idx="497">
                  <c:v>-0.188823915163713</c:v>
                </c:pt>
                <c:pt idx="498">
                  <c:v>-5.2074162864916403E-2</c:v>
                </c:pt>
                <c:pt idx="499">
                  <c:v>3.4161148563352298E-2</c:v>
                </c:pt>
                <c:pt idx="500">
                  <c:v>9.7506457899997803E-2</c:v>
                </c:pt>
                <c:pt idx="501">
                  <c:v>-4.0204634933176102E-2</c:v>
                </c:pt>
                <c:pt idx="502">
                  <c:v>-0.47567116882682903</c:v>
                </c:pt>
                <c:pt idx="503">
                  <c:v>-0.22776031512511699</c:v>
                </c:pt>
                <c:pt idx="504">
                  <c:v>-0.85493052291345595</c:v>
                </c:pt>
                <c:pt idx="505">
                  <c:v>0.158163286533722</c:v>
                </c:pt>
                <c:pt idx="506">
                  <c:v>-0.36363477532468302</c:v>
                </c:pt>
                <c:pt idx="507">
                  <c:v>-0.54419406977364104</c:v>
                </c:pt>
                <c:pt idx="508">
                  <c:v>-0.56720330640847005</c:v>
                </c:pt>
                <c:pt idx="509">
                  <c:v>-0.24951129623161999</c:v>
                </c:pt>
                <c:pt idx="510">
                  <c:v>-0.292645698678902</c:v>
                </c:pt>
                <c:pt idx="511">
                  <c:v>-0.56634252229387705</c:v>
                </c:pt>
                <c:pt idx="512">
                  <c:v>6.6049050040435806E-2</c:v>
                </c:pt>
                <c:pt idx="513">
                  <c:v>-3.02551274346501E-2</c:v>
                </c:pt>
                <c:pt idx="514">
                  <c:v>-4.3282938673402403E-2</c:v>
                </c:pt>
                <c:pt idx="515">
                  <c:v>5.1642820174668501E-2</c:v>
                </c:pt>
                <c:pt idx="516">
                  <c:v>-0.33798798242715</c:v>
                </c:pt>
                <c:pt idx="517">
                  <c:v>-0.14378524871281301</c:v>
                </c:pt>
                <c:pt idx="518">
                  <c:v>-0.360555619283907</c:v>
                </c:pt>
                <c:pt idx="519">
                  <c:v>-0.40357394456804202</c:v>
                </c:pt>
                <c:pt idx="520">
                  <c:v>-4.2708624920665801E-2</c:v>
                </c:pt>
                <c:pt idx="521">
                  <c:v>-0.51895142378369696</c:v>
                </c:pt>
                <c:pt idx="522">
                  <c:v>-1.2694304245809101E-2</c:v>
                </c:pt>
                <c:pt idx="523">
                  <c:v>0.157407777572251</c:v>
                </c:pt>
                <c:pt idx="524">
                  <c:v>0.104885786218748</c:v>
                </c:pt>
                <c:pt idx="525">
                  <c:v>2.0778911191756701E-2</c:v>
                </c:pt>
                <c:pt idx="526">
                  <c:v>-9.8877855105952595E-2</c:v>
                </c:pt>
                <c:pt idx="527">
                  <c:v>-3.63093442068122E-2</c:v>
                </c:pt>
                <c:pt idx="528">
                  <c:v>5.4840770186176502E-2</c:v>
                </c:pt>
                <c:pt idx="529">
                  <c:v>-0.61377466323297103</c:v>
                </c:pt>
                <c:pt idx="530">
                  <c:v>-1.0428617503882499E-2</c:v>
                </c:pt>
                <c:pt idx="531">
                  <c:v>-0.718678435618057</c:v>
                </c:pt>
                <c:pt idx="532">
                  <c:v>0.36622305829691199</c:v>
                </c:pt>
                <c:pt idx="533">
                  <c:v>1.2777255584575299E-2</c:v>
                </c:pt>
                <c:pt idx="534">
                  <c:v>-2.9271972494138002E-2</c:v>
                </c:pt>
                <c:pt idx="535">
                  <c:v>-0.107061947141473</c:v>
                </c:pt>
                <c:pt idx="536">
                  <c:v>-0.46558647214349003</c:v>
                </c:pt>
                <c:pt idx="537">
                  <c:v>-0.16284704079906201</c:v>
                </c:pt>
                <c:pt idx="538">
                  <c:v>-0.22978970574184501</c:v>
                </c:pt>
                <c:pt idx="539">
                  <c:v>0.10660830394738501</c:v>
                </c:pt>
                <c:pt idx="540">
                  <c:v>3.2297727338368901E-2</c:v>
                </c:pt>
                <c:pt idx="541">
                  <c:v>0.13595981843051599</c:v>
                </c:pt>
                <c:pt idx="542">
                  <c:v>-0.23812100283512</c:v>
                </c:pt>
                <c:pt idx="543">
                  <c:v>-0.519972678235186</c:v>
                </c:pt>
                <c:pt idx="544">
                  <c:v>-0.127909359942426</c:v>
                </c:pt>
                <c:pt idx="545">
                  <c:v>0.52530089166041805</c:v>
                </c:pt>
                <c:pt idx="546">
                  <c:v>3.39317187978007E-2</c:v>
                </c:pt>
                <c:pt idx="547">
                  <c:v>-1.49823105499354E-2</c:v>
                </c:pt>
                <c:pt idx="548">
                  <c:v>-6.4888988225008E-3</c:v>
                </c:pt>
                <c:pt idx="549">
                  <c:v>0.109752675676836</c:v>
                </c:pt>
                <c:pt idx="550">
                  <c:v>-0.44403731268324398</c:v>
                </c:pt>
                <c:pt idx="551">
                  <c:v>-0.54260815393769202</c:v>
                </c:pt>
                <c:pt idx="552">
                  <c:v>0.30906280012592002</c:v>
                </c:pt>
                <c:pt idx="553">
                  <c:v>-0.29567411863012599</c:v>
                </c:pt>
                <c:pt idx="554">
                  <c:v>-0.49911041594448402</c:v>
                </c:pt>
                <c:pt idx="555">
                  <c:v>0.13645634599641901</c:v>
                </c:pt>
                <c:pt idx="556">
                  <c:v>-7.6590820281675395E-2</c:v>
                </c:pt>
                <c:pt idx="557">
                  <c:v>1.1998475020912501E-2</c:v>
                </c:pt>
                <c:pt idx="558">
                  <c:v>-0.72666118121842105</c:v>
                </c:pt>
                <c:pt idx="559">
                  <c:v>0.46914495486473401</c:v>
                </c:pt>
                <c:pt idx="560">
                  <c:v>1.1532364162530999</c:v>
                </c:pt>
                <c:pt idx="561">
                  <c:v>0.30264835900576798</c:v>
                </c:pt>
                <c:pt idx="562">
                  <c:v>-0.50727150365563001</c:v>
                </c:pt>
                <c:pt idx="563">
                  <c:v>-0.61791738727916801</c:v>
                </c:pt>
                <c:pt idx="564">
                  <c:v>0.19209354054439501</c:v>
                </c:pt>
                <c:pt idx="565">
                  <c:v>-1.3907216162152901E-2</c:v>
                </c:pt>
                <c:pt idx="566">
                  <c:v>8.0170096041329103E-2</c:v>
                </c:pt>
                <c:pt idx="567">
                  <c:v>-0.51825278294376298</c:v>
                </c:pt>
                <c:pt idx="568">
                  <c:v>-0.52265067487320604</c:v>
                </c:pt>
                <c:pt idx="569">
                  <c:v>-0.45589425842609699</c:v>
                </c:pt>
                <c:pt idx="570">
                  <c:v>-0.215308342597333</c:v>
                </c:pt>
                <c:pt idx="571">
                  <c:v>3.1548808901234501E-2</c:v>
                </c:pt>
                <c:pt idx="572">
                  <c:v>0.14276965483222001</c:v>
                </c:pt>
                <c:pt idx="573">
                  <c:v>-9.4407017324116105E-2</c:v>
                </c:pt>
                <c:pt idx="574">
                  <c:v>0.55336624831693804</c:v>
                </c:pt>
                <c:pt idx="575">
                  <c:v>-0.28746422472972399</c:v>
                </c:pt>
                <c:pt idx="576">
                  <c:v>-0.16106316418636599</c:v>
                </c:pt>
                <c:pt idx="577">
                  <c:v>2.2138267015641899E-3</c:v>
                </c:pt>
                <c:pt idx="578">
                  <c:v>0.121822668549828</c:v>
                </c:pt>
                <c:pt idx="579">
                  <c:v>-0.27319624446724</c:v>
                </c:pt>
                <c:pt idx="580">
                  <c:v>-0.52010010610143598</c:v>
                </c:pt>
                <c:pt idx="581">
                  <c:v>-0.35720473782434398</c:v>
                </c:pt>
                <c:pt idx="582">
                  <c:v>-0.17830120957398099</c:v>
                </c:pt>
                <c:pt idx="583">
                  <c:v>-0.49000493680014601</c:v>
                </c:pt>
                <c:pt idx="584">
                  <c:v>-1.7048686093130701E-3</c:v>
                </c:pt>
                <c:pt idx="585">
                  <c:v>-0.21853084812361601</c:v>
                </c:pt>
                <c:pt idx="586">
                  <c:v>-0.67146117992618304</c:v>
                </c:pt>
                <c:pt idx="587">
                  <c:v>0.13700056608713501</c:v>
                </c:pt>
                <c:pt idx="588">
                  <c:v>-0.36036681802141501</c:v>
                </c:pt>
                <c:pt idx="589">
                  <c:v>-0.29177186504469299</c:v>
                </c:pt>
                <c:pt idx="590">
                  <c:v>0.51456306721331002</c:v>
                </c:pt>
                <c:pt idx="591">
                  <c:v>-0.19499965838299799</c:v>
                </c:pt>
                <c:pt idx="592">
                  <c:v>-0.28875447431448897</c:v>
                </c:pt>
                <c:pt idx="593">
                  <c:v>-0.65566888995664196</c:v>
                </c:pt>
                <c:pt idx="594">
                  <c:v>-0.73008388108733702</c:v>
                </c:pt>
                <c:pt idx="595">
                  <c:v>-0.46893612055179701</c:v>
                </c:pt>
                <c:pt idx="596">
                  <c:v>-8.2890708605298704E-3</c:v>
                </c:pt>
                <c:pt idx="597">
                  <c:v>-3.0925728164347601E-2</c:v>
                </c:pt>
                <c:pt idx="598">
                  <c:v>0.10447234787154901</c:v>
                </c:pt>
                <c:pt idx="599">
                  <c:v>0.32029326648761602</c:v>
                </c:pt>
                <c:pt idx="600">
                  <c:v>-0.506285025691108</c:v>
                </c:pt>
                <c:pt idx="601">
                  <c:v>-0.41945455355922201</c:v>
                </c:pt>
                <c:pt idx="602">
                  <c:v>-7.9513962982358504E-3</c:v>
                </c:pt>
                <c:pt idx="603">
                  <c:v>-7.3587037597995699E-3</c:v>
                </c:pt>
                <c:pt idx="604">
                  <c:v>0.28820128537788597</c:v>
                </c:pt>
                <c:pt idx="605">
                  <c:v>7.2766644878939093E-2</c:v>
                </c:pt>
                <c:pt idx="606">
                  <c:v>-0.25495352287229101</c:v>
                </c:pt>
                <c:pt idx="607">
                  <c:v>-5.9308234774080197E-2</c:v>
                </c:pt>
                <c:pt idx="608">
                  <c:v>-0.77229021744760096</c:v>
                </c:pt>
                <c:pt idx="609">
                  <c:v>-4.99128224698E-2</c:v>
                </c:pt>
                <c:pt idx="610">
                  <c:v>4.1643141105362498E-2</c:v>
                </c:pt>
                <c:pt idx="611">
                  <c:v>0.14219205987887401</c:v>
                </c:pt>
                <c:pt idx="612">
                  <c:v>0.20248453805775399</c:v>
                </c:pt>
                <c:pt idx="613">
                  <c:v>-0.18312387714238601</c:v>
                </c:pt>
                <c:pt idx="614">
                  <c:v>9.0573815869537097E-2</c:v>
                </c:pt>
                <c:pt idx="615">
                  <c:v>-0.43200282624649899</c:v>
                </c:pt>
                <c:pt idx="616">
                  <c:v>4.2353753765466198E-2</c:v>
                </c:pt>
                <c:pt idx="617">
                  <c:v>-0.62307260256749197</c:v>
                </c:pt>
                <c:pt idx="618">
                  <c:v>-0.65009895968410003</c:v>
                </c:pt>
                <c:pt idx="619">
                  <c:v>-0.22147477174402699</c:v>
                </c:pt>
                <c:pt idx="620">
                  <c:v>-0.22973561096265099</c:v>
                </c:pt>
                <c:pt idx="621">
                  <c:v>-0.57423326140673103</c:v>
                </c:pt>
                <c:pt idx="622">
                  <c:v>-0.30038737985248498</c:v>
                </c:pt>
                <c:pt idx="623">
                  <c:v>-3.3043737453579497E-2</c:v>
                </c:pt>
                <c:pt idx="624">
                  <c:v>-0.48916021219493899</c:v>
                </c:pt>
                <c:pt idx="625">
                  <c:v>-0.41113132270266101</c:v>
                </c:pt>
                <c:pt idx="626">
                  <c:v>-0.62204821701141799</c:v>
                </c:pt>
                <c:pt idx="627">
                  <c:v>-0.65896568572545999</c:v>
                </c:pt>
                <c:pt idx="628">
                  <c:v>0.37188565827186298</c:v>
                </c:pt>
                <c:pt idx="629">
                  <c:v>9.5492782168905999E-2</c:v>
                </c:pt>
                <c:pt idx="630">
                  <c:v>0.156722401173713</c:v>
                </c:pt>
                <c:pt idx="631">
                  <c:v>-0.28527652958967398</c:v>
                </c:pt>
                <c:pt idx="632">
                  <c:v>-0.364522068890899</c:v>
                </c:pt>
                <c:pt idx="633">
                  <c:v>-0.381327143262502</c:v>
                </c:pt>
                <c:pt idx="634">
                  <c:v>-0.54099464174772405</c:v>
                </c:pt>
                <c:pt idx="635">
                  <c:v>-0.59346910139081699</c:v>
                </c:pt>
                <c:pt idx="636">
                  <c:v>-0.55855942385216695</c:v>
                </c:pt>
                <c:pt idx="637">
                  <c:v>-0.25676730622759503</c:v>
                </c:pt>
                <c:pt idx="638">
                  <c:v>-0.50715794600946995</c:v>
                </c:pt>
                <c:pt idx="639">
                  <c:v>0.16700167611811201</c:v>
                </c:pt>
                <c:pt idx="640">
                  <c:v>0.166101091075958</c:v>
                </c:pt>
                <c:pt idx="641">
                  <c:v>0.115983913120162</c:v>
                </c:pt>
                <c:pt idx="642">
                  <c:v>-1.3247289989657201E-2</c:v>
                </c:pt>
                <c:pt idx="643">
                  <c:v>-7.1838936142597301E-2</c:v>
                </c:pt>
                <c:pt idx="644">
                  <c:v>-0.61392096168506405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85-487E-9C26-0B103B72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183680"/>
        <c:axId val="410180768"/>
      </c:scatterChart>
      <c:valAx>
        <c:axId val="41018368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180768"/>
        <c:crosses val="autoZero"/>
        <c:crossBetween val="midCat"/>
        <c:majorUnit val="1"/>
      </c:valAx>
      <c:valAx>
        <c:axId val="4101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18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IDEB </a:t>
            </a:r>
            <a:r>
              <a:rPr lang="en-US" sz="1200" b="1" dirty="0" err="1"/>
              <a:t>Ponderado</a:t>
            </a:r>
            <a:r>
              <a:rPr lang="en-US" sz="1200" b="1" dirty="0"/>
              <a:t> </a:t>
            </a:r>
            <a:r>
              <a:rPr lang="en-US" sz="1200" b="1" dirty="0" err="1"/>
              <a:t>pelo</a:t>
            </a:r>
            <a:r>
              <a:rPr lang="en-US" sz="1200" b="1" dirty="0"/>
              <a:t> </a:t>
            </a:r>
            <a:r>
              <a:rPr lang="en-US" sz="1200" b="1" dirty="0" smtClean="0"/>
              <a:t>log(Nº </a:t>
            </a:r>
            <a:r>
              <a:rPr lang="en-US" sz="1200" b="1" dirty="0" err="1" smtClean="0"/>
              <a:t>Matrículas</a:t>
            </a:r>
            <a:r>
              <a:rPr lang="en-US" sz="1200" b="1" dirty="0" smtClean="0"/>
              <a:t>) - </a:t>
            </a:r>
            <a:r>
              <a:rPr lang="en-US" sz="1200" b="1" dirty="0"/>
              <a:t>(Var. %) </a:t>
            </a:r>
            <a:endParaRPr lang="pt-BR" sz="1200" b="1" dirty="0"/>
          </a:p>
        </c:rich>
      </c:tx>
      <c:layout>
        <c:manualLayout>
          <c:xMode val="edge"/>
          <c:yMode val="edge"/>
          <c:x val="0.11370538255230654"/>
          <c:y val="1.9948438595199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5414624960926207"/>
          <c:w val="0.90154396325459318"/>
          <c:h val="0.7616023829413149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grupo_pop_graficos!$M$3</c:f>
              <c:strCache>
                <c:ptCount val="1"/>
                <c:pt idx="0">
                  <c:v>var_perc_sim_nota_X_log_matriculas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grupo_pop_graficos!$M$4:$M$648</c:f>
              <c:numCache>
                <c:formatCode>General</c:formatCode>
                <c:ptCount val="645"/>
                <c:pt idx="0">
                  <c:v>-4.4787524225459098E-2</c:v>
                </c:pt>
                <c:pt idx="1">
                  <c:v>8.1232713207926993E-2</c:v>
                </c:pt>
                <c:pt idx="2">
                  <c:v>2.8058315266247202E-2</c:v>
                </c:pt>
                <c:pt idx="3">
                  <c:v>-0.14647435924322999</c:v>
                </c:pt>
                <c:pt idx="4">
                  <c:v>-0.134990428458896</c:v>
                </c:pt>
                <c:pt idx="5">
                  <c:v>-3.9352639834444798E-4</c:v>
                </c:pt>
                <c:pt idx="6">
                  <c:v>1.5906192448538199E-2</c:v>
                </c:pt>
                <c:pt idx="7">
                  <c:v>7.2237591245229701E-2</c:v>
                </c:pt>
                <c:pt idx="8">
                  <c:v>2.8676894020754799E-2</c:v>
                </c:pt>
                <c:pt idx="9">
                  <c:v>-5.9264995637868398E-2</c:v>
                </c:pt>
                <c:pt idx="10">
                  <c:v>-8.1038113647128304E-2</c:v>
                </c:pt>
                <c:pt idx="11">
                  <c:v>-7.5491801503027506E-2</c:v>
                </c:pt>
                <c:pt idx="12">
                  <c:v>7.1073945872889899E-2</c:v>
                </c:pt>
                <c:pt idx="13">
                  <c:v>-0.19496682229929599</c:v>
                </c:pt>
                <c:pt idx="14">
                  <c:v>1.90695709179497E-2</c:v>
                </c:pt>
                <c:pt idx="15">
                  <c:v>0.115767169909452</c:v>
                </c:pt>
                <c:pt idx="16">
                  <c:v>0.206065632523556</c:v>
                </c:pt>
                <c:pt idx="17">
                  <c:v>-8.6681794332052003E-2</c:v>
                </c:pt>
                <c:pt idx="18">
                  <c:v>-0.12710870034636801</c:v>
                </c:pt>
                <c:pt idx="19">
                  <c:v>4.3864530386934698E-2</c:v>
                </c:pt>
                <c:pt idx="20">
                  <c:v>2.83807894409542E-2</c:v>
                </c:pt>
                <c:pt idx="21">
                  <c:v>-8.7692094068988896E-3</c:v>
                </c:pt>
                <c:pt idx="22">
                  <c:v>-0.189849892118752</c:v>
                </c:pt>
                <c:pt idx="23">
                  <c:v>3.8569855788214202E-2</c:v>
                </c:pt>
                <c:pt idx="24">
                  <c:v>0.18133244954039299</c:v>
                </c:pt>
                <c:pt idx="25">
                  <c:v>-3.7489452517852601E-2</c:v>
                </c:pt>
                <c:pt idx="26">
                  <c:v>-0.36608327219597397</c:v>
                </c:pt>
                <c:pt idx="27">
                  <c:v>7.6626067643555396E-2</c:v>
                </c:pt>
                <c:pt idx="28">
                  <c:v>0.20470959339768099</c:v>
                </c:pt>
                <c:pt idx="29">
                  <c:v>-9.36772070637759E-2</c:v>
                </c:pt>
                <c:pt idx="30">
                  <c:v>4.4080707715928097E-3</c:v>
                </c:pt>
                <c:pt idx="31">
                  <c:v>-3.7708480229985103E-2</c:v>
                </c:pt>
                <c:pt idx="32">
                  <c:v>-0.122005561457982</c:v>
                </c:pt>
                <c:pt idx="33">
                  <c:v>0.284586763396798</c:v>
                </c:pt>
                <c:pt idx="34">
                  <c:v>-7.6603650931425002E-2</c:v>
                </c:pt>
                <c:pt idx="35">
                  <c:v>0.170895976225487</c:v>
                </c:pt>
                <c:pt idx="36">
                  <c:v>-0.12520514660932899</c:v>
                </c:pt>
                <c:pt idx="37">
                  <c:v>-0.12018966381049501</c:v>
                </c:pt>
                <c:pt idx="38">
                  <c:v>-0.29037243201354901</c:v>
                </c:pt>
                <c:pt idx="39">
                  <c:v>-0.109690462431894</c:v>
                </c:pt>
                <c:pt idx="40">
                  <c:v>-8.0328305019087207E-2</c:v>
                </c:pt>
                <c:pt idx="41">
                  <c:v>-0.25616213864550402</c:v>
                </c:pt>
                <c:pt idx="42">
                  <c:v>-0.14009922514273401</c:v>
                </c:pt>
                <c:pt idx="43">
                  <c:v>-4.7290137831461798E-2</c:v>
                </c:pt>
                <c:pt idx="44">
                  <c:v>5.9810249281084301E-3</c:v>
                </c:pt>
                <c:pt idx="45">
                  <c:v>-0.123958903924227</c:v>
                </c:pt>
                <c:pt idx="46">
                  <c:v>-3.30267111886191E-2</c:v>
                </c:pt>
                <c:pt idx="47">
                  <c:v>8.8890811885389397E-3</c:v>
                </c:pt>
                <c:pt idx="48">
                  <c:v>-8.6973156243062996E-2</c:v>
                </c:pt>
                <c:pt idx="49">
                  <c:v>-0.104719443578872</c:v>
                </c:pt>
                <c:pt idx="50">
                  <c:v>-3.3830365474070402E-2</c:v>
                </c:pt>
                <c:pt idx="51">
                  <c:v>-5.6368276144029499E-2</c:v>
                </c:pt>
                <c:pt idx="52">
                  <c:v>2.1612582280831901E-2</c:v>
                </c:pt>
                <c:pt idx="53">
                  <c:v>-0.26990346458318698</c:v>
                </c:pt>
                <c:pt idx="54">
                  <c:v>0.188000639138306</c:v>
                </c:pt>
                <c:pt idx="55">
                  <c:v>6.25679948379044E-2</c:v>
                </c:pt>
                <c:pt idx="56">
                  <c:v>-8.9517130847064294E-2</c:v>
                </c:pt>
                <c:pt idx="57">
                  <c:v>1.805021294297E-2</c:v>
                </c:pt>
                <c:pt idx="58">
                  <c:v>-6.2580072910162002E-2</c:v>
                </c:pt>
                <c:pt idx="59">
                  <c:v>-9.5188164495350697E-2</c:v>
                </c:pt>
                <c:pt idx="60">
                  <c:v>-5.6361757698869398E-2</c:v>
                </c:pt>
                <c:pt idx="61">
                  <c:v>-6.4206709150487803E-2</c:v>
                </c:pt>
                <c:pt idx="62">
                  <c:v>0.12885142067341501</c:v>
                </c:pt>
                <c:pt idx="63">
                  <c:v>0.100793838978882</c:v>
                </c:pt>
                <c:pt idx="64">
                  <c:v>-9.8482103028667903E-2</c:v>
                </c:pt>
                <c:pt idx="65">
                  <c:v>1.5227480540700501E-3</c:v>
                </c:pt>
                <c:pt idx="66">
                  <c:v>-9.6947558023731395E-2</c:v>
                </c:pt>
                <c:pt idx="67">
                  <c:v>4.6693449570448199E-3</c:v>
                </c:pt>
                <c:pt idx="68">
                  <c:v>-8.7782699247639401E-2</c:v>
                </c:pt>
                <c:pt idx="69">
                  <c:v>6.1307828668998102E-2</c:v>
                </c:pt>
                <c:pt idx="70">
                  <c:v>-0.155119390427473</c:v>
                </c:pt>
                <c:pt idx="71">
                  <c:v>0.14284338861743701</c:v>
                </c:pt>
                <c:pt idx="72">
                  <c:v>3.9243088357098499E-2</c:v>
                </c:pt>
                <c:pt idx="73">
                  <c:v>-0.150746578565228</c:v>
                </c:pt>
                <c:pt idx="74">
                  <c:v>-2.21389449000019E-2</c:v>
                </c:pt>
                <c:pt idx="75">
                  <c:v>-4.5447081233346398E-2</c:v>
                </c:pt>
                <c:pt idx="76">
                  <c:v>9.2638039282359599E-2</c:v>
                </c:pt>
                <c:pt idx="77">
                  <c:v>0.13945872273571699</c:v>
                </c:pt>
                <c:pt idx="78">
                  <c:v>0.13548573836174599</c:v>
                </c:pt>
                <c:pt idx="79">
                  <c:v>-0.237413165382617</c:v>
                </c:pt>
                <c:pt idx="80">
                  <c:v>4.7321815706691701E-2</c:v>
                </c:pt>
                <c:pt idx="81">
                  <c:v>-9.9373062882095898E-3</c:v>
                </c:pt>
                <c:pt idx="82">
                  <c:v>0.14604008972660701</c:v>
                </c:pt>
                <c:pt idx="83">
                  <c:v>0.13787444522855799</c:v>
                </c:pt>
                <c:pt idx="84">
                  <c:v>0.390242473936046</c:v>
                </c:pt>
                <c:pt idx="85">
                  <c:v>-2.39184918262677E-2</c:v>
                </c:pt>
                <c:pt idx="86">
                  <c:v>-0.10832193284939499</c:v>
                </c:pt>
                <c:pt idx="87">
                  <c:v>4.9206912679337203E-2</c:v>
                </c:pt>
                <c:pt idx="88">
                  <c:v>-7.7649388569214606E-2</c:v>
                </c:pt>
                <c:pt idx="89">
                  <c:v>7.06207286294427E-2</c:v>
                </c:pt>
                <c:pt idx="90">
                  <c:v>0.162346434703841</c:v>
                </c:pt>
                <c:pt idx="91">
                  <c:v>-0.33575286712126301</c:v>
                </c:pt>
                <c:pt idx="92">
                  <c:v>-0.11492762766057101</c:v>
                </c:pt>
                <c:pt idx="93">
                  <c:v>0.136404008317249</c:v>
                </c:pt>
                <c:pt idx="94">
                  <c:v>2.2356804080527801E-2</c:v>
                </c:pt>
                <c:pt idx="95">
                  <c:v>-0.162727245775142</c:v>
                </c:pt>
                <c:pt idx="96">
                  <c:v>-4.6058296936395501E-2</c:v>
                </c:pt>
                <c:pt idx="97">
                  <c:v>4.4373546694453002E-2</c:v>
                </c:pt>
                <c:pt idx="98">
                  <c:v>-9.1536833000374195E-3</c:v>
                </c:pt>
                <c:pt idx="99">
                  <c:v>0.15824132473324601</c:v>
                </c:pt>
                <c:pt idx="100">
                  <c:v>-6.0528930733695398E-2</c:v>
                </c:pt>
                <c:pt idx="101">
                  <c:v>-0.211869905389069</c:v>
                </c:pt>
                <c:pt idx="102">
                  <c:v>-0.226735373527752</c:v>
                </c:pt>
                <c:pt idx="103">
                  <c:v>-0.12505749178419601</c:v>
                </c:pt>
                <c:pt idx="104">
                  <c:v>-2.1792375371336301E-2</c:v>
                </c:pt>
                <c:pt idx="105">
                  <c:v>-0.10672776000923</c:v>
                </c:pt>
                <c:pt idx="106">
                  <c:v>0.100124404764886</c:v>
                </c:pt>
                <c:pt idx="107">
                  <c:v>0.18017052249547999</c:v>
                </c:pt>
                <c:pt idx="108">
                  <c:v>-0.16799073645308699</c:v>
                </c:pt>
                <c:pt idx="109">
                  <c:v>-8.7166599529924796E-2</c:v>
                </c:pt>
                <c:pt idx="110">
                  <c:v>-0.29969009714212302</c:v>
                </c:pt>
                <c:pt idx="111">
                  <c:v>-2.5425194468109601E-2</c:v>
                </c:pt>
                <c:pt idx="112">
                  <c:v>-0.118301117948362</c:v>
                </c:pt>
                <c:pt idx="113">
                  <c:v>-0.41739066515786399</c:v>
                </c:pt>
                <c:pt idx="114">
                  <c:v>3.56195183050209E-2</c:v>
                </c:pt>
                <c:pt idx="115">
                  <c:v>-0.130209910423806</c:v>
                </c:pt>
                <c:pt idx="116">
                  <c:v>-9.1740003313228499E-2</c:v>
                </c:pt>
                <c:pt idx="117">
                  <c:v>-0.10695497274430001</c:v>
                </c:pt>
                <c:pt idx="118">
                  <c:v>-8.1328911535485202E-2</c:v>
                </c:pt>
                <c:pt idx="119">
                  <c:v>5.4297432271838898E-2</c:v>
                </c:pt>
                <c:pt idx="120">
                  <c:v>7.3678178846868399E-3</c:v>
                </c:pt>
                <c:pt idx="121">
                  <c:v>-0.123626951319596</c:v>
                </c:pt>
                <c:pt idx="122">
                  <c:v>5.57013036099612E-2</c:v>
                </c:pt>
                <c:pt idx="123">
                  <c:v>-0.26435829998849297</c:v>
                </c:pt>
                <c:pt idx="124">
                  <c:v>-2.48729024988221E-2</c:v>
                </c:pt>
                <c:pt idx="125">
                  <c:v>8.1635860623430395E-2</c:v>
                </c:pt>
                <c:pt idx="126">
                  <c:v>3.21792549737272E-2</c:v>
                </c:pt>
                <c:pt idx="127">
                  <c:v>2.9238723291911999E-2</c:v>
                </c:pt>
                <c:pt idx="128">
                  <c:v>0.110822893813768</c:v>
                </c:pt>
                <c:pt idx="129">
                  <c:v>0.531783131417919</c:v>
                </c:pt>
                <c:pt idx="130">
                  <c:v>-9.3731521644684193E-2</c:v>
                </c:pt>
                <c:pt idx="131">
                  <c:v>4.1808328283170298E-2</c:v>
                </c:pt>
                <c:pt idx="132">
                  <c:v>0.65895873237716895</c:v>
                </c:pt>
                <c:pt idx="133">
                  <c:v>0.53020821791709505</c:v>
                </c:pt>
                <c:pt idx="134">
                  <c:v>0.34704920384869198</c:v>
                </c:pt>
                <c:pt idx="135">
                  <c:v>0.57487683368234499</c:v>
                </c:pt>
                <c:pt idx="136">
                  <c:v>0.44187730661992503</c:v>
                </c:pt>
                <c:pt idx="137">
                  <c:v>0.47546214546126397</c:v>
                </c:pt>
                <c:pt idx="138">
                  <c:v>0.46183671733197201</c:v>
                </c:pt>
                <c:pt idx="139">
                  <c:v>0.22911146017838199</c:v>
                </c:pt>
                <c:pt idx="140">
                  <c:v>0.29774480537978598</c:v>
                </c:pt>
                <c:pt idx="141">
                  <c:v>0.69231836947046599</c:v>
                </c:pt>
                <c:pt idx="142">
                  <c:v>0.399894385357902</c:v>
                </c:pt>
                <c:pt idx="143">
                  <c:v>-0.12701502038946799</c:v>
                </c:pt>
                <c:pt idx="144">
                  <c:v>0.33294806327996901</c:v>
                </c:pt>
                <c:pt idx="145">
                  <c:v>0.84931671748606397</c:v>
                </c:pt>
                <c:pt idx="146">
                  <c:v>0.61812207293231902</c:v>
                </c:pt>
                <c:pt idx="147">
                  <c:v>0.24822786692636001</c:v>
                </c:pt>
                <c:pt idx="148">
                  <c:v>0.23861111250670999</c:v>
                </c:pt>
                <c:pt idx="149">
                  <c:v>6.1927322351871497E-2</c:v>
                </c:pt>
                <c:pt idx="150">
                  <c:v>-0.14994091035879001</c:v>
                </c:pt>
                <c:pt idx="151">
                  <c:v>0.81196727344849595</c:v>
                </c:pt>
                <c:pt idx="152">
                  <c:v>0.19626559726845499</c:v>
                </c:pt>
                <c:pt idx="153">
                  <c:v>0.222170136371663</c:v>
                </c:pt>
                <c:pt idx="154">
                  <c:v>0.151575212149759</c:v>
                </c:pt>
                <c:pt idx="155">
                  <c:v>0.21229462502996099</c:v>
                </c:pt>
                <c:pt idx="156">
                  <c:v>0.102190361836115</c:v>
                </c:pt>
                <c:pt idx="157">
                  <c:v>-6.8269664982668801E-2</c:v>
                </c:pt>
                <c:pt idx="158">
                  <c:v>0.52791701497961496</c:v>
                </c:pt>
                <c:pt idx="159">
                  <c:v>0.50293444503801998</c:v>
                </c:pt>
                <c:pt idx="160">
                  <c:v>0.12939428261619099</c:v>
                </c:pt>
                <c:pt idx="161">
                  <c:v>0.10146650456061899</c:v>
                </c:pt>
                <c:pt idx="162">
                  <c:v>-0.16813184555795299</c:v>
                </c:pt>
                <c:pt idx="163">
                  <c:v>0.223620387741788</c:v>
                </c:pt>
                <c:pt idx="164">
                  <c:v>0.497375930173035</c:v>
                </c:pt>
                <c:pt idx="165">
                  <c:v>0.446299051414772</c:v>
                </c:pt>
                <c:pt idx="166">
                  <c:v>0.33003257930421198</c:v>
                </c:pt>
                <c:pt idx="167">
                  <c:v>0.15696415498255401</c:v>
                </c:pt>
                <c:pt idx="168">
                  <c:v>4.5886708865840703E-2</c:v>
                </c:pt>
                <c:pt idx="169">
                  <c:v>0.48179199285074897</c:v>
                </c:pt>
                <c:pt idx="170">
                  <c:v>0.25238804388548902</c:v>
                </c:pt>
                <c:pt idx="171">
                  <c:v>0.355615469397286</c:v>
                </c:pt>
                <c:pt idx="172">
                  <c:v>0.23311337687862099</c:v>
                </c:pt>
                <c:pt idx="173">
                  <c:v>0.48753013793511502</c:v>
                </c:pt>
                <c:pt idx="174">
                  <c:v>0.81509706000645199</c:v>
                </c:pt>
                <c:pt idx="175">
                  <c:v>0.140289089531065</c:v>
                </c:pt>
                <c:pt idx="176">
                  <c:v>-0.26217628270517701</c:v>
                </c:pt>
                <c:pt idx="177">
                  <c:v>0.131333088834442</c:v>
                </c:pt>
                <c:pt idx="178">
                  <c:v>0.18499469673310001</c:v>
                </c:pt>
                <c:pt idx="179">
                  <c:v>0.41675389298688098</c:v>
                </c:pt>
                <c:pt idx="180">
                  <c:v>0.68617520068648896</c:v>
                </c:pt>
                <c:pt idx="181">
                  <c:v>-0.155077527035337</c:v>
                </c:pt>
                <c:pt idx="182">
                  <c:v>0.45664850803150597</c:v>
                </c:pt>
                <c:pt idx="183">
                  <c:v>6.2465694767808E-2</c:v>
                </c:pt>
                <c:pt idx="184">
                  <c:v>5.5728816079726101E-2</c:v>
                </c:pt>
                <c:pt idx="185">
                  <c:v>7.1194521729023102E-2</c:v>
                </c:pt>
                <c:pt idx="186">
                  <c:v>0.640185065095632</c:v>
                </c:pt>
                <c:pt idx="187">
                  <c:v>0.180431691353446</c:v>
                </c:pt>
                <c:pt idx="188">
                  <c:v>0.26683949562144699</c:v>
                </c:pt>
                <c:pt idx="189">
                  <c:v>7.2161377203242894E-2</c:v>
                </c:pt>
                <c:pt idx="190">
                  <c:v>0.94407411473613201</c:v>
                </c:pt>
                <c:pt idx="191">
                  <c:v>0.79874020405186297</c:v>
                </c:pt>
                <c:pt idx="192">
                  <c:v>0.44005885992052801</c:v>
                </c:pt>
                <c:pt idx="193">
                  <c:v>0.27856416806296802</c:v>
                </c:pt>
                <c:pt idx="194">
                  <c:v>4.4252381945844799E-2</c:v>
                </c:pt>
                <c:pt idx="195">
                  <c:v>1.3196021368661499</c:v>
                </c:pt>
                <c:pt idx="196">
                  <c:v>0.111783127979703</c:v>
                </c:pt>
                <c:pt idx="197">
                  <c:v>0.41601077123042002</c:v>
                </c:pt>
                <c:pt idx="198">
                  <c:v>-9.5260358804509906E-2</c:v>
                </c:pt>
                <c:pt idx="199">
                  <c:v>0.512824150697062</c:v>
                </c:pt>
                <c:pt idx="200">
                  <c:v>0.38947108848333001</c:v>
                </c:pt>
                <c:pt idx="201">
                  <c:v>0.22481057138100299</c:v>
                </c:pt>
                <c:pt idx="202">
                  <c:v>0.20914088328596001</c:v>
                </c:pt>
                <c:pt idx="203">
                  <c:v>0.47220071314705803</c:v>
                </c:pt>
                <c:pt idx="204">
                  <c:v>0.66368666334376902</c:v>
                </c:pt>
                <c:pt idx="205">
                  <c:v>-7.0284737402699998E-2</c:v>
                </c:pt>
                <c:pt idx="206">
                  <c:v>0.63805983964531698</c:v>
                </c:pt>
                <c:pt idx="207">
                  <c:v>0.36190002289234502</c:v>
                </c:pt>
                <c:pt idx="208">
                  <c:v>0.24795225210115401</c:v>
                </c:pt>
                <c:pt idx="209">
                  <c:v>0.61432232293733502</c:v>
                </c:pt>
                <c:pt idx="210">
                  <c:v>0.38021654288120299</c:v>
                </c:pt>
                <c:pt idx="211">
                  <c:v>0.156150085418503</c:v>
                </c:pt>
                <c:pt idx="212">
                  <c:v>0.93625880307749998</c:v>
                </c:pt>
                <c:pt idx="213">
                  <c:v>0.13894674101184301</c:v>
                </c:pt>
                <c:pt idx="214">
                  <c:v>0.50665039577255699</c:v>
                </c:pt>
                <c:pt idx="215">
                  <c:v>0.39849221013018299</c:v>
                </c:pt>
                <c:pt idx="216">
                  <c:v>0.68812884819789999</c:v>
                </c:pt>
                <c:pt idx="217">
                  <c:v>0.50725827766663401</c:v>
                </c:pt>
                <c:pt idx="218">
                  <c:v>0.333924849046005</c:v>
                </c:pt>
                <c:pt idx="219">
                  <c:v>1.5895100481171098E-2</c:v>
                </c:pt>
                <c:pt idx="220">
                  <c:v>0.26159780205600602</c:v>
                </c:pt>
                <c:pt idx="221">
                  <c:v>0.23623187542983101</c:v>
                </c:pt>
                <c:pt idx="222">
                  <c:v>0.47509550471073703</c:v>
                </c:pt>
                <c:pt idx="223">
                  <c:v>-7.1552935392397501E-2</c:v>
                </c:pt>
                <c:pt idx="224">
                  <c:v>0.114995180105817</c:v>
                </c:pt>
                <c:pt idx="225">
                  <c:v>-0.18899326624549101</c:v>
                </c:pt>
                <c:pt idx="226">
                  <c:v>0.67474531241392</c:v>
                </c:pt>
                <c:pt idx="227">
                  <c:v>8.9268634927471502E-2</c:v>
                </c:pt>
                <c:pt idx="228">
                  <c:v>-2.9046304433027002E-2</c:v>
                </c:pt>
                <c:pt idx="229">
                  <c:v>0.61819627467272098</c:v>
                </c:pt>
                <c:pt idx="230">
                  <c:v>0.16953325060848301</c:v>
                </c:pt>
                <c:pt idx="231">
                  <c:v>0.70391830260617605</c:v>
                </c:pt>
                <c:pt idx="232">
                  <c:v>7.8483541231242196E-2</c:v>
                </c:pt>
                <c:pt idx="233">
                  <c:v>0.30883113125408002</c:v>
                </c:pt>
                <c:pt idx="234">
                  <c:v>0.94800262344082797</c:v>
                </c:pt>
                <c:pt idx="235">
                  <c:v>0.151790738708627</c:v>
                </c:pt>
                <c:pt idx="236">
                  <c:v>0.64756781055698198</c:v>
                </c:pt>
                <c:pt idx="237">
                  <c:v>0.28981942382183601</c:v>
                </c:pt>
                <c:pt idx="238">
                  <c:v>0.260180883380978</c:v>
                </c:pt>
                <c:pt idx="239">
                  <c:v>0.32508079616749802</c:v>
                </c:pt>
                <c:pt idx="240">
                  <c:v>0.59090966428630198</c:v>
                </c:pt>
                <c:pt idx="241">
                  <c:v>0.20016068377868701</c:v>
                </c:pt>
                <c:pt idx="242">
                  <c:v>0.15810642901677699</c:v>
                </c:pt>
                <c:pt idx="243">
                  <c:v>9.33110714184201E-2</c:v>
                </c:pt>
                <c:pt idx="244">
                  <c:v>0.51356759635282301</c:v>
                </c:pt>
                <c:pt idx="245">
                  <c:v>0.199620289018938</c:v>
                </c:pt>
                <c:pt idx="246">
                  <c:v>0.69446388771786105</c:v>
                </c:pt>
                <c:pt idx="247">
                  <c:v>0.57297667865808299</c:v>
                </c:pt>
                <c:pt idx="248">
                  <c:v>0.73099219988625097</c:v>
                </c:pt>
                <c:pt idx="249">
                  <c:v>0.24072945671471799</c:v>
                </c:pt>
                <c:pt idx="250">
                  <c:v>0.64494171286743096</c:v>
                </c:pt>
                <c:pt idx="251">
                  <c:v>0.73144891834482795</c:v>
                </c:pt>
                <c:pt idx="252">
                  <c:v>0.20299537333284801</c:v>
                </c:pt>
                <c:pt idx="253">
                  <c:v>0.10473656073524</c:v>
                </c:pt>
                <c:pt idx="254">
                  <c:v>0.51616287391707905</c:v>
                </c:pt>
                <c:pt idx="255">
                  <c:v>0.54964115693774696</c:v>
                </c:pt>
                <c:pt idx="256">
                  <c:v>0.55602645219470204</c:v>
                </c:pt>
                <c:pt idx="257">
                  <c:v>0.14700181304712101</c:v>
                </c:pt>
                <c:pt idx="258">
                  <c:v>1.1209099455397</c:v>
                </c:pt>
                <c:pt idx="259">
                  <c:v>0.39093720702290702</c:v>
                </c:pt>
                <c:pt idx="260">
                  <c:v>7.1194448311761596E-2</c:v>
                </c:pt>
                <c:pt idx="261">
                  <c:v>0.18490157553415201</c:v>
                </c:pt>
                <c:pt idx="262">
                  <c:v>1.5695730920092601</c:v>
                </c:pt>
                <c:pt idx="263">
                  <c:v>1.1135966972001501</c:v>
                </c:pt>
                <c:pt idx="264">
                  <c:v>0.80970525314146202</c:v>
                </c:pt>
                <c:pt idx="265">
                  <c:v>1.3970611456473601</c:v>
                </c:pt>
                <c:pt idx="266">
                  <c:v>0.61143281499362501</c:v>
                </c:pt>
                <c:pt idx="267">
                  <c:v>0.75270739286284305</c:v>
                </c:pt>
                <c:pt idx="268">
                  <c:v>-0.29132666816019398</c:v>
                </c:pt>
                <c:pt idx="269">
                  <c:v>0.67576891601399103</c:v>
                </c:pt>
                <c:pt idx="270">
                  <c:v>0.20659242051413701</c:v>
                </c:pt>
                <c:pt idx="271">
                  <c:v>0.43895922770881701</c:v>
                </c:pt>
                <c:pt idx="272">
                  <c:v>0.87320413081322601</c:v>
                </c:pt>
                <c:pt idx="273">
                  <c:v>-2.7312169528120399E-2</c:v>
                </c:pt>
                <c:pt idx="274">
                  <c:v>2.4297625028558998</c:v>
                </c:pt>
                <c:pt idx="275">
                  <c:v>0.29326552486685797</c:v>
                </c:pt>
                <c:pt idx="276">
                  <c:v>1.24438847537539</c:v>
                </c:pt>
                <c:pt idx="277">
                  <c:v>0.415858120293642</c:v>
                </c:pt>
                <c:pt idx="278">
                  <c:v>8.4646539345625299E-2</c:v>
                </c:pt>
                <c:pt idx="279">
                  <c:v>0.42561948494416602</c:v>
                </c:pt>
                <c:pt idx="280">
                  <c:v>0.71512950884732096</c:v>
                </c:pt>
                <c:pt idx="281">
                  <c:v>1.5132511492266001</c:v>
                </c:pt>
                <c:pt idx="282">
                  <c:v>0.44391552947803298</c:v>
                </c:pt>
                <c:pt idx="283">
                  <c:v>0.14741379411375699</c:v>
                </c:pt>
                <c:pt idx="284">
                  <c:v>0.56929362586932797</c:v>
                </c:pt>
                <c:pt idx="285">
                  <c:v>1.0682006916974001</c:v>
                </c:pt>
                <c:pt idx="286">
                  <c:v>2.3223775989167899</c:v>
                </c:pt>
                <c:pt idx="287">
                  <c:v>-0.159321509878631</c:v>
                </c:pt>
                <c:pt idx="288">
                  <c:v>0.74405501932555296</c:v>
                </c:pt>
                <c:pt idx="289">
                  <c:v>0.26260234968011298</c:v>
                </c:pt>
                <c:pt idx="290">
                  <c:v>1.37916887998792</c:v>
                </c:pt>
                <c:pt idx="291">
                  <c:v>0.16368469392155099</c:v>
                </c:pt>
                <c:pt idx="292">
                  <c:v>1.0551855803505401</c:v>
                </c:pt>
                <c:pt idx="293">
                  <c:v>1.2392720640980699</c:v>
                </c:pt>
                <c:pt idx="294">
                  <c:v>0.43354560622775101</c:v>
                </c:pt>
                <c:pt idx="295">
                  <c:v>1.19474054533674E-2</c:v>
                </c:pt>
                <c:pt idx="296">
                  <c:v>0.766300970025935</c:v>
                </c:pt>
                <c:pt idx="297">
                  <c:v>0.32341311377036802</c:v>
                </c:pt>
                <c:pt idx="298">
                  <c:v>0.88866494967697995</c:v>
                </c:pt>
                <c:pt idx="299">
                  <c:v>0.38478312118275398</c:v>
                </c:pt>
                <c:pt idx="300">
                  <c:v>0.76853497782785796</c:v>
                </c:pt>
                <c:pt idx="301">
                  <c:v>0.87936974923598599</c:v>
                </c:pt>
                <c:pt idx="302">
                  <c:v>0.68493126509542301</c:v>
                </c:pt>
                <c:pt idx="303">
                  <c:v>0.23592590365938301</c:v>
                </c:pt>
                <c:pt idx="304">
                  <c:v>2.64607105271529</c:v>
                </c:pt>
                <c:pt idx="305">
                  <c:v>0.86187791297078098</c:v>
                </c:pt>
                <c:pt idx="306">
                  <c:v>2.0204308897454202</c:v>
                </c:pt>
                <c:pt idx="307">
                  <c:v>0.78046701362881299</c:v>
                </c:pt>
                <c:pt idx="308">
                  <c:v>0.64694659839254898</c:v>
                </c:pt>
                <c:pt idx="309">
                  <c:v>0.204720694200136</c:v>
                </c:pt>
                <c:pt idx="310">
                  <c:v>0.91345795272740804</c:v>
                </c:pt>
                <c:pt idx="311">
                  <c:v>0.95694932052833503</c:v>
                </c:pt>
                <c:pt idx="312">
                  <c:v>0.52067714106568097</c:v>
                </c:pt>
                <c:pt idx="313">
                  <c:v>1.96225563678791</c:v>
                </c:pt>
                <c:pt idx="314">
                  <c:v>0.357761975578759</c:v>
                </c:pt>
                <c:pt idx="315">
                  <c:v>0.40538565149678002</c:v>
                </c:pt>
                <c:pt idx="316">
                  <c:v>0.76990620950361299</c:v>
                </c:pt>
                <c:pt idx="317">
                  <c:v>1.56452748236323</c:v>
                </c:pt>
                <c:pt idx="318">
                  <c:v>0.73132291484426604</c:v>
                </c:pt>
                <c:pt idx="319">
                  <c:v>-2.2850293905873401E-2</c:v>
                </c:pt>
                <c:pt idx="320">
                  <c:v>0.71177736974864902</c:v>
                </c:pt>
                <c:pt idx="321">
                  <c:v>0.55310797225673802</c:v>
                </c:pt>
                <c:pt idx="322">
                  <c:v>0.39746065557145199</c:v>
                </c:pt>
                <c:pt idx="323">
                  <c:v>1.6153729031114299</c:v>
                </c:pt>
                <c:pt idx="324">
                  <c:v>0.229865933454002</c:v>
                </c:pt>
                <c:pt idx="325">
                  <c:v>1.02578342791336</c:v>
                </c:pt>
                <c:pt idx="326">
                  <c:v>0.607828195205251</c:v>
                </c:pt>
                <c:pt idx="327">
                  <c:v>0.67828589254145399</c:v>
                </c:pt>
                <c:pt idx="328">
                  <c:v>1.8940966568920099</c:v>
                </c:pt>
                <c:pt idx="329">
                  <c:v>0.77142025344232901</c:v>
                </c:pt>
                <c:pt idx="330">
                  <c:v>1.4430463169960801</c:v>
                </c:pt>
                <c:pt idx="331">
                  <c:v>0.364496834797983</c:v>
                </c:pt>
                <c:pt idx="332">
                  <c:v>2.7161440222070601</c:v>
                </c:pt>
                <c:pt idx="333">
                  <c:v>2.3331592997903599</c:v>
                </c:pt>
                <c:pt idx="334">
                  <c:v>1.10250082217678</c:v>
                </c:pt>
                <c:pt idx="335">
                  <c:v>9.1726654228275195E-2</c:v>
                </c:pt>
                <c:pt idx="336">
                  <c:v>-7.4414509207014298E-2</c:v>
                </c:pt>
                <c:pt idx="337">
                  <c:v>0.92416477715430201</c:v>
                </c:pt>
                <c:pt idx="338">
                  <c:v>0.56073027191283997</c:v>
                </c:pt>
                <c:pt idx="339">
                  <c:v>2.617451838159E-2</c:v>
                </c:pt>
                <c:pt idx="340">
                  <c:v>0.52727235999225597</c:v>
                </c:pt>
                <c:pt idx="341">
                  <c:v>0.84227489067459305</c:v>
                </c:pt>
                <c:pt idx="342">
                  <c:v>1.2031673706372199</c:v>
                </c:pt>
                <c:pt idx="343">
                  <c:v>2.0722456397104598</c:v>
                </c:pt>
                <c:pt idx="344">
                  <c:v>0.54292753998268395</c:v>
                </c:pt>
                <c:pt idx="345">
                  <c:v>-2.7123171194694999E-3</c:v>
                </c:pt>
                <c:pt idx="346">
                  <c:v>0.13886123505551101</c:v>
                </c:pt>
                <c:pt idx="347">
                  <c:v>0.98252829511250495</c:v>
                </c:pt>
                <c:pt idx="348">
                  <c:v>0.25372888274495897</c:v>
                </c:pt>
                <c:pt idx="349">
                  <c:v>0.39667749925206502</c:v>
                </c:pt>
                <c:pt idx="350">
                  <c:v>0.17251290409470599</c:v>
                </c:pt>
                <c:pt idx="351">
                  <c:v>0.28958078421091599</c:v>
                </c:pt>
                <c:pt idx="352">
                  <c:v>0.943378913673801</c:v>
                </c:pt>
                <c:pt idx="353">
                  <c:v>0.45992617002716601</c:v>
                </c:pt>
                <c:pt idx="354">
                  <c:v>1.46191274186076</c:v>
                </c:pt>
                <c:pt idx="355">
                  <c:v>-6.1421835869744203E-3</c:v>
                </c:pt>
                <c:pt idx="356">
                  <c:v>0.90164748891791202</c:v>
                </c:pt>
                <c:pt idx="357">
                  <c:v>0.36287293122730402</c:v>
                </c:pt>
                <c:pt idx="358">
                  <c:v>1.9118738400742901</c:v>
                </c:pt>
                <c:pt idx="359">
                  <c:v>0.776210024542486</c:v>
                </c:pt>
                <c:pt idx="360">
                  <c:v>1.1370479244182401</c:v>
                </c:pt>
                <c:pt idx="361">
                  <c:v>0.96127807004560795</c:v>
                </c:pt>
                <c:pt idx="362">
                  <c:v>0.96901493572784403</c:v>
                </c:pt>
                <c:pt idx="363">
                  <c:v>1.0061468117503301</c:v>
                </c:pt>
                <c:pt idx="364">
                  <c:v>1.7085944526016299</c:v>
                </c:pt>
                <c:pt idx="365">
                  <c:v>2.23364662018114</c:v>
                </c:pt>
                <c:pt idx="366">
                  <c:v>0.73833357879860795</c:v>
                </c:pt>
                <c:pt idx="367">
                  <c:v>0.76356506174752203</c:v>
                </c:pt>
                <c:pt idx="368">
                  <c:v>0.21840071906796801</c:v>
                </c:pt>
                <c:pt idx="369">
                  <c:v>1.10993704823602</c:v>
                </c:pt>
                <c:pt idx="370">
                  <c:v>0.33575067721757701</c:v>
                </c:pt>
                <c:pt idx="371">
                  <c:v>0.355608487591214</c:v>
                </c:pt>
                <c:pt idx="372">
                  <c:v>0.54070226795977405</c:v>
                </c:pt>
                <c:pt idx="373">
                  <c:v>2.0776536564107899</c:v>
                </c:pt>
                <c:pt idx="374">
                  <c:v>0.64793036831399298</c:v>
                </c:pt>
                <c:pt idx="375">
                  <c:v>2.0808177718721401</c:v>
                </c:pt>
                <c:pt idx="376">
                  <c:v>1.42925867676583</c:v>
                </c:pt>
                <c:pt idx="377">
                  <c:v>0.33722939827287801</c:v>
                </c:pt>
                <c:pt idx="378">
                  <c:v>0.94175381172883499</c:v>
                </c:pt>
                <c:pt idx="379">
                  <c:v>2.8802160804961598</c:v>
                </c:pt>
                <c:pt idx="380">
                  <c:v>0.98045224300600298</c:v>
                </c:pt>
                <c:pt idx="381">
                  <c:v>1.4190971959593099</c:v>
                </c:pt>
                <c:pt idx="382">
                  <c:v>1.10625559748184</c:v>
                </c:pt>
                <c:pt idx="383">
                  <c:v>1.9422623761284099</c:v>
                </c:pt>
                <c:pt idx="384">
                  <c:v>1.5301795253383199</c:v>
                </c:pt>
                <c:pt idx="385">
                  <c:v>1.6192565742807701</c:v>
                </c:pt>
                <c:pt idx="386">
                  <c:v>0.37556675243253701</c:v>
                </c:pt>
                <c:pt idx="387">
                  <c:v>1.1498659817444801</c:v>
                </c:pt>
                <c:pt idx="388">
                  <c:v>1.33216578443266</c:v>
                </c:pt>
                <c:pt idx="389">
                  <c:v>2.2000188127414702</c:v>
                </c:pt>
                <c:pt idx="390">
                  <c:v>1.4141299380463801</c:v>
                </c:pt>
                <c:pt idx="391">
                  <c:v>0.61441425691879203</c:v>
                </c:pt>
                <c:pt idx="392">
                  <c:v>0.16491141009641599</c:v>
                </c:pt>
                <c:pt idx="393">
                  <c:v>2.2391773690947501</c:v>
                </c:pt>
                <c:pt idx="394">
                  <c:v>1.1629195443238201</c:v>
                </c:pt>
                <c:pt idx="395">
                  <c:v>0.279390626364378</c:v>
                </c:pt>
                <c:pt idx="396">
                  <c:v>0.75459026987158895</c:v>
                </c:pt>
                <c:pt idx="397">
                  <c:v>0.69360771258694998</c:v>
                </c:pt>
                <c:pt idx="398">
                  <c:v>0.74396787468622305</c:v>
                </c:pt>
                <c:pt idx="399">
                  <c:v>1.8139175047341001</c:v>
                </c:pt>
                <c:pt idx="400">
                  <c:v>0.68069973000916595</c:v>
                </c:pt>
                <c:pt idx="401">
                  <c:v>2.0753175184539798</c:v>
                </c:pt>
                <c:pt idx="402">
                  <c:v>-0.58964260229864396</c:v>
                </c:pt>
                <c:pt idx="403">
                  <c:v>3.3551119863579801</c:v>
                </c:pt>
                <c:pt idx="404">
                  <c:v>1.91259358417989</c:v>
                </c:pt>
                <c:pt idx="405">
                  <c:v>1.48361272316476</c:v>
                </c:pt>
                <c:pt idx="406">
                  <c:v>1.05099709224446</c:v>
                </c:pt>
                <c:pt idx="407">
                  <c:v>1.47249495926034</c:v>
                </c:pt>
                <c:pt idx="408">
                  <c:v>7.0591459946448901E-2</c:v>
                </c:pt>
                <c:pt idx="409">
                  <c:v>3.4117922875145199</c:v>
                </c:pt>
                <c:pt idx="410">
                  <c:v>3.1313852986990098</c:v>
                </c:pt>
                <c:pt idx="411">
                  <c:v>1.6318241351467699</c:v>
                </c:pt>
                <c:pt idx="412">
                  <c:v>1.67779561821978</c:v>
                </c:pt>
                <c:pt idx="413">
                  <c:v>2.1359265567280201</c:v>
                </c:pt>
                <c:pt idx="414">
                  <c:v>0.35852130669704402</c:v>
                </c:pt>
                <c:pt idx="415">
                  <c:v>1.25510313168569</c:v>
                </c:pt>
                <c:pt idx="416">
                  <c:v>0.49117547678711598</c:v>
                </c:pt>
                <c:pt idx="417">
                  <c:v>0.47064681505584899</c:v>
                </c:pt>
                <c:pt idx="418">
                  <c:v>1.0417223677154299</c:v>
                </c:pt>
                <c:pt idx="419">
                  <c:v>1.9061575145805101</c:v>
                </c:pt>
                <c:pt idx="420">
                  <c:v>0.68445383814371297</c:v>
                </c:pt>
                <c:pt idx="421">
                  <c:v>3.3909142573899702</c:v>
                </c:pt>
                <c:pt idx="422">
                  <c:v>0.80232789360179402</c:v>
                </c:pt>
                <c:pt idx="423">
                  <c:v>0.97763771034101499</c:v>
                </c:pt>
                <c:pt idx="424">
                  <c:v>2.0220951964284501</c:v>
                </c:pt>
                <c:pt idx="425">
                  <c:v>1.6974919382812199</c:v>
                </c:pt>
                <c:pt idx="426">
                  <c:v>0.97597795488047201</c:v>
                </c:pt>
                <c:pt idx="427">
                  <c:v>1.6262755404495799</c:v>
                </c:pt>
                <c:pt idx="428">
                  <c:v>2.0018371534345598</c:v>
                </c:pt>
                <c:pt idx="429">
                  <c:v>1.1349710182500401</c:v>
                </c:pt>
                <c:pt idx="430">
                  <c:v>1.05288723770674</c:v>
                </c:pt>
                <c:pt idx="431">
                  <c:v>0.89945423408001901</c:v>
                </c:pt>
                <c:pt idx="432">
                  <c:v>2.67075828556835</c:v>
                </c:pt>
                <c:pt idx="433">
                  <c:v>1.19531334284357</c:v>
                </c:pt>
                <c:pt idx="434">
                  <c:v>0.408397450210913</c:v>
                </c:pt>
                <c:pt idx="435">
                  <c:v>1.3481734917702399</c:v>
                </c:pt>
                <c:pt idx="436">
                  <c:v>0.30625585763496599</c:v>
                </c:pt>
                <c:pt idx="437">
                  <c:v>0.29973907281690099</c:v>
                </c:pt>
                <c:pt idx="438">
                  <c:v>2.3985214430637898</c:v>
                </c:pt>
                <c:pt idx="439">
                  <c:v>1.10900877507022</c:v>
                </c:pt>
                <c:pt idx="440">
                  <c:v>1.95796667759833</c:v>
                </c:pt>
                <c:pt idx="441">
                  <c:v>0.18420299917428801</c:v>
                </c:pt>
                <c:pt idx="442">
                  <c:v>1.25197608829828</c:v>
                </c:pt>
                <c:pt idx="443">
                  <c:v>1.6434626169653299</c:v>
                </c:pt>
                <c:pt idx="444">
                  <c:v>0.70588572733275901</c:v>
                </c:pt>
                <c:pt idx="445">
                  <c:v>1.30282942393915</c:v>
                </c:pt>
                <c:pt idx="446">
                  <c:v>1.75448440124477</c:v>
                </c:pt>
                <c:pt idx="447">
                  <c:v>1.33843342550265</c:v>
                </c:pt>
                <c:pt idx="448">
                  <c:v>0.61125396629971296</c:v>
                </c:pt>
                <c:pt idx="449">
                  <c:v>0.312772731155054</c:v>
                </c:pt>
                <c:pt idx="450">
                  <c:v>0.40804833618606101</c:v>
                </c:pt>
                <c:pt idx="451">
                  <c:v>2.8577062728831399</c:v>
                </c:pt>
                <c:pt idx="452">
                  <c:v>0.83961234584920696</c:v>
                </c:pt>
                <c:pt idx="453">
                  <c:v>1.7907317037449699</c:v>
                </c:pt>
                <c:pt idx="454">
                  <c:v>3.8030535141876398</c:v>
                </c:pt>
                <c:pt idx="455">
                  <c:v>3.2868523936742098</c:v>
                </c:pt>
                <c:pt idx="456">
                  <c:v>1.36285849953737</c:v>
                </c:pt>
                <c:pt idx="457">
                  <c:v>0.57865274810376999</c:v>
                </c:pt>
                <c:pt idx="458">
                  <c:v>1.5960468820101601</c:v>
                </c:pt>
                <c:pt idx="459">
                  <c:v>3.0609695544791902</c:v>
                </c:pt>
                <c:pt idx="460">
                  <c:v>2.2434591833738402</c:v>
                </c:pt>
                <c:pt idx="461">
                  <c:v>0.35874107592096799</c:v>
                </c:pt>
                <c:pt idx="462">
                  <c:v>0.87841809201851495</c:v>
                </c:pt>
                <c:pt idx="463">
                  <c:v>0.88335162828412594</c:v>
                </c:pt>
                <c:pt idx="464">
                  <c:v>3.8873018444567999</c:v>
                </c:pt>
                <c:pt idx="465">
                  <c:v>0.747139951560997</c:v>
                </c:pt>
                <c:pt idx="466">
                  <c:v>2.0769229344153302</c:v>
                </c:pt>
                <c:pt idx="467">
                  <c:v>1.00187695931317</c:v>
                </c:pt>
                <c:pt idx="468">
                  <c:v>1.79936361693034</c:v>
                </c:pt>
                <c:pt idx="469">
                  <c:v>0.17791851334044401</c:v>
                </c:pt>
                <c:pt idx="470">
                  <c:v>1.6331380028739499</c:v>
                </c:pt>
                <c:pt idx="471">
                  <c:v>1.0581925292533301</c:v>
                </c:pt>
                <c:pt idx="472">
                  <c:v>0.682376892843087</c:v>
                </c:pt>
                <c:pt idx="473">
                  <c:v>0.23665534074160899</c:v>
                </c:pt>
                <c:pt idx="474">
                  <c:v>1.66874789802954</c:v>
                </c:pt>
                <c:pt idx="475">
                  <c:v>1.41498539692994</c:v>
                </c:pt>
                <c:pt idx="476">
                  <c:v>1.8182711129086699</c:v>
                </c:pt>
                <c:pt idx="477">
                  <c:v>0.57919678369780703</c:v>
                </c:pt>
                <c:pt idx="478">
                  <c:v>1.6400798752408201</c:v>
                </c:pt>
                <c:pt idx="479">
                  <c:v>0.87213888937602502</c:v>
                </c:pt>
                <c:pt idx="480">
                  <c:v>1.33629551462942</c:v>
                </c:pt>
                <c:pt idx="481">
                  <c:v>1.7502192732305899</c:v>
                </c:pt>
                <c:pt idx="482">
                  <c:v>0.49967603767542501</c:v>
                </c:pt>
                <c:pt idx="483">
                  <c:v>4.1167960294689401E-2</c:v>
                </c:pt>
                <c:pt idx="484">
                  <c:v>1.7476599016997101</c:v>
                </c:pt>
                <c:pt idx="485">
                  <c:v>1.2656468487376999</c:v>
                </c:pt>
                <c:pt idx="486">
                  <c:v>1.5284351668693801</c:v>
                </c:pt>
                <c:pt idx="487">
                  <c:v>1.3616856672501001</c:v>
                </c:pt>
                <c:pt idx="488">
                  <c:v>0.56765221426960799</c:v>
                </c:pt>
                <c:pt idx="489">
                  <c:v>2.5536980981953601</c:v>
                </c:pt>
                <c:pt idx="490">
                  <c:v>2.2786448905891099</c:v>
                </c:pt>
                <c:pt idx="491">
                  <c:v>0.79229852937766598</c:v>
                </c:pt>
                <c:pt idx="492">
                  <c:v>3.5777898914313901</c:v>
                </c:pt>
                <c:pt idx="493">
                  <c:v>1.7453563912407499</c:v>
                </c:pt>
                <c:pt idx="494">
                  <c:v>0.383729868197211</c:v>
                </c:pt>
                <c:pt idx="495">
                  <c:v>2.5078172563063901</c:v>
                </c:pt>
                <c:pt idx="496">
                  <c:v>1.07880994493115E-2</c:v>
                </c:pt>
                <c:pt idx="497">
                  <c:v>2.5194495142962499</c:v>
                </c:pt>
                <c:pt idx="498">
                  <c:v>2.9485699547359601</c:v>
                </c:pt>
                <c:pt idx="499">
                  <c:v>0.50204382586360796</c:v>
                </c:pt>
                <c:pt idx="500">
                  <c:v>0.69340605065077998</c:v>
                </c:pt>
                <c:pt idx="501">
                  <c:v>0.82620235468916503</c:v>
                </c:pt>
                <c:pt idx="502">
                  <c:v>0.31143468291459497</c:v>
                </c:pt>
                <c:pt idx="503">
                  <c:v>0.27303035206384502</c:v>
                </c:pt>
                <c:pt idx="504">
                  <c:v>0.8384268800329</c:v>
                </c:pt>
                <c:pt idx="505">
                  <c:v>1.2694877133518301</c:v>
                </c:pt>
                <c:pt idx="506">
                  <c:v>1.2167161303023299</c:v>
                </c:pt>
                <c:pt idx="507">
                  <c:v>1.2631266042238001</c:v>
                </c:pt>
                <c:pt idx="508">
                  <c:v>0.86065853169909501</c:v>
                </c:pt>
                <c:pt idx="509">
                  <c:v>3.27052772810651E-2</c:v>
                </c:pt>
                <c:pt idx="510">
                  <c:v>1.6616257489591599</c:v>
                </c:pt>
                <c:pt idx="511">
                  <c:v>2.1677624711749202</c:v>
                </c:pt>
                <c:pt idx="512">
                  <c:v>2.3164068457330198</c:v>
                </c:pt>
                <c:pt idx="513">
                  <c:v>0.59733314360257095</c:v>
                </c:pt>
                <c:pt idx="514">
                  <c:v>1.84580009345144</c:v>
                </c:pt>
                <c:pt idx="515">
                  <c:v>0.86244169038524798</c:v>
                </c:pt>
                <c:pt idx="516">
                  <c:v>0.85830591690393099</c:v>
                </c:pt>
                <c:pt idx="517">
                  <c:v>5.6862065234961898</c:v>
                </c:pt>
                <c:pt idx="518">
                  <c:v>2.0992849113087502</c:v>
                </c:pt>
                <c:pt idx="519">
                  <c:v>0.22135003967758801</c:v>
                </c:pt>
                <c:pt idx="520">
                  <c:v>0.98183743400661205</c:v>
                </c:pt>
                <c:pt idx="521">
                  <c:v>1.0234206978338101</c:v>
                </c:pt>
                <c:pt idx="522">
                  <c:v>2.9826687241657299</c:v>
                </c:pt>
                <c:pt idx="523">
                  <c:v>0.75776058377449096</c:v>
                </c:pt>
                <c:pt idx="524">
                  <c:v>1.9784737704361901</c:v>
                </c:pt>
                <c:pt idx="525">
                  <c:v>2.0748012750874998</c:v>
                </c:pt>
                <c:pt idx="526">
                  <c:v>1.4851624673127799</c:v>
                </c:pt>
                <c:pt idx="527">
                  <c:v>0.66616089983767601</c:v>
                </c:pt>
                <c:pt idx="528">
                  <c:v>3.4955625625565698</c:v>
                </c:pt>
                <c:pt idx="529">
                  <c:v>3.6899458831078702</c:v>
                </c:pt>
                <c:pt idx="530">
                  <c:v>1.60849190707676</c:v>
                </c:pt>
                <c:pt idx="531">
                  <c:v>1.3363777348345001</c:v>
                </c:pt>
                <c:pt idx="532">
                  <c:v>3.06595446625834</c:v>
                </c:pt>
                <c:pt idx="533">
                  <c:v>0.59823681724743205</c:v>
                </c:pt>
                <c:pt idx="534">
                  <c:v>0.74056749567626601</c:v>
                </c:pt>
                <c:pt idx="535">
                  <c:v>1.6902304515681299</c:v>
                </c:pt>
                <c:pt idx="536">
                  <c:v>1.23775063637601</c:v>
                </c:pt>
                <c:pt idx="537">
                  <c:v>0.54780591547379498</c:v>
                </c:pt>
                <c:pt idx="538">
                  <c:v>1.74214059177096</c:v>
                </c:pt>
                <c:pt idx="539">
                  <c:v>3.4805107997234601</c:v>
                </c:pt>
                <c:pt idx="540">
                  <c:v>1.6309424596419799</c:v>
                </c:pt>
                <c:pt idx="541">
                  <c:v>0.58935321089730996</c:v>
                </c:pt>
                <c:pt idx="542">
                  <c:v>1.1768549626781</c:v>
                </c:pt>
                <c:pt idx="543">
                  <c:v>2.3469301291650799</c:v>
                </c:pt>
                <c:pt idx="544">
                  <c:v>5.3454120427725504</c:v>
                </c:pt>
                <c:pt idx="545">
                  <c:v>5.2894083412796098</c:v>
                </c:pt>
                <c:pt idx="546">
                  <c:v>2.8528912017108201</c:v>
                </c:pt>
                <c:pt idx="547">
                  <c:v>1.11009739217383</c:v>
                </c:pt>
                <c:pt idx="548">
                  <c:v>1.9572947780902199</c:v>
                </c:pt>
                <c:pt idx="549">
                  <c:v>1.82688940585288</c:v>
                </c:pt>
                <c:pt idx="550">
                  <c:v>2.7446809290021101</c:v>
                </c:pt>
                <c:pt idx="551">
                  <c:v>3.6003283749807997E-2</c:v>
                </c:pt>
                <c:pt idx="552">
                  <c:v>2.3571144806777098</c:v>
                </c:pt>
                <c:pt idx="553">
                  <c:v>0.89040724790144499</c:v>
                </c:pt>
                <c:pt idx="554">
                  <c:v>2.0366578603082499</c:v>
                </c:pt>
                <c:pt idx="555">
                  <c:v>2.0953163088871301</c:v>
                </c:pt>
                <c:pt idx="556">
                  <c:v>5.1839869806940104</c:v>
                </c:pt>
                <c:pt idx="557">
                  <c:v>2.5499950506049198</c:v>
                </c:pt>
                <c:pt idx="558">
                  <c:v>1.8761087168419801</c:v>
                </c:pt>
                <c:pt idx="559">
                  <c:v>2.3948691984239399</c:v>
                </c:pt>
                <c:pt idx="560">
                  <c:v>3.8132587690735198</c:v>
                </c:pt>
                <c:pt idx="561">
                  <c:v>1.3651158234974099</c:v>
                </c:pt>
                <c:pt idx="562">
                  <c:v>0.54640648708752404</c:v>
                </c:pt>
                <c:pt idx="563">
                  <c:v>1.29993645969922</c:v>
                </c:pt>
                <c:pt idx="564">
                  <c:v>2.60950643476954</c:v>
                </c:pt>
                <c:pt idx="565">
                  <c:v>5.2682498103836304</c:v>
                </c:pt>
                <c:pt idx="566">
                  <c:v>1.62640147177099</c:v>
                </c:pt>
                <c:pt idx="567">
                  <c:v>0.25260982966008799</c:v>
                </c:pt>
                <c:pt idx="568">
                  <c:v>1.47266192234708</c:v>
                </c:pt>
                <c:pt idx="569">
                  <c:v>1.50460610717516</c:v>
                </c:pt>
                <c:pt idx="570">
                  <c:v>1.90759999326839</c:v>
                </c:pt>
                <c:pt idx="571">
                  <c:v>1.8703828844955499</c:v>
                </c:pt>
                <c:pt idx="572">
                  <c:v>3.5582495643914398</c:v>
                </c:pt>
                <c:pt idx="573">
                  <c:v>1.4098216352320301</c:v>
                </c:pt>
                <c:pt idx="574">
                  <c:v>1.5271265644111101</c:v>
                </c:pt>
                <c:pt idx="575">
                  <c:v>1.9128841921294399</c:v>
                </c:pt>
                <c:pt idx="576">
                  <c:v>0.39199319724016002</c:v>
                </c:pt>
                <c:pt idx="577">
                  <c:v>1.46641878067024</c:v>
                </c:pt>
                <c:pt idx="578">
                  <c:v>1.73411198591863</c:v>
                </c:pt>
                <c:pt idx="579">
                  <c:v>3.9348774069071899</c:v>
                </c:pt>
                <c:pt idx="580">
                  <c:v>1.5961029400960101</c:v>
                </c:pt>
                <c:pt idx="581">
                  <c:v>2.2806624304601999</c:v>
                </c:pt>
                <c:pt idx="582">
                  <c:v>0.79852851154591098</c:v>
                </c:pt>
                <c:pt idx="583">
                  <c:v>0.41437178095321597</c:v>
                </c:pt>
                <c:pt idx="584">
                  <c:v>1.8020669247960399</c:v>
                </c:pt>
                <c:pt idx="585">
                  <c:v>5.1879921569855396</c:v>
                </c:pt>
                <c:pt idx="586">
                  <c:v>0.43069869967761099</c:v>
                </c:pt>
                <c:pt idx="587">
                  <c:v>5.8120508609731001</c:v>
                </c:pt>
                <c:pt idx="588">
                  <c:v>0.52444449940802096</c:v>
                </c:pt>
                <c:pt idx="589">
                  <c:v>4.87732129388049</c:v>
                </c:pt>
                <c:pt idx="590">
                  <c:v>3.5084992863644899</c:v>
                </c:pt>
                <c:pt idx="591">
                  <c:v>1.1449990300913999</c:v>
                </c:pt>
                <c:pt idx="592">
                  <c:v>1.8831088800975799</c:v>
                </c:pt>
                <c:pt idx="593">
                  <c:v>2.9028186057199199</c:v>
                </c:pt>
                <c:pt idx="594">
                  <c:v>2.71871647571166</c:v>
                </c:pt>
                <c:pt idx="595">
                  <c:v>2.6555802809247901</c:v>
                </c:pt>
                <c:pt idx="596">
                  <c:v>4.2114725642283402</c:v>
                </c:pt>
                <c:pt idx="597">
                  <c:v>2.2601813424996302</c:v>
                </c:pt>
                <c:pt idx="598">
                  <c:v>1.4206902594661699</c:v>
                </c:pt>
                <c:pt idx="599">
                  <c:v>0.93047370744940905</c:v>
                </c:pt>
                <c:pt idx="600">
                  <c:v>1.25882863050451</c:v>
                </c:pt>
                <c:pt idx="601">
                  <c:v>1.7250793966887501</c:v>
                </c:pt>
                <c:pt idx="602">
                  <c:v>1.24311158673216</c:v>
                </c:pt>
                <c:pt idx="603">
                  <c:v>0.70283253109799704</c:v>
                </c:pt>
                <c:pt idx="604">
                  <c:v>1.9296114620293701</c:v>
                </c:pt>
                <c:pt idx="605">
                  <c:v>3.0438929138126398</c:v>
                </c:pt>
                <c:pt idx="606">
                  <c:v>1.58539414064143</c:v>
                </c:pt>
                <c:pt idx="607">
                  <c:v>1.5233072908784699</c:v>
                </c:pt>
                <c:pt idx="608">
                  <c:v>0.85237305659205498</c:v>
                </c:pt>
                <c:pt idx="609">
                  <c:v>2.49817007636794</c:v>
                </c:pt>
                <c:pt idx="610">
                  <c:v>2.4575487940518599</c:v>
                </c:pt>
                <c:pt idx="611">
                  <c:v>1.07216760105035</c:v>
                </c:pt>
                <c:pt idx="612">
                  <c:v>-0.75917252085466602</c:v>
                </c:pt>
                <c:pt idx="613">
                  <c:v>0.32177847476449101</c:v>
                </c:pt>
                <c:pt idx="614">
                  <c:v>1.7059086758233999</c:v>
                </c:pt>
                <c:pt idx="615">
                  <c:v>1.0418175582700899</c:v>
                </c:pt>
                <c:pt idx="616">
                  <c:v>4.7916193436906003</c:v>
                </c:pt>
                <c:pt idx="617">
                  <c:v>1.30378963984932E-2</c:v>
                </c:pt>
                <c:pt idx="618">
                  <c:v>1.1278688550594</c:v>
                </c:pt>
                <c:pt idx="619">
                  <c:v>1.7601052132570401</c:v>
                </c:pt>
                <c:pt idx="620">
                  <c:v>1.6374650944712299</c:v>
                </c:pt>
                <c:pt idx="621">
                  <c:v>2.38228070790715</c:v>
                </c:pt>
                <c:pt idx="622">
                  <c:v>1.99748393392488</c:v>
                </c:pt>
                <c:pt idx="623">
                  <c:v>3.2337724760107198</c:v>
                </c:pt>
                <c:pt idx="624">
                  <c:v>2.4320459308176501</c:v>
                </c:pt>
                <c:pt idx="625">
                  <c:v>1.6042909839872099</c:v>
                </c:pt>
                <c:pt idx="626">
                  <c:v>4.1995398186238999</c:v>
                </c:pt>
                <c:pt idx="627">
                  <c:v>3.0830369179308699</c:v>
                </c:pt>
                <c:pt idx="628">
                  <c:v>3.40012923006794</c:v>
                </c:pt>
                <c:pt idx="629">
                  <c:v>3.1427153061141602</c:v>
                </c:pt>
                <c:pt idx="630">
                  <c:v>0.85655145102879804</c:v>
                </c:pt>
                <c:pt idx="631">
                  <c:v>0.50304825538731102</c:v>
                </c:pt>
                <c:pt idx="632">
                  <c:v>2.2983907626209801</c:v>
                </c:pt>
                <c:pt idx="633">
                  <c:v>1.2152964396374499</c:v>
                </c:pt>
                <c:pt idx="634">
                  <c:v>1.00520950546181</c:v>
                </c:pt>
                <c:pt idx="635">
                  <c:v>3.49127398339908</c:v>
                </c:pt>
                <c:pt idx="636">
                  <c:v>0.10358820658445</c:v>
                </c:pt>
                <c:pt idx="637">
                  <c:v>2.2211867048859899</c:v>
                </c:pt>
                <c:pt idx="638">
                  <c:v>5.8149141957635804</c:v>
                </c:pt>
                <c:pt idx="639">
                  <c:v>2.62488586564927</c:v>
                </c:pt>
                <c:pt idx="640">
                  <c:v>2.3618620069410698</c:v>
                </c:pt>
                <c:pt idx="641">
                  <c:v>2.8096636784398301</c:v>
                </c:pt>
                <c:pt idx="642">
                  <c:v>1.5127493738400399</c:v>
                </c:pt>
                <c:pt idx="643">
                  <c:v>4.1552115648356098</c:v>
                </c:pt>
                <c:pt idx="644">
                  <c:v>0.82123016296551699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62-44A7-8D96-F41E972A3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186176"/>
        <c:axId val="410180768"/>
      </c:scatterChart>
      <c:valAx>
        <c:axId val="410186176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180768"/>
        <c:crosses val="autoZero"/>
        <c:crossBetween val="midCat"/>
        <c:majorUnit val="1"/>
      </c:valAx>
      <c:valAx>
        <c:axId val="41018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10186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log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(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Número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de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-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(Var.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%)</a:t>
            </a:r>
            <a:endParaRPr lang="en-US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3575172211471739"/>
          <c:y val="7.7478798545793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5526011022458114E-2"/>
          <c:y val="0.21175011849230496"/>
          <c:w val="0.89521308727761584"/>
          <c:h val="0.6815913850696611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grupo_area_graficos!$R$3</c:f>
              <c:strCache>
                <c:ptCount val="1"/>
                <c:pt idx="0">
                  <c:v>var_perc_sim_evolucao_X_log_matriculas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grupo_area_graficos!$O$4:$O$648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grupo_area_graficos!$R$4:$R$648</c:f>
              <c:numCache>
                <c:formatCode>General</c:formatCode>
                <c:ptCount val="645"/>
                <c:pt idx="0">
                  <c:v>5.5181053608951397E-2</c:v>
                </c:pt>
                <c:pt idx="1">
                  <c:v>0.42933584579255601</c:v>
                </c:pt>
                <c:pt idx="2">
                  <c:v>-4.5227726790341002E-3</c:v>
                </c:pt>
                <c:pt idx="3">
                  <c:v>0.18684485513643101</c:v>
                </c:pt>
                <c:pt idx="4">
                  <c:v>0.25628843799610801</c:v>
                </c:pt>
                <c:pt idx="5">
                  <c:v>0.43756253880865997</c:v>
                </c:pt>
                <c:pt idx="6">
                  <c:v>-0.14786750292916401</c:v>
                </c:pt>
                <c:pt idx="7">
                  <c:v>-0.13167298836104899</c:v>
                </c:pt>
                <c:pt idx="8">
                  <c:v>-7.7562156064516601E-3</c:v>
                </c:pt>
                <c:pt idx="9">
                  <c:v>-7.0188205869498796E-2</c:v>
                </c:pt>
                <c:pt idx="10">
                  <c:v>1.2187753323536901</c:v>
                </c:pt>
                <c:pt idx="11">
                  <c:v>-0.119081577150634</c:v>
                </c:pt>
                <c:pt idx="12">
                  <c:v>-8.9179655175363304E-2</c:v>
                </c:pt>
                <c:pt idx="13">
                  <c:v>4.9479465168098501E-2</c:v>
                </c:pt>
                <c:pt idx="14">
                  <c:v>-0.184119602291347</c:v>
                </c:pt>
                <c:pt idx="15">
                  <c:v>2.5026547545159199E-2</c:v>
                </c:pt>
                <c:pt idx="16">
                  <c:v>-5.4898421250342402E-2</c:v>
                </c:pt>
                <c:pt idx="17">
                  <c:v>0.60657578361907905</c:v>
                </c:pt>
                <c:pt idx="18">
                  <c:v>-9.8856060320834604E-2</c:v>
                </c:pt>
                <c:pt idx="19">
                  <c:v>0.241911894893857</c:v>
                </c:pt>
                <c:pt idx="20">
                  <c:v>0.34772085240987399</c:v>
                </c:pt>
                <c:pt idx="21">
                  <c:v>0.12463999905091699</c:v>
                </c:pt>
                <c:pt idx="22">
                  <c:v>0.17832802468441</c:v>
                </c:pt>
                <c:pt idx="23">
                  <c:v>-0.188459515706733</c:v>
                </c:pt>
                <c:pt idx="24">
                  <c:v>0.52055484824023601</c:v>
                </c:pt>
                <c:pt idx="25">
                  <c:v>0.113746669253126</c:v>
                </c:pt>
                <c:pt idx="26">
                  <c:v>0.123919032029448</c:v>
                </c:pt>
                <c:pt idx="27">
                  <c:v>0.208560572421429</c:v>
                </c:pt>
                <c:pt idx="28">
                  <c:v>1.1739672102581001E-2</c:v>
                </c:pt>
                <c:pt idx="29">
                  <c:v>7.1692232001495798E-2</c:v>
                </c:pt>
                <c:pt idx="30">
                  <c:v>0.37098697439676598</c:v>
                </c:pt>
                <c:pt idx="31">
                  <c:v>-1.16021142939413E-2</c:v>
                </c:pt>
                <c:pt idx="32">
                  <c:v>0.239010484970759</c:v>
                </c:pt>
                <c:pt idx="33">
                  <c:v>0.46720908838198999</c:v>
                </c:pt>
                <c:pt idx="34">
                  <c:v>1.4866798590541099E-2</c:v>
                </c:pt>
                <c:pt idx="35">
                  <c:v>-0.13610588713431299</c:v>
                </c:pt>
                <c:pt idx="36">
                  <c:v>0.476197961504499</c:v>
                </c:pt>
                <c:pt idx="37">
                  <c:v>2.4470124279180699E-2</c:v>
                </c:pt>
                <c:pt idx="38">
                  <c:v>0.35675056510828801</c:v>
                </c:pt>
                <c:pt idx="39">
                  <c:v>0.24594747582924401</c:v>
                </c:pt>
                <c:pt idx="40">
                  <c:v>-4.3448850711244602E-2</c:v>
                </c:pt>
                <c:pt idx="41">
                  <c:v>5.6817470283722603E-3</c:v>
                </c:pt>
                <c:pt idx="42">
                  <c:v>-4.1588438484211898E-2</c:v>
                </c:pt>
                <c:pt idx="43">
                  <c:v>0.43691727171267603</c:v>
                </c:pt>
                <c:pt idx="44">
                  <c:v>-6.6961625916786602E-2</c:v>
                </c:pt>
                <c:pt idx="45">
                  <c:v>0.10578467583226001</c:v>
                </c:pt>
                <c:pt idx="46">
                  <c:v>0.55489503943499396</c:v>
                </c:pt>
                <c:pt idx="47">
                  <c:v>0.202934469585104</c:v>
                </c:pt>
                <c:pt idx="48">
                  <c:v>-8.3295797363011806E-2</c:v>
                </c:pt>
                <c:pt idx="49">
                  <c:v>6.0354737280796204E-3</c:v>
                </c:pt>
                <c:pt idx="50">
                  <c:v>-0.115561736872739</c:v>
                </c:pt>
                <c:pt idx="51">
                  <c:v>-2.8442689757084701E-2</c:v>
                </c:pt>
                <c:pt idx="52">
                  <c:v>0.27541048272758001</c:v>
                </c:pt>
                <c:pt idx="53">
                  <c:v>0.131394092499308</c:v>
                </c:pt>
                <c:pt idx="54">
                  <c:v>0.44941910882663999</c:v>
                </c:pt>
                <c:pt idx="55">
                  <c:v>-8.22491455779851E-2</c:v>
                </c:pt>
                <c:pt idx="56">
                  <c:v>0.21159520590967601</c:v>
                </c:pt>
                <c:pt idx="57">
                  <c:v>8.7657730026178791E-3</c:v>
                </c:pt>
                <c:pt idx="58">
                  <c:v>0.72427782751923897</c:v>
                </c:pt>
                <c:pt idx="59">
                  <c:v>-4.4816403975211701E-2</c:v>
                </c:pt>
                <c:pt idx="60">
                  <c:v>0.16971373060685199</c:v>
                </c:pt>
                <c:pt idx="61">
                  <c:v>1.0533686630336601</c:v>
                </c:pt>
                <c:pt idx="62">
                  <c:v>6.2528710198277396E-2</c:v>
                </c:pt>
                <c:pt idx="63">
                  <c:v>3.9549050377865998E-2</c:v>
                </c:pt>
                <c:pt idx="64">
                  <c:v>0.50259593404143099</c:v>
                </c:pt>
                <c:pt idx="65">
                  <c:v>-0.11719856056840899</c:v>
                </c:pt>
                <c:pt idx="66">
                  <c:v>0.217644196157985</c:v>
                </c:pt>
                <c:pt idx="67">
                  <c:v>-2.6624743702094899E-2</c:v>
                </c:pt>
                <c:pt idx="68">
                  <c:v>0.65009749932341698</c:v>
                </c:pt>
                <c:pt idx="69">
                  <c:v>0.16732239456192499</c:v>
                </c:pt>
                <c:pt idx="70">
                  <c:v>0.122341671688666</c:v>
                </c:pt>
                <c:pt idx="71">
                  <c:v>1.9386585758258201E-2</c:v>
                </c:pt>
                <c:pt idx="72">
                  <c:v>-0.14473167814406099</c:v>
                </c:pt>
                <c:pt idx="73">
                  <c:v>-4.73289971266109E-2</c:v>
                </c:pt>
                <c:pt idx="74">
                  <c:v>-6.8327826688830001E-2</c:v>
                </c:pt>
                <c:pt idx="75">
                  <c:v>0.50770206055163802</c:v>
                </c:pt>
                <c:pt idx="76">
                  <c:v>0.17886534806433599</c:v>
                </c:pt>
                <c:pt idx="77">
                  <c:v>8.0109947494938299E-2</c:v>
                </c:pt>
                <c:pt idx="78">
                  <c:v>0.47487855929850498</c:v>
                </c:pt>
                <c:pt idx="79">
                  <c:v>6.1004912341052202E-2</c:v>
                </c:pt>
                <c:pt idx="80">
                  <c:v>0.210587496651502</c:v>
                </c:pt>
                <c:pt idx="81">
                  <c:v>-3.4930590146519197E-2</c:v>
                </c:pt>
                <c:pt idx="82">
                  <c:v>0.56886344160642299</c:v>
                </c:pt>
                <c:pt idx="83">
                  <c:v>0.33375578036750803</c:v>
                </c:pt>
                <c:pt idx="84">
                  <c:v>0.157053436373982</c:v>
                </c:pt>
                <c:pt idx="85">
                  <c:v>0.179489945483642</c:v>
                </c:pt>
                <c:pt idx="86">
                  <c:v>0.91014940150983603</c:v>
                </c:pt>
                <c:pt idx="87">
                  <c:v>0.12890077015581</c:v>
                </c:pt>
                <c:pt idx="88">
                  <c:v>0.20622971224252601</c:v>
                </c:pt>
                <c:pt idx="89">
                  <c:v>0.38206766807977899</c:v>
                </c:pt>
                <c:pt idx="90">
                  <c:v>0.70439583074836198</c:v>
                </c:pt>
                <c:pt idx="91">
                  <c:v>-2.4851156235196101E-2</c:v>
                </c:pt>
                <c:pt idx="92">
                  <c:v>-0.115764121255998</c:v>
                </c:pt>
                <c:pt idx="93">
                  <c:v>0.19907902743231301</c:v>
                </c:pt>
                <c:pt idx="94">
                  <c:v>1.03864720569058E-2</c:v>
                </c:pt>
                <c:pt idx="95">
                  <c:v>0.39464013979104501</c:v>
                </c:pt>
                <c:pt idx="96">
                  <c:v>0.28464587180214401</c:v>
                </c:pt>
                <c:pt idx="97">
                  <c:v>-0.18830094539328099</c:v>
                </c:pt>
                <c:pt idx="98">
                  <c:v>0.33769033749891197</c:v>
                </c:pt>
                <c:pt idx="99">
                  <c:v>8.8151104393149299E-2</c:v>
                </c:pt>
                <c:pt idx="100">
                  <c:v>0.221527564585523</c:v>
                </c:pt>
                <c:pt idx="101">
                  <c:v>-2.9311616053940899E-2</c:v>
                </c:pt>
                <c:pt idx="102">
                  <c:v>0.14611324077889301</c:v>
                </c:pt>
                <c:pt idx="103">
                  <c:v>1.6222509019022999</c:v>
                </c:pt>
                <c:pt idx="104">
                  <c:v>-0.166106537782165</c:v>
                </c:pt>
                <c:pt idx="105">
                  <c:v>0.57688483349375197</c:v>
                </c:pt>
                <c:pt idx="106">
                  <c:v>9.6956105274348003E-2</c:v>
                </c:pt>
                <c:pt idx="107">
                  <c:v>0.13849048879508</c:v>
                </c:pt>
                <c:pt idx="108">
                  <c:v>0.21359295785923799</c:v>
                </c:pt>
                <c:pt idx="109">
                  <c:v>5.2746812619161698E-2</c:v>
                </c:pt>
                <c:pt idx="110">
                  <c:v>-0.12029929162882</c:v>
                </c:pt>
                <c:pt idx="111">
                  <c:v>-9.1864528128184006E-2</c:v>
                </c:pt>
                <c:pt idx="112">
                  <c:v>0.83254027568123601</c:v>
                </c:pt>
                <c:pt idx="113">
                  <c:v>0.132181951315989</c:v>
                </c:pt>
                <c:pt idx="114">
                  <c:v>0.47889150750309201</c:v>
                </c:pt>
                <c:pt idx="115">
                  <c:v>-0.29868943554663002</c:v>
                </c:pt>
                <c:pt idx="116">
                  <c:v>0.223456888943872</c:v>
                </c:pt>
                <c:pt idx="117">
                  <c:v>0.35964960500201998</c:v>
                </c:pt>
                <c:pt idx="118">
                  <c:v>0.49202661908770801</c:v>
                </c:pt>
                <c:pt idx="119">
                  <c:v>0.674194817996982</c:v>
                </c:pt>
                <c:pt idx="120">
                  <c:v>0.18434321697420999</c:v>
                </c:pt>
                <c:pt idx="121">
                  <c:v>0.25513805070529799</c:v>
                </c:pt>
                <c:pt idx="122">
                  <c:v>0.40205067608373901</c:v>
                </c:pt>
                <c:pt idx="123">
                  <c:v>1.5205052037655</c:v>
                </c:pt>
                <c:pt idx="124">
                  <c:v>-0.119030291474786</c:v>
                </c:pt>
                <c:pt idx="125">
                  <c:v>0.142518662493167</c:v>
                </c:pt>
                <c:pt idx="126">
                  <c:v>2.8954163885462399E-2</c:v>
                </c:pt>
                <c:pt idx="127">
                  <c:v>-0.13285543397525601</c:v>
                </c:pt>
                <c:pt idx="128">
                  <c:v>0.48467630002335399</c:v>
                </c:pt>
                <c:pt idx="129">
                  <c:v>0.54307408541412605</c:v>
                </c:pt>
                <c:pt idx="130">
                  <c:v>3.0831528944303101E-2</c:v>
                </c:pt>
                <c:pt idx="131">
                  <c:v>1.19181940224099</c:v>
                </c:pt>
                <c:pt idx="132">
                  <c:v>0.88875712322519496</c:v>
                </c:pt>
                <c:pt idx="133">
                  <c:v>0.58426735818675402</c:v>
                </c:pt>
                <c:pt idx="134">
                  <c:v>7.3189746413264894E-2</c:v>
                </c:pt>
                <c:pt idx="135">
                  <c:v>0.78416248355082097</c:v>
                </c:pt>
                <c:pt idx="136">
                  <c:v>4.7706354868535403E-2</c:v>
                </c:pt>
                <c:pt idx="137">
                  <c:v>-2.52117808219431E-2</c:v>
                </c:pt>
                <c:pt idx="138">
                  <c:v>0.84578697178251305</c:v>
                </c:pt>
                <c:pt idx="139">
                  <c:v>1.34336946847214</c:v>
                </c:pt>
                <c:pt idx="140">
                  <c:v>0.91923085305444296</c:v>
                </c:pt>
                <c:pt idx="141">
                  <c:v>0.210989274111928</c:v>
                </c:pt>
                <c:pt idx="142">
                  <c:v>1.25006639614055</c:v>
                </c:pt>
                <c:pt idx="143">
                  <c:v>-5.6804397519793597E-2</c:v>
                </c:pt>
                <c:pt idx="144">
                  <c:v>-2.8726691736220698E-3</c:v>
                </c:pt>
                <c:pt idx="145">
                  <c:v>0.61200436655732704</c:v>
                </c:pt>
                <c:pt idx="146">
                  <c:v>0.43639952395658499</c:v>
                </c:pt>
                <c:pt idx="147">
                  <c:v>1.6687224915912899</c:v>
                </c:pt>
                <c:pt idx="148">
                  <c:v>-0.10599182706580899</c:v>
                </c:pt>
                <c:pt idx="149">
                  <c:v>4.9712372541575303E-2</c:v>
                </c:pt>
                <c:pt idx="150">
                  <c:v>0.76676125920039495</c:v>
                </c:pt>
                <c:pt idx="151">
                  <c:v>0.78056029820864403</c:v>
                </c:pt>
                <c:pt idx="152">
                  <c:v>0.25479998631719403</c:v>
                </c:pt>
                <c:pt idx="153">
                  <c:v>0.297868441816517</c:v>
                </c:pt>
                <c:pt idx="154">
                  <c:v>-3.1986751791004499E-2</c:v>
                </c:pt>
                <c:pt idx="155">
                  <c:v>0.54020828388733999</c:v>
                </c:pt>
                <c:pt idx="156">
                  <c:v>0.202401684401744</c:v>
                </c:pt>
                <c:pt idx="157">
                  <c:v>0.49495105928349398</c:v>
                </c:pt>
                <c:pt idx="158">
                  <c:v>0.200625133136976</c:v>
                </c:pt>
                <c:pt idx="159">
                  <c:v>1.3852534380528401</c:v>
                </c:pt>
                <c:pt idx="160">
                  <c:v>0.30341506606548602</c:v>
                </c:pt>
                <c:pt idx="161">
                  <c:v>0.68355300084746795</c:v>
                </c:pt>
                <c:pt idx="162">
                  <c:v>0.20077898492391499</c:v>
                </c:pt>
                <c:pt idx="163">
                  <c:v>0.37920014631417198</c:v>
                </c:pt>
                <c:pt idx="164">
                  <c:v>0.63870278074833597</c:v>
                </c:pt>
                <c:pt idx="165">
                  <c:v>0.12945673993486601</c:v>
                </c:pt>
                <c:pt idx="166">
                  <c:v>1.49949873311064</c:v>
                </c:pt>
                <c:pt idx="167">
                  <c:v>1.4179980773665299</c:v>
                </c:pt>
                <c:pt idx="168">
                  <c:v>0.190981845454224</c:v>
                </c:pt>
                <c:pt idx="169">
                  <c:v>0.40505388727219299</c:v>
                </c:pt>
                <c:pt idx="170">
                  <c:v>0.93326353962119502</c:v>
                </c:pt>
                <c:pt idx="171">
                  <c:v>0.55272521419959098</c:v>
                </c:pt>
                <c:pt idx="172">
                  <c:v>0.98439134335700496</c:v>
                </c:pt>
                <c:pt idx="173">
                  <c:v>1.0482735062147499</c:v>
                </c:pt>
                <c:pt idx="174">
                  <c:v>1.04782717087637</c:v>
                </c:pt>
                <c:pt idx="175">
                  <c:v>1.2768390708824899</c:v>
                </c:pt>
                <c:pt idx="176">
                  <c:v>0.87550277406745003</c:v>
                </c:pt>
                <c:pt idx="177">
                  <c:v>0.21694354703170601</c:v>
                </c:pt>
                <c:pt idx="178">
                  <c:v>0.83592503343965296</c:v>
                </c:pt>
                <c:pt idx="179">
                  <c:v>0.54170310434535796</c:v>
                </c:pt>
                <c:pt idx="180">
                  <c:v>0.168455409333539</c:v>
                </c:pt>
                <c:pt idx="181">
                  <c:v>0.329448607395251</c:v>
                </c:pt>
                <c:pt idx="182">
                  <c:v>0.72944456614021802</c:v>
                </c:pt>
                <c:pt idx="183">
                  <c:v>0.670070023673487</c:v>
                </c:pt>
                <c:pt idx="184">
                  <c:v>2.7133950280103999E-2</c:v>
                </c:pt>
                <c:pt idx="185">
                  <c:v>1.8225816772154999</c:v>
                </c:pt>
                <c:pt idx="186">
                  <c:v>1.2216425838031</c:v>
                </c:pt>
                <c:pt idx="187">
                  <c:v>0.44817265164638898</c:v>
                </c:pt>
                <c:pt idx="188">
                  <c:v>-6.4875216910376302E-2</c:v>
                </c:pt>
                <c:pt idx="189">
                  <c:v>0.41060125778386702</c:v>
                </c:pt>
                <c:pt idx="190">
                  <c:v>0.22484665716587099</c:v>
                </c:pt>
                <c:pt idx="191">
                  <c:v>1.10954651413758</c:v>
                </c:pt>
                <c:pt idx="192">
                  <c:v>1.07906463958704</c:v>
                </c:pt>
                <c:pt idx="193">
                  <c:v>-7.1942069749194398E-2</c:v>
                </c:pt>
                <c:pt idx="194">
                  <c:v>0.63651621546131798</c:v>
                </c:pt>
                <c:pt idx="195">
                  <c:v>0.36643151310936201</c:v>
                </c:pt>
                <c:pt idx="196">
                  <c:v>0.36985684534183699</c:v>
                </c:pt>
                <c:pt idx="197">
                  <c:v>0.47950273457800502</c:v>
                </c:pt>
                <c:pt idx="198">
                  <c:v>6.8662603976441805E-2</c:v>
                </c:pt>
                <c:pt idx="199">
                  <c:v>-9.6958006472197905E-2</c:v>
                </c:pt>
                <c:pt idx="200">
                  <c:v>7.1711201724919696E-2</c:v>
                </c:pt>
                <c:pt idx="201">
                  <c:v>-3.8429801104623101E-2</c:v>
                </c:pt>
                <c:pt idx="202">
                  <c:v>0.62623023060809102</c:v>
                </c:pt>
                <c:pt idx="203">
                  <c:v>0.336222571315892</c:v>
                </c:pt>
                <c:pt idx="204">
                  <c:v>2.1951762328331001E-2</c:v>
                </c:pt>
                <c:pt idx="205">
                  <c:v>-3.9799994680156402E-2</c:v>
                </c:pt>
                <c:pt idx="206">
                  <c:v>0.20539831538498099</c:v>
                </c:pt>
                <c:pt idx="207">
                  <c:v>0.44517856651226401</c:v>
                </c:pt>
                <c:pt idx="208">
                  <c:v>0.34595063019307798</c:v>
                </c:pt>
                <c:pt idx="209">
                  <c:v>1.81584452322109</c:v>
                </c:pt>
                <c:pt idx="210">
                  <c:v>0.91644054773300898</c:v>
                </c:pt>
                <c:pt idx="211">
                  <c:v>0.54051612623119305</c:v>
                </c:pt>
                <c:pt idx="212">
                  <c:v>0.45484853577969198</c:v>
                </c:pt>
                <c:pt idx="213">
                  <c:v>1.28469373214699</c:v>
                </c:pt>
                <c:pt idx="214">
                  <c:v>0.4136796349661</c:v>
                </c:pt>
                <c:pt idx="215">
                  <c:v>1.04548423452027</c:v>
                </c:pt>
                <c:pt idx="216">
                  <c:v>0.84227978678821402</c:v>
                </c:pt>
                <c:pt idx="217">
                  <c:v>1.03131303192927</c:v>
                </c:pt>
                <c:pt idx="218">
                  <c:v>0.87312627878887195</c:v>
                </c:pt>
                <c:pt idx="219">
                  <c:v>0.60564277971273495</c:v>
                </c:pt>
                <c:pt idx="220">
                  <c:v>0.67786424145417001</c:v>
                </c:pt>
                <c:pt idx="221">
                  <c:v>0.32883026414509098</c:v>
                </c:pt>
                <c:pt idx="222">
                  <c:v>0.198886573716238</c:v>
                </c:pt>
                <c:pt idx="223">
                  <c:v>0.51083838078622901</c:v>
                </c:pt>
                <c:pt idx="224">
                  <c:v>0.261301425553981</c:v>
                </c:pt>
                <c:pt idx="225">
                  <c:v>6.09632353048589E-2</c:v>
                </c:pt>
                <c:pt idx="226">
                  <c:v>4.7468514965813197E-2</c:v>
                </c:pt>
                <c:pt idx="227">
                  <c:v>0.88733368832203896</c:v>
                </c:pt>
                <c:pt idx="228">
                  <c:v>-0.125130410594611</c:v>
                </c:pt>
                <c:pt idx="229">
                  <c:v>0.60454427670613198</c:v>
                </c:pt>
                <c:pt idx="230">
                  <c:v>0.61785819488629401</c:v>
                </c:pt>
                <c:pt idx="231">
                  <c:v>0.89766686015107999</c:v>
                </c:pt>
                <c:pt idx="232">
                  <c:v>-6.29400785412631E-2</c:v>
                </c:pt>
                <c:pt idx="233">
                  <c:v>1.89356738079614</c:v>
                </c:pt>
                <c:pt idx="234">
                  <c:v>1.2598672619367199</c:v>
                </c:pt>
                <c:pt idx="235">
                  <c:v>2.1163892361658901E-2</c:v>
                </c:pt>
                <c:pt idx="236">
                  <c:v>0.208360908021476</c:v>
                </c:pt>
                <c:pt idx="237">
                  <c:v>0.61436782968189796</c:v>
                </c:pt>
                <c:pt idx="238">
                  <c:v>-0.12685523367496501</c:v>
                </c:pt>
                <c:pt idx="239">
                  <c:v>4.9001280063364301E-2</c:v>
                </c:pt>
                <c:pt idx="240">
                  <c:v>0.156937426688116</c:v>
                </c:pt>
                <c:pt idx="241">
                  <c:v>1.60767041465006</c:v>
                </c:pt>
                <c:pt idx="242">
                  <c:v>0.12741956546722</c:v>
                </c:pt>
                <c:pt idx="243">
                  <c:v>-0.18028935812871799</c:v>
                </c:pt>
                <c:pt idx="244">
                  <c:v>-9.4568610046338999E-2</c:v>
                </c:pt>
                <c:pt idx="245">
                  <c:v>1.4901263431814</c:v>
                </c:pt>
                <c:pt idx="246">
                  <c:v>3.3116824785934099E-3</c:v>
                </c:pt>
                <c:pt idx="247">
                  <c:v>0.56437036896937498</c:v>
                </c:pt>
                <c:pt idx="248">
                  <c:v>0.692003781288693</c:v>
                </c:pt>
                <c:pt idx="249">
                  <c:v>-0.13266578576709301</c:v>
                </c:pt>
                <c:pt idx="250">
                  <c:v>1.8694162517423301</c:v>
                </c:pt>
                <c:pt idx="251">
                  <c:v>0.64988283411061198</c:v>
                </c:pt>
                <c:pt idx="252">
                  <c:v>0.26321448067299402</c:v>
                </c:pt>
                <c:pt idx="253">
                  <c:v>7.0230273280451394E-2</c:v>
                </c:pt>
                <c:pt idx="254">
                  <c:v>0.64979485471309395</c:v>
                </c:pt>
                <c:pt idx="255">
                  <c:v>2.01773609356448E-2</c:v>
                </c:pt>
                <c:pt idx="256">
                  <c:v>0.10446459343039</c:v>
                </c:pt>
                <c:pt idx="257">
                  <c:v>4.7484612672835901E-2</c:v>
                </c:pt>
                <c:pt idx="258">
                  <c:v>0.82719221845796798</c:v>
                </c:pt>
                <c:pt idx="259">
                  <c:v>1.2356892773953401</c:v>
                </c:pt>
                <c:pt idx="260">
                  <c:v>0.67946576539494996</c:v>
                </c:pt>
                <c:pt idx="261">
                  <c:v>0.98243843342614701</c:v>
                </c:pt>
                <c:pt idx="262">
                  <c:v>1.54022281519935</c:v>
                </c:pt>
                <c:pt idx="263">
                  <c:v>0.55491534205245097</c:v>
                </c:pt>
                <c:pt idx="264">
                  <c:v>0.426511590206612</c:v>
                </c:pt>
                <c:pt idx="265">
                  <c:v>1.4790881516885199</c:v>
                </c:pt>
                <c:pt idx="266">
                  <c:v>1.2930975283578501</c:v>
                </c:pt>
                <c:pt idx="267">
                  <c:v>0.97963338900619601</c:v>
                </c:pt>
                <c:pt idx="268">
                  <c:v>0.71338310435729402</c:v>
                </c:pt>
                <c:pt idx="269">
                  <c:v>0.526509447778857</c:v>
                </c:pt>
                <c:pt idx="270">
                  <c:v>0.177888997023502</c:v>
                </c:pt>
                <c:pt idx="271">
                  <c:v>0.73757962279133304</c:v>
                </c:pt>
                <c:pt idx="272">
                  <c:v>0.71605185856913001</c:v>
                </c:pt>
                <c:pt idx="273">
                  <c:v>0.63347131528298495</c:v>
                </c:pt>
                <c:pt idx="274">
                  <c:v>1.1953543205875301</c:v>
                </c:pt>
                <c:pt idx="275">
                  <c:v>5.292846647722E-2</c:v>
                </c:pt>
                <c:pt idx="276">
                  <c:v>0.197037391305111</c:v>
                </c:pt>
                <c:pt idx="277">
                  <c:v>1.2072673537672201</c:v>
                </c:pt>
                <c:pt idx="278">
                  <c:v>0.111166666981534</c:v>
                </c:pt>
                <c:pt idx="279">
                  <c:v>0.167550998876869</c:v>
                </c:pt>
                <c:pt idx="280">
                  <c:v>3.3454281476972297E-2</c:v>
                </c:pt>
                <c:pt idx="281">
                  <c:v>1.3455383417064199</c:v>
                </c:pt>
                <c:pt idx="282">
                  <c:v>0.66104209979255402</c:v>
                </c:pt>
                <c:pt idx="283">
                  <c:v>1.0437405812670599</c:v>
                </c:pt>
                <c:pt idx="284">
                  <c:v>-7.9955622612905106E-2</c:v>
                </c:pt>
                <c:pt idx="285">
                  <c:v>0.25546674141558001</c:v>
                </c:pt>
                <c:pt idx="286">
                  <c:v>5.9890437893317001E-2</c:v>
                </c:pt>
                <c:pt idx="287">
                  <c:v>1.9066210441354201</c:v>
                </c:pt>
                <c:pt idx="288">
                  <c:v>0.70358594346910797</c:v>
                </c:pt>
                <c:pt idx="289">
                  <c:v>1.23483275487998</c:v>
                </c:pt>
                <c:pt idx="290">
                  <c:v>1.28939647595258</c:v>
                </c:pt>
                <c:pt idx="291">
                  <c:v>1.70356140342582</c:v>
                </c:pt>
                <c:pt idx="292">
                  <c:v>1.40158646594042</c:v>
                </c:pt>
                <c:pt idx="293">
                  <c:v>0.255730410908245</c:v>
                </c:pt>
                <c:pt idx="294">
                  <c:v>0.36209225957524599</c:v>
                </c:pt>
                <c:pt idx="295">
                  <c:v>0.21690357545883099</c:v>
                </c:pt>
                <c:pt idx="296">
                  <c:v>-0.13909988019860001</c:v>
                </c:pt>
                <c:pt idx="297">
                  <c:v>2.4502654610436099</c:v>
                </c:pt>
                <c:pt idx="298">
                  <c:v>1.19031357475107</c:v>
                </c:pt>
                <c:pt idx="299">
                  <c:v>0.48325497577170801</c:v>
                </c:pt>
                <c:pt idx="300">
                  <c:v>2.29380700503188</c:v>
                </c:pt>
                <c:pt idx="301">
                  <c:v>0.87409941039605199</c:v>
                </c:pt>
                <c:pt idx="302">
                  <c:v>-4.5638913260153902E-2</c:v>
                </c:pt>
                <c:pt idx="303">
                  <c:v>2.0082800826336702</c:v>
                </c:pt>
                <c:pt idx="304">
                  <c:v>1.0446065640602999</c:v>
                </c:pt>
                <c:pt idx="305">
                  <c:v>2.17613242768169</c:v>
                </c:pt>
                <c:pt idx="306">
                  <c:v>0.66117322644274701</c:v>
                </c:pt>
                <c:pt idx="307">
                  <c:v>2.21247067548844</c:v>
                </c:pt>
                <c:pt idx="308">
                  <c:v>6.9855645265030297E-2</c:v>
                </c:pt>
                <c:pt idx="309">
                  <c:v>1.2337368559086299</c:v>
                </c:pt>
                <c:pt idx="310">
                  <c:v>2.91035630857799</c:v>
                </c:pt>
                <c:pt idx="311">
                  <c:v>1.16125815052659</c:v>
                </c:pt>
                <c:pt idx="312">
                  <c:v>1.3573248317108799</c:v>
                </c:pt>
                <c:pt idx="313">
                  <c:v>1.1932780108695</c:v>
                </c:pt>
                <c:pt idx="314">
                  <c:v>1.73914702525672</c:v>
                </c:pt>
                <c:pt idx="315">
                  <c:v>7.55040052792397E-2</c:v>
                </c:pt>
                <c:pt idx="316">
                  <c:v>0.78107488056261598</c:v>
                </c:pt>
                <c:pt idx="317">
                  <c:v>0.1149237771328</c:v>
                </c:pt>
                <c:pt idx="318">
                  <c:v>0.59884766659765498</c:v>
                </c:pt>
                <c:pt idx="319">
                  <c:v>0.64207097924226997</c:v>
                </c:pt>
                <c:pt idx="320">
                  <c:v>0.10845433389463099</c:v>
                </c:pt>
                <c:pt idx="321">
                  <c:v>3.9728004946254698</c:v>
                </c:pt>
                <c:pt idx="322">
                  <c:v>1.30126830773803</c:v>
                </c:pt>
                <c:pt idx="323">
                  <c:v>3.1201476150904299</c:v>
                </c:pt>
                <c:pt idx="324">
                  <c:v>0.79429161795978998</c:v>
                </c:pt>
                <c:pt idx="325">
                  <c:v>0.92605124704987096</c:v>
                </c:pt>
                <c:pt idx="326">
                  <c:v>0.37853108220651299</c:v>
                </c:pt>
                <c:pt idx="327">
                  <c:v>2.7697044386765501</c:v>
                </c:pt>
                <c:pt idx="328">
                  <c:v>2.0569139166280599</c:v>
                </c:pt>
                <c:pt idx="329">
                  <c:v>0.86992707619547904</c:v>
                </c:pt>
                <c:pt idx="330">
                  <c:v>0.20413443959835501</c:v>
                </c:pt>
                <c:pt idx="331">
                  <c:v>0.55470887687188197</c:v>
                </c:pt>
                <c:pt idx="332">
                  <c:v>2.8275691576866099E-2</c:v>
                </c:pt>
                <c:pt idx="333">
                  <c:v>1.6610214869076001</c:v>
                </c:pt>
                <c:pt idx="334">
                  <c:v>0.140052352829933</c:v>
                </c:pt>
                <c:pt idx="335">
                  <c:v>1.67478460283529</c:v>
                </c:pt>
                <c:pt idx="336">
                  <c:v>2.6803369462796698</c:v>
                </c:pt>
                <c:pt idx="337">
                  <c:v>1.5372509687689899</c:v>
                </c:pt>
                <c:pt idx="338">
                  <c:v>0.20002607448923401</c:v>
                </c:pt>
                <c:pt idx="339">
                  <c:v>1.35939793828509</c:v>
                </c:pt>
                <c:pt idx="340">
                  <c:v>0.65115517665608702</c:v>
                </c:pt>
                <c:pt idx="341">
                  <c:v>1.81786836095737</c:v>
                </c:pt>
                <c:pt idx="342">
                  <c:v>1.84581166024704</c:v>
                </c:pt>
                <c:pt idx="343">
                  <c:v>1.8030217780267099</c:v>
                </c:pt>
                <c:pt idx="344">
                  <c:v>0.129809851401257</c:v>
                </c:pt>
                <c:pt idx="345">
                  <c:v>1.57864367300335</c:v>
                </c:pt>
                <c:pt idx="346">
                  <c:v>0.81604570161235901</c:v>
                </c:pt>
                <c:pt idx="347">
                  <c:v>0.55861405737749603</c:v>
                </c:pt>
                <c:pt idx="348">
                  <c:v>1.42468021422124</c:v>
                </c:pt>
                <c:pt idx="349">
                  <c:v>3.3352145021746402</c:v>
                </c:pt>
                <c:pt idx="350">
                  <c:v>0.53649364286166301</c:v>
                </c:pt>
                <c:pt idx="351">
                  <c:v>0.251232996882228</c:v>
                </c:pt>
                <c:pt idx="352">
                  <c:v>2.4478925454163498</c:v>
                </c:pt>
                <c:pt idx="353">
                  <c:v>1.2025398559221501</c:v>
                </c:pt>
                <c:pt idx="354">
                  <c:v>0.39793931882008299</c:v>
                </c:pt>
                <c:pt idx="355">
                  <c:v>1.07073717465425</c:v>
                </c:pt>
                <c:pt idx="356">
                  <c:v>1.0363180114716699</c:v>
                </c:pt>
                <c:pt idx="357">
                  <c:v>1.5849228882548001</c:v>
                </c:pt>
                <c:pt idx="358">
                  <c:v>0.56451081739736497</c:v>
                </c:pt>
                <c:pt idx="359">
                  <c:v>0.67209557492147198</c:v>
                </c:pt>
                <c:pt idx="360">
                  <c:v>0.27556746347710698</c:v>
                </c:pt>
                <c:pt idx="361">
                  <c:v>1.06426968652042</c:v>
                </c:pt>
                <c:pt idx="362">
                  <c:v>0.78458378585226995</c:v>
                </c:pt>
                <c:pt idx="363">
                  <c:v>-4.0920518759278803E-2</c:v>
                </c:pt>
                <c:pt idx="364">
                  <c:v>1.12029321325596</c:v>
                </c:pt>
                <c:pt idx="365">
                  <c:v>1.12754247427194</c:v>
                </c:pt>
                <c:pt idx="366">
                  <c:v>0.63110053830094104</c:v>
                </c:pt>
                <c:pt idx="367">
                  <c:v>0.4565258109625</c:v>
                </c:pt>
                <c:pt idx="368">
                  <c:v>2.0641238236360602</c:v>
                </c:pt>
                <c:pt idx="369">
                  <c:v>-0.22350045420481299</c:v>
                </c:pt>
                <c:pt idx="370">
                  <c:v>1.5128120969752701</c:v>
                </c:pt>
                <c:pt idx="371">
                  <c:v>1.1922592013887801</c:v>
                </c:pt>
                <c:pt idx="372">
                  <c:v>-2.51700854017484E-3</c:v>
                </c:pt>
                <c:pt idx="373">
                  <c:v>0.76566570896278296</c:v>
                </c:pt>
                <c:pt idx="374">
                  <c:v>0.60338415904265796</c:v>
                </c:pt>
                <c:pt idx="375">
                  <c:v>0.72899761896917403</c:v>
                </c:pt>
                <c:pt idx="376">
                  <c:v>1.5874632922062499</c:v>
                </c:pt>
                <c:pt idx="377">
                  <c:v>0.335638506620143</c:v>
                </c:pt>
                <c:pt idx="378">
                  <c:v>5.9676092739770099E-3</c:v>
                </c:pt>
                <c:pt idx="379">
                  <c:v>0.93759218965741498</c:v>
                </c:pt>
                <c:pt idx="380">
                  <c:v>2.1054825067196501</c:v>
                </c:pt>
                <c:pt idx="381">
                  <c:v>1.8872224380538301</c:v>
                </c:pt>
                <c:pt idx="382">
                  <c:v>1.1058987535378699</c:v>
                </c:pt>
                <c:pt idx="383">
                  <c:v>0.77767910905809401</c:v>
                </c:pt>
                <c:pt idx="384">
                  <c:v>0.40073549837738398</c:v>
                </c:pt>
                <c:pt idx="385">
                  <c:v>1.84176877507315</c:v>
                </c:pt>
                <c:pt idx="386">
                  <c:v>0.73682096698555699</c:v>
                </c:pt>
                <c:pt idx="387">
                  <c:v>0.80914067007559998</c:v>
                </c:pt>
                <c:pt idx="388">
                  <c:v>2.50578410898349</c:v>
                </c:pt>
                <c:pt idx="389">
                  <c:v>2.0391364256146201</c:v>
                </c:pt>
                <c:pt idx="390">
                  <c:v>1.8291766326015599</c:v>
                </c:pt>
                <c:pt idx="391">
                  <c:v>1.10808922703835</c:v>
                </c:pt>
                <c:pt idx="392">
                  <c:v>4.2798778622945397</c:v>
                </c:pt>
                <c:pt idx="393">
                  <c:v>0.45460996899346501</c:v>
                </c:pt>
                <c:pt idx="394">
                  <c:v>2.3177834371786599</c:v>
                </c:pt>
                <c:pt idx="395">
                  <c:v>1.52702604315924</c:v>
                </c:pt>
                <c:pt idx="396">
                  <c:v>1.39595224092749</c:v>
                </c:pt>
                <c:pt idx="397">
                  <c:v>0.22997522376188201</c:v>
                </c:pt>
                <c:pt idx="398">
                  <c:v>0.39819761159939798</c:v>
                </c:pt>
                <c:pt idx="399">
                  <c:v>3.2283322482051999</c:v>
                </c:pt>
                <c:pt idx="400">
                  <c:v>2.2110006728688498</c:v>
                </c:pt>
                <c:pt idx="401">
                  <c:v>1.6326787657292301</c:v>
                </c:pt>
                <c:pt idx="402">
                  <c:v>1.96938239829086</c:v>
                </c:pt>
                <c:pt idx="403">
                  <c:v>1.44262823654862</c:v>
                </c:pt>
                <c:pt idx="404">
                  <c:v>1.2875059986150801</c:v>
                </c:pt>
                <c:pt idx="405">
                  <c:v>1.77251076941804</c:v>
                </c:pt>
                <c:pt idx="406">
                  <c:v>1.28943891266289</c:v>
                </c:pt>
                <c:pt idx="407">
                  <c:v>0.678025425502783</c:v>
                </c:pt>
                <c:pt idx="408">
                  <c:v>1.3041368915151199</c:v>
                </c:pt>
                <c:pt idx="409">
                  <c:v>0.66910717043560797</c:v>
                </c:pt>
                <c:pt idx="410">
                  <c:v>2.09662499069902</c:v>
                </c:pt>
                <c:pt idx="411">
                  <c:v>0.47604035638165298</c:v>
                </c:pt>
                <c:pt idx="412">
                  <c:v>0.242756276442568</c:v>
                </c:pt>
                <c:pt idx="413">
                  <c:v>1.1718889358170901</c:v>
                </c:pt>
                <c:pt idx="414">
                  <c:v>1.01653819432896</c:v>
                </c:pt>
                <c:pt idx="415">
                  <c:v>1.89906584698069</c:v>
                </c:pt>
                <c:pt idx="416">
                  <c:v>0.84821025336007905</c:v>
                </c:pt>
                <c:pt idx="417">
                  <c:v>0.48144224516078099</c:v>
                </c:pt>
                <c:pt idx="418">
                  <c:v>0.32286661513076098</c:v>
                </c:pt>
                <c:pt idx="419">
                  <c:v>1.28026324597866</c:v>
                </c:pt>
                <c:pt idx="420">
                  <c:v>2.2873431846887202</c:v>
                </c:pt>
                <c:pt idx="421">
                  <c:v>1.69959778553887</c:v>
                </c:pt>
                <c:pt idx="422">
                  <c:v>0.608153174726626</c:v>
                </c:pt>
                <c:pt idx="423">
                  <c:v>1.6575101039361</c:v>
                </c:pt>
                <c:pt idx="424">
                  <c:v>0.88634837156252999</c:v>
                </c:pt>
                <c:pt idx="425">
                  <c:v>2.0874325515368501</c:v>
                </c:pt>
                <c:pt idx="426">
                  <c:v>2.80797851788516</c:v>
                </c:pt>
                <c:pt idx="427">
                  <c:v>1.33598816645077</c:v>
                </c:pt>
                <c:pt idx="428">
                  <c:v>2.1081260143443901</c:v>
                </c:pt>
                <c:pt idx="429">
                  <c:v>0.96551653954198202</c:v>
                </c:pt>
                <c:pt idx="430">
                  <c:v>0.60016726364912798</c:v>
                </c:pt>
                <c:pt idx="431">
                  <c:v>1.1339383017531</c:v>
                </c:pt>
                <c:pt idx="432">
                  <c:v>1.99128837987625</c:v>
                </c:pt>
                <c:pt idx="433">
                  <c:v>3.7995510398445198</c:v>
                </c:pt>
                <c:pt idx="434">
                  <c:v>-6.0277036373175899E-2</c:v>
                </c:pt>
                <c:pt idx="435">
                  <c:v>1.7855397268958999</c:v>
                </c:pt>
                <c:pt idx="436">
                  <c:v>4.31190549585262E-2</c:v>
                </c:pt>
                <c:pt idx="437">
                  <c:v>0.54721324740057098</c:v>
                </c:pt>
                <c:pt idx="438">
                  <c:v>0.31282434489436201</c:v>
                </c:pt>
                <c:pt idx="439">
                  <c:v>1.5644071132872901</c:v>
                </c:pt>
                <c:pt idx="440">
                  <c:v>0.70476756957279796</c:v>
                </c:pt>
                <c:pt idx="441">
                  <c:v>2.7357220749798401</c:v>
                </c:pt>
                <c:pt idx="442">
                  <c:v>3.2498210621796502</c:v>
                </c:pt>
                <c:pt idx="443">
                  <c:v>0.56561314306701005</c:v>
                </c:pt>
                <c:pt idx="444">
                  <c:v>0.143470852102207</c:v>
                </c:pt>
                <c:pt idx="445">
                  <c:v>1.78288337578469</c:v>
                </c:pt>
                <c:pt idx="446">
                  <c:v>1.37401954569608</c:v>
                </c:pt>
                <c:pt idx="447">
                  <c:v>0.93627849225115301</c:v>
                </c:pt>
                <c:pt idx="448">
                  <c:v>1.4557270968641201</c:v>
                </c:pt>
                <c:pt idx="449">
                  <c:v>1.5921804627531899</c:v>
                </c:pt>
                <c:pt idx="450">
                  <c:v>1.66061670802285</c:v>
                </c:pt>
                <c:pt idx="451">
                  <c:v>2.0409513069921701</c:v>
                </c:pt>
                <c:pt idx="452">
                  <c:v>0.94461986274669696</c:v>
                </c:pt>
                <c:pt idx="453">
                  <c:v>0.54624674577513799</c:v>
                </c:pt>
                <c:pt idx="454">
                  <c:v>1.0315186900846101</c:v>
                </c:pt>
                <c:pt idx="455">
                  <c:v>0.79936941793398797</c:v>
                </c:pt>
                <c:pt idx="456">
                  <c:v>0.82408157642122504</c:v>
                </c:pt>
                <c:pt idx="457">
                  <c:v>1.2325385990576401</c:v>
                </c:pt>
                <c:pt idx="458">
                  <c:v>2.06888833675877</c:v>
                </c:pt>
                <c:pt idx="459">
                  <c:v>2.12538777969749</c:v>
                </c:pt>
                <c:pt idx="460">
                  <c:v>1.2284497554187499</c:v>
                </c:pt>
                <c:pt idx="461">
                  <c:v>1.38301187565613</c:v>
                </c:pt>
                <c:pt idx="462">
                  <c:v>2.2854917867605802</c:v>
                </c:pt>
                <c:pt idx="463">
                  <c:v>1.06190670987989</c:v>
                </c:pt>
                <c:pt idx="464">
                  <c:v>1.0323854594283099</c:v>
                </c:pt>
                <c:pt idx="465">
                  <c:v>0.80059913603730903</c:v>
                </c:pt>
                <c:pt idx="466">
                  <c:v>1.33359093297188</c:v>
                </c:pt>
                <c:pt idx="467">
                  <c:v>2.4162876410342098</c:v>
                </c:pt>
                <c:pt idx="468">
                  <c:v>0.822732882769313</c:v>
                </c:pt>
                <c:pt idx="469">
                  <c:v>2.0772146834838501</c:v>
                </c:pt>
                <c:pt idx="470">
                  <c:v>1.80569593533631</c:v>
                </c:pt>
                <c:pt idx="471">
                  <c:v>0.999883250344615</c:v>
                </c:pt>
                <c:pt idx="472">
                  <c:v>0.31323574574287699</c:v>
                </c:pt>
                <c:pt idx="473">
                  <c:v>-0.33509739518464399</c:v>
                </c:pt>
                <c:pt idx="474">
                  <c:v>1.5355425347584699</c:v>
                </c:pt>
                <c:pt idx="475">
                  <c:v>1.8195803587788799</c:v>
                </c:pt>
                <c:pt idx="476">
                  <c:v>1.57960561419316</c:v>
                </c:pt>
                <c:pt idx="477">
                  <c:v>1.9523235315866001</c:v>
                </c:pt>
                <c:pt idx="478">
                  <c:v>0.36985412435716197</c:v>
                </c:pt>
                <c:pt idx="479">
                  <c:v>0.477803897388486</c:v>
                </c:pt>
                <c:pt idx="480">
                  <c:v>0.206237443873899</c:v>
                </c:pt>
                <c:pt idx="481">
                  <c:v>5.1100943211302399</c:v>
                </c:pt>
                <c:pt idx="482">
                  <c:v>2.9317629043204398</c:v>
                </c:pt>
                <c:pt idx="483">
                  <c:v>0.86990293828602405</c:v>
                </c:pt>
                <c:pt idx="484">
                  <c:v>1.00976017810514</c:v>
                </c:pt>
                <c:pt idx="485">
                  <c:v>1.92273445199695</c:v>
                </c:pt>
                <c:pt idx="486">
                  <c:v>1.3096292019821201</c:v>
                </c:pt>
                <c:pt idx="487">
                  <c:v>0.492472461306451</c:v>
                </c:pt>
                <c:pt idx="488">
                  <c:v>2.3535913710965599</c:v>
                </c:pt>
                <c:pt idx="489">
                  <c:v>2.1945599595976502</c:v>
                </c:pt>
                <c:pt idx="490">
                  <c:v>1.61441677538094</c:v>
                </c:pt>
                <c:pt idx="491">
                  <c:v>-4.7162533127120002E-2</c:v>
                </c:pt>
                <c:pt idx="492">
                  <c:v>-0.20930997710736601</c:v>
                </c:pt>
                <c:pt idx="493">
                  <c:v>0.34120755474056003</c:v>
                </c:pt>
                <c:pt idx="494">
                  <c:v>3.0919531532511502</c:v>
                </c:pt>
                <c:pt idx="495">
                  <c:v>2.21972805862845</c:v>
                </c:pt>
                <c:pt idx="496">
                  <c:v>-0.38633811452098599</c:v>
                </c:pt>
                <c:pt idx="497">
                  <c:v>0.82775141511019401</c:v>
                </c:pt>
                <c:pt idx="498">
                  <c:v>0.69105775386337398</c:v>
                </c:pt>
                <c:pt idx="499">
                  <c:v>-8.9110939643856496E-2</c:v>
                </c:pt>
                <c:pt idx="500">
                  <c:v>-0.10427435444012501</c:v>
                </c:pt>
                <c:pt idx="501">
                  <c:v>1.58899957242742</c:v>
                </c:pt>
                <c:pt idx="502">
                  <c:v>0.87899742938827996</c:v>
                </c:pt>
                <c:pt idx="503">
                  <c:v>1.53535166544299</c:v>
                </c:pt>
                <c:pt idx="504">
                  <c:v>-0.35972318696098898</c:v>
                </c:pt>
                <c:pt idx="505">
                  <c:v>0.62226077853321404</c:v>
                </c:pt>
                <c:pt idx="506">
                  <c:v>2.2154825252119998</c:v>
                </c:pt>
                <c:pt idx="507">
                  <c:v>2.01182326626104</c:v>
                </c:pt>
                <c:pt idx="508">
                  <c:v>1.48977314813513</c:v>
                </c:pt>
                <c:pt idx="509">
                  <c:v>0.75321454839795299</c:v>
                </c:pt>
                <c:pt idx="510">
                  <c:v>1.4134498084506799</c:v>
                </c:pt>
                <c:pt idx="511">
                  <c:v>1.50653416800444</c:v>
                </c:pt>
                <c:pt idx="512">
                  <c:v>2.0097880344174701</c:v>
                </c:pt>
                <c:pt idx="513">
                  <c:v>-3.0151976761229798E-2</c:v>
                </c:pt>
                <c:pt idx="514">
                  <c:v>0.82380109288278702</c:v>
                </c:pt>
                <c:pt idx="515">
                  <c:v>3.6910249552138301E-3</c:v>
                </c:pt>
                <c:pt idx="516">
                  <c:v>1.0949787224138201</c:v>
                </c:pt>
                <c:pt idx="517">
                  <c:v>1.0664373198427199</c:v>
                </c:pt>
                <c:pt idx="518">
                  <c:v>4.5258266685238704</c:v>
                </c:pt>
                <c:pt idx="519">
                  <c:v>2.0915038481313002</c:v>
                </c:pt>
                <c:pt idx="520">
                  <c:v>0.10783540894941</c:v>
                </c:pt>
                <c:pt idx="521">
                  <c:v>2.6336064781437298</c:v>
                </c:pt>
                <c:pt idx="522">
                  <c:v>-6.6970276702202694E-2</c:v>
                </c:pt>
                <c:pt idx="523">
                  <c:v>0.56982564001447999</c:v>
                </c:pt>
                <c:pt idx="524">
                  <c:v>0.59773977686501401</c:v>
                </c:pt>
                <c:pt idx="525">
                  <c:v>0.20931302690452899</c:v>
                </c:pt>
                <c:pt idx="526">
                  <c:v>1.6478256787826699</c:v>
                </c:pt>
                <c:pt idx="527">
                  <c:v>0.59225342325024599</c:v>
                </c:pt>
                <c:pt idx="528">
                  <c:v>2.1286979365180401E-2</c:v>
                </c:pt>
                <c:pt idx="529">
                  <c:v>3.4831798291581899</c:v>
                </c:pt>
                <c:pt idx="530">
                  <c:v>1.22582555605476</c:v>
                </c:pt>
                <c:pt idx="531">
                  <c:v>2.5740744090166401</c:v>
                </c:pt>
                <c:pt idx="532">
                  <c:v>0.85733613852097901</c:v>
                </c:pt>
                <c:pt idx="533">
                  <c:v>-7.6427583664942594E-2</c:v>
                </c:pt>
                <c:pt idx="534">
                  <c:v>0.65262802876745496</c:v>
                </c:pt>
                <c:pt idx="535">
                  <c:v>3.3578668975997399</c:v>
                </c:pt>
                <c:pt idx="536">
                  <c:v>0.87541742179898696</c:v>
                </c:pt>
                <c:pt idx="537">
                  <c:v>0.96027747469269098</c:v>
                </c:pt>
                <c:pt idx="538">
                  <c:v>0.84716825302325505</c:v>
                </c:pt>
                <c:pt idx="539">
                  <c:v>4.1667940604306897E-2</c:v>
                </c:pt>
                <c:pt idx="540">
                  <c:v>9.0046710942121404E-3</c:v>
                </c:pt>
                <c:pt idx="541">
                  <c:v>6.4976225908073296E-2</c:v>
                </c:pt>
                <c:pt idx="542">
                  <c:v>3.07617483139598</c:v>
                </c:pt>
                <c:pt idx="543">
                  <c:v>2.33334253708172</c:v>
                </c:pt>
                <c:pt idx="544">
                  <c:v>3.3037566086372001</c:v>
                </c:pt>
                <c:pt idx="545">
                  <c:v>-0.30759784800828199</c:v>
                </c:pt>
                <c:pt idx="546">
                  <c:v>0.39519796407619701</c:v>
                </c:pt>
                <c:pt idx="547">
                  <c:v>0.10651733533508</c:v>
                </c:pt>
                <c:pt idx="548">
                  <c:v>-3.3985782522609399E-2</c:v>
                </c:pt>
                <c:pt idx="549">
                  <c:v>-0.124338262428239</c:v>
                </c:pt>
                <c:pt idx="550">
                  <c:v>2.33852767998621</c:v>
                </c:pt>
                <c:pt idx="551">
                  <c:v>4.0546900218311404</c:v>
                </c:pt>
                <c:pt idx="552">
                  <c:v>3.5165348138115</c:v>
                </c:pt>
                <c:pt idx="553">
                  <c:v>4.9988813140372299</c:v>
                </c:pt>
                <c:pt idx="554">
                  <c:v>2.73806828826697</c:v>
                </c:pt>
                <c:pt idx="555">
                  <c:v>-6.9074467522252103E-2</c:v>
                </c:pt>
                <c:pt idx="556">
                  <c:v>0.3719313238852</c:v>
                </c:pt>
                <c:pt idx="557">
                  <c:v>1.48054385951582</c:v>
                </c:pt>
                <c:pt idx="558">
                  <c:v>1.28154447185077</c:v>
                </c:pt>
                <c:pt idx="559">
                  <c:v>-6.7306793799234002E-2</c:v>
                </c:pt>
                <c:pt idx="560">
                  <c:v>-0.11758888659621</c:v>
                </c:pt>
                <c:pt idx="561">
                  <c:v>-5.9241910104856299E-2</c:v>
                </c:pt>
                <c:pt idx="562">
                  <c:v>1.7893945849485799</c:v>
                </c:pt>
                <c:pt idx="563">
                  <c:v>3.70914835535973</c:v>
                </c:pt>
                <c:pt idx="564">
                  <c:v>-0.237886689208234</c:v>
                </c:pt>
                <c:pt idx="565">
                  <c:v>0.62022432592334797</c:v>
                </c:pt>
                <c:pt idx="566">
                  <c:v>-5.0775610957600602E-2</c:v>
                </c:pt>
                <c:pt idx="567">
                  <c:v>0.28436883522419998</c:v>
                </c:pt>
                <c:pt idx="568">
                  <c:v>2.4985065620652702</c:v>
                </c:pt>
                <c:pt idx="569">
                  <c:v>1.3280745445790401</c:v>
                </c:pt>
                <c:pt idx="570">
                  <c:v>2.2516904232895998</c:v>
                </c:pt>
                <c:pt idx="571">
                  <c:v>0.57947739249603603</c:v>
                </c:pt>
                <c:pt idx="572">
                  <c:v>-4.4161197040111899E-2</c:v>
                </c:pt>
                <c:pt idx="573">
                  <c:v>0.54988162143497599</c:v>
                </c:pt>
                <c:pt idx="574">
                  <c:v>-0.21174709047822901</c:v>
                </c:pt>
                <c:pt idx="575">
                  <c:v>1.7478147407608999</c:v>
                </c:pt>
                <c:pt idx="576">
                  <c:v>0.69203930894978605</c:v>
                </c:pt>
                <c:pt idx="577">
                  <c:v>5.0501664752511999E-2</c:v>
                </c:pt>
                <c:pt idx="578">
                  <c:v>-2.2308598983596599E-2</c:v>
                </c:pt>
                <c:pt idx="579">
                  <c:v>1.1719906702509599</c:v>
                </c:pt>
                <c:pt idx="580">
                  <c:v>1.20856018653106</c:v>
                </c:pt>
                <c:pt idx="581">
                  <c:v>2.2097662412549601</c:v>
                </c:pt>
                <c:pt idx="582">
                  <c:v>1.8745790572258201</c:v>
                </c:pt>
                <c:pt idx="583">
                  <c:v>4.7005134511256204</c:v>
                </c:pt>
                <c:pt idx="584">
                  <c:v>3.0862740038338599E-2</c:v>
                </c:pt>
                <c:pt idx="585">
                  <c:v>1.45524008368715</c:v>
                </c:pt>
                <c:pt idx="586">
                  <c:v>2.5505126817215902</c:v>
                </c:pt>
                <c:pt idx="587">
                  <c:v>-0.128924320380745</c:v>
                </c:pt>
                <c:pt idx="588">
                  <c:v>0.96692337831243602</c:v>
                </c:pt>
                <c:pt idx="589">
                  <c:v>1.4610890785463699</c:v>
                </c:pt>
                <c:pt idx="590">
                  <c:v>0.38755379234426601</c:v>
                </c:pt>
                <c:pt idx="591">
                  <c:v>2.55963249170602</c:v>
                </c:pt>
                <c:pt idx="592">
                  <c:v>2.22541140404191</c:v>
                </c:pt>
                <c:pt idx="593">
                  <c:v>4.4873184152394403</c:v>
                </c:pt>
                <c:pt idx="594">
                  <c:v>4.0188350354257896</c:v>
                </c:pt>
                <c:pt idx="595">
                  <c:v>4.4581083589123498</c:v>
                </c:pt>
                <c:pt idx="596">
                  <c:v>0.104436750756652</c:v>
                </c:pt>
                <c:pt idx="597">
                  <c:v>4.7582990329952404</c:v>
                </c:pt>
                <c:pt idx="598">
                  <c:v>-0.228421551210574</c:v>
                </c:pt>
                <c:pt idx="599">
                  <c:v>3.4128113474280601</c:v>
                </c:pt>
                <c:pt idx="600">
                  <c:v>1.6431732265194601</c:v>
                </c:pt>
                <c:pt idx="601">
                  <c:v>3.0427263722346298</c:v>
                </c:pt>
                <c:pt idx="602">
                  <c:v>-1.0535229025167301E-2</c:v>
                </c:pt>
                <c:pt idx="603">
                  <c:v>0.38135130741345502</c:v>
                </c:pt>
                <c:pt idx="604">
                  <c:v>0.86022379988628905</c:v>
                </c:pt>
                <c:pt idx="605">
                  <c:v>-9.9300026957052895E-2</c:v>
                </c:pt>
                <c:pt idx="606">
                  <c:v>1.63401505075503</c:v>
                </c:pt>
                <c:pt idx="607">
                  <c:v>0.80071011428775996</c:v>
                </c:pt>
                <c:pt idx="608">
                  <c:v>2.7872395947581698</c:v>
                </c:pt>
                <c:pt idx="609">
                  <c:v>0.97177115700988104</c:v>
                </c:pt>
                <c:pt idx="610">
                  <c:v>-3.4695030578161699E-3</c:v>
                </c:pt>
                <c:pt idx="611">
                  <c:v>0.70045219218476795</c:v>
                </c:pt>
                <c:pt idx="612">
                  <c:v>2.4503054407992302</c:v>
                </c:pt>
                <c:pt idx="613">
                  <c:v>1.7719130657855799</c:v>
                </c:pt>
                <c:pt idx="614">
                  <c:v>3.7036538456233697E-2</c:v>
                </c:pt>
                <c:pt idx="615">
                  <c:v>2.3553230853343701</c:v>
                </c:pt>
                <c:pt idx="616">
                  <c:v>0.28564773199362797</c:v>
                </c:pt>
                <c:pt idx="617">
                  <c:v>3.2222142034562902</c:v>
                </c:pt>
                <c:pt idx="618">
                  <c:v>2.4228758823478098</c:v>
                </c:pt>
                <c:pt idx="619">
                  <c:v>2.0997391942800201</c:v>
                </c:pt>
                <c:pt idx="620">
                  <c:v>2.9244517153389902</c:v>
                </c:pt>
                <c:pt idx="621">
                  <c:v>2.2552290792784002</c:v>
                </c:pt>
                <c:pt idx="622">
                  <c:v>4.2301034060933498</c:v>
                </c:pt>
                <c:pt idx="623">
                  <c:v>-3.4446948497894099E-2</c:v>
                </c:pt>
                <c:pt idx="624">
                  <c:v>3.072113038096</c:v>
                </c:pt>
                <c:pt idx="625">
                  <c:v>3.7258580077098</c:v>
                </c:pt>
                <c:pt idx="626">
                  <c:v>1.2517686995889099</c:v>
                </c:pt>
                <c:pt idx="627">
                  <c:v>1.7941620344695199</c:v>
                </c:pt>
                <c:pt idx="628">
                  <c:v>0.66570625731043298</c:v>
                </c:pt>
                <c:pt idx="629">
                  <c:v>0.91674106642376796</c:v>
                </c:pt>
                <c:pt idx="630">
                  <c:v>-8.5382471118199799E-2</c:v>
                </c:pt>
                <c:pt idx="631">
                  <c:v>1.46994165609233</c:v>
                </c:pt>
                <c:pt idx="632">
                  <c:v>1.19368761072782</c:v>
                </c:pt>
                <c:pt idx="633">
                  <c:v>1.2777769575790601</c:v>
                </c:pt>
                <c:pt idx="634">
                  <c:v>2.8315757916192501</c:v>
                </c:pt>
                <c:pt idx="635">
                  <c:v>3.5361838200272602</c:v>
                </c:pt>
                <c:pt idx="636">
                  <c:v>4.9213573144265297</c:v>
                </c:pt>
                <c:pt idx="637">
                  <c:v>2.9578220193183302</c:v>
                </c:pt>
                <c:pt idx="638">
                  <c:v>2.7996540046086702</c:v>
                </c:pt>
                <c:pt idx="639">
                  <c:v>2.9805559463187499</c:v>
                </c:pt>
                <c:pt idx="640">
                  <c:v>0.24463043103159399</c:v>
                </c:pt>
                <c:pt idx="641">
                  <c:v>6.1386332677392699E-2</c:v>
                </c:pt>
                <c:pt idx="642">
                  <c:v>1.9428444245808401E-2</c:v>
                </c:pt>
                <c:pt idx="643">
                  <c:v>0.75782324425026304</c:v>
                </c:pt>
                <c:pt idx="644">
                  <c:v>4.1408017919542299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2E6-4DD1-A4FF-0C2DCAFB80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68496"/>
        <c:axId val="630056432"/>
      </c:scatterChart>
      <c:valAx>
        <c:axId val="630068496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56432"/>
        <c:crosses val="autoZero"/>
        <c:crossBetween val="midCat"/>
        <c:majorUnit val="1"/>
      </c:valAx>
      <c:valAx>
        <c:axId val="63005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68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7283075809604546"/>
          <c:y val="3.5930350379924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2928226944118146"/>
          <c:w val="0.89653018372703408"/>
          <c:h val="0.8038652258967184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grupo_receitas_graficos!$K$3</c:f>
              <c:strCache>
                <c:ptCount val="1"/>
                <c:pt idx="0">
                  <c:v>var_perc_sim_nota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grupo_receitas_graficos!$J$4:$J$639</c:f>
              <c:numCache>
                <c:formatCode>General</c:formatCode>
                <c:ptCount val="6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5</c:v>
                </c:pt>
                <c:pt idx="510">
                  <c:v>5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</c:numCache>
            </c:numRef>
          </c:xVal>
          <c:yVal>
            <c:numRef>
              <c:f>grupo_receitas_graficos!$K$4:$K$639</c:f>
              <c:numCache>
                <c:formatCode>General</c:formatCode>
                <c:ptCount val="636"/>
                <c:pt idx="0">
                  <c:v>-8.0384337939513897E-2</c:v>
                </c:pt>
                <c:pt idx="1">
                  <c:v>4.4137956132039198E-2</c:v>
                </c:pt>
                <c:pt idx="2">
                  <c:v>-0.18805727677659001</c:v>
                </c:pt>
                <c:pt idx="3">
                  <c:v>-0.15805456686240299</c:v>
                </c:pt>
                <c:pt idx="4">
                  <c:v>-4.83909881476835E-2</c:v>
                </c:pt>
                <c:pt idx="5">
                  <c:v>-1.9418501810077701E-2</c:v>
                </c:pt>
                <c:pt idx="6">
                  <c:v>-1.16294489562772E-2</c:v>
                </c:pt>
                <c:pt idx="7">
                  <c:v>-3.5664737614693201E-2</c:v>
                </c:pt>
                <c:pt idx="8">
                  <c:v>-0.12316779729166299</c:v>
                </c:pt>
                <c:pt idx="9">
                  <c:v>-0.13229483246061499</c:v>
                </c:pt>
                <c:pt idx="10">
                  <c:v>-8.4674416729409396E-2</c:v>
                </c:pt>
                <c:pt idx="11">
                  <c:v>2.3530105823085699E-2</c:v>
                </c:pt>
                <c:pt idx="12">
                  <c:v>-0.21761839521507201</c:v>
                </c:pt>
                <c:pt idx="13">
                  <c:v>-2.1943579103635501E-2</c:v>
                </c:pt>
                <c:pt idx="14">
                  <c:v>-0.212397808383088</c:v>
                </c:pt>
                <c:pt idx="15">
                  <c:v>2.84078846137206E-2</c:v>
                </c:pt>
                <c:pt idx="16">
                  <c:v>0.15134922826056299</c:v>
                </c:pt>
                <c:pt idx="17">
                  <c:v>-0.132512577411146</c:v>
                </c:pt>
                <c:pt idx="18">
                  <c:v>-0.160653139116295</c:v>
                </c:pt>
                <c:pt idx="19">
                  <c:v>3.7718369516647303E-2</c:v>
                </c:pt>
                <c:pt idx="20">
                  <c:v>-4.4632588743276601E-3</c:v>
                </c:pt>
                <c:pt idx="21">
                  <c:v>-2.0420667760529702E-2</c:v>
                </c:pt>
                <c:pt idx="22">
                  <c:v>-2.1762652298490601E-2</c:v>
                </c:pt>
                <c:pt idx="23">
                  <c:v>-0.19550847759793399</c:v>
                </c:pt>
                <c:pt idx="24">
                  <c:v>-2.8474826857232301E-2</c:v>
                </c:pt>
                <c:pt idx="25">
                  <c:v>0.115360946393178</c:v>
                </c:pt>
                <c:pt idx="26">
                  <c:v>-6.2490831137318202E-2</c:v>
                </c:pt>
                <c:pt idx="27">
                  <c:v>-0.40240664042517699</c:v>
                </c:pt>
                <c:pt idx="28">
                  <c:v>1.3456004497367099E-2</c:v>
                </c:pt>
                <c:pt idx="29">
                  <c:v>0.12002424508644099</c:v>
                </c:pt>
                <c:pt idx="30">
                  <c:v>-0.109504150833792</c:v>
                </c:pt>
                <c:pt idx="31">
                  <c:v>-4.19299678504279E-2</c:v>
                </c:pt>
                <c:pt idx="32">
                  <c:v>-4.6005531334824303E-2</c:v>
                </c:pt>
                <c:pt idx="33">
                  <c:v>-0.145101493195193</c:v>
                </c:pt>
                <c:pt idx="34">
                  <c:v>-9.9899005125970594E-2</c:v>
                </c:pt>
                <c:pt idx="35">
                  <c:v>9.7080157554836899E-2</c:v>
                </c:pt>
                <c:pt idx="36">
                  <c:v>-0.19911073812025201</c:v>
                </c:pt>
                <c:pt idx="37">
                  <c:v>-0.172336326676021</c:v>
                </c:pt>
                <c:pt idx="38">
                  <c:v>-0.38416336268448997</c:v>
                </c:pt>
                <c:pt idx="39">
                  <c:v>-0.170074690252973</c:v>
                </c:pt>
                <c:pt idx="40">
                  <c:v>1.6723115451243002E-2</c:v>
                </c:pt>
                <c:pt idx="41">
                  <c:v>-0.113918043887742</c:v>
                </c:pt>
                <c:pt idx="42">
                  <c:v>-0.29423326300378899</c:v>
                </c:pt>
                <c:pt idx="43">
                  <c:v>-0.14626587090451601</c:v>
                </c:pt>
                <c:pt idx="44">
                  <c:v>-7.6254741013791802E-2</c:v>
                </c:pt>
                <c:pt idx="45">
                  <c:v>-0.17540751150478401</c:v>
                </c:pt>
                <c:pt idx="46">
                  <c:v>9.5201263861649593E-2</c:v>
                </c:pt>
                <c:pt idx="47">
                  <c:v>-6.4503083287454702E-2</c:v>
                </c:pt>
                <c:pt idx="48">
                  <c:v>-0.12900439507543299</c:v>
                </c:pt>
                <c:pt idx="49">
                  <c:v>-0.13360315051522101</c:v>
                </c:pt>
                <c:pt idx="50">
                  <c:v>-0.149351680755024</c:v>
                </c:pt>
                <c:pt idx="51">
                  <c:v>-0.11329352533171499</c:v>
                </c:pt>
                <c:pt idx="52">
                  <c:v>-7.2268178959737306E-2</c:v>
                </c:pt>
                <c:pt idx="53">
                  <c:v>-9.2808974418463492E-3</c:v>
                </c:pt>
                <c:pt idx="54">
                  <c:v>-0.29687555486970701</c:v>
                </c:pt>
                <c:pt idx="55">
                  <c:v>9.0240234107691799E-3</c:v>
                </c:pt>
                <c:pt idx="56">
                  <c:v>-0.11504532484806899</c:v>
                </c:pt>
                <c:pt idx="57">
                  <c:v>3.4321278981200999E-2</c:v>
                </c:pt>
                <c:pt idx="58">
                  <c:v>-2.4248677379411599E-2</c:v>
                </c:pt>
                <c:pt idx="59">
                  <c:v>-8.1486054485998799E-2</c:v>
                </c:pt>
                <c:pt idx="60">
                  <c:v>5.1614986168056598E-2</c:v>
                </c:pt>
                <c:pt idx="61">
                  <c:v>-0.125113335081422</c:v>
                </c:pt>
                <c:pt idx="62">
                  <c:v>0.129438488764959</c:v>
                </c:pt>
                <c:pt idx="63">
                  <c:v>-0.110334217516108</c:v>
                </c:pt>
                <c:pt idx="64">
                  <c:v>-7.6097609787450393E-2</c:v>
                </c:pt>
                <c:pt idx="65">
                  <c:v>3.6833722371335198E-2</c:v>
                </c:pt>
                <c:pt idx="66">
                  <c:v>4.9180512267924498E-2</c:v>
                </c:pt>
                <c:pt idx="67">
                  <c:v>-0.12338963533920801</c:v>
                </c:pt>
                <c:pt idx="68">
                  <c:v>-3.1798564827036101E-2</c:v>
                </c:pt>
                <c:pt idx="69">
                  <c:v>-0.13696394792234701</c:v>
                </c:pt>
                <c:pt idx="70">
                  <c:v>3.2561495222503602E-2</c:v>
                </c:pt>
                <c:pt idx="71">
                  <c:v>-7.6749717343337007E-2</c:v>
                </c:pt>
                <c:pt idx="72">
                  <c:v>-0.13828213541467799</c:v>
                </c:pt>
                <c:pt idx="73">
                  <c:v>2.6034755634920699E-2</c:v>
                </c:pt>
                <c:pt idx="74">
                  <c:v>-0.16225274996236899</c:v>
                </c:pt>
                <c:pt idx="75">
                  <c:v>-0.17739032089179299</c:v>
                </c:pt>
                <c:pt idx="76">
                  <c:v>-6.17738991846618E-2</c:v>
                </c:pt>
                <c:pt idx="77">
                  <c:v>-7.0261766571257905E-2</c:v>
                </c:pt>
                <c:pt idx="78">
                  <c:v>8.0084520537677603E-2</c:v>
                </c:pt>
                <c:pt idx="79">
                  <c:v>4.5578293379287899E-2</c:v>
                </c:pt>
                <c:pt idx="80">
                  <c:v>0.101913473593622</c:v>
                </c:pt>
                <c:pt idx="81">
                  <c:v>7.2825985114340699E-2</c:v>
                </c:pt>
                <c:pt idx="82">
                  <c:v>0.19380221761229199</c:v>
                </c:pt>
                <c:pt idx="83">
                  <c:v>-0.25235558791691198</c:v>
                </c:pt>
                <c:pt idx="84">
                  <c:v>-2.11812933710568E-2</c:v>
                </c:pt>
                <c:pt idx="85">
                  <c:v>-1.3736369669663901E-2</c:v>
                </c:pt>
                <c:pt idx="86">
                  <c:v>7.1757461061011399E-2</c:v>
                </c:pt>
                <c:pt idx="87">
                  <c:v>2.72787140471227E-3</c:v>
                </c:pt>
                <c:pt idx="88">
                  <c:v>-5.26824331065186E-2</c:v>
                </c:pt>
                <c:pt idx="89">
                  <c:v>-0.12607576135934101</c:v>
                </c:pt>
                <c:pt idx="90">
                  <c:v>6.8659900162136699E-3</c:v>
                </c:pt>
                <c:pt idx="91">
                  <c:v>-0.162816702992058</c:v>
                </c:pt>
                <c:pt idx="92">
                  <c:v>2.04233322465803E-2</c:v>
                </c:pt>
                <c:pt idx="93">
                  <c:v>0.107324784184762</c:v>
                </c:pt>
                <c:pt idx="94">
                  <c:v>-0.37980407088804302</c:v>
                </c:pt>
                <c:pt idx="95">
                  <c:v>-0.15844989413559801</c:v>
                </c:pt>
                <c:pt idx="96">
                  <c:v>6.9250715736840704E-2</c:v>
                </c:pt>
                <c:pt idx="97">
                  <c:v>-4.3118579973588901E-2</c:v>
                </c:pt>
                <c:pt idx="98">
                  <c:v>-0.174590142618819</c:v>
                </c:pt>
                <c:pt idx="99">
                  <c:v>-7.5308768392235104E-2</c:v>
                </c:pt>
                <c:pt idx="100">
                  <c:v>-4.1591269453470801E-3</c:v>
                </c:pt>
                <c:pt idx="101">
                  <c:v>-7.0361835219354796E-2</c:v>
                </c:pt>
                <c:pt idx="102">
                  <c:v>-7.3589106459566497E-2</c:v>
                </c:pt>
                <c:pt idx="103">
                  <c:v>-0.22856391861060499</c:v>
                </c:pt>
                <c:pt idx="104">
                  <c:v>-0.24285942542446101</c:v>
                </c:pt>
                <c:pt idx="105">
                  <c:v>-0.13710301137473399</c:v>
                </c:pt>
                <c:pt idx="106">
                  <c:v>-3.9496654372202802E-2</c:v>
                </c:pt>
                <c:pt idx="107">
                  <c:v>-0.14124750715320999</c:v>
                </c:pt>
                <c:pt idx="108">
                  <c:v>4.0365616924541999E-2</c:v>
                </c:pt>
                <c:pt idx="109">
                  <c:v>-0.19912197453841299</c:v>
                </c:pt>
                <c:pt idx="110">
                  <c:v>-9.7186035270887094E-2</c:v>
                </c:pt>
                <c:pt idx="111">
                  <c:v>-0.30095649608282798</c:v>
                </c:pt>
                <c:pt idx="112">
                  <c:v>-7.3192638072036006E-2</c:v>
                </c:pt>
                <c:pt idx="113">
                  <c:v>-0.14644557267542099</c:v>
                </c:pt>
                <c:pt idx="114">
                  <c:v>-0.44439785305122698</c:v>
                </c:pt>
                <c:pt idx="115">
                  <c:v>-1.63740146416398E-2</c:v>
                </c:pt>
                <c:pt idx="116">
                  <c:v>-0.14471393876886801</c:v>
                </c:pt>
                <c:pt idx="117">
                  <c:v>-0.107569048694761</c:v>
                </c:pt>
                <c:pt idx="118">
                  <c:v>-0.12953562142071401</c:v>
                </c:pt>
                <c:pt idx="119">
                  <c:v>-0.117927482936621</c:v>
                </c:pt>
                <c:pt idx="120">
                  <c:v>-5.5159325867379302E-2</c:v>
                </c:pt>
                <c:pt idx="121">
                  <c:v>-0.14052270183277099</c:v>
                </c:pt>
                <c:pt idx="122">
                  <c:v>-0.32768411395540997</c:v>
                </c:pt>
                <c:pt idx="123">
                  <c:v>-5.6098442776061998E-2</c:v>
                </c:pt>
                <c:pt idx="124">
                  <c:v>6.8206272597925704E-3</c:v>
                </c:pt>
                <c:pt idx="125">
                  <c:v>1.5680354639264201E-2</c:v>
                </c:pt>
                <c:pt idx="126">
                  <c:v>-3.7848286236114199E-2</c:v>
                </c:pt>
                <c:pt idx="127">
                  <c:v>4.1723052150703897E-2</c:v>
                </c:pt>
                <c:pt idx="128">
                  <c:v>0.48535875647216398</c:v>
                </c:pt>
                <c:pt idx="129">
                  <c:v>-0.121126207307466</c:v>
                </c:pt>
                <c:pt idx="130">
                  <c:v>1.1117564646959901</c:v>
                </c:pt>
                <c:pt idx="131">
                  <c:v>2.3275798516352302E-2</c:v>
                </c:pt>
                <c:pt idx="132">
                  <c:v>6.5966440770339502E-2</c:v>
                </c:pt>
                <c:pt idx="133">
                  <c:v>0.435361025725717</c:v>
                </c:pt>
                <c:pt idx="134">
                  <c:v>-9.1241274947181598E-3</c:v>
                </c:pt>
                <c:pt idx="135">
                  <c:v>0.29857524708229899</c:v>
                </c:pt>
                <c:pt idx="136">
                  <c:v>0.47006013207644498</c:v>
                </c:pt>
                <c:pt idx="137">
                  <c:v>0.35779290584720502</c:v>
                </c:pt>
                <c:pt idx="138">
                  <c:v>0.161355152465816</c:v>
                </c:pt>
                <c:pt idx="139">
                  <c:v>0.38841520653455902</c:v>
                </c:pt>
                <c:pt idx="140">
                  <c:v>0.34633503234195701</c:v>
                </c:pt>
                <c:pt idx="141">
                  <c:v>0.18927595390162699</c:v>
                </c:pt>
                <c:pt idx="142">
                  <c:v>0.27305036537008498</c:v>
                </c:pt>
                <c:pt idx="143">
                  <c:v>0.54776569605860004</c:v>
                </c:pt>
                <c:pt idx="144">
                  <c:v>0.245969962962197</c:v>
                </c:pt>
                <c:pt idx="145">
                  <c:v>0.76668158597329605</c:v>
                </c:pt>
                <c:pt idx="146">
                  <c:v>0.56192218832722196</c:v>
                </c:pt>
                <c:pt idx="147">
                  <c:v>0.23328585064528201</c:v>
                </c:pt>
                <c:pt idx="148">
                  <c:v>0.18329940253739499</c:v>
                </c:pt>
                <c:pt idx="149">
                  <c:v>0.86666234109706797</c:v>
                </c:pt>
                <c:pt idx="150">
                  <c:v>-0.17726950840996</c:v>
                </c:pt>
                <c:pt idx="151">
                  <c:v>0.15171574000455701</c:v>
                </c:pt>
                <c:pt idx="152">
                  <c:v>0.18350630620087099</c:v>
                </c:pt>
                <c:pt idx="153">
                  <c:v>5.4909034881173401E-2</c:v>
                </c:pt>
                <c:pt idx="154">
                  <c:v>0.16762480062197799</c:v>
                </c:pt>
                <c:pt idx="155">
                  <c:v>1.12188024767293E-2</c:v>
                </c:pt>
                <c:pt idx="156">
                  <c:v>-8.1413560220528605E-2</c:v>
                </c:pt>
                <c:pt idx="157">
                  <c:v>6.7386882721275895E-2</c:v>
                </c:pt>
                <c:pt idx="158">
                  <c:v>0.43975137055755398</c:v>
                </c:pt>
                <c:pt idx="159">
                  <c:v>0.146217525546668</c:v>
                </c:pt>
                <c:pt idx="160">
                  <c:v>0.42259425256416899</c:v>
                </c:pt>
                <c:pt idx="161">
                  <c:v>0.11531164560252601</c:v>
                </c:pt>
                <c:pt idx="162">
                  <c:v>6.7925905836083406E-2</c:v>
                </c:pt>
                <c:pt idx="163">
                  <c:v>0.19453611363749401</c:v>
                </c:pt>
                <c:pt idx="164">
                  <c:v>0.42627345904601899</c:v>
                </c:pt>
                <c:pt idx="165">
                  <c:v>0.36244274279379302</c:v>
                </c:pt>
                <c:pt idx="166">
                  <c:v>0.161999615397726</c:v>
                </c:pt>
                <c:pt idx="167">
                  <c:v>0.26944509932108301</c:v>
                </c:pt>
                <c:pt idx="168">
                  <c:v>9.6205624785248398E-2</c:v>
                </c:pt>
                <c:pt idx="169">
                  <c:v>0.44637653651556403</c:v>
                </c:pt>
                <c:pt idx="170">
                  <c:v>0.22480188773043</c:v>
                </c:pt>
                <c:pt idx="171">
                  <c:v>0.303610017460062</c:v>
                </c:pt>
                <c:pt idx="172">
                  <c:v>0.16959590965592999</c:v>
                </c:pt>
                <c:pt idx="173">
                  <c:v>0.70407104466592796</c:v>
                </c:pt>
                <c:pt idx="174">
                  <c:v>0.38941616555150099</c:v>
                </c:pt>
                <c:pt idx="175">
                  <c:v>-4.82474671324594E-2</c:v>
                </c:pt>
                <c:pt idx="176">
                  <c:v>0.11866469254022</c:v>
                </c:pt>
                <c:pt idx="177">
                  <c:v>-0.31652300627485602</c:v>
                </c:pt>
                <c:pt idx="178">
                  <c:v>2.1617982282509001</c:v>
                </c:pt>
                <c:pt idx="179">
                  <c:v>0.12081121077332101</c:v>
                </c:pt>
                <c:pt idx="180">
                  <c:v>0.32158690940679402</c:v>
                </c:pt>
                <c:pt idx="181">
                  <c:v>0.64434391213304598</c:v>
                </c:pt>
                <c:pt idx="182">
                  <c:v>-0.180035855175328</c:v>
                </c:pt>
                <c:pt idx="183">
                  <c:v>0.38856342740451399</c:v>
                </c:pt>
                <c:pt idx="184">
                  <c:v>9.43845608972501E-2</c:v>
                </c:pt>
                <c:pt idx="185">
                  <c:v>0.41420486643019699</c:v>
                </c:pt>
                <c:pt idx="186">
                  <c:v>2.05019919593755E-2</c:v>
                </c:pt>
                <c:pt idx="187">
                  <c:v>0.53851996646962597</c:v>
                </c:pt>
                <c:pt idx="188">
                  <c:v>0.21328680345453599</c:v>
                </c:pt>
                <c:pt idx="189">
                  <c:v>4.3093066337532598E-2</c:v>
                </c:pt>
                <c:pt idx="190">
                  <c:v>0.91915973005163099</c:v>
                </c:pt>
                <c:pt idx="191">
                  <c:v>0.31942445147288401</c:v>
                </c:pt>
                <c:pt idx="192">
                  <c:v>0.23698529151740899</c:v>
                </c:pt>
                <c:pt idx="193">
                  <c:v>-2.11647072112158E-2</c:v>
                </c:pt>
                <c:pt idx="194">
                  <c:v>0.690200639722372</c:v>
                </c:pt>
                <c:pt idx="195">
                  <c:v>5.42566363110389E-2</c:v>
                </c:pt>
                <c:pt idx="196">
                  <c:v>0.36632822153077699</c:v>
                </c:pt>
                <c:pt idx="197">
                  <c:v>-0.108874557814818</c:v>
                </c:pt>
                <c:pt idx="198">
                  <c:v>0.36617123543762198</c:v>
                </c:pt>
                <c:pt idx="199">
                  <c:v>8.2322481019299606E-2</c:v>
                </c:pt>
                <c:pt idx="200">
                  <c:v>0.16392925786881099</c:v>
                </c:pt>
                <c:pt idx="201">
                  <c:v>-9.3676980139736604E-2</c:v>
                </c:pt>
                <c:pt idx="202">
                  <c:v>0.28636884421832198</c:v>
                </c:pt>
                <c:pt idx="203">
                  <c:v>0.58672570071077801</c:v>
                </c:pt>
                <c:pt idx="204">
                  <c:v>0.19897561290803001</c:v>
                </c:pt>
                <c:pt idx="205">
                  <c:v>0.36145509757479599</c:v>
                </c:pt>
                <c:pt idx="206">
                  <c:v>9.6402533078271194E-2</c:v>
                </c:pt>
                <c:pt idx="207">
                  <c:v>-8.6772698342329299E-2</c:v>
                </c:pt>
                <c:pt idx="208">
                  <c:v>9.0594435935129905E-2</c:v>
                </c:pt>
                <c:pt idx="209">
                  <c:v>0.41310194063349398</c:v>
                </c:pt>
                <c:pt idx="210">
                  <c:v>0.34789201303281703</c:v>
                </c:pt>
                <c:pt idx="211">
                  <c:v>0.26846873582876102</c:v>
                </c:pt>
                <c:pt idx="212">
                  <c:v>0.57403524304707798</c:v>
                </c:pt>
                <c:pt idx="213">
                  <c:v>0.41786567321634599</c:v>
                </c:pt>
                <c:pt idx="214">
                  <c:v>0.27761294689583799</c:v>
                </c:pt>
                <c:pt idx="215">
                  <c:v>0.23316650442096401</c:v>
                </c:pt>
                <c:pt idx="216">
                  <c:v>0.17718910048525299</c:v>
                </c:pt>
                <c:pt idx="217">
                  <c:v>0.47260219234411899</c:v>
                </c:pt>
                <c:pt idx="218">
                  <c:v>-9.89657335249437E-2</c:v>
                </c:pt>
                <c:pt idx="219">
                  <c:v>0.24194358825408499</c:v>
                </c:pt>
                <c:pt idx="220">
                  <c:v>-0.231160782429123</c:v>
                </c:pt>
                <c:pt idx="221">
                  <c:v>0.58079078591991895</c:v>
                </c:pt>
                <c:pt idx="222">
                  <c:v>4.4815675656995103E-2</c:v>
                </c:pt>
                <c:pt idx="223">
                  <c:v>-4.9642362207415601E-2</c:v>
                </c:pt>
                <c:pt idx="224">
                  <c:v>0.124294653576484</c:v>
                </c:pt>
                <c:pt idx="225">
                  <c:v>0.56406888204361305</c:v>
                </c:pt>
                <c:pt idx="226">
                  <c:v>7.67393595264525E-2</c:v>
                </c:pt>
                <c:pt idx="227">
                  <c:v>0.234696163871048</c:v>
                </c:pt>
                <c:pt idx="228">
                  <c:v>0.82321308243268498</c:v>
                </c:pt>
                <c:pt idx="229">
                  <c:v>0.10192156084969101</c:v>
                </c:pt>
                <c:pt idx="230">
                  <c:v>0.59504700556068402</c:v>
                </c:pt>
                <c:pt idx="231">
                  <c:v>0.26053575929862699</c:v>
                </c:pt>
                <c:pt idx="232">
                  <c:v>6.9854121045279605E-2</c:v>
                </c:pt>
                <c:pt idx="233">
                  <c:v>0.24849658920574799</c:v>
                </c:pt>
                <c:pt idx="234">
                  <c:v>0.29543106594225399</c:v>
                </c:pt>
                <c:pt idx="235">
                  <c:v>0.17043905982139401</c:v>
                </c:pt>
                <c:pt idx="236">
                  <c:v>0.10775518941104301</c:v>
                </c:pt>
                <c:pt idx="237">
                  <c:v>0.123617570283477</c:v>
                </c:pt>
                <c:pt idx="238">
                  <c:v>4.7211751457019099E-2</c:v>
                </c:pt>
                <c:pt idx="239">
                  <c:v>0.39069207628814301</c:v>
                </c:pt>
                <c:pt idx="240">
                  <c:v>0.119883062685626</c:v>
                </c:pt>
                <c:pt idx="241">
                  <c:v>0.61777679668581098</c:v>
                </c:pt>
                <c:pt idx="242">
                  <c:v>0.44105426708649997</c:v>
                </c:pt>
                <c:pt idx="243">
                  <c:v>0.62378050572937904</c:v>
                </c:pt>
                <c:pt idx="244">
                  <c:v>0.22175229139529201</c:v>
                </c:pt>
                <c:pt idx="245">
                  <c:v>-7.0409433054078501E-3</c:v>
                </c:pt>
                <c:pt idx="246">
                  <c:v>0.66864216531755605</c:v>
                </c:pt>
                <c:pt idx="247">
                  <c:v>0.16234036443855099</c:v>
                </c:pt>
                <c:pt idx="248">
                  <c:v>7.0034747231155103E-2</c:v>
                </c:pt>
                <c:pt idx="249">
                  <c:v>0.40467261476795802</c:v>
                </c:pt>
                <c:pt idx="250">
                  <c:v>-3.0417932820932599E-3</c:v>
                </c:pt>
                <c:pt idx="251">
                  <c:v>0.50608394496573295</c:v>
                </c:pt>
                <c:pt idx="252">
                  <c:v>0.44044210474749701</c:v>
                </c:pt>
                <c:pt idx="253">
                  <c:v>9.0663252332615393E-2</c:v>
                </c:pt>
                <c:pt idx="254">
                  <c:v>1.59157067465665</c:v>
                </c:pt>
                <c:pt idx="255">
                  <c:v>0.407511991975264</c:v>
                </c:pt>
                <c:pt idx="256">
                  <c:v>0.61001859558278304</c:v>
                </c:pt>
                <c:pt idx="257">
                  <c:v>0.24842385501399999</c:v>
                </c:pt>
                <c:pt idx="258">
                  <c:v>0.76538336442112098</c:v>
                </c:pt>
                <c:pt idx="259">
                  <c:v>1.22786250706252</c:v>
                </c:pt>
                <c:pt idx="260">
                  <c:v>0.86983712403678604</c:v>
                </c:pt>
                <c:pt idx="261">
                  <c:v>1.3888334941203</c:v>
                </c:pt>
                <c:pt idx="262">
                  <c:v>0.66843003597405604</c:v>
                </c:pt>
                <c:pt idx="263">
                  <c:v>-0.57074959939678105</c:v>
                </c:pt>
                <c:pt idx="264">
                  <c:v>0.37648262968833202</c:v>
                </c:pt>
                <c:pt idx="265">
                  <c:v>0.82424891140289702</c:v>
                </c:pt>
                <c:pt idx="266">
                  <c:v>-0.28696982994190801</c:v>
                </c:pt>
                <c:pt idx="267">
                  <c:v>0.722891631069284</c:v>
                </c:pt>
                <c:pt idx="268">
                  <c:v>0.22579113489894201</c:v>
                </c:pt>
                <c:pt idx="269">
                  <c:v>0.468648585219194</c:v>
                </c:pt>
                <c:pt idx="270">
                  <c:v>0.78554024788893395</c:v>
                </c:pt>
                <c:pt idx="271">
                  <c:v>-3.16484519668618E-2</c:v>
                </c:pt>
                <c:pt idx="272">
                  <c:v>2.6798823241692999</c:v>
                </c:pt>
                <c:pt idx="273">
                  <c:v>0.28469971376272801</c:v>
                </c:pt>
                <c:pt idx="274">
                  <c:v>1.1469127264571899</c:v>
                </c:pt>
                <c:pt idx="275">
                  <c:v>0.469995034081227</c:v>
                </c:pt>
                <c:pt idx="276">
                  <c:v>1.8344102753142499</c:v>
                </c:pt>
                <c:pt idx="277">
                  <c:v>0.39546295179664198</c:v>
                </c:pt>
                <c:pt idx="278">
                  <c:v>0.65046657642193595</c:v>
                </c:pt>
                <c:pt idx="279">
                  <c:v>1.4825631775225001</c:v>
                </c:pt>
                <c:pt idx="280">
                  <c:v>0.46233414700600201</c:v>
                </c:pt>
                <c:pt idx="281">
                  <c:v>0.44175861262195898</c:v>
                </c:pt>
                <c:pt idx="282">
                  <c:v>0.56264515240296897</c:v>
                </c:pt>
                <c:pt idx="283">
                  <c:v>-0.19405459231125599</c:v>
                </c:pt>
                <c:pt idx="284">
                  <c:v>1.17849191465047</c:v>
                </c:pt>
                <c:pt idx="285">
                  <c:v>0.777284009141326</c:v>
                </c:pt>
                <c:pt idx="286">
                  <c:v>2.4868169153623101</c:v>
                </c:pt>
                <c:pt idx="287">
                  <c:v>-0.18566416670574401</c:v>
                </c:pt>
                <c:pt idx="288">
                  <c:v>0.71102426631934401</c:v>
                </c:pt>
                <c:pt idx="289">
                  <c:v>0.2467367695472</c:v>
                </c:pt>
                <c:pt idx="290">
                  <c:v>1.4327496395556001</c:v>
                </c:pt>
                <c:pt idx="291">
                  <c:v>1.0433426599556099</c:v>
                </c:pt>
                <c:pt idx="292">
                  <c:v>1.3504334833231799</c:v>
                </c:pt>
                <c:pt idx="293">
                  <c:v>1.26251190043621</c:v>
                </c:pt>
                <c:pt idx="294">
                  <c:v>0.29965266121867701</c:v>
                </c:pt>
                <c:pt idx="295">
                  <c:v>0.83193074082628005</c:v>
                </c:pt>
                <c:pt idx="296">
                  <c:v>0.43161975337309699</c:v>
                </c:pt>
                <c:pt idx="297">
                  <c:v>0.79435010372423998</c:v>
                </c:pt>
                <c:pt idx="298">
                  <c:v>0.26917791779588002</c:v>
                </c:pt>
                <c:pt idx="299">
                  <c:v>2.8330719698413498</c:v>
                </c:pt>
                <c:pt idx="300">
                  <c:v>0.387104219346881</c:v>
                </c:pt>
                <c:pt idx="301">
                  <c:v>0.38986605791154899</c:v>
                </c:pt>
                <c:pt idx="302">
                  <c:v>0.77087595442764301</c:v>
                </c:pt>
                <c:pt idx="303">
                  <c:v>0.91885968241491101</c:v>
                </c:pt>
                <c:pt idx="304">
                  <c:v>0.77816074779850097</c:v>
                </c:pt>
                <c:pt idx="305">
                  <c:v>0.66001308998544395</c:v>
                </c:pt>
                <c:pt idx="306">
                  <c:v>0.18962348698640599</c:v>
                </c:pt>
                <c:pt idx="307">
                  <c:v>0.954324236708882</c:v>
                </c:pt>
                <c:pt idx="308">
                  <c:v>0.95893676765827396</c:v>
                </c:pt>
                <c:pt idx="309">
                  <c:v>0.53610066977883797</c:v>
                </c:pt>
                <c:pt idx="310">
                  <c:v>1.9165395441474999</c:v>
                </c:pt>
                <c:pt idx="311">
                  <c:v>0.29988553235401499</c:v>
                </c:pt>
                <c:pt idx="312">
                  <c:v>0.71711175480447897</c:v>
                </c:pt>
                <c:pt idx="313">
                  <c:v>1.6133528365711101</c:v>
                </c:pt>
                <c:pt idx="314">
                  <c:v>0.72508627212806898</c:v>
                </c:pt>
                <c:pt idx="315">
                  <c:v>0.97851109670894498</c:v>
                </c:pt>
                <c:pt idx="316">
                  <c:v>1.30352167855709</c:v>
                </c:pt>
                <c:pt idx="317">
                  <c:v>0.42039958797978</c:v>
                </c:pt>
                <c:pt idx="318">
                  <c:v>0.41545630718828003</c:v>
                </c:pt>
                <c:pt idx="319">
                  <c:v>0.23144838012167401</c:v>
                </c:pt>
                <c:pt idx="320">
                  <c:v>0.66879292694069303</c:v>
                </c:pt>
                <c:pt idx="321">
                  <c:v>1.04885061972505</c:v>
                </c:pt>
                <c:pt idx="322">
                  <c:v>0.54729247073897902</c:v>
                </c:pt>
                <c:pt idx="323">
                  <c:v>0.58019572871827096</c:v>
                </c:pt>
                <c:pt idx="324">
                  <c:v>0.83428561356988995</c:v>
                </c:pt>
                <c:pt idx="325">
                  <c:v>0.62404640779863396</c:v>
                </c:pt>
                <c:pt idx="326">
                  <c:v>0.87869099539686601</c:v>
                </c:pt>
                <c:pt idx="327">
                  <c:v>1.1793644310870099</c:v>
                </c:pt>
                <c:pt idx="328">
                  <c:v>1.6082933784456901</c:v>
                </c:pt>
                <c:pt idx="329">
                  <c:v>0.41096954242314998</c:v>
                </c:pt>
                <c:pt idx="330">
                  <c:v>1.0834865563721101</c:v>
                </c:pt>
                <c:pt idx="331">
                  <c:v>6.2335495204911502E-2</c:v>
                </c:pt>
                <c:pt idx="332">
                  <c:v>1.20076510556764</c:v>
                </c:pt>
                <c:pt idx="333">
                  <c:v>0.86368179774384701</c:v>
                </c:pt>
                <c:pt idx="334">
                  <c:v>0.55491550226735598</c:v>
                </c:pt>
                <c:pt idx="335">
                  <c:v>0.78247612875779105</c:v>
                </c:pt>
                <c:pt idx="336">
                  <c:v>0.323555222206108</c:v>
                </c:pt>
                <c:pt idx="337">
                  <c:v>1.7400863066761099E-2</c:v>
                </c:pt>
                <c:pt idx="338">
                  <c:v>0.56718923385533704</c:v>
                </c:pt>
                <c:pt idx="339">
                  <c:v>0.867894531573283</c:v>
                </c:pt>
                <c:pt idx="340">
                  <c:v>1.22266906413021</c:v>
                </c:pt>
                <c:pt idx="341">
                  <c:v>7.8443756149410293E-3</c:v>
                </c:pt>
                <c:pt idx="342">
                  <c:v>0.63206653035445404</c:v>
                </c:pt>
                <c:pt idx="343">
                  <c:v>-5.0287258045339102E-2</c:v>
                </c:pt>
                <c:pt idx="344">
                  <c:v>0.19713393185939199</c:v>
                </c:pt>
                <c:pt idx="345">
                  <c:v>9.7404683320283E-2</c:v>
                </c:pt>
                <c:pt idx="346">
                  <c:v>0.97222274036345502</c:v>
                </c:pt>
                <c:pt idx="347">
                  <c:v>0.47799846926002398</c:v>
                </c:pt>
                <c:pt idx="348">
                  <c:v>0.190378071655362</c:v>
                </c:pt>
                <c:pt idx="349">
                  <c:v>0.32655420217175801</c:v>
                </c:pt>
                <c:pt idx="350">
                  <c:v>1.01662142030076</c:v>
                </c:pt>
                <c:pt idx="351">
                  <c:v>0.60761805541251601</c:v>
                </c:pt>
                <c:pt idx="352">
                  <c:v>0.48166449821893598</c:v>
                </c:pt>
                <c:pt idx="353">
                  <c:v>1.30260119605629</c:v>
                </c:pt>
                <c:pt idx="354">
                  <c:v>2.6718317723575601E-2</c:v>
                </c:pt>
                <c:pt idx="355">
                  <c:v>0.420922933760985</c:v>
                </c:pt>
                <c:pt idx="356">
                  <c:v>1.9837281885823601</c:v>
                </c:pt>
                <c:pt idx="357">
                  <c:v>0.86607042185014005</c:v>
                </c:pt>
                <c:pt idx="358">
                  <c:v>1.0606010456666899</c:v>
                </c:pt>
                <c:pt idx="359">
                  <c:v>6.4178113823555205E-2</c:v>
                </c:pt>
                <c:pt idx="360">
                  <c:v>1.0042631774340101</c:v>
                </c:pt>
                <c:pt idx="361">
                  <c:v>1.00381159340974</c:v>
                </c:pt>
                <c:pt idx="362">
                  <c:v>0.64536579087982904</c:v>
                </c:pt>
                <c:pt idx="363">
                  <c:v>8.5390741523299896E-2</c:v>
                </c:pt>
                <c:pt idx="364">
                  <c:v>2.21803262593955</c:v>
                </c:pt>
                <c:pt idx="365">
                  <c:v>0.81504748581907405</c:v>
                </c:pt>
                <c:pt idx="366">
                  <c:v>0.83394024104239695</c:v>
                </c:pt>
                <c:pt idx="367">
                  <c:v>0.232510399439249</c:v>
                </c:pt>
                <c:pt idx="368">
                  <c:v>0.32766858580110197</c:v>
                </c:pt>
                <c:pt idx="369">
                  <c:v>0.52460738710351196</c:v>
                </c:pt>
                <c:pt idx="370">
                  <c:v>0.40002891382318101</c:v>
                </c:pt>
                <c:pt idx="371">
                  <c:v>2.1940121834711901</c:v>
                </c:pt>
                <c:pt idx="372">
                  <c:v>0.65588554559648804</c:v>
                </c:pt>
                <c:pt idx="373">
                  <c:v>0.35585661006562802</c:v>
                </c:pt>
                <c:pt idx="374">
                  <c:v>2.1716488266898399</c:v>
                </c:pt>
                <c:pt idx="375">
                  <c:v>1.52983360904692</c:v>
                </c:pt>
                <c:pt idx="376">
                  <c:v>0.32629820205868298</c:v>
                </c:pt>
                <c:pt idx="377">
                  <c:v>3.1349260207769598</c:v>
                </c:pt>
                <c:pt idx="378">
                  <c:v>1.0809588162302699</c:v>
                </c:pt>
                <c:pt idx="379">
                  <c:v>1.18389858909755</c:v>
                </c:pt>
                <c:pt idx="380">
                  <c:v>2.03061194144993</c:v>
                </c:pt>
                <c:pt idx="381">
                  <c:v>0.372270918515344</c:v>
                </c:pt>
                <c:pt idx="382">
                  <c:v>1.2359805375933</c:v>
                </c:pt>
                <c:pt idx="383">
                  <c:v>1.39984592641672</c:v>
                </c:pt>
                <c:pt idx="384">
                  <c:v>7.3462995677921699</c:v>
                </c:pt>
                <c:pt idx="385">
                  <c:v>0.39228925354560301</c:v>
                </c:pt>
                <c:pt idx="386">
                  <c:v>0.81646754677399302</c:v>
                </c:pt>
                <c:pt idx="387">
                  <c:v>0.99908662694596995</c:v>
                </c:pt>
                <c:pt idx="388">
                  <c:v>1.4742330032759401</c:v>
                </c:pt>
                <c:pt idx="389">
                  <c:v>0.411117627676648</c:v>
                </c:pt>
                <c:pt idx="390">
                  <c:v>0.88981570334201499</c:v>
                </c:pt>
                <c:pt idx="391">
                  <c:v>1.6267210619338199</c:v>
                </c:pt>
                <c:pt idx="392">
                  <c:v>1.0108801899744999</c:v>
                </c:pt>
                <c:pt idx="393">
                  <c:v>2.06985334664195</c:v>
                </c:pt>
                <c:pt idx="394">
                  <c:v>0.83016403744028</c:v>
                </c:pt>
                <c:pt idx="395">
                  <c:v>3.9919332927314999</c:v>
                </c:pt>
                <c:pt idx="396">
                  <c:v>0.94075570311526702</c:v>
                </c:pt>
                <c:pt idx="397">
                  <c:v>1.6950498657722</c:v>
                </c:pt>
                <c:pt idx="398">
                  <c:v>0.70799267160367996</c:v>
                </c:pt>
                <c:pt idx="399">
                  <c:v>1.4561365121263401</c:v>
                </c:pt>
                <c:pt idx="400">
                  <c:v>1.7354671324089399</c:v>
                </c:pt>
                <c:pt idx="401">
                  <c:v>0.19390992764413101</c:v>
                </c:pt>
                <c:pt idx="402">
                  <c:v>1.8835268150345601</c:v>
                </c:pt>
                <c:pt idx="403">
                  <c:v>2.33317372185404</c:v>
                </c:pt>
                <c:pt idx="404">
                  <c:v>1.5804907753181801</c:v>
                </c:pt>
                <c:pt idx="405">
                  <c:v>0.71375994379762997</c:v>
                </c:pt>
                <c:pt idx="406">
                  <c:v>0.82041715940154503</c:v>
                </c:pt>
                <c:pt idx="407">
                  <c:v>0.58714077740491899</c:v>
                </c:pt>
                <c:pt idx="408">
                  <c:v>1.15203742135633</c:v>
                </c:pt>
                <c:pt idx="409">
                  <c:v>2.1020522379950402</c:v>
                </c:pt>
                <c:pt idx="410">
                  <c:v>3.6316223524117399</c:v>
                </c:pt>
                <c:pt idx="411">
                  <c:v>0.98233678505154798</c:v>
                </c:pt>
                <c:pt idx="412">
                  <c:v>2.39474117733397</c:v>
                </c:pt>
                <c:pt idx="413">
                  <c:v>0.22661261271420499</c:v>
                </c:pt>
                <c:pt idx="414">
                  <c:v>2.4728557416482801</c:v>
                </c:pt>
                <c:pt idx="415">
                  <c:v>1.33847056475599</c:v>
                </c:pt>
                <c:pt idx="416">
                  <c:v>2.0897158699893001</c:v>
                </c:pt>
                <c:pt idx="417">
                  <c:v>6.3632547355485694E-2</c:v>
                </c:pt>
                <c:pt idx="418">
                  <c:v>0.80596120042726005</c:v>
                </c:pt>
                <c:pt idx="419">
                  <c:v>2.3387765666286602</c:v>
                </c:pt>
                <c:pt idx="420">
                  <c:v>1.36843699643119</c:v>
                </c:pt>
                <c:pt idx="421">
                  <c:v>1.2471907152978201</c:v>
                </c:pt>
                <c:pt idx="422">
                  <c:v>1.01436799532749</c:v>
                </c:pt>
                <c:pt idx="423">
                  <c:v>1.00254645932439</c:v>
                </c:pt>
                <c:pt idx="424">
                  <c:v>1.4668011478722101</c:v>
                </c:pt>
                <c:pt idx="425">
                  <c:v>0.495037791182668</c:v>
                </c:pt>
                <c:pt idx="426">
                  <c:v>1.6141509922675199</c:v>
                </c:pt>
                <c:pt idx="427">
                  <c:v>3.4887601890040201</c:v>
                </c:pt>
                <c:pt idx="428">
                  <c:v>1.2501585640497499</c:v>
                </c:pt>
                <c:pt idx="429">
                  <c:v>0.420261917963829</c:v>
                </c:pt>
                <c:pt idx="430">
                  <c:v>1.4514788059585999</c:v>
                </c:pt>
                <c:pt idx="431">
                  <c:v>2.0977005089035599</c:v>
                </c:pt>
                <c:pt idx="432">
                  <c:v>0.94898147107234299</c:v>
                </c:pt>
                <c:pt idx="433">
                  <c:v>1.5718108981210901</c:v>
                </c:pt>
                <c:pt idx="434">
                  <c:v>0.73850935351318603</c:v>
                </c:pt>
                <c:pt idx="435">
                  <c:v>0.40001998175265302</c:v>
                </c:pt>
                <c:pt idx="436">
                  <c:v>1.6680656462929</c:v>
                </c:pt>
                <c:pt idx="437">
                  <c:v>0.978672019657848</c:v>
                </c:pt>
                <c:pt idx="438">
                  <c:v>2.0462574689413802</c:v>
                </c:pt>
                <c:pt idx="439">
                  <c:v>2.20396116104958</c:v>
                </c:pt>
                <c:pt idx="440">
                  <c:v>0.62136789488856103</c:v>
                </c:pt>
                <c:pt idx="441">
                  <c:v>2.6960856953513699</c:v>
                </c:pt>
                <c:pt idx="442">
                  <c:v>1.9460084758292799</c:v>
                </c:pt>
                <c:pt idx="443">
                  <c:v>1.7924147381845501</c:v>
                </c:pt>
                <c:pt idx="444">
                  <c:v>1.70041038854543</c:v>
                </c:pt>
                <c:pt idx="445">
                  <c:v>2.7741163301813501</c:v>
                </c:pt>
                <c:pt idx="446">
                  <c:v>2.5618068049158</c:v>
                </c:pt>
                <c:pt idx="447">
                  <c:v>0.52412337187120706</c:v>
                </c:pt>
                <c:pt idx="448">
                  <c:v>0.821629470817406</c:v>
                </c:pt>
                <c:pt idx="449">
                  <c:v>1.0823709711949401</c:v>
                </c:pt>
                <c:pt idx="450">
                  <c:v>0.93371641221200796</c:v>
                </c:pt>
                <c:pt idx="451">
                  <c:v>0.71408212346677402</c:v>
                </c:pt>
                <c:pt idx="452">
                  <c:v>2.3484157373757801</c:v>
                </c:pt>
                <c:pt idx="453">
                  <c:v>2.0472741101157199</c:v>
                </c:pt>
                <c:pt idx="454">
                  <c:v>2.8171765615775</c:v>
                </c:pt>
                <c:pt idx="455">
                  <c:v>2.76063407040699</c:v>
                </c:pt>
                <c:pt idx="456">
                  <c:v>1.92250718194598</c:v>
                </c:pt>
                <c:pt idx="457">
                  <c:v>1.03586393564401</c:v>
                </c:pt>
                <c:pt idx="458">
                  <c:v>1.5797533972116899</c:v>
                </c:pt>
                <c:pt idx="459">
                  <c:v>2.18187450033966</c:v>
                </c:pt>
                <c:pt idx="460">
                  <c:v>2.2756428226587202</c:v>
                </c:pt>
                <c:pt idx="461">
                  <c:v>0.69162486393914302</c:v>
                </c:pt>
                <c:pt idx="462">
                  <c:v>1.0573080829636301</c:v>
                </c:pt>
                <c:pt idx="463">
                  <c:v>2.5149144589984598</c:v>
                </c:pt>
                <c:pt idx="464">
                  <c:v>1.0011246130331199</c:v>
                </c:pt>
                <c:pt idx="465">
                  <c:v>1.58572548567974</c:v>
                </c:pt>
                <c:pt idx="466">
                  <c:v>1.9094221568529099</c:v>
                </c:pt>
                <c:pt idx="467">
                  <c:v>1.1252650950017999</c:v>
                </c:pt>
                <c:pt idx="468">
                  <c:v>2.08484599882628</c:v>
                </c:pt>
                <c:pt idx="469">
                  <c:v>0.69468492012358096</c:v>
                </c:pt>
                <c:pt idx="470">
                  <c:v>7.8937434681790403E-2</c:v>
                </c:pt>
                <c:pt idx="471">
                  <c:v>1.32573935205925</c:v>
                </c:pt>
                <c:pt idx="472">
                  <c:v>1.38577004666507</c:v>
                </c:pt>
                <c:pt idx="473">
                  <c:v>0.46729701237013099</c:v>
                </c:pt>
                <c:pt idx="474">
                  <c:v>1.0049037183221701</c:v>
                </c:pt>
                <c:pt idx="475">
                  <c:v>1.6063050605232501</c:v>
                </c:pt>
                <c:pt idx="476">
                  <c:v>1.6585219277963099</c:v>
                </c:pt>
                <c:pt idx="477">
                  <c:v>0.73431919897676401</c:v>
                </c:pt>
                <c:pt idx="478">
                  <c:v>2.60428630886544</c:v>
                </c:pt>
                <c:pt idx="479">
                  <c:v>1.05585926934778</c:v>
                </c:pt>
                <c:pt idx="480">
                  <c:v>1.0054220144393899</c:v>
                </c:pt>
                <c:pt idx="481">
                  <c:v>2.2362008655723602</c:v>
                </c:pt>
                <c:pt idx="482">
                  <c:v>1.9802289159719799</c:v>
                </c:pt>
                <c:pt idx="483">
                  <c:v>0.53477342250163995</c:v>
                </c:pt>
                <c:pt idx="484">
                  <c:v>2.86136515115719</c:v>
                </c:pt>
                <c:pt idx="485">
                  <c:v>2.9419151339958098</c:v>
                </c:pt>
                <c:pt idx="486">
                  <c:v>3.2876388066573599</c:v>
                </c:pt>
                <c:pt idx="487">
                  <c:v>1.9033824965013899</c:v>
                </c:pt>
                <c:pt idx="488">
                  <c:v>0.56046883646975798</c:v>
                </c:pt>
                <c:pt idx="489">
                  <c:v>0.80714134191767195</c:v>
                </c:pt>
                <c:pt idx="490">
                  <c:v>1.19778715910942</c:v>
                </c:pt>
                <c:pt idx="491">
                  <c:v>1.6452772418723101</c:v>
                </c:pt>
                <c:pt idx="492">
                  <c:v>0.36445996262423103</c:v>
                </c:pt>
                <c:pt idx="493">
                  <c:v>1.00258869031705</c:v>
                </c:pt>
                <c:pt idx="494">
                  <c:v>1.3510807388430499</c:v>
                </c:pt>
                <c:pt idx="495">
                  <c:v>1.0829772515170399</c:v>
                </c:pt>
                <c:pt idx="496">
                  <c:v>1.6568582968121699</c:v>
                </c:pt>
                <c:pt idx="497">
                  <c:v>1.3574235080719299</c:v>
                </c:pt>
                <c:pt idx="498">
                  <c:v>1.42972018867523</c:v>
                </c:pt>
                <c:pt idx="499">
                  <c:v>1.8581888944226199</c:v>
                </c:pt>
                <c:pt idx="500">
                  <c:v>1.0837749310096001</c:v>
                </c:pt>
                <c:pt idx="501">
                  <c:v>2.7464772144305298</c:v>
                </c:pt>
                <c:pt idx="502">
                  <c:v>2.75885654707883</c:v>
                </c:pt>
                <c:pt idx="503">
                  <c:v>0.73587110364264896</c:v>
                </c:pt>
                <c:pt idx="504">
                  <c:v>1.6771777999947499</c:v>
                </c:pt>
                <c:pt idx="505">
                  <c:v>1.67876701397074</c:v>
                </c:pt>
                <c:pt idx="506">
                  <c:v>1.7735767044692401</c:v>
                </c:pt>
                <c:pt idx="507">
                  <c:v>0.99010133629438601</c:v>
                </c:pt>
                <c:pt idx="508">
                  <c:v>1.29649797883469</c:v>
                </c:pt>
                <c:pt idx="509">
                  <c:v>2.5964360698335098</c:v>
                </c:pt>
                <c:pt idx="510">
                  <c:v>2.8488072829944602</c:v>
                </c:pt>
                <c:pt idx="511">
                  <c:v>1.4152538131076799</c:v>
                </c:pt>
                <c:pt idx="512">
                  <c:v>1.49305994079341</c:v>
                </c:pt>
                <c:pt idx="513">
                  <c:v>1.88213637200683</c:v>
                </c:pt>
                <c:pt idx="514">
                  <c:v>3.8465931656061398</c:v>
                </c:pt>
                <c:pt idx="515">
                  <c:v>2.9835362230598799</c:v>
                </c:pt>
                <c:pt idx="516">
                  <c:v>2.9334249213962802</c:v>
                </c:pt>
                <c:pt idx="517">
                  <c:v>2.3694558354386901</c:v>
                </c:pt>
                <c:pt idx="518">
                  <c:v>1.01189567376393</c:v>
                </c:pt>
                <c:pt idx="519">
                  <c:v>5.4984751726293499</c:v>
                </c:pt>
                <c:pt idx="520">
                  <c:v>6.1969680746992903</c:v>
                </c:pt>
                <c:pt idx="521">
                  <c:v>2.24377238566924</c:v>
                </c:pt>
                <c:pt idx="522">
                  <c:v>2.46234466089208</c:v>
                </c:pt>
                <c:pt idx="523">
                  <c:v>1.9486061948951201</c:v>
                </c:pt>
                <c:pt idx="524">
                  <c:v>3.6090497383495399</c:v>
                </c:pt>
                <c:pt idx="525">
                  <c:v>1.2530270242789201</c:v>
                </c:pt>
                <c:pt idx="526">
                  <c:v>2.34059121498206</c:v>
                </c:pt>
                <c:pt idx="527">
                  <c:v>2.3383855173515999</c:v>
                </c:pt>
                <c:pt idx="528">
                  <c:v>1.8829770815331</c:v>
                </c:pt>
                <c:pt idx="529">
                  <c:v>2.44441946349865</c:v>
                </c:pt>
                <c:pt idx="530">
                  <c:v>3.9936256346563099</c:v>
                </c:pt>
                <c:pt idx="531">
                  <c:v>5.0381840953165904</c:v>
                </c:pt>
                <c:pt idx="532">
                  <c:v>3.72308767437428</c:v>
                </c:pt>
                <c:pt idx="533">
                  <c:v>2.3780899406529401</c:v>
                </c:pt>
                <c:pt idx="534">
                  <c:v>1.9606927420132101</c:v>
                </c:pt>
                <c:pt idx="535">
                  <c:v>3.73183453574979</c:v>
                </c:pt>
                <c:pt idx="536">
                  <c:v>7.6888782679237</c:v>
                </c:pt>
                <c:pt idx="537">
                  <c:v>7.1024918577847904</c:v>
                </c:pt>
                <c:pt idx="538">
                  <c:v>4.4634049090752299</c:v>
                </c:pt>
                <c:pt idx="539">
                  <c:v>1.7624889840293001</c:v>
                </c:pt>
                <c:pt idx="540">
                  <c:v>2.5736065121644698</c:v>
                </c:pt>
                <c:pt idx="541">
                  <c:v>4.2488639467849696</c:v>
                </c:pt>
                <c:pt idx="542">
                  <c:v>0.48452932595867798</c:v>
                </c:pt>
                <c:pt idx="543">
                  <c:v>3.4718365772854902</c:v>
                </c:pt>
                <c:pt idx="544">
                  <c:v>3.0012667251461602</c:v>
                </c:pt>
                <c:pt idx="545">
                  <c:v>2.7385652555361002</c:v>
                </c:pt>
                <c:pt idx="546">
                  <c:v>0.50519203898823695</c:v>
                </c:pt>
                <c:pt idx="547">
                  <c:v>2.0987813819978198</c:v>
                </c:pt>
                <c:pt idx="548">
                  <c:v>7.5919806345816001</c:v>
                </c:pt>
                <c:pt idx="549">
                  <c:v>3.2977260665938899</c:v>
                </c:pt>
                <c:pt idx="550">
                  <c:v>2.52864165620896</c:v>
                </c:pt>
                <c:pt idx="551">
                  <c:v>2.3729700056583898</c:v>
                </c:pt>
                <c:pt idx="552">
                  <c:v>3.15416472225948</c:v>
                </c:pt>
                <c:pt idx="553">
                  <c:v>4.9818833366771003</c:v>
                </c:pt>
                <c:pt idx="554">
                  <c:v>1.7441596401333499</c:v>
                </c:pt>
                <c:pt idx="555">
                  <c:v>1.5471821856803201</c:v>
                </c:pt>
                <c:pt idx="556">
                  <c:v>2.09825643974089</c:v>
                </c:pt>
                <c:pt idx="557">
                  <c:v>0.76469556122427995</c:v>
                </c:pt>
                <c:pt idx="558">
                  <c:v>0.67316582771179101</c:v>
                </c:pt>
                <c:pt idx="559">
                  <c:v>3.4745804173100399</c:v>
                </c:pt>
                <c:pt idx="560">
                  <c:v>3.5724213596608498</c:v>
                </c:pt>
                <c:pt idx="561">
                  <c:v>7.8258651536968404</c:v>
                </c:pt>
                <c:pt idx="562">
                  <c:v>2.4164199175935499</c:v>
                </c:pt>
                <c:pt idx="563">
                  <c:v>4.5940810593950303</c:v>
                </c:pt>
                <c:pt idx="564">
                  <c:v>4.0799169488127296</c:v>
                </c:pt>
                <c:pt idx="565">
                  <c:v>0.53849177850403696</c:v>
                </c:pt>
                <c:pt idx="566">
                  <c:v>1.6702853965126001</c:v>
                </c:pt>
                <c:pt idx="567">
                  <c:v>2.0867908597131302</c:v>
                </c:pt>
                <c:pt idx="568">
                  <c:v>2.6829406290325699</c:v>
                </c:pt>
                <c:pt idx="569">
                  <c:v>5.5205167017025101</c:v>
                </c:pt>
                <c:pt idx="570">
                  <c:v>2.31317892907912</c:v>
                </c:pt>
                <c:pt idx="571">
                  <c:v>3.8829416623732298</c:v>
                </c:pt>
                <c:pt idx="572">
                  <c:v>0.57323991953439302</c:v>
                </c:pt>
                <c:pt idx="573">
                  <c:v>2.2338151180858001</c:v>
                </c:pt>
                <c:pt idx="574">
                  <c:v>2.3827362606197799</c:v>
                </c:pt>
                <c:pt idx="575">
                  <c:v>4.6546753328408501</c:v>
                </c:pt>
                <c:pt idx="576">
                  <c:v>2.0357961534629601</c:v>
                </c:pt>
                <c:pt idx="577">
                  <c:v>3.1039363000799298</c:v>
                </c:pt>
                <c:pt idx="578">
                  <c:v>1.2940902385934201</c:v>
                </c:pt>
                <c:pt idx="579">
                  <c:v>2.1500575535529798</c:v>
                </c:pt>
                <c:pt idx="580">
                  <c:v>2.2430346843287601</c:v>
                </c:pt>
                <c:pt idx="581">
                  <c:v>8.0778816925722605</c:v>
                </c:pt>
                <c:pt idx="582">
                  <c:v>1.00198114692829</c:v>
                </c:pt>
                <c:pt idx="583">
                  <c:v>8.7515981488465897</c:v>
                </c:pt>
                <c:pt idx="584">
                  <c:v>6.50302851469083</c:v>
                </c:pt>
                <c:pt idx="585">
                  <c:v>4.7495153377416797</c:v>
                </c:pt>
                <c:pt idx="586">
                  <c:v>4.2968962320420099</c:v>
                </c:pt>
                <c:pt idx="587">
                  <c:v>1.7316337591532101</c:v>
                </c:pt>
                <c:pt idx="588">
                  <c:v>2.6143383161704601</c:v>
                </c:pt>
                <c:pt idx="589">
                  <c:v>4.1769963092670999</c:v>
                </c:pt>
                <c:pt idx="590">
                  <c:v>3.6141501123414801</c:v>
                </c:pt>
                <c:pt idx="591">
                  <c:v>3.80462713442556</c:v>
                </c:pt>
                <c:pt idx="592">
                  <c:v>6.0969416913993904</c:v>
                </c:pt>
                <c:pt idx="593">
                  <c:v>1.99328427941789</c:v>
                </c:pt>
                <c:pt idx="594">
                  <c:v>3.3626147085297799</c:v>
                </c:pt>
                <c:pt idx="595">
                  <c:v>2.08634472581091</c:v>
                </c:pt>
                <c:pt idx="596">
                  <c:v>1.4069094672334199</c:v>
                </c:pt>
                <c:pt idx="597">
                  <c:v>1.7015814408255601</c:v>
                </c:pt>
                <c:pt idx="598">
                  <c:v>2.0403064303175298</c:v>
                </c:pt>
                <c:pt idx="599">
                  <c:v>2.4348094662824602</c:v>
                </c:pt>
                <c:pt idx="600">
                  <c:v>1.6541641142666801</c:v>
                </c:pt>
                <c:pt idx="601">
                  <c:v>5.0374413467279098</c:v>
                </c:pt>
                <c:pt idx="602">
                  <c:v>2.1442390599461398</c:v>
                </c:pt>
                <c:pt idx="603">
                  <c:v>3.1366884636884298</c:v>
                </c:pt>
                <c:pt idx="604">
                  <c:v>3.2285626582326898</c:v>
                </c:pt>
                <c:pt idx="605">
                  <c:v>2.2078330738997201</c:v>
                </c:pt>
                <c:pt idx="606">
                  <c:v>-0.75917252085466602</c:v>
                </c:pt>
                <c:pt idx="607">
                  <c:v>1.8045799351491201</c:v>
                </c:pt>
                <c:pt idx="608">
                  <c:v>2.5013331423888099</c:v>
                </c:pt>
                <c:pt idx="609">
                  <c:v>6.9824761424274104</c:v>
                </c:pt>
                <c:pt idx="610">
                  <c:v>3.21764008206465</c:v>
                </c:pt>
                <c:pt idx="611">
                  <c:v>1.8516611013214901</c:v>
                </c:pt>
                <c:pt idx="612">
                  <c:v>2.5179275646954999</c:v>
                </c:pt>
                <c:pt idx="613">
                  <c:v>4.1681297710452903</c:v>
                </c:pt>
                <c:pt idx="614">
                  <c:v>3.1869336373137802</c:v>
                </c:pt>
                <c:pt idx="615">
                  <c:v>3.1710884809720699</c:v>
                </c:pt>
                <c:pt idx="616">
                  <c:v>5.3409296926727903</c:v>
                </c:pt>
                <c:pt idx="617">
                  <c:v>4.4435891500774902</c:v>
                </c:pt>
                <c:pt idx="618">
                  <c:v>5.2975216304032404</c:v>
                </c:pt>
                <c:pt idx="619">
                  <c:v>4.4334654478268103</c:v>
                </c:pt>
                <c:pt idx="620">
                  <c:v>4.7592655942253304</c:v>
                </c:pt>
                <c:pt idx="621">
                  <c:v>4.9757528448922796</c:v>
                </c:pt>
                <c:pt idx="622">
                  <c:v>1.5118558651318099</c:v>
                </c:pt>
                <c:pt idx="623">
                  <c:v>0.77639032946912301</c:v>
                </c:pt>
                <c:pt idx="624">
                  <c:v>3.0678622634560999</c:v>
                </c:pt>
                <c:pt idx="625">
                  <c:v>5.08987651435723</c:v>
                </c:pt>
                <c:pt idx="626">
                  <c:v>0.16226037379036401</c:v>
                </c:pt>
                <c:pt idx="627">
                  <c:v>0.42498282772995499</c:v>
                </c:pt>
                <c:pt idx="628">
                  <c:v>3.2918617648580799</c:v>
                </c:pt>
                <c:pt idx="629">
                  <c:v>8.4366906121278404</c:v>
                </c:pt>
                <c:pt idx="630">
                  <c:v>4.42083989135359</c:v>
                </c:pt>
                <c:pt idx="631">
                  <c:v>3.93937250102916</c:v>
                </c:pt>
                <c:pt idx="632">
                  <c:v>2.2329871513406001</c:v>
                </c:pt>
                <c:pt idx="633">
                  <c:v>4.3801153181483601</c:v>
                </c:pt>
                <c:pt idx="634">
                  <c:v>2.7151384035588499</c:v>
                </c:pt>
                <c:pt idx="635">
                  <c:v>6.3631173377148897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7F-4FF1-8135-D024C9208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80080"/>
        <c:axId val="682186320"/>
      </c:scatterChart>
      <c:valAx>
        <c:axId val="68218008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6320"/>
        <c:crosses val="autoZero"/>
        <c:crossBetween val="midCat"/>
        <c:majorUnit val="1"/>
      </c:valAx>
      <c:valAx>
        <c:axId val="6821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0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55409058421384"/>
          <c:y val="2.4517726122933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4639261235958154"/>
          <c:w val="0.8825717410323709"/>
          <c:h val="0.76935631729964138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grupo_receitas_graficos!$L$3</c:f>
              <c:strCache>
                <c:ptCount val="1"/>
                <c:pt idx="0">
                  <c:v>var_perc_sim_nota_X_matriculas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grupo_receitas_graficos!$J$4:$J$639</c:f>
              <c:numCache>
                <c:formatCode>General</c:formatCode>
                <c:ptCount val="6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5</c:v>
                </c:pt>
                <c:pt idx="510">
                  <c:v>5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</c:numCache>
            </c:numRef>
          </c:xVal>
          <c:yVal>
            <c:numRef>
              <c:f>grupo_receitas_graficos!$L$4:$L$639</c:f>
              <c:numCache>
                <c:formatCode>General</c:formatCode>
                <c:ptCount val="636"/>
                <c:pt idx="0">
                  <c:v>0.11422263459764</c:v>
                </c:pt>
                <c:pt idx="1">
                  <c:v>3.9732669310866199E-2</c:v>
                </c:pt>
                <c:pt idx="2">
                  <c:v>9.9868407808633894E-4</c:v>
                </c:pt>
                <c:pt idx="3">
                  <c:v>-2.7461803491835201E-2</c:v>
                </c:pt>
                <c:pt idx="4">
                  <c:v>0.10466052037783</c:v>
                </c:pt>
                <c:pt idx="5">
                  <c:v>7.5724767958166406E-2</c:v>
                </c:pt>
                <c:pt idx="6">
                  <c:v>0.15891665812799999</c:v>
                </c:pt>
                <c:pt idx="7">
                  <c:v>0.27474816226345999</c:v>
                </c:pt>
                <c:pt idx="8">
                  <c:v>3.7446558931156998E-3</c:v>
                </c:pt>
                <c:pt idx="9">
                  <c:v>9.9073396158460992E-3</c:v>
                </c:pt>
                <c:pt idx="10">
                  <c:v>4.2677868142959402E-2</c:v>
                </c:pt>
                <c:pt idx="11">
                  <c:v>-2.8153957113901298E-2</c:v>
                </c:pt>
                <c:pt idx="12">
                  <c:v>-3.1429790012606198E-3</c:v>
                </c:pt>
                <c:pt idx="13">
                  <c:v>-8.1528020962729E-3</c:v>
                </c:pt>
                <c:pt idx="14">
                  <c:v>-6.3615282643927504E-2</c:v>
                </c:pt>
                <c:pt idx="15">
                  <c:v>0.28287105350913599</c:v>
                </c:pt>
                <c:pt idx="16">
                  <c:v>0.13103876223261801</c:v>
                </c:pt>
                <c:pt idx="17">
                  <c:v>2.2695897545041199E-2</c:v>
                </c:pt>
                <c:pt idx="18">
                  <c:v>1.2334716855317399E-2</c:v>
                </c:pt>
                <c:pt idx="19">
                  <c:v>5.0475110978448201E-2</c:v>
                </c:pt>
                <c:pt idx="20">
                  <c:v>9.1708996000445603E-2</c:v>
                </c:pt>
                <c:pt idx="21">
                  <c:v>0.12119279253795499</c:v>
                </c:pt>
                <c:pt idx="22">
                  <c:v>5.8148038444221497E-3</c:v>
                </c:pt>
                <c:pt idx="23">
                  <c:v>-5.7770784765330499E-2</c:v>
                </c:pt>
                <c:pt idx="24">
                  <c:v>0.13812289651072601</c:v>
                </c:pt>
                <c:pt idx="25">
                  <c:v>0.127526395899143</c:v>
                </c:pt>
                <c:pt idx="26">
                  <c:v>4.6313181055117801E-2</c:v>
                </c:pt>
                <c:pt idx="27">
                  <c:v>8.87281810076153E-2</c:v>
                </c:pt>
                <c:pt idx="28">
                  <c:v>0.13454959308301001</c:v>
                </c:pt>
                <c:pt idx="29">
                  <c:v>0.22033615913632801</c:v>
                </c:pt>
                <c:pt idx="30">
                  <c:v>3.9718132457456597E-2</c:v>
                </c:pt>
                <c:pt idx="31">
                  <c:v>-2.6690074825639998E-2</c:v>
                </c:pt>
                <c:pt idx="32">
                  <c:v>-9.1007546059169494E-3</c:v>
                </c:pt>
                <c:pt idx="33">
                  <c:v>0.187292956883787</c:v>
                </c:pt>
                <c:pt idx="34">
                  <c:v>0.12978336157694201</c:v>
                </c:pt>
                <c:pt idx="35">
                  <c:v>5.2959099263027699E-2</c:v>
                </c:pt>
                <c:pt idx="36">
                  <c:v>0.30946915873849001</c:v>
                </c:pt>
                <c:pt idx="37">
                  <c:v>0.36991424220247499</c:v>
                </c:pt>
                <c:pt idx="38">
                  <c:v>0.380635462705326</c:v>
                </c:pt>
                <c:pt idx="39">
                  <c:v>0.18112752657839801</c:v>
                </c:pt>
                <c:pt idx="40">
                  <c:v>-7.0133723138681395E-2</c:v>
                </c:pt>
                <c:pt idx="41">
                  <c:v>-1.7416267859801202E-2</c:v>
                </c:pt>
                <c:pt idx="42">
                  <c:v>0.13334128449800001</c:v>
                </c:pt>
                <c:pt idx="43">
                  <c:v>7.4294061337372902E-2</c:v>
                </c:pt>
                <c:pt idx="44">
                  <c:v>0.13994280201417</c:v>
                </c:pt>
                <c:pt idx="45">
                  <c:v>-4.1237882755156399E-2</c:v>
                </c:pt>
                <c:pt idx="46">
                  <c:v>-0.154866107334445</c:v>
                </c:pt>
                <c:pt idx="47">
                  <c:v>0.15798628500133699</c:v>
                </c:pt>
                <c:pt idx="48">
                  <c:v>0.45723199052896302</c:v>
                </c:pt>
                <c:pt idx="49">
                  <c:v>0.19863666665183499</c:v>
                </c:pt>
                <c:pt idx="50">
                  <c:v>9.9826676528341096E-2</c:v>
                </c:pt>
                <c:pt idx="51">
                  <c:v>0.13229571419813499</c:v>
                </c:pt>
                <c:pt idx="52">
                  <c:v>9.0665704153089596E-2</c:v>
                </c:pt>
                <c:pt idx="53">
                  <c:v>-1.36254462583117E-2</c:v>
                </c:pt>
                <c:pt idx="54">
                  <c:v>8.0722334575103999E-2</c:v>
                </c:pt>
                <c:pt idx="55">
                  <c:v>0.162306068916965</c:v>
                </c:pt>
                <c:pt idx="56">
                  <c:v>2.31979518017882E-2</c:v>
                </c:pt>
                <c:pt idx="57">
                  <c:v>5.83755994758723E-2</c:v>
                </c:pt>
                <c:pt idx="58">
                  <c:v>-3.3446857194417999E-2</c:v>
                </c:pt>
                <c:pt idx="59">
                  <c:v>5.5412825310781899E-2</c:v>
                </c:pt>
                <c:pt idx="60">
                  <c:v>4.77281730472933E-2</c:v>
                </c:pt>
                <c:pt idx="61">
                  <c:v>-3.3713867462386402E-2</c:v>
                </c:pt>
                <c:pt idx="62">
                  <c:v>4.04769412607821E-2</c:v>
                </c:pt>
                <c:pt idx="63">
                  <c:v>6.9965548213309706E-2</c:v>
                </c:pt>
                <c:pt idx="64">
                  <c:v>5.0619837315521603E-2</c:v>
                </c:pt>
                <c:pt idx="65">
                  <c:v>0.32748365509202398</c:v>
                </c:pt>
                <c:pt idx="66">
                  <c:v>8.05157791300916E-2</c:v>
                </c:pt>
                <c:pt idx="67">
                  <c:v>7.5404931335665198E-2</c:v>
                </c:pt>
                <c:pt idx="68">
                  <c:v>-3.5142693505811E-2</c:v>
                </c:pt>
                <c:pt idx="69">
                  <c:v>-7.8251809707208894E-2</c:v>
                </c:pt>
                <c:pt idx="70">
                  <c:v>2.5777095137838602E-2</c:v>
                </c:pt>
                <c:pt idx="71">
                  <c:v>0.120517844731295</c:v>
                </c:pt>
                <c:pt idx="72">
                  <c:v>0.170112380137941</c:v>
                </c:pt>
                <c:pt idx="73">
                  <c:v>5.6226990808767502E-2</c:v>
                </c:pt>
                <c:pt idx="74">
                  <c:v>-6.9772490493234696E-2</c:v>
                </c:pt>
                <c:pt idx="75">
                  <c:v>0.19221243735677199</c:v>
                </c:pt>
                <c:pt idx="76">
                  <c:v>0.122266476113661</c:v>
                </c:pt>
                <c:pt idx="77">
                  <c:v>-3.1001987216433501E-2</c:v>
                </c:pt>
                <c:pt idx="78">
                  <c:v>0.31899535124088702</c:v>
                </c:pt>
                <c:pt idx="79">
                  <c:v>0.129928887532787</c:v>
                </c:pt>
                <c:pt idx="80">
                  <c:v>6.6412309946673395E-2</c:v>
                </c:pt>
                <c:pt idx="81">
                  <c:v>4.0293983416595902E-2</c:v>
                </c:pt>
                <c:pt idx="82">
                  <c:v>3.2529196884888097E-2</c:v>
                </c:pt>
                <c:pt idx="83">
                  <c:v>3.3900474907964703E-2</c:v>
                </c:pt>
                <c:pt idx="84">
                  <c:v>0.17281732182461801</c:v>
                </c:pt>
                <c:pt idx="85">
                  <c:v>-2.7927502384981501E-3</c:v>
                </c:pt>
                <c:pt idx="86">
                  <c:v>2.60576415047481E-2</c:v>
                </c:pt>
                <c:pt idx="87">
                  <c:v>0.24775502657950799</c:v>
                </c:pt>
                <c:pt idx="88">
                  <c:v>9.3656034818581896E-2</c:v>
                </c:pt>
                <c:pt idx="89">
                  <c:v>6.8848041287317405E-2</c:v>
                </c:pt>
                <c:pt idx="90">
                  <c:v>7.68578568426115E-4</c:v>
                </c:pt>
                <c:pt idx="91">
                  <c:v>0.24439619508567401</c:v>
                </c:pt>
                <c:pt idx="92">
                  <c:v>-1.5024174751414401E-2</c:v>
                </c:pt>
                <c:pt idx="93">
                  <c:v>8.1034593761497298E-2</c:v>
                </c:pt>
                <c:pt idx="94">
                  <c:v>0.119647302791324</c:v>
                </c:pt>
                <c:pt idx="95">
                  <c:v>7.0942016011034698E-2</c:v>
                </c:pt>
                <c:pt idx="96">
                  <c:v>9.4387710315798401E-2</c:v>
                </c:pt>
                <c:pt idx="97">
                  <c:v>0.177166808825378</c:v>
                </c:pt>
                <c:pt idx="98">
                  <c:v>-3.4445287322402299E-3</c:v>
                </c:pt>
                <c:pt idx="99">
                  <c:v>8.9430729633274503E-2</c:v>
                </c:pt>
                <c:pt idx="100">
                  <c:v>0.15947017171182201</c:v>
                </c:pt>
                <c:pt idx="101">
                  <c:v>0.27417190718323198</c:v>
                </c:pt>
                <c:pt idx="102">
                  <c:v>-4.2640285752237701E-3</c:v>
                </c:pt>
                <c:pt idx="103">
                  <c:v>4.2815075784736298E-2</c:v>
                </c:pt>
                <c:pt idx="104">
                  <c:v>-0.105013922139015</c:v>
                </c:pt>
                <c:pt idx="105">
                  <c:v>0.12619819062996501</c:v>
                </c:pt>
                <c:pt idx="106">
                  <c:v>1.7874466458402599E-2</c:v>
                </c:pt>
                <c:pt idx="107">
                  <c:v>8.7954447843367894E-2</c:v>
                </c:pt>
                <c:pt idx="108">
                  <c:v>7.0262956801685497E-2</c:v>
                </c:pt>
                <c:pt idx="109">
                  <c:v>0.12510918745814101</c:v>
                </c:pt>
                <c:pt idx="110">
                  <c:v>8.60007117915845E-2</c:v>
                </c:pt>
                <c:pt idx="111">
                  <c:v>-7.5440169985764E-2</c:v>
                </c:pt>
                <c:pt idx="112">
                  <c:v>8.2404615580388106E-3</c:v>
                </c:pt>
                <c:pt idx="113">
                  <c:v>-7.4228539504777799E-2</c:v>
                </c:pt>
                <c:pt idx="114">
                  <c:v>-0.139367200251969</c:v>
                </c:pt>
                <c:pt idx="115">
                  <c:v>0.18257698336082001</c:v>
                </c:pt>
                <c:pt idx="116">
                  <c:v>0.112473493044822</c:v>
                </c:pt>
                <c:pt idx="117">
                  <c:v>4.54824933553808E-2</c:v>
                </c:pt>
                <c:pt idx="118">
                  <c:v>0.12221311003622599</c:v>
                </c:pt>
                <c:pt idx="119">
                  <c:v>0.249257600892755</c:v>
                </c:pt>
                <c:pt idx="120">
                  <c:v>0.18976593214090001</c:v>
                </c:pt>
                <c:pt idx="121">
                  <c:v>1.9080717122275302E-2</c:v>
                </c:pt>
                <c:pt idx="122">
                  <c:v>-0.17437022531045199</c:v>
                </c:pt>
                <c:pt idx="123">
                  <c:v>9.4172690354258695E-3</c:v>
                </c:pt>
                <c:pt idx="124">
                  <c:v>0.24264596022436</c:v>
                </c:pt>
                <c:pt idx="125">
                  <c:v>1.9951622525345901E-2</c:v>
                </c:pt>
                <c:pt idx="126">
                  <c:v>0.18812499683979</c:v>
                </c:pt>
                <c:pt idx="127">
                  <c:v>5.8152361189202299E-2</c:v>
                </c:pt>
                <c:pt idx="128">
                  <c:v>-3.9690102573145501E-2</c:v>
                </c:pt>
                <c:pt idx="129">
                  <c:v>-0.19827879622266201</c:v>
                </c:pt>
                <c:pt idx="130">
                  <c:v>-4.4333138045145097E-2</c:v>
                </c:pt>
                <c:pt idx="131">
                  <c:v>-2.6063235471365499E-2</c:v>
                </c:pt>
                <c:pt idx="132">
                  <c:v>-5.5168862758738703E-2</c:v>
                </c:pt>
                <c:pt idx="133">
                  <c:v>0.18989527066790801</c:v>
                </c:pt>
                <c:pt idx="134">
                  <c:v>-6.3373882516144106E-2</c:v>
                </c:pt>
                <c:pt idx="135">
                  <c:v>-2.2792376494503899E-2</c:v>
                </c:pt>
                <c:pt idx="136">
                  <c:v>0.16435512497197</c:v>
                </c:pt>
                <c:pt idx="137">
                  <c:v>1.7169854087329899E-2</c:v>
                </c:pt>
                <c:pt idx="138">
                  <c:v>2.1496959738272401E-2</c:v>
                </c:pt>
                <c:pt idx="139">
                  <c:v>0.119978477981717</c:v>
                </c:pt>
                <c:pt idx="140">
                  <c:v>0.30720338889027798</c:v>
                </c:pt>
                <c:pt idx="141">
                  <c:v>-7.1679202370908204E-2</c:v>
                </c:pt>
                <c:pt idx="142">
                  <c:v>3.9305399232391599E-3</c:v>
                </c:pt>
                <c:pt idx="143">
                  <c:v>0.28742455936991101</c:v>
                </c:pt>
                <c:pt idx="144">
                  <c:v>-9.1254081113979299E-2</c:v>
                </c:pt>
                <c:pt idx="145">
                  <c:v>0.20248338570858301</c:v>
                </c:pt>
                <c:pt idx="146">
                  <c:v>9.2724935556116796E-3</c:v>
                </c:pt>
                <c:pt idx="147">
                  <c:v>-0.156327319380174</c:v>
                </c:pt>
                <c:pt idx="148">
                  <c:v>-0.16179200444289499</c:v>
                </c:pt>
                <c:pt idx="149">
                  <c:v>4.0430746439218998E-2</c:v>
                </c:pt>
                <c:pt idx="150">
                  <c:v>-0.37369509776043902</c:v>
                </c:pt>
                <c:pt idx="151">
                  <c:v>9.27165490844894E-3</c:v>
                </c:pt>
                <c:pt idx="152">
                  <c:v>-0.137169292820187</c:v>
                </c:pt>
                <c:pt idx="153">
                  <c:v>6.2790227900416995E-2</c:v>
                </c:pt>
                <c:pt idx="154">
                  <c:v>-6.3489716310877506E-2</c:v>
                </c:pt>
                <c:pt idx="155">
                  <c:v>-3.4638194303794501E-2</c:v>
                </c:pt>
                <c:pt idx="156">
                  <c:v>-0.25556945366842898</c:v>
                </c:pt>
                <c:pt idx="157">
                  <c:v>-0.16130262412745799</c:v>
                </c:pt>
                <c:pt idx="158">
                  <c:v>0.250440844888003</c:v>
                </c:pt>
                <c:pt idx="159">
                  <c:v>-7.5174721427541003E-2</c:v>
                </c:pt>
                <c:pt idx="160">
                  <c:v>0.131808418754121</c:v>
                </c:pt>
                <c:pt idx="161">
                  <c:v>1.6064175898579398E-2</c:v>
                </c:pt>
                <c:pt idx="162">
                  <c:v>-4.9471615646223599E-2</c:v>
                </c:pt>
                <c:pt idx="163">
                  <c:v>-2.92227369249346E-2</c:v>
                </c:pt>
                <c:pt idx="164">
                  <c:v>1.20355739807506E-2</c:v>
                </c:pt>
                <c:pt idx="165">
                  <c:v>3.17673079943456E-2</c:v>
                </c:pt>
                <c:pt idx="166">
                  <c:v>0.34267443469728298</c:v>
                </c:pt>
                <c:pt idx="167">
                  <c:v>2.1199307048496301E-2</c:v>
                </c:pt>
                <c:pt idx="168">
                  <c:v>-5.1683045978131503E-2</c:v>
                </c:pt>
                <c:pt idx="169">
                  <c:v>-2.83337193493798E-2</c:v>
                </c:pt>
                <c:pt idx="170">
                  <c:v>-0.13248129056971</c:v>
                </c:pt>
                <c:pt idx="171">
                  <c:v>0.108671908417746</c:v>
                </c:pt>
                <c:pt idx="172">
                  <c:v>8.0134953562847999E-2</c:v>
                </c:pt>
                <c:pt idx="173">
                  <c:v>4.60056914616973E-2</c:v>
                </c:pt>
                <c:pt idx="174">
                  <c:v>0.12820797222796301</c:v>
                </c:pt>
                <c:pt idx="175">
                  <c:v>-8.1927102476807401E-2</c:v>
                </c:pt>
                <c:pt idx="176">
                  <c:v>-9.7368094252820697E-2</c:v>
                </c:pt>
                <c:pt idx="177">
                  <c:v>-0.53824994154764205</c:v>
                </c:pt>
                <c:pt idx="178">
                  <c:v>-0.171984935476684</c:v>
                </c:pt>
                <c:pt idx="179">
                  <c:v>-9.5640837326637501E-2</c:v>
                </c:pt>
                <c:pt idx="180">
                  <c:v>6.8224465291171502E-2</c:v>
                </c:pt>
                <c:pt idx="181">
                  <c:v>0.15278538452061</c:v>
                </c:pt>
                <c:pt idx="182">
                  <c:v>-0.36573336641373799</c:v>
                </c:pt>
                <c:pt idx="183">
                  <c:v>7.9568082930186801E-2</c:v>
                </c:pt>
                <c:pt idx="184">
                  <c:v>3.3118297071780697E-2</c:v>
                </c:pt>
                <c:pt idx="185">
                  <c:v>-0.202546516481307</c:v>
                </c:pt>
                <c:pt idx="186">
                  <c:v>-0.18019345473071499</c:v>
                </c:pt>
                <c:pt idx="187">
                  <c:v>0.175148730126405</c:v>
                </c:pt>
                <c:pt idx="188">
                  <c:v>7.5084404948782699E-2</c:v>
                </c:pt>
                <c:pt idx="189">
                  <c:v>-0.13096947493039901</c:v>
                </c:pt>
                <c:pt idx="190">
                  <c:v>8.9044604639834699E-2</c:v>
                </c:pt>
                <c:pt idx="191">
                  <c:v>8.8158799203709406E-2</c:v>
                </c:pt>
                <c:pt idx="192">
                  <c:v>-3.2627326528176501E-2</c:v>
                </c:pt>
                <c:pt idx="193">
                  <c:v>-0.132362499929324</c:v>
                </c:pt>
                <c:pt idx="194">
                  <c:v>8.1205702835930593E-2</c:v>
                </c:pt>
                <c:pt idx="195">
                  <c:v>8.0921768219491097E-2</c:v>
                </c:pt>
                <c:pt idx="196">
                  <c:v>-0.131141523935903</c:v>
                </c:pt>
                <c:pt idx="197">
                  <c:v>-0.29850714098803</c:v>
                </c:pt>
                <c:pt idx="198">
                  <c:v>-0.18166608866749601</c:v>
                </c:pt>
                <c:pt idx="199">
                  <c:v>2.3519630133571699E-2</c:v>
                </c:pt>
                <c:pt idx="200">
                  <c:v>-1.01306370100818E-2</c:v>
                </c:pt>
                <c:pt idx="201">
                  <c:v>-0.18462754218079699</c:v>
                </c:pt>
                <c:pt idx="202">
                  <c:v>6.3291970601431394E-2</c:v>
                </c:pt>
                <c:pt idx="203">
                  <c:v>-6.8586121943680106E-2</c:v>
                </c:pt>
                <c:pt idx="204">
                  <c:v>-5.8138123350109497E-2</c:v>
                </c:pt>
                <c:pt idx="205">
                  <c:v>-0.152940135230163</c:v>
                </c:pt>
                <c:pt idx="206">
                  <c:v>-4.28659235446587E-2</c:v>
                </c:pt>
                <c:pt idx="207">
                  <c:v>-0.36501767140310898</c:v>
                </c:pt>
                <c:pt idx="208">
                  <c:v>7.7199636839549602E-3</c:v>
                </c:pt>
                <c:pt idx="209">
                  <c:v>0.203766644398365</c:v>
                </c:pt>
                <c:pt idx="210">
                  <c:v>-0.17537630545723201</c:v>
                </c:pt>
                <c:pt idx="211">
                  <c:v>0.27646619915575299</c:v>
                </c:pt>
                <c:pt idx="212">
                  <c:v>0.18942952762016399</c:v>
                </c:pt>
                <c:pt idx="213">
                  <c:v>-3.5598347733540703E-2</c:v>
                </c:pt>
                <c:pt idx="214">
                  <c:v>-9.9592109980036203E-2</c:v>
                </c:pt>
                <c:pt idx="215">
                  <c:v>-0.14139141247217701</c:v>
                </c:pt>
                <c:pt idx="216">
                  <c:v>6.4696461849519799E-2</c:v>
                </c:pt>
                <c:pt idx="217">
                  <c:v>-2.7671725483394201E-2</c:v>
                </c:pt>
                <c:pt idx="218">
                  <c:v>-0.13134640641250001</c:v>
                </c:pt>
                <c:pt idx="219">
                  <c:v>-2.7210211583251199E-2</c:v>
                </c:pt>
                <c:pt idx="220">
                  <c:v>-0.368447374047493</c:v>
                </c:pt>
                <c:pt idx="221">
                  <c:v>-7.3451531548751397E-3</c:v>
                </c:pt>
                <c:pt idx="222">
                  <c:v>-5.3640731897032903E-2</c:v>
                </c:pt>
                <c:pt idx="223">
                  <c:v>-0.22460191004171401</c:v>
                </c:pt>
                <c:pt idx="224">
                  <c:v>5.2099317731935796E-3</c:v>
                </c:pt>
                <c:pt idx="225">
                  <c:v>0.25523383620278001</c:v>
                </c:pt>
                <c:pt idx="226">
                  <c:v>-6.9952606504990605E-2</c:v>
                </c:pt>
                <c:pt idx="227">
                  <c:v>0.145217271894683</c:v>
                </c:pt>
                <c:pt idx="228">
                  <c:v>0.22873771599227599</c:v>
                </c:pt>
                <c:pt idx="229">
                  <c:v>1.43621845147071E-2</c:v>
                </c:pt>
                <c:pt idx="230">
                  <c:v>-4.9723616505752601E-3</c:v>
                </c:pt>
                <c:pt idx="231">
                  <c:v>7.2248159576842302E-2</c:v>
                </c:pt>
                <c:pt idx="232">
                  <c:v>0.136439571348317</c:v>
                </c:pt>
                <c:pt idx="233">
                  <c:v>-0.24742958268043699</c:v>
                </c:pt>
                <c:pt idx="234">
                  <c:v>-6.2237557329039198E-2</c:v>
                </c:pt>
                <c:pt idx="235">
                  <c:v>-4.0146394775893997E-2</c:v>
                </c:pt>
                <c:pt idx="236">
                  <c:v>2.27041508259106E-2</c:v>
                </c:pt>
                <c:pt idx="237">
                  <c:v>1.3182809722218801E-2</c:v>
                </c:pt>
                <c:pt idx="238">
                  <c:v>-0.100597169887673</c:v>
                </c:pt>
                <c:pt idx="239">
                  <c:v>0.119740195900849</c:v>
                </c:pt>
                <c:pt idx="240">
                  <c:v>-0.12532821879585601</c:v>
                </c:pt>
                <c:pt idx="241">
                  <c:v>2.4445497388505901E-2</c:v>
                </c:pt>
                <c:pt idx="242">
                  <c:v>0.35053294359488602</c:v>
                </c:pt>
                <c:pt idx="243">
                  <c:v>0.15725659661424399</c:v>
                </c:pt>
                <c:pt idx="244">
                  <c:v>-0.16529197415977401</c:v>
                </c:pt>
                <c:pt idx="245">
                  <c:v>-5.4960700316379903E-2</c:v>
                </c:pt>
                <c:pt idx="246">
                  <c:v>3.6887114879045897E-2</c:v>
                </c:pt>
                <c:pt idx="247">
                  <c:v>-0.28179893167588699</c:v>
                </c:pt>
                <c:pt idx="248">
                  <c:v>-4.9412739594346299E-2</c:v>
                </c:pt>
                <c:pt idx="249">
                  <c:v>0.13134774657881099</c:v>
                </c:pt>
                <c:pt idx="250">
                  <c:v>-5.4069358415424297E-2</c:v>
                </c:pt>
                <c:pt idx="251">
                  <c:v>4.6004741840227598E-2</c:v>
                </c:pt>
                <c:pt idx="252">
                  <c:v>0.24867705277834401</c:v>
                </c:pt>
                <c:pt idx="253">
                  <c:v>7.2079762868884997E-2</c:v>
                </c:pt>
                <c:pt idx="254">
                  <c:v>-0.25939910853282799</c:v>
                </c:pt>
                <c:pt idx="255">
                  <c:v>-0.22450379975547899</c:v>
                </c:pt>
                <c:pt idx="256">
                  <c:v>-9.0600141297363698E-2</c:v>
                </c:pt>
                <c:pt idx="257">
                  <c:v>-0.488165841372595</c:v>
                </c:pt>
                <c:pt idx="258">
                  <c:v>1.7211916498416101E-2</c:v>
                </c:pt>
                <c:pt idx="259">
                  <c:v>-0.15848534095373901</c:v>
                </c:pt>
                <c:pt idx="260">
                  <c:v>-0.172413367044565</c:v>
                </c:pt>
                <c:pt idx="261">
                  <c:v>0.15364970766916</c:v>
                </c:pt>
                <c:pt idx="262">
                  <c:v>-0.40791468099683997</c:v>
                </c:pt>
                <c:pt idx="263">
                  <c:v>-0.87065568641992996</c:v>
                </c:pt>
                <c:pt idx="264">
                  <c:v>2.736757447559E-2</c:v>
                </c:pt>
                <c:pt idx="265">
                  <c:v>-0.19569933919369401</c:v>
                </c:pt>
                <c:pt idx="266">
                  <c:v>-0.44266576822657</c:v>
                </c:pt>
                <c:pt idx="267">
                  <c:v>-0.136359120576175</c:v>
                </c:pt>
                <c:pt idx="268">
                  <c:v>-0.37487133841630998</c:v>
                </c:pt>
                <c:pt idx="269">
                  <c:v>-0.236893154292171</c:v>
                </c:pt>
                <c:pt idx="270">
                  <c:v>-0.120103308815854</c:v>
                </c:pt>
                <c:pt idx="271">
                  <c:v>-0.35142964112000002</c:v>
                </c:pt>
                <c:pt idx="272">
                  <c:v>-4.8000980261942404E-3</c:v>
                </c:pt>
                <c:pt idx="273">
                  <c:v>-0.536753842424746</c:v>
                </c:pt>
                <c:pt idx="274">
                  <c:v>0.245395189410026</c:v>
                </c:pt>
                <c:pt idx="275">
                  <c:v>-0.36986243268846197</c:v>
                </c:pt>
                <c:pt idx="276">
                  <c:v>1.59478861497203E-2</c:v>
                </c:pt>
                <c:pt idx="277">
                  <c:v>-0.117896582435667</c:v>
                </c:pt>
                <c:pt idx="278">
                  <c:v>4.9853325474543797E-2</c:v>
                </c:pt>
                <c:pt idx="279">
                  <c:v>0.132333366047478</c:v>
                </c:pt>
                <c:pt idx="280">
                  <c:v>-0.13037798404496501</c:v>
                </c:pt>
                <c:pt idx="281">
                  <c:v>-0.25630909732062701</c:v>
                </c:pt>
                <c:pt idx="282">
                  <c:v>-0.23489418139016999</c:v>
                </c:pt>
                <c:pt idx="283">
                  <c:v>-0.58816667991749005</c:v>
                </c:pt>
                <c:pt idx="284">
                  <c:v>-0.19444452708712701</c:v>
                </c:pt>
                <c:pt idx="285">
                  <c:v>-7.7698721751305794E-2</c:v>
                </c:pt>
                <c:pt idx="286">
                  <c:v>-7.3091067392096901E-3</c:v>
                </c:pt>
                <c:pt idx="287">
                  <c:v>-0.63248528746268395</c:v>
                </c:pt>
                <c:pt idx="288">
                  <c:v>8.0654888277354606E-2</c:v>
                </c:pt>
                <c:pt idx="289">
                  <c:v>-0.113878388404817</c:v>
                </c:pt>
                <c:pt idx="290">
                  <c:v>3.1121275290894201E-2</c:v>
                </c:pt>
                <c:pt idx="291">
                  <c:v>-0.115613935598339</c:v>
                </c:pt>
                <c:pt idx="292">
                  <c:v>-0.25144949617513801</c:v>
                </c:pt>
                <c:pt idx="293">
                  <c:v>-0.35112163179017097</c:v>
                </c:pt>
                <c:pt idx="294">
                  <c:v>-7.7510579590392495E-2</c:v>
                </c:pt>
                <c:pt idx="295">
                  <c:v>-1.40872483802308E-2</c:v>
                </c:pt>
                <c:pt idx="296">
                  <c:v>-0.28679785066455299</c:v>
                </c:pt>
                <c:pt idx="297">
                  <c:v>-0.19001061521892099</c:v>
                </c:pt>
                <c:pt idx="298">
                  <c:v>-0.22051103633717301</c:v>
                </c:pt>
                <c:pt idx="299">
                  <c:v>0.118849177439595</c:v>
                </c:pt>
                <c:pt idx="300">
                  <c:v>-0.28561100094520903</c:v>
                </c:pt>
                <c:pt idx="301">
                  <c:v>-0.40081990953360203</c:v>
                </c:pt>
                <c:pt idx="302">
                  <c:v>-0.123356446948066</c:v>
                </c:pt>
                <c:pt idx="303">
                  <c:v>-0.31440206132217302</c:v>
                </c:pt>
                <c:pt idx="304">
                  <c:v>-2.143775043776E-2</c:v>
                </c:pt>
                <c:pt idx="305">
                  <c:v>-0.11406679240479101</c:v>
                </c:pt>
                <c:pt idx="306">
                  <c:v>-0.20836879515047099</c:v>
                </c:pt>
                <c:pt idx="307">
                  <c:v>-3.8294923113368802E-2</c:v>
                </c:pt>
                <c:pt idx="308">
                  <c:v>-0.177421290367829</c:v>
                </c:pt>
                <c:pt idx="309">
                  <c:v>-7.7650349604746705E-2</c:v>
                </c:pt>
                <c:pt idx="310">
                  <c:v>0.104250840507286</c:v>
                </c:pt>
                <c:pt idx="311">
                  <c:v>-0.172645085025522</c:v>
                </c:pt>
                <c:pt idx="312">
                  <c:v>-0.115287627608452</c:v>
                </c:pt>
                <c:pt idx="313">
                  <c:v>-0.14530061550287399</c:v>
                </c:pt>
                <c:pt idx="314">
                  <c:v>-0.15872272164262899</c:v>
                </c:pt>
                <c:pt idx="315">
                  <c:v>-0.43104833237413698</c:v>
                </c:pt>
                <c:pt idx="316">
                  <c:v>7.9999938794968903E-2</c:v>
                </c:pt>
                <c:pt idx="317">
                  <c:v>-0.19787282058904199</c:v>
                </c:pt>
                <c:pt idx="318">
                  <c:v>-0.167587350119971</c:v>
                </c:pt>
                <c:pt idx="319">
                  <c:v>-0.25881336168037999</c:v>
                </c:pt>
                <c:pt idx="320">
                  <c:v>-0.10286159451817201</c:v>
                </c:pt>
                <c:pt idx="321">
                  <c:v>1.41349294363397E-2</c:v>
                </c:pt>
                <c:pt idx="322">
                  <c:v>-0.208780408097827</c:v>
                </c:pt>
                <c:pt idx="323">
                  <c:v>-0.15635556883787299</c:v>
                </c:pt>
                <c:pt idx="324">
                  <c:v>-4.3171849283365801E-2</c:v>
                </c:pt>
                <c:pt idx="325">
                  <c:v>-0.14817473638037701</c:v>
                </c:pt>
                <c:pt idx="326">
                  <c:v>-0.13934163111066</c:v>
                </c:pt>
                <c:pt idx="327">
                  <c:v>-5.2620773171378303E-2</c:v>
                </c:pt>
                <c:pt idx="328">
                  <c:v>-0.21355400918176201</c:v>
                </c:pt>
                <c:pt idx="329">
                  <c:v>-0.23316321255017899</c:v>
                </c:pt>
                <c:pt idx="330">
                  <c:v>-0.100247416371541</c:v>
                </c:pt>
                <c:pt idx="331">
                  <c:v>-0.45672235161584002</c:v>
                </c:pt>
                <c:pt idx="332">
                  <c:v>-0.16398559808417601</c:v>
                </c:pt>
                <c:pt idx="333">
                  <c:v>1.7417649284761701E-2</c:v>
                </c:pt>
                <c:pt idx="334">
                  <c:v>-1.4121982367005501E-2</c:v>
                </c:pt>
                <c:pt idx="335">
                  <c:v>-0.25489761838177899</c:v>
                </c:pt>
                <c:pt idx="336">
                  <c:v>-0.403316564177024</c:v>
                </c:pt>
                <c:pt idx="337">
                  <c:v>-0.25595842855873502</c:v>
                </c:pt>
                <c:pt idx="338">
                  <c:v>-0.55625509827696695</c:v>
                </c:pt>
                <c:pt idx="339">
                  <c:v>-0.100908553858038</c:v>
                </c:pt>
                <c:pt idx="340">
                  <c:v>-0.141136730571815</c:v>
                </c:pt>
                <c:pt idx="341">
                  <c:v>-0.35984747712649201</c:v>
                </c:pt>
                <c:pt idx="342">
                  <c:v>-0.27328216453879001</c:v>
                </c:pt>
                <c:pt idx="343">
                  <c:v>-0.36035503451841899</c:v>
                </c:pt>
                <c:pt idx="344">
                  <c:v>-0.49657392376802101</c:v>
                </c:pt>
                <c:pt idx="345">
                  <c:v>-0.41724923678845699</c:v>
                </c:pt>
                <c:pt idx="346">
                  <c:v>5.7268582018723202E-2</c:v>
                </c:pt>
                <c:pt idx="347">
                  <c:v>-0.35269895020230702</c:v>
                </c:pt>
                <c:pt idx="348">
                  <c:v>-0.24355684697295199</c:v>
                </c:pt>
                <c:pt idx="349">
                  <c:v>-0.30642602543945002</c:v>
                </c:pt>
                <c:pt idx="350">
                  <c:v>-2.3871308245421701E-2</c:v>
                </c:pt>
                <c:pt idx="351">
                  <c:v>-4.2492568883365299E-2</c:v>
                </c:pt>
                <c:pt idx="352">
                  <c:v>-0.34036729791687798</c:v>
                </c:pt>
                <c:pt idx="353">
                  <c:v>0.29024789303808901</c:v>
                </c:pt>
                <c:pt idx="354">
                  <c:v>-0.42091719770536401</c:v>
                </c:pt>
                <c:pt idx="355">
                  <c:v>-0.32822311599684001</c:v>
                </c:pt>
                <c:pt idx="356">
                  <c:v>5.8709522674001799E-2</c:v>
                </c:pt>
                <c:pt idx="357">
                  <c:v>-0.17087686141272901</c:v>
                </c:pt>
                <c:pt idx="358">
                  <c:v>-1.71825668660298E-2</c:v>
                </c:pt>
                <c:pt idx="359">
                  <c:v>-0.217398250103566</c:v>
                </c:pt>
                <c:pt idx="360">
                  <c:v>-9.8534417179866801E-2</c:v>
                </c:pt>
                <c:pt idx="361">
                  <c:v>-0.13901047608185199</c:v>
                </c:pt>
                <c:pt idx="362">
                  <c:v>-0.32249180218381701</c:v>
                </c:pt>
                <c:pt idx="363">
                  <c:v>-0.55871553191436096</c:v>
                </c:pt>
                <c:pt idx="364">
                  <c:v>0.192417594203974</c:v>
                </c:pt>
                <c:pt idx="365">
                  <c:v>-0.42662351653427799</c:v>
                </c:pt>
                <c:pt idx="366">
                  <c:v>-0.221648917627565</c:v>
                </c:pt>
                <c:pt idx="367">
                  <c:v>-0.27171303375656802</c:v>
                </c:pt>
                <c:pt idx="368">
                  <c:v>-0.40888256029525699</c:v>
                </c:pt>
                <c:pt idx="369">
                  <c:v>-7.3923181096560597E-2</c:v>
                </c:pt>
                <c:pt idx="370">
                  <c:v>-0.41594003969198101</c:v>
                </c:pt>
                <c:pt idx="371">
                  <c:v>8.1411687462342897E-2</c:v>
                </c:pt>
                <c:pt idx="372">
                  <c:v>-0.19204365130891601</c:v>
                </c:pt>
                <c:pt idx="373">
                  <c:v>-0.19792724166553699</c:v>
                </c:pt>
                <c:pt idx="374">
                  <c:v>5.89331792610596E-2</c:v>
                </c:pt>
                <c:pt idx="375">
                  <c:v>-4.2361009273897299E-2</c:v>
                </c:pt>
                <c:pt idx="376">
                  <c:v>-3.04893113484298E-2</c:v>
                </c:pt>
                <c:pt idx="377">
                  <c:v>8.3559720315756106E-2</c:v>
                </c:pt>
                <c:pt idx="378">
                  <c:v>-0.17832082824259499</c:v>
                </c:pt>
                <c:pt idx="379">
                  <c:v>-0.103003908153664</c:v>
                </c:pt>
                <c:pt idx="380">
                  <c:v>0.118454069735194</c:v>
                </c:pt>
                <c:pt idx="381">
                  <c:v>-0.237685822516775</c:v>
                </c:pt>
                <c:pt idx="382">
                  <c:v>-0.50029662496687799</c:v>
                </c:pt>
                <c:pt idx="383">
                  <c:v>-0.29250787189026201</c:v>
                </c:pt>
                <c:pt idx="384">
                  <c:v>-0.103292365734694</c:v>
                </c:pt>
                <c:pt idx="385">
                  <c:v>-0.412567170708589</c:v>
                </c:pt>
                <c:pt idx="386">
                  <c:v>-0.38855148964917102</c:v>
                </c:pt>
                <c:pt idx="387">
                  <c:v>-0.286832127908483</c:v>
                </c:pt>
                <c:pt idx="388">
                  <c:v>-0.30987751732312102</c:v>
                </c:pt>
                <c:pt idx="389">
                  <c:v>-0.57503263070325905</c:v>
                </c:pt>
                <c:pt idx="390">
                  <c:v>-0.30609118128235102</c:v>
                </c:pt>
                <c:pt idx="391">
                  <c:v>-5.5785852355686602E-2</c:v>
                </c:pt>
                <c:pt idx="392">
                  <c:v>-0.52642218406020902</c:v>
                </c:pt>
                <c:pt idx="393">
                  <c:v>-0.133991595868582</c:v>
                </c:pt>
                <c:pt idx="394">
                  <c:v>-0.36276354705874098</c:v>
                </c:pt>
                <c:pt idx="395">
                  <c:v>-9.3317187641225197E-3</c:v>
                </c:pt>
                <c:pt idx="396">
                  <c:v>-0.18943953013380899</c:v>
                </c:pt>
                <c:pt idx="397">
                  <c:v>-0.161112836808429</c:v>
                </c:pt>
                <c:pt idx="398">
                  <c:v>-0.17399036662699499</c:v>
                </c:pt>
                <c:pt idx="399">
                  <c:v>-0.55887009950316502</c:v>
                </c:pt>
                <c:pt idx="400">
                  <c:v>-0.26351345204384802</c:v>
                </c:pt>
                <c:pt idx="401">
                  <c:v>-0.50056560555598495</c:v>
                </c:pt>
                <c:pt idx="402">
                  <c:v>-0.232929773899614</c:v>
                </c:pt>
                <c:pt idx="403">
                  <c:v>9.1694825519151604E-2</c:v>
                </c:pt>
                <c:pt idx="404">
                  <c:v>-0.29828382332053199</c:v>
                </c:pt>
                <c:pt idx="405">
                  <c:v>-0.53348036535850896</c:v>
                </c:pt>
                <c:pt idx="406">
                  <c:v>-0.38610030427296599</c:v>
                </c:pt>
                <c:pt idx="407">
                  <c:v>-0.30747564729454202</c:v>
                </c:pt>
                <c:pt idx="408">
                  <c:v>-0.15709000984795601</c:v>
                </c:pt>
                <c:pt idx="409">
                  <c:v>-9.0469775119705595E-2</c:v>
                </c:pt>
                <c:pt idx="410">
                  <c:v>0.37508481245273401</c:v>
                </c:pt>
                <c:pt idx="411">
                  <c:v>-0.33822486227063397</c:v>
                </c:pt>
                <c:pt idx="412">
                  <c:v>-0.22713350569778901</c:v>
                </c:pt>
                <c:pt idx="413">
                  <c:v>-0.56698727912777902</c:v>
                </c:pt>
                <c:pt idx="414">
                  <c:v>-0.20208456807616099</c:v>
                </c:pt>
                <c:pt idx="415">
                  <c:v>-0.41230318511976299</c:v>
                </c:pt>
                <c:pt idx="416">
                  <c:v>-0.36249187143573902</c:v>
                </c:pt>
                <c:pt idx="417">
                  <c:v>-0.49113432887475</c:v>
                </c:pt>
                <c:pt idx="418">
                  <c:v>-0.225431985142068</c:v>
                </c:pt>
                <c:pt idx="419">
                  <c:v>-0.30236493093222899</c:v>
                </c:pt>
                <c:pt idx="420">
                  <c:v>-0.31430160101958499</c:v>
                </c:pt>
                <c:pt idx="421">
                  <c:v>-0.29961227434233301</c:v>
                </c:pt>
                <c:pt idx="422">
                  <c:v>-0.25255520375762303</c:v>
                </c:pt>
                <c:pt idx="423">
                  <c:v>-0.22379992463349799</c:v>
                </c:pt>
                <c:pt idx="424">
                  <c:v>-0.30817981704241798</c:v>
                </c:pt>
                <c:pt idx="425">
                  <c:v>-0.29428878739512798</c:v>
                </c:pt>
                <c:pt idx="426">
                  <c:v>-0.27420185593997698</c:v>
                </c:pt>
                <c:pt idx="427">
                  <c:v>-0.42092718979940702</c:v>
                </c:pt>
                <c:pt idx="428">
                  <c:v>-0.100972760149974</c:v>
                </c:pt>
                <c:pt idx="429">
                  <c:v>-0.84716035918285904</c:v>
                </c:pt>
                <c:pt idx="430">
                  <c:v>-0.234909641829842</c:v>
                </c:pt>
                <c:pt idx="431">
                  <c:v>-0.45397607428342901</c:v>
                </c:pt>
                <c:pt idx="432">
                  <c:v>-0.49003373752655799</c:v>
                </c:pt>
                <c:pt idx="433">
                  <c:v>-0.20220583919093901</c:v>
                </c:pt>
                <c:pt idx="434">
                  <c:v>-0.16269584047563901</c:v>
                </c:pt>
                <c:pt idx="435">
                  <c:v>-0.24328010081537499</c:v>
                </c:pt>
                <c:pt idx="436">
                  <c:v>-0.303469971101411</c:v>
                </c:pt>
                <c:pt idx="437">
                  <c:v>-0.231569183691575</c:v>
                </c:pt>
                <c:pt idx="438">
                  <c:v>-0.14822650734251899</c:v>
                </c:pt>
                <c:pt idx="439">
                  <c:v>-0.36696695611131003</c:v>
                </c:pt>
                <c:pt idx="440">
                  <c:v>-0.28651870319900802</c:v>
                </c:pt>
                <c:pt idx="441">
                  <c:v>-0.14796359999512501</c:v>
                </c:pt>
                <c:pt idx="442">
                  <c:v>-8.9819333610425697E-2</c:v>
                </c:pt>
                <c:pt idx="443">
                  <c:v>-0.13016875203361</c:v>
                </c:pt>
                <c:pt idx="444">
                  <c:v>-9.5209723154102296E-2</c:v>
                </c:pt>
                <c:pt idx="445">
                  <c:v>-0.57109329415419496</c:v>
                </c:pt>
                <c:pt idx="446">
                  <c:v>-0.21618258292384901</c:v>
                </c:pt>
                <c:pt idx="447">
                  <c:v>-0.72663908841132896</c:v>
                </c:pt>
                <c:pt idx="448">
                  <c:v>-0.29910304761192003</c:v>
                </c:pt>
                <c:pt idx="449">
                  <c:v>-0.25771813463284698</c:v>
                </c:pt>
                <c:pt idx="450">
                  <c:v>-6.1417046498232999E-2</c:v>
                </c:pt>
                <c:pt idx="451">
                  <c:v>-0.241326417500447</c:v>
                </c:pt>
                <c:pt idx="452">
                  <c:v>-0.20070858870306199</c:v>
                </c:pt>
                <c:pt idx="453">
                  <c:v>-0.27388266932801902</c:v>
                </c:pt>
                <c:pt idx="454">
                  <c:v>0.14271532317129901</c:v>
                </c:pt>
                <c:pt idx="455">
                  <c:v>-0.18439074315750101</c:v>
                </c:pt>
                <c:pt idx="456">
                  <c:v>-7.6051010616695794E-2</c:v>
                </c:pt>
                <c:pt idx="457">
                  <c:v>-0.199321237090685</c:v>
                </c:pt>
                <c:pt idx="458">
                  <c:v>-9.8533323631225606E-2</c:v>
                </c:pt>
                <c:pt idx="459">
                  <c:v>-0.255276020318146</c:v>
                </c:pt>
                <c:pt idx="460">
                  <c:v>-0.13810600707036499</c:v>
                </c:pt>
                <c:pt idx="461">
                  <c:v>-0.12900018103790001</c:v>
                </c:pt>
                <c:pt idx="462">
                  <c:v>-0.25806009139262798</c:v>
                </c:pt>
                <c:pt idx="463">
                  <c:v>-0.36619673588900398</c:v>
                </c:pt>
                <c:pt idx="464">
                  <c:v>-0.35518873530156803</c:v>
                </c:pt>
                <c:pt idx="465">
                  <c:v>-0.27685150629760302</c:v>
                </c:pt>
                <c:pt idx="466">
                  <c:v>-0.34232159463168399</c:v>
                </c:pt>
                <c:pt idx="467">
                  <c:v>-0.14947660600757801</c:v>
                </c:pt>
                <c:pt idx="468">
                  <c:v>-0.18622262397860501</c:v>
                </c:pt>
                <c:pt idx="469">
                  <c:v>-0.46543417242551399</c:v>
                </c:pt>
                <c:pt idx="470">
                  <c:v>-0.36648032983307999</c:v>
                </c:pt>
                <c:pt idx="471">
                  <c:v>-0.22842746984932699</c:v>
                </c:pt>
                <c:pt idx="472">
                  <c:v>-0.261925119365849</c:v>
                </c:pt>
                <c:pt idx="473">
                  <c:v>-0.149070756749202</c:v>
                </c:pt>
                <c:pt idx="474">
                  <c:v>-0.21280342798608301</c:v>
                </c:pt>
                <c:pt idx="475">
                  <c:v>-0.69154287355388</c:v>
                </c:pt>
                <c:pt idx="476">
                  <c:v>-0.386488007206999</c:v>
                </c:pt>
                <c:pt idx="477">
                  <c:v>-0.36350788725640898</c:v>
                </c:pt>
                <c:pt idx="478">
                  <c:v>1.1933739651250001E-2</c:v>
                </c:pt>
                <c:pt idx="479">
                  <c:v>-0.16472865047991</c:v>
                </c:pt>
                <c:pt idx="480">
                  <c:v>-0.25931290343709101</c:v>
                </c:pt>
                <c:pt idx="481">
                  <c:v>-0.23715271753251399</c:v>
                </c:pt>
                <c:pt idx="482">
                  <c:v>-0.224916764199487</c:v>
                </c:pt>
                <c:pt idx="483">
                  <c:v>-0.59026087870289901</c:v>
                </c:pt>
                <c:pt idx="484">
                  <c:v>-6.5036326668655206E-2</c:v>
                </c:pt>
                <c:pt idx="485">
                  <c:v>-5.7451935541511998E-2</c:v>
                </c:pt>
                <c:pt idx="486">
                  <c:v>-0.12674238863088799</c:v>
                </c:pt>
                <c:pt idx="487">
                  <c:v>-0.21862913796084599</c:v>
                </c:pt>
                <c:pt idx="488">
                  <c:v>-0.31587433464484699</c:v>
                </c:pt>
                <c:pt idx="489">
                  <c:v>-0.32200293735964503</c:v>
                </c:pt>
                <c:pt idx="490">
                  <c:v>-0.15481209710788099</c:v>
                </c:pt>
                <c:pt idx="491">
                  <c:v>-0.120168453669304</c:v>
                </c:pt>
                <c:pt idx="492">
                  <c:v>-0.369220018543855</c:v>
                </c:pt>
                <c:pt idx="493">
                  <c:v>-0.57846355965375096</c:v>
                </c:pt>
                <c:pt idx="494">
                  <c:v>-0.307676480257358</c:v>
                </c:pt>
                <c:pt idx="495">
                  <c:v>-0.41589662593126597</c:v>
                </c:pt>
                <c:pt idx="496">
                  <c:v>-0.35556171990435997</c:v>
                </c:pt>
                <c:pt idx="497">
                  <c:v>-0.38848620621553598</c:v>
                </c:pt>
                <c:pt idx="498">
                  <c:v>-0.13869263385177599</c:v>
                </c:pt>
                <c:pt idx="499">
                  <c:v>-0.132516694372353</c:v>
                </c:pt>
                <c:pt idx="500">
                  <c:v>-0.25329783372542802</c:v>
                </c:pt>
                <c:pt idx="501">
                  <c:v>-0.32944514298765099</c:v>
                </c:pt>
                <c:pt idx="502">
                  <c:v>-0.35101168897547003</c:v>
                </c:pt>
                <c:pt idx="503">
                  <c:v>-0.26770646993539698</c:v>
                </c:pt>
                <c:pt idx="504">
                  <c:v>-0.24999636086437599</c:v>
                </c:pt>
                <c:pt idx="505">
                  <c:v>-0.27760014070365502</c:v>
                </c:pt>
                <c:pt idx="506">
                  <c:v>-0.178966837651755</c:v>
                </c:pt>
                <c:pt idx="507">
                  <c:v>-2.0934178616992701E-2</c:v>
                </c:pt>
                <c:pt idx="508">
                  <c:v>-0.53301664205659705</c:v>
                </c:pt>
                <c:pt idx="509">
                  <c:v>-0.23930076841185899</c:v>
                </c:pt>
                <c:pt idx="510">
                  <c:v>-0.370467693250216</c:v>
                </c:pt>
                <c:pt idx="511">
                  <c:v>-0.47220689873133098</c:v>
                </c:pt>
                <c:pt idx="512">
                  <c:v>-0.37479508626076202</c:v>
                </c:pt>
                <c:pt idx="513">
                  <c:v>-0.49393968635582503</c:v>
                </c:pt>
                <c:pt idx="514">
                  <c:v>-0.40601171197031599</c:v>
                </c:pt>
                <c:pt idx="515">
                  <c:v>-0.44763497478248399</c:v>
                </c:pt>
                <c:pt idx="516">
                  <c:v>-0.65262667033947597</c:v>
                </c:pt>
                <c:pt idx="517">
                  <c:v>-0.50309500450040601</c:v>
                </c:pt>
                <c:pt idx="518">
                  <c:v>-0.68995846465496402</c:v>
                </c:pt>
                <c:pt idx="519">
                  <c:v>-0.58353235228503397</c:v>
                </c:pt>
                <c:pt idx="520">
                  <c:v>-0.61949969122439896</c:v>
                </c:pt>
                <c:pt idx="521">
                  <c:v>-0.64568266159270205</c:v>
                </c:pt>
                <c:pt idx="522">
                  <c:v>-0.36260943855387101</c:v>
                </c:pt>
                <c:pt idx="523">
                  <c:v>-0.29497294754895398</c:v>
                </c:pt>
                <c:pt idx="524">
                  <c:v>-0.104579319065945</c:v>
                </c:pt>
                <c:pt idx="525">
                  <c:v>-0.47724916101773301</c:v>
                </c:pt>
                <c:pt idx="526">
                  <c:v>-0.44502802319423002</c:v>
                </c:pt>
                <c:pt idx="527">
                  <c:v>-0.317090273004139</c:v>
                </c:pt>
                <c:pt idx="528">
                  <c:v>-0.382999381342776</c:v>
                </c:pt>
                <c:pt idx="529">
                  <c:v>-0.56357493853187202</c:v>
                </c:pt>
                <c:pt idx="530">
                  <c:v>-7.5483197612092601E-2</c:v>
                </c:pt>
                <c:pt idx="531">
                  <c:v>-0.36478718500436602</c:v>
                </c:pt>
                <c:pt idx="532">
                  <c:v>-9.7661777417755502E-2</c:v>
                </c:pt>
                <c:pt idx="533">
                  <c:v>-0.55869328550471997</c:v>
                </c:pt>
                <c:pt idx="534">
                  <c:v>-0.45670880158191302</c:v>
                </c:pt>
                <c:pt idx="535">
                  <c:v>-0.42396530602205201</c:v>
                </c:pt>
                <c:pt idx="536">
                  <c:v>-0.35853132166248702</c:v>
                </c:pt>
                <c:pt idx="537">
                  <c:v>-0.19314119671347399</c:v>
                </c:pt>
                <c:pt idx="538">
                  <c:v>-0.46533747831169098</c:v>
                </c:pt>
                <c:pt idx="539">
                  <c:v>-0.65836947187230899</c:v>
                </c:pt>
                <c:pt idx="540">
                  <c:v>-0.54506612069006599</c:v>
                </c:pt>
                <c:pt idx="541">
                  <c:v>-0.56707686451098205</c:v>
                </c:pt>
                <c:pt idx="542">
                  <c:v>-0.76308049535774003</c:v>
                </c:pt>
                <c:pt idx="543">
                  <c:v>-0.433289426424456</c:v>
                </c:pt>
                <c:pt idx="544">
                  <c:v>-0.45582021294501701</c:v>
                </c:pt>
                <c:pt idx="545">
                  <c:v>-0.37066738148439798</c:v>
                </c:pt>
                <c:pt idx="546">
                  <c:v>-0.2730012551564</c:v>
                </c:pt>
                <c:pt idx="547">
                  <c:v>-0.37471999513403398</c:v>
                </c:pt>
                <c:pt idx="548">
                  <c:v>-0.42618178651613198</c:v>
                </c:pt>
                <c:pt idx="549">
                  <c:v>-0.224258852870133</c:v>
                </c:pt>
                <c:pt idx="550">
                  <c:v>-0.34437705971328803</c:v>
                </c:pt>
                <c:pt idx="551">
                  <c:v>-0.23457198391029199</c:v>
                </c:pt>
                <c:pt idx="552">
                  <c:v>-0.36454830648140901</c:v>
                </c:pt>
                <c:pt idx="553">
                  <c:v>-0.49150439044991601</c:v>
                </c:pt>
                <c:pt idx="554">
                  <c:v>-0.52767386521853199</c:v>
                </c:pt>
                <c:pt idx="555">
                  <c:v>-0.31976436394116198</c:v>
                </c:pt>
                <c:pt idx="556">
                  <c:v>-0.24071081251747101</c:v>
                </c:pt>
                <c:pt idx="557">
                  <c:v>-0.37222232067995698</c:v>
                </c:pt>
                <c:pt idx="558">
                  <c:v>-0.64202500893933701</c:v>
                </c:pt>
                <c:pt idx="559">
                  <c:v>-0.26164032398022302</c:v>
                </c:pt>
                <c:pt idx="560">
                  <c:v>-0.38257953197062999</c:v>
                </c:pt>
                <c:pt idx="561">
                  <c:v>-0.39275892179163202</c:v>
                </c:pt>
                <c:pt idx="562">
                  <c:v>-0.414947851728388</c:v>
                </c:pt>
                <c:pt idx="563">
                  <c:v>-0.123502361261421</c:v>
                </c:pt>
                <c:pt idx="564">
                  <c:v>-0.275717238465081</c:v>
                </c:pt>
                <c:pt idx="565">
                  <c:v>-0.57857045973714505</c:v>
                </c:pt>
                <c:pt idx="566">
                  <c:v>-0.30499555591139099</c:v>
                </c:pt>
                <c:pt idx="567">
                  <c:v>-0.46364039130340701</c:v>
                </c:pt>
                <c:pt idx="568">
                  <c:v>-0.58669537271080996</c:v>
                </c:pt>
                <c:pt idx="569">
                  <c:v>-0.55443928947551102</c:v>
                </c:pt>
                <c:pt idx="570">
                  <c:v>-0.503974698268149</c:v>
                </c:pt>
                <c:pt idx="571">
                  <c:v>-0.23696742157720799</c:v>
                </c:pt>
                <c:pt idx="572">
                  <c:v>-0.46029665358583499</c:v>
                </c:pt>
                <c:pt idx="573">
                  <c:v>-0.27688484806911401</c:v>
                </c:pt>
                <c:pt idx="574">
                  <c:v>-0.449696251618809</c:v>
                </c:pt>
                <c:pt idx="575">
                  <c:v>-0.18200607013769901</c:v>
                </c:pt>
                <c:pt idx="576">
                  <c:v>-0.30121392129694802</c:v>
                </c:pt>
                <c:pt idx="577">
                  <c:v>-0.39294330467320698</c:v>
                </c:pt>
                <c:pt idx="578">
                  <c:v>-0.55053092698179895</c:v>
                </c:pt>
                <c:pt idx="579">
                  <c:v>-9.5492866135106894E-2</c:v>
                </c:pt>
                <c:pt idx="580">
                  <c:v>-0.33501217138370698</c:v>
                </c:pt>
                <c:pt idx="581">
                  <c:v>-0.55945813084051899</c:v>
                </c:pt>
                <c:pt idx="582">
                  <c:v>-0.572836098382137</c:v>
                </c:pt>
                <c:pt idx="583">
                  <c:v>-0.522095001934193</c:v>
                </c:pt>
                <c:pt idx="584">
                  <c:v>-0.34440280101903398</c:v>
                </c:pt>
                <c:pt idx="585">
                  <c:v>-0.130436610725713</c:v>
                </c:pt>
                <c:pt idx="586">
                  <c:v>-0.176434662100418</c:v>
                </c:pt>
                <c:pt idx="587">
                  <c:v>-0.51978726197352998</c:v>
                </c:pt>
                <c:pt idx="588">
                  <c:v>-0.38950972746740897</c:v>
                </c:pt>
                <c:pt idx="589">
                  <c:v>-0.44830398401677501</c:v>
                </c:pt>
                <c:pt idx="590">
                  <c:v>-0.30680244893525899</c:v>
                </c:pt>
                <c:pt idx="591">
                  <c:v>-0.43268274058511402</c:v>
                </c:pt>
                <c:pt idx="592">
                  <c:v>-0.48653878152686503</c:v>
                </c:pt>
                <c:pt idx="593">
                  <c:v>-0.316613992068637</c:v>
                </c:pt>
                <c:pt idx="594">
                  <c:v>-0.48674481339011599</c:v>
                </c:pt>
                <c:pt idx="595">
                  <c:v>-0.48376405769563402</c:v>
                </c:pt>
                <c:pt idx="596">
                  <c:v>-0.55487188487304295</c:v>
                </c:pt>
                <c:pt idx="597">
                  <c:v>-0.37210232840379298</c:v>
                </c:pt>
                <c:pt idx="598">
                  <c:v>-0.21923797818728399</c:v>
                </c:pt>
                <c:pt idx="599">
                  <c:v>-0.412771287587758</c:v>
                </c:pt>
                <c:pt idx="600">
                  <c:v>-0.47043351404457401</c:v>
                </c:pt>
                <c:pt idx="601">
                  <c:v>-0.72838814692482401</c:v>
                </c:pt>
                <c:pt idx="602">
                  <c:v>-0.52890239831477803</c:v>
                </c:pt>
                <c:pt idx="603">
                  <c:v>-0.37015407390659799</c:v>
                </c:pt>
                <c:pt idx="604">
                  <c:v>-0.55687044848260303</c:v>
                </c:pt>
                <c:pt idx="605">
                  <c:v>-0.238029875247321</c:v>
                </c:pt>
                <c:pt idx="606">
                  <c:v>-0.75917252085466602</c:v>
                </c:pt>
                <c:pt idx="607">
                  <c:v>-0.40513608548714097</c:v>
                </c:pt>
                <c:pt idx="608">
                  <c:v>-0.47782543243818398</c:v>
                </c:pt>
                <c:pt idx="609">
                  <c:v>-0.46490822937658099</c:v>
                </c:pt>
                <c:pt idx="610">
                  <c:v>-0.32916496049031402</c:v>
                </c:pt>
                <c:pt idx="611">
                  <c:v>-0.58359795312779195</c:v>
                </c:pt>
                <c:pt idx="612">
                  <c:v>-0.48521108782376898</c:v>
                </c:pt>
                <c:pt idx="613">
                  <c:v>-4.42090095903762E-2</c:v>
                </c:pt>
                <c:pt idx="614">
                  <c:v>-0.42390973847933799</c:v>
                </c:pt>
                <c:pt idx="615">
                  <c:v>-0.50379471548478705</c:v>
                </c:pt>
                <c:pt idx="616">
                  <c:v>-0.59859552444368702</c:v>
                </c:pt>
                <c:pt idx="617">
                  <c:v>-0.63462752959174695</c:v>
                </c:pt>
                <c:pt idx="618">
                  <c:v>-0.234192901495964</c:v>
                </c:pt>
                <c:pt idx="619">
                  <c:v>-0.45306254884507202</c:v>
                </c:pt>
                <c:pt idx="620">
                  <c:v>-0.40972598499289498</c:v>
                </c:pt>
                <c:pt idx="621">
                  <c:v>-0.48087191489967201</c:v>
                </c:pt>
                <c:pt idx="622">
                  <c:v>-0.647355988954879</c:v>
                </c:pt>
                <c:pt idx="623">
                  <c:v>-0.73619582788757698</c:v>
                </c:pt>
                <c:pt idx="624">
                  <c:v>-0.53604611379237099</c:v>
                </c:pt>
                <c:pt idx="625">
                  <c:v>-0.43660995253220902</c:v>
                </c:pt>
                <c:pt idx="626">
                  <c:v>-0.67430473785019396</c:v>
                </c:pt>
                <c:pt idx="627">
                  <c:v>-0.78989625793822105</c:v>
                </c:pt>
                <c:pt idx="628">
                  <c:v>-0.71821200058972601</c:v>
                </c:pt>
                <c:pt idx="629">
                  <c:v>-0.41485000443296299</c:v>
                </c:pt>
                <c:pt idx="630">
                  <c:v>-0.48489710808979702</c:v>
                </c:pt>
                <c:pt idx="631">
                  <c:v>-0.48772728417361899</c:v>
                </c:pt>
                <c:pt idx="632">
                  <c:v>-0.26716292407987802</c:v>
                </c:pt>
                <c:pt idx="633">
                  <c:v>-0.48182443312120898</c:v>
                </c:pt>
                <c:pt idx="634">
                  <c:v>-0.554097142368149</c:v>
                </c:pt>
                <c:pt idx="635">
                  <c:v>-0.57643609058054401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B9-4F15-AE08-11E15E688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74320"/>
        <c:axId val="630075984"/>
      </c:scatterChart>
      <c:valAx>
        <c:axId val="63007432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75984"/>
        <c:crosses val="autoZero"/>
        <c:crossBetween val="midCat"/>
        <c:majorUnit val="1"/>
      </c:valAx>
      <c:valAx>
        <c:axId val="63007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74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log (Nº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de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- 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(Var. %) </a:t>
            </a:r>
            <a:endParaRPr lang="pt-BR" sz="1200" b="1" dirty="0">
              <a:solidFill>
                <a:sysClr val="windowText" lastClr="000000"/>
              </a:solidFill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>
                <a:solidFill>
                  <a:sysClr val="windowText" lastClr="000000"/>
                </a:solidFill>
              </a:defRPr>
            </a:pP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4057701852044063"/>
          <c:y val="1.27773481583299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5059782160661936"/>
          <c:w val="0.90154396325459318"/>
          <c:h val="0.78254971240637117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grupo_receitas_graficos!$M$3</c:f>
              <c:strCache>
                <c:ptCount val="1"/>
                <c:pt idx="0">
                  <c:v>var_perc_sim_nota_X_log_matriculas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grupo_receitas_graficos!$J$4:$J$639</c:f>
              <c:numCache>
                <c:formatCode>General</c:formatCode>
                <c:ptCount val="6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5</c:v>
                </c:pt>
                <c:pt idx="510">
                  <c:v>5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</c:numCache>
            </c:numRef>
          </c:xVal>
          <c:yVal>
            <c:numRef>
              <c:f>grupo_receitas_graficos!$M$4:$M$639</c:f>
              <c:numCache>
                <c:formatCode>General</c:formatCode>
                <c:ptCount val="636"/>
                <c:pt idx="0">
                  <c:v>-4.4787524225459098E-2</c:v>
                </c:pt>
                <c:pt idx="1">
                  <c:v>8.1232713207926993E-2</c:v>
                </c:pt>
                <c:pt idx="2">
                  <c:v>-0.14647435924322999</c:v>
                </c:pt>
                <c:pt idx="3">
                  <c:v>-0.134990428458896</c:v>
                </c:pt>
                <c:pt idx="4">
                  <c:v>-3.9352639834444798E-4</c:v>
                </c:pt>
                <c:pt idx="5">
                  <c:v>1.5906192448538199E-2</c:v>
                </c:pt>
                <c:pt idx="6">
                  <c:v>7.2237591245229701E-2</c:v>
                </c:pt>
                <c:pt idx="7">
                  <c:v>2.8676894020754799E-2</c:v>
                </c:pt>
                <c:pt idx="8">
                  <c:v>-5.9264995637868398E-2</c:v>
                </c:pt>
                <c:pt idx="9">
                  <c:v>-8.1038113647128304E-2</c:v>
                </c:pt>
                <c:pt idx="10">
                  <c:v>-7.5491801503027506E-2</c:v>
                </c:pt>
                <c:pt idx="11">
                  <c:v>7.1073945872889899E-2</c:v>
                </c:pt>
                <c:pt idx="12">
                  <c:v>-0.19496682229929599</c:v>
                </c:pt>
                <c:pt idx="13">
                  <c:v>1.90695709179497E-2</c:v>
                </c:pt>
                <c:pt idx="14">
                  <c:v>-0.12701502038946799</c:v>
                </c:pt>
                <c:pt idx="15">
                  <c:v>0.115767169909452</c:v>
                </c:pt>
                <c:pt idx="16">
                  <c:v>0.206065632523556</c:v>
                </c:pt>
                <c:pt idx="17">
                  <c:v>-8.6681794332052003E-2</c:v>
                </c:pt>
                <c:pt idx="18">
                  <c:v>-0.12710870034636801</c:v>
                </c:pt>
                <c:pt idx="19">
                  <c:v>6.1927322351871497E-2</c:v>
                </c:pt>
                <c:pt idx="20">
                  <c:v>4.3864530386934698E-2</c:v>
                </c:pt>
                <c:pt idx="21">
                  <c:v>2.83807894409542E-2</c:v>
                </c:pt>
                <c:pt idx="22">
                  <c:v>-8.7692094068988896E-3</c:v>
                </c:pt>
                <c:pt idx="23">
                  <c:v>-0.189849892118752</c:v>
                </c:pt>
                <c:pt idx="24">
                  <c:v>3.8569855788214202E-2</c:v>
                </c:pt>
                <c:pt idx="25">
                  <c:v>0.18133244954039299</c:v>
                </c:pt>
                <c:pt idx="26">
                  <c:v>-3.7489452517852601E-2</c:v>
                </c:pt>
                <c:pt idx="27">
                  <c:v>-0.36608327219597397</c:v>
                </c:pt>
                <c:pt idx="28">
                  <c:v>7.6626067643555396E-2</c:v>
                </c:pt>
                <c:pt idx="29">
                  <c:v>0.20470959339768099</c:v>
                </c:pt>
                <c:pt idx="30">
                  <c:v>-9.36772070637759E-2</c:v>
                </c:pt>
                <c:pt idx="31">
                  <c:v>4.4080707715928097E-3</c:v>
                </c:pt>
                <c:pt idx="32">
                  <c:v>-3.7708480229985103E-2</c:v>
                </c:pt>
                <c:pt idx="33">
                  <c:v>-0.122005561457982</c:v>
                </c:pt>
                <c:pt idx="34">
                  <c:v>-7.6603650931425002E-2</c:v>
                </c:pt>
                <c:pt idx="35">
                  <c:v>0.170895976225487</c:v>
                </c:pt>
                <c:pt idx="36">
                  <c:v>-0.12520514660932899</c:v>
                </c:pt>
                <c:pt idx="37">
                  <c:v>-0.12018966381049501</c:v>
                </c:pt>
                <c:pt idx="38">
                  <c:v>-0.29037243201354901</c:v>
                </c:pt>
                <c:pt idx="39">
                  <c:v>-0.109690462431894</c:v>
                </c:pt>
                <c:pt idx="40">
                  <c:v>4.5886708865840703E-2</c:v>
                </c:pt>
                <c:pt idx="41">
                  <c:v>-8.0328305019087207E-2</c:v>
                </c:pt>
                <c:pt idx="42">
                  <c:v>-0.25616213864550402</c:v>
                </c:pt>
                <c:pt idx="43">
                  <c:v>-0.14009922514273401</c:v>
                </c:pt>
                <c:pt idx="44">
                  <c:v>-4.7290137831461798E-2</c:v>
                </c:pt>
                <c:pt idx="45">
                  <c:v>-0.123958903924227</c:v>
                </c:pt>
                <c:pt idx="46">
                  <c:v>0.18499469673310001</c:v>
                </c:pt>
                <c:pt idx="47">
                  <c:v>-3.30267111886191E-2</c:v>
                </c:pt>
                <c:pt idx="48">
                  <c:v>8.8890811885389397E-3</c:v>
                </c:pt>
                <c:pt idx="49">
                  <c:v>-8.6973156243062996E-2</c:v>
                </c:pt>
                <c:pt idx="50">
                  <c:v>-0.104719443578872</c:v>
                </c:pt>
                <c:pt idx="51">
                  <c:v>-3.3830365474070402E-2</c:v>
                </c:pt>
                <c:pt idx="52">
                  <c:v>-5.6368276144029499E-2</c:v>
                </c:pt>
                <c:pt idx="53">
                  <c:v>2.1612582280831901E-2</c:v>
                </c:pt>
                <c:pt idx="54">
                  <c:v>-0.26990346458318698</c:v>
                </c:pt>
                <c:pt idx="55">
                  <c:v>6.25679948379044E-2</c:v>
                </c:pt>
                <c:pt idx="56">
                  <c:v>-8.9517130847064294E-2</c:v>
                </c:pt>
                <c:pt idx="57">
                  <c:v>6.2465694767808E-2</c:v>
                </c:pt>
                <c:pt idx="58">
                  <c:v>1.805021294297E-2</c:v>
                </c:pt>
                <c:pt idx="59">
                  <c:v>-6.2580072910162002E-2</c:v>
                </c:pt>
                <c:pt idx="60">
                  <c:v>7.1194521729023102E-2</c:v>
                </c:pt>
                <c:pt idx="61">
                  <c:v>-9.5188164495350697E-2</c:v>
                </c:pt>
                <c:pt idx="62">
                  <c:v>0.180431691353446</c:v>
                </c:pt>
                <c:pt idx="63">
                  <c:v>-5.6361757698869398E-2</c:v>
                </c:pt>
                <c:pt idx="64">
                  <c:v>-6.4206709150487803E-2</c:v>
                </c:pt>
                <c:pt idx="65">
                  <c:v>0.12885142067341501</c:v>
                </c:pt>
                <c:pt idx="66">
                  <c:v>0.100793838978882</c:v>
                </c:pt>
                <c:pt idx="67">
                  <c:v>-9.8482103028667903E-2</c:v>
                </c:pt>
                <c:pt idx="68">
                  <c:v>1.5227480540700501E-3</c:v>
                </c:pt>
                <c:pt idx="69">
                  <c:v>-9.6947558023731395E-2</c:v>
                </c:pt>
                <c:pt idx="70">
                  <c:v>4.4252381945844799E-2</c:v>
                </c:pt>
                <c:pt idx="71">
                  <c:v>4.6693449570448199E-3</c:v>
                </c:pt>
                <c:pt idx="72">
                  <c:v>-8.7782699247639401E-2</c:v>
                </c:pt>
                <c:pt idx="73">
                  <c:v>6.1307828668998102E-2</c:v>
                </c:pt>
                <c:pt idx="74">
                  <c:v>-0.155119390427473</c:v>
                </c:pt>
                <c:pt idx="75">
                  <c:v>-0.150746578565228</c:v>
                </c:pt>
                <c:pt idx="76">
                  <c:v>-2.21389449000019E-2</c:v>
                </c:pt>
                <c:pt idx="77">
                  <c:v>-4.5447081233346398E-2</c:v>
                </c:pt>
                <c:pt idx="78">
                  <c:v>0.22481057138100299</c:v>
                </c:pt>
                <c:pt idx="79">
                  <c:v>9.2638039282359599E-2</c:v>
                </c:pt>
                <c:pt idx="80">
                  <c:v>0.13945872273571699</c:v>
                </c:pt>
                <c:pt idx="81">
                  <c:v>0.13548573836174599</c:v>
                </c:pt>
                <c:pt idx="82">
                  <c:v>0.24795225210115401</c:v>
                </c:pt>
                <c:pt idx="83">
                  <c:v>-0.237413165382617</c:v>
                </c:pt>
                <c:pt idx="84">
                  <c:v>4.7321815706691701E-2</c:v>
                </c:pt>
                <c:pt idx="85">
                  <c:v>-9.9373062882095898E-3</c:v>
                </c:pt>
                <c:pt idx="86">
                  <c:v>0.14604008972660701</c:v>
                </c:pt>
                <c:pt idx="87">
                  <c:v>0.13787444522855799</c:v>
                </c:pt>
                <c:pt idx="88">
                  <c:v>-2.39184918262677E-2</c:v>
                </c:pt>
                <c:pt idx="89">
                  <c:v>-0.10832193284939499</c:v>
                </c:pt>
                <c:pt idx="90">
                  <c:v>4.9206912679337203E-2</c:v>
                </c:pt>
                <c:pt idx="91">
                  <c:v>-7.7649388569214606E-2</c:v>
                </c:pt>
                <c:pt idx="92">
                  <c:v>7.06207286294427E-2</c:v>
                </c:pt>
                <c:pt idx="93">
                  <c:v>0.162346434703841</c:v>
                </c:pt>
                <c:pt idx="94">
                  <c:v>-0.33575286712126301</c:v>
                </c:pt>
                <c:pt idx="95">
                  <c:v>-0.11492762766057101</c:v>
                </c:pt>
                <c:pt idx="96">
                  <c:v>0.136404008317249</c:v>
                </c:pt>
                <c:pt idx="97">
                  <c:v>2.2356804080527801E-2</c:v>
                </c:pt>
                <c:pt idx="98">
                  <c:v>-0.162727245775142</c:v>
                </c:pt>
                <c:pt idx="99">
                  <c:v>-4.6058296936395501E-2</c:v>
                </c:pt>
                <c:pt idx="100">
                  <c:v>4.4373546694453002E-2</c:v>
                </c:pt>
                <c:pt idx="101">
                  <c:v>-9.1536833000374195E-3</c:v>
                </c:pt>
                <c:pt idx="102">
                  <c:v>-6.0528930733695398E-2</c:v>
                </c:pt>
                <c:pt idx="103">
                  <c:v>-0.211869905389069</c:v>
                </c:pt>
                <c:pt idx="104">
                  <c:v>-0.226735373527752</c:v>
                </c:pt>
                <c:pt idx="105">
                  <c:v>-0.12505749178419601</c:v>
                </c:pt>
                <c:pt idx="106">
                  <c:v>-2.1792375371336301E-2</c:v>
                </c:pt>
                <c:pt idx="107">
                  <c:v>-0.10672776000923</c:v>
                </c:pt>
                <c:pt idx="108">
                  <c:v>0.100124404764886</c:v>
                </c:pt>
                <c:pt idx="109">
                  <c:v>-0.16799073645308699</c:v>
                </c:pt>
                <c:pt idx="110">
                  <c:v>-8.7166599529924796E-2</c:v>
                </c:pt>
                <c:pt idx="111">
                  <c:v>-0.29969009714212302</c:v>
                </c:pt>
                <c:pt idx="112">
                  <c:v>-2.5425194468109601E-2</c:v>
                </c:pt>
                <c:pt idx="113">
                  <c:v>-0.118301117948362</c:v>
                </c:pt>
                <c:pt idx="114">
                  <c:v>-0.41739066515786399</c:v>
                </c:pt>
                <c:pt idx="115">
                  <c:v>3.56195183050209E-2</c:v>
                </c:pt>
                <c:pt idx="116">
                  <c:v>-0.130209910423806</c:v>
                </c:pt>
                <c:pt idx="117">
                  <c:v>-9.1740003313228499E-2</c:v>
                </c:pt>
                <c:pt idx="118">
                  <c:v>-0.10695497274430001</c:v>
                </c:pt>
                <c:pt idx="119">
                  <c:v>-8.1328911535485202E-2</c:v>
                </c:pt>
                <c:pt idx="120">
                  <c:v>7.3678178846868399E-3</c:v>
                </c:pt>
                <c:pt idx="121">
                  <c:v>-0.123626951319596</c:v>
                </c:pt>
                <c:pt idx="122">
                  <c:v>-0.26435829998849297</c:v>
                </c:pt>
                <c:pt idx="123">
                  <c:v>-2.48729024988221E-2</c:v>
                </c:pt>
                <c:pt idx="124">
                  <c:v>8.1635860623430395E-2</c:v>
                </c:pt>
                <c:pt idx="125">
                  <c:v>3.21792549737272E-2</c:v>
                </c:pt>
                <c:pt idx="126">
                  <c:v>2.9238723291911999E-2</c:v>
                </c:pt>
                <c:pt idx="127">
                  <c:v>0.110822893813768</c:v>
                </c:pt>
                <c:pt idx="128">
                  <c:v>0.531783131417919</c:v>
                </c:pt>
                <c:pt idx="129">
                  <c:v>-9.3731521644684193E-2</c:v>
                </c:pt>
                <c:pt idx="130">
                  <c:v>1.1209099455397</c:v>
                </c:pt>
                <c:pt idx="131">
                  <c:v>4.1808328283170298E-2</c:v>
                </c:pt>
                <c:pt idx="132">
                  <c:v>7.1194448311761596E-2</c:v>
                </c:pt>
                <c:pt idx="133">
                  <c:v>0.53020821791709505</c:v>
                </c:pt>
                <c:pt idx="134">
                  <c:v>2.8058315266247202E-2</c:v>
                </c:pt>
                <c:pt idx="135">
                  <c:v>0.34704920384869198</c:v>
                </c:pt>
                <c:pt idx="136">
                  <c:v>0.57487683368234499</c:v>
                </c:pt>
                <c:pt idx="137">
                  <c:v>0.44187730661992503</c:v>
                </c:pt>
                <c:pt idx="138">
                  <c:v>0.18490157553415201</c:v>
                </c:pt>
                <c:pt idx="139">
                  <c:v>0.47546214546126397</c:v>
                </c:pt>
                <c:pt idx="140">
                  <c:v>0.46183671733197201</c:v>
                </c:pt>
                <c:pt idx="141">
                  <c:v>0.22911146017838199</c:v>
                </c:pt>
                <c:pt idx="142">
                  <c:v>0.29774480537978598</c:v>
                </c:pt>
                <c:pt idx="143">
                  <c:v>0.69231836947046599</c:v>
                </c:pt>
                <c:pt idx="144">
                  <c:v>0.33294806327996901</c:v>
                </c:pt>
                <c:pt idx="145">
                  <c:v>0.84931671748606397</c:v>
                </c:pt>
                <c:pt idx="146">
                  <c:v>0.61812207293231902</c:v>
                </c:pt>
                <c:pt idx="147">
                  <c:v>0.24822786692636001</c:v>
                </c:pt>
                <c:pt idx="148">
                  <c:v>0.23861111250670999</c:v>
                </c:pt>
                <c:pt idx="149">
                  <c:v>0.87320413081322601</c:v>
                </c:pt>
                <c:pt idx="150">
                  <c:v>-0.14994091035879001</c:v>
                </c:pt>
                <c:pt idx="151">
                  <c:v>0.19626559726845499</c:v>
                </c:pt>
                <c:pt idx="152">
                  <c:v>0.222170136371663</c:v>
                </c:pt>
                <c:pt idx="153">
                  <c:v>0.151575212149759</c:v>
                </c:pt>
                <c:pt idx="154">
                  <c:v>0.21229462502996099</c:v>
                </c:pt>
                <c:pt idx="155">
                  <c:v>0.102190361836115</c:v>
                </c:pt>
                <c:pt idx="156">
                  <c:v>-6.8269664982668801E-2</c:v>
                </c:pt>
                <c:pt idx="157">
                  <c:v>8.4646539345625299E-2</c:v>
                </c:pt>
                <c:pt idx="158">
                  <c:v>0.52791701497961496</c:v>
                </c:pt>
                <c:pt idx="159">
                  <c:v>0.14741379411375699</c:v>
                </c:pt>
                <c:pt idx="160">
                  <c:v>0.50293444503801998</c:v>
                </c:pt>
                <c:pt idx="161">
                  <c:v>0.12939428261619099</c:v>
                </c:pt>
                <c:pt idx="162">
                  <c:v>0.10146650456061899</c:v>
                </c:pt>
                <c:pt idx="163">
                  <c:v>0.223620387741788</c:v>
                </c:pt>
                <c:pt idx="164">
                  <c:v>0.497375930173035</c:v>
                </c:pt>
                <c:pt idx="165">
                  <c:v>0.446299051414772</c:v>
                </c:pt>
                <c:pt idx="166">
                  <c:v>0.284586763396798</c:v>
                </c:pt>
                <c:pt idx="167">
                  <c:v>0.33003257930421198</c:v>
                </c:pt>
                <c:pt idx="168">
                  <c:v>0.15696415498255401</c:v>
                </c:pt>
                <c:pt idx="169">
                  <c:v>0.48179199285074897</c:v>
                </c:pt>
                <c:pt idx="170">
                  <c:v>0.25238804388548902</c:v>
                </c:pt>
                <c:pt idx="171">
                  <c:v>0.355615469397286</c:v>
                </c:pt>
                <c:pt idx="172">
                  <c:v>0.23311337687862099</c:v>
                </c:pt>
                <c:pt idx="173">
                  <c:v>0.68493126509542301</c:v>
                </c:pt>
                <c:pt idx="174">
                  <c:v>0.48753013793511502</c:v>
                </c:pt>
                <c:pt idx="175">
                  <c:v>5.9810249281084301E-3</c:v>
                </c:pt>
                <c:pt idx="176">
                  <c:v>0.140289089531065</c:v>
                </c:pt>
                <c:pt idx="177">
                  <c:v>-0.26217628270517701</c:v>
                </c:pt>
                <c:pt idx="178">
                  <c:v>2.0204308897454202</c:v>
                </c:pt>
                <c:pt idx="179">
                  <c:v>0.131333088834442</c:v>
                </c:pt>
                <c:pt idx="180">
                  <c:v>0.41675389298688098</c:v>
                </c:pt>
                <c:pt idx="181">
                  <c:v>0.68617520068648896</c:v>
                </c:pt>
                <c:pt idx="182">
                  <c:v>-0.155077527035337</c:v>
                </c:pt>
                <c:pt idx="183">
                  <c:v>0.45664850803150597</c:v>
                </c:pt>
                <c:pt idx="184">
                  <c:v>0.188000639138306</c:v>
                </c:pt>
                <c:pt idx="185">
                  <c:v>0.40538565149678002</c:v>
                </c:pt>
                <c:pt idx="186">
                  <c:v>5.5728816079726101E-2</c:v>
                </c:pt>
                <c:pt idx="187">
                  <c:v>0.640185065095632</c:v>
                </c:pt>
                <c:pt idx="188">
                  <c:v>0.26683949562144699</c:v>
                </c:pt>
                <c:pt idx="189">
                  <c:v>7.2161377203242894E-2</c:v>
                </c:pt>
                <c:pt idx="190">
                  <c:v>0.94407411473613201</c:v>
                </c:pt>
                <c:pt idx="191">
                  <c:v>0.44005885992052801</c:v>
                </c:pt>
                <c:pt idx="192">
                  <c:v>0.27856416806296802</c:v>
                </c:pt>
                <c:pt idx="193">
                  <c:v>-2.2850293905873401E-2</c:v>
                </c:pt>
                <c:pt idx="194">
                  <c:v>0.71177736974864902</c:v>
                </c:pt>
                <c:pt idx="195">
                  <c:v>0.111783127979703</c:v>
                </c:pt>
                <c:pt idx="196">
                  <c:v>0.41601077123042002</c:v>
                </c:pt>
                <c:pt idx="197">
                  <c:v>-9.5260358804509906E-2</c:v>
                </c:pt>
                <c:pt idx="198">
                  <c:v>0.38947108848333001</c:v>
                </c:pt>
                <c:pt idx="199">
                  <c:v>0.14284338861743701</c:v>
                </c:pt>
                <c:pt idx="200">
                  <c:v>0.20914088328596001</c:v>
                </c:pt>
                <c:pt idx="201">
                  <c:v>-7.0284737402699998E-2</c:v>
                </c:pt>
                <c:pt idx="202">
                  <c:v>0.36190002289234502</c:v>
                </c:pt>
                <c:pt idx="203">
                  <c:v>0.61432232293733502</c:v>
                </c:pt>
                <c:pt idx="204">
                  <c:v>0.17791851334044401</c:v>
                </c:pt>
                <c:pt idx="205">
                  <c:v>0.38021654288120299</c:v>
                </c:pt>
                <c:pt idx="206">
                  <c:v>0.156150085418503</c:v>
                </c:pt>
                <c:pt idx="207">
                  <c:v>-7.4414509207014298E-2</c:v>
                </c:pt>
                <c:pt idx="208">
                  <c:v>0.13894674101184301</c:v>
                </c:pt>
                <c:pt idx="209">
                  <c:v>0.50665039577255699</c:v>
                </c:pt>
                <c:pt idx="210">
                  <c:v>0.39849221013018299</c:v>
                </c:pt>
                <c:pt idx="211">
                  <c:v>0.390242473936046</c:v>
                </c:pt>
                <c:pt idx="212">
                  <c:v>0.68812884819789999</c:v>
                </c:pt>
                <c:pt idx="213">
                  <c:v>0.50725827766663401</c:v>
                </c:pt>
                <c:pt idx="214">
                  <c:v>0.333924849046005</c:v>
                </c:pt>
                <c:pt idx="215">
                  <c:v>0.26159780205600602</c:v>
                </c:pt>
                <c:pt idx="216">
                  <c:v>0.23623187542983101</c:v>
                </c:pt>
                <c:pt idx="217">
                  <c:v>0.47509550471073703</c:v>
                </c:pt>
                <c:pt idx="218">
                  <c:v>-7.1552935392397501E-2</c:v>
                </c:pt>
                <c:pt idx="219">
                  <c:v>0.25372888274495897</c:v>
                </c:pt>
                <c:pt idx="220">
                  <c:v>-0.18899326624549101</c:v>
                </c:pt>
                <c:pt idx="221">
                  <c:v>0.67474531241392</c:v>
                </c:pt>
                <c:pt idx="222">
                  <c:v>8.9268634927471502E-2</c:v>
                </c:pt>
                <c:pt idx="223">
                  <c:v>-2.9046304433027002E-2</c:v>
                </c:pt>
                <c:pt idx="224">
                  <c:v>0.16953325060848301</c:v>
                </c:pt>
                <c:pt idx="225">
                  <c:v>0.70391830260617605</c:v>
                </c:pt>
                <c:pt idx="226">
                  <c:v>7.8483541231242196E-2</c:v>
                </c:pt>
                <c:pt idx="227">
                  <c:v>0.30883113125408002</c:v>
                </c:pt>
                <c:pt idx="228">
                  <c:v>0.94800262344082797</c:v>
                </c:pt>
                <c:pt idx="229">
                  <c:v>0.151790738708627</c:v>
                </c:pt>
                <c:pt idx="230">
                  <c:v>0.64756781055698198</c:v>
                </c:pt>
                <c:pt idx="231">
                  <c:v>0.28981942382183601</c:v>
                </c:pt>
                <c:pt idx="232">
                  <c:v>0.15824132473324601</c:v>
                </c:pt>
                <c:pt idx="233">
                  <c:v>0.260180883380978</c:v>
                </c:pt>
                <c:pt idx="234">
                  <c:v>0.32508079616749802</c:v>
                </c:pt>
                <c:pt idx="235">
                  <c:v>0.20016068377868701</c:v>
                </c:pt>
                <c:pt idx="236">
                  <c:v>0.15810642901677699</c:v>
                </c:pt>
                <c:pt idx="237">
                  <c:v>0.18017052249547999</c:v>
                </c:pt>
                <c:pt idx="238">
                  <c:v>9.33110714184201E-2</c:v>
                </c:pt>
                <c:pt idx="239">
                  <c:v>0.51356759635282301</c:v>
                </c:pt>
                <c:pt idx="240">
                  <c:v>0.199620289018938</c:v>
                </c:pt>
                <c:pt idx="241">
                  <c:v>0.69446388771786105</c:v>
                </c:pt>
                <c:pt idx="242">
                  <c:v>0.57297667865808299</c:v>
                </c:pt>
                <c:pt idx="243">
                  <c:v>0.73099219988625097</c:v>
                </c:pt>
                <c:pt idx="244">
                  <c:v>0.24072945671471799</c:v>
                </c:pt>
                <c:pt idx="245">
                  <c:v>5.4297432271838898E-2</c:v>
                </c:pt>
                <c:pt idx="246">
                  <c:v>0.73144891834482795</c:v>
                </c:pt>
                <c:pt idx="247">
                  <c:v>0.20299537333284801</c:v>
                </c:pt>
                <c:pt idx="248">
                  <c:v>0.10473656073524</c:v>
                </c:pt>
                <c:pt idx="249">
                  <c:v>0.51616287391707905</c:v>
                </c:pt>
                <c:pt idx="250">
                  <c:v>5.57013036099612E-2</c:v>
                </c:pt>
                <c:pt idx="251">
                  <c:v>0.54964115693774696</c:v>
                </c:pt>
                <c:pt idx="252">
                  <c:v>0.55602645219470204</c:v>
                </c:pt>
                <c:pt idx="253">
                  <c:v>0.14700181304712101</c:v>
                </c:pt>
                <c:pt idx="254">
                  <c:v>1.33216578443266</c:v>
                </c:pt>
                <c:pt idx="255">
                  <c:v>0.39093720702290702</c:v>
                </c:pt>
                <c:pt idx="256">
                  <c:v>0.65895873237716895</c:v>
                </c:pt>
                <c:pt idx="257">
                  <c:v>0.16491141009641599</c:v>
                </c:pt>
                <c:pt idx="258">
                  <c:v>0.69360771258694998</c:v>
                </c:pt>
                <c:pt idx="259">
                  <c:v>1.1135966972001501</c:v>
                </c:pt>
                <c:pt idx="260">
                  <c:v>0.80970525314146202</c:v>
                </c:pt>
                <c:pt idx="261">
                  <c:v>1.3970611456473601</c:v>
                </c:pt>
                <c:pt idx="262">
                  <c:v>0.61143281499362501</c:v>
                </c:pt>
                <c:pt idx="263">
                  <c:v>-0.58964260229864396</c:v>
                </c:pt>
                <c:pt idx="264">
                  <c:v>0.399894385357902</c:v>
                </c:pt>
                <c:pt idx="265">
                  <c:v>0.75270739286284305</c:v>
                </c:pt>
                <c:pt idx="266">
                  <c:v>-0.29132666816019398</c:v>
                </c:pt>
                <c:pt idx="267">
                  <c:v>0.67576891601399103</c:v>
                </c:pt>
                <c:pt idx="268">
                  <c:v>0.20659242051413701</c:v>
                </c:pt>
                <c:pt idx="269">
                  <c:v>0.43895922770881701</c:v>
                </c:pt>
                <c:pt idx="270">
                  <c:v>0.81196727344849595</c:v>
                </c:pt>
                <c:pt idx="271">
                  <c:v>-2.7312169528120399E-2</c:v>
                </c:pt>
                <c:pt idx="272">
                  <c:v>2.4297625028558998</c:v>
                </c:pt>
                <c:pt idx="273">
                  <c:v>0.29326552486685797</c:v>
                </c:pt>
                <c:pt idx="274">
                  <c:v>1.24438847537539</c:v>
                </c:pt>
                <c:pt idx="275">
                  <c:v>0.415858120293642</c:v>
                </c:pt>
                <c:pt idx="276">
                  <c:v>1.67779561821978</c:v>
                </c:pt>
                <c:pt idx="277">
                  <c:v>0.42561948494416602</c:v>
                </c:pt>
                <c:pt idx="278">
                  <c:v>0.71512950884732096</c:v>
                </c:pt>
                <c:pt idx="279">
                  <c:v>1.5132511492266001</c:v>
                </c:pt>
                <c:pt idx="280">
                  <c:v>0.44391552947803298</c:v>
                </c:pt>
                <c:pt idx="281">
                  <c:v>0.35852130669704402</c:v>
                </c:pt>
                <c:pt idx="282">
                  <c:v>0.56929362586932797</c:v>
                </c:pt>
                <c:pt idx="283">
                  <c:v>-0.16813184555795299</c:v>
                </c:pt>
                <c:pt idx="284">
                  <c:v>1.0682006916974001</c:v>
                </c:pt>
                <c:pt idx="285">
                  <c:v>0.68445383814371297</c:v>
                </c:pt>
                <c:pt idx="286">
                  <c:v>2.3223775989167899</c:v>
                </c:pt>
                <c:pt idx="287">
                  <c:v>-0.159321509878631</c:v>
                </c:pt>
                <c:pt idx="288">
                  <c:v>0.74405501932555296</c:v>
                </c:pt>
                <c:pt idx="289">
                  <c:v>0.26260234968011298</c:v>
                </c:pt>
                <c:pt idx="290">
                  <c:v>1.37916887998792</c:v>
                </c:pt>
                <c:pt idx="291">
                  <c:v>1.0551855803505401</c:v>
                </c:pt>
                <c:pt idx="292">
                  <c:v>1.2392720640980699</c:v>
                </c:pt>
                <c:pt idx="293">
                  <c:v>0.97597795488047201</c:v>
                </c:pt>
                <c:pt idx="294">
                  <c:v>0.32341311377036802</c:v>
                </c:pt>
                <c:pt idx="295">
                  <c:v>0.88866494967697995</c:v>
                </c:pt>
                <c:pt idx="296">
                  <c:v>0.38478312118275398</c:v>
                </c:pt>
                <c:pt idx="297">
                  <c:v>0.76853497782785796</c:v>
                </c:pt>
                <c:pt idx="298">
                  <c:v>0.23592590365938301</c:v>
                </c:pt>
                <c:pt idx="299">
                  <c:v>2.64607105271529</c:v>
                </c:pt>
                <c:pt idx="300">
                  <c:v>0.30625585763496599</c:v>
                </c:pt>
                <c:pt idx="301">
                  <c:v>0.29973907281690099</c:v>
                </c:pt>
                <c:pt idx="302">
                  <c:v>0.81509706000645199</c:v>
                </c:pt>
                <c:pt idx="303">
                  <c:v>0.86187791297078098</c:v>
                </c:pt>
                <c:pt idx="304">
                  <c:v>0.78046701362881299</c:v>
                </c:pt>
                <c:pt idx="305">
                  <c:v>0.64694659839254898</c:v>
                </c:pt>
                <c:pt idx="306">
                  <c:v>0.204720694200136</c:v>
                </c:pt>
                <c:pt idx="307">
                  <c:v>0.91345795272740804</c:v>
                </c:pt>
                <c:pt idx="308">
                  <c:v>0.95694932052833503</c:v>
                </c:pt>
                <c:pt idx="309">
                  <c:v>0.52067714106568097</c:v>
                </c:pt>
                <c:pt idx="310">
                  <c:v>1.96225563678791</c:v>
                </c:pt>
                <c:pt idx="311">
                  <c:v>0.357761975578759</c:v>
                </c:pt>
                <c:pt idx="312">
                  <c:v>0.76990620950361299</c:v>
                </c:pt>
                <c:pt idx="313">
                  <c:v>1.56452748236323</c:v>
                </c:pt>
                <c:pt idx="314">
                  <c:v>0.79874020405186297</c:v>
                </c:pt>
                <c:pt idx="315">
                  <c:v>0.73132291484426604</c:v>
                </c:pt>
                <c:pt idx="316">
                  <c:v>1.3196021368661499</c:v>
                </c:pt>
                <c:pt idx="317">
                  <c:v>0.39746065557145199</c:v>
                </c:pt>
                <c:pt idx="318">
                  <c:v>0.512824150697062</c:v>
                </c:pt>
                <c:pt idx="319">
                  <c:v>0.229865933454002</c:v>
                </c:pt>
                <c:pt idx="320">
                  <c:v>0.66368666334376902</c:v>
                </c:pt>
                <c:pt idx="321">
                  <c:v>1.02578342791336</c:v>
                </c:pt>
                <c:pt idx="322">
                  <c:v>0.41437178095321597</c:v>
                </c:pt>
                <c:pt idx="323">
                  <c:v>0.607828195205251</c:v>
                </c:pt>
                <c:pt idx="324">
                  <c:v>0.77142025344232901</c:v>
                </c:pt>
                <c:pt idx="325">
                  <c:v>0.63805983964531698</c:v>
                </c:pt>
                <c:pt idx="326">
                  <c:v>0.747139951560997</c:v>
                </c:pt>
                <c:pt idx="327">
                  <c:v>1.00187695931317</c:v>
                </c:pt>
                <c:pt idx="328">
                  <c:v>1.4430463169960801</c:v>
                </c:pt>
                <c:pt idx="329">
                  <c:v>0.364496834797983</c:v>
                </c:pt>
                <c:pt idx="330">
                  <c:v>1.10250082217678</c:v>
                </c:pt>
                <c:pt idx="331">
                  <c:v>9.1726654228275195E-2</c:v>
                </c:pt>
                <c:pt idx="332">
                  <c:v>1.0581925292533301</c:v>
                </c:pt>
                <c:pt idx="333">
                  <c:v>0.93625880307749998</c:v>
                </c:pt>
                <c:pt idx="334">
                  <c:v>0.56073027191283997</c:v>
                </c:pt>
                <c:pt idx="335">
                  <c:v>0.682376892843087</c:v>
                </c:pt>
                <c:pt idx="336">
                  <c:v>0.23665534074160899</c:v>
                </c:pt>
                <c:pt idx="337">
                  <c:v>2.617451838159E-2</c:v>
                </c:pt>
                <c:pt idx="338">
                  <c:v>0.52727235999225597</c:v>
                </c:pt>
                <c:pt idx="339">
                  <c:v>0.84227489067459305</c:v>
                </c:pt>
                <c:pt idx="340">
                  <c:v>1.2031673706372199</c:v>
                </c:pt>
                <c:pt idx="341">
                  <c:v>1.5895100481171098E-2</c:v>
                </c:pt>
                <c:pt idx="342">
                  <c:v>0.54292753998268395</c:v>
                </c:pt>
                <c:pt idx="343">
                  <c:v>-2.7123171194694999E-3</c:v>
                </c:pt>
                <c:pt idx="344">
                  <c:v>0.13886123505551101</c:v>
                </c:pt>
                <c:pt idx="345">
                  <c:v>0.114995180105817</c:v>
                </c:pt>
                <c:pt idx="346">
                  <c:v>0.98252829511250495</c:v>
                </c:pt>
                <c:pt idx="347">
                  <c:v>0.39667749925206502</c:v>
                </c:pt>
                <c:pt idx="348">
                  <c:v>0.17251290409470599</c:v>
                </c:pt>
                <c:pt idx="349">
                  <c:v>0.28958078421091599</c:v>
                </c:pt>
                <c:pt idx="350">
                  <c:v>0.943378913673801</c:v>
                </c:pt>
                <c:pt idx="351">
                  <c:v>0.61819627467272098</c:v>
                </c:pt>
                <c:pt idx="352">
                  <c:v>0.45992617002716601</c:v>
                </c:pt>
                <c:pt idx="353">
                  <c:v>1.46191274186076</c:v>
                </c:pt>
                <c:pt idx="354">
                  <c:v>-6.1421835869744203E-3</c:v>
                </c:pt>
                <c:pt idx="355">
                  <c:v>0.36287293122730402</c:v>
                </c:pt>
                <c:pt idx="356">
                  <c:v>1.9118738400742901</c:v>
                </c:pt>
                <c:pt idx="357">
                  <c:v>0.776210024542486</c:v>
                </c:pt>
                <c:pt idx="358">
                  <c:v>1.1370479244182401</c:v>
                </c:pt>
                <c:pt idx="359">
                  <c:v>1.30378963984932E-2</c:v>
                </c:pt>
                <c:pt idx="360">
                  <c:v>0.96901493572784403</c:v>
                </c:pt>
                <c:pt idx="361">
                  <c:v>1.0061468117503301</c:v>
                </c:pt>
                <c:pt idx="362">
                  <c:v>0.59090966428630198</c:v>
                </c:pt>
                <c:pt idx="363">
                  <c:v>1.07880994493115E-2</c:v>
                </c:pt>
                <c:pt idx="364">
                  <c:v>2.23364662018114</c:v>
                </c:pt>
                <c:pt idx="365">
                  <c:v>0.73833357879860795</c:v>
                </c:pt>
                <c:pt idx="366">
                  <c:v>0.76356506174752203</c:v>
                </c:pt>
                <c:pt idx="367">
                  <c:v>0.21840071906796801</c:v>
                </c:pt>
                <c:pt idx="368">
                  <c:v>0.355608487591214</c:v>
                </c:pt>
                <c:pt idx="369">
                  <c:v>0.54070226795977405</c:v>
                </c:pt>
                <c:pt idx="370">
                  <c:v>0.31143468291459497</c:v>
                </c:pt>
                <c:pt idx="371">
                  <c:v>2.0776536564107899</c:v>
                </c:pt>
                <c:pt idx="372">
                  <c:v>0.64793036831399298</c:v>
                </c:pt>
                <c:pt idx="373">
                  <c:v>0.27303035206384502</c:v>
                </c:pt>
                <c:pt idx="374">
                  <c:v>2.0808177718721401</c:v>
                </c:pt>
                <c:pt idx="375">
                  <c:v>1.42925867676583</c:v>
                </c:pt>
                <c:pt idx="376">
                  <c:v>0.33722939827287801</c:v>
                </c:pt>
                <c:pt idx="377">
                  <c:v>2.8802160804961598</c:v>
                </c:pt>
                <c:pt idx="378">
                  <c:v>0.98045224300600298</c:v>
                </c:pt>
                <c:pt idx="379">
                  <c:v>1.10625559748184</c:v>
                </c:pt>
                <c:pt idx="380">
                  <c:v>1.9422623761284099</c:v>
                </c:pt>
                <c:pt idx="381">
                  <c:v>0.37556675243253701</c:v>
                </c:pt>
                <c:pt idx="382">
                  <c:v>0.85830591690393099</c:v>
                </c:pt>
                <c:pt idx="383">
                  <c:v>1.1498659817444801</c:v>
                </c:pt>
                <c:pt idx="384">
                  <c:v>5.6862065234961898</c:v>
                </c:pt>
                <c:pt idx="385">
                  <c:v>0.22135003967758801</c:v>
                </c:pt>
                <c:pt idx="386">
                  <c:v>0.61441425691879203</c:v>
                </c:pt>
                <c:pt idx="387">
                  <c:v>0.75776058377449096</c:v>
                </c:pt>
                <c:pt idx="388">
                  <c:v>1.1629195443238201</c:v>
                </c:pt>
                <c:pt idx="389">
                  <c:v>0.279390626364378</c:v>
                </c:pt>
                <c:pt idx="390">
                  <c:v>0.75459026987158895</c:v>
                </c:pt>
                <c:pt idx="391">
                  <c:v>1.5695730920092601</c:v>
                </c:pt>
                <c:pt idx="392">
                  <c:v>0.74396787468622305</c:v>
                </c:pt>
                <c:pt idx="393">
                  <c:v>1.8139175047341001</c:v>
                </c:pt>
                <c:pt idx="394">
                  <c:v>0.68069973000916595</c:v>
                </c:pt>
                <c:pt idx="395">
                  <c:v>3.3551119863579801</c:v>
                </c:pt>
                <c:pt idx="396">
                  <c:v>0.74056749567626601</c:v>
                </c:pt>
                <c:pt idx="397">
                  <c:v>1.23775063637601</c:v>
                </c:pt>
                <c:pt idx="398">
                  <c:v>0.54780591547379498</c:v>
                </c:pt>
                <c:pt idx="399">
                  <c:v>1.05099709224446</c:v>
                </c:pt>
                <c:pt idx="400">
                  <c:v>1.47249495926034</c:v>
                </c:pt>
                <c:pt idx="401">
                  <c:v>7.0591459946448901E-2</c:v>
                </c:pt>
                <c:pt idx="402">
                  <c:v>1.6318241351467699</c:v>
                </c:pt>
                <c:pt idx="403">
                  <c:v>2.1359265567280201</c:v>
                </c:pt>
                <c:pt idx="404">
                  <c:v>1.25510313168569</c:v>
                </c:pt>
                <c:pt idx="405">
                  <c:v>0.49117547678711598</c:v>
                </c:pt>
                <c:pt idx="406">
                  <c:v>0.58935321089730996</c:v>
                </c:pt>
                <c:pt idx="407">
                  <c:v>0.47064681505584899</c:v>
                </c:pt>
                <c:pt idx="408">
                  <c:v>1.0417223677154299</c:v>
                </c:pt>
                <c:pt idx="409">
                  <c:v>1.9061575145805101</c:v>
                </c:pt>
                <c:pt idx="410">
                  <c:v>3.3909142573899702</c:v>
                </c:pt>
                <c:pt idx="411">
                  <c:v>0.80232789360179402</c:v>
                </c:pt>
                <c:pt idx="412">
                  <c:v>1.9572947780902199</c:v>
                </c:pt>
                <c:pt idx="413">
                  <c:v>0.16368469392155099</c:v>
                </c:pt>
                <c:pt idx="414">
                  <c:v>2.0220951964284501</c:v>
                </c:pt>
                <c:pt idx="415">
                  <c:v>0.89040724790144499</c:v>
                </c:pt>
                <c:pt idx="416">
                  <c:v>1.6974919382812199</c:v>
                </c:pt>
                <c:pt idx="417">
                  <c:v>1.19474054533674E-2</c:v>
                </c:pt>
                <c:pt idx="418">
                  <c:v>0.766300970025935</c:v>
                </c:pt>
                <c:pt idx="419">
                  <c:v>2.0018371534345598</c:v>
                </c:pt>
                <c:pt idx="420">
                  <c:v>1.1349710182500401</c:v>
                </c:pt>
                <c:pt idx="421">
                  <c:v>1.05288723770674</c:v>
                </c:pt>
                <c:pt idx="422">
                  <c:v>0.89945423408001901</c:v>
                </c:pt>
                <c:pt idx="423">
                  <c:v>0.87936974923598599</c:v>
                </c:pt>
                <c:pt idx="424">
                  <c:v>1.19531334284357</c:v>
                </c:pt>
                <c:pt idx="425">
                  <c:v>0.408397450210913</c:v>
                </c:pt>
                <c:pt idx="426">
                  <c:v>1.3481734917702399</c:v>
                </c:pt>
                <c:pt idx="427">
                  <c:v>2.5499950506049198</c:v>
                </c:pt>
                <c:pt idx="428">
                  <c:v>1.10900877507022</c:v>
                </c:pt>
                <c:pt idx="429">
                  <c:v>0.18420299917428801</c:v>
                </c:pt>
                <c:pt idx="430">
                  <c:v>1.25197608829828</c:v>
                </c:pt>
                <c:pt idx="431">
                  <c:v>1.6434626169653299</c:v>
                </c:pt>
                <c:pt idx="432">
                  <c:v>0.70588572733275901</c:v>
                </c:pt>
                <c:pt idx="433">
                  <c:v>1.33843342550265</c:v>
                </c:pt>
                <c:pt idx="434">
                  <c:v>0.61125396629971296</c:v>
                </c:pt>
                <c:pt idx="435">
                  <c:v>0.312772731155054</c:v>
                </c:pt>
                <c:pt idx="436">
                  <c:v>1.29993645969922</c:v>
                </c:pt>
                <c:pt idx="437">
                  <c:v>0.83961234584920696</c:v>
                </c:pt>
                <c:pt idx="438">
                  <c:v>1.7907317037449699</c:v>
                </c:pt>
                <c:pt idx="439">
                  <c:v>1.50460610717516</c:v>
                </c:pt>
                <c:pt idx="440">
                  <c:v>0.55310797225673802</c:v>
                </c:pt>
                <c:pt idx="441">
                  <c:v>1.90759999326839</c:v>
                </c:pt>
                <c:pt idx="442">
                  <c:v>1.5960468820101601</c:v>
                </c:pt>
                <c:pt idx="443">
                  <c:v>1.4098216352320301</c:v>
                </c:pt>
                <c:pt idx="444">
                  <c:v>1.6153729031114299</c:v>
                </c:pt>
                <c:pt idx="445">
                  <c:v>1.9128841921294399</c:v>
                </c:pt>
                <c:pt idx="446">
                  <c:v>2.2434591833738402</c:v>
                </c:pt>
                <c:pt idx="447">
                  <c:v>0.35874107592096799</c:v>
                </c:pt>
                <c:pt idx="448">
                  <c:v>0.67828589254145399</c:v>
                </c:pt>
                <c:pt idx="449">
                  <c:v>0.87841809201851495</c:v>
                </c:pt>
                <c:pt idx="450">
                  <c:v>0.88335162828412594</c:v>
                </c:pt>
                <c:pt idx="451">
                  <c:v>0.52444449940802096</c:v>
                </c:pt>
                <c:pt idx="452">
                  <c:v>1.8831088800975799</c:v>
                </c:pt>
                <c:pt idx="453">
                  <c:v>1.79936361693034</c:v>
                </c:pt>
                <c:pt idx="454">
                  <c:v>2.7161440222070601</c:v>
                </c:pt>
                <c:pt idx="455">
                  <c:v>2.3331592997903599</c:v>
                </c:pt>
                <c:pt idx="456">
                  <c:v>1.6331380028739499</c:v>
                </c:pt>
                <c:pt idx="457">
                  <c:v>0.92416477715430201</c:v>
                </c:pt>
                <c:pt idx="458">
                  <c:v>1.41498539692994</c:v>
                </c:pt>
                <c:pt idx="459">
                  <c:v>1.8182711129086699</c:v>
                </c:pt>
                <c:pt idx="460">
                  <c:v>2.0722456397104598</c:v>
                </c:pt>
                <c:pt idx="461">
                  <c:v>0.57919678369780703</c:v>
                </c:pt>
                <c:pt idx="462">
                  <c:v>0.70283253109799704</c:v>
                </c:pt>
                <c:pt idx="463">
                  <c:v>1.9296114620293701</c:v>
                </c:pt>
                <c:pt idx="464">
                  <c:v>0.87213888937602502</c:v>
                </c:pt>
                <c:pt idx="465">
                  <c:v>1.33629551462942</c:v>
                </c:pt>
                <c:pt idx="466">
                  <c:v>1.5233072908784699</c:v>
                </c:pt>
                <c:pt idx="467">
                  <c:v>0.85237305659205498</c:v>
                </c:pt>
                <c:pt idx="468">
                  <c:v>1.7502192732305899</c:v>
                </c:pt>
                <c:pt idx="469">
                  <c:v>0.49967603767542501</c:v>
                </c:pt>
                <c:pt idx="470">
                  <c:v>4.1167960294689401E-2</c:v>
                </c:pt>
                <c:pt idx="471">
                  <c:v>1.07216760105035</c:v>
                </c:pt>
                <c:pt idx="472">
                  <c:v>1.2656468487376999</c:v>
                </c:pt>
                <c:pt idx="473">
                  <c:v>0.32177847476449101</c:v>
                </c:pt>
                <c:pt idx="474">
                  <c:v>0.90164748891791202</c:v>
                </c:pt>
                <c:pt idx="475">
                  <c:v>1.0418175582700899</c:v>
                </c:pt>
                <c:pt idx="476">
                  <c:v>1.3616856672501001</c:v>
                </c:pt>
                <c:pt idx="477">
                  <c:v>0.56765221426960799</c:v>
                </c:pt>
                <c:pt idx="478">
                  <c:v>2.2786448905891099</c:v>
                </c:pt>
                <c:pt idx="479">
                  <c:v>0.96127807004560795</c:v>
                </c:pt>
                <c:pt idx="480">
                  <c:v>0.79229852937766598</c:v>
                </c:pt>
                <c:pt idx="481">
                  <c:v>1.7601052132570401</c:v>
                </c:pt>
                <c:pt idx="482">
                  <c:v>1.7453563912407499</c:v>
                </c:pt>
                <c:pt idx="483">
                  <c:v>0.383729868197211</c:v>
                </c:pt>
                <c:pt idx="484">
                  <c:v>2.5078172563063901</c:v>
                </c:pt>
                <c:pt idx="485">
                  <c:v>2.5194495142962499</c:v>
                </c:pt>
                <c:pt idx="486">
                  <c:v>2.9485699547359601</c:v>
                </c:pt>
                <c:pt idx="487">
                  <c:v>1.7085944526016299</c:v>
                </c:pt>
                <c:pt idx="488">
                  <c:v>0.50204382586360796</c:v>
                </c:pt>
                <c:pt idx="489">
                  <c:v>0.69340605065077998</c:v>
                </c:pt>
                <c:pt idx="490">
                  <c:v>1.10993704823602</c:v>
                </c:pt>
                <c:pt idx="491">
                  <c:v>1.2152964396374499</c:v>
                </c:pt>
                <c:pt idx="492">
                  <c:v>0.33575067721757701</c:v>
                </c:pt>
                <c:pt idx="493">
                  <c:v>0.82620235468916503</c:v>
                </c:pt>
                <c:pt idx="494">
                  <c:v>1.00520950546181</c:v>
                </c:pt>
                <c:pt idx="495">
                  <c:v>0.8384268800329</c:v>
                </c:pt>
                <c:pt idx="496">
                  <c:v>1.2694877133518301</c:v>
                </c:pt>
                <c:pt idx="497">
                  <c:v>1.2167161303023299</c:v>
                </c:pt>
                <c:pt idx="498">
                  <c:v>1.2631266042238001</c:v>
                </c:pt>
                <c:pt idx="499">
                  <c:v>1.6616257489591599</c:v>
                </c:pt>
                <c:pt idx="500">
                  <c:v>0.94175381172883499</c:v>
                </c:pt>
                <c:pt idx="501">
                  <c:v>2.1677624711749202</c:v>
                </c:pt>
                <c:pt idx="502">
                  <c:v>2.3164068457330198</c:v>
                </c:pt>
                <c:pt idx="503">
                  <c:v>0.59733314360257095</c:v>
                </c:pt>
                <c:pt idx="504">
                  <c:v>1.4190971959593099</c:v>
                </c:pt>
                <c:pt idx="505">
                  <c:v>1.5301795253383199</c:v>
                </c:pt>
                <c:pt idx="506">
                  <c:v>1.6192565742807701</c:v>
                </c:pt>
                <c:pt idx="507">
                  <c:v>0.86244169038524798</c:v>
                </c:pt>
                <c:pt idx="508">
                  <c:v>0.82123016296551699</c:v>
                </c:pt>
                <c:pt idx="509">
                  <c:v>2.2000188127414702</c:v>
                </c:pt>
                <c:pt idx="510">
                  <c:v>2.0992849113087502</c:v>
                </c:pt>
                <c:pt idx="511">
                  <c:v>0.98183743400661205</c:v>
                </c:pt>
                <c:pt idx="512">
                  <c:v>1.0234206978338101</c:v>
                </c:pt>
                <c:pt idx="513">
                  <c:v>1.4141299380463801</c:v>
                </c:pt>
                <c:pt idx="514">
                  <c:v>2.9826687241657299</c:v>
                </c:pt>
                <c:pt idx="515">
                  <c:v>2.2391773690947501</c:v>
                </c:pt>
                <c:pt idx="516">
                  <c:v>2.0748012750874998</c:v>
                </c:pt>
                <c:pt idx="517">
                  <c:v>1.4851624673127799</c:v>
                </c:pt>
                <c:pt idx="518">
                  <c:v>0.66616089983767601</c:v>
                </c:pt>
                <c:pt idx="519">
                  <c:v>3.4955625625565698</c:v>
                </c:pt>
                <c:pt idx="520">
                  <c:v>3.6899458831078702</c:v>
                </c:pt>
                <c:pt idx="521">
                  <c:v>1.60849190707676</c:v>
                </c:pt>
                <c:pt idx="522">
                  <c:v>2.0753175184539798</c:v>
                </c:pt>
                <c:pt idx="523">
                  <c:v>1.3363777348345001</c:v>
                </c:pt>
                <c:pt idx="524">
                  <c:v>3.06595446625834</c:v>
                </c:pt>
                <c:pt idx="525">
                  <c:v>0.59823681724743205</c:v>
                </c:pt>
                <c:pt idx="526">
                  <c:v>1.6902304515681299</c:v>
                </c:pt>
                <c:pt idx="527">
                  <c:v>1.91259358417989</c:v>
                </c:pt>
                <c:pt idx="528">
                  <c:v>1.48361272316476</c:v>
                </c:pt>
                <c:pt idx="529">
                  <c:v>1.74214059177096</c:v>
                </c:pt>
                <c:pt idx="530">
                  <c:v>3.4117922875145199</c:v>
                </c:pt>
                <c:pt idx="531">
                  <c:v>3.4805107997234601</c:v>
                </c:pt>
                <c:pt idx="532">
                  <c:v>3.1313852986990098</c:v>
                </c:pt>
                <c:pt idx="533">
                  <c:v>1.6309424596419799</c:v>
                </c:pt>
                <c:pt idx="534">
                  <c:v>1.1768549626781</c:v>
                </c:pt>
                <c:pt idx="535">
                  <c:v>2.3469301291650799</c:v>
                </c:pt>
                <c:pt idx="536">
                  <c:v>5.3454120427725504</c:v>
                </c:pt>
                <c:pt idx="537">
                  <c:v>5.2894083412796098</c:v>
                </c:pt>
                <c:pt idx="538">
                  <c:v>2.8528912017108201</c:v>
                </c:pt>
                <c:pt idx="539">
                  <c:v>1.11009739217383</c:v>
                </c:pt>
                <c:pt idx="540">
                  <c:v>1.82688940585288</c:v>
                </c:pt>
                <c:pt idx="541">
                  <c:v>2.7446809290021101</c:v>
                </c:pt>
                <c:pt idx="542">
                  <c:v>3.6003283749807997E-2</c:v>
                </c:pt>
                <c:pt idx="543">
                  <c:v>2.3571144806777098</c:v>
                </c:pt>
                <c:pt idx="544">
                  <c:v>2.0366578603082499</c:v>
                </c:pt>
                <c:pt idx="545">
                  <c:v>2.0953163088871301</c:v>
                </c:pt>
                <c:pt idx="546">
                  <c:v>0.43354560622775101</c:v>
                </c:pt>
                <c:pt idx="547">
                  <c:v>1.6262755404495799</c:v>
                </c:pt>
                <c:pt idx="548">
                  <c:v>5.1839869806940104</c:v>
                </c:pt>
                <c:pt idx="549">
                  <c:v>2.67075828556835</c:v>
                </c:pt>
                <c:pt idx="550">
                  <c:v>1.8761087168419801</c:v>
                </c:pt>
                <c:pt idx="551">
                  <c:v>1.95796667759833</c:v>
                </c:pt>
                <c:pt idx="552">
                  <c:v>2.3948691984239399</c:v>
                </c:pt>
                <c:pt idx="553">
                  <c:v>3.8132587690735198</c:v>
                </c:pt>
                <c:pt idx="554">
                  <c:v>1.3651158234974099</c:v>
                </c:pt>
                <c:pt idx="555">
                  <c:v>1.30282942393915</c:v>
                </c:pt>
                <c:pt idx="556">
                  <c:v>1.75448440124477</c:v>
                </c:pt>
                <c:pt idx="557">
                  <c:v>0.54640648708752404</c:v>
                </c:pt>
                <c:pt idx="558">
                  <c:v>0.40804833618606101</c:v>
                </c:pt>
                <c:pt idx="559">
                  <c:v>2.60950643476954</c:v>
                </c:pt>
                <c:pt idx="560">
                  <c:v>2.8577062728831399</c:v>
                </c:pt>
                <c:pt idx="561">
                  <c:v>5.2682498103836304</c:v>
                </c:pt>
                <c:pt idx="562">
                  <c:v>1.62640147177099</c:v>
                </c:pt>
                <c:pt idx="563">
                  <c:v>3.8030535141876398</c:v>
                </c:pt>
                <c:pt idx="564">
                  <c:v>3.2868523936742098</c:v>
                </c:pt>
                <c:pt idx="565">
                  <c:v>0.25260982966008799</c:v>
                </c:pt>
                <c:pt idx="566">
                  <c:v>1.36285849953737</c:v>
                </c:pt>
                <c:pt idx="567">
                  <c:v>1.47266192234708</c:v>
                </c:pt>
                <c:pt idx="568">
                  <c:v>1.8703828844955499</c:v>
                </c:pt>
                <c:pt idx="569">
                  <c:v>3.5582495643914398</c:v>
                </c:pt>
                <c:pt idx="570">
                  <c:v>1.5271265644111101</c:v>
                </c:pt>
                <c:pt idx="571">
                  <c:v>3.0609695544791902</c:v>
                </c:pt>
                <c:pt idx="572">
                  <c:v>0.39199319724016002</c:v>
                </c:pt>
                <c:pt idx="573">
                  <c:v>1.46641878067024</c:v>
                </c:pt>
                <c:pt idx="574">
                  <c:v>1.73411198591863</c:v>
                </c:pt>
                <c:pt idx="575">
                  <c:v>3.9348774069071899</c:v>
                </c:pt>
                <c:pt idx="576">
                  <c:v>1.5961029400960101</c:v>
                </c:pt>
                <c:pt idx="577">
                  <c:v>2.2806624304601999</c:v>
                </c:pt>
                <c:pt idx="578">
                  <c:v>0.79852851154591098</c:v>
                </c:pt>
                <c:pt idx="579">
                  <c:v>1.8940966568920099</c:v>
                </c:pt>
                <c:pt idx="580">
                  <c:v>1.8020669247960399</c:v>
                </c:pt>
                <c:pt idx="581">
                  <c:v>5.1879921569855396</c:v>
                </c:pt>
                <c:pt idx="582">
                  <c:v>0.43069869967761099</c:v>
                </c:pt>
                <c:pt idx="583">
                  <c:v>5.8120508609731001</c:v>
                </c:pt>
                <c:pt idx="584">
                  <c:v>4.87732129388049</c:v>
                </c:pt>
                <c:pt idx="585">
                  <c:v>3.8873018444567999</c:v>
                </c:pt>
                <c:pt idx="586">
                  <c:v>3.5084992863644899</c:v>
                </c:pt>
                <c:pt idx="587">
                  <c:v>1.1449990300913999</c:v>
                </c:pt>
                <c:pt idx="588">
                  <c:v>2.0769229344153302</c:v>
                </c:pt>
                <c:pt idx="589">
                  <c:v>2.9028186057199199</c:v>
                </c:pt>
                <c:pt idx="590">
                  <c:v>2.71871647571166</c:v>
                </c:pt>
                <c:pt idx="591">
                  <c:v>2.6555802809247901</c:v>
                </c:pt>
                <c:pt idx="592">
                  <c:v>4.2114725642283402</c:v>
                </c:pt>
                <c:pt idx="593">
                  <c:v>1.66874789802954</c:v>
                </c:pt>
                <c:pt idx="594">
                  <c:v>2.2601813424996302</c:v>
                </c:pt>
                <c:pt idx="595">
                  <c:v>1.4206902594661699</c:v>
                </c:pt>
                <c:pt idx="596">
                  <c:v>0.93047370744940905</c:v>
                </c:pt>
                <c:pt idx="597">
                  <c:v>1.25882863050451</c:v>
                </c:pt>
                <c:pt idx="598">
                  <c:v>1.6400798752408201</c:v>
                </c:pt>
                <c:pt idx="599">
                  <c:v>1.7250793966887501</c:v>
                </c:pt>
                <c:pt idx="600">
                  <c:v>1.24311158673216</c:v>
                </c:pt>
                <c:pt idx="601">
                  <c:v>3.0438929138126398</c:v>
                </c:pt>
                <c:pt idx="602">
                  <c:v>1.58539414064143</c:v>
                </c:pt>
                <c:pt idx="603">
                  <c:v>2.49817007636794</c:v>
                </c:pt>
                <c:pt idx="604">
                  <c:v>2.4575487940518599</c:v>
                </c:pt>
                <c:pt idx="605">
                  <c:v>1.7476599016997101</c:v>
                </c:pt>
                <c:pt idx="606">
                  <c:v>-0.75917252085466602</c:v>
                </c:pt>
                <c:pt idx="607">
                  <c:v>1.5284351668693801</c:v>
                </c:pt>
                <c:pt idx="608">
                  <c:v>1.7059086758233999</c:v>
                </c:pt>
                <c:pt idx="609">
                  <c:v>4.7916193436906003</c:v>
                </c:pt>
                <c:pt idx="610">
                  <c:v>2.5536980981953601</c:v>
                </c:pt>
                <c:pt idx="611">
                  <c:v>1.1278688550594</c:v>
                </c:pt>
                <c:pt idx="612">
                  <c:v>1.6374650944712299</c:v>
                </c:pt>
                <c:pt idx="613">
                  <c:v>3.5777898914313901</c:v>
                </c:pt>
                <c:pt idx="614">
                  <c:v>2.38228070790715</c:v>
                </c:pt>
                <c:pt idx="615">
                  <c:v>1.99748393392488</c:v>
                </c:pt>
                <c:pt idx="616">
                  <c:v>3.2337724760107198</c:v>
                </c:pt>
                <c:pt idx="617">
                  <c:v>2.4320459308176501</c:v>
                </c:pt>
                <c:pt idx="618">
                  <c:v>4.1995398186238999</c:v>
                </c:pt>
                <c:pt idx="619">
                  <c:v>3.0830369179308699</c:v>
                </c:pt>
                <c:pt idx="620">
                  <c:v>3.40012923006794</c:v>
                </c:pt>
                <c:pt idx="621">
                  <c:v>3.1427153061141602</c:v>
                </c:pt>
                <c:pt idx="622">
                  <c:v>0.85655145102879804</c:v>
                </c:pt>
                <c:pt idx="623">
                  <c:v>0.50304825538731102</c:v>
                </c:pt>
                <c:pt idx="624">
                  <c:v>2.2983907626209801</c:v>
                </c:pt>
                <c:pt idx="625">
                  <c:v>3.49127398339908</c:v>
                </c:pt>
                <c:pt idx="626">
                  <c:v>3.27052772810651E-2</c:v>
                </c:pt>
                <c:pt idx="627">
                  <c:v>0.10358820658445</c:v>
                </c:pt>
                <c:pt idx="628">
                  <c:v>2.2211867048859899</c:v>
                </c:pt>
                <c:pt idx="629">
                  <c:v>5.8149141957635804</c:v>
                </c:pt>
                <c:pt idx="630">
                  <c:v>2.62488586564927</c:v>
                </c:pt>
                <c:pt idx="631">
                  <c:v>2.3618620069410698</c:v>
                </c:pt>
                <c:pt idx="632">
                  <c:v>1.84580009345144</c:v>
                </c:pt>
                <c:pt idx="633">
                  <c:v>2.8096636784398301</c:v>
                </c:pt>
                <c:pt idx="634">
                  <c:v>1.5127493738400399</c:v>
                </c:pt>
                <c:pt idx="635">
                  <c:v>4.1552115648356098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79-4707-9FD2-3B0FCE17E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73424"/>
        <c:axId val="682192144"/>
      </c:scatterChart>
      <c:valAx>
        <c:axId val="68217342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92144"/>
        <c:crosses val="autoZero"/>
        <c:crossBetween val="midCat"/>
        <c:majorUnit val="1"/>
      </c:valAx>
      <c:valAx>
        <c:axId val="68219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73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-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7895381315429923"/>
          <c:y val="1.85185777588036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784297742017756"/>
          <c:w val="0.91041907261592303"/>
          <c:h val="0.77790589835808222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grupo_receitas_graficos!$P$3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grupo_receitas_graficos!$O$4:$O$639</c:f>
              <c:numCache>
                <c:formatCode>General</c:formatCode>
                <c:ptCount val="6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5</c:v>
                </c:pt>
                <c:pt idx="510">
                  <c:v>5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</c:numCache>
            </c:numRef>
          </c:xVal>
          <c:yVal>
            <c:numRef>
              <c:f>grupo_receitas_graficos!$P$4:$P$639</c:f>
              <c:numCache>
                <c:formatCode>General</c:formatCode>
                <c:ptCount val="636"/>
                <c:pt idx="0">
                  <c:v>-0.114367663441093</c:v>
                </c:pt>
                <c:pt idx="1">
                  <c:v>3.1188937015494401E-2</c:v>
                </c:pt>
                <c:pt idx="2">
                  <c:v>-0.18946328302881901</c:v>
                </c:pt>
                <c:pt idx="3">
                  <c:v>-0.15248313072465899</c:v>
                </c:pt>
                <c:pt idx="4">
                  <c:v>-5.9366191229923801E-2</c:v>
                </c:pt>
                <c:pt idx="5">
                  <c:v>-9.7070608356801206E-3</c:v>
                </c:pt>
                <c:pt idx="6">
                  <c:v>-5.06933253585196E-2</c:v>
                </c:pt>
                <c:pt idx="7">
                  <c:v>-0.119571156664896</c:v>
                </c:pt>
                <c:pt idx="8">
                  <c:v>-0.13990766175094499</c:v>
                </c:pt>
                <c:pt idx="9">
                  <c:v>-0.14454480211850501</c:v>
                </c:pt>
                <c:pt idx="10">
                  <c:v>-8.5876466798076201E-2</c:v>
                </c:pt>
                <c:pt idx="11">
                  <c:v>-1.3525794802273601E-2</c:v>
                </c:pt>
                <c:pt idx="12">
                  <c:v>-0.20132587563030899</c:v>
                </c:pt>
                <c:pt idx="13">
                  <c:v>-1.02477384083869E-2</c:v>
                </c:pt>
                <c:pt idx="14">
                  <c:v>-9.1542248117415195E-2</c:v>
                </c:pt>
                <c:pt idx="15">
                  <c:v>-0.16468569073168901</c:v>
                </c:pt>
                <c:pt idx="16">
                  <c:v>0.10325104460758899</c:v>
                </c:pt>
                <c:pt idx="17">
                  <c:v>-0.15133169868261101</c:v>
                </c:pt>
                <c:pt idx="18">
                  <c:v>-0.12688368803493399</c:v>
                </c:pt>
                <c:pt idx="19">
                  <c:v>2.2809127819213602E-2</c:v>
                </c:pt>
                <c:pt idx="20">
                  <c:v>6.5778901117492603E-3</c:v>
                </c:pt>
                <c:pt idx="21">
                  <c:v>2.5390391848847901E-3</c:v>
                </c:pt>
                <c:pt idx="22">
                  <c:v>8.3234345599857897E-3</c:v>
                </c:pt>
                <c:pt idx="23">
                  <c:v>-0.19361410935391299</c:v>
                </c:pt>
                <c:pt idx="24">
                  <c:v>1.6964657631369302E-2</c:v>
                </c:pt>
                <c:pt idx="25">
                  <c:v>9.3323916461576104E-2</c:v>
                </c:pt>
                <c:pt idx="26">
                  <c:v>-5.3224396624406999E-2</c:v>
                </c:pt>
                <c:pt idx="27">
                  <c:v>-0.31934439100182599</c:v>
                </c:pt>
                <c:pt idx="28">
                  <c:v>-5.75847312225964E-2</c:v>
                </c:pt>
                <c:pt idx="29">
                  <c:v>0.187540632982617</c:v>
                </c:pt>
                <c:pt idx="30">
                  <c:v>-8.9070669988682696E-2</c:v>
                </c:pt>
                <c:pt idx="31">
                  <c:v>5.6464135821263299E-2</c:v>
                </c:pt>
                <c:pt idx="32">
                  <c:v>-3.9919211795755201E-2</c:v>
                </c:pt>
                <c:pt idx="33">
                  <c:v>-0.14808507175794799</c:v>
                </c:pt>
                <c:pt idx="34">
                  <c:v>-8.8536420160154797E-2</c:v>
                </c:pt>
                <c:pt idx="35">
                  <c:v>2.5840628205288201E-2</c:v>
                </c:pt>
                <c:pt idx="36">
                  <c:v>-0.109623296467774</c:v>
                </c:pt>
                <c:pt idx="37">
                  <c:v>-0.19477837006800799</c:v>
                </c:pt>
                <c:pt idx="38">
                  <c:v>-0.12412893474941</c:v>
                </c:pt>
                <c:pt idx="39">
                  <c:v>-9.0744910634430201E-2</c:v>
                </c:pt>
                <c:pt idx="40">
                  <c:v>-2.16389287757193E-2</c:v>
                </c:pt>
                <c:pt idx="41">
                  <c:v>-5.2460146537645101E-2</c:v>
                </c:pt>
                <c:pt idx="42">
                  <c:v>-0.26734201856080297</c:v>
                </c:pt>
                <c:pt idx="43">
                  <c:v>-0.14494408783169399</c:v>
                </c:pt>
                <c:pt idx="44">
                  <c:v>-8.1059718038989703E-2</c:v>
                </c:pt>
                <c:pt idx="45">
                  <c:v>-3.7818225790832397E-2</c:v>
                </c:pt>
                <c:pt idx="46">
                  <c:v>0.36759604160506298</c:v>
                </c:pt>
                <c:pt idx="47">
                  <c:v>-8.3162335998228601E-2</c:v>
                </c:pt>
                <c:pt idx="48">
                  <c:v>-0.130820457431473</c:v>
                </c:pt>
                <c:pt idx="49">
                  <c:v>-9.2296706334343601E-2</c:v>
                </c:pt>
                <c:pt idx="50">
                  <c:v>-0.16544141524294501</c:v>
                </c:pt>
                <c:pt idx="51">
                  <c:v>-0.102703605501693</c:v>
                </c:pt>
                <c:pt idx="52">
                  <c:v>-5.4241216120709798E-2</c:v>
                </c:pt>
                <c:pt idx="53">
                  <c:v>1.50978989095133E-3</c:v>
                </c:pt>
                <c:pt idx="54">
                  <c:v>-0.21473261159958201</c:v>
                </c:pt>
                <c:pt idx="55">
                  <c:v>2.2239983174164701E-2</c:v>
                </c:pt>
                <c:pt idx="56">
                  <c:v>-0.103226824108881</c:v>
                </c:pt>
                <c:pt idx="57">
                  <c:v>1.7554306011254199E-3</c:v>
                </c:pt>
                <c:pt idx="58">
                  <c:v>-3.9229085762691601E-2</c:v>
                </c:pt>
                <c:pt idx="59">
                  <c:v>-8.4660519159405506E-2</c:v>
                </c:pt>
                <c:pt idx="60">
                  <c:v>1.5694713170225E-2</c:v>
                </c:pt>
                <c:pt idx="61">
                  <c:v>-4.9947321651878504E-3</c:v>
                </c:pt>
                <c:pt idx="62">
                  <c:v>0.21261364619171499</c:v>
                </c:pt>
                <c:pt idx="63">
                  <c:v>-9.0361511285387594E-2</c:v>
                </c:pt>
                <c:pt idx="64">
                  <c:v>-8.71629838599529E-2</c:v>
                </c:pt>
                <c:pt idx="65">
                  <c:v>-5.9555885057018199E-2</c:v>
                </c:pt>
                <c:pt idx="66">
                  <c:v>-1.5681422858788201E-2</c:v>
                </c:pt>
                <c:pt idx="67">
                  <c:v>-0.12071602417171701</c:v>
                </c:pt>
                <c:pt idx="68">
                  <c:v>9.3144315293449395E-2</c:v>
                </c:pt>
                <c:pt idx="69">
                  <c:v>-3.6356589435895703E-2</c:v>
                </c:pt>
                <c:pt idx="70">
                  <c:v>9.1123393785449494E-3</c:v>
                </c:pt>
                <c:pt idx="71">
                  <c:v>4.2985727253159599E-2</c:v>
                </c:pt>
                <c:pt idx="72">
                  <c:v>-0.182818561959673</c:v>
                </c:pt>
                <c:pt idx="73">
                  <c:v>-4.0853335344251201E-2</c:v>
                </c:pt>
                <c:pt idx="74">
                  <c:v>-0.124983409279775</c:v>
                </c:pt>
                <c:pt idx="75">
                  <c:v>-0.168584963233641</c:v>
                </c:pt>
                <c:pt idx="76">
                  <c:v>-0.100942837253868</c:v>
                </c:pt>
                <c:pt idx="77">
                  <c:v>-6.0025001481202399E-2</c:v>
                </c:pt>
                <c:pt idx="78">
                  <c:v>0.35948260108798602</c:v>
                </c:pt>
                <c:pt idx="79">
                  <c:v>7.3487082263351503E-2</c:v>
                </c:pt>
                <c:pt idx="80">
                  <c:v>4.0431796276471199E-2</c:v>
                </c:pt>
                <c:pt idx="81">
                  <c:v>-2.3530909855829701E-2</c:v>
                </c:pt>
                <c:pt idx="82">
                  <c:v>0.11503477533598901</c:v>
                </c:pt>
                <c:pt idx="83">
                  <c:v>-0.239990326858493</c:v>
                </c:pt>
                <c:pt idx="84">
                  <c:v>-5.0989589904191002E-2</c:v>
                </c:pt>
                <c:pt idx="85">
                  <c:v>-1.4633846719286799E-2</c:v>
                </c:pt>
                <c:pt idx="86">
                  <c:v>4.3865305065575198E-2</c:v>
                </c:pt>
                <c:pt idx="87">
                  <c:v>0.111052147014281</c:v>
                </c:pt>
                <c:pt idx="88">
                  <c:v>-5.36139931806996E-2</c:v>
                </c:pt>
                <c:pt idx="89">
                  <c:v>-0.13659973474357601</c:v>
                </c:pt>
                <c:pt idx="90">
                  <c:v>-6.0259729692360799E-2</c:v>
                </c:pt>
                <c:pt idx="91">
                  <c:v>-0.19542529426534599</c:v>
                </c:pt>
                <c:pt idx="92">
                  <c:v>-1.9120382169857401E-2</c:v>
                </c:pt>
                <c:pt idx="93">
                  <c:v>5.13972068803231E-2</c:v>
                </c:pt>
                <c:pt idx="94">
                  <c:v>-0.37826152484270598</c:v>
                </c:pt>
                <c:pt idx="95">
                  <c:v>-0.173635212256599</c:v>
                </c:pt>
                <c:pt idx="96">
                  <c:v>8.8296958242404494E-2</c:v>
                </c:pt>
                <c:pt idx="97">
                  <c:v>-8.3743172264809096E-2</c:v>
                </c:pt>
                <c:pt idx="98">
                  <c:v>-0.17917959957747301</c:v>
                </c:pt>
                <c:pt idx="99">
                  <c:v>-0.10106101160380999</c:v>
                </c:pt>
                <c:pt idx="100">
                  <c:v>-1.50520809415127E-2</c:v>
                </c:pt>
                <c:pt idx="101">
                  <c:v>-0.118712807806611</c:v>
                </c:pt>
                <c:pt idx="102">
                  <c:v>-5.2425948857750197E-2</c:v>
                </c:pt>
                <c:pt idx="103">
                  <c:v>-0.22482614197703399</c:v>
                </c:pt>
                <c:pt idx="104">
                  <c:v>-0.237799558700344</c:v>
                </c:pt>
                <c:pt idx="105">
                  <c:v>-0.13937501252030099</c:v>
                </c:pt>
                <c:pt idx="106">
                  <c:v>-5.9764367732183701E-2</c:v>
                </c:pt>
                <c:pt idx="107">
                  <c:v>-0.161439138305361</c:v>
                </c:pt>
                <c:pt idx="108">
                  <c:v>-4.6763665193520897E-2</c:v>
                </c:pt>
                <c:pt idx="109">
                  <c:v>-0.21658865101551</c:v>
                </c:pt>
                <c:pt idx="110">
                  <c:v>-0.103478283901972</c:v>
                </c:pt>
                <c:pt idx="111">
                  <c:v>-0.29986693117656998</c:v>
                </c:pt>
                <c:pt idx="112">
                  <c:v>-3.3201993832114397E-2</c:v>
                </c:pt>
                <c:pt idx="113">
                  <c:v>-0.10645021499280501</c:v>
                </c:pt>
                <c:pt idx="114">
                  <c:v>-0.39924892841234899</c:v>
                </c:pt>
                <c:pt idx="115">
                  <c:v>-6.7370295435030203E-2</c:v>
                </c:pt>
                <c:pt idx="116">
                  <c:v>-0.14790731760822101</c:v>
                </c:pt>
                <c:pt idx="117">
                  <c:v>-0.103480997238291</c:v>
                </c:pt>
                <c:pt idx="118">
                  <c:v>-0.125355682915228</c:v>
                </c:pt>
                <c:pt idx="119">
                  <c:v>-0.12333331637474899</c:v>
                </c:pt>
                <c:pt idx="120">
                  <c:v>-3.3271679099690199E-2</c:v>
                </c:pt>
                <c:pt idx="121">
                  <c:v>-0.133510426174828</c:v>
                </c:pt>
                <c:pt idx="122">
                  <c:v>-0.107490203040815</c:v>
                </c:pt>
                <c:pt idx="123">
                  <c:v>-6.4167245986194194E-2</c:v>
                </c:pt>
                <c:pt idx="124">
                  <c:v>-2.46436078786204E-2</c:v>
                </c:pt>
                <c:pt idx="125">
                  <c:v>-6.1081175630096898E-3</c:v>
                </c:pt>
                <c:pt idx="126">
                  <c:v>-7.7981495561241607E-2</c:v>
                </c:pt>
                <c:pt idx="127">
                  <c:v>-6.6964628353374994E-2</c:v>
                </c:pt>
                <c:pt idx="128">
                  <c:v>0.51304020818328999</c:v>
                </c:pt>
                <c:pt idx="129">
                  <c:v>0.11140402714627699</c:v>
                </c:pt>
                <c:pt idx="130">
                  <c:v>1.0089082573479999</c:v>
                </c:pt>
                <c:pt idx="131">
                  <c:v>4.8936170961085899E-2</c:v>
                </c:pt>
                <c:pt idx="132">
                  <c:v>0.14125190052662401</c:v>
                </c:pt>
                <c:pt idx="133">
                  <c:v>0.51318994171443999</c:v>
                </c:pt>
                <c:pt idx="134">
                  <c:v>-6.6712496464777296E-2</c:v>
                </c:pt>
                <c:pt idx="135">
                  <c:v>-7.1112639987823498E-3</c:v>
                </c:pt>
                <c:pt idx="136">
                  <c:v>0.51782052745075102</c:v>
                </c:pt>
                <c:pt idx="137">
                  <c:v>0.35455087083794601</c:v>
                </c:pt>
                <c:pt idx="138">
                  <c:v>0.209963877532862</c:v>
                </c:pt>
                <c:pt idx="139">
                  <c:v>0.54091256516873198</c:v>
                </c:pt>
                <c:pt idx="140">
                  <c:v>0.337525950111419</c:v>
                </c:pt>
                <c:pt idx="141">
                  <c:v>0.15736216980178999</c:v>
                </c:pt>
                <c:pt idx="142">
                  <c:v>0.14196939828943</c:v>
                </c:pt>
                <c:pt idx="143">
                  <c:v>0.85522959036264401</c:v>
                </c:pt>
                <c:pt idx="144">
                  <c:v>0.61527862471606698</c:v>
                </c:pt>
                <c:pt idx="145">
                  <c:v>0.39277040449706102</c:v>
                </c:pt>
                <c:pt idx="146">
                  <c:v>0.80264473648854195</c:v>
                </c:pt>
                <c:pt idx="147">
                  <c:v>0.22401862805380099</c:v>
                </c:pt>
                <c:pt idx="148">
                  <c:v>0.397574573472946</c:v>
                </c:pt>
                <c:pt idx="149">
                  <c:v>0.54846625592103004</c:v>
                </c:pt>
                <c:pt idx="150">
                  <c:v>0.49777820184117799</c:v>
                </c:pt>
                <c:pt idx="151">
                  <c:v>0.26326354923432599</c:v>
                </c:pt>
                <c:pt idx="152">
                  <c:v>0.101442840890531</c:v>
                </c:pt>
                <c:pt idx="153">
                  <c:v>-1.2935416958568501E-2</c:v>
                </c:pt>
                <c:pt idx="154">
                  <c:v>-1.74884650124397E-2</c:v>
                </c:pt>
                <c:pt idx="155">
                  <c:v>5.31253666037E-2</c:v>
                </c:pt>
                <c:pt idx="156">
                  <c:v>7.9520823510020697E-2</c:v>
                </c:pt>
                <c:pt idx="157">
                  <c:v>4.3872052469426E-2</c:v>
                </c:pt>
                <c:pt idx="158">
                  <c:v>0.20000085390363601</c:v>
                </c:pt>
                <c:pt idx="159">
                  <c:v>0.26211439171325601</c:v>
                </c:pt>
                <c:pt idx="160">
                  <c:v>0.37656088210657102</c:v>
                </c:pt>
                <c:pt idx="161">
                  <c:v>7.2133944811515194E-2</c:v>
                </c:pt>
                <c:pt idx="162">
                  <c:v>0.35826893496937201</c:v>
                </c:pt>
                <c:pt idx="163">
                  <c:v>0.226976500319269</c:v>
                </c:pt>
                <c:pt idx="164">
                  <c:v>0.37344842157143499</c:v>
                </c:pt>
                <c:pt idx="165">
                  <c:v>9.8088273541274001E-2</c:v>
                </c:pt>
                <c:pt idx="166">
                  <c:v>0.23039517301234999</c:v>
                </c:pt>
                <c:pt idx="167">
                  <c:v>2.9059047607956599E-2</c:v>
                </c:pt>
                <c:pt idx="168">
                  <c:v>0.161827150756847</c:v>
                </c:pt>
                <c:pt idx="169">
                  <c:v>0.59227475171388999</c:v>
                </c:pt>
                <c:pt idx="170">
                  <c:v>0.215545796831978</c:v>
                </c:pt>
                <c:pt idx="171">
                  <c:v>0.318697983775724</c:v>
                </c:pt>
                <c:pt idx="172">
                  <c:v>0.14279488119118799</c:v>
                </c:pt>
                <c:pt idx="173">
                  <c:v>0.57162702503416596</c:v>
                </c:pt>
                <c:pt idx="174">
                  <c:v>0.38626290618428699</c:v>
                </c:pt>
                <c:pt idx="175">
                  <c:v>-4.6820148392938098E-2</c:v>
                </c:pt>
                <c:pt idx="176">
                  <c:v>0.17635226355175099</c:v>
                </c:pt>
                <c:pt idx="177">
                  <c:v>5.4999071518704597E-2</c:v>
                </c:pt>
                <c:pt idx="178">
                  <c:v>2.37123134262119</c:v>
                </c:pt>
                <c:pt idx="179">
                  <c:v>7.1274162756378295E-2</c:v>
                </c:pt>
                <c:pt idx="180">
                  <c:v>0.66581245632068498</c:v>
                </c:pt>
                <c:pt idx="181">
                  <c:v>0.43795621459927803</c:v>
                </c:pt>
                <c:pt idx="182">
                  <c:v>-3.8524189779504801E-2</c:v>
                </c:pt>
                <c:pt idx="183">
                  <c:v>4.9054411109430103E-2</c:v>
                </c:pt>
                <c:pt idx="184">
                  <c:v>-3.28186874066006E-3</c:v>
                </c:pt>
                <c:pt idx="185">
                  <c:v>0.50926000802119298</c:v>
                </c:pt>
                <c:pt idx="186">
                  <c:v>0.321865491476857</c:v>
                </c:pt>
                <c:pt idx="187">
                  <c:v>0.113554803554074</c:v>
                </c:pt>
                <c:pt idx="188">
                  <c:v>0.30089591321891701</c:v>
                </c:pt>
                <c:pt idx="189">
                  <c:v>0.232720185561685</c:v>
                </c:pt>
                <c:pt idx="190">
                  <c:v>0.29913381533115102</c:v>
                </c:pt>
                <c:pt idx="191">
                  <c:v>0.190012598234026</c:v>
                </c:pt>
                <c:pt idx="192">
                  <c:v>0.41632500271370398</c:v>
                </c:pt>
                <c:pt idx="193">
                  <c:v>0.111082027240857</c:v>
                </c:pt>
                <c:pt idx="194">
                  <c:v>0.39850507512125999</c:v>
                </c:pt>
                <c:pt idx="195">
                  <c:v>0.11122409830539801</c:v>
                </c:pt>
                <c:pt idx="196">
                  <c:v>-1.8871189762511901E-2</c:v>
                </c:pt>
                <c:pt idx="197">
                  <c:v>2.9810751545912399E-2</c:v>
                </c:pt>
                <c:pt idx="198">
                  <c:v>-7.8626305015481707E-2</c:v>
                </c:pt>
                <c:pt idx="199">
                  <c:v>3.44521783212038E-2</c:v>
                </c:pt>
                <c:pt idx="200">
                  <c:v>0.159454102720991</c:v>
                </c:pt>
                <c:pt idx="201">
                  <c:v>-8.8658114802588006E-2</c:v>
                </c:pt>
                <c:pt idx="202">
                  <c:v>-5.0183137339911199E-2</c:v>
                </c:pt>
                <c:pt idx="203">
                  <c:v>0.47200786561331498</c:v>
                </c:pt>
                <c:pt idx="204">
                  <c:v>0.11637838963793599</c:v>
                </c:pt>
                <c:pt idx="205">
                  <c:v>0.43413054987043098</c:v>
                </c:pt>
                <c:pt idx="206">
                  <c:v>-7.6085520743555998E-2</c:v>
                </c:pt>
                <c:pt idx="207">
                  <c:v>-4.3353049621714301E-3</c:v>
                </c:pt>
                <c:pt idx="208">
                  <c:v>0.125650648972466</c:v>
                </c:pt>
                <c:pt idx="209">
                  <c:v>0.18693059605078799</c:v>
                </c:pt>
                <c:pt idx="210">
                  <c:v>-2.5574469870749999E-2</c:v>
                </c:pt>
                <c:pt idx="211">
                  <c:v>0.25808283891598999</c:v>
                </c:pt>
                <c:pt idx="212">
                  <c:v>0.61055176158950197</c:v>
                </c:pt>
                <c:pt idx="213">
                  <c:v>0.74904695242092401</c:v>
                </c:pt>
                <c:pt idx="214">
                  <c:v>0.27217374297479102</c:v>
                </c:pt>
                <c:pt idx="215">
                  <c:v>0.11211333967019101</c:v>
                </c:pt>
                <c:pt idx="216">
                  <c:v>0.22561535813323999</c:v>
                </c:pt>
                <c:pt idx="217">
                  <c:v>0.309996727434728</c:v>
                </c:pt>
                <c:pt idx="218">
                  <c:v>0.14125157282026901</c:v>
                </c:pt>
                <c:pt idx="219">
                  <c:v>0.36483844477674698</c:v>
                </c:pt>
                <c:pt idx="220">
                  <c:v>-0.227650380805557</c:v>
                </c:pt>
                <c:pt idx="221">
                  <c:v>-6.1446625507371899E-2</c:v>
                </c:pt>
                <c:pt idx="222">
                  <c:v>4.4788305109590601E-2</c:v>
                </c:pt>
                <c:pt idx="223">
                  <c:v>-4.8256611051743198E-2</c:v>
                </c:pt>
                <c:pt idx="224">
                  <c:v>0.194411636060832</c:v>
                </c:pt>
                <c:pt idx="225">
                  <c:v>0.56406888204361305</c:v>
                </c:pt>
                <c:pt idx="226">
                  <c:v>0.11613599833883401</c:v>
                </c:pt>
                <c:pt idx="227">
                  <c:v>0.177560846459108</c:v>
                </c:pt>
                <c:pt idx="228">
                  <c:v>1.17242731954207</c:v>
                </c:pt>
                <c:pt idx="229">
                  <c:v>7.9790509460620898E-2</c:v>
                </c:pt>
                <c:pt idx="230">
                  <c:v>0.29425849920398001</c:v>
                </c:pt>
                <c:pt idx="231">
                  <c:v>0.25471967523535899</c:v>
                </c:pt>
                <c:pt idx="232">
                  <c:v>0.15917887743925599</c:v>
                </c:pt>
                <c:pt idx="233">
                  <c:v>0.15744873174968099</c:v>
                </c:pt>
                <c:pt idx="234">
                  <c:v>0.55967435541196897</c:v>
                </c:pt>
                <c:pt idx="235">
                  <c:v>0.44616542741480703</c:v>
                </c:pt>
                <c:pt idx="236">
                  <c:v>0.10775518941104301</c:v>
                </c:pt>
                <c:pt idx="237">
                  <c:v>2.95464185083615E-2</c:v>
                </c:pt>
                <c:pt idx="238">
                  <c:v>0.122160736384368</c:v>
                </c:pt>
                <c:pt idx="239">
                  <c:v>0.33254560478202599</c:v>
                </c:pt>
                <c:pt idx="240">
                  <c:v>0.16837963591097199</c:v>
                </c:pt>
                <c:pt idx="241">
                  <c:v>0.61777679668581098</c:v>
                </c:pt>
                <c:pt idx="242">
                  <c:v>0.61154680968794195</c:v>
                </c:pt>
                <c:pt idx="243">
                  <c:v>0.55646651959520199</c:v>
                </c:pt>
                <c:pt idx="244">
                  <c:v>0.27072793940270501</c:v>
                </c:pt>
                <c:pt idx="245">
                  <c:v>2.3753126505646999E-2</c:v>
                </c:pt>
                <c:pt idx="246">
                  <c:v>0.51450764787703296</c:v>
                </c:pt>
                <c:pt idx="247">
                  <c:v>4.7445005367634699E-2</c:v>
                </c:pt>
                <c:pt idx="248">
                  <c:v>7.1395706057100994E-2</c:v>
                </c:pt>
                <c:pt idx="249">
                  <c:v>0.60573815738939896</c:v>
                </c:pt>
                <c:pt idx="250">
                  <c:v>-4.8806282151332397E-2</c:v>
                </c:pt>
                <c:pt idx="251">
                  <c:v>0.38269704402354798</c:v>
                </c:pt>
                <c:pt idx="252">
                  <c:v>0.16253692654521901</c:v>
                </c:pt>
                <c:pt idx="253">
                  <c:v>0.26572350162036901</c:v>
                </c:pt>
                <c:pt idx="254">
                  <c:v>1.27121781542975</c:v>
                </c:pt>
                <c:pt idx="255">
                  <c:v>0.49410640380453902</c:v>
                </c:pt>
                <c:pt idx="256">
                  <c:v>0.46782560326976003</c:v>
                </c:pt>
                <c:pt idx="257">
                  <c:v>0.46417302931132898</c:v>
                </c:pt>
                <c:pt idx="258">
                  <c:v>0.54144694349978795</c:v>
                </c:pt>
                <c:pt idx="259">
                  <c:v>0.640203728054626</c:v>
                </c:pt>
                <c:pt idx="260">
                  <c:v>1.1166305031761099</c:v>
                </c:pt>
                <c:pt idx="261">
                  <c:v>1.04465515191448</c:v>
                </c:pt>
                <c:pt idx="262">
                  <c:v>1.9956088875275899</c:v>
                </c:pt>
                <c:pt idx="263">
                  <c:v>0.46272987352161898</c:v>
                </c:pt>
                <c:pt idx="264">
                  <c:v>0.37648262968833202</c:v>
                </c:pt>
                <c:pt idx="265">
                  <c:v>0.74511154560499804</c:v>
                </c:pt>
                <c:pt idx="266">
                  <c:v>0.21694632859291499</c:v>
                </c:pt>
                <c:pt idx="267">
                  <c:v>0.59075253126258598</c:v>
                </c:pt>
                <c:pt idx="268">
                  <c:v>1.08372718030715</c:v>
                </c:pt>
                <c:pt idx="269">
                  <c:v>0.468648585219194</c:v>
                </c:pt>
                <c:pt idx="270">
                  <c:v>0.70136641818688195</c:v>
                </c:pt>
                <c:pt idx="271">
                  <c:v>0.28442469210104598</c:v>
                </c:pt>
                <c:pt idx="272">
                  <c:v>0.90084158879270704</c:v>
                </c:pt>
                <c:pt idx="273">
                  <c:v>0.76139874923093298</c:v>
                </c:pt>
                <c:pt idx="274">
                  <c:v>1.5453391218025101</c:v>
                </c:pt>
                <c:pt idx="275">
                  <c:v>2.1421171004922999E-2</c:v>
                </c:pt>
                <c:pt idx="276">
                  <c:v>0.97759019483559995</c:v>
                </c:pt>
                <c:pt idx="277">
                  <c:v>0.63031920625403204</c:v>
                </c:pt>
                <c:pt idx="278">
                  <c:v>0.58406762300541404</c:v>
                </c:pt>
                <c:pt idx="279">
                  <c:v>1.06589589286334</c:v>
                </c:pt>
                <c:pt idx="280">
                  <c:v>0.947033872943014</c:v>
                </c:pt>
                <c:pt idx="281">
                  <c:v>0.47555847426264303</c:v>
                </c:pt>
                <c:pt idx="282">
                  <c:v>0.41565092828619898</c:v>
                </c:pt>
                <c:pt idx="283">
                  <c:v>0.122745613016761</c:v>
                </c:pt>
                <c:pt idx="284">
                  <c:v>1.07350458045476</c:v>
                </c:pt>
                <c:pt idx="285">
                  <c:v>1.1587623380322301</c:v>
                </c:pt>
                <c:pt idx="286">
                  <c:v>1.59196614387963</c:v>
                </c:pt>
                <c:pt idx="287">
                  <c:v>0.16812714715812699</c:v>
                </c:pt>
                <c:pt idx="288">
                  <c:v>0.18812256870357</c:v>
                </c:pt>
                <c:pt idx="289">
                  <c:v>0.47126470544954002</c:v>
                </c:pt>
                <c:pt idx="290">
                  <c:v>1.66112214202939</c:v>
                </c:pt>
                <c:pt idx="291">
                  <c:v>0.19264222295735001</c:v>
                </c:pt>
                <c:pt idx="292">
                  <c:v>1.9360901582127901</c:v>
                </c:pt>
                <c:pt idx="293">
                  <c:v>2.0505397895409501</c:v>
                </c:pt>
                <c:pt idx="294">
                  <c:v>0.167756734538653</c:v>
                </c:pt>
                <c:pt idx="295">
                  <c:v>0.92926435040130095</c:v>
                </c:pt>
                <c:pt idx="296">
                  <c:v>0.37546665811562302</c:v>
                </c:pt>
                <c:pt idx="297">
                  <c:v>1.3952119988615499</c:v>
                </c:pt>
                <c:pt idx="298">
                  <c:v>0.23105748414447</c:v>
                </c:pt>
                <c:pt idx="299">
                  <c:v>2.0771564347628502</c:v>
                </c:pt>
                <c:pt idx="300">
                  <c:v>0.93831688949940795</c:v>
                </c:pt>
                <c:pt idx="301">
                  <c:v>0.71173317486576704</c:v>
                </c:pt>
                <c:pt idx="302">
                  <c:v>-0.29125184235064999</c:v>
                </c:pt>
                <c:pt idx="303">
                  <c:v>0.95480242686245498</c:v>
                </c:pt>
                <c:pt idx="304">
                  <c:v>1.16929459128539</c:v>
                </c:pt>
                <c:pt idx="305">
                  <c:v>0.84019908119704401</c:v>
                </c:pt>
                <c:pt idx="306">
                  <c:v>0.18962348698640599</c:v>
                </c:pt>
                <c:pt idx="307">
                  <c:v>0.43892439558934598</c:v>
                </c:pt>
                <c:pt idx="308">
                  <c:v>1.5200797550773799</c:v>
                </c:pt>
                <c:pt idx="309">
                  <c:v>0.60298384903685498</c:v>
                </c:pt>
                <c:pt idx="310">
                  <c:v>2.4446208374492602</c:v>
                </c:pt>
                <c:pt idx="311">
                  <c:v>0.48386299968500701</c:v>
                </c:pt>
                <c:pt idx="312">
                  <c:v>0.63378599759712995</c:v>
                </c:pt>
                <c:pt idx="313">
                  <c:v>0.66025778920679201</c:v>
                </c:pt>
                <c:pt idx="314">
                  <c:v>1.2387918332602299</c:v>
                </c:pt>
                <c:pt idx="315">
                  <c:v>0.36504707186695401</c:v>
                </c:pt>
                <c:pt idx="316">
                  <c:v>0.98753368655028495</c:v>
                </c:pt>
                <c:pt idx="317">
                  <c:v>0.29408690665329801</c:v>
                </c:pt>
                <c:pt idx="318">
                  <c:v>0.686402480173401</c:v>
                </c:pt>
                <c:pt idx="319">
                  <c:v>1.1243250820054999E-2</c:v>
                </c:pt>
                <c:pt idx="320">
                  <c:v>0.53961439389090704</c:v>
                </c:pt>
                <c:pt idx="321">
                  <c:v>0.88543050178119198</c:v>
                </c:pt>
                <c:pt idx="322">
                  <c:v>0.38300394343329802</c:v>
                </c:pt>
                <c:pt idx="323">
                  <c:v>1.23318252347303</c:v>
                </c:pt>
                <c:pt idx="324">
                  <c:v>0.95716459225766604</c:v>
                </c:pt>
                <c:pt idx="325">
                  <c:v>0.430285517138221</c:v>
                </c:pt>
                <c:pt idx="326">
                  <c:v>0.20055802142291601</c:v>
                </c:pt>
                <c:pt idx="327">
                  <c:v>0.87325603103578398</c:v>
                </c:pt>
                <c:pt idx="328">
                  <c:v>1.2651086658803301</c:v>
                </c:pt>
                <c:pt idx="329">
                  <c:v>0.65974090475015701</c:v>
                </c:pt>
                <c:pt idx="330">
                  <c:v>0.97642546763179106</c:v>
                </c:pt>
                <c:pt idx="331">
                  <c:v>0.30606608439766497</c:v>
                </c:pt>
                <c:pt idx="332">
                  <c:v>1.95194505248748</c:v>
                </c:pt>
                <c:pt idx="333">
                  <c:v>1.0604878390091099</c:v>
                </c:pt>
                <c:pt idx="334">
                  <c:v>0.57661727594159295</c:v>
                </c:pt>
                <c:pt idx="335">
                  <c:v>1.22179367376514</c:v>
                </c:pt>
                <c:pt idx="336">
                  <c:v>0.55387835390430895</c:v>
                </c:pt>
                <c:pt idx="337">
                  <c:v>0.33224793286725302</c:v>
                </c:pt>
                <c:pt idx="338">
                  <c:v>1.3951461430723</c:v>
                </c:pt>
                <c:pt idx="339">
                  <c:v>0.78716632149304799</c:v>
                </c:pt>
                <c:pt idx="340">
                  <c:v>1.5081840266281601</c:v>
                </c:pt>
                <c:pt idx="341">
                  <c:v>0.38672216817467098</c:v>
                </c:pt>
                <c:pt idx="342">
                  <c:v>1.2733092968827899</c:v>
                </c:pt>
                <c:pt idx="343">
                  <c:v>1.6188693605767099</c:v>
                </c:pt>
                <c:pt idx="344">
                  <c:v>1.0338674152445</c:v>
                </c:pt>
                <c:pt idx="345">
                  <c:v>1.49746442306203</c:v>
                </c:pt>
                <c:pt idx="346">
                  <c:v>0.78352737248881199</c:v>
                </c:pt>
                <c:pt idx="347">
                  <c:v>0.229974970527002</c:v>
                </c:pt>
                <c:pt idx="348">
                  <c:v>0.29912609253487599</c:v>
                </c:pt>
                <c:pt idx="349">
                  <c:v>0.91847693453694601</c:v>
                </c:pt>
                <c:pt idx="350">
                  <c:v>1.0870389204656401</c:v>
                </c:pt>
                <c:pt idx="351">
                  <c:v>0.44512347740589298</c:v>
                </c:pt>
                <c:pt idx="352">
                  <c:v>0.82362090226357898</c:v>
                </c:pt>
                <c:pt idx="353">
                  <c:v>1.6237242120393001</c:v>
                </c:pt>
                <c:pt idx="354">
                  <c:v>0.92425420724054996</c:v>
                </c:pt>
                <c:pt idx="355">
                  <c:v>0.901910306087081</c:v>
                </c:pt>
                <c:pt idx="356">
                  <c:v>3.1524722733972701</c:v>
                </c:pt>
                <c:pt idx="357">
                  <c:v>0.640248407459858</c:v>
                </c:pt>
                <c:pt idx="358">
                  <c:v>1.31610189782349</c:v>
                </c:pt>
                <c:pt idx="359">
                  <c:v>8.6298471757740594E-2</c:v>
                </c:pt>
                <c:pt idx="360">
                  <c:v>1.2161994516427601</c:v>
                </c:pt>
                <c:pt idx="361">
                  <c:v>1.25071036616987</c:v>
                </c:pt>
                <c:pt idx="362">
                  <c:v>0.70384057544592205</c:v>
                </c:pt>
                <c:pt idx="363">
                  <c:v>0.186858790815952</c:v>
                </c:pt>
                <c:pt idx="364">
                  <c:v>2.2065552427533399</c:v>
                </c:pt>
                <c:pt idx="365">
                  <c:v>1.03065622622877</c:v>
                </c:pt>
                <c:pt idx="366">
                  <c:v>0.84648218439372802</c:v>
                </c:pt>
                <c:pt idx="367">
                  <c:v>0.81829989845584405</c:v>
                </c:pt>
                <c:pt idx="368">
                  <c:v>0.981239035476281</c:v>
                </c:pt>
                <c:pt idx="369">
                  <c:v>1.2986021608407401</c:v>
                </c:pt>
                <c:pt idx="370">
                  <c:v>0.114464769386884</c:v>
                </c:pt>
                <c:pt idx="371">
                  <c:v>1.7570797826701201</c:v>
                </c:pt>
                <c:pt idx="372">
                  <c:v>0.66699502784240405</c:v>
                </c:pt>
                <c:pt idx="373">
                  <c:v>0.31670357162919499</c:v>
                </c:pt>
                <c:pt idx="374">
                  <c:v>0.87299847984589996</c:v>
                </c:pt>
                <c:pt idx="375">
                  <c:v>1.8920624702842399</c:v>
                </c:pt>
                <c:pt idx="376">
                  <c:v>0.32625498137300102</c:v>
                </c:pt>
                <c:pt idx="377">
                  <c:v>1.4260604501324099</c:v>
                </c:pt>
                <c:pt idx="378">
                  <c:v>1.36955496848373</c:v>
                </c:pt>
                <c:pt idx="379">
                  <c:v>0.47534386483381602</c:v>
                </c:pt>
                <c:pt idx="380">
                  <c:v>2.1912074509499702</c:v>
                </c:pt>
                <c:pt idx="381">
                  <c:v>1.3068280217908801</c:v>
                </c:pt>
                <c:pt idx="382">
                  <c:v>1.1190026057267199</c:v>
                </c:pt>
                <c:pt idx="383">
                  <c:v>1.27999490923365</c:v>
                </c:pt>
                <c:pt idx="384">
                  <c:v>4.3467454175429401</c:v>
                </c:pt>
                <c:pt idx="385">
                  <c:v>1.9672223655313501</c:v>
                </c:pt>
                <c:pt idx="386">
                  <c:v>0.98395587488462899</c:v>
                </c:pt>
                <c:pt idx="387">
                  <c:v>1.5717585816021999</c:v>
                </c:pt>
                <c:pt idx="388">
                  <c:v>1.3506520756056699</c:v>
                </c:pt>
                <c:pt idx="389">
                  <c:v>0.76449037329019798</c:v>
                </c:pt>
                <c:pt idx="390">
                  <c:v>0.96637789891934101</c:v>
                </c:pt>
                <c:pt idx="391">
                  <c:v>1.80722434216756</c:v>
                </c:pt>
                <c:pt idx="392">
                  <c:v>2.5005709584950702</c:v>
                </c:pt>
                <c:pt idx="393">
                  <c:v>3.2497906207656002</c:v>
                </c:pt>
                <c:pt idx="394">
                  <c:v>2.5079397684448699</c:v>
                </c:pt>
                <c:pt idx="395">
                  <c:v>3.7113811053227401</c:v>
                </c:pt>
                <c:pt idx="396">
                  <c:v>1.49287364948958</c:v>
                </c:pt>
                <c:pt idx="397">
                  <c:v>0.64828341060809802</c:v>
                </c:pt>
                <c:pt idx="398">
                  <c:v>0.92735251033910304</c:v>
                </c:pt>
                <c:pt idx="399">
                  <c:v>0.77873059531917299</c:v>
                </c:pt>
                <c:pt idx="400">
                  <c:v>2.91713986343321</c:v>
                </c:pt>
                <c:pt idx="401">
                  <c:v>0.76218865338650499</c:v>
                </c:pt>
                <c:pt idx="402">
                  <c:v>2.2244795684719101</c:v>
                </c:pt>
                <c:pt idx="403">
                  <c:v>2.2612807791306002</c:v>
                </c:pt>
                <c:pt idx="404">
                  <c:v>1.8161216126751301</c:v>
                </c:pt>
                <c:pt idx="405">
                  <c:v>1.1437870993577</c:v>
                </c:pt>
                <c:pt idx="406">
                  <c:v>1.9748355874150301</c:v>
                </c:pt>
                <c:pt idx="407">
                  <c:v>-4.0348863011580603E-2</c:v>
                </c:pt>
                <c:pt idx="408">
                  <c:v>1.92987486465067</c:v>
                </c:pt>
                <c:pt idx="409">
                  <c:v>2.1020522379950402</c:v>
                </c:pt>
                <c:pt idx="410">
                  <c:v>3.93393154151804</c:v>
                </c:pt>
                <c:pt idx="411">
                  <c:v>0.71078649981513498</c:v>
                </c:pt>
                <c:pt idx="412">
                  <c:v>3.2203242932382699</c:v>
                </c:pt>
                <c:pt idx="413">
                  <c:v>0.71209149006862005</c:v>
                </c:pt>
                <c:pt idx="414">
                  <c:v>1.6996745519755201</c:v>
                </c:pt>
                <c:pt idx="415">
                  <c:v>1.33847056475599</c:v>
                </c:pt>
                <c:pt idx="416">
                  <c:v>1.4276004408741101</c:v>
                </c:pt>
                <c:pt idx="417">
                  <c:v>1.11513498538262</c:v>
                </c:pt>
                <c:pt idx="418">
                  <c:v>2.1764589971024999</c:v>
                </c:pt>
                <c:pt idx="419">
                  <c:v>4.2434706228901202</c:v>
                </c:pt>
                <c:pt idx="420">
                  <c:v>1.02322802007233</c:v>
                </c:pt>
                <c:pt idx="421">
                  <c:v>1.2471907152978201</c:v>
                </c:pt>
                <c:pt idx="422">
                  <c:v>1.87294645307462</c:v>
                </c:pt>
                <c:pt idx="423">
                  <c:v>1.00254645932439</c:v>
                </c:pt>
                <c:pt idx="424">
                  <c:v>1.4668011478722101</c:v>
                </c:pt>
                <c:pt idx="425">
                  <c:v>1.4819657906799399</c:v>
                </c:pt>
                <c:pt idx="426">
                  <c:v>1.5981629936820201</c:v>
                </c:pt>
                <c:pt idx="427">
                  <c:v>2.0579461992815</c:v>
                </c:pt>
                <c:pt idx="428">
                  <c:v>1.31670082927892</c:v>
                </c:pt>
                <c:pt idx="429">
                  <c:v>1.3578370375622899</c:v>
                </c:pt>
                <c:pt idx="430">
                  <c:v>0.98296642317468497</c:v>
                </c:pt>
                <c:pt idx="431">
                  <c:v>2.9777619512534201</c:v>
                </c:pt>
                <c:pt idx="432">
                  <c:v>0.84887890132025001</c:v>
                </c:pt>
                <c:pt idx="433">
                  <c:v>1.3380218805091</c:v>
                </c:pt>
                <c:pt idx="434">
                  <c:v>0.93663213592930405</c:v>
                </c:pt>
                <c:pt idx="435">
                  <c:v>0.95797556827919295</c:v>
                </c:pt>
                <c:pt idx="436">
                  <c:v>1.12712044212171</c:v>
                </c:pt>
                <c:pt idx="437">
                  <c:v>2.6599880769466</c:v>
                </c:pt>
                <c:pt idx="438">
                  <c:v>2.2555285974249601</c:v>
                </c:pt>
                <c:pt idx="439">
                  <c:v>2.8789336541400901</c:v>
                </c:pt>
                <c:pt idx="440">
                  <c:v>1.13343253307601</c:v>
                </c:pt>
                <c:pt idx="441">
                  <c:v>1.4341728553737401</c:v>
                </c:pt>
                <c:pt idx="442">
                  <c:v>1.41274117308384</c:v>
                </c:pt>
                <c:pt idx="443">
                  <c:v>0.59891515910403903</c:v>
                </c:pt>
                <c:pt idx="444">
                  <c:v>1.6641836531869201</c:v>
                </c:pt>
                <c:pt idx="445">
                  <c:v>2.10118404415643</c:v>
                </c:pt>
                <c:pt idx="446">
                  <c:v>3.31086069026862</c:v>
                </c:pt>
                <c:pt idx="447">
                  <c:v>0.88314084352168398</c:v>
                </c:pt>
                <c:pt idx="448">
                  <c:v>0.52033807138462496</c:v>
                </c:pt>
                <c:pt idx="449">
                  <c:v>1.4598557113691699</c:v>
                </c:pt>
                <c:pt idx="450">
                  <c:v>1.01308252176826</c:v>
                </c:pt>
                <c:pt idx="451">
                  <c:v>0.34894904932489101</c:v>
                </c:pt>
                <c:pt idx="452">
                  <c:v>2.7989853750302101</c:v>
                </c:pt>
                <c:pt idx="453">
                  <c:v>1.74722592509274</c:v>
                </c:pt>
                <c:pt idx="454">
                  <c:v>4.3313874582074199</c:v>
                </c:pt>
                <c:pt idx="455">
                  <c:v>1.2094126735698001</c:v>
                </c:pt>
                <c:pt idx="456">
                  <c:v>0.97069821181059501</c:v>
                </c:pt>
                <c:pt idx="457">
                  <c:v>0.86058173964798401</c:v>
                </c:pt>
                <c:pt idx="458">
                  <c:v>0.72414108370412</c:v>
                </c:pt>
                <c:pt idx="459">
                  <c:v>1.09816603434541</c:v>
                </c:pt>
                <c:pt idx="460">
                  <c:v>3.0627082620924702</c:v>
                </c:pt>
                <c:pt idx="461">
                  <c:v>0.86743400212590105</c:v>
                </c:pt>
                <c:pt idx="462">
                  <c:v>1.8969266147355199</c:v>
                </c:pt>
                <c:pt idx="463">
                  <c:v>2.3191872245933398</c:v>
                </c:pt>
                <c:pt idx="464">
                  <c:v>3.11538760910096</c:v>
                </c:pt>
                <c:pt idx="465">
                  <c:v>2.06811544544935</c:v>
                </c:pt>
                <c:pt idx="466">
                  <c:v>2.6538268358539598</c:v>
                </c:pt>
                <c:pt idx="467">
                  <c:v>1.03921791129049</c:v>
                </c:pt>
                <c:pt idx="468">
                  <c:v>1.3214077353460401</c:v>
                </c:pt>
                <c:pt idx="469">
                  <c:v>0.95957206525980099</c:v>
                </c:pt>
                <c:pt idx="470">
                  <c:v>0.55221931424640303</c:v>
                </c:pt>
                <c:pt idx="471">
                  <c:v>2.5730161153173099</c:v>
                </c:pt>
                <c:pt idx="472">
                  <c:v>1.2584390987859</c:v>
                </c:pt>
                <c:pt idx="473">
                  <c:v>0.88831880202809599</c:v>
                </c:pt>
                <c:pt idx="474">
                  <c:v>1.0049037183221701</c:v>
                </c:pt>
                <c:pt idx="475">
                  <c:v>1.6061066810306399</c:v>
                </c:pt>
                <c:pt idx="476">
                  <c:v>2.20529171471973</c:v>
                </c:pt>
                <c:pt idx="477">
                  <c:v>0.73421854834073397</c:v>
                </c:pt>
                <c:pt idx="478">
                  <c:v>1.4391612989687801</c:v>
                </c:pt>
                <c:pt idx="479">
                  <c:v>0.86187721394931605</c:v>
                </c:pt>
                <c:pt idx="480">
                  <c:v>0.99496723589315195</c:v>
                </c:pt>
                <c:pt idx="481">
                  <c:v>2.6633147750343702</c:v>
                </c:pt>
                <c:pt idx="482">
                  <c:v>3.3872691594136501</c:v>
                </c:pt>
                <c:pt idx="483">
                  <c:v>1.1256936782595499</c:v>
                </c:pt>
                <c:pt idx="484">
                  <c:v>1.85128195738881</c:v>
                </c:pt>
                <c:pt idx="485">
                  <c:v>1.9656706645408599</c:v>
                </c:pt>
                <c:pt idx="486">
                  <c:v>3.25738688303344</c:v>
                </c:pt>
                <c:pt idx="487">
                  <c:v>1.4776269387610901</c:v>
                </c:pt>
                <c:pt idx="488">
                  <c:v>2.0847815385603301</c:v>
                </c:pt>
                <c:pt idx="489">
                  <c:v>5.6336848933891799E-2</c:v>
                </c:pt>
                <c:pt idx="490">
                  <c:v>2.0426395652728102</c:v>
                </c:pt>
                <c:pt idx="491">
                  <c:v>0.61018271874552998</c:v>
                </c:pt>
                <c:pt idx="492">
                  <c:v>0.944494720173913</c:v>
                </c:pt>
                <c:pt idx="493">
                  <c:v>0.41162537153877499</c:v>
                </c:pt>
                <c:pt idx="494">
                  <c:v>0.64980436743773595</c:v>
                </c:pt>
                <c:pt idx="495">
                  <c:v>1.958966807458</c:v>
                </c:pt>
                <c:pt idx="496">
                  <c:v>1.6910447475221799</c:v>
                </c:pt>
                <c:pt idx="497">
                  <c:v>2.0472048121702699</c:v>
                </c:pt>
                <c:pt idx="498">
                  <c:v>2.1825827353820899</c:v>
                </c:pt>
                <c:pt idx="499">
                  <c:v>1.5859526245625399</c:v>
                </c:pt>
                <c:pt idx="500">
                  <c:v>1.0837749310096001</c:v>
                </c:pt>
                <c:pt idx="501">
                  <c:v>2.8866814181163201</c:v>
                </c:pt>
                <c:pt idx="502">
                  <c:v>4.3059930676240299</c:v>
                </c:pt>
                <c:pt idx="503">
                  <c:v>1.1118181165859</c:v>
                </c:pt>
                <c:pt idx="504">
                  <c:v>1.6771777999947499</c:v>
                </c:pt>
                <c:pt idx="505">
                  <c:v>4.9106665034739301</c:v>
                </c:pt>
                <c:pt idx="506">
                  <c:v>2.2830490064973898</c:v>
                </c:pt>
                <c:pt idx="507">
                  <c:v>0.75268732936510796</c:v>
                </c:pt>
                <c:pt idx="508">
                  <c:v>1.0750919827955101</c:v>
                </c:pt>
                <c:pt idx="509">
                  <c:v>3.34123104990437</c:v>
                </c:pt>
                <c:pt idx="510">
                  <c:v>2.8488072829944602</c:v>
                </c:pt>
                <c:pt idx="511">
                  <c:v>2.1001515248290001</c:v>
                </c:pt>
                <c:pt idx="512">
                  <c:v>1.1374502143183101</c:v>
                </c:pt>
                <c:pt idx="513">
                  <c:v>3.4855232425705398</c:v>
                </c:pt>
                <c:pt idx="514">
                  <c:v>2.9806464609037899</c:v>
                </c:pt>
                <c:pt idx="515">
                  <c:v>1.9372095575376</c:v>
                </c:pt>
                <c:pt idx="516">
                  <c:v>8.8772230437461594</c:v>
                </c:pt>
                <c:pt idx="517">
                  <c:v>2.3694558354386901</c:v>
                </c:pt>
                <c:pt idx="518">
                  <c:v>2.6282500422149799</c:v>
                </c:pt>
                <c:pt idx="519">
                  <c:v>5.4984751726293499</c:v>
                </c:pt>
                <c:pt idx="520">
                  <c:v>2.61652526524322</c:v>
                </c:pt>
                <c:pt idx="521">
                  <c:v>2.0493489322195999</c:v>
                </c:pt>
                <c:pt idx="522">
                  <c:v>0.53032742404272104</c:v>
                </c:pt>
                <c:pt idx="523">
                  <c:v>0.95967057006090295</c:v>
                </c:pt>
                <c:pt idx="524">
                  <c:v>4.3319739558892101</c:v>
                </c:pt>
                <c:pt idx="525">
                  <c:v>2.1793004355563399</c:v>
                </c:pt>
                <c:pt idx="526">
                  <c:v>2.3012137852742298</c:v>
                </c:pt>
                <c:pt idx="527">
                  <c:v>3.0812022507619301</c:v>
                </c:pt>
                <c:pt idx="528">
                  <c:v>1.18432010745812</c:v>
                </c:pt>
                <c:pt idx="529">
                  <c:v>1.0390214331657299</c:v>
                </c:pt>
                <c:pt idx="530">
                  <c:v>3.22244262990553</c:v>
                </c:pt>
                <c:pt idx="531">
                  <c:v>1.77461000607478</c:v>
                </c:pt>
                <c:pt idx="532">
                  <c:v>4.1650144835603697</c:v>
                </c:pt>
                <c:pt idx="533">
                  <c:v>1.45565155059059</c:v>
                </c:pt>
                <c:pt idx="534">
                  <c:v>1.9606927420132101</c:v>
                </c:pt>
                <c:pt idx="535">
                  <c:v>3.73183453574979</c:v>
                </c:pt>
                <c:pt idx="536">
                  <c:v>4.0135940348874701</c:v>
                </c:pt>
                <c:pt idx="537">
                  <c:v>6.3593338107626503</c:v>
                </c:pt>
                <c:pt idx="538">
                  <c:v>4.1446237925462999</c:v>
                </c:pt>
                <c:pt idx="539">
                  <c:v>2.2540243468480501</c:v>
                </c:pt>
                <c:pt idx="540">
                  <c:v>1.00388644707159</c:v>
                </c:pt>
                <c:pt idx="541">
                  <c:v>-7.8083385734544097E-2</c:v>
                </c:pt>
                <c:pt idx="542">
                  <c:v>2.3250240017859798</c:v>
                </c:pt>
                <c:pt idx="543">
                  <c:v>1.4936376470850301</c:v>
                </c:pt>
                <c:pt idx="544">
                  <c:v>2.32171843221774</c:v>
                </c:pt>
                <c:pt idx="545">
                  <c:v>2.7385652555361002</c:v>
                </c:pt>
                <c:pt idx="546">
                  <c:v>0.44661467952998402</c:v>
                </c:pt>
                <c:pt idx="547">
                  <c:v>2.3099611028654499</c:v>
                </c:pt>
                <c:pt idx="548">
                  <c:v>3.32788936012376</c:v>
                </c:pt>
                <c:pt idx="549">
                  <c:v>2.7740113081316098</c:v>
                </c:pt>
                <c:pt idx="550">
                  <c:v>1.09963078802645</c:v>
                </c:pt>
                <c:pt idx="551">
                  <c:v>3.1031025308067699</c:v>
                </c:pt>
                <c:pt idx="552">
                  <c:v>2.60776329105969</c:v>
                </c:pt>
                <c:pt idx="553">
                  <c:v>4.9818833366771003</c:v>
                </c:pt>
                <c:pt idx="554">
                  <c:v>2.8793301417003998</c:v>
                </c:pt>
                <c:pt idx="555">
                  <c:v>2.6937845267030398</c:v>
                </c:pt>
                <c:pt idx="556">
                  <c:v>2.09825643974089</c:v>
                </c:pt>
                <c:pt idx="557">
                  <c:v>2.3515646600574098</c:v>
                </c:pt>
                <c:pt idx="558">
                  <c:v>2.7273371713714001</c:v>
                </c:pt>
                <c:pt idx="559">
                  <c:v>2.4365821075651701</c:v>
                </c:pt>
                <c:pt idx="560">
                  <c:v>3.72974353473399</c:v>
                </c:pt>
                <c:pt idx="561">
                  <c:v>6.18944690862513</c:v>
                </c:pt>
                <c:pt idx="562">
                  <c:v>-0.17994147837295599</c:v>
                </c:pt>
                <c:pt idx="563">
                  <c:v>2.0101248531504399</c:v>
                </c:pt>
                <c:pt idx="564">
                  <c:v>4.0164436771158298</c:v>
                </c:pt>
                <c:pt idx="565">
                  <c:v>1.5716019355269799</c:v>
                </c:pt>
                <c:pt idx="566">
                  <c:v>1.6702853965126001</c:v>
                </c:pt>
                <c:pt idx="567">
                  <c:v>1.3515912293082299</c:v>
                </c:pt>
                <c:pt idx="568">
                  <c:v>2.46596843600613</c:v>
                </c:pt>
                <c:pt idx="569">
                  <c:v>2.5088062679957099</c:v>
                </c:pt>
                <c:pt idx="570">
                  <c:v>2.1284326652499201</c:v>
                </c:pt>
                <c:pt idx="571">
                  <c:v>1.31029284069698</c:v>
                </c:pt>
                <c:pt idx="572">
                  <c:v>2.0021624433190399</c:v>
                </c:pt>
                <c:pt idx="573">
                  <c:v>2.2338151180858001</c:v>
                </c:pt>
                <c:pt idx="574">
                  <c:v>-0.49062731712429503</c:v>
                </c:pt>
                <c:pt idx="575">
                  <c:v>4.7785004299592204</c:v>
                </c:pt>
                <c:pt idx="576">
                  <c:v>1.3104381218065599</c:v>
                </c:pt>
                <c:pt idx="577">
                  <c:v>5.3684040864149196</c:v>
                </c:pt>
                <c:pt idx="578">
                  <c:v>1.29393247200618</c:v>
                </c:pt>
                <c:pt idx="579">
                  <c:v>1.98547203344725</c:v>
                </c:pt>
                <c:pt idx="580">
                  <c:v>3.3019114540394798</c:v>
                </c:pt>
                <c:pt idx="581">
                  <c:v>5.97331425650738</c:v>
                </c:pt>
                <c:pt idx="582">
                  <c:v>2.1988643897376301</c:v>
                </c:pt>
                <c:pt idx="583">
                  <c:v>3.4321802448052501</c:v>
                </c:pt>
                <c:pt idx="584">
                  <c:v>5.4244054945602</c:v>
                </c:pt>
                <c:pt idx="585">
                  <c:v>6.9397845234333504</c:v>
                </c:pt>
                <c:pt idx="586">
                  <c:v>2.4973832531617202</c:v>
                </c:pt>
                <c:pt idx="587">
                  <c:v>1.98788085615621</c:v>
                </c:pt>
                <c:pt idx="588">
                  <c:v>2.6143383161704601</c:v>
                </c:pt>
                <c:pt idx="589">
                  <c:v>2.0121120142548499</c:v>
                </c:pt>
                <c:pt idx="590">
                  <c:v>0.79386152390139597</c:v>
                </c:pt>
                <c:pt idx="591">
                  <c:v>4.9174375307229496</c:v>
                </c:pt>
                <c:pt idx="592">
                  <c:v>1.7491770977138501</c:v>
                </c:pt>
                <c:pt idx="593">
                  <c:v>3.47331991680353</c:v>
                </c:pt>
                <c:pt idx="594">
                  <c:v>1.31446904551676</c:v>
                </c:pt>
                <c:pt idx="595">
                  <c:v>1.1132339305268899</c:v>
                </c:pt>
                <c:pt idx="596">
                  <c:v>0.54323203678681498</c:v>
                </c:pt>
                <c:pt idx="597">
                  <c:v>3.1656043058289201</c:v>
                </c:pt>
                <c:pt idx="598">
                  <c:v>2.0403064303175298</c:v>
                </c:pt>
                <c:pt idx="599">
                  <c:v>3.4111573802066402</c:v>
                </c:pt>
                <c:pt idx="600">
                  <c:v>3.0910905416774099</c:v>
                </c:pt>
                <c:pt idx="601">
                  <c:v>4.26876465134273</c:v>
                </c:pt>
                <c:pt idx="602">
                  <c:v>2.1442390599461398</c:v>
                </c:pt>
                <c:pt idx="603">
                  <c:v>5.24734311131244</c:v>
                </c:pt>
                <c:pt idx="604">
                  <c:v>3.2285626582326898</c:v>
                </c:pt>
                <c:pt idx="605">
                  <c:v>2.7382059502560998</c:v>
                </c:pt>
                <c:pt idx="606">
                  <c:v>2.5860094789523802</c:v>
                </c:pt>
                <c:pt idx="607">
                  <c:v>2.6719294799801698</c:v>
                </c:pt>
                <c:pt idx="608">
                  <c:v>0.74891238730721998</c:v>
                </c:pt>
                <c:pt idx="609">
                  <c:v>7.9525519408048799</c:v>
                </c:pt>
                <c:pt idx="610">
                  <c:v>4.1898559314451402</c:v>
                </c:pt>
                <c:pt idx="611">
                  <c:v>1.5230054191700499</c:v>
                </c:pt>
                <c:pt idx="612">
                  <c:v>1.5877277300666699</c:v>
                </c:pt>
                <c:pt idx="613">
                  <c:v>1.2959945710374901</c:v>
                </c:pt>
                <c:pt idx="614">
                  <c:v>2.7172334807833498</c:v>
                </c:pt>
                <c:pt idx="615">
                  <c:v>2.0411774284870399</c:v>
                </c:pt>
                <c:pt idx="616">
                  <c:v>5.3409296926727903</c:v>
                </c:pt>
                <c:pt idx="617">
                  <c:v>4.4435891500774902</c:v>
                </c:pt>
                <c:pt idx="618">
                  <c:v>5.4115863603685401</c:v>
                </c:pt>
                <c:pt idx="619">
                  <c:v>4.4334654478268103</c:v>
                </c:pt>
                <c:pt idx="620">
                  <c:v>5.6953082387440102</c:v>
                </c:pt>
                <c:pt idx="621">
                  <c:v>4.8529602347981404</c:v>
                </c:pt>
                <c:pt idx="622">
                  <c:v>2.6869283576187901</c:v>
                </c:pt>
                <c:pt idx="623">
                  <c:v>3.536497927978</c:v>
                </c:pt>
                <c:pt idx="624">
                  <c:v>1.7829527985747999</c:v>
                </c:pt>
                <c:pt idx="625">
                  <c:v>3.2256748643295601</c:v>
                </c:pt>
                <c:pt idx="626">
                  <c:v>0.103389526303782</c:v>
                </c:pt>
                <c:pt idx="627">
                  <c:v>-0.85493052291345595</c:v>
                </c:pt>
                <c:pt idx="628">
                  <c:v>6.9844165436604504</c:v>
                </c:pt>
                <c:pt idx="629">
                  <c:v>5.8940611913551599</c:v>
                </c:pt>
                <c:pt idx="630">
                  <c:v>2.4663679604429798</c:v>
                </c:pt>
                <c:pt idx="631">
                  <c:v>1.18731293092621</c:v>
                </c:pt>
                <c:pt idx="632">
                  <c:v>2.3499000183727801</c:v>
                </c:pt>
                <c:pt idx="633">
                  <c:v>4.3801153181483601</c:v>
                </c:pt>
                <c:pt idx="634">
                  <c:v>2.7151384035588499</c:v>
                </c:pt>
                <c:pt idx="635">
                  <c:v>6.3631173377148897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EE-4E8E-8DB8-B71204185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7945056"/>
        <c:axId val="1667949632"/>
      </c:scatterChart>
      <c:valAx>
        <c:axId val="1667945056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7949632"/>
        <c:crosses val="autoZero"/>
        <c:crossBetween val="midCat"/>
        <c:majorUnit val="1"/>
      </c:valAx>
      <c:valAx>
        <c:axId val="166794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7945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0443020110425816"/>
          <c:y val="1.38887860155763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6576682968712456"/>
          <c:w val="0.88812729658792655"/>
          <c:h val="0.76575865249325903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grupo_receitas_graficos!$Q$3</c:f>
              <c:strCache>
                <c:ptCount val="1"/>
                <c:pt idx="0">
                  <c:v>var_perc_sim_evolucao_X_matriculas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grupo_receitas_graficos!$O$4:$O$639</c:f>
              <c:numCache>
                <c:formatCode>General</c:formatCode>
                <c:ptCount val="6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5</c:v>
                </c:pt>
                <c:pt idx="510">
                  <c:v>5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</c:numCache>
            </c:numRef>
          </c:xVal>
          <c:yVal>
            <c:numRef>
              <c:f>grupo_receitas_graficos!$Q$4:$Q$639</c:f>
              <c:numCache>
                <c:formatCode>General</c:formatCode>
                <c:ptCount val="636"/>
                <c:pt idx="0">
                  <c:v>-1.2694304245809101E-2</c:v>
                </c:pt>
                <c:pt idx="1">
                  <c:v>-1.5855763404217999E-3</c:v>
                </c:pt>
                <c:pt idx="2">
                  <c:v>-5.06139435649159E-2</c:v>
                </c:pt>
                <c:pt idx="3">
                  <c:v>-4.3677635950335102E-2</c:v>
                </c:pt>
                <c:pt idx="4">
                  <c:v>3.7654028311859003E-2</c:v>
                </c:pt>
                <c:pt idx="5">
                  <c:v>5.4840770186176502E-2</c:v>
                </c:pt>
                <c:pt idx="6">
                  <c:v>3.1143475207651702E-2</c:v>
                </c:pt>
                <c:pt idx="7">
                  <c:v>1.69453804797828E-2</c:v>
                </c:pt>
                <c:pt idx="8">
                  <c:v>-7.6723319151172198E-2</c:v>
                </c:pt>
                <c:pt idx="9">
                  <c:v>-5.9041789603905499E-2</c:v>
                </c:pt>
                <c:pt idx="10">
                  <c:v>1.2777255584575299E-2</c:v>
                </c:pt>
                <c:pt idx="11">
                  <c:v>-9.2646677958169693E-2</c:v>
                </c:pt>
                <c:pt idx="12">
                  <c:v>2.4346918576407101E-2</c:v>
                </c:pt>
                <c:pt idx="13">
                  <c:v>-3.1981679779146802E-2</c:v>
                </c:pt>
                <c:pt idx="14">
                  <c:v>2.40700063391251E-3</c:v>
                </c:pt>
                <c:pt idx="15">
                  <c:v>-9.6016869769512597E-2</c:v>
                </c:pt>
                <c:pt idx="16">
                  <c:v>4.80917267082508E-2</c:v>
                </c:pt>
                <c:pt idx="17">
                  <c:v>-5.65768028434405E-2</c:v>
                </c:pt>
                <c:pt idx="18">
                  <c:v>4.7557395770310699E-2</c:v>
                </c:pt>
                <c:pt idx="19">
                  <c:v>1.6012671445032399E-2</c:v>
                </c:pt>
                <c:pt idx="20">
                  <c:v>6.0523141789997702E-2</c:v>
                </c:pt>
                <c:pt idx="21">
                  <c:v>0.10660830394738501</c:v>
                </c:pt>
                <c:pt idx="22">
                  <c:v>3.2297727338368901E-2</c:v>
                </c:pt>
                <c:pt idx="23">
                  <c:v>-5.5841843999669002E-2</c:v>
                </c:pt>
                <c:pt idx="24">
                  <c:v>0.13595981843051599</c:v>
                </c:pt>
                <c:pt idx="25">
                  <c:v>5.3198340846635703E-2</c:v>
                </c:pt>
                <c:pt idx="26">
                  <c:v>3.5870873316446603E-2</c:v>
                </c:pt>
                <c:pt idx="27">
                  <c:v>0.52530089166041805</c:v>
                </c:pt>
                <c:pt idx="28">
                  <c:v>-1.16717241285229E-2</c:v>
                </c:pt>
                <c:pt idx="29">
                  <c:v>0.21786083687569199</c:v>
                </c:pt>
                <c:pt idx="30">
                  <c:v>9.6438016019921302E-2</c:v>
                </c:pt>
                <c:pt idx="31">
                  <c:v>2.32613000001246E-2</c:v>
                </c:pt>
                <c:pt idx="32">
                  <c:v>-6.4888988225008E-3</c:v>
                </c:pt>
                <c:pt idx="33">
                  <c:v>0.109752675676836</c:v>
                </c:pt>
                <c:pt idx="34">
                  <c:v>0.13645634599641901</c:v>
                </c:pt>
                <c:pt idx="35">
                  <c:v>-6.1490463915899497E-2</c:v>
                </c:pt>
                <c:pt idx="36">
                  <c:v>0.46914495486473401</c:v>
                </c:pt>
                <c:pt idx="37">
                  <c:v>0.165614962878018</c:v>
                </c:pt>
                <c:pt idx="38">
                  <c:v>1.1532364162530999</c:v>
                </c:pt>
                <c:pt idx="39">
                  <c:v>0.30264835900576798</c:v>
                </c:pt>
                <c:pt idx="40">
                  <c:v>-0.11510119108895001</c:v>
                </c:pt>
                <c:pt idx="41">
                  <c:v>4.0740990390903301E-2</c:v>
                </c:pt>
                <c:pt idx="42">
                  <c:v>0.19209354054439501</c:v>
                </c:pt>
                <c:pt idx="43">
                  <c:v>6.6597690964343495E-2</c:v>
                </c:pt>
                <c:pt idx="44">
                  <c:v>8.0170096041329103E-2</c:v>
                </c:pt>
                <c:pt idx="45">
                  <c:v>0.103455876674416</c:v>
                </c:pt>
                <c:pt idx="46">
                  <c:v>-7.5475324428892501E-2</c:v>
                </c:pt>
                <c:pt idx="47">
                  <c:v>5.4368829326243102E-2</c:v>
                </c:pt>
                <c:pt idx="48">
                  <c:v>0.296533657977544</c:v>
                </c:pt>
                <c:pt idx="49">
                  <c:v>0.25712038308734803</c:v>
                </c:pt>
                <c:pt idx="50">
                  <c:v>2.8968039650041802E-3</c:v>
                </c:pt>
                <c:pt idx="51">
                  <c:v>6.7501287666910298E-2</c:v>
                </c:pt>
                <c:pt idx="52">
                  <c:v>0.14276965483222001</c:v>
                </c:pt>
                <c:pt idx="53">
                  <c:v>-3.0123076615970999E-2</c:v>
                </c:pt>
                <c:pt idx="54">
                  <c:v>0.55336624831693804</c:v>
                </c:pt>
                <c:pt idx="55">
                  <c:v>0.12833656648508299</c:v>
                </c:pt>
                <c:pt idx="56">
                  <c:v>1.8825880917213898E-2</c:v>
                </c:pt>
                <c:pt idx="57">
                  <c:v>1.61054054150434E-3</c:v>
                </c:pt>
                <c:pt idx="58">
                  <c:v>-8.0410114490293505E-2</c:v>
                </c:pt>
                <c:pt idx="59">
                  <c:v>1.7134018424270099E-2</c:v>
                </c:pt>
                <c:pt idx="60">
                  <c:v>2.2138267015641899E-3</c:v>
                </c:pt>
                <c:pt idx="61">
                  <c:v>0.121822668549828</c:v>
                </c:pt>
                <c:pt idx="62">
                  <c:v>5.2648046817665703E-2</c:v>
                </c:pt>
                <c:pt idx="63">
                  <c:v>4.6168334328005801E-2</c:v>
                </c:pt>
                <c:pt idx="64">
                  <c:v>-2.5444487421795298E-2</c:v>
                </c:pt>
                <c:pt idx="65">
                  <c:v>8.0365706917934598E-2</c:v>
                </c:pt>
                <c:pt idx="66">
                  <c:v>-2.5076857648927899E-2</c:v>
                </c:pt>
                <c:pt idx="67">
                  <c:v>4.4999139213531797E-2</c:v>
                </c:pt>
                <c:pt idx="68">
                  <c:v>4.1569244432922203E-2</c:v>
                </c:pt>
                <c:pt idx="69">
                  <c:v>-6.3801727418691205E-4</c:v>
                </c:pt>
                <c:pt idx="70">
                  <c:v>-1.7048686093130701E-3</c:v>
                </c:pt>
                <c:pt idx="71">
                  <c:v>0.20559898840493601</c:v>
                </c:pt>
                <c:pt idx="72">
                  <c:v>-1.65382036819085E-2</c:v>
                </c:pt>
                <c:pt idx="73">
                  <c:v>-4.09724118989237E-2</c:v>
                </c:pt>
                <c:pt idx="74">
                  <c:v>0.13700056608713501</c:v>
                </c:pt>
                <c:pt idx="75">
                  <c:v>0.185099548405423</c:v>
                </c:pt>
                <c:pt idx="76">
                  <c:v>-6.1994120075421402E-3</c:v>
                </c:pt>
                <c:pt idx="77">
                  <c:v>-4.1601360387378702E-2</c:v>
                </c:pt>
                <c:pt idx="78">
                  <c:v>0.51456306721331002</c:v>
                </c:pt>
                <c:pt idx="79">
                  <c:v>0.120358509831673</c:v>
                </c:pt>
                <c:pt idx="80">
                  <c:v>-8.2890708605298704E-3</c:v>
                </c:pt>
                <c:pt idx="81">
                  <c:v>-8.5367779689950504E-2</c:v>
                </c:pt>
                <c:pt idx="82">
                  <c:v>-5.5100285267510901E-2</c:v>
                </c:pt>
                <c:pt idx="83">
                  <c:v>0.10447234787154901</c:v>
                </c:pt>
                <c:pt idx="84">
                  <c:v>6.0123345605639499E-2</c:v>
                </c:pt>
                <c:pt idx="85">
                  <c:v>-7.9513962982358504E-3</c:v>
                </c:pt>
                <c:pt idx="86">
                  <c:v>-5.5554245659260398E-2</c:v>
                </c:pt>
                <c:pt idx="87">
                  <c:v>0.25454447080472298</c:v>
                </c:pt>
                <c:pt idx="88">
                  <c:v>5.6091591428317503E-2</c:v>
                </c:pt>
                <c:pt idx="89">
                  <c:v>-1.86285857473973E-2</c:v>
                </c:pt>
                <c:pt idx="90">
                  <c:v>-8.9612327076676102E-2</c:v>
                </c:pt>
                <c:pt idx="91">
                  <c:v>7.2766644878939093E-2</c:v>
                </c:pt>
                <c:pt idx="92">
                  <c:v>-8.5413873383287695E-2</c:v>
                </c:pt>
                <c:pt idx="93">
                  <c:v>-7.44459144936673E-3</c:v>
                </c:pt>
                <c:pt idx="94">
                  <c:v>3.7217425085532101E-2</c:v>
                </c:pt>
                <c:pt idx="95">
                  <c:v>-1.8878242526959198E-2</c:v>
                </c:pt>
                <c:pt idx="96">
                  <c:v>5.5303246408783098E-2</c:v>
                </c:pt>
                <c:pt idx="97">
                  <c:v>4.1643141105362498E-2</c:v>
                </c:pt>
                <c:pt idx="98">
                  <c:v>-6.4113333768813702E-2</c:v>
                </c:pt>
                <c:pt idx="99">
                  <c:v>-1.19131677989918E-2</c:v>
                </c:pt>
                <c:pt idx="100">
                  <c:v>9.0573815869537097E-2</c:v>
                </c:pt>
                <c:pt idx="101">
                  <c:v>7.5820240619304799E-2</c:v>
                </c:pt>
                <c:pt idx="102">
                  <c:v>2.8698537553953098E-2</c:v>
                </c:pt>
                <c:pt idx="103">
                  <c:v>2.6144107496947001E-2</c:v>
                </c:pt>
                <c:pt idx="104">
                  <c:v>-0.113007155761778</c:v>
                </c:pt>
                <c:pt idx="105">
                  <c:v>5.7766384258044298E-2</c:v>
                </c:pt>
                <c:pt idx="106">
                  <c:v>-3.3043737453579497E-2</c:v>
                </c:pt>
                <c:pt idx="107">
                  <c:v>-1.9224073798718998E-2</c:v>
                </c:pt>
                <c:pt idx="108">
                  <c:v>-6.1487574697308603E-2</c:v>
                </c:pt>
                <c:pt idx="109">
                  <c:v>-1.59576042435987E-2</c:v>
                </c:pt>
                <c:pt idx="110">
                  <c:v>-1.2492723551045901E-3</c:v>
                </c:pt>
                <c:pt idx="111">
                  <c:v>4.3819083567711699E-2</c:v>
                </c:pt>
                <c:pt idx="112">
                  <c:v>1.20127131294675E-2</c:v>
                </c:pt>
                <c:pt idx="113">
                  <c:v>-4.5471778634513203E-2</c:v>
                </c:pt>
                <c:pt idx="114">
                  <c:v>3.5659743866206399E-2</c:v>
                </c:pt>
                <c:pt idx="115">
                  <c:v>3.4056434609225701E-2</c:v>
                </c:pt>
                <c:pt idx="116">
                  <c:v>4.17166378729159E-2</c:v>
                </c:pt>
                <c:pt idx="117">
                  <c:v>3.4161148563352298E-2</c:v>
                </c:pt>
                <c:pt idx="118">
                  <c:v>9.7506457899997803E-2</c:v>
                </c:pt>
                <c:pt idx="119">
                  <c:v>0.156722401173713</c:v>
                </c:pt>
                <c:pt idx="120">
                  <c:v>0.16067891704328999</c:v>
                </c:pt>
                <c:pt idx="121">
                  <c:v>1.8075115844756299E-2</c:v>
                </c:pt>
                <c:pt idx="122">
                  <c:v>6.5383223133282806E-2</c:v>
                </c:pt>
                <c:pt idx="123">
                  <c:v>-3.02551274346501E-2</c:v>
                </c:pt>
                <c:pt idx="124">
                  <c:v>0.115983913120162</c:v>
                </c:pt>
                <c:pt idx="125">
                  <c:v>-1.3247289989657201E-2</c:v>
                </c:pt>
                <c:pt idx="126">
                  <c:v>5.1642820174668501E-2</c:v>
                </c:pt>
                <c:pt idx="127">
                  <c:v>-9.5984891285606597E-2</c:v>
                </c:pt>
                <c:pt idx="128">
                  <c:v>-8.4870358727146197E-2</c:v>
                </c:pt>
                <c:pt idx="129">
                  <c:v>-9.0766354603413493E-2</c:v>
                </c:pt>
                <c:pt idx="130">
                  <c:v>-0.14378524871281301</c:v>
                </c:pt>
                <c:pt idx="131">
                  <c:v>-2.65651737217204E-2</c:v>
                </c:pt>
                <c:pt idx="132">
                  <c:v>-4.2708624920665801E-2</c:v>
                </c:pt>
                <c:pt idx="133">
                  <c:v>0.157407777572251</c:v>
                </c:pt>
                <c:pt idx="134">
                  <c:v>-0.131693772784479</c:v>
                </c:pt>
                <c:pt idx="135">
                  <c:v>-0.19489967996040899</c:v>
                </c:pt>
                <c:pt idx="136">
                  <c:v>0.104885786218748</c:v>
                </c:pt>
                <c:pt idx="137">
                  <c:v>-5.5717050609009E-2</c:v>
                </c:pt>
                <c:pt idx="138">
                  <c:v>2.0778911191756701E-2</c:v>
                </c:pt>
                <c:pt idx="139">
                  <c:v>0.13108718700076499</c:v>
                </c:pt>
                <c:pt idx="140">
                  <c:v>0.205667596232331</c:v>
                </c:pt>
                <c:pt idx="141">
                  <c:v>-0.12248750911383301</c:v>
                </c:pt>
                <c:pt idx="142">
                  <c:v>-7.0671899783473296E-2</c:v>
                </c:pt>
                <c:pt idx="143">
                  <c:v>0.36622305829691199</c:v>
                </c:pt>
                <c:pt idx="144">
                  <c:v>2.05475938515313E-2</c:v>
                </c:pt>
                <c:pt idx="145">
                  <c:v>-2.9271972494138002E-2</c:v>
                </c:pt>
                <c:pt idx="146">
                  <c:v>3.4450329951449601E-2</c:v>
                </c:pt>
                <c:pt idx="147">
                  <c:v>-0.18924682948958099</c:v>
                </c:pt>
                <c:pt idx="148">
                  <c:v>-0.122808433375887</c:v>
                </c:pt>
                <c:pt idx="149">
                  <c:v>-9.2270561617786101E-2</c:v>
                </c:pt>
                <c:pt idx="150">
                  <c:v>-0.12932903584466801</c:v>
                </c:pt>
                <c:pt idx="151">
                  <c:v>3.2286356342060799E-2</c:v>
                </c:pt>
                <c:pt idx="152">
                  <c:v>-0.20816135687793899</c:v>
                </c:pt>
                <c:pt idx="153">
                  <c:v>-7.5897345247698894E-2</c:v>
                </c:pt>
                <c:pt idx="154">
                  <c:v>-0.18667054283196999</c:v>
                </c:pt>
                <c:pt idx="155">
                  <c:v>-7.6197288565441598E-2</c:v>
                </c:pt>
                <c:pt idx="156">
                  <c:v>-0.21898070344388099</c:v>
                </c:pt>
                <c:pt idx="157">
                  <c:v>-0.191310917137411</c:v>
                </c:pt>
                <c:pt idx="158">
                  <c:v>3.39317187978007E-2</c:v>
                </c:pt>
                <c:pt idx="159">
                  <c:v>-6.0182114839004097E-2</c:v>
                </c:pt>
                <c:pt idx="160">
                  <c:v>4.1052662046661401E-2</c:v>
                </c:pt>
                <c:pt idx="161">
                  <c:v>-1.49823105499354E-2</c:v>
                </c:pt>
                <c:pt idx="162">
                  <c:v>7.3444735202152001E-2</c:v>
                </c:pt>
                <c:pt idx="163">
                  <c:v>-4.5464309132802999E-2</c:v>
                </c:pt>
                <c:pt idx="164">
                  <c:v>-7.5676754594999701E-2</c:v>
                </c:pt>
                <c:pt idx="165">
                  <c:v>-0.170750273064562</c:v>
                </c:pt>
                <c:pt idx="166">
                  <c:v>0.31003715358593098</c:v>
                </c:pt>
                <c:pt idx="167">
                  <c:v>-0.14837947160064499</c:v>
                </c:pt>
                <c:pt idx="168">
                  <c:v>-6.2606226128699496E-2</c:v>
                </c:pt>
                <c:pt idx="169">
                  <c:v>-2.5827528211311301E-2</c:v>
                </c:pt>
                <c:pt idx="170">
                  <c:v>-0.17059346162890199</c:v>
                </c:pt>
                <c:pt idx="171">
                  <c:v>7.2694026378735593E-2</c:v>
                </c:pt>
                <c:pt idx="172">
                  <c:v>1.1008289649310001E-2</c:v>
                </c:pt>
                <c:pt idx="173">
                  <c:v>-1.3907216162152901E-2</c:v>
                </c:pt>
                <c:pt idx="174">
                  <c:v>4.65048483643404E-2</c:v>
                </c:pt>
                <c:pt idx="175">
                  <c:v>-0.124896840997132</c:v>
                </c:pt>
                <c:pt idx="176">
                  <c:v>-0.100603091857574</c:v>
                </c:pt>
                <c:pt idx="177">
                  <c:v>-0.40152706583298298</c:v>
                </c:pt>
                <c:pt idx="178">
                  <c:v>-0.22633391788916299</c:v>
                </c:pt>
                <c:pt idx="179">
                  <c:v>-0.12845179447709201</c:v>
                </c:pt>
                <c:pt idx="180">
                  <c:v>0.18646270383143501</c:v>
                </c:pt>
                <c:pt idx="181">
                  <c:v>3.1548808901234501E-2</c:v>
                </c:pt>
                <c:pt idx="182">
                  <c:v>-0.33416578384752799</c:v>
                </c:pt>
                <c:pt idx="183">
                  <c:v>-0.140016149085222</c:v>
                </c:pt>
                <c:pt idx="184">
                  <c:v>-0.116822310362601</c:v>
                </c:pt>
                <c:pt idx="185">
                  <c:v>-0.21476092711129999</c:v>
                </c:pt>
                <c:pt idx="186">
                  <c:v>-8.0761838139281603E-2</c:v>
                </c:pt>
                <c:pt idx="187">
                  <c:v>-0.12883226456597499</c:v>
                </c:pt>
                <c:pt idx="188">
                  <c:v>8.1841198349850305E-2</c:v>
                </c:pt>
                <c:pt idx="189">
                  <c:v>-7.6488357850859306E-2</c:v>
                </c:pt>
                <c:pt idx="190">
                  <c:v>-0.144700906453121</c:v>
                </c:pt>
                <c:pt idx="191">
                  <c:v>-8.99221155545252E-2</c:v>
                </c:pt>
                <c:pt idx="192">
                  <c:v>2.9063629360179901E-3</c:v>
                </c:pt>
                <c:pt idx="193">
                  <c:v>-0.10870274868179899</c:v>
                </c:pt>
                <c:pt idx="194">
                  <c:v>-4.8326166547471398E-2</c:v>
                </c:pt>
                <c:pt idx="195">
                  <c:v>8.5127478650410496E-2</c:v>
                </c:pt>
                <c:pt idx="196">
                  <c:v>-0.32503107780824197</c:v>
                </c:pt>
                <c:pt idx="197">
                  <c:v>-0.271021774256896</c:v>
                </c:pt>
                <c:pt idx="198">
                  <c:v>-0.355867976705047</c:v>
                </c:pt>
                <c:pt idx="199">
                  <c:v>-5.97591868989776E-2</c:v>
                </c:pt>
                <c:pt idx="200">
                  <c:v>-5.0440188613338301E-2</c:v>
                </c:pt>
                <c:pt idx="201">
                  <c:v>-0.20183313950339099</c:v>
                </c:pt>
                <c:pt idx="202">
                  <c:v>-0.18376402758813601</c:v>
                </c:pt>
                <c:pt idx="203">
                  <c:v>-0.15428524356174</c:v>
                </c:pt>
                <c:pt idx="204">
                  <c:v>-7.9266226926848093E-2</c:v>
                </c:pt>
                <c:pt idx="205">
                  <c:v>-0.17160129364676399</c:v>
                </c:pt>
                <c:pt idx="206">
                  <c:v>-0.19335469312835499</c:v>
                </c:pt>
                <c:pt idx="207">
                  <c:v>-0.36307362553542399</c:v>
                </c:pt>
                <c:pt idx="208">
                  <c:v>-8.6728377715986297E-3</c:v>
                </c:pt>
                <c:pt idx="209">
                  <c:v>-7.3587037597995699E-3</c:v>
                </c:pt>
                <c:pt idx="210">
                  <c:v>-0.36561840361686399</c:v>
                </c:pt>
                <c:pt idx="211">
                  <c:v>0.16655617711206</c:v>
                </c:pt>
                <c:pt idx="212">
                  <c:v>0.114055925517593</c:v>
                </c:pt>
                <c:pt idx="213">
                  <c:v>3.6111868812895603E-2</c:v>
                </c:pt>
                <c:pt idx="214">
                  <c:v>-0.15531560370524999</c:v>
                </c:pt>
                <c:pt idx="215">
                  <c:v>-0.21812477068710001</c:v>
                </c:pt>
                <c:pt idx="216">
                  <c:v>4.7426607704426901E-2</c:v>
                </c:pt>
                <c:pt idx="217">
                  <c:v>-9.9252395596223605E-2</c:v>
                </c:pt>
                <c:pt idx="218">
                  <c:v>1.35954526854306E-2</c:v>
                </c:pt>
                <c:pt idx="219">
                  <c:v>-1.25758862905302E-2</c:v>
                </c:pt>
                <c:pt idx="220">
                  <c:v>-0.40142178965404102</c:v>
                </c:pt>
                <c:pt idx="221">
                  <c:v>-0.36542795006266698</c:v>
                </c:pt>
                <c:pt idx="222">
                  <c:v>-8.9592011649380396E-2</c:v>
                </c:pt>
                <c:pt idx="223">
                  <c:v>-0.245385477163028</c:v>
                </c:pt>
                <c:pt idx="224">
                  <c:v>8.4005369821984702E-3</c:v>
                </c:pt>
                <c:pt idx="225">
                  <c:v>0.14219205987887401</c:v>
                </c:pt>
                <c:pt idx="226">
                  <c:v>-6.9428528180652205E-2</c:v>
                </c:pt>
                <c:pt idx="227">
                  <c:v>4.5917252467120903E-2</c:v>
                </c:pt>
                <c:pt idx="228">
                  <c:v>0.282490149755589</c:v>
                </c:pt>
                <c:pt idx="229">
                  <c:v>-3.9927154873545E-2</c:v>
                </c:pt>
                <c:pt idx="230">
                  <c:v>-0.17140272311862101</c:v>
                </c:pt>
                <c:pt idx="231">
                  <c:v>4.2353753765466198E-2</c:v>
                </c:pt>
                <c:pt idx="232">
                  <c:v>0.14818627389908701</c:v>
                </c:pt>
                <c:pt idx="233">
                  <c:v>-0.30708294433526001</c:v>
                </c:pt>
                <c:pt idx="234">
                  <c:v>-8.3553323117315798E-3</c:v>
                </c:pt>
                <c:pt idx="235">
                  <c:v>4.23193763414507E-2</c:v>
                </c:pt>
                <c:pt idx="236">
                  <c:v>-1.7823614993546701E-2</c:v>
                </c:pt>
                <c:pt idx="237">
                  <c:v>-9.0902728720050494E-2</c:v>
                </c:pt>
                <c:pt idx="238">
                  <c:v>-9.8517369936434895E-2</c:v>
                </c:pt>
                <c:pt idx="239">
                  <c:v>-1.45536495481591E-2</c:v>
                </c:pt>
                <c:pt idx="240">
                  <c:v>-0.164570559545589</c:v>
                </c:pt>
                <c:pt idx="241">
                  <c:v>-5.2074162864916403E-2</c:v>
                </c:pt>
                <c:pt idx="242">
                  <c:v>0.37188565827186298</c:v>
                </c:pt>
                <c:pt idx="243">
                  <c:v>3.2973808562814601E-2</c:v>
                </c:pt>
                <c:pt idx="244">
                  <c:v>-0.18264943751324</c:v>
                </c:pt>
                <c:pt idx="245">
                  <c:v>-8.1813380157258794E-2</c:v>
                </c:pt>
                <c:pt idx="246">
                  <c:v>-8.8490811178248599E-2</c:v>
                </c:pt>
                <c:pt idx="247">
                  <c:v>-0.369236219538227</c:v>
                </c:pt>
                <c:pt idx="248">
                  <c:v>-7.7532868297752605E-2</c:v>
                </c:pt>
                <c:pt idx="249">
                  <c:v>0.158163286533722</c:v>
                </c:pt>
                <c:pt idx="250">
                  <c:v>-0.135018611950668</c:v>
                </c:pt>
                <c:pt idx="251">
                  <c:v>-4.7374783527045897E-2</c:v>
                </c:pt>
                <c:pt idx="252">
                  <c:v>-2.43421058849148E-2</c:v>
                </c:pt>
                <c:pt idx="253">
                  <c:v>0.166101091075958</c:v>
                </c:pt>
                <c:pt idx="254">
                  <c:v>-0.33176996649687102</c:v>
                </c:pt>
                <c:pt idx="255">
                  <c:v>-0.23784335553484801</c:v>
                </c:pt>
                <c:pt idx="256">
                  <c:v>-0.20275835714610699</c:v>
                </c:pt>
                <c:pt idx="257">
                  <c:v>-0.48039369743218702</c:v>
                </c:pt>
                <c:pt idx="258">
                  <c:v>-3.63093442068122E-2</c:v>
                </c:pt>
                <c:pt idx="259">
                  <c:v>-0.29366675609604398</c:v>
                </c:pt>
                <c:pt idx="260">
                  <c:v>-0.170147681682778</c:v>
                </c:pt>
                <c:pt idx="261">
                  <c:v>-1.0428617503882499E-2</c:v>
                </c:pt>
                <c:pt idx="262">
                  <c:v>-0.21055829494935799</c:v>
                </c:pt>
                <c:pt idx="263">
                  <c:v>-0.70479317723725199</c:v>
                </c:pt>
                <c:pt idx="264">
                  <c:v>-4.9034769408797304E-3</c:v>
                </c:pt>
                <c:pt idx="265">
                  <c:v>-0.24562300364022599</c:v>
                </c:pt>
                <c:pt idx="266">
                  <c:v>-0.34469625069561499</c:v>
                </c:pt>
                <c:pt idx="267">
                  <c:v>-0.195059293740416</c:v>
                </c:pt>
                <c:pt idx="268">
                  <c:v>-0.22771010926995999</c:v>
                </c:pt>
                <c:pt idx="269">
                  <c:v>-0.26839584200626598</c:v>
                </c:pt>
                <c:pt idx="270">
                  <c:v>-0.209766827789309</c:v>
                </c:pt>
                <c:pt idx="271">
                  <c:v>-0.29081805595283899</c:v>
                </c:pt>
                <c:pt idx="272">
                  <c:v>-0.33932930094539698</c:v>
                </c:pt>
                <c:pt idx="273">
                  <c:v>-0.46841695494524499</c:v>
                </c:pt>
                <c:pt idx="274">
                  <c:v>0.28787632123504298</c:v>
                </c:pt>
                <c:pt idx="275">
                  <c:v>-0.47788922822778601</c:v>
                </c:pt>
                <c:pt idx="276">
                  <c:v>-0.16977663209629501</c:v>
                </c:pt>
                <c:pt idx="277">
                  <c:v>-8.9607970668704504E-2</c:v>
                </c:pt>
                <c:pt idx="278">
                  <c:v>-4.40901439991606E-2</c:v>
                </c:pt>
                <c:pt idx="279">
                  <c:v>-7.4826605720262798E-2</c:v>
                </c:pt>
                <c:pt idx="280">
                  <c:v>-5.9116556604168501E-2</c:v>
                </c:pt>
                <c:pt idx="281">
                  <c:v>-0.269574479458072</c:v>
                </c:pt>
                <c:pt idx="282">
                  <c:v>-0.32287101083063402</c:v>
                </c:pt>
                <c:pt idx="283">
                  <c:v>-0.52260570148773899</c:v>
                </c:pt>
                <c:pt idx="284">
                  <c:v>-0.25663095194386698</c:v>
                </c:pt>
                <c:pt idx="285">
                  <c:v>-5.1650515471244898E-2</c:v>
                </c:pt>
                <c:pt idx="286">
                  <c:v>-0.25136001484256798</c:v>
                </c:pt>
                <c:pt idx="287">
                  <c:v>-0.561099500145958</c:v>
                </c:pt>
                <c:pt idx="288">
                  <c:v>-0.132362594743822</c:v>
                </c:pt>
                <c:pt idx="289">
                  <c:v>-7.6590820281675395E-2</c:v>
                </c:pt>
                <c:pt idx="290">
                  <c:v>1.1998475020912501E-2</c:v>
                </c:pt>
                <c:pt idx="291">
                  <c:v>-0.40709375009898802</c:v>
                </c:pt>
                <c:pt idx="292">
                  <c:v>-0.213100323087971</c:v>
                </c:pt>
                <c:pt idx="293">
                  <c:v>-0.313284895892874</c:v>
                </c:pt>
                <c:pt idx="294">
                  <c:v>-0.15347008038905999</c:v>
                </c:pt>
                <c:pt idx="295">
                  <c:v>-6.0892048357400898E-2</c:v>
                </c:pt>
                <c:pt idx="296">
                  <c:v>-0.32330358076754101</c:v>
                </c:pt>
                <c:pt idx="297">
                  <c:v>-0.112130934486916</c:v>
                </c:pt>
                <c:pt idx="298">
                  <c:v>-0.24488967651118199</c:v>
                </c:pt>
                <c:pt idx="299">
                  <c:v>-0.105481754321158</c:v>
                </c:pt>
                <c:pt idx="300">
                  <c:v>-0.23650095326931</c:v>
                </c:pt>
                <c:pt idx="301">
                  <c:v>-0.38128741842240299</c:v>
                </c:pt>
                <c:pt idx="302">
                  <c:v>-0.51825278294376298</c:v>
                </c:pt>
                <c:pt idx="303">
                  <c:v>-0.36101021090788399</c:v>
                </c:pt>
                <c:pt idx="304">
                  <c:v>2.5554614055566399E-2</c:v>
                </c:pt>
                <c:pt idx="305">
                  <c:v>-0.115445843824682</c:v>
                </c:pt>
                <c:pt idx="306">
                  <c:v>-0.23918416385218899</c:v>
                </c:pt>
                <c:pt idx="307">
                  <c:v>-0.18336757879752399</c:v>
                </c:pt>
                <c:pt idx="308">
                  <c:v>-0.11024919994433301</c:v>
                </c:pt>
                <c:pt idx="309">
                  <c:v>-9.4407017324116105E-2</c:v>
                </c:pt>
                <c:pt idx="310">
                  <c:v>0.11890371304407001</c:v>
                </c:pt>
                <c:pt idx="311">
                  <c:v>-0.16088635490796899</c:v>
                </c:pt>
                <c:pt idx="312">
                  <c:v>-0.21712905002456401</c:v>
                </c:pt>
                <c:pt idx="313">
                  <c:v>-0.43257008574469002</c:v>
                </c:pt>
                <c:pt idx="314">
                  <c:v>-7.3009421063762403E-2</c:v>
                </c:pt>
                <c:pt idx="315">
                  <c:v>-0.50364780450228397</c:v>
                </c:pt>
                <c:pt idx="316">
                  <c:v>-8.2187123090381203E-2</c:v>
                </c:pt>
                <c:pt idx="317">
                  <c:v>-0.25169508829329901</c:v>
                </c:pt>
                <c:pt idx="318">
                  <c:v>-0.14105703056320501</c:v>
                </c:pt>
                <c:pt idx="319">
                  <c:v>-0.34024428707805798</c:v>
                </c:pt>
                <c:pt idx="320">
                  <c:v>-0.17758997212025099</c:v>
                </c:pt>
                <c:pt idx="321">
                  <c:v>-7.4538002366897005E-2</c:v>
                </c:pt>
                <c:pt idx="322">
                  <c:v>-0.234207071941059</c:v>
                </c:pt>
                <c:pt idx="323">
                  <c:v>-2.5522475124699202E-2</c:v>
                </c:pt>
                <c:pt idx="324">
                  <c:v>-5.4570658929895301E-2</c:v>
                </c:pt>
                <c:pt idx="325">
                  <c:v>-0.25196323083039401</c:v>
                </c:pt>
                <c:pt idx="326">
                  <c:v>-0.238747500433486</c:v>
                </c:pt>
                <c:pt idx="327">
                  <c:v>-0.108832990420765</c:v>
                </c:pt>
                <c:pt idx="328">
                  <c:v>-0.31950336636646598</c:v>
                </c:pt>
                <c:pt idx="329">
                  <c:v>-0.21575362656547001</c:v>
                </c:pt>
                <c:pt idx="330">
                  <c:v>-0.20779472073924299</c:v>
                </c:pt>
                <c:pt idx="331">
                  <c:v>-0.426193433524795</c:v>
                </c:pt>
                <c:pt idx="332">
                  <c:v>-0.10265204908455999</c:v>
                </c:pt>
                <c:pt idx="333">
                  <c:v>-1.87266871362092E-3</c:v>
                </c:pt>
                <c:pt idx="334">
                  <c:v>-4.5365092249029501E-2</c:v>
                </c:pt>
                <c:pt idx="335">
                  <c:v>-0.22443120390731799</c:v>
                </c:pt>
                <c:pt idx="336">
                  <c:v>-0.39374663522929099</c:v>
                </c:pt>
                <c:pt idx="337">
                  <c:v>-0.18789774298614101</c:v>
                </c:pt>
                <c:pt idx="338">
                  <c:v>-0.44231805142462899</c:v>
                </c:pt>
                <c:pt idx="339">
                  <c:v>-0.166453085336567</c:v>
                </c:pt>
                <c:pt idx="340">
                  <c:v>-0.151160379210171</c:v>
                </c:pt>
                <c:pt idx="341">
                  <c:v>-0.28373669660895701</c:v>
                </c:pt>
                <c:pt idx="342">
                  <c:v>-0.21152048345747601</c:v>
                </c:pt>
                <c:pt idx="343">
                  <c:v>0.28820128537788597</c:v>
                </c:pt>
                <c:pt idx="344">
                  <c:v>-0.39302498426267901</c:v>
                </c:pt>
                <c:pt idx="345">
                  <c:v>-5.9308234774080197E-2</c:v>
                </c:pt>
                <c:pt idx="346">
                  <c:v>-5.0547921654477697E-2</c:v>
                </c:pt>
                <c:pt idx="347">
                  <c:v>-0.411232104150273</c:v>
                </c:pt>
                <c:pt idx="348">
                  <c:v>-0.241866753082389</c:v>
                </c:pt>
                <c:pt idx="349">
                  <c:v>-0.227077206846443</c:v>
                </c:pt>
                <c:pt idx="350">
                  <c:v>-4.99128224698E-2</c:v>
                </c:pt>
                <c:pt idx="351">
                  <c:v>-0.12878924967183</c:v>
                </c:pt>
                <c:pt idx="352">
                  <c:v>-0.30918686833508802</c:v>
                </c:pt>
                <c:pt idx="353">
                  <c:v>0.275944097603816</c:v>
                </c:pt>
                <c:pt idx="354">
                  <c:v>-0.292183804005062</c:v>
                </c:pt>
                <c:pt idx="355">
                  <c:v>-0.27833996167416702</c:v>
                </c:pt>
                <c:pt idx="356">
                  <c:v>0.20248453805775399</c:v>
                </c:pt>
                <c:pt idx="357">
                  <c:v>-0.237447697350333</c:v>
                </c:pt>
                <c:pt idx="358">
                  <c:v>-3.55033022236158E-2</c:v>
                </c:pt>
                <c:pt idx="359">
                  <c:v>-0.21997065385845699</c:v>
                </c:pt>
                <c:pt idx="360">
                  <c:v>-0.108067460268088</c:v>
                </c:pt>
                <c:pt idx="361">
                  <c:v>-0.148420831346701</c:v>
                </c:pt>
                <c:pt idx="362">
                  <c:v>-0.350944745132997</c:v>
                </c:pt>
                <c:pt idx="363">
                  <c:v>-0.56267841414317998</c:v>
                </c:pt>
                <c:pt idx="364">
                  <c:v>6.0843235636397999E-2</c:v>
                </c:pt>
                <c:pt idx="365">
                  <c:v>-0.43723637651136898</c:v>
                </c:pt>
                <c:pt idx="366">
                  <c:v>-0.25877347284387198</c:v>
                </c:pt>
                <c:pt idx="367">
                  <c:v>-0.17382039357380399</c:v>
                </c:pt>
                <c:pt idx="368">
                  <c:v>-0.277703990799539</c:v>
                </c:pt>
                <c:pt idx="369">
                  <c:v>9.5492782168905999E-2</c:v>
                </c:pt>
                <c:pt idx="370">
                  <c:v>-0.47467724435335401</c:v>
                </c:pt>
                <c:pt idx="371">
                  <c:v>-8.2830989695860793E-2</c:v>
                </c:pt>
                <c:pt idx="372">
                  <c:v>-0.23736418827517899</c:v>
                </c:pt>
                <c:pt idx="373">
                  <c:v>-0.212596178467473</c:v>
                </c:pt>
                <c:pt idx="374">
                  <c:v>-0.28527652958967398</c:v>
                </c:pt>
                <c:pt idx="375">
                  <c:v>-4.0204634933176102E-2</c:v>
                </c:pt>
                <c:pt idx="376">
                  <c:v>-5.68715819373561E-2</c:v>
                </c:pt>
                <c:pt idx="377">
                  <c:v>-0.27470783594672699</c:v>
                </c:pt>
                <c:pt idx="378">
                  <c:v>-0.17600536925072399</c:v>
                </c:pt>
                <c:pt idx="379">
                  <c:v>-0.27669520542166998</c:v>
                </c:pt>
                <c:pt idx="380">
                  <c:v>6.6049050040435806E-2</c:v>
                </c:pt>
                <c:pt idx="381">
                  <c:v>-4.3282938673402403E-2</c:v>
                </c:pt>
                <c:pt idx="382">
                  <c:v>-0.52744879514350196</c:v>
                </c:pt>
                <c:pt idx="383">
                  <c:v>-0.33798798242715</c:v>
                </c:pt>
                <c:pt idx="384">
                  <c:v>-0.360555619283907</c:v>
                </c:pt>
                <c:pt idx="385">
                  <c:v>-0.32348545736441198</c:v>
                </c:pt>
                <c:pt idx="386">
                  <c:v>-0.39464067584733797</c:v>
                </c:pt>
                <c:pt idx="387">
                  <c:v>-0.26275307548863502</c:v>
                </c:pt>
                <c:pt idx="388">
                  <c:v>-0.34879840789587502</c:v>
                </c:pt>
                <c:pt idx="389">
                  <c:v>-0.55844415203715303</c:v>
                </c:pt>
                <c:pt idx="390">
                  <c:v>-0.32765132262051899</c:v>
                </c:pt>
                <c:pt idx="391">
                  <c:v>-9.8877855105952595E-2</c:v>
                </c:pt>
                <c:pt idx="392">
                  <c:v>-0.42845193626491002</c:v>
                </c:pt>
                <c:pt idx="393">
                  <c:v>-4.55644118011252E-2</c:v>
                </c:pt>
                <c:pt idx="394">
                  <c:v>-0.19782323098228799</c:v>
                </c:pt>
                <c:pt idx="395">
                  <c:v>-0.107687209195987</c:v>
                </c:pt>
                <c:pt idx="396">
                  <c:v>-0.16284704079906201</c:v>
                </c:pt>
                <c:pt idx="397">
                  <c:v>-0.22978970574184501</c:v>
                </c:pt>
                <c:pt idx="398">
                  <c:v>-0.170340445879959</c:v>
                </c:pt>
                <c:pt idx="399">
                  <c:v>-0.63137660297626497</c:v>
                </c:pt>
                <c:pt idx="400">
                  <c:v>-0.17815138571513101</c:v>
                </c:pt>
                <c:pt idx="401">
                  <c:v>-0.465889405708446</c:v>
                </c:pt>
                <c:pt idx="402">
                  <c:v>-0.244597240475636</c:v>
                </c:pt>
                <c:pt idx="403">
                  <c:v>1.0324466638492799E-2</c:v>
                </c:pt>
                <c:pt idx="404">
                  <c:v>-0.30939815307553298</c:v>
                </c:pt>
                <c:pt idx="405">
                  <c:v>-0.518689050574902</c:v>
                </c:pt>
                <c:pt idx="406">
                  <c:v>-0.31917914883112902</c:v>
                </c:pt>
                <c:pt idx="407">
                  <c:v>-0.397739187462747</c:v>
                </c:pt>
                <c:pt idx="408">
                  <c:v>-8.2573464775815605E-2</c:v>
                </c:pt>
                <c:pt idx="409">
                  <c:v>-0.15901250229549399</c:v>
                </c:pt>
                <c:pt idx="410">
                  <c:v>0.30906280012592002</c:v>
                </c:pt>
                <c:pt idx="411">
                  <c:v>-0.39592676241991998</c:v>
                </c:pt>
                <c:pt idx="412">
                  <c:v>-0.20057961054007001</c:v>
                </c:pt>
                <c:pt idx="413">
                  <c:v>-0.51840129652746303</c:v>
                </c:pt>
                <c:pt idx="414">
                  <c:v>-0.31343161903525701</c:v>
                </c:pt>
                <c:pt idx="415">
                  <c:v>-0.42739982514776298</c:v>
                </c:pt>
                <c:pt idx="416">
                  <c:v>-0.466919963148476</c:v>
                </c:pt>
                <c:pt idx="417">
                  <c:v>-0.35842215404691402</c:v>
                </c:pt>
                <c:pt idx="418">
                  <c:v>-1.48424581304182E-3</c:v>
                </c:pt>
                <c:pt idx="419">
                  <c:v>-0.147818176797305</c:v>
                </c:pt>
                <c:pt idx="420">
                  <c:v>-0.38644994305195701</c:v>
                </c:pt>
                <c:pt idx="421">
                  <c:v>-0.33612947385112102</c:v>
                </c:pt>
                <c:pt idx="422">
                  <c:v>-0.16769866234279501</c:v>
                </c:pt>
                <c:pt idx="423">
                  <c:v>-0.25899648797003999</c:v>
                </c:pt>
                <c:pt idx="424">
                  <c:v>-0.34204494878965502</c:v>
                </c:pt>
                <c:pt idx="425">
                  <c:v>-0.18935532337967201</c:v>
                </c:pt>
                <c:pt idx="426">
                  <c:v>-0.31544989446766702</c:v>
                </c:pt>
                <c:pt idx="427">
                  <c:v>-0.53253055389220105</c:v>
                </c:pt>
                <c:pt idx="428">
                  <c:v>-0.129765642480449</c:v>
                </c:pt>
                <c:pt idx="429">
                  <c:v>-0.79503332742195298</c:v>
                </c:pt>
                <c:pt idx="430">
                  <c:v>-0.33358135510547199</c:v>
                </c:pt>
                <c:pt idx="431">
                  <c:v>-0.42361008354991397</c:v>
                </c:pt>
                <c:pt idx="432">
                  <c:v>-0.52281364391318397</c:v>
                </c:pt>
                <c:pt idx="433">
                  <c:v>-0.267998790431905</c:v>
                </c:pt>
                <c:pt idx="434">
                  <c:v>-0.16106316418636599</c:v>
                </c:pt>
                <c:pt idx="435">
                  <c:v>-0.19742580218158601</c:v>
                </c:pt>
                <c:pt idx="436">
                  <c:v>-0.37310390588048897</c:v>
                </c:pt>
                <c:pt idx="437">
                  <c:v>-5.5122938636892403E-2</c:v>
                </c:pt>
                <c:pt idx="438">
                  <c:v>-0.17830120957398099</c:v>
                </c:pt>
                <c:pt idx="439">
                  <c:v>-0.35899235473969099</c:v>
                </c:pt>
                <c:pt idx="440">
                  <c:v>-0.236583644635322</c:v>
                </c:pt>
                <c:pt idx="441">
                  <c:v>-0.21853084812361601</c:v>
                </c:pt>
                <c:pt idx="442">
                  <c:v>-0.167877194384148</c:v>
                </c:pt>
                <c:pt idx="443">
                  <c:v>-0.23814810929315799</c:v>
                </c:pt>
                <c:pt idx="444">
                  <c:v>-0.17913569725209699</c:v>
                </c:pt>
                <c:pt idx="445">
                  <c:v>-0.63015835895469896</c:v>
                </c:pt>
                <c:pt idx="446">
                  <c:v>-0.19499965838299799</c:v>
                </c:pt>
                <c:pt idx="447">
                  <c:v>-0.71524118430665795</c:v>
                </c:pt>
                <c:pt idx="448">
                  <c:v>-0.35918016820439103</c:v>
                </c:pt>
                <c:pt idx="449">
                  <c:v>-0.24726616673882801</c:v>
                </c:pt>
                <c:pt idx="450">
                  <c:v>-8.8479765397323204E-2</c:v>
                </c:pt>
                <c:pt idx="451">
                  <c:v>-0.27940229143577799</c:v>
                </c:pt>
                <c:pt idx="452">
                  <c:v>-0.20441986945035101</c:v>
                </c:pt>
                <c:pt idx="453">
                  <c:v>-0.37636364772250802</c:v>
                </c:pt>
                <c:pt idx="454">
                  <c:v>0.32029326648761602</c:v>
                </c:pt>
                <c:pt idx="455">
                  <c:v>-0.40013634986500002</c:v>
                </c:pt>
                <c:pt idx="456">
                  <c:v>-0.212666398238504</c:v>
                </c:pt>
                <c:pt idx="457">
                  <c:v>-0.26298494087840402</c:v>
                </c:pt>
                <c:pt idx="458">
                  <c:v>-0.26537986374273898</c:v>
                </c:pt>
                <c:pt idx="459">
                  <c:v>-0.40917582741881797</c:v>
                </c:pt>
                <c:pt idx="460">
                  <c:v>-9.8105906749594907E-2</c:v>
                </c:pt>
                <c:pt idx="461">
                  <c:v>-0.12803085764258201</c:v>
                </c:pt>
                <c:pt idx="462">
                  <c:v>-0.233332592054601</c:v>
                </c:pt>
                <c:pt idx="463">
                  <c:v>-0.416528955915618</c:v>
                </c:pt>
                <c:pt idx="464">
                  <c:v>-9.8758057604873106E-2</c:v>
                </c:pt>
                <c:pt idx="465">
                  <c:v>-0.26567638917178799</c:v>
                </c:pt>
                <c:pt idx="466">
                  <c:v>-0.317145565248864</c:v>
                </c:pt>
                <c:pt idx="467">
                  <c:v>-0.16994657474203201</c:v>
                </c:pt>
                <c:pt idx="468">
                  <c:v>-0.30713291083363498</c:v>
                </c:pt>
                <c:pt idx="469">
                  <c:v>-0.462381834810356</c:v>
                </c:pt>
                <c:pt idx="470">
                  <c:v>-0.30990550172492098</c:v>
                </c:pt>
                <c:pt idx="471">
                  <c:v>-0.145057468837134</c:v>
                </c:pt>
                <c:pt idx="472">
                  <c:v>-0.34090262348949002</c:v>
                </c:pt>
                <c:pt idx="473">
                  <c:v>-0.132969027727842</c:v>
                </c:pt>
                <c:pt idx="474">
                  <c:v>-0.25222430708563098</c:v>
                </c:pt>
                <c:pt idx="475">
                  <c:v>-0.71297613959970496</c:v>
                </c:pt>
                <c:pt idx="476">
                  <c:v>-0.37295242077038498</c:v>
                </c:pt>
                <c:pt idx="477">
                  <c:v>-0.38464962353100202</c:v>
                </c:pt>
                <c:pt idx="478">
                  <c:v>-0.18312387714238601</c:v>
                </c:pt>
                <c:pt idx="479">
                  <c:v>-0.23697334275623999</c:v>
                </c:pt>
                <c:pt idx="480">
                  <c:v>-0.28158332128247898</c:v>
                </c:pt>
                <c:pt idx="481">
                  <c:v>-0.240999021252605</c:v>
                </c:pt>
                <c:pt idx="482">
                  <c:v>-0.101770313851457</c:v>
                </c:pt>
                <c:pt idx="483">
                  <c:v>-0.55105784494520904</c:v>
                </c:pt>
                <c:pt idx="484">
                  <c:v>-0.25659883665178901</c:v>
                </c:pt>
                <c:pt idx="485">
                  <c:v>-0.22147477174402699</c:v>
                </c:pt>
                <c:pt idx="486">
                  <c:v>-0.22973561096265099</c:v>
                </c:pt>
                <c:pt idx="487">
                  <c:v>-0.344819445943014</c:v>
                </c:pt>
                <c:pt idx="488">
                  <c:v>-9.2640806022667194E-2</c:v>
                </c:pt>
                <c:pt idx="489">
                  <c:v>-0.45603906257758198</c:v>
                </c:pt>
                <c:pt idx="490">
                  <c:v>-6.2474717978154203E-2</c:v>
                </c:pt>
                <c:pt idx="491">
                  <c:v>-0.188823915163713</c:v>
                </c:pt>
                <c:pt idx="492">
                  <c:v>-0.288335266224652</c:v>
                </c:pt>
                <c:pt idx="493">
                  <c:v>-0.69466111373799899</c:v>
                </c:pt>
                <c:pt idx="494">
                  <c:v>-0.37344769588339999</c:v>
                </c:pt>
                <c:pt idx="495">
                  <c:v>-0.364522068890899</c:v>
                </c:pt>
                <c:pt idx="496">
                  <c:v>-0.381327143262502</c:v>
                </c:pt>
                <c:pt idx="497">
                  <c:v>-0.34061528687933601</c:v>
                </c:pt>
                <c:pt idx="498">
                  <c:v>-8.3348623125036006E-2</c:v>
                </c:pt>
                <c:pt idx="499">
                  <c:v>-0.22776031512511699</c:v>
                </c:pt>
                <c:pt idx="500">
                  <c:v>-0.28999556802289</c:v>
                </c:pt>
                <c:pt idx="501">
                  <c:v>-0.36363477532468302</c:v>
                </c:pt>
                <c:pt idx="502">
                  <c:v>-0.25676730622759503</c:v>
                </c:pt>
                <c:pt idx="503">
                  <c:v>-0.24951129623161999</c:v>
                </c:pt>
                <c:pt idx="504">
                  <c:v>-0.292645698678902</c:v>
                </c:pt>
                <c:pt idx="505">
                  <c:v>0.16700167611811201</c:v>
                </c:pt>
                <c:pt idx="506">
                  <c:v>-0.16578884415018899</c:v>
                </c:pt>
                <c:pt idx="507">
                  <c:v>-7.1838936142597301E-2</c:v>
                </c:pt>
                <c:pt idx="508">
                  <c:v>-0.55822310833018496</c:v>
                </c:pt>
                <c:pt idx="509">
                  <c:v>-0.221527962005579</c:v>
                </c:pt>
                <c:pt idx="510">
                  <c:v>-0.40357394456804202</c:v>
                </c:pt>
                <c:pt idx="511">
                  <c:v>-0.45412952072289497</c:v>
                </c:pt>
                <c:pt idx="512">
                  <c:v>-0.40831984705406599</c:v>
                </c:pt>
                <c:pt idx="513">
                  <c:v>-0.41392817903478202</c:v>
                </c:pt>
                <c:pt idx="514">
                  <c:v>-0.51895142378369696</c:v>
                </c:pt>
                <c:pt idx="515">
                  <c:v>-0.55101097907115604</c:v>
                </c:pt>
                <c:pt idx="516">
                  <c:v>-0.38054848014817499</c:v>
                </c:pt>
                <c:pt idx="517">
                  <c:v>-0.51985116722990798</c:v>
                </c:pt>
                <c:pt idx="518">
                  <c:v>-0.60369040604013002</c:v>
                </c:pt>
                <c:pt idx="519">
                  <c:v>-0.61377466323297103</c:v>
                </c:pt>
                <c:pt idx="520">
                  <c:v>-0.718678435618057</c:v>
                </c:pt>
                <c:pt idx="521">
                  <c:v>-0.690061973519426</c:v>
                </c:pt>
                <c:pt idx="522">
                  <c:v>-0.62912634095430298</c:v>
                </c:pt>
                <c:pt idx="523">
                  <c:v>-0.35217436736361601</c:v>
                </c:pt>
                <c:pt idx="524">
                  <c:v>-0.107061947141473</c:v>
                </c:pt>
                <c:pt idx="525">
                  <c:v>-0.46558647214349003</c:v>
                </c:pt>
                <c:pt idx="526">
                  <c:v>-0.47565672240705198</c:v>
                </c:pt>
                <c:pt idx="527">
                  <c:v>-0.29765349902210902</c:v>
                </c:pt>
                <c:pt idx="528">
                  <c:v>-0.47567018158688401</c:v>
                </c:pt>
                <c:pt idx="529">
                  <c:v>-0.67015050671874599</c:v>
                </c:pt>
                <c:pt idx="530">
                  <c:v>-0.23812100283512</c:v>
                </c:pt>
                <c:pt idx="531">
                  <c:v>-0.519972678235186</c:v>
                </c:pt>
                <c:pt idx="532">
                  <c:v>-0.127909359942426</c:v>
                </c:pt>
                <c:pt idx="533">
                  <c:v>-0.62711616239460399</c:v>
                </c:pt>
                <c:pt idx="534">
                  <c:v>-0.46918957530312799</c:v>
                </c:pt>
                <c:pt idx="535">
                  <c:v>-0.44403731268324398</c:v>
                </c:pt>
                <c:pt idx="536">
                  <c:v>-0.54260815393769202</c:v>
                </c:pt>
                <c:pt idx="537">
                  <c:v>-0.29567411863012599</c:v>
                </c:pt>
                <c:pt idx="538">
                  <c:v>-0.49911041594448402</c:v>
                </c:pt>
                <c:pt idx="539">
                  <c:v>-0.65673742996175599</c:v>
                </c:pt>
                <c:pt idx="540">
                  <c:v>-0.65667010881038201</c:v>
                </c:pt>
                <c:pt idx="541">
                  <c:v>-0.72666118121842105</c:v>
                </c:pt>
                <c:pt idx="542">
                  <c:v>-0.72788024067553403</c:v>
                </c:pt>
                <c:pt idx="543">
                  <c:v>-0.53366830250504105</c:v>
                </c:pt>
                <c:pt idx="544">
                  <c:v>-0.50727150365563001</c:v>
                </c:pt>
                <c:pt idx="545">
                  <c:v>-0.409697228047116</c:v>
                </c:pt>
                <c:pt idx="546">
                  <c:v>-0.30521561194777402</c:v>
                </c:pt>
                <c:pt idx="547">
                  <c:v>-0.39440467097891002</c:v>
                </c:pt>
                <c:pt idx="548">
                  <c:v>-0.61791738727916801</c:v>
                </c:pt>
                <c:pt idx="549">
                  <c:v>-0.32145341304942998</c:v>
                </c:pt>
                <c:pt idx="550">
                  <c:v>-0.45589425842609699</c:v>
                </c:pt>
                <c:pt idx="551">
                  <c:v>-0.215308342597333</c:v>
                </c:pt>
                <c:pt idx="552">
                  <c:v>-0.43923194837530599</c:v>
                </c:pt>
                <c:pt idx="553">
                  <c:v>-0.55678943572959005</c:v>
                </c:pt>
                <c:pt idx="554">
                  <c:v>-0.46833441413785898</c:v>
                </c:pt>
                <c:pt idx="555">
                  <c:v>-0.23494156612572301</c:v>
                </c:pt>
                <c:pt idx="556">
                  <c:v>-0.28746422472972399</c:v>
                </c:pt>
                <c:pt idx="557">
                  <c:v>-0.27319624446724</c:v>
                </c:pt>
                <c:pt idx="558">
                  <c:v>-0.52010010610143598</c:v>
                </c:pt>
                <c:pt idx="559">
                  <c:v>-0.35720473782434398</c:v>
                </c:pt>
                <c:pt idx="560">
                  <c:v>-0.431025618553667</c:v>
                </c:pt>
                <c:pt idx="561">
                  <c:v>-0.49000493680014601</c:v>
                </c:pt>
                <c:pt idx="562">
                  <c:v>-0.53639591831074296</c:v>
                </c:pt>
                <c:pt idx="563">
                  <c:v>-0.42607960060044597</c:v>
                </c:pt>
                <c:pt idx="564">
                  <c:v>-0.34690335582918902</c:v>
                </c:pt>
                <c:pt idx="565">
                  <c:v>-0.54077845737055497</c:v>
                </c:pt>
                <c:pt idx="566">
                  <c:v>-0.341902043116659</c:v>
                </c:pt>
                <c:pt idx="567">
                  <c:v>-0.52593953916156599</c:v>
                </c:pt>
                <c:pt idx="568">
                  <c:v>-0.62702692644055302</c:v>
                </c:pt>
                <c:pt idx="569">
                  <c:v>-0.67146117992618304</c:v>
                </c:pt>
                <c:pt idx="570">
                  <c:v>-0.53155448654792004</c:v>
                </c:pt>
                <c:pt idx="571">
                  <c:v>-0.46853517578813803</c:v>
                </c:pt>
                <c:pt idx="572">
                  <c:v>-0.36036681802141501</c:v>
                </c:pt>
                <c:pt idx="573">
                  <c:v>-0.29177186504469299</c:v>
                </c:pt>
                <c:pt idx="574">
                  <c:v>-0.63969990719761005</c:v>
                </c:pt>
                <c:pt idx="575">
                  <c:v>-0.26516121205835302</c:v>
                </c:pt>
                <c:pt idx="576">
                  <c:v>-0.38916596913850399</c:v>
                </c:pt>
                <c:pt idx="577">
                  <c:v>-0.30777223471298598</c:v>
                </c:pt>
                <c:pt idx="578">
                  <c:v>-0.56498056127799501</c:v>
                </c:pt>
                <c:pt idx="579">
                  <c:v>-0.17395866281849501</c:v>
                </c:pt>
                <c:pt idx="580">
                  <c:v>-0.28875447431448897</c:v>
                </c:pt>
                <c:pt idx="581">
                  <c:v>-0.65566888995664196</c:v>
                </c:pt>
                <c:pt idx="582">
                  <c:v>-0.55343658513191196</c:v>
                </c:pt>
                <c:pt idx="583">
                  <c:v>-0.73008388108733702</c:v>
                </c:pt>
                <c:pt idx="584">
                  <c:v>-0.46893612055179701</c:v>
                </c:pt>
                <c:pt idx="585">
                  <c:v>-3.0925728164347601E-2</c:v>
                </c:pt>
                <c:pt idx="586">
                  <c:v>-0.393430413244931</c:v>
                </c:pt>
                <c:pt idx="587">
                  <c:v>-0.52715208236551303</c:v>
                </c:pt>
                <c:pt idx="588">
                  <c:v>-0.43633733855773499</c:v>
                </c:pt>
                <c:pt idx="589">
                  <c:v>-0.56904329962266897</c:v>
                </c:pt>
                <c:pt idx="590">
                  <c:v>-0.506285025691108</c:v>
                </c:pt>
                <c:pt idx="591">
                  <c:v>-0.41945455355922201</c:v>
                </c:pt>
                <c:pt idx="592">
                  <c:v>-0.69195197283835597</c:v>
                </c:pt>
                <c:pt idx="593">
                  <c:v>-0.21147704312420301</c:v>
                </c:pt>
                <c:pt idx="594">
                  <c:v>-0.58863443105285396</c:v>
                </c:pt>
                <c:pt idx="595">
                  <c:v>-0.54910786371815701</c:v>
                </c:pt>
                <c:pt idx="596">
                  <c:v>-0.61710313790592797</c:v>
                </c:pt>
                <c:pt idx="597">
                  <c:v>-0.30576099862081002</c:v>
                </c:pt>
                <c:pt idx="598">
                  <c:v>-0.25495352287229101</c:v>
                </c:pt>
                <c:pt idx="599">
                  <c:v>-0.39158290485323399</c:v>
                </c:pt>
                <c:pt idx="600">
                  <c:v>-0.39692959568654401</c:v>
                </c:pt>
                <c:pt idx="601">
                  <c:v>-0.77229021744760096</c:v>
                </c:pt>
                <c:pt idx="602">
                  <c:v>-0.56189956531859397</c:v>
                </c:pt>
                <c:pt idx="603">
                  <c:v>-0.25936647036784199</c:v>
                </c:pt>
                <c:pt idx="604">
                  <c:v>-0.60557865300548896</c:v>
                </c:pt>
                <c:pt idx="605">
                  <c:v>-0.23400891111192401</c:v>
                </c:pt>
                <c:pt idx="606">
                  <c:v>-0.65428290000789102</c:v>
                </c:pt>
                <c:pt idx="607">
                  <c:v>-0.35748536878173998</c:v>
                </c:pt>
                <c:pt idx="608">
                  <c:v>-0.57573527103487299</c:v>
                </c:pt>
                <c:pt idx="609">
                  <c:v>-0.479200494275275</c:v>
                </c:pt>
                <c:pt idx="610">
                  <c:v>-0.30809473471466903</c:v>
                </c:pt>
                <c:pt idx="611">
                  <c:v>-0.61018989845588201</c:v>
                </c:pt>
                <c:pt idx="612">
                  <c:v>-0.53742623741628304</c:v>
                </c:pt>
                <c:pt idx="613">
                  <c:v>-0.43200282624649899</c:v>
                </c:pt>
                <c:pt idx="614">
                  <c:v>-0.49133028739905998</c:v>
                </c:pt>
                <c:pt idx="615">
                  <c:v>-0.55634734835927202</c:v>
                </c:pt>
                <c:pt idx="616">
                  <c:v>-0.62307260256749197</c:v>
                </c:pt>
                <c:pt idx="617">
                  <c:v>-0.65009895968410003</c:v>
                </c:pt>
                <c:pt idx="618">
                  <c:v>-0.30038737985248498</c:v>
                </c:pt>
                <c:pt idx="619">
                  <c:v>-0.48916021219493899</c:v>
                </c:pt>
                <c:pt idx="620">
                  <c:v>-0.41113132270266101</c:v>
                </c:pt>
                <c:pt idx="621">
                  <c:v>-0.50988157378572196</c:v>
                </c:pt>
                <c:pt idx="622">
                  <c:v>-0.62204821701141799</c:v>
                </c:pt>
                <c:pt idx="623">
                  <c:v>-0.54274091227153698</c:v>
                </c:pt>
                <c:pt idx="624">
                  <c:v>-0.65896568572545999</c:v>
                </c:pt>
                <c:pt idx="625">
                  <c:v>-0.54099464174772405</c:v>
                </c:pt>
                <c:pt idx="626">
                  <c:v>-0.69556727674225904</c:v>
                </c:pt>
                <c:pt idx="627">
                  <c:v>-0.85493052291345595</c:v>
                </c:pt>
                <c:pt idx="628">
                  <c:v>-0.59346910139081699</c:v>
                </c:pt>
                <c:pt idx="629">
                  <c:v>-0.55855942385216695</c:v>
                </c:pt>
                <c:pt idx="630">
                  <c:v>-0.54419406977364104</c:v>
                </c:pt>
                <c:pt idx="631">
                  <c:v>-0.56720330640847005</c:v>
                </c:pt>
                <c:pt idx="632">
                  <c:v>-0.30316027357909298</c:v>
                </c:pt>
                <c:pt idx="633">
                  <c:v>-0.50715794600946995</c:v>
                </c:pt>
                <c:pt idx="634">
                  <c:v>-0.56634252229387705</c:v>
                </c:pt>
                <c:pt idx="635">
                  <c:v>-0.61392096168506405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86-4DDB-937E-39CC65585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71024"/>
        <c:axId val="682448976"/>
      </c:scatterChart>
      <c:valAx>
        <c:axId val="68247102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48976"/>
        <c:crosses val="autoZero"/>
        <c:crossBetween val="midCat"/>
        <c:majorUnit val="1"/>
      </c:valAx>
      <c:valAx>
        <c:axId val="68244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71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log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(Nº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de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- (Var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. %) </a:t>
            </a:r>
            <a:endParaRPr lang="pt-BR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4757781494107547"/>
          <c:y val="3.55869193692877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8373845791632698"/>
          <c:w val="0.90154396325459318"/>
          <c:h val="0.7320102745238666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grupo_receitas_graficos!$R$3</c:f>
              <c:strCache>
                <c:ptCount val="1"/>
                <c:pt idx="0">
                  <c:v>var_perc_sim_evolucao_X_log_matriculas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grupo_receitas_graficos!$O$4:$O$639</c:f>
              <c:numCache>
                <c:formatCode>General</c:formatCode>
                <c:ptCount val="63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5</c:v>
                </c:pt>
                <c:pt idx="510">
                  <c:v>5</c:v>
                </c:pt>
                <c:pt idx="511">
                  <c:v>5</c:v>
                </c:pt>
                <c:pt idx="512">
                  <c:v>5</c:v>
                </c:pt>
                <c:pt idx="513">
                  <c:v>5</c:v>
                </c:pt>
                <c:pt idx="514">
                  <c:v>5</c:v>
                </c:pt>
                <c:pt idx="515">
                  <c:v>5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</c:numCache>
            </c:numRef>
          </c:xVal>
          <c:yVal>
            <c:numRef>
              <c:f>grupo_receitas_graficos!$R$4:$R$639</c:f>
              <c:numCache>
                <c:formatCode>General</c:formatCode>
                <c:ptCount val="636"/>
                <c:pt idx="0">
                  <c:v>-6.6970276702202694E-2</c:v>
                </c:pt>
                <c:pt idx="1">
                  <c:v>7.3189746413264894E-2</c:v>
                </c:pt>
                <c:pt idx="2">
                  <c:v>-0.14786750292916401</c:v>
                </c:pt>
                <c:pt idx="3">
                  <c:v>-0.13167298836104899</c:v>
                </c:pt>
                <c:pt idx="4">
                  <c:v>-7.7562156064516601E-3</c:v>
                </c:pt>
                <c:pt idx="5">
                  <c:v>2.1286979365180401E-2</c:v>
                </c:pt>
                <c:pt idx="6">
                  <c:v>4.7706354868535403E-2</c:v>
                </c:pt>
                <c:pt idx="7">
                  <c:v>-2.52117808219431E-2</c:v>
                </c:pt>
                <c:pt idx="8">
                  <c:v>-7.0188205869498796E-2</c:v>
                </c:pt>
                <c:pt idx="9">
                  <c:v>-8.9179655175363304E-2</c:v>
                </c:pt>
                <c:pt idx="10">
                  <c:v>-7.6427583664942594E-2</c:v>
                </c:pt>
                <c:pt idx="11">
                  <c:v>4.9479465168098501E-2</c:v>
                </c:pt>
                <c:pt idx="12">
                  <c:v>-0.184119602291347</c:v>
                </c:pt>
                <c:pt idx="13">
                  <c:v>2.5026547545159199E-2</c:v>
                </c:pt>
                <c:pt idx="14">
                  <c:v>-5.6804397519793597E-2</c:v>
                </c:pt>
                <c:pt idx="15">
                  <c:v>-2.8726691736220698E-3</c:v>
                </c:pt>
                <c:pt idx="16">
                  <c:v>0.177888997023502</c:v>
                </c:pt>
                <c:pt idx="17">
                  <c:v>-9.8856060320834604E-2</c:v>
                </c:pt>
                <c:pt idx="18">
                  <c:v>-0.10599182706580899</c:v>
                </c:pt>
                <c:pt idx="19">
                  <c:v>5.292846647722E-2</c:v>
                </c:pt>
                <c:pt idx="20">
                  <c:v>4.9712372541575303E-2</c:v>
                </c:pt>
                <c:pt idx="21">
                  <c:v>4.1667940604306897E-2</c:v>
                </c:pt>
                <c:pt idx="22">
                  <c:v>9.0046710942121404E-3</c:v>
                </c:pt>
                <c:pt idx="23">
                  <c:v>-0.188459515706733</c:v>
                </c:pt>
                <c:pt idx="24">
                  <c:v>6.4976225908073296E-2</c:v>
                </c:pt>
                <c:pt idx="25">
                  <c:v>0.167550998876869</c:v>
                </c:pt>
                <c:pt idx="26">
                  <c:v>-3.1986751791004499E-2</c:v>
                </c:pt>
                <c:pt idx="27">
                  <c:v>-0.30759784800828199</c:v>
                </c:pt>
                <c:pt idx="28">
                  <c:v>3.3454281476972297E-2</c:v>
                </c:pt>
                <c:pt idx="29">
                  <c:v>0.242756276442568</c:v>
                </c:pt>
                <c:pt idx="30">
                  <c:v>-7.9955622612905106E-2</c:v>
                </c:pt>
                <c:pt idx="31">
                  <c:v>5.9890437893317001E-2</c:v>
                </c:pt>
                <c:pt idx="32">
                  <c:v>-3.3985782522609399E-2</c:v>
                </c:pt>
                <c:pt idx="33">
                  <c:v>-0.124338262428239</c:v>
                </c:pt>
                <c:pt idx="34">
                  <c:v>-6.9074467522252103E-2</c:v>
                </c:pt>
                <c:pt idx="35">
                  <c:v>0.12945673993486601</c:v>
                </c:pt>
                <c:pt idx="36">
                  <c:v>-6.7306793799234002E-2</c:v>
                </c:pt>
                <c:pt idx="37">
                  <c:v>-0.13610588713431299</c:v>
                </c:pt>
                <c:pt idx="38">
                  <c:v>-0.11758888659621</c:v>
                </c:pt>
                <c:pt idx="39">
                  <c:v>-5.9241910104856299E-2</c:v>
                </c:pt>
                <c:pt idx="40">
                  <c:v>2.4470124279180699E-2</c:v>
                </c:pt>
                <c:pt idx="41">
                  <c:v>-4.3448850711244602E-2</c:v>
                </c:pt>
                <c:pt idx="42">
                  <c:v>-0.237886689208234</c:v>
                </c:pt>
                <c:pt idx="43">
                  <c:v>-0.13909988019860001</c:v>
                </c:pt>
                <c:pt idx="44">
                  <c:v>-5.0775610957600602E-2</c:v>
                </c:pt>
                <c:pt idx="45">
                  <c:v>-4.1588438484211898E-2</c:v>
                </c:pt>
                <c:pt idx="46">
                  <c:v>0.329448607395251</c:v>
                </c:pt>
                <c:pt idx="47">
                  <c:v>-4.5638913260153902E-2</c:v>
                </c:pt>
                <c:pt idx="48">
                  <c:v>6.0354737280796204E-3</c:v>
                </c:pt>
                <c:pt idx="49">
                  <c:v>-6.0277036373175899E-2</c:v>
                </c:pt>
                <c:pt idx="50">
                  <c:v>-0.115561736872739</c:v>
                </c:pt>
                <c:pt idx="51">
                  <c:v>-2.8442689757084701E-2</c:v>
                </c:pt>
                <c:pt idx="52">
                  <c:v>-4.4161197040111899E-2</c:v>
                </c:pt>
                <c:pt idx="53">
                  <c:v>2.7133950280103999E-2</c:v>
                </c:pt>
                <c:pt idx="54">
                  <c:v>-0.21174709047822901</c:v>
                </c:pt>
                <c:pt idx="55">
                  <c:v>6.9855645265030297E-2</c:v>
                </c:pt>
                <c:pt idx="56">
                  <c:v>-8.22491455779851E-2</c:v>
                </c:pt>
                <c:pt idx="57">
                  <c:v>4.31190549585262E-2</c:v>
                </c:pt>
                <c:pt idx="58">
                  <c:v>8.7657730026178791E-3</c:v>
                </c:pt>
                <c:pt idx="59">
                  <c:v>-6.4875216910376302E-2</c:v>
                </c:pt>
                <c:pt idx="60">
                  <c:v>5.0501664752511999E-2</c:v>
                </c:pt>
                <c:pt idx="61">
                  <c:v>-2.2308598983596599E-2</c:v>
                </c:pt>
                <c:pt idx="62">
                  <c:v>0.22484665716587099</c:v>
                </c:pt>
                <c:pt idx="63">
                  <c:v>-4.4816403975211701E-2</c:v>
                </c:pt>
                <c:pt idx="64">
                  <c:v>-7.1942069749194398E-2</c:v>
                </c:pt>
                <c:pt idx="65">
                  <c:v>6.8662603976441805E-2</c:v>
                </c:pt>
                <c:pt idx="66">
                  <c:v>6.2528710198277396E-2</c:v>
                </c:pt>
                <c:pt idx="67">
                  <c:v>-9.6958006472197905E-2</c:v>
                </c:pt>
                <c:pt idx="68">
                  <c:v>7.1711201724919696E-2</c:v>
                </c:pt>
                <c:pt idx="69">
                  <c:v>-3.8429801104623101E-2</c:v>
                </c:pt>
                <c:pt idx="70">
                  <c:v>3.0862740038338599E-2</c:v>
                </c:pt>
                <c:pt idx="71">
                  <c:v>7.55040052792397E-2</c:v>
                </c:pt>
                <c:pt idx="72">
                  <c:v>-0.11719856056840899</c:v>
                </c:pt>
                <c:pt idx="73">
                  <c:v>2.1951762328331001E-2</c:v>
                </c:pt>
                <c:pt idx="74">
                  <c:v>-0.128924320380745</c:v>
                </c:pt>
                <c:pt idx="75">
                  <c:v>-0.14473167814406099</c:v>
                </c:pt>
                <c:pt idx="76">
                  <c:v>-4.73289971266109E-2</c:v>
                </c:pt>
                <c:pt idx="77">
                  <c:v>-3.9799994680156402E-2</c:v>
                </c:pt>
                <c:pt idx="78">
                  <c:v>0.38755379234426601</c:v>
                </c:pt>
                <c:pt idx="79">
                  <c:v>0.10845433389463099</c:v>
                </c:pt>
                <c:pt idx="80">
                  <c:v>0.104436750756652</c:v>
                </c:pt>
                <c:pt idx="81">
                  <c:v>8.0109947494938299E-2</c:v>
                </c:pt>
                <c:pt idx="82">
                  <c:v>0.20413443959835501</c:v>
                </c:pt>
                <c:pt idx="83">
                  <c:v>-0.228421551210574</c:v>
                </c:pt>
                <c:pt idx="84">
                  <c:v>2.8275691576866099E-2</c:v>
                </c:pt>
                <c:pt idx="85">
                  <c:v>-1.0535229025167301E-2</c:v>
                </c:pt>
                <c:pt idx="86">
                  <c:v>0.12890077015581</c:v>
                </c:pt>
                <c:pt idx="87">
                  <c:v>0.20002607448923401</c:v>
                </c:pt>
                <c:pt idx="88">
                  <c:v>-2.4851156235196101E-2</c:v>
                </c:pt>
                <c:pt idx="89">
                  <c:v>-0.115764121255998</c:v>
                </c:pt>
                <c:pt idx="90">
                  <c:v>1.03864720569058E-2</c:v>
                </c:pt>
                <c:pt idx="91">
                  <c:v>-9.9300026957052895E-2</c:v>
                </c:pt>
                <c:pt idx="92">
                  <c:v>4.7468514965813197E-2</c:v>
                </c:pt>
                <c:pt idx="93">
                  <c:v>0.129809851401257</c:v>
                </c:pt>
                <c:pt idx="94">
                  <c:v>-0.33509739518464399</c:v>
                </c:pt>
                <c:pt idx="95">
                  <c:v>-0.125130410594611</c:v>
                </c:pt>
                <c:pt idx="96">
                  <c:v>0.14611324077889301</c:v>
                </c:pt>
                <c:pt idx="97">
                  <c:v>-3.4695030578161699E-3</c:v>
                </c:pt>
                <c:pt idx="98">
                  <c:v>-0.166106537782165</c:v>
                </c:pt>
                <c:pt idx="99">
                  <c:v>-6.29400785412631E-2</c:v>
                </c:pt>
                <c:pt idx="100">
                  <c:v>3.7036538456233697E-2</c:v>
                </c:pt>
                <c:pt idx="101">
                  <c:v>-4.0920518759278803E-2</c:v>
                </c:pt>
                <c:pt idx="102">
                  <c:v>-4.7162533127120002E-2</c:v>
                </c:pt>
                <c:pt idx="103">
                  <c:v>-0.20930997710736601</c:v>
                </c:pt>
                <c:pt idx="104">
                  <c:v>-0.22350045420481299</c:v>
                </c:pt>
                <c:pt idx="105">
                  <c:v>-0.12685523367496501</c:v>
                </c:pt>
                <c:pt idx="106">
                  <c:v>-3.4446948497894099E-2</c:v>
                </c:pt>
                <c:pt idx="107">
                  <c:v>-0.12029929162882</c:v>
                </c:pt>
                <c:pt idx="108">
                  <c:v>4.9001280063364301E-2</c:v>
                </c:pt>
                <c:pt idx="109">
                  <c:v>-0.18028935812871799</c:v>
                </c:pt>
                <c:pt idx="110">
                  <c:v>-9.1864528128184006E-2</c:v>
                </c:pt>
                <c:pt idx="111">
                  <c:v>-0.29868943554663002</c:v>
                </c:pt>
                <c:pt idx="112">
                  <c:v>-2.51700854017484E-3</c:v>
                </c:pt>
                <c:pt idx="113">
                  <c:v>-9.4568610046338999E-2</c:v>
                </c:pt>
                <c:pt idx="114">
                  <c:v>-0.38633811452098599</c:v>
                </c:pt>
                <c:pt idx="115">
                  <c:v>3.3116824785934099E-3</c:v>
                </c:pt>
                <c:pt idx="116">
                  <c:v>-0.13266578576709301</c:v>
                </c:pt>
                <c:pt idx="117">
                  <c:v>-8.9110939643856496E-2</c:v>
                </c:pt>
                <c:pt idx="118">
                  <c:v>-0.10427435444012501</c:v>
                </c:pt>
                <c:pt idx="119">
                  <c:v>-8.5382471118199799E-2</c:v>
                </c:pt>
                <c:pt idx="120">
                  <c:v>2.01773609356448E-2</c:v>
                </c:pt>
                <c:pt idx="121">
                  <c:v>-0.119030291474786</c:v>
                </c:pt>
                <c:pt idx="122">
                  <c:v>-0.13285543397525601</c:v>
                </c:pt>
                <c:pt idx="123">
                  <c:v>-3.0151976761229798E-2</c:v>
                </c:pt>
                <c:pt idx="124">
                  <c:v>6.1386332677392699E-2</c:v>
                </c:pt>
                <c:pt idx="125">
                  <c:v>1.9428444245808401E-2</c:v>
                </c:pt>
                <c:pt idx="126">
                  <c:v>3.6910249552138301E-3</c:v>
                </c:pt>
                <c:pt idx="127">
                  <c:v>4.7484612672835901E-2</c:v>
                </c:pt>
                <c:pt idx="128">
                  <c:v>0.54307408541412605</c:v>
                </c:pt>
                <c:pt idx="129">
                  <c:v>3.0831528944303101E-2</c:v>
                </c:pt>
                <c:pt idx="130">
                  <c:v>1.0664373198427199</c:v>
                </c:pt>
                <c:pt idx="131">
                  <c:v>5.5181053608951397E-2</c:v>
                </c:pt>
                <c:pt idx="132">
                  <c:v>0.10783540894941</c:v>
                </c:pt>
                <c:pt idx="133">
                  <c:v>0.56982564001447999</c:v>
                </c:pt>
                <c:pt idx="134">
                  <c:v>-4.5227726790341002E-3</c:v>
                </c:pt>
                <c:pt idx="135">
                  <c:v>0.18684485513643101</c:v>
                </c:pt>
                <c:pt idx="136">
                  <c:v>0.59773977686501401</c:v>
                </c:pt>
                <c:pt idx="137">
                  <c:v>0.43756253880865997</c:v>
                </c:pt>
                <c:pt idx="138">
                  <c:v>0.20931302690452899</c:v>
                </c:pt>
                <c:pt idx="139">
                  <c:v>0.55491534205245097</c:v>
                </c:pt>
                <c:pt idx="140">
                  <c:v>0.45460996899346501</c:v>
                </c:pt>
                <c:pt idx="141">
                  <c:v>0.210989274111928</c:v>
                </c:pt>
                <c:pt idx="142">
                  <c:v>0.22997522376188201</c:v>
                </c:pt>
                <c:pt idx="143">
                  <c:v>0.85733613852097901</c:v>
                </c:pt>
                <c:pt idx="144">
                  <c:v>0.526509447778857</c:v>
                </c:pt>
                <c:pt idx="145">
                  <c:v>0.65262802876745496</c:v>
                </c:pt>
                <c:pt idx="146">
                  <c:v>0.73757962279133304</c:v>
                </c:pt>
                <c:pt idx="147">
                  <c:v>0.241911894893857</c:v>
                </c:pt>
                <c:pt idx="148">
                  <c:v>0.34772085240987399</c:v>
                </c:pt>
                <c:pt idx="149">
                  <c:v>0.71605185856913001</c:v>
                </c:pt>
                <c:pt idx="150">
                  <c:v>0.197037391305111</c:v>
                </c:pt>
                <c:pt idx="151">
                  <c:v>0.25479998631719403</c:v>
                </c:pt>
                <c:pt idx="152">
                  <c:v>0.17832802468441</c:v>
                </c:pt>
                <c:pt idx="153">
                  <c:v>0.111166666981534</c:v>
                </c:pt>
                <c:pt idx="154">
                  <c:v>0.113746669253126</c:v>
                </c:pt>
                <c:pt idx="155">
                  <c:v>0.123919032029448</c:v>
                </c:pt>
                <c:pt idx="156">
                  <c:v>1.1739672102581001E-2</c:v>
                </c:pt>
                <c:pt idx="157">
                  <c:v>7.1692232001495798E-2</c:v>
                </c:pt>
                <c:pt idx="158">
                  <c:v>0.39519796407619701</c:v>
                </c:pt>
                <c:pt idx="159">
                  <c:v>0.202401684401744</c:v>
                </c:pt>
                <c:pt idx="160">
                  <c:v>0.47604035638165298</c:v>
                </c:pt>
                <c:pt idx="161">
                  <c:v>0.10651733533508</c:v>
                </c:pt>
                <c:pt idx="162">
                  <c:v>0.25546674141558001</c:v>
                </c:pt>
                <c:pt idx="163">
                  <c:v>0.239010484970759</c:v>
                </c:pt>
                <c:pt idx="164">
                  <c:v>0.46720908838198999</c:v>
                </c:pt>
                <c:pt idx="165">
                  <c:v>0.30341506606548602</c:v>
                </c:pt>
                <c:pt idx="166">
                  <c:v>0.32286661513076098</c:v>
                </c:pt>
                <c:pt idx="167">
                  <c:v>0.20077898492391499</c:v>
                </c:pt>
                <c:pt idx="168">
                  <c:v>0.190981845454224</c:v>
                </c:pt>
                <c:pt idx="169">
                  <c:v>0.55272521419959098</c:v>
                </c:pt>
                <c:pt idx="170">
                  <c:v>0.24594747582924401</c:v>
                </c:pt>
                <c:pt idx="171">
                  <c:v>0.36209225957524599</c:v>
                </c:pt>
                <c:pt idx="172">
                  <c:v>0.21690357545883099</c:v>
                </c:pt>
                <c:pt idx="173">
                  <c:v>0.62022432592334797</c:v>
                </c:pt>
                <c:pt idx="174">
                  <c:v>0.48325497577170801</c:v>
                </c:pt>
                <c:pt idx="175">
                  <c:v>5.6817470283722603E-3</c:v>
                </c:pt>
                <c:pt idx="176">
                  <c:v>0.168455409333539</c:v>
                </c:pt>
                <c:pt idx="177">
                  <c:v>-6.6961625916786602E-2</c:v>
                </c:pt>
                <c:pt idx="178">
                  <c:v>2.1081260143443901</c:v>
                </c:pt>
                <c:pt idx="179">
                  <c:v>0.10578467583226001</c:v>
                </c:pt>
                <c:pt idx="180">
                  <c:v>0.60016726364912798</c:v>
                </c:pt>
                <c:pt idx="181">
                  <c:v>0.57947739249603603</c:v>
                </c:pt>
                <c:pt idx="182">
                  <c:v>-8.3295797363011806E-2</c:v>
                </c:pt>
                <c:pt idx="183">
                  <c:v>0.27541048272758001</c:v>
                </c:pt>
                <c:pt idx="184">
                  <c:v>0.131394092499308</c:v>
                </c:pt>
                <c:pt idx="185">
                  <c:v>0.44817265164638898</c:v>
                </c:pt>
                <c:pt idx="186">
                  <c:v>0.21159520590967601</c:v>
                </c:pt>
                <c:pt idx="187">
                  <c:v>0.41060125778386702</c:v>
                </c:pt>
                <c:pt idx="188">
                  <c:v>0.31282434489436201</c:v>
                </c:pt>
                <c:pt idx="189">
                  <c:v>0.16971373060685199</c:v>
                </c:pt>
                <c:pt idx="190">
                  <c:v>0.63651621546131798</c:v>
                </c:pt>
                <c:pt idx="191">
                  <c:v>0.36643151310936201</c:v>
                </c:pt>
                <c:pt idx="192">
                  <c:v>0.36985684534183699</c:v>
                </c:pt>
                <c:pt idx="193">
                  <c:v>3.9549050377865998E-2</c:v>
                </c:pt>
                <c:pt idx="194">
                  <c:v>0.56561314306701005</c:v>
                </c:pt>
                <c:pt idx="195">
                  <c:v>0.143470852102207</c:v>
                </c:pt>
                <c:pt idx="196">
                  <c:v>0.217644196157985</c:v>
                </c:pt>
                <c:pt idx="197">
                  <c:v>-2.6624743702094899E-2</c:v>
                </c:pt>
                <c:pt idx="198">
                  <c:v>0.16732239456192499</c:v>
                </c:pt>
                <c:pt idx="199">
                  <c:v>0.1149237771328</c:v>
                </c:pt>
                <c:pt idx="200">
                  <c:v>0.20539831538498099</c:v>
                </c:pt>
                <c:pt idx="201">
                  <c:v>-6.8327826688830001E-2</c:v>
                </c:pt>
                <c:pt idx="202">
                  <c:v>0.17886534806433599</c:v>
                </c:pt>
                <c:pt idx="203">
                  <c:v>0.55470887687188197</c:v>
                </c:pt>
                <c:pt idx="204">
                  <c:v>0.140052352829933</c:v>
                </c:pt>
                <c:pt idx="205">
                  <c:v>0.4136796349661</c:v>
                </c:pt>
                <c:pt idx="206">
                  <c:v>6.1004912341052202E-2</c:v>
                </c:pt>
                <c:pt idx="207">
                  <c:v>-3.4930590146519197E-2</c:v>
                </c:pt>
                <c:pt idx="208">
                  <c:v>0.157053436373982</c:v>
                </c:pt>
                <c:pt idx="209">
                  <c:v>0.38135130741345502</c:v>
                </c:pt>
                <c:pt idx="210">
                  <c:v>0.20622971224252601</c:v>
                </c:pt>
                <c:pt idx="211">
                  <c:v>0.38206766807977899</c:v>
                </c:pt>
                <c:pt idx="212">
                  <c:v>0.70439583074836198</c:v>
                </c:pt>
                <c:pt idx="213">
                  <c:v>0.67786424145417001</c:v>
                </c:pt>
                <c:pt idx="214">
                  <c:v>0.32883026414509098</c:v>
                </c:pt>
                <c:pt idx="215">
                  <c:v>0.198886573716238</c:v>
                </c:pt>
                <c:pt idx="216">
                  <c:v>0.261301425553981</c:v>
                </c:pt>
                <c:pt idx="217">
                  <c:v>0.39464013979104501</c:v>
                </c:pt>
                <c:pt idx="218">
                  <c:v>6.09632353048589E-2</c:v>
                </c:pt>
                <c:pt idx="219">
                  <c:v>0.31323574574287699</c:v>
                </c:pt>
                <c:pt idx="220">
                  <c:v>-0.18830094539328099</c:v>
                </c:pt>
                <c:pt idx="221">
                  <c:v>0.33769033749891197</c:v>
                </c:pt>
                <c:pt idx="222">
                  <c:v>8.8151104393149299E-2</c:v>
                </c:pt>
                <c:pt idx="223">
                  <c:v>-2.9311616053940899E-2</c:v>
                </c:pt>
                <c:pt idx="224">
                  <c:v>0.206237443873899</c:v>
                </c:pt>
                <c:pt idx="225">
                  <c:v>0.70045219218476795</c:v>
                </c:pt>
                <c:pt idx="226">
                  <c:v>9.6956105274348003E-2</c:v>
                </c:pt>
                <c:pt idx="227">
                  <c:v>0.27556746347710698</c:v>
                </c:pt>
                <c:pt idx="228">
                  <c:v>1.12754247427194</c:v>
                </c:pt>
                <c:pt idx="229">
                  <c:v>0.13849048879508</c:v>
                </c:pt>
                <c:pt idx="230">
                  <c:v>0.492472461306451</c:v>
                </c:pt>
                <c:pt idx="231">
                  <c:v>0.28564773199362797</c:v>
                </c:pt>
                <c:pt idx="232">
                  <c:v>0.208360908021476</c:v>
                </c:pt>
                <c:pt idx="233">
                  <c:v>0.21359295785923799</c:v>
                </c:pt>
                <c:pt idx="234">
                  <c:v>0.4565258109625</c:v>
                </c:pt>
                <c:pt idx="235">
                  <c:v>0.34120755474056003</c:v>
                </c:pt>
                <c:pt idx="236">
                  <c:v>0.156937426688116</c:v>
                </c:pt>
                <c:pt idx="237">
                  <c:v>0.12741956546722</c:v>
                </c:pt>
                <c:pt idx="238">
                  <c:v>0.132181951315989</c:v>
                </c:pt>
                <c:pt idx="239">
                  <c:v>0.47889150750309201</c:v>
                </c:pt>
                <c:pt idx="240">
                  <c:v>0.223456888943872</c:v>
                </c:pt>
                <c:pt idx="241">
                  <c:v>0.69105775386337398</c:v>
                </c:pt>
                <c:pt idx="242">
                  <c:v>0.66570625731043298</c:v>
                </c:pt>
                <c:pt idx="243">
                  <c:v>0.692003781288693</c:v>
                </c:pt>
                <c:pt idx="244">
                  <c:v>0.26321448067299402</c:v>
                </c:pt>
                <c:pt idx="245">
                  <c:v>7.0230273280451394E-2</c:v>
                </c:pt>
                <c:pt idx="246">
                  <c:v>0.64979485471309395</c:v>
                </c:pt>
                <c:pt idx="247">
                  <c:v>0.142518662493167</c:v>
                </c:pt>
                <c:pt idx="248">
                  <c:v>0.10446459343039</c:v>
                </c:pt>
                <c:pt idx="249">
                  <c:v>0.62226077853321404</c:v>
                </c:pt>
                <c:pt idx="250">
                  <c:v>2.8954163885462399E-2</c:v>
                </c:pt>
                <c:pt idx="251">
                  <c:v>0.48467630002335399</c:v>
                </c:pt>
                <c:pt idx="252">
                  <c:v>0.40073549837738398</c:v>
                </c:pt>
                <c:pt idx="253">
                  <c:v>0.24463043103159399</c:v>
                </c:pt>
                <c:pt idx="254">
                  <c:v>1.19181940224099</c:v>
                </c:pt>
                <c:pt idx="255">
                  <c:v>0.42933584579255601</c:v>
                </c:pt>
                <c:pt idx="256">
                  <c:v>0.58426735818675402</c:v>
                </c:pt>
                <c:pt idx="257">
                  <c:v>0.25628843799610801</c:v>
                </c:pt>
                <c:pt idx="258">
                  <c:v>0.59225342325024599</c:v>
                </c:pt>
                <c:pt idx="259">
                  <c:v>0.84578697178251305</c:v>
                </c:pt>
                <c:pt idx="260">
                  <c:v>0.91923085305444296</c:v>
                </c:pt>
                <c:pt idx="261">
                  <c:v>1.22582555605476</c:v>
                </c:pt>
                <c:pt idx="262">
                  <c:v>1.2187753323536901</c:v>
                </c:pt>
                <c:pt idx="263">
                  <c:v>-0.119081577150634</c:v>
                </c:pt>
                <c:pt idx="264">
                  <c:v>0.39819761159939798</c:v>
                </c:pt>
                <c:pt idx="265">
                  <c:v>0.71338310435729402</c:v>
                </c:pt>
                <c:pt idx="266">
                  <c:v>-5.4898421250342402E-2</c:v>
                </c:pt>
                <c:pt idx="267">
                  <c:v>0.61200436655732704</c:v>
                </c:pt>
                <c:pt idx="268">
                  <c:v>0.60657578361907905</c:v>
                </c:pt>
                <c:pt idx="269">
                  <c:v>0.43639952395658499</c:v>
                </c:pt>
                <c:pt idx="270">
                  <c:v>0.76676125920039495</c:v>
                </c:pt>
                <c:pt idx="271">
                  <c:v>0.12463999905091699</c:v>
                </c:pt>
                <c:pt idx="272">
                  <c:v>1.6326787657292301</c:v>
                </c:pt>
                <c:pt idx="273">
                  <c:v>0.52055484824023601</c:v>
                </c:pt>
                <c:pt idx="274">
                  <c:v>1.44262823654862</c:v>
                </c:pt>
                <c:pt idx="275">
                  <c:v>0.208560572421429</c:v>
                </c:pt>
                <c:pt idx="276">
                  <c:v>1.28943891266289</c:v>
                </c:pt>
                <c:pt idx="277">
                  <c:v>0.54020828388733999</c:v>
                </c:pt>
                <c:pt idx="278">
                  <c:v>0.678025425502783</c:v>
                </c:pt>
                <c:pt idx="279">
                  <c:v>1.3041368915151199</c:v>
                </c:pt>
                <c:pt idx="280">
                  <c:v>0.66910717043560797</c:v>
                </c:pt>
                <c:pt idx="281">
                  <c:v>0.37098697439676598</c:v>
                </c:pt>
                <c:pt idx="282">
                  <c:v>0.49495105928349398</c:v>
                </c:pt>
                <c:pt idx="283">
                  <c:v>-1.16021142939413E-2</c:v>
                </c:pt>
                <c:pt idx="284">
                  <c:v>1.01653819432896</c:v>
                </c:pt>
                <c:pt idx="285">
                  <c:v>0.84821025336007905</c:v>
                </c:pt>
                <c:pt idx="286">
                  <c:v>1.9066210441354201</c:v>
                </c:pt>
                <c:pt idx="287">
                  <c:v>1.4866798590541099E-2</c:v>
                </c:pt>
                <c:pt idx="288">
                  <c:v>0.48144224516078099</c:v>
                </c:pt>
                <c:pt idx="289">
                  <c:v>0.3719313238852</c:v>
                </c:pt>
                <c:pt idx="290">
                  <c:v>1.48054385951582</c:v>
                </c:pt>
                <c:pt idx="291">
                  <c:v>0.63870278074833597</c:v>
                </c:pt>
                <c:pt idx="292">
                  <c:v>1.49949873311064</c:v>
                </c:pt>
                <c:pt idx="293">
                  <c:v>1.28939647595258</c:v>
                </c:pt>
                <c:pt idx="294">
                  <c:v>0.255730410908245</c:v>
                </c:pt>
                <c:pt idx="295">
                  <c:v>0.93326353962119502</c:v>
                </c:pt>
                <c:pt idx="296">
                  <c:v>0.35675056510828801</c:v>
                </c:pt>
                <c:pt idx="297">
                  <c:v>1.04782717087637</c:v>
                </c:pt>
                <c:pt idx="298">
                  <c:v>0.21694354703170601</c:v>
                </c:pt>
                <c:pt idx="299">
                  <c:v>2.29380700503188</c:v>
                </c:pt>
                <c:pt idx="300">
                  <c:v>0.54170310434535796</c:v>
                </c:pt>
                <c:pt idx="301">
                  <c:v>0.43691727171267603</c:v>
                </c:pt>
                <c:pt idx="302">
                  <c:v>0.28436883522419998</c:v>
                </c:pt>
                <c:pt idx="303">
                  <c:v>0.87409941039605199</c:v>
                </c:pt>
                <c:pt idx="304">
                  <c:v>0.96551653954198202</c:v>
                </c:pt>
                <c:pt idx="305">
                  <c:v>0.72944456614021802</c:v>
                </c:pt>
                <c:pt idx="306">
                  <c:v>0.202934469585104</c:v>
                </c:pt>
                <c:pt idx="307">
                  <c:v>0.670070023673487</c:v>
                </c:pt>
                <c:pt idx="308">
                  <c:v>1.2216425838031</c:v>
                </c:pt>
                <c:pt idx="309">
                  <c:v>0.54988162143497599</c:v>
                </c:pt>
                <c:pt idx="310">
                  <c:v>2.21247067548844</c:v>
                </c:pt>
                <c:pt idx="311">
                  <c:v>0.44941910882663999</c:v>
                </c:pt>
                <c:pt idx="312">
                  <c:v>0.72427782751923897</c:v>
                </c:pt>
                <c:pt idx="313">
                  <c:v>1.10954651413758</c:v>
                </c:pt>
                <c:pt idx="314">
                  <c:v>1.0533686630336601</c:v>
                </c:pt>
                <c:pt idx="315">
                  <c:v>0.47950273457800502</c:v>
                </c:pt>
                <c:pt idx="316">
                  <c:v>1.16125815052659</c:v>
                </c:pt>
                <c:pt idx="317">
                  <c:v>0.336222571315892</c:v>
                </c:pt>
                <c:pt idx="318">
                  <c:v>0.65009749932341698</c:v>
                </c:pt>
                <c:pt idx="319">
                  <c:v>0.122341671688666</c:v>
                </c:pt>
                <c:pt idx="320">
                  <c:v>0.59884766659765498</c:v>
                </c:pt>
                <c:pt idx="321">
                  <c:v>0.94461986274669696</c:v>
                </c:pt>
                <c:pt idx="322">
                  <c:v>0.34595063019307798</c:v>
                </c:pt>
                <c:pt idx="323">
                  <c:v>0.92605124704987096</c:v>
                </c:pt>
                <c:pt idx="324">
                  <c:v>0.82408157642122504</c:v>
                </c:pt>
                <c:pt idx="325">
                  <c:v>0.54051612623119305</c:v>
                </c:pt>
                <c:pt idx="326">
                  <c:v>0.45484853577969198</c:v>
                </c:pt>
                <c:pt idx="327">
                  <c:v>0.86992707619547904</c:v>
                </c:pt>
                <c:pt idx="328">
                  <c:v>1.28469373214699</c:v>
                </c:pt>
                <c:pt idx="329">
                  <c:v>0.47487855929850498</c:v>
                </c:pt>
                <c:pt idx="330">
                  <c:v>1.04548423452027</c:v>
                </c:pt>
                <c:pt idx="331">
                  <c:v>0.210587496651502</c:v>
                </c:pt>
                <c:pt idx="332">
                  <c:v>1.38301187565613</c:v>
                </c:pt>
                <c:pt idx="333">
                  <c:v>1.03131303192927</c:v>
                </c:pt>
                <c:pt idx="334">
                  <c:v>0.56886344160642299</c:v>
                </c:pt>
                <c:pt idx="335">
                  <c:v>0.87312627878887195</c:v>
                </c:pt>
                <c:pt idx="336">
                  <c:v>0.33375578036750803</c:v>
                </c:pt>
                <c:pt idx="337">
                  <c:v>0.179489945483642</c:v>
                </c:pt>
                <c:pt idx="338">
                  <c:v>0.91014940150983603</c:v>
                </c:pt>
                <c:pt idx="339">
                  <c:v>0.80059913603730903</c:v>
                </c:pt>
                <c:pt idx="340">
                  <c:v>1.33359093297188</c:v>
                </c:pt>
                <c:pt idx="341">
                  <c:v>0.19907902743231301</c:v>
                </c:pt>
                <c:pt idx="342">
                  <c:v>0.822732882769313</c:v>
                </c:pt>
                <c:pt idx="343">
                  <c:v>0.86022379988628905</c:v>
                </c:pt>
                <c:pt idx="344">
                  <c:v>0.51083838078622901</c:v>
                </c:pt>
                <c:pt idx="345">
                  <c:v>0.80071011428775996</c:v>
                </c:pt>
                <c:pt idx="346">
                  <c:v>0.88733368832203896</c:v>
                </c:pt>
                <c:pt idx="347">
                  <c:v>0.28464587180214401</c:v>
                </c:pt>
                <c:pt idx="348">
                  <c:v>0.221527564585523</c:v>
                </c:pt>
                <c:pt idx="349">
                  <c:v>0.55861405737749603</c:v>
                </c:pt>
                <c:pt idx="350">
                  <c:v>0.97177115700988104</c:v>
                </c:pt>
                <c:pt idx="351">
                  <c:v>0.53649364286166301</c:v>
                </c:pt>
                <c:pt idx="352">
                  <c:v>0.61785819488629401</c:v>
                </c:pt>
                <c:pt idx="353">
                  <c:v>1.6222509019022999</c:v>
                </c:pt>
                <c:pt idx="354">
                  <c:v>0.39793931882008299</c:v>
                </c:pt>
                <c:pt idx="355">
                  <c:v>0.57688483349375197</c:v>
                </c:pt>
                <c:pt idx="356">
                  <c:v>2.4503054407992302</c:v>
                </c:pt>
                <c:pt idx="357">
                  <c:v>0.67209557492147198</c:v>
                </c:pt>
                <c:pt idx="358">
                  <c:v>1.2598672619367199</c:v>
                </c:pt>
                <c:pt idx="359">
                  <c:v>2.1163892361658901E-2</c:v>
                </c:pt>
                <c:pt idx="360">
                  <c:v>1.06426968652042</c:v>
                </c:pt>
                <c:pt idx="361">
                  <c:v>1.12029321325596</c:v>
                </c:pt>
                <c:pt idx="362">
                  <c:v>0.61436782968189796</c:v>
                </c:pt>
                <c:pt idx="363">
                  <c:v>5.2746812619161698E-2</c:v>
                </c:pt>
                <c:pt idx="364">
                  <c:v>2.21972805862845</c:v>
                </c:pt>
                <c:pt idx="365">
                  <c:v>0.83254027568123601</c:v>
                </c:pt>
                <c:pt idx="366">
                  <c:v>0.76566570896278296</c:v>
                </c:pt>
                <c:pt idx="367">
                  <c:v>0.49202661908770801</c:v>
                </c:pt>
                <c:pt idx="368">
                  <c:v>0.674194817996982</c:v>
                </c:pt>
                <c:pt idx="369">
                  <c:v>0.91674106642376796</c:v>
                </c:pt>
                <c:pt idx="370">
                  <c:v>0.18434321697420999</c:v>
                </c:pt>
                <c:pt idx="371">
                  <c:v>1.8694162517423301</c:v>
                </c:pt>
                <c:pt idx="372">
                  <c:v>0.64988283411061198</c:v>
                </c:pt>
                <c:pt idx="373">
                  <c:v>0.25513805070529799</c:v>
                </c:pt>
                <c:pt idx="374">
                  <c:v>1.46994165609233</c:v>
                </c:pt>
                <c:pt idx="375">
                  <c:v>1.58899957242742</c:v>
                </c:pt>
                <c:pt idx="376">
                  <c:v>0.335638506620143</c:v>
                </c:pt>
                <c:pt idx="377">
                  <c:v>2.1054825067196501</c:v>
                </c:pt>
                <c:pt idx="378">
                  <c:v>1.1058987535378699</c:v>
                </c:pt>
                <c:pt idx="379">
                  <c:v>0.77767910905809401</c:v>
                </c:pt>
                <c:pt idx="380">
                  <c:v>2.0097880344174701</c:v>
                </c:pt>
                <c:pt idx="381">
                  <c:v>0.82380109288278702</c:v>
                </c:pt>
                <c:pt idx="382">
                  <c:v>0.80914067007559998</c:v>
                </c:pt>
                <c:pt idx="383">
                  <c:v>1.0949787224138201</c:v>
                </c:pt>
                <c:pt idx="384">
                  <c:v>4.5258266685238704</c:v>
                </c:pt>
                <c:pt idx="385">
                  <c:v>0.82719221845796798</c:v>
                </c:pt>
                <c:pt idx="386">
                  <c:v>0.67946576539494996</c:v>
                </c:pt>
                <c:pt idx="387">
                  <c:v>0.98243843342614701</c:v>
                </c:pt>
                <c:pt idx="388">
                  <c:v>1.10808922703835</c:v>
                </c:pt>
                <c:pt idx="389">
                  <c:v>0.426511590206612</c:v>
                </c:pt>
                <c:pt idx="390">
                  <c:v>0.78416248355082097</c:v>
                </c:pt>
                <c:pt idx="391">
                  <c:v>1.6478256787826699</c:v>
                </c:pt>
                <c:pt idx="392">
                  <c:v>1.34336946847214</c:v>
                </c:pt>
                <c:pt idx="393">
                  <c:v>2.3177834371786599</c:v>
                </c:pt>
                <c:pt idx="394">
                  <c:v>1.39595224092749</c:v>
                </c:pt>
                <c:pt idx="395">
                  <c:v>3.2283322482051999</c:v>
                </c:pt>
                <c:pt idx="396">
                  <c:v>0.96027747469269098</c:v>
                </c:pt>
                <c:pt idx="397">
                  <c:v>0.84716825302325505</c:v>
                </c:pt>
                <c:pt idx="398">
                  <c:v>0.63347131528298495</c:v>
                </c:pt>
                <c:pt idx="399">
                  <c:v>0.78056029820864403</c:v>
                </c:pt>
                <c:pt idx="400">
                  <c:v>1.96938239829086</c:v>
                </c:pt>
                <c:pt idx="401">
                  <c:v>0.297868441816517</c:v>
                </c:pt>
                <c:pt idx="402">
                  <c:v>1.77251076941804</c:v>
                </c:pt>
                <c:pt idx="403">
                  <c:v>2.09662499069902</c:v>
                </c:pt>
                <c:pt idx="404">
                  <c:v>1.3455383417064199</c:v>
                </c:pt>
                <c:pt idx="405">
                  <c:v>0.66104209979255402</c:v>
                </c:pt>
                <c:pt idx="406">
                  <c:v>1.0437405812670599</c:v>
                </c:pt>
                <c:pt idx="407">
                  <c:v>0.200625133136976</c:v>
                </c:pt>
                <c:pt idx="408">
                  <c:v>1.3852534380528401</c:v>
                </c:pt>
                <c:pt idx="409">
                  <c:v>1.89906584698069</c:v>
                </c:pt>
                <c:pt idx="410">
                  <c:v>3.5165348138115</c:v>
                </c:pt>
                <c:pt idx="411">
                  <c:v>0.68355300084746795</c:v>
                </c:pt>
                <c:pt idx="412">
                  <c:v>2.2873431846887202</c:v>
                </c:pt>
                <c:pt idx="413">
                  <c:v>0.37920014631417198</c:v>
                </c:pt>
                <c:pt idx="414">
                  <c:v>1.69959778553887</c:v>
                </c:pt>
                <c:pt idx="415">
                  <c:v>0.88634837156252999</c:v>
                </c:pt>
                <c:pt idx="416">
                  <c:v>1.4179980773665299</c:v>
                </c:pt>
                <c:pt idx="417">
                  <c:v>0.476197961504499</c:v>
                </c:pt>
                <c:pt idx="418">
                  <c:v>1.40158646594042</c:v>
                </c:pt>
                <c:pt idx="419">
                  <c:v>2.80797851788516</c:v>
                </c:pt>
                <c:pt idx="420">
                  <c:v>0.98439134335700496</c:v>
                </c:pt>
                <c:pt idx="421">
                  <c:v>1.0482735062147499</c:v>
                </c:pt>
                <c:pt idx="422">
                  <c:v>1.2768390708824899</c:v>
                </c:pt>
                <c:pt idx="423">
                  <c:v>0.87550277406745003</c:v>
                </c:pt>
                <c:pt idx="424">
                  <c:v>1.19031357475107</c:v>
                </c:pt>
                <c:pt idx="425">
                  <c:v>0.83592503343965296</c:v>
                </c:pt>
                <c:pt idx="426">
                  <c:v>1.33598816645077</c:v>
                </c:pt>
                <c:pt idx="427">
                  <c:v>2.0082800826336702</c:v>
                </c:pt>
                <c:pt idx="428">
                  <c:v>1.1339383017531</c:v>
                </c:pt>
                <c:pt idx="429">
                  <c:v>0.55489503943499396</c:v>
                </c:pt>
                <c:pt idx="430">
                  <c:v>1.0446065640602999</c:v>
                </c:pt>
                <c:pt idx="431">
                  <c:v>1.99128837987625</c:v>
                </c:pt>
                <c:pt idx="432">
                  <c:v>0.66117322644274701</c:v>
                </c:pt>
                <c:pt idx="433">
                  <c:v>1.2337368559086299</c:v>
                </c:pt>
                <c:pt idx="434">
                  <c:v>0.69203930894978605</c:v>
                </c:pt>
                <c:pt idx="435">
                  <c:v>0.54721324740057098</c:v>
                </c:pt>
                <c:pt idx="436">
                  <c:v>1.07906463958704</c:v>
                </c:pt>
                <c:pt idx="437">
                  <c:v>1.5644071132872901</c:v>
                </c:pt>
                <c:pt idx="438">
                  <c:v>1.8745790572258201</c:v>
                </c:pt>
                <c:pt idx="439">
                  <c:v>1.73914702525672</c:v>
                </c:pt>
                <c:pt idx="440">
                  <c:v>0.78107488056261598</c:v>
                </c:pt>
                <c:pt idx="441">
                  <c:v>1.45524008368715</c:v>
                </c:pt>
                <c:pt idx="442">
                  <c:v>1.37401954569608</c:v>
                </c:pt>
                <c:pt idx="443">
                  <c:v>0.93627849225115301</c:v>
                </c:pt>
                <c:pt idx="444">
                  <c:v>1.5921804627531899</c:v>
                </c:pt>
                <c:pt idx="445">
                  <c:v>1.66061670802285</c:v>
                </c:pt>
                <c:pt idx="446">
                  <c:v>2.55963249170602</c:v>
                </c:pt>
                <c:pt idx="447">
                  <c:v>0.50770206055163802</c:v>
                </c:pt>
                <c:pt idx="448">
                  <c:v>0.54624674577513799</c:v>
                </c:pt>
                <c:pt idx="449">
                  <c:v>1.0315186900846101</c:v>
                </c:pt>
                <c:pt idx="450">
                  <c:v>0.91644054773300898</c:v>
                </c:pt>
                <c:pt idx="451">
                  <c:v>0.37853108220651299</c:v>
                </c:pt>
                <c:pt idx="452">
                  <c:v>2.0569139166280599</c:v>
                </c:pt>
                <c:pt idx="453">
                  <c:v>1.6610214869076001</c:v>
                </c:pt>
                <c:pt idx="454">
                  <c:v>3.4128113474280601</c:v>
                </c:pt>
                <c:pt idx="455">
                  <c:v>1.67478460283529</c:v>
                </c:pt>
                <c:pt idx="456">
                  <c:v>1.2284497554187499</c:v>
                </c:pt>
                <c:pt idx="457">
                  <c:v>0.84227978678821402</c:v>
                </c:pt>
                <c:pt idx="458">
                  <c:v>1.0323854594283099</c:v>
                </c:pt>
                <c:pt idx="459">
                  <c:v>1.35939793828509</c:v>
                </c:pt>
                <c:pt idx="460">
                  <c:v>2.4162876410342098</c:v>
                </c:pt>
                <c:pt idx="461">
                  <c:v>0.65115517665608702</c:v>
                </c:pt>
                <c:pt idx="462">
                  <c:v>0.999883250344615</c:v>
                </c:pt>
                <c:pt idx="463">
                  <c:v>1.84581166024704</c:v>
                </c:pt>
                <c:pt idx="464">
                  <c:v>1.8030217780267099</c:v>
                </c:pt>
                <c:pt idx="465">
                  <c:v>1.5355425347584699</c:v>
                </c:pt>
                <c:pt idx="466">
                  <c:v>1.8195803587788799</c:v>
                </c:pt>
                <c:pt idx="467">
                  <c:v>0.81604570161235901</c:v>
                </c:pt>
                <c:pt idx="468">
                  <c:v>1.42468021422124</c:v>
                </c:pt>
                <c:pt idx="469">
                  <c:v>0.60454427670613198</c:v>
                </c:pt>
                <c:pt idx="470">
                  <c:v>0.251232996882228</c:v>
                </c:pt>
                <c:pt idx="471">
                  <c:v>1.57960561419316</c:v>
                </c:pt>
                <c:pt idx="472">
                  <c:v>1.2025398559221501</c:v>
                </c:pt>
                <c:pt idx="473">
                  <c:v>0.477803897388486</c:v>
                </c:pt>
                <c:pt idx="474">
                  <c:v>0.89766686015107999</c:v>
                </c:pt>
                <c:pt idx="475">
                  <c:v>1.0363180114716699</c:v>
                </c:pt>
                <c:pt idx="476">
                  <c:v>1.5849228882548001</c:v>
                </c:pt>
                <c:pt idx="477">
                  <c:v>0.56451081739736497</c:v>
                </c:pt>
                <c:pt idx="478">
                  <c:v>1.7719130657855799</c:v>
                </c:pt>
                <c:pt idx="479">
                  <c:v>0.86990293828602405</c:v>
                </c:pt>
                <c:pt idx="480">
                  <c:v>0.78458378585226995</c:v>
                </c:pt>
                <c:pt idx="481">
                  <c:v>1.92273445199695</c:v>
                </c:pt>
                <c:pt idx="482">
                  <c:v>2.3535913710965599</c:v>
                </c:pt>
                <c:pt idx="483">
                  <c:v>0.63110053830094104</c:v>
                </c:pt>
                <c:pt idx="484">
                  <c:v>2.0641238236360602</c:v>
                </c:pt>
                <c:pt idx="485">
                  <c:v>2.0997391942800201</c:v>
                </c:pt>
                <c:pt idx="486">
                  <c:v>2.9244517153389902</c:v>
                </c:pt>
                <c:pt idx="487">
                  <c:v>1.5128120969752701</c:v>
                </c:pt>
                <c:pt idx="488">
                  <c:v>1.1922592013887801</c:v>
                </c:pt>
                <c:pt idx="489">
                  <c:v>0.35964960500201998</c:v>
                </c:pt>
                <c:pt idx="490">
                  <c:v>1.4901263431814</c:v>
                </c:pt>
                <c:pt idx="491">
                  <c:v>0.82775141511019401</c:v>
                </c:pt>
                <c:pt idx="492">
                  <c:v>0.60338415904265796</c:v>
                </c:pt>
                <c:pt idx="493">
                  <c:v>0.56437036896937498</c:v>
                </c:pt>
                <c:pt idx="494">
                  <c:v>0.72899761896917403</c:v>
                </c:pt>
                <c:pt idx="495">
                  <c:v>1.19368761072782</c:v>
                </c:pt>
                <c:pt idx="496">
                  <c:v>1.2777769575790601</c:v>
                </c:pt>
                <c:pt idx="497">
                  <c:v>1.5205052037655</c:v>
                </c:pt>
                <c:pt idx="498">
                  <c:v>1.5874632922062499</c:v>
                </c:pt>
                <c:pt idx="499">
                  <c:v>1.53535166544299</c:v>
                </c:pt>
                <c:pt idx="500">
                  <c:v>0.93759218965741498</c:v>
                </c:pt>
                <c:pt idx="501">
                  <c:v>2.2154825252119998</c:v>
                </c:pt>
                <c:pt idx="502">
                  <c:v>2.9578220193183302</c:v>
                </c:pt>
                <c:pt idx="503">
                  <c:v>0.75321454839795299</c:v>
                </c:pt>
                <c:pt idx="504">
                  <c:v>1.4134498084506799</c:v>
                </c:pt>
                <c:pt idx="505">
                  <c:v>2.9805559463187499</c:v>
                </c:pt>
                <c:pt idx="506">
                  <c:v>1.84176877507315</c:v>
                </c:pt>
                <c:pt idx="507">
                  <c:v>0.75782324425026304</c:v>
                </c:pt>
                <c:pt idx="508">
                  <c:v>0.73682096698555699</c:v>
                </c:pt>
                <c:pt idx="509">
                  <c:v>2.50578410898349</c:v>
                </c:pt>
                <c:pt idx="510">
                  <c:v>2.0915038481313002</c:v>
                </c:pt>
                <c:pt idx="511">
                  <c:v>1.2356892773953401</c:v>
                </c:pt>
                <c:pt idx="512">
                  <c:v>0.88875712322519496</c:v>
                </c:pt>
                <c:pt idx="513">
                  <c:v>2.0391364256146201</c:v>
                </c:pt>
                <c:pt idx="514">
                  <c:v>2.6336064781437298</c:v>
                </c:pt>
                <c:pt idx="515">
                  <c:v>1.8291766326015599</c:v>
                </c:pt>
                <c:pt idx="516">
                  <c:v>4.2798778622945397</c:v>
                </c:pt>
                <c:pt idx="517">
                  <c:v>1.4790881516885199</c:v>
                </c:pt>
                <c:pt idx="518">
                  <c:v>1.2930975283578501</c:v>
                </c:pt>
                <c:pt idx="519">
                  <c:v>3.4831798291581899</c:v>
                </c:pt>
                <c:pt idx="520">
                  <c:v>2.5740744090166401</c:v>
                </c:pt>
                <c:pt idx="521">
                  <c:v>1.52702604315924</c:v>
                </c:pt>
                <c:pt idx="522">
                  <c:v>1.25006639614055</c:v>
                </c:pt>
                <c:pt idx="523">
                  <c:v>0.97963338900619601</c:v>
                </c:pt>
                <c:pt idx="524">
                  <c:v>3.3578668975997399</c:v>
                </c:pt>
                <c:pt idx="525">
                  <c:v>0.87541742179898696</c:v>
                </c:pt>
                <c:pt idx="526">
                  <c:v>1.6687224915912899</c:v>
                </c:pt>
                <c:pt idx="527">
                  <c:v>2.2110006728688498</c:v>
                </c:pt>
                <c:pt idx="528">
                  <c:v>1.1953543205875301</c:v>
                </c:pt>
                <c:pt idx="529">
                  <c:v>1.2072673537672201</c:v>
                </c:pt>
                <c:pt idx="530">
                  <c:v>3.07617483139598</c:v>
                </c:pt>
                <c:pt idx="531">
                  <c:v>2.33334253708172</c:v>
                </c:pt>
                <c:pt idx="532">
                  <c:v>3.3037566086372001</c:v>
                </c:pt>
                <c:pt idx="533">
                  <c:v>1.2875059986150801</c:v>
                </c:pt>
                <c:pt idx="534">
                  <c:v>1.1718889358170901</c:v>
                </c:pt>
                <c:pt idx="535">
                  <c:v>2.33852767998621</c:v>
                </c:pt>
                <c:pt idx="536">
                  <c:v>4.0546900218311404</c:v>
                </c:pt>
                <c:pt idx="537">
                  <c:v>4.9988813140372299</c:v>
                </c:pt>
                <c:pt idx="538">
                  <c:v>2.73806828826697</c:v>
                </c:pt>
                <c:pt idx="539">
                  <c:v>1.28026324597866</c:v>
                </c:pt>
                <c:pt idx="540">
                  <c:v>1.23483275487998</c:v>
                </c:pt>
                <c:pt idx="541">
                  <c:v>1.28154447185077</c:v>
                </c:pt>
                <c:pt idx="542">
                  <c:v>0.608153174726626</c:v>
                </c:pt>
                <c:pt idx="543">
                  <c:v>1.6575101039361</c:v>
                </c:pt>
                <c:pt idx="544">
                  <c:v>1.7893945849485799</c:v>
                </c:pt>
                <c:pt idx="545">
                  <c:v>2.0874325515368501</c:v>
                </c:pt>
                <c:pt idx="546">
                  <c:v>0.40505388727219299</c:v>
                </c:pt>
                <c:pt idx="547">
                  <c:v>1.70356140342582</c:v>
                </c:pt>
                <c:pt idx="548">
                  <c:v>3.70914835535973</c:v>
                </c:pt>
                <c:pt idx="549">
                  <c:v>2.4502654610436099</c:v>
                </c:pt>
                <c:pt idx="550">
                  <c:v>1.3280745445790401</c:v>
                </c:pt>
                <c:pt idx="551">
                  <c:v>2.2516904232895998</c:v>
                </c:pt>
                <c:pt idx="552">
                  <c:v>2.17613242768169</c:v>
                </c:pt>
                <c:pt idx="553">
                  <c:v>3.7995510398445198</c:v>
                </c:pt>
                <c:pt idx="554">
                  <c:v>1.8225816772154999</c:v>
                </c:pt>
                <c:pt idx="555">
                  <c:v>1.7855397268958999</c:v>
                </c:pt>
                <c:pt idx="556">
                  <c:v>1.7478147407608999</c:v>
                </c:pt>
                <c:pt idx="557">
                  <c:v>1.1719906702509599</c:v>
                </c:pt>
                <c:pt idx="558">
                  <c:v>1.20856018653106</c:v>
                </c:pt>
                <c:pt idx="559">
                  <c:v>2.2097662412549601</c:v>
                </c:pt>
                <c:pt idx="560">
                  <c:v>2.91035630857799</c:v>
                </c:pt>
                <c:pt idx="561">
                  <c:v>4.7005134511256204</c:v>
                </c:pt>
                <c:pt idx="562">
                  <c:v>0.70476756957279796</c:v>
                </c:pt>
                <c:pt idx="563">
                  <c:v>2.7357220749798401</c:v>
                </c:pt>
                <c:pt idx="564">
                  <c:v>3.2498210621796502</c:v>
                </c:pt>
                <c:pt idx="565">
                  <c:v>0.62623023060809102</c:v>
                </c:pt>
                <c:pt idx="566">
                  <c:v>1.3573248317108799</c:v>
                </c:pt>
                <c:pt idx="567">
                  <c:v>1.1932780108695</c:v>
                </c:pt>
                <c:pt idx="568">
                  <c:v>1.78288337578469</c:v>
                </c:pt>
                <c:pt idx="569">
                  <c:v>2.5505126817215902</c:v>
                </c:pt>
                <c:pt idx="570">
                  <c:v>1.4557270968641201</c:v>
                </c:pt>
                <c:pt idx="571">
                  <c:v>2.0409513069921701</c:v>
                </c:pt>
                <c:pt idx="572">
                  <c:v>0.96692337831243602</c:v>
                </c:pt>
                <c:pt idx="573">
                  <c:v>1.4610890785463699</c:v>
                </c:pt>
                <c:pt idx="574">
                  <c:v>0.64207097924226997</c:v>
                </c:pt>
                <c:pt idx="575">
                  <c:v>3.9728004946254698</c:v>
                </c:pt>
                <c:pt idx="576">
                  <c:v>1.30126830773803</c:v>
                </c:pt>
                <c:pt idx="577">
                  <c:v>3.1201476150904299</c:v>
                </c:pt>
                <c:pt idx="578">
                  <c:v>0.79429161795978998</c:v>
                </c:pt>
                <c:pt idx="579">
                  <c:v>1.81584452322109</c:v>
                </c:pt>
                <c:pt idx="580">
                  <c:v>2.22541140404191</c:v>
                </c:pt>
                <c:pt idx="581">
                  <c:v>4.4873184152394403</c:v>
                </c:pt>
                <c:pt idx="582">
                  <c:v>0.79936941793398797</c:v>
                </c:pt>
                <c:pt idx="583">
                  <c:v>4.0188350354257896</c:v>
                </c:pt>
                <c:pt idx="584">
                  <c:v>4.4581083589123498</c:v>
                </c:pt>
                <c:pt idx="585">
                  <c:v>4.7582990329952404</c:v>
                </c:pt>
                <c:pt idx="586">
                  <c:v>2.7697044386765501</c:v>
                </c:pt>
                <c:pt idx="587">
                  <c:v>1.2325385990576401</c:v>
                </c:pt>
                <c:pt idx="588">
                  <c:v>2.06888833675877</c:v>
                </c:pt>
                <c:pt idx="589">
                  <c:v>2.12538777969749</c:v>
                </c:pt>
                <c:pt idx="590">
                  <c:v>1.6431732265194601</c:v>
                </c:pt>
                <c:pt idx="591">
                  <c:v>3.0427263722346298</c:v>
                </c:pt>
                <c:pt idx="592">
                  <c:v>2.6803369462796698</c:v>
                </c:pt>
                <c:pt idx="593">
                  <c:v>2.2854917867605802</c:v>
                </c:pt>
                <c:pt idx="594">
                  <c:v>1.5372509687689899</c:v>
                </c:pt>
                <c:pt idx="595">
                  <c:v>1.06190670987989</c:v>
                </c:pt>
                <c:pt idx="596">
                  <c:v>0.60564277971273495</c:v>
                </c:pt>
                <c:pt idx="597">
                  <c:v>1.81786836095737</c:v>
                </c:pt>
                <c:pt idx="598">
                  <c:v>1.63401505075503</c:v>
                </c:pt>
                <c:pt idx="599">
                  <c:v>2.0772146834838501</c:v>
                </c:pt>
                <c:pt idx="600">
                  <c:v>1.80569593533631</c:v>
                </c:pt>
                <c:pt idx="601">
                  <c:v>2.7872395947581698</c:v>
                </c:pt>
                <c:pt idx="602">
                  <c:v>1.57864367300335</c:v>
                </c:pt>
                <c:pt idx="603">
                  <c:v>3.3352145021746402</c:v>
                </c:pt>
                <c:pt idx="604">
                  <c:v>2.4478925454163498</c:v>
                </c:pt>
                <c:pt idx="605">
                  <c:v>1.9523235315866001</c:v>
                </c:pt>
                <c:pt idx="606">
                  <c:v>0.36985412435716197</c:v>
                </c:pt>
                <c:pt idx="607">
                  <c:v>1.89356738079614</c:v>
                </c:pt>
                <c:pt idx="608">
                  <c:v>1.07073717465425</c:v>
                </c:pt>
                <c:pt idx="609">
                  <c:v>5.1100943211302399</c:v>
                </c:pt>
                <c:pt idx="610">
                  <c:v>2.9317629043204398</c:v>
                </c:pt>
                <c:pt idx="611">
                  <c:v>1.00976017810514</c:v>
                </c:pt>
                <c:pt idx="612">
                  <c:v>1.3096292019821201</c:v>
                </c:pt>
                <c:pt idx="613">
                  <c:v>2.3553230853343701</c:v>
                </c:pt>
                <c:pt idx="614">
                  <c:v>2.1945599595976502</c:v>
                </c:pt>
                <c:pt idx="615">
                  <c:v>1.61441677538094</c:v>
                </c:pt>
                <c:pt idx="616">
                  <c:v>3.2222142034562902</c:v>
                </c:pt>
                <c:pt idx="617">
                  <c:v>2.4228758823478098</c:v>
                </c:pt>
                <c:pt idx="618">
                  <c:v>4.2301034060933498</c:v>
                </c:pt>
                <c:pt idx="619">
                  <c:v>3.072113038096</c:v>
                </c:pt>
                <c:pt idx="620">
                  <c:v>3.7258580077098</c:v>
                </c:pt>
                <c:pt idx="621">
                  <c:v>3.0919531532511502</c:v>
                </c:pt>
                <c:pt idx="622">
                  <c:v>1.2517686995889099</c:v>
                </c:pt>
                <c:pt idx="623">
                  <c:v>1.60767041465006</c:v>
                </c:pt>
                <c:pt idx="624">
                  <c:v>1.7941620344695199</c:v>
                </c:pt>
                <c:pt idx="625">
                  <c:v>2.8315757916192501</c:v>
                </c:pt>
                <c:pt idx="626">
                  <c:v>5.9676092739770099E-3</c:v>
                </c:pt>
                <c:pt idx="627">
                  <c:v>-0.35972318696098898</c:v>
                </c:pt>
                <c:pt idx="628">
                  <c:v>3.5361838200272602</c:v>
                </c:pt>
                <c:pt idx="629">
                  <c:v>4.9213573144265297</c:v>
                </c:pt>
                <c:pt idx="630">
                  <c:v>2.01182326626104</c:v>
                </c:pt>
                <c:pt idx="631">
                  <c:v>1.48977314813513</c:v>
                </c:pt>
                <c:pt idx="632">
                  <c:v>1.8872224380538301</c:v>
                </c:pt>
                <c:pt idx="633">
                  <c:v>2.7996540046086702</c:v>
                </c:pt>
                <c:pt idx="634">
                  <c:v>1.50653416800444</c:v>
                </c:pt>
                <c:pt idx="635">
                  <c:v>4.1408017919542299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68-4CC1-9509-47C09B0F8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66448"/>
        <c:axId val="682450640"/>
      </c:scatterChart>
      <c:valAx>
        <c:axId val="68246644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50640"/>
        <c:crosses val="autoZero"/>
        <c:crossBetween val="midCat"/>
        <c:majorUnit val="1"/>
      </c:valAx>
      <c:valAx>
        <c:axId val="68245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6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0955342264045738"/>
          <c:y val="4.2729974497303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469816272965886E-2"/>
          <c:y val="0.13105967232739268"/>
          <c:w val="0.88264129483814535"/>
          <c:h val="0.7059854468594259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grupo_idh_graficos!$K$3</c:f>
              <c:strCache>
                <c:ptCount val="1"/>
                <c:pt idx="0">
                  <c:v>var_perc_sim_nota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grupo_idh_graficos!$J$4:$J$648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grupo_idh_graficos!$K$4:$K$648</c:f>
              <c:numCache>
                <c:formatCode>General</c:formatCode>
                <c:ptCount val="645"/>
                <c:pt idx="0">
                  <c:v>0.48535875647216398</c:v>
                </c:pt>
                <c:pt idx="1">
                  <c:v>1.39984592641672</c:v>
                </c:pt>
                <c:pt idx="2">
                  <c:v>7.3462995677921699</c:v>
                </c:pt>
                <c:pt idx="3">
                  <c:v>-8.0384337939513897E-2</c:v>
                </c:pt>
                <c:pt idx="4">
                  <c:v>4.4137956132039198E-2</c:v>
                </c:pt>
                <c:pt idx="5">
                  <c:v>-9.1241274947181598E-3</c:v>
                </c:pt>
                <c:pt idx="6">
                  <c:v>-0.18805727677659001</c:v>
                </c:pt>
                <c:pt idx="7">
                  <c:v>0.38841520653455902</c:v>
                </c:pt>
                <c:pt idx="8">
                  <c:v>-0.15805456686240299</c:v>
                </c:pt>
                <c:pt idx="9">
                  <c:v>-4.83909881476835E-2</c:v>
                </c:pt>
                <c:pt idx="10">
                  <c:v>-1.9418501810077701E-2</c:v>
                </c:pt>
                <c:pt idx="11">
                  <c:v>-1.16294489562772E-2</c:v>
                </c:pt>
                <c:pt idx="12">
                  <c:v>1.22786250706252</c:v>
                </c:pt>
                <c:pt idx="13">
                  <c:v>-0.12316779729166299</c:v>
                </c:pt>
                <c:pt idx="14">
                  <c:v>0.27305036537008498</c:v>
                </c:pt>
                <c:pt idx="15">
                  <c:v>-0.13229483246061499</c:v>
                </c:pt>
                <c:pt idx="16">
                  <c:v>-8.4674416729409396E-2</c:v>
                </c:pt>
                <c:pt idx="17">
                  <c:v>-0.21761839521507201</c:v>
                </c:pt>
                <c:pt idx="18">
                  <c:v>-2.1943579103635501E-2</c:v>
                </c:pt>
                <c:pt idx="19">
                  <c:v>3.9919332927314999</c:v>
                </c:pt>
                <c:pt idx="20">
                  <c:v>2.84078846137206E-2</c:v>
                </c:pt>
                <c:pt idx="21">
                  <c:v>0.15134922826056299</c:v>
                </c:pt>
                <c:pt idx="22">
                  <c:v>-0.132512577411146</c:v>
                </c:pt>
                <c:pt idx="23">
                  <c:v>-0.160653139116295</c:v>
                </c:pt>
                <c:pt idx="24">
                  <c:v>-4.4632588743276601E-3</c:v>
                </c:pt>
                <c:pt idx="25">
                  <c:v>-2.0420667760529702E-2</c:v>
                </c:pt>
                <c:pt idx="26">
                  <c:v>-0.19550847759793399</c:v>
                </c:pt>
                <c:pt idx="27">
                  <c:v>-2.8474826857232301E-2</c:v>
                </c:pt>
                <c:pt idx="28">
                  <c:v>5.0381840953165904</c:v>
                </c:pt>
                <c:pt idx="29">
                  <c:v>1.3456004497367099E-2</c:v>
                </c:pt>
                <c:pt idx="30">
                  <c:v>0.43975137055755398</c:v>
                </c:pt>
                <c:pt idx="31">
                  <c:v>0.12002424508644099</c:v>
                </c:pt>
                <c:pt idx="32">
                  <c:v>-0.109504150833792</c:v>
                </c:pt>
                <c:pt idx="33">
                  <c:v>1.9606927420132101</c:v>
                </c:pt>
                <c:pt idx="34">
                  <c:v>-4.19299678504279E-2</c:v>
                </c:pt>
                <c:pt idx="35">
                  <c:v>0.36244274279379302</c:v>
                </c:pt>
                <c:pt idx="36">
                  <c:v>0.26944509932108301</c:v>
                </c:pt>
                <c:pt idx="37">
                  <c:v>9.7080157554836899E-2</c:v>
                </c:pt>
                <c:pt idx="38">
                  <c:v>-0.172336326676021</c:v>
                </c:pt>
                <c:pt idx="39">
                  <c:v>9.6205624785248398E-2</c:v>
                </c:pt>
                <c:pt idx="40">
                  <c:v>-0.113918043887742</c:v>
                </c:pt>
                <c:pt idx="41">
                  <c:v>0.70407104466592796</c:v>
                </c:pt>
                <c:pt idx="42">
                  <c:v>0.11866469254022</c:v>
                </c:pt>
                <c:pt idx="43">
                  <c:v>0.12081121077332101</c:v>
                </c:pt>
                <c:pt idx="44">
                  <c:v>-6.4503083287454702E-2</c:v>
                </c:pt>
                <c:pt idx="45">
                  <c:v>0.64434391213304598</c:v>
                </c:pt>
                <c:pt idx="46">
                  <c:v>9.0240234107691799E-3</c:v>
                </c:pt>
                <c:pt idx="47">
                  <c:v>-0.11504532484806899</c:v>
                </c:pt>
                <c:pt idx="48">
                  <c:v>-2.4248677379411599E-2</c:v>
                </c:pt>
                <c:pt idx="49">
                  <c:v>-8.1486054485998799E-2</c:v>
                </c:pt>
                <c:pt idx="50">
                  <c:v>5.1614986168056598E-2</c:v>
                </c:pt>
                <c:pt idx="51">
                  <c:v>0.53851996646962597</c:v>
                </c:pt>
                <c:pt idx="52">
                  <c:v>-0.110334217516108</c:v>
                </c:pt>
                <c:pt idx="53">
                  <c:v>4.3093066337532598E-2</c:v>
                </c:pt>
                <c:pt idx="54">
                  <c:v>-7.6097609787450393E-2</c:v>
                </c:pt>
                <c:pt idx="55">
                  <c:v>-0.12338963533920801</c:v>
                </c:pt>
                <c:pt idx="56">
                  <c:v>-3.1798564827036101E-2</c:v>
                </c:pt>
                <c:pt idx="57">
                  <c:v>3.2561495222503602E-2</c:v>
                </c:pt>
                <c:pt idx="58">
                  <c:v>0.690200639722372</c:v>
                </c:pt>
                <c:pt idx="59">
                  <c:v>-7.6749717343337007E-2</c:v>
                </c:pt>
                <c:pt idx="60">
                  <c:v>0.42039958797978</c:v>
                </c:pt>
                <c:pt idx="61">
                  <c:v>-0.13828213541467799</c:v>
                </c:pt>
                <c:pt idx="62">
                  <c:v>2.6034755634920699E-2</c:v>
                </c:pt>
                <c:pt idx="63">
                  <c:v>-0.17739032089179299</c:v>
                </c:pt>
                <c:pt idx="64">
                  <c:v>-6.17738991846618E-2</c:v>
                </c:pt>
                <c:pt idx="65">
                  <c:v>-7.0261766571257905E-2</c:v>
                </c:pt>
                <c:pt idx="66">
                  <c:v>2.2338151180858001</c:v>
                </c:pt>
                <c:pt idx="67">
                  <c:v>0.16392925786881099</c:v>
                </c:pt>
                <c:pt idx="68">
                  <c:v>0.45106933251815801</c:v>
                </c:pt>
                <c:pt idx="69">
                  <c:v>0.101913473593622</c:v>
                </c:pt>
                <c:pt idx="70">
                  <c:v>7.2825985114340699E-2</c:v>
                </c:pt>
                <c:pt idx="71">
                  <c:v>2.6143383161704601</c:v>
                </c:pt>
                <c:pt idx="72">
                  <c:v>1.1793644310870099</c:v>
                </c:pt>
                <c:pt idx="73">
                  <c:v>0.19380221761229199</c:v>
                </c:pt>
                <c:pt idx="74">
                  <c:v>-0.25235558791691198</c:v>
                </c:pt>
                <c:pt idx="75">
                  <c:v>-2.11812933710568E-2</c:v>
                </c:pt>
                <c:pt idx="76">
                  <c:v>0.19897561290803001</c:v>
                </c:pt>
                <c:pt idx="77">
                  <c:v>-1.3736369669663901E-2</c:v>
                </c:pt>
                <c:pt idx="78">
                  <c:v>0.41310194063349398</c:v>
                </c:pt>
                <c:pt idx="79">
                  <c:v>2.08634472581091</c:v>
                </c:pt>
                <c:pt idx="80">
                  <c:v>-5.26824331065186E-2</c:v>
                </c:pt>
                <c:pt idx="81">
                  <c:v>-0.12607576135934101</c:v>
                </c:pt>
                <c:pt idx="82">
                  <c:v>0.23316650442096401</c:v>
                </c:pt>
                <c:pt idx="83">
                  <c:v>6.8659900162136699E-3</c:v>
                </c:pt>
                <c:pt idx="84">
                  <c:v>0.19713393185939199</c:v>
                </c:pt>
                <c:pt idx="85">
                  <c:v>-0.162816702992058</c:v>
                </c:pt>
                <c:pt idx="86">
                  <c:v>0.47260219234411899</c:v>
                </c:pt>
                <c:pt idx="87">
                  <c:v>-0.15844989413559801</c:v>
                </c:pt>
                <c:pt idx="88">
                  <c:v>0.60761805541251601</c:v>
                </c:pt>
                <c:pt idx="89">
                  <c:v>-4.3118579973588901E-2</c:v>
                </c:pt>
                <c:pt idx="90">
                  <c:v>-0.174590142618819</c:v>
                </c:pt>
                <c:pt idx="91">
                  <c:v>-7.5308768392235104E-2</c:v>
                </c:pt>
                <c:pt idx="92">
                  <c:v>0.86607042185014005</c:v>
                </c:pt>
                <c:pt idx="93">
                  <c:v>2.60428630886544</c:v>
                </c:pt>
                <c:pt idx="94">
                  <c:v>-4.1591269453470801E-3</c:v>
                </c:pt>
                <c:pt idx="95">
                  <c:v>-7.0361835219354796E-2</c:v>
                </c:pt>
                <c:pt idx="96">
                  <c:v>2.2362008655723602</c:v>
                </c:pt>
                <c:pt idx="97">
                  <c:v>0.59504700556068402</c:v>
                </c:pt>
                <c:pt idx="98">
                  <c:v>0.24849658920574799</c:v>
                </c:pt>
                <c:pt idx="99">
                  <c:v>0.29543106594225399</c:v>
                </c:pt>
                <c:pt idx="100">
                  <c:v>5.3409296926727903</c:v>
                </c:pt>
                <c:pt idx="101">
                  <c:v>4.4435891500774902</c:v>
                </c:pt>
                <c:pt idx="102">
                  <c:v>-7.3589106459566497E-2</c:v>
                </c:pt>
                <c:pt idx="103">
                  <c:v>-0.22856391861060499</c:v>
                </c:pt>
                <c:pt idx="104">
                  <c:v>-0.24285942542446101</c:v>
                </c:pt>
                <c:pt idx="105">
                  <c:v>-0.13710301137473399</c:v>
                </c:pt>
                <c:pt idx="106">
                  <c:v>-3.9496654372202802E-2</c:v>
                </c:pt>
                <c:pt idx="107">
                  <c:v>-0.14124750715320999</c:v>
                </c:pt>
                <c:pt idx="108">
                  <c:v>4.0365616924541999E-2</c:v>
                </c:pt>
                <c:pt idx="109">
                  <c:v>0.123617570283477</c:v>
                </c:pt>
                <c:pt idx="110">
                  <c:v>-0.19912197453841299</c:v>
                </c:pt>
                <c:pt idx="111">
                  <c:v>-9.7186035270887094E-2</c:v>
                </c:pt>
                <c:pt idx="112">
                  <c:v>-0.30095649608282798</c:v>
                </c:pt>
                <c:pt idx="113">
                  <c:v>-7.3192638072036006E-2</c:v>
                </c:pt>
                <c:pt idx="114">
                  <c:v>-0.14644557267542099</c:v>
                </c:pt>
                <c:pt idx="115">
                  <c:v>-0.44439785305122698</c:v>
                </c:pt>
                <c:pt idx="116">
                  <c:v>1.6452772418723101</c:v>
                </c:pt>
                <c:pt idx="117">
                  <c:v>0.61777679668581098</c:v>
                </c:pt>
                <c:pt idx="118">
                  <c:v>-0.14471393876886801</c:v>
                </c:pt>
                <c:pt idx="119">
                  <c:v>-0.117927482936621</c:v>
                </c:pt>
                <c:pt idx="120">
                  <c:v>-0.14052270183277099</c:v>
                </c:pt>
                <c:pt idx="121">
                  <c:v>7.0034747231155103E-2</c:v>
                </c:pt>
                <c:pt idx="122">
                  <c:v>0.40467261476795802</c:v>
                </c:pt>
                <c:pt idx="123">
                  <c:v>-3.0417932820932599E-3</c:v>
                </c:pt>
                <c:pt idx="124">
                  <c:v>3.1349260207769598</c:v>
                </c:pt>
                <c:pt idx="125">
                  <c:v>-5.6098442776061998E-2</c:v>
                </c:pt>
                <c:pt idx="126">
                  <c:v>9.0663252332615393E-2</c:v>
                </c:pt>
                <c:pt idx="127">
                  <c:v>1.5680354639264201E-2</c:v>
                </c:pt>
                <c:pt idx="128">
                  <c:v>-3.7848286236114199E-2</c:v>
                </c:pt>
                <c:pt idx="129">
                  <c:v>4.1723052150703897E-2</c:v>
                </c:pt>
                <c:pt idx="130">
                  <c:v>1.59157067465665</c:v>
                </c:pt>
                <c:pt idx="131">
                  <c:v>6.5966440770339502E-2</c:v>
                </c:pt>
                <c:pt idx="132">
                  <c:v>0.61001859558278304</c:v>
                </c:pt>
                <c:pt idx="133">
                  <c:v>0.435361025725717</c:v>
                </c:pt>
                <c:pt idx="134">
                  <c:v>0.99908662694596995</c:v>
                </c:pt>
                <c:pt idx="135">
                  <c:v>0.47006013207644498</c:v>
                </c:pt>
                <c:pt idx="136">
                  <c:v>0.34633503234195701</c:v>
                </c:pt>
                <c:pt idx="137">
                  <c:v>-3.5664737614693201E-2</c:v>
                </c:pt>
                <c:pt idx="138">
                  <c:v>2.06985334664195</c:v>
                </c:pt>
                <c:pt idx="139">
                  <c:v>0.18927595390162699</c:v>
                </c:pt>
                <c:pt idx="140">
                  <c:v>0.37648262968833202</c:v>
                </c:pt>
                <c:pt idx="141">
                  <c:v>2.3530105823085699E-2</c:v>
                </c:pt>
                <c:pt idx="142">
                  <c:v>0.94075570311526702</c:v>
                </c:pt>
                <c:pt idx="143">
                  <c:v>0.56192218832722196</c:v>
                </c:pt>
                <c:pt idx="144">
                  <c:v>0.86666234109706797</c:v>
                </c:pt>
                <c:pt idx="145">
                  <c:v>-0.17726950840996</c:v>
                </c:pt>
                <c:pt idx="146">
                  <c:v>5.4909034881173401E-2</c:v>
                </c:pt>
                <c:pt idx="147">
                  <c:v>0.16762480062197799</c:v>
                </c:pt>
                <c:pt idx="148">
                  <c:v>0.115360946393178</c:v>
                </c:pt>
                <c:pt idx="149">
                  <c:v>-6.2490831137318202E-2</c:v>
                </c:pt>
                <c:pt idx="150">
                  <c:v>-0.40240664042517699</c:v>
                </c:pt>
                <c:pt idx="151">
                  <c:v>1.8835268150345601</c:v>
                </c:pt>
                <c:pt idx="152">
                  <c:v>1.8344102753142499</c:v>
                </c:pt>
                <c:pt idx="153">
                  <c:v>0.146217525546668</c:v>
                </c:pt>
                <c:pt idx="154">
                  <c:v>0.11531164560252601</c:v>
                </c:pt>
                <c:pt idx="155">
                  <c:v>0.82041715940154503</c:v>
                </c:pt>
                <c:pt idx="156">
                  <c:v>6.7925905836083406E-2</c:v>
                </c:pt>
                <c:pt idx="157">
                  <c:v>0.19453611363749401</c:v>
                </c:pt>
                <c:pt idx="158">
                  <c:v>-0.145101493195193</c:v>
                </c:pt>
                <c:pt idx="159">
                  <c:v>2.4868169153623101</c:v>
                </c:pt>
                <c:pt idx="160">
                  <c:v>7.1024918577847904</c:v>
                </c:pt>
                <c:pt idx="161">
                  <c:v>0.161999615397726</c:v>
                </c:pt>
                <c:pt idx="162">
                  <c:v>1.1280111455600701</c:v>
                </c:pt>
                <c:pt idx="163">
                  <c:v>2.4728557416482801</c:v>
                </c:pt>
                <c:pt idx="164">
                  <c:v>3.4718365772854902</c:v>
                </c:pt>
                <c:pt idx="165">
                  <c:v>3.0012667251461602</c:v>
                </c:pt>
                <c:pt idx="166">
                  <c:v>0.50519203898823695</c:v>
                </c:pt>
                <c:pt idx="167">
                  <c:v>1.6723115451243002E-2</c:v>
                </c:pt>
                <c:pt idx="168">
                  <c:v>0.22480188773043</c:v>
                </c:pt>
                <c:pt idx="169">
                  <c:v>-0.29423326300378899</c:v>
                </c:pt>
                <c:pt idx="170">
                  <c:v>-0.14626587090451601</c:v>
                </c:pt>
                <c:pt idx="171">
                  <c:v>-7.6254741013791802E-2</c:v>
                </c:pt>
                <c:pt idx="172">
                  <c:v>-4.82474671324594E-2</c:v>
                </c:pt>
                <c:pt idx="173">
                  <c:v>9.5201263861649593E-2</c:v>
                </c:pt>
                <c:pt idx="174">
                  <c:v>3.18440588963256</c:v>
                </c:pt>
                <c:pt idx="175">
                  <c:v>3.4887601890040201</c:v>
                </c:pt>
                <c:pt idx="176">
                  <c:v>2.52864165620896</c:v>
                </c:pt>
                <c:pt idx="177">
                  <c:v>1.2501585640497499</c:v>
                </c:pt>
                <c:pt idx="178">
                  <c:v>0.66001308998544395</c:v>
                </c:pt>
                <c:pt idx="179">
                  <c:v>-0.149351680755024</c:v>
                </c:pt>
                <c:pt idx="180">
                  <c:v>-9.2808974418463492E-3</c:v>
                </c:pt>
                <c:pt idx="181">
                  <c:v>3.4321278981200999E-2</c:v>
                </c:pt>
                <c:pt idx="182">
                  <c:v>2.05019919593755E-2</c:v>
                </c:pt>
                <c:pt idx="183">
                  <c:v>0.40001998175265302</c:v>
                </c:pt>
                <c:pt idx="184">
                  <c:v>-0.125113335081422</c:v>
                </c:pt>
                <c:pt idx="185">
                  <c:v>4.9180512267924498E-2</c:v>
                </c:pt>
                <c:pt idx="186">
                  <c:v>-0.13696394792234701</c:v>
                </c:pt>
                <c:pt idx="187">
                  <c:v>1.30352167855709</c:v>
                </c:pt>
                <c:pt idx="188">
                  <c:v>2.20396116104958</c:v>
                </c:pt>
                <c:pt idx="189">
                  <c:v>2.6960856953513699</c:v>
                </c:pt>
                <c:pt idx="190">
                  <c:v>-0.16225274996236899</c:v>
                </c:pt>
                <c:pt idx="191">
                  <c:v>0.36617123543762198</c:v>
                </c:pt>
                <c:pt idx="192">
                  <c:v>8.2322481019299606E-2</c:v>
                </c:pt>
                <c:pt idx="193">
                  <c:v>-9.4750985989361103E-3</c:v>
                </c:pt>
                <c:pt idx="194">
                  <c:v>8.0084520537677603E-2</c:v>
                </c:pt>
                <c:pt idx="195">
                  <c:v>2.5618068049158</c:v>
                </c:pt>
                <c:pt idx="196">
                  <c:v>0.66879292694069303</c:v>
                </c:pt>
                <c:pt idx="197">
                  <c:v>0.821629470817406</c:v>
                </c:pt>
                <c:pt idx="198">
                  <c:v>2.1500575535529798</c:v>
                </c:pt>
                <c:pt idx="199">
                  <c:v>1.00198114692829</c:v>
                </c:pt>
                <c:pt idx="200">
                  <c:v>0.83428561356988995</c:v>
                </c:pt>
                <c:pt idx="201">
                  <c:v>0.28636884421832198</c:v>
                </c:pt>
                <c:pt idx="202">
                  <c:v>4.1769963092670999</c:v>
                </c:pt>
                <c:pt idx="203">
                  <c:v>0.58672570071077801</c:v>
                </c:pt>
                <c:pt idx="204">
                  <c:v>2.76063407040699</c:v>
                </c:pt>
                <c:pt idx="205">
                  <c:v>9.6402533078271194E-2</c:v>
                </c:pt>
                <c:pt idx="206">
                  <c:v>1.92250718194598</c:v>
                </c:pt>
                <c:pt idx="207">
                  <c:v>7.1757461061011399E-2</c:v>
                </c:pt>
                <c:pt idx="208">
                  <c:v>0.34789201303281703</c:v>
                </c:pt>
                <c:pt idx="209">
                  <c:v>2.72787140471227E-3</c:v>
                </c:pt>
                <c:pt idx="210">
                  <c:v>2.2756428226587202</c:v>
                </c:pt>
                <c:pt idx="211">
                  <c:v>0.27761294689583799</c:v>
                </c:pt>
                <c:pt idx="212">
                  <c:v>7.8443756149410293E-3</c:v>
                </c:pt>
                <c:pt idx="213">
                  <c:v>0.63206653035445404</c:v>
                </c:pt>
                <c:pt idx="214">
                  <c:v>2.0403064303175298</c:v>
                </c:pt>
                <c:pt idx="215">
                  <c:v>2.4348094662824602</c:v>
                </c:pt>
                <c:pt idx="216">
                  <c:v>2.04233322465803E-2</c:v>
                </c:pt>
                <c:pt idx="217">
                  <c:v>0.107324784184762</c:v>
                </c:pt>
                <c:pt idx="218">
                  <c:v>0.97222274036345502</c:v>
                </c:pt>
                <c:pt idx="219">
                  <c:v>-0.37980407088804302</c:v>
                </c:pt>
                <c:pt idx="220">
                  <c:v>0.47799846926002398</c:v>
                </c:pt>
                <c:pt idx="221">
                  <c:v>-0.231160782429123</c:v>
                </c:pt>
                <c:pt idx="222">
                  <c:v>0.58079078591991895</c:v>
                </c:pt>
                <c:pt idx="223">
                  <c:v>-4.9642362207415601E-2</c:v>
                </c:pt>
                <c:pt idx="224">
                  <c:v>6.9250715736840704E-2</c:v>
                </c:pt>
                <c:pt idx="225">
                  <c:v>2.2078330738997201</c:v>
                </c:pt>
                <c:pt idx="226">
                  <c:v>0.124294653576484</c:v>
                </c:pt>
                <c:pt idx="227">
                  <c:v>0.56406888204361305</c:v>
                </c:pt>
                <c:pt idx="228">
                  <c:v>7.67393595264525E-2</c:v>
                </c:pt>
                <c:pt idx="229">
                  <c:v>1.6063050605232501</c:v>
                </c:pt>
                <c:pt idx="230">
                  <c:v>0.73431919897676401</c:v>
                </c:pt>
                <c:pt idx="231">
                  <c:v>1.0042631774340101</c:v>
                </c:pt>
                <c:pt idx="232">
                  <c:v>0.10192156084969101</c:v>
                </c:pt>
                <c:pt idx="233">
                  <c:v>3.1710884809720699</c:v>
                </c:pt>
                <c:pt idx="234">
                  <c:v>0.64536579087982904</c:v>
                </c:pt>
                <c:pt idx="235">
                  <c:v>8.5390741523299896E-2</c:v>
                </c:pt>
                <c:pt idx="236">
                  <c:v>4.9757528448922796</c:v>
                </c:pt>
                <c:pt idx="237">
                  <c:v>1.5118558651318099</c:v>
                </c:pt>
                <c:pt idx="238">
                  <c:v>0.10775518941104301</c:v>
                </c:pt>
                <c:pt idx="239">
                  <c:v>0.119883062685626</c:v>
                </c:pt>
                <c:pt idx="240">
                  <c:v>0.232510399439249</c:v>
                </c:pt>
                <c:pt idx="241">
                  <c:v>-1.63740146416398E-2</c:v>
                </c:pt>
                <c:pt idx="242">
                  <c:v>0.40002891382318101</c:v>
                </c:pt>
                <c:pt idx="243">
                  <c:v>-0.107569048694761</c:v>
                </c:pt>
                <c:pt idx="244">
                  <c:v>-0.12953562142071401</c:v>
                </c:pt>
                <c:pt idx="245">
                  <c:v>1.6568582968121699</c:v>
                </c:pt>
                <c:pt idx="246">
                  <c:v>0.61344279315969197</c:v>
                </c:pt>
                <c:pt idx="247">
                  <c:v>1.52983360904692</c:v>
                </c:pt>
                <c:pt idx="248">
                  <c:v>5.08987651435723</c:v>
                </c:pt>
                <c:pt idx="249">
                  <c:v>-7.0409433054078501E-3</c:v>
                </c:pt>
                <c:pt idx="250">
                  <c:v>0.32629820205868298</c:v>
                </c:pt>
                <c:pt idx="251">
                  <c:v>-5.5159325867379302E-2</c:v>
                </c:pt>
                <c:pt idx="252">
                  <c:v>1.8581888944226199</c:v>
                </c:pt>
                <c:pt idx="253">
                  <c:v>2.7464772144305298</c:v>
                </c:pt>
                <c:pt idx="254">
                  <c:v>4.42083989135359</c:v>
                </c:pt>
                <c:pt idx="255">
                  <c:v>-0.32768411395540997</c:v>
                </c:pt>
                <c:pt idx="256">
                  <c:v>4.3801153181483601</c:v>
                </c:pt>
                <c:pt idx="257">
                  <c:v>6.8206272597925704E-3</c:v>
                </c:pt>
                <c:pt idx="258">
                  <c:v>1.7735767044692401</c:v>
                </c:pt>
                <c:pt idx="259">
                  <c:v>1.1117564646959901</c:v>
                </c:pt>
                <c:pt idx="260">
                  <c:v>2.3275798516352302E-2</c:v>
                </c:pt>
                <c:pt idx="261">
                  <c:v>2.8488072829944602</c:v>
                </c:pt>
                <c:pt idx="262">
                  <c:v>0.81646754677399302</c:v>
                </c:pt>
                <c:pt idx="263">
                  <c:v>2.6486288676012602</c:v>
                </c:pt>
                <c:pt idx="264">
                  <c:v>1.4742330032759401</c:v>
                </c:pt>
                <c:pt idx="265">
                  <c:v>0.88981570334201499</c:v>
                </c:pt>
                <c:pt idx="266">
                  <c:v>0.76538336442112098</c:v>
                </c:pt>
                <c:pt idx="267">
                  <c:v>5.4984751726293499</c:v>
                </c:pt>
                <c:pt idx="268">
                  <c:v>1.3888334941203</c:v>
                </c:pt>
                <c:pt idx="269">
                  <c:v>0.66843003597405604</c:v>
                </c:pt>
                <c:pt idx="270">
                  <c:v>1.9486061948951201</c:v>
                </c:pt>
                <c:pt idx="271">
                  <c:v>0.82424891140289702</c:v>
                </c:pt>
                <c:pt idx="272">
                  <c:v>0.722891631069284</c:v>
                </c:pt>
                <c:pt idx="273">
                  <c:v>1.2530270242789201</c:v>
                </c:pt>
                <c:pt idx="274">
                  <c:v>2.3383855173515999</c:v>
                </c:pt>
                <c:pt idx="275">
                  <c:v>0.23328585064528201</c:v>
                </c:pt>
                <c:pt idx="276">
                  <c:v>0.70799267160367996</c:v>
                </c:pt>
                <c:pt idx="277">
                  <c:v>3.7718369516647303E-2</c:v>
                </c:pt>
                <c:pt idx="278">
                  <c:v>-3.16484519668618E-2</c:v>
                </c:pt>
                <c:pt idx="279">
                  <c:v>2.6798823241692999</c:v>
                </c:pt>
                <c:pt idx="280">
                  <c:v>2.3780899406529401</c:v>
                </c:pt>
                <c:pt idx="281">
                  <c:v>6.7386882721275895E-2</c:v>
                </c:pt>
                <c:pt idx="282">
                  <c:v>1.4825631775225001</c:v>
                </c:pt>
                <c:pt idx="283">
                  <c:v>0.56264515240296897</c:v>
                </c:pt>
                <c:pt idx="284">
                  <c:v>1.15203742135633</c:v>
                </c:pt>
                <c:pt idx="285">
                  <c:v>-4.6005531334824303E-2</c:v>
                </c:pt>
                <c:pt idx="286">
                  <c:v>3.73183453574979</c:v>
                </c:pt>
                <c:pt idx="287">
                  <c:v>1.17849191465047</c:v>
                </c:pt>
                <c:pt idx="288">
                  <c:v>7.6888782679237</c:v>
                </c:pt>
                <c:pt idx="289">
                  <c:v>0.777284009141326</c:v>
                </c:pt>
                <c:pt idx="290">
                  <c:v>3.6316223524117399</c:v>
                </c:pt>
                <c:pt idx="291">
                  <c:v>0.98233678505154798</c:v>
                </c:pt>
                <c:pt idx="292">
                  <c:v>-9.9899005125970594E-2</c:v>
                </c:pt>
                <c:pt idx="293">
                  <c:v>0.2467367695472</c:v>
                </c:pt>
                <c:pt idx="294">
                  <c:v>1.4327496395556001</c:v>
                </c:pt>
                <c:pt idx="295">
                  <c:v>2.5736065121644698</c:v>
                </c:pt>
                <c:pt idx="296">
                  <c:v>1.0433426599556099</c:v>
                </c:pt>
                <c:pt idx="297">
                  <c:v>-0.19911073812025201</c:v>
                </c:pt>
                <c:pt idx="298">
                  <c:v>-0.170074690252973</c:v>
                </c:pt>
                <c:pt idx="299">
                  <c:v>2.0987813819978198</c:v>
                </c:pt>
                <c:pt idx="300">
                  <c:v>0.80596120042726005</c:v>
                </c:pt>
                <c:pt idx="301">
                  <c:v>0.43161975337309699</c:v>
                </c:pt>
                <c:pt idx="302">
                  <c:v>7.5919806345816001</c:v>
                </c:pt>
                <c:pt idx="303">
                  <c:v>0.303610017460062</c:v>
                </c:pt>
                <c:pt idx="304">
                  <c:v>1.01436799532749</c:v>
                </c:pt>
                <c:pt idx="305">
                  <c:v>0.26917791779588002</c:v>
                </c:pt>
                <c:pt idx="306">
                  <c:v>1.4668011478722101</c:v>
                </c:pt>
                <c:pt idx="307">
                  <c:v>2.8330719698413498</c:v>
                </c:pt>
                <c:pt idx="308">
                  <c:v>0.38986605791154899</c:v>
                </c:pt>
                <c:pt idx="309">
                  <c:v>-0.12900439507543299</c:v>
                </c:pt>
                <c:pt idx="310">
                  <c:v>-0.13360315051522101</c:v>
                </c:pt>
                <c:pt idx="311">
                  <c:v>-0.11329352533171499</c:v>
                </c:pt>
                <c:pt idx="312">
                  <c:v>-7.2268178959737306E-2</c:v>
                </c:pt>
                <c:pt idx="313">
                  <c:v>0.38856342740451399</c:v>
                </c:pt>
                <c:pt idx="314">
                  <c:v>0.129438488764959</c:v>
                </c:pt>
                <c:pt idx="315">
                  <c:v>0.21328680345453599</c:v>
                </c:pt>
                <c:pt idx="316">
                  <c:v>1.6680656462929</c:v>
                </c:pt>
                <c:pt idx="317">
                  <c:v>3.4745804173100399</c:v>
                </c:pt>
                <c:pt idx="318">
                  <c:v>0.91915973005163099</c:v>
                </c:pt>
                <c:pt idx="319">
                  <c:v>3.6833722371335198E-2</c:v>
                </c:pt>
                <c:pt idx="320">
                  <c:v>2.0462574689413802</c:v>
                </c:pt>
                <c:pt idx="321">
                  <c:v>7.8258651536968404</c:v>
                </c:pt>
                <c:pt idx="322">
                  <c:v>2.4164199175935499</c:v>
                </c:pt>
                <c:pt idx="323">
                  <c:v>-2.11647072112158E-2</c:v>
                </c:pt>
                <c:pt idx="324">
                  <c:v>1.6702853965126001</c:v>
                </c:pt>
                <c:pt idx="325">
                  <c:v>2.0867908597131302</c:v>
                </c:pt>
                <c:pt idx="326">
                  <c:v>5.42566363110389E-2</c:v>
                </c:pt>
                <c:pt idx="327">
                  <c:v>0.62136789488856103</c:v>
                </c:pt>
                <c:pt idx="328">
                  <c:v>5.5205167017025101</c:v>
                </c:pt>
                <c:pt idx="329">
                  <c:v>1.9460084758292799</c:v>
                </c:pt>
                <c:pt idx="330">
                  <c:v>1.7924147381845501</c:v>
                </c:pt>
                <c:pt idx="331">
                  <c:v>-0.108874557814818</c:v>
                </c:pt>
                <c:pt idx="332">
                  <c:v>2.7741163301813501</c:v>
                </c:pt>
                <c:pt idx="333">
                  <c:v>3.8829416623732298</c:v>
                </c:pt>
                <c:pt idx="334">
                  <c:v>2.3827362606197799</c:v>
                </c:pt>
                <c:pt idx="335">
                  <c:v>4.5578293379287899E-2</c:v>
                </c:pt>
                <c:pt idx="336">
                  <c:v>2.0357961534629601</c:v>
                </c:pt>
                <c:pt idx="337">
                  <c:v>1.0823709711949401</c:v>
                </c:pt>
                <c:pt idx="338">
                  <c:v>0.62404640779863396</c:v>
                </c:pt>
                <c:pt idx="339">
                  <c:v>0.71408212346677402</c:v>
                </c:pt>
                <c:pt idx="340">
                  <c:v>6.50302851469083</c:v>
                </c:pt>
                <c:pt idx="341">
                  <c:v>0.87869099539686601</c:v>
                </c:pt>
                <c:pt idx="342">
                  <c:v>2.3484157373757801</c:v>
                </c:pt>
                <c:pt idx="343">
                  <c:v>0.41096954242314998</c:v>
                </c:pt>
                <c:pt idx="344">
                  <c:v>0.36145509757479599</c:v>
                </c:pt>
                <c:pt idx="345">
                  <c:v>3.6141501123414801</c:v>
                </c:pt>
                <c:pt idx="346">
                  <c:v>1.03586393564401</c:v>
                </c:pt>
                <c:pt idx="347">
                  <c:v>0.86368179774384701</c:v>
                </c:pt>
                <c:pt idx="348">
                  <c:v>9.0594435935129905E-2</c:v>
                </c:pt>
                <c:pt idx="349">
                  <c:v>3.3626147085297799</c:v>
                </c:pt>
                <c:pt idx="350">
                  <c:v>1.5797533972116899</c:v>
                </c:pt>
                <c:pt idx="351">
                  <c:v>2.18187450033966</c:v>
                </c:pt>
                <c:pt idx="352">
                  <c:v>0.867894531573283</c:v>
                </c:pt>
                <c:pt idx="353">
                  <c:v>0.41786567321634599</c:v>
                </c:pt>
                <c:pt idx="354">
                  <c:v>1.0573080829636301</c:v>
                </c:pt>
                <c:pt idx="355">
                  <c:v>0.24194358825408499</c:v>
                </c:pt>
                <c:pt idx="356">
                  <c:v>2.1442390599461398</c:v>
                </c:pt>
                <c:pt idx="357">
                  <c:v>4.4815675656995103E-2</c:v>
                </c:pt>
                <c:pt idx="358">
                  <c:v>0.190378071655362</c:v>
                </c:pt>
                <c:pt idx="359">
                  <c:v>2.08484599882628</c:v>
                </c:pt>
                <c:pt idx="360">
                  <c:v>1.01662142030076</c:v>
                </c:pt>
                <c:pt idx="361">
                  <c:v>0.46729701237013099</c:v>
                </c:pt>
                <c:pt idx="362">
                  <c:v>2.6718317723575601E-2</c:v>
                </c:pt>
                <c:pt idx="363">
                  <c:v>1.9837281885823601</c:v>
                </c:pt>
                <c:pt idx="364">
                  <c:v>1.0606010456666899</c:v>
                </c:pt>
                <c:pt idx="365">
                  <c:v>1.00381159340974</c:v>
                </c:pt>
                <c:pt idx="366">
                  <c:v>1.8516611013214901</c:v>
                </c:pt>
                <c:pt idx="367">
                  <c:v>2.5179275646954999</c:v>
                </c:pt>
                <c:pt idx="368">
                  <c:v>4.1681297710452903</c:v>
                </c:pt>
                <c:pt idx="369">
                  <c:v>0.26053575929862699</c:v>
                </c:pt>
                <c:pt idx="370">
                  <c:v>6.9854121045279605E-2</c:v>
                </c:pt>
                <c:pt idx="371">
                  <c:v>1.9802289159719799</c:v>
                </c:pt>
                <c:pt idx="372">
                  <c:v>3.1869336373137802</c:v>
                </c:pt>
                <c:pt idx="373">
                  <c:v>2.3022147618467201</c:v>
                </c:pt>
                <c:pt idx="374">
                  <c:v>5.2975216304032404</c:v>
                </c:pt>
                <c:pt idx="375">
                  <c:v>4.7211751457019099E-2</c:v>
                </c:pt>
                <c:pt idx="376">
                  <c:v>2.1940121834711901</c:v>
                </c:pt>
                <c:pt idx="377">
                  <c:v>0.22175229139529201</c:v>
                </c:pt>
                <c:pt idx="378">
                  <c:v>0.16234036443855099</c:v>
                </c:pt>
                <c:pt idx="379">
                  <c:v>1.0837749310096001</c:v>
                </c:pt>
                <c:pt idx="380">
                  <c:v>3.93937250102916</c:v>
                </c:pt>
                <c:pt idx="381">
                  <c:v>1.6771777999947499</c:v>
                </c:pt>
                <c:pt idx="382">
                  <c:v>1.18389858909755</c:v>
                </c:pt>
                <c:pt idx="383">
                  <c:v>2.03061194144993</c:v>
                </c:pt>
                <c:pt idx="384">
                  <c:v>0.44044210474749701</c:v>
                </c:pt>
                <c:pt idx="385">
                  <c:v>0.372270918515344</c:v>
                </c:pt>
                <c:pt idx="386">
                  <c:v>0.99010133629438601</c:v>
                </c:pt>
                <c:pt idx="387">
                  <c:v>1.2359805375933</c:v>
                </c:pt>
                <c:pt idx="388">
                  <c:v>-0.121126207307466</c:v>
                </c:pt>
                <c:pt idx="389">
                  <c:v>0.407511991975264</c:v>
                </c:pt>
                <c:pt idx="390">
                  <c:v>1.49305994079341</c:v>
                </c:pt>
                <c:pt idx="391">
                  <c:v>3.8465931656061398</c:v>
                </c:pt>
                <c:pt idx="392">
                  <c:v>0.29857524708229899</c:v>
                </c:pt>
                <c:pt idx="393">
                  <c:v>0.24842385501399999</c:v>
                </c:pt>
                <c:pt idx="394">
                  <c:v>2.9835362230598799</c:v>
                </c:pt>
                <c:pt idx="395">
                  <c:v>2.3694558354386901</c:v>
                </c:pt>
                <c:pt idx="396">
                  <c:v>1.0108801899744999</c:v>
                </c:pt>
                <c:pt idx="397">
                  <c:v>0.54776569605860004</c:v>
                </c:pt>
                <c:pt idx="398">
                  <c:v>-0.212397808383088</c:v>
                </c:pt>
                <c:pt idx="399">
                  <c:v>0.76668158597329605</c:v>
                </c:pt>
                <c:pt idx="400">
                  <c:v>0.468648585219194</c:v>
                </c:pt>
                <c:pt idx="401">
                  <c:v>0.78554024788893395</c:v>
                </c:pt>
                <c:pt idx="402">
                  <c:v>2.44441946349865</c:v>
                </c:pt>
                <c:pt idx="403">
                  <c:v>-2.1762652298490601E-2</c:v>
                </c:pt>
                <c:pt idx="404">
                  <c:v>0.18350630620087099</c:v>
                </c:pt>
                <c:pt idx="405">
                  <c:v>1.7354671324089399</c:v>
                </c:pt>
                <c:pt idx="406">
                  <c:v>0.28469971376272801</c:v>
                </c:pt>
                <c:pt idx="407">
                  <c:v>1.12188024767293E-2</c:v>
                </c:pt>
                <c:pt idx="408">
                  <c:v>0.469995034081227</c:v>
                </c:pt>
                <c:pt idx="409">
                  <c:v>-8.1413560220528605E-2</c:v>
                </c:pt>
                <c:pt idx="410">
                  <c:v>0.39546295179664198</c:v>
                </c:pt>
                <c:pt idx="411">
                  <c:v>0.46233414700600201</c:v>
                </c:pt>
                <c:pt idx="412">
                  <c:v>2.33317372185404</c:v>
                </c:pt>
                <c:pt idx="413">
                  <c:v>1.5804907753181801</c:v>
                </c:pt>
                <c:pt idx="414">
                  <c:v>0.58714077740491899</c:v>
                </c:pt>
                <c:pt idx="415">
                  <c:v>2.1020522379950402</c:v>
                </c:pt>
                <c:pt idx="416">
                  <c:v>0.42627345904601899</c:v>
                </c:pt>
                <c:pt idx="417">
                  <c:v>4.4634049090752299</c:v>
                </c:pt>
                <c:pt idx="418">
                  <c:v>1.7624889840293001</c:v>
                </c:pt>
                <c:pt idx="419">
                  <c:v>0.48452932595867798</c:v>
                </c:pt>
                <c:pt idx="420">
                  <c:v>1.3504334833231799</c:v>
                </c:pt>
                <c:pt idx="421">
                  <c:v>1.33847056475599</c:v>
                </c:pt>
                <c:pt idx="422">
                  <c:v>2.7385652555361002</c:v>
                </c:pt>
                <c:pt idx="423">
                  <c:v>1.26251190043621</c:v>
                </c:pt>
                <c:pt idx="424">
                  <c:v>6.3632547355485694E-2</c:v>
                </c:pt>
                <c:pt idx="425">
                  <c:v>2.3387765666286602</c:v>
                </c:pt>
                <c:pt idx="426">
                  <c:v>0.29965266121867701</c:v>
                </c:pt>
                <c:pt idx="427">
                  <c:v>0.44637653651556403</c:v>
                </c:pt>
                <c:pt idx="428">
                  <c:v>1.36843699643119</c:v>
                </c:pt>
                <c:pt idx="429">
                  <c:v>1.2471907152978201</c:v>
                </c:pt>
                <c:pt idx="430">
                  <c:v>0.16959590965592999</c:v>
                </c:pt>
                <c:pt idx="431">
                  <c:v>1.00254645932439</c:v>
                </c:pt>
                <c:pt idx="432">
                  <c:v>0.387104219346881</c:v>
                </c:pt>
                <c:pt idx="433">
                  <c:v>0.77087595442764301</c:v>
                </c:pt>
                <c:pt idx="434">
                  <c:v>-0.31652300627485602</c:v>
                </c:pt>
                <c:pt idx="435">
                  <c:v>2.1617982282509001</c:v>
                </c:pt>
                <c:pt idx="436">
                  <c:v>0.77816074779850097</c:v>
                </c:pt>
                <c:pt idx="437">
                  <c:v>0.32158690940679402</c:v>
                </c:pt>
                <c:pt idx="438">
                  <c:v>2.3729700056583898</c:v>
                </c:pt>
                <c:pt idx="439">
                  <c:v>1.4514788059585999</c:v>
                </c:pt>
                <c:pt idx="440">
                  <c:v>-0.180035855175328</c:v>
                </c:pt>
                <c:pt idx="441">
                  <c:v>0.954324236708882</c:v>
                </c:pt>
                <c:pt idx="442">
                  <c:v>0.95893676765827396</c:v>
                </c:pt>
                <c:pt idx="443">
                  <c:v>0.53610066977883797</c:v>
                </c:pt>
                <c:pt idx="444">
                  <c:v>0.94898147107234299</c:v>
                </c:pt>
                <c:pt idx="445">
                  <c:v>-0.29687555486970701</c:v>
                </c:pt>
                <c:pt idx="446">
                  <c:v>0.41420486643019699</c:v>
                </c:pt>
                <c:pt idx="447">
                  <c:v>2.09825643974089</c:v>
                </c:pt>
                <c:pt idx="448">
                  <c:v>0.73850935351318603</c:v>
                </c:pt>
                <c:pt idx="449">
                  <c:v>0.71711175480447897</c:v>
                </c:pt>
                <c:pt idx="450">
                  <c:v>0.67316582771179101</c:v>
                </c:pt>
                <c:pt idx="451">
                  <c:v>0.23698529151740899</c:v>
                </c:pt>
                <c:pt idx="452">
                  <c:v>0.97851109670894498</c:v>
                </c:pt>
                <c:pt idx="453">
                  <c:v>0.978672019657848</c:v>
                </c:pt>
                <c:pt idx="454">
                  <c:v>4.0799169488127296</c:v>
                </c:pt>
                <c:pt idx="455">
                  <c:v>0.53849177850403696</c:v>
                </c:pt>
                <c:pt idx="456">
                  <c:v>2.6829406290325699</c:v>
                </c:pt>
                <c:pt idx="457">
                  <c:v>0.36632822153077699</c:v>
                </c:pt>
                <c:pt idx="458">
                  <c:v>2.31317892907912</c:v>
                </c:pt>
                <c:pt idx="459">
                  <c:v>1.70041038854543</c:v>
                </c:pt>
                <c:pt idx="460">
                  <c:v>0.23144838012167401</c:v>
                </c:pt>
                <c:pt idx="461">
                  <c:v>0.57323991953439302</c:v>
                </c:pt>
                <c:pt idx="462">
                  <c:v>1.04885061972505</c:v>
                </c:pt>
                <c:pt idx="463">
                  <c:v>3.1039363000799298</c:v>
                </c:pt>
                <c:pt idx="464">
                  <c:v>1.2940902385934201</c:v>
                </c:pt>
                <c:pt idx="465">
                  <c:v>0.54729247073897902</c:v>
                </c:pt>
                <c:pt idx="466">
                  <c:v>2.2430346843287601</c:v>
                </c:pt>
                <c:pt idx="467">
                  <c:v>8.0778816925722605</c:v>
                </c:pt>
                <c:pt idx="468">
                  <c:v>8.7515981488465897</c:v>
                </c:pt>
                <c:pt idx="469">
                  <c:v>4.7495153377416797</c:v>
                </c:pt>
                <c:pt idx="470">
                  <c:v>4.2968962320420099</c:v>
                </c:pt>
                <c:pt idx="471">
                  <c:v>1.7316337591532101</c:v>
                </c:pt>
                <c:pt idx="472">
                  <c:v>1.6082933784456901</c:v>
                </c:pt>
                <c:pt idx="473">
                  <c:v>2.8171765615775</c:v>
                </c:pt>
                <c:pt idx="474">
                  <c:v>1.0834865563721101</c:v>
                </c:pt>
                <c:pt idx="475">
                  <c:v>6.2335495204911502E-2</c:v>
                </c:pt>
                <c:pt idx="476">
                  <c:v>-8.6772698342329299E-2</c:v>
                </c:pt>
                <c:pt idx="477">
                  <c:v>1.20076510556764</c:v>
                </c:pt>
                <c:pt idx="478">
                  <c:v>3.80462713442556</c:v>
                </c:pt>
                <c:pt idx="479">
                  <c:v>0.55491550226735598</c:v>
                </c:pt>
                <c:pt idx="480">
                  <c:v>6.0969416913993904</c:v>
                </c:pt>
                <c:pt idx="481">
                  <c:v>0.323555222206108</c:v>
                </c:pt>
                <c:pt idx="482">
                  <c:v>1.7400863066761099E-2</c:v>
                </c:pt>
                <c:pt idx="483">
                  <c:v>0.26846873582876102</c:v>
                </c:pt>
                <c:pt idx="484">
                  <c:v>1.22266906413021</c:v>
                </c:pt>
                <c:pt idx="485">
                  <c:v>-5.0287258045339102E-2</c:v>
                </c:pt>
                <c:pt idx="486">
                  <c:v>0.17718910048525299</c:v>
                </c:pt>
                <c:pt idx="487">
                  <c:v>0.69162486393914302</c:v>
                </c:pt>
                <c:pt idx="488">
                  <c:v>1.7015814408255601</c:v>
                </c:pt>
                <c:pt idx="489">
                  <c:v>-9.89657335249437E-2</c:v>
                </c:pt>
                <c:pt idx="490">
                  <c:v>2.5149144589984598</c:v>
                </c:pt>
                <c:pt idx="491">
                  <c:v>1.1252650950017999</c:v>
                </c:pt>
                <c:pt idx="492">
                  <c:v>0.32655420217175801</c:v>
                </c:pt>
                <c:pt idx="493">
                  <c:v>0.69468492012358096</c:v>
                </c:pt>
                <c:pt idx="494">
                  <c:v>-0.75917252085466602</c:v>
                </c:pt>
                <c:pt idx="495">
                  <c:v>1.0049037183221701</c:v>
                </c:pt>
                <c:pt idx="496">
                  <c:v>2.5013331423888099</c:v>
                </c:pt>
                <c:pt idx="497">
                  <c:v>1.6585219277963099</c:v>
                </c:pt>
                <c:pt idx="498">
                  <c:v>6.9824761424274104</c:v>
                </c:pt>
                <c:pt idx="499">
                  <c:v>3.21764008206465</c:v>
                </c:pt>
                <c:pt idx="500">
                  <c:v>0.234696163871048</c:v>
                </c:pt>
                <c:pt idx="501">
                  <c:v>1.0054220144393899</c:v>
                </c:pt>
                <c:pt idx="502">
                  <c:v>0.82321308243268498</c:v>
                </c:pt>
                <c:pt idx="503">
                  <c:v>2.9419151339958098</c:v>
                </c:pt>
                <c:pt idx="504">
                  <c:v>1.9033824965013899</c:v>
                </c:pt>
                <c:pt idx="505">
                  <c:v>4.4334654478268103</c:v>
                </c:pt>
                <c:pt idx="506">
                  <c:v>4.7592655942253304</c:v>
                </c:pt>
                <c:pt idx="507">
                  <c:v>2.21803262593955</c:v>
                </c:pt>
                <c:pt idx="508">
                  <c:v>0.44105426708649997</c:v>
                </c:pt>
                <c:pt idx="509">
                  <c:v>0.52460738710351196</c:v>
                </c:pt>
                <c:pt idx="510">
                  <c:v>0.62378050572937904</c:v>
                </c:pt>
                <c:pt idx="511">
                  <c:v>0.35585661006562802</c:v>
                </c:pt>
                <c:pt idx="512">
                  <c:v>1.08123729098177</c:v>
                </c:pt>
                <c:pt idx="513">
                  <c:v>3.2918617648580799</c:v>
                </c:pt>
                <c:pt idx="514">
                  <c:v>8.4366906121278404</c:v>
                </c:pt>
                <c:pt idx="515">
                  <c:v>2.75885654707883</c:v>
                </c:pt>
                <c:pt idx="516">
                  <c:v>2.2329871513406001</c:v>
                </c:pt>
                <c:pt idx="517">
                  <c:v>1.0809588162302699</c:v>
                </c:pt>
                <c:pt idx="518">
                  <c:v>0.50608394496573295</c:v>
                </c:pt>
                <c:pt idx="519">
                  <c:v>6.3631173377148897</c:v>
                </c:pt>
                <c:pt idx="520">
                  <c:v>1.29649797883469</c:v>
                </c:pt>
                <c:pt idx="521">
                  <c:v>2.5964360698335098</c:v>
                </c:pt>
                <c:pt idx="522">
                  <c:v>0.39228925354560301</c:v>
                </c:pt>
                <c:pt idx="523">
                  <c:v>1.4152538131076799</c:v>
                </c:pt>
                <c:pt idx="524">
                  <c:v>1.88213637200683</c:v>
                </c:pt>
                <c:pt idx="525">
                  <c:v>0.35779290584720502</c:v>
                </c:pt>
                <c:pt idx="526">
                  <c:v>0.161355152465816</c:v>
                </c:pt>
                <c:pt idx="527">
                  <c:v>0.411117627676648</c:v>
                </c:pt>
                <c:pt idx="528">
                  <c:v>2.9334249213962802</c:v>
                </c:pt>
                <c:pt idx="529">
                  <c:v>1.01189567376393</c:v>
                </c:pt>
                <c:pt idx="530">
                  <c:v>1.6267210619338199</c:v>
                </c:pt>
                <c:pt idx="531">
                  <c:v>0.86983712403678604</c:v>
                </c:pt>
                <c:pt idx="532">
                  <c:v>6.1969680746992903</c:v>
                </c:pt>
                <c:pt idx="533">
                  <c:v>2.24377238566924</c:v>
                </c:pt>
                <c:pt idx="534">
                  <c:v>0.83016403744028</c:v>
                </c:pt>
                <c:pt idx="535">
                  <c:v>2.46234466089208</c:v>
                </c:pt>
                <c:pt idx="536">
                  <c:v>-0.57074959939678105</c:v>
                </c:pt>
                <c:pt idx="537">
                  <c:v>0.245969962962197</c:v>
                </c:pt>
                <c:pt idx="538">
                  <c:v>-0.28696982994190801</c:v>
                </c:pt>
                <c:pt idx="539">
                  <c:v>0.22579113489894201</c:v>
                </c:pt>
                <c:pt idx="540">
                  <c:v>3.6090497383495399</c:v>
                </c:pt>
                <c:pt idx="541">
                  <c:v>2.34059121498206</c:v>
                </c:pt>
                <c:pt idx="542">
                  <c:v>1.6950498657722</c:v>
                </c:pt>
                <c:pt idx="543">
                  <c:v>0.18329940253739499</c:v>
                </c:pt>
                <c:pt idx="544">
                  <c:v>1.8829770815331</c:v>
                </c:pt>
                <c:pt idx="545">
                  <c:v>1.4561365121263401</c:v>
                </c:pt>
                <c:pt idx="546">
                  <c:v>0.15171574000455701</c:v>
                </c:pt>
                <c:pt idx="547">
                  <c:v>0.19390992764413101</c:v>
                </c:pt>
                <c:pt idx="548">
                  <c:v>3.9936256346563099</c:v>
                </c:pt>
                <c:pt idx="549">
                  <c:v>3.72308767437428</c:v>
                </c:pt>
                <c:pt idx="550">
                  <c:v>1.1469127264571899</c:v>
                </c:pt>
                <c:pt idx="551">
                  <c:v>0.65046657642193595</c:v>
                </c:pt>
                <c:pt idx="552">
                  <c:v>0.44175861262195898</c:v>
                </c:pt>
                <c:pt idx="553">
                  <c:v>0.42259425256416899</c:v>
                </c:pt>
                <c:pt idx="554">
                  <c:v>0.71375994379762997</c:v>
                </c:pt>
                <c:pt idx="555">
                  <c:v>-0.19405459231125599</c:v>
                </c:pt>
                <c:pt idx="556">
                  <c:v>-0.18566416670574401</c:v>
                </c:pt>
                <c:pt idx="557">
                  <c:v>0.71102426631934401</c:v>
                </c:pt>
                <c:pt idx="558">
                  <c:v>2.39474117733397</c:v>
                </c:pt>
                <c:pt idx="559">
                  <c:v>0.22661261271420499</c:v>
                </c:pt>
                <c:pt idx="560">
                  <c:v>4.2488639467849696</c:v>
                </c:pt>
                <c:pt idx="561">
                  <c:v>-0.38416336268448997</c:v>
                </c:pt>
                <c:pt idx="562">
                  <c:v>2.0897158699893001</c:v>
                </c:pt>
                <c:pt idx="563">
                  <c:v>0.83193074082628005</c:v>
                </c:pt>
                <c:pt idx="564">
                  <c:v>0.79435010372423998</c:v>
                </c:pt>
                <c:pt idx="565">
                  <c:v>3.2977260665938899</c:v>
                </c:pt>
                <c:pt idx="566">
                  <c:v>0.495037791182668</c:v>
                </c:pt>
                <c:pt idx="567">
                  <c:v>0.38941616555150099</c:v>
                </c:pt>
                <c:pt idx="568">
                  <c:v>1.6141509922675199</c:v>
                </c:pt>
                <c:pt idx="569">
                  <c:v>-0.17540751150478401</c:v>
                </c:pt>
                <c:pt idx="570">
                  <c:v>0.91885968241491101</c:v>
                </c:pt>
                <c:pt idx="571">
                  <c:v>0.420261917963829</c:v>
                </c:pt>
                <c:pt idx="572">
                  <c:v>2.0977005089035599</c:v>
                </c:pt>
                <c:pt idx="573">
                  <c:v>0.18962348698640599</c:v>
                </c:pt>
                <c:pt idx="574">
                  <c:v>3.15416472225948</c:v>
                </c:pt>
                <c:pt idx="575">
                  <c:v>4.9818833366771003</c:v>
                </c:pt>
                <c:pt idx="576">
                  <c:v>1.7441596401333499</c:v>
                </c:pt>
                <c:pt idx="577">
                  <c:v>9.43845608972501E-2</c:v>
                </c:pt>
                <c:pt idx="578">
                  <c:v>1.9165395441474999</c:v>
                </c:pt>
                <c:pt idx="579">
                  <c:v>0.29988553235401499</c:v>
                </c:pt>
                <c:pt idx="580">
                  <c:v>1.5471821856803201</c:v>
                </c:pt>
                <c:pt idx="581">
                  <c:v>1.5718108981210901</c:v>
                </c:pt>
                <c:pt idx="582">
                  <c:v>0.76469556122427995</c:v>
                </c:pt>
                <c:pt idx="583">
                  <c:v>1.6133528365711101</c:v>
                </c:pt>
                <c:pt idx="584">
                  <c:v>0.72508627212806898</c:v>
                </c:pt>
                <c:pt idx="585">
                  <c:v>0.31942445147288401</c:v>
                </c:pt>
                <c:pt idx="586">
                  <c:v>3.5724213596608498</c:v>
                </c:pt>
                <c:pt idx="587">
                  <c:v>4.5940810593950303</c:v>
                </c:pt>
                <c:pt idx="588">
                  <c:v>0.93025372855336297</c:v>
                </c:pt>
                <c:pt idx="589">
                  <c:v>0.41545630718828003</c:v>
                </c:pt>
                <c:pt idx="590">
                  <c:v>4.6546753328408501</c:v>
                </c:pt>
                <c:pt idx="591">
                  <c:v>-9.3676980139736604E-2</c:v>
                </c:pt>
                <c:pt idx="592">
                  <c:v>0.52412337187120706</c:v>
                </c:pt>
                <c:pt idx="593">
                  <c:v>0.58019572871827096</c:v>
                </c:pt>
                <c:pt idx="594">
                  <c:v>0.93371641221200796</c:v>
                </c:pt>
                <c:pt idx="595">
                  <c:v>2.0472741101157199</c:v>
                </c:pt>
                <c:pt idx="596">
                  <c:v>0.78247612875779105</c:v>
                </c:pt>
                <c:pt idx="597">
                  <c:v>1.99328427941789</c:v>
                </c:pt>
                <c:pt idx="598">
                  <c:v>0.56718923385533704</c:v>
                </c:pt>
                <c:pt idx="599">
                  <c:v>0.57403524304707798</c:v>
                </c:pt>
                <c:pt idx="600">
                  <c:v>1.4069094672334199</c:v>
                </c:pt>
                <c:pt idx="601">
                  <c:v>1.6541641142666801</c:v>
                </c:pt>
                <c:pt idx="602">
                  <c:v>1.0011246130331199</c:v>
                </c:pt>
                <c:pt idx="603">
                  <c:v>9.7404683320283E-2</c:v>
                </c:pt>
                <c:pt idx="604">
                  <c:v>5.0374413467279098</c:v>
                </c:pt>
                <c:pt idx="605">
                  <c:v>1.58572548567974</c:v>
                </c:pt>
                <c:pt idx="606">
                  <c:v>1.9094221568529099</c:v>
                </c:pt>
                <c:pt idx="607">
                  <c:v>3.1366884636884298</c:v>
                </c:pt>
                <c:pt idx="608">
                  <c:v>7.8937434681790403E-2</c:v>
                </c:pt>
                <c:pt idx="609">
                  <c:v>3.2285626582326898</c:v>
                </c:pt>
                <c:pt idx="610">
                  <c:v>0.48166449821893598</c:v>
                </c:pt>
                <c:pt idx="611">
                  <c:v>1.30260119605629</c:v>
                </c:pt>
                <c:pt idx="612">
                  <c:v>1.32573935205925</c:v>
                </c:pt>
                <c:pt idx="613">
                  <c:v>1.38577004666507</c:v>
                </c:pt>
                <c:pt idx="614">
                  <c:v>0.420922933760985</c:v>
                </c:pt>
                <c:pt idx="615">
                  <c:v>1.8045799351491201</c:v>
                </c:pt>
                <c:pt idx="616">
                  <c:v>1.05585926934778</c:v>
                </c:pt>
                <c:pt idx="617">
                  <c:v>6.4178113823555205E-2</c:v>
                </c:pt>
                <c:pt idx="618">
                  <c:v>0.53477342250163995</c:v>
                </c:pt>
                <c:pt idx="619">
                  <c:v>2.86136515115719</c:v>
                </c:pt>
                <c:pt idx="620">
                  <c:v>0.17043905982139401</c:v>
                </c:pt>
                <c:pt idx="621">
                  <c:v>3.2876388066573599</c:v>
                </c:pt>
                <c:pt idx="622">
                  <c:v>0.56046883646975798</c:v>
                </c:pt>
                <c:pt idx="623">
                  <c:v>0.77639032946912301</c:v>
                </c:pt>
                <c:pt idx="624">
                  <c:v>0.81504748581907405</c:v>
                </c:pt>
                <c:pt idx="625">
                  <c:v>0.39069207628814301</c:v>
                </c:pt>
                <c:pt idx="626">
                  <c:v>0.80714134191767195</c:v>
                </c:pt>
                <c:pt idx="627">
                  <c:v>0.83394024104239695</c:v>
                </c:pt>
                <c:pt idx="628">
                  <c:v>1.19778715910942</c:v>
                </c:pt>
                <c:pt idx="629">
                  <c:v>3.0678622634560999</c:v>
                </c:pt>
                <c:pt idx="630">
                  <c:v>0.36445996262423103</c:v>
                </c:pt>
                <c:pt idx="631">
                  <c:v>0.32766858580110197</c:v>
                </c:pt>
                <c:pt idx="632">
                  <c:v>1.00258869031705</c:v>
                </c:pt>
                <c:pt idx="633">
                  <c:v>1.3510807388430499</c:v>
                </c:pt>
                <c:pt idx="634">
                  <c:v>0.65588554559648804</c:v>
                </c:pt>
                <c:pt idx="635">
                  <c:v>2.1716488266898399</c:v>
                </c:pt>
                <c:pt idx="636">
                  <c:v>1.0829772515170399</c:v>
                </c:pt>
                <c:pt idx="637">
                  <c:v>1.3574235080719299</c:v>
                </c:pt>
                <c:pt idx="638">
                  <c:v>0.66864216531755605</c:v>
                </c:pt>
                <c:pt idx="639">
                  <c:v>1.42972018867523</c:v>
                </c:pt>
                <c:pt idx="640">
                  <c:v>0.16226037379036401</c:v>
                </c:pt>
                <c:pt idx="641">
                  <c:v>0.42498282772995499</c:v>
                </c:pt>
                <c:pt idx="642">
                  <c:v>0.73587110364264896</c:v>
                </c:pt>
                <c:pt idx="643">
                  <c:v>2.7151384035588499</c:v>
                </c:pt>
                <c:pt idx="644">
                  <c:v>1.67876701397074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AE-4543-B12D-B61F3F5FB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62704"/>
        <c:axId val="682461456"/>
      </c:scatterChart>
      <c:valAx>
        <c:axId val="68246270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1456"/>
        <c:crosses val="autoZero"/>
        <c:crossBetween val="midCat"/>
        <c:majorUnit val="1"/>
      </c:valAx>
      <c:valAx>
        <c:axId val="68246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2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689026684164479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3726323053910044"/>
          <c:w val="0.8825717410323709"/>
          <c:h val="0.78149277591137489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grupo_idh_graficos!$L$3</c:f>
              <c:strCache>
                <c:ptCount val="1"/>
                <c:pt idx="0">
                  <c:v>var_perc_sim_nota_X_matriculas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grupo_idh_graficos!$J$4:$J$648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grupo_idh_graficos!$L$4:$L$648</c:f>
              <c:numCache>
                <c:formatCode>General</c:formatCode>
                <c:ptCount val="645"/>
                <c:pt idx="0">
                  <c:v>-3.9690102573145501E-2</c:v>
                </c:pt>
                <c:pt idx="1">
                  <c:v>-0.29250787189026201</c:v>
                </c:pt>
                <c:pt idx="2">
                  <c:v>-0.103292365734694</c:v>
                </c:pt>
                <c:pt idx="3">
                  <c:v>0.11422263459764</c:v>
                </c:pt>
                <c:pt idx="4">
                  <c:v>3.9732669310866199E-2</c:v>
                </c:pt>
                <c:pt idx="5">
                  <c:v>-6.3373882516144106E-2</c:v>
                </c:pt>
                <c:pt idx="6">
                  <c:v>9.9868407808633894E-4</c:v>
                </c:pt>
                <c:pt idx="7">
                  <c:v>0.119978477981717</c:v>
                </c:pt>
                <c:pt idx="8">
                  <c:v>-2.7461803491835201E-2</c:v>
                </c:pt>
                <c:pt idx="9">
                  <c:v>0.10466052037783</c:v>
                </c:pt>
                <c:pt idx="10">
                  <c:v>7.5724767958166406E-2</c:v>
                </c:pt>
                <c:pt idx="11">
                  <c:v>0.15891665812799999</c:v>
                </c:pt>
                <c:pt idx="12">
                  <c:v>-0.15848534095373901</c:v>
                </c:pt>
                <c:pt idx="13">
                  <c:v>3.7446558931156998E-3</c:v>
                </c:pt>
                <c:pt idx="14">
                  <c:v>3.9305399232391599E-3</c:v>
                </c:pt>
                <c:pt idx="15">
                  <c:v>9.9073396158460992E-3</c:v>
                </c:pt>
                <c:pt idx="16">
                  <c:v>4.2677868142959402E-2</c:v>
                </c:pt>
                <c:pt idx="17">
                  <c:v>-3.1429790012606198E-3</c:v>
                </c:pt>
                <c:pt idx="18">
                  <c:v>-8.1528020962729E-3</c:v>
                </c:pt>
                <c:pt idx="19">
                  <c:v>-9.3317187641225197E-3</c:v>
                </c:pt>
                <c:pt idx="20">
                  <c:v>0.28287105350913599</c:v>
                </c:pt>
                <c:pt idx="21">
                  <c:v>0.13103876223261801</c:v>
                </c:pt>
                <c:pt idx="22">
                  <c:v>2.2695897545041199E-2</c:v>
                </c:pt>
                <c:pt idx="23">
                  <c:v>1.2334716855317399E-2</c:v>
                </c:pt>
                <c:pt idx="24">
                  <c:v>9.1708996000445603E-2</c:v>
                </c:pt>
                <c:pt idx="25">
                  <c:v>0.12119279253795499</c:v>
                </c:pt>
                <c:pt idx="26">
                  <c:v>-5.7770784765330499E-2</c:v>
                </c:pt>
                <c:pt idx="27">
                  <c:v>0.13812289651072601</c:v>
                </c:pt>
                <c:pt idx="28">
                  <c:v>-0.36478718500436602</c:v>
                </c:pt>
                <c:pt idx="29">
                  <c:v>0.13454959308301001</c:v>
                </c:pt>
                <c:pt idx="30">
                  <c:v>0.250440844888003</c:v>
                </c:pt>
                <c:pt idx="31">
                  <c:v>0.22033615913632801</c:v>
                </c:pt>
                <c:pt idx="32">
                  <c:v>3.9718132457456597E-2</c:v>
                </c:pt>
                <c:pt idx="33">
                  <c:v>-0.45670880158191302</c:v>
                </c:pt>
                <c:pt idx="34">
                  <c:v>-2.6690074825639998E-2</c:v>
                </c:pt>
                <c:pt idx="35">
                  <c:v>3.17673079943456E-2</c:v>
                </c:pt>
                <c:pt idx="36">
                  <c:v>2.1199307048496301E-2</c:v>
                </c:pt>
                <c:pt idx="37">
                  <c:v>5.2959099263027699E-2</c:v>
                </c:pt>
                <c:pt idx="38">
                  <c:v>0.36991424220247499</c:v>
                </c:pt>
                <c:pt idx="39">
                  <c:v>-5.1683045978131503E-2</c:v>
                </c:pt>
                <c:pt idx="40">
                  <c:v>-1.7416267859801202E-2</c:v>
                </c:pt>
                <c:pt idx="41">
                  <c:v>4.60056914616973E-2</c:v>
                </c:pt>
                <c:pt idx="42">
                  <c:v>-9.7368094252820697E-2</c:v>
                </c:pt>
                <c:pt idx="43">
                  <c:v>-9.5640837326637501E-2</c:v>
                </c:pt>
                <c:pt idx="44">
                  <c:v>0.15798628500133699</c:v>
                </c:pt>
                <c:pt idx="45">
                  <c:v>0.15278538452061</c:v>
                </c:pt>
                <c:pt idx="46">
                  <c:v>0.162306068916965</c:v>
                </c:pt>
                <c:pt idx="47">
                  <c:v>2.31979518017882E-2</c:v>
                </c:pt>
                <c:pt idx="48">
                  <c:v>-3.3446857194417999E-2</c:v>
                </c:pt>
                <c:pt idx="49">
                  <c:v>5.5412825310781899E-2</c:v>
                </c:pt>
                <c:pt idx="50">
                  <c:v>4.77281730472933E-2</c:v>
                </c:pt>
                <c:pt idx="51">
                  <c:v>0.175148730126405</c:v>
                </c:pt>
                <c:pt idx="52">
                  <c:v>6.9965548213309706E-2</c:v>
                </c:pt>
                <c:pt idx="53">
                  <c:v>-0.13096947493039901</c:v>
                </c:pt>
                <c:pt idx="54">
                  <c:v>5.0619837315521603E-2</c:v>
                </c:pt>
                <c:pt idx="55">
                  <c:v>7.5404931335665198E-2</c:v>
                </c:pt>
                <c:pt idx="56">
                  <c:v>-3.5142693505811E-2</c:v>
                </c:pt>
                <c:pt idx="57">
                  <c:v>2.5777095137838602E-2</c:v>
                </c:pt>
                <c:pt idx="58">
                  <c:v>8.1205702835930593E-2</c:v>
                </c:pt>
                <c:pt idx="59">
                  <c:v>0.120517844731295</c:v>
                </c:pt>
                <c:pt idx="60">
                  <c:v>-0.19787282058904199</c:v>
                </c:pt>
                <c:pt idx="61">
                  <c:v>0.170112380137941</c:v>
                </c:pt>
                <c:pt idx="62">
                  <c:v>5.6226990808767502E-2</c:v>
                </c:pt>
                <c:pt idx="63">
                  <c:v>0.19221243735677199</c:v>
                </c:pt>
                <c:pt idx="64">
                  <c:v>0.122266476113661</c:v>
                </c:pt>
                <c:pt idx="65">
                  <c:v>-3.1001987216433501E-2</c:v>
                </c:pt>
                <c:pt idx="66">
                  <c:v>-0.27688484806911401</c:v>
                </c:pt>
                <c:pt idx="67">
                  <c:v>-1.01306370100818E-2</c:v>
                </c:pt>
                <c:pt idx="68">
                  <c:v>-7.4186852339331893E-2</c:v>
                </c:pt>
                <c:pt idx="69">
                  <c:v>6.6412309946673395E-2</c:v>
                </c:pt>
                <c:pt idx="70">
                  <c:v>4.0293983416595902E-2</c:v>
                </c:pt>
                <c:pt idx="71">
                  <c:v>-0.38950972746740897</c:v>
                </c:pt>
                <c:pt idx="72">
                  <c:v>-5.2620773171378303E-2</c:v>
                </c:pt>
                <c:pt idx="73">
                  <c:v>3.2529196884888097E-2</c:v>
                </c:pt>
                <c:pt idx="74">
                  <c:v>3.3900474907964703E-2</c:v>
                </c:pt>
                <c:pt idx="75">
                  <c:v>0.17281732182461801</c:v>
                </c:pt>
                <c:pt idx="76">
                  <c:v>-5.8138123350109497E-2</c:v>
                </c:pt>
                <c:pt idx="77">
                  <c:v>-2.7927502384981501E-3</c:v>
                </c:pt>
                <c:pt idx="78">
                  <c:v>0.203766644398365</c:v>
                </c:pt>
                <c:pt idx="79">
                  <c:v>-0.48376405769563402</c:v>
                </c:pt>
                <c:pt idx="80">
                  <c:v>9.3656034818581896E-2</c:v>
                </c:pt>
                <c:pt idx="81">
                  <c:v>6.8848041287317405E-2</c:v>
                </c:pt>
                <c:pt idx="82">
                  <c:v>-0.14139141247217701</c:v>
                </c:pt>
                <c:pt idx="83">
                  <c:v>7.68578568426115E-4</c:v>
                </c:pt>
                <c:pt idx="84">
                  <c:v>-0.49657392376802101</c:v>
                </c:pt>
                <c:pt idx="85">
                  <c:v>0.24439619508567401</c:v>
                </c:pt>
                <c:pt idx="86">
                  <c:v>-2.7671725483394201E-2</c:v>
                </c:pt>
                <c:pt idx="87">
                  <c:v>7.0942016011034698E-2</c:v>
                </c:pt>
                <c:pt idx="88">
                  <c:v>-4.2492568883365299E-2</c:v>
                </c:pt>
                <c:pt idx="89">
                  <c:v>0.177166808825378</c:v>
                </c:pt>
                <c:pt idx="90">
                  <c:v>-3.4445287322402299E-3</c:v>
                </c:pt>
                <c:pt idx="91">
                  <c:v>8.9430729633274503E-2</c:v>
                </c:pt>
                <c:pt idx="92">
                  <c:v>-0.17087686141272901</c:v>
                </c:pt>
                <c:pt idx="93">
                  <c:v>1.1933739651250001E-2</c:v>
                </c:pt>
                <c:pt idx="94">
                  <c:v>0.15947017171182201</c:v>
                </c:pt>
                <c:pt idx="95">
                  <c:v>0.27417190718323198</c:v>
                </c:pt>
                <c:pt idx="96">
                  <c:v>-0.23715271753251399</c:v>
                </c:pt>
                <c:pt idx="97">
                  <c:v>-4.9723616505752601E-3</c:v>
                </c:pt>
                <c:pt idx="98">
                  <c:v>-0.24742958268043699</c:v>
                </c:pt>
                <c:pt idx="99">
                  <c:v>-6.2237557329039198E-2</c:v>
                </c:pt>
                <c:pt idx="100">
                  <c:v>-0.59859552444368702</c:v>
                </c:pt>
                <c:pt idx="101">
                  <c:v>-0.63462752959174695</c:v>
                </c:pt>
                <c:pt idx="102">
                  <c:v>-4.2640285752237701E-3</c:v>
                </c:pt>
                <c:pt idx="103">
                  <c:v>4.2815075784736298E-2</c:v>
                </c:pt>
                <c:pt idx="104">
                  <c:v>-0.105013922139015</c:v>
                </c:pt>
                <c:pt idx="105">
                  <c:v>0.12619819062996501</c:v>
                </c:pt>
                <c:pt idx="106">
                  <c:v>1.7874466458402599E-2</c:v>
                </c:pt>
                <c:pt idx="107">
                  <c:v>8.7954447843367894E-2</c:v>
                </c:pt>
                <c:pt idx="108">
                  <c:v>7.0262956801685497E-2</c:v>
                </c:pt>
                <c:pt idx="109">
                  <c:v>1.3182809722218801E-2</c:v>
                </c:pt>
                <c:pt idx="110">
                  <c:v>0.12510918745814101</c:v>
                </c:pt>
                <c:pt idx="111">
                  <c:v>8.60007117915845E-2</c:v>
                </c:pt>
                <c:pt idx="112">
                  <c:v>-7.5440169985764E-2</c:v>
                </c:pt>
                <c:pt idx="113">
                  <c:v>8.2404615580388106E-3</c:v>
                </c:pt>
                <c:pt idx="114">
                  <c:v>-7.4228539504777799E-2</c:v>
                </c:pt>
                <c:pt idx="115">
                  <c:v>-0.139367200251969</c:v>
                </c:pt>
                <c:pt idx="116">
                  <c:v>-0.120168453669304</c:v>
                </c:pt>
                <c:pt idx="117">
                  <c:v>2.4445497388505901E-2</c:v>
                </c:pt>
                <c:pt idx="118">
                  <c:v>0.112473493044822</c:v>
                </c:pt>
                <c:pt idx="119">
                  <c:v>0.249257600892755</c:v>
                </c:pt>
                <c:pt idx="120">
                  <c:v>1.9080717122275302E-2</c:v>
                </c:pt>
                <c:pt idx="121">
                  <c:v>-4.9412739594346299E-2</c:v>
                </c:pt>
                <c:pt idx="122">
                  <c:v>0.13134774657881099</c:v>
                </c:pt>
                <c:pt idx="123">
                  <c:v>-5.4069358415424297E-2</c:v>
                </c:pt>
                <c:pt idx="124">
                  <c:v>8.3559720315756106E-2</c:v>
                </c:pt>
                <c:pt idx="125">
                  <c:v>9.4172690354258695E-3</c:v>
                </c:pt>
                <c:pt idx="126">
                  <c:v>7.2079762868884997E-2</c:v>
                </c:pt>
                <c:pt idx="127">
                  <c:v>1.9951622525345901E-2</c:v>
                </c:pt>
                <c:pt idx="128">
                  <c:v>0.18812499683979</c:v>
                </c:pt>
                <c:pt idx="129">
                  <c:v>5.8152361189202299E-2</c:v>
                </c:pt>
                <c:pt idx="130">
                  <c:v>-0.25939910853282799</c:v>
                </c:pt>
                <c:pt idx="131">
                  <c:v>-5.5168862758738703E-2</c:v>
                </c:pt>
                <c:pt idx="132">
                  <c:v>-9.0600141297363698E-2</c:v>
                </c:pt>
                <c:pt idx="133">
                  <c:v>0.18989527066790801</c:v>
                </c:pt>
                <c:pt idx="134">
                  <c:v>-0.286832127908483</c:v>
                </c:pt>
                <c:pt idx="135">
                  <c:v>0.16435512497197</c:v>
                </c:pt>
                <c:pt idx="136">
                  <c:v>0.30720338889027798</c:v>
                </c:pt>
                <c:pt idx="137">
                  <c:v>0.27474816226345999</c:v>
                </c:pt>
                <c:pt idx="138">
                  <c:v>-0.133991595868582</c:v>
                </c:pt>
                <c:pt idx="139">
                  <c:v>-7.1679202370908204E-2</c:v>
                </c:pt>
                <c:pt idx="140">
                  <c:v>2.736757447559E-2</c:v>
                </c:pt>
                <c:pt idx="141">
                  <c:v>-2.8153957113901298E-2</c:v>
                </c:pt>
                <c:pt idx="142">
                  <c:v>-0.18943953013380899</c:v>
                </c:pt>
                <c:pt idx="143">
                  <c:v>9.2724935556116796E-3</c:v>
                </c:pt>
                <c:pt idx="144">
                  <c:v>4.0430746439218998E-2</c:v>
                </c:pt>
                <c:pt idx="145">
                  <c:v>-0.37369509776043902</c:v>
                </c:pt>
                <c:pt idx="146">
                  <c:v>6.2790227900416995E-2</c:v>
                </c:pt>
                <c:pt idx="147">
                  <c:v>-6.3489716310877506E-2</c:v>
                </c:pt>
                <c:pt idx="148">
                  <c:v>0.127526395899143</c:v>
                </c:pt>
                <c:pt idx="149">
                  <c:v>4.6313181055117801E-2</c:v>
                </c:pt>
                <c:pt idx="150">
                  <c:v>8.87281810076153E-2</c:v>
                </c:pt>
                <c:pt idx="151">
                  <c:v>-0.232929773899614</c:v>
                </c:pt>
                <c:pt idx="152">
                  <c:v>1.59478861497203E-2</c:v>
                </c:pt>
                <c:pt idx="153">
                  <c:v>-7.5174721427541003E-2</c:v>
                </c:pt>
                <c:pt idx="154">
                  <c:v>1.6064175898579398E-2</c:v>
                </c:pt>
                <c:pt idx="155">
                  <c:v>-0.38610030427296599</c:v>
                </c:pt>
                <c:pt idx="156">
                  <c:v>-4.9471615646223599E-2</c:v>
                </c:pt>
                <c:pt idx="157">
                  <c:v>-2.92227369249346E-2</c:v>
                </c:pt>
                <c:pt idx="158">
                  <c:v>0.187292956883787</c:v>
                </c:pt>
                <c:pt idx="159">
                  <c:v>-7.3091067392096901E-3</c:v>
                </c:pt>
                <c:pt idx="160">
                  <c:v>-0.19314119671347399</c:v>
                </c:pt>
                <c:pt idx="161">
                  <c:v>0.34267443469728298</c:v>
                </c:pt>
                <c:pt idx="162">
                  <c:v>-7.5280124275073204E-2</c:v>
                </c:pt>
                <c:pt idx="163">
                  <c:v>-0.20208456807616099</c:v>
                </c:pt>
                <c:pt idx="164">
                  <c:v>-0.433289426424456</c:v>
                </c:pt>
                <c:pt idx="165">
                  <c:v>-0.45582021294501701</c:v>
                </c:pt>
                <c:pt idx="166">
                  <c:v>-0.2730012551564</c:v>
                </c:pt>
                <c:pt idx="167">
                  <c:v>-7.0133723138681395E-2</c:v>
                </c:pt>
                <c:pt idx="168">
                  <c:v>-0.13248129056971</c:v>
                </c:pt>
                <c:pt idx="169">
                  <c:v>0.13334128449800001</c:v>
                </c:pt>
                <c:pt idx="170">
                  <c:v>7.4294061337372902E-2</c:v>
                </c:pt>
                <c:pt idx="171">
                  <c:v>0.13994280201417</c:v>
                </c:pt>
                <c:pt idx="172">
                  <c:v>-8.1927102476807401E-2</c:v>
                </c:pt>
                <c:pt idx="173">
                  <c:v>-0.154866107334445</c:v>
                </c:pt>
                <c:pt idx="174">
                  <c:v>-0.496374408876958</c:v>
                </c:pt>
                <c:pt idx="175">
                  <c:v>-0.42092718979940702</c:v>
                </c:pt>
                <c:pt idx="176">
                  <c:v>-0.34437705971328803</c:v>
                </c:pt>
                <c:pt idx="177">
                  <c:v>-0.100972760149974</c:v>
                </c:pt>
                <c:pt idx="178">
                  <c:v>-0.11406679240479101</c:v>
                </c:pt>
                <c:pt idx="179">
                  <c:v>9.9826676528341096E-2</c:v>
                </c:pt>
                <c:pt idx="180">
                  <c:v>-1.36254462583117E-2</c:v>
                </c:pt>
                <c:pt idx="181">
                  <c:v>5.83755994758723E-2</c:v>
                </c:pt>
                <c:pt idx="182">
                  <c:v>-0.18019345473071499</c:v>
                </c:pt>
                <c:pt idx="183">
                  <c:v>-0.24328010081537499</c:v>
                </c:pt>
                <c:pt idx="184">
                  <c:v>-3.3713867462386402E-2</c:v>
                </c:pt>
                <c:pt idx="185">
                  <c:v>8.05157791300916E-2</c:v>
                </c:pt>
                <c:pt idx="186">
                  <c:v>-7.8251809707208894E-2</c:v>
                </c:pt>
                <c:pt idx="187">
                  <c:v>7.9999938794968903E-2</c:v>
                </c:pt>
                <c:pt idx="188">
                  <c:v>-0.36696695611131003</c:v>
                </c:pt>
                <c:pt idx="189">
                  <c:v>-0.14796359999512501</c:v>
                </c:pt>
                <c:pt idx="190">
                  <c:v>-6.9772490493234696E-2</c:v>
                </c:pt>
                <c:pt idx="191">
                  <c:v>-0.18166608866749601</c:v>
                </c:pt>
                <c:pt idx="192">
                  <c:v>2.3519630133571699E-2</c:v>
                </c:pt>
                <c:pt idx="193">
                  <c:v>-2.06591977839602E-2</c:v>
                </c:pt>
                <c:pt idx="194">
                  <c:v>0.31899535124088702</c:v>
                </c:pt>
                <c:pt idx="195">
                  <c:v>-0.21618258292384901</c:v>
                </c:pt>
                <c:pt idx="196">
                  <c:v>-0.10286159451817201</c:v>
                </c:pt>
                <c:pt idx="197">
                  <c:v>-0.29910304761192003</c:v>
                </c:pt>
                <c:pt idx="198">
                  <c:v>-9.5492866135106894E-2</c:v>
                </c:pt>
                <c:pt idx="199">
                  <c:v>-0.572836098382137</c:v>
                </c:pt>
                <c:pt idx="200">
                  <c:v>-4.3171849283365801E-2</c:v>
                </c:pt>
                <c:pt idx="201">
                  <c:v>6.3291970601431394E-2</c:v>
                </c:pt>
                <c:pt idx="202">
                  <c:v>-0.44830398401677501</c:v>
                </c:pt>
                <c:pt idx="203">
                  <c:v>-6.8586121943680106E-2</c:v>
                </c:pt>
                <c:pt idx="204">
                  <c:v>-0.18439074315750101</c:v>
                </c:pt>
                <c:pt idx="205">
                  <c:v>-4.28659235446587E-2</c:v>
                </c:pt>
                <c:pt idx="206">
                  <c:v>-7.6051010616695794E-2</c:v>
                </c:pt>
                <c:pt idx="207">
                  <c:v>2.60576415047481E-2</c:v>
                </c:pt>
                <c:pt idx="208">
                  <c:v>-0.17537630545723201</c:v>
                </c:pt>
                <c:pt idx="209">
                  <c:v>0.24775502657950799</c:v>
                </c:pt>
                <c:pt idx="210">
                  <c:v>-0.13810600707036499</c:v>
                </c:pt>
                <c:pt idx="211">
                  <c:v>-9.9592109980036203E-2</c:v>
                </c:pt>
                <c:pt idx="212">
                  <c:v>-0.35984747712649201</c:v>
                </c:pt>
                <c:pt idx="213">
                  <c:v>-0.27328216453879001</c:v>
                </c:pt>
                <c:pt idx="214">
                  <c:v>-0.21923797818728399</c:v>
                </c:pt>
                <c:pt idx="215">
                  <c:v>-0.412771287587758</c:v>
                </c:pt>
                <c:pt idx="216">
                  <c:v>-1.5024174751414401E-2</c:v>
                </c:pt>
                <c:pt idx="217">
                  <c:v>8.1034593761497298E-2</c:v>
                </c:pt>
                <c:pt idx="218">
                  <c:v>5.7268582018723202E-2</c:v>
                </c:pt>
                <c:pt idx="219">
                  <c:v>0.119647302791324</c:v>
                </c:pt>
                <c:pt idx="220">
                  <c:v>-0.35269895020230702</c:v>
                </c:pt>
                <c:pt idx="221">
                  <c:v>-0.368447374047493</c:v>
                </c:pt>
                <c:pt idx="222">
                  <c:v>-7.3451531548751397E-3</c:v>
                </c:pt>
                <c:pt idx="223">
                  <c:v>-0.22460191004171401</c:v>
                </c:pt>
                <c:pt idx="224">
                  <c:v>9.4387710315798401E-2</c:v>
                </c:pt>
                <c:pt idx="225">
                  <c:v>-0.238029875247321</c:v>
                </c:pt>
                <c:pt idx="226">
                  <c:v>5.2099317731935796E-3</c:v>
                </c:pt>
                <c:pt idx="227">
                  <c:v>0.25523383620278001</c:v>
                </c:pt>
                <c:pt idx="228">
                  <c:v>-6.9952606504990605E-2</c:v>
                </c:pt>
                <c:pt idx="229">
                  <c:v>-0.69154287355388</c:v>
                </c:pt>
                <c:pt idx="230">
                  <c:v>-0.36350788725640898</c:v>
                </c:pt>
                <c:pt idx="231">
                  <c:v>-9.8534417179866801E-2</c:v>
                </c:pt>
                <c:pt idx="232">
                  <c:v>1.43621845147071E-2</c:v>
                </c:pt>
                <c:pt idx="233">
                  <c:v>-0.50379471548478705</c:v>
                </c:pt>
                <c:pt idx="234">
                  <c:v>-0.32249180218381701</c:v>
                </c:pt>
                <c:pt idx="235">
                  <c:v>-0.55871553191436096</c:v>
                </c:pt>
                <c:pt idx="236">
                  <c:v>-0.48087191489967201</c:v>
                </c:pt>
                <c:pt idx="237">
                  <c:v>-0.647355988954879</c:v>
                </c:pt>
                <c:pt idx="238">
                  <c:v>2.27041508259106E-2</c:v>
                </c:pt>
                <c:pt idx="239">
                  <c:v>-0.12532821879585601</c:v>
                </c:pt>
                <c:pt idx="240">
                  <c:v>-0.27171303375656802</c:v>
                </c:pt>
                <c:pt idx="241">
                  <c:v>0.18257698336082001</c:v>
                </c:pt>
                <c:pt idx="242">
                  <c:v>-0.41594003969198101</c:v>
                </c:pt>
                <c:pt idx="243">
                  <c:v>4.54824933553808E-2</c:v>
                </c:pt>
                <c:pt idx="244">
                  <c:v>0.12221311003622599</c:v>
                </c:pt>
                <c:pt idx="245">
                  <c:v>-0.35556171990435997</c:v>
                </c:pt>
                <c:pt idx="246">
                  <c:v>-1.5498398067601501E-2</c:v>
                </c:pt>
                <c:pt idx="247">
                  <c:v>-4.2361009273897299E-2</c:v>
                </c:pt>
                <c:pt idx="248">
                  <c:v>-0.43660995253220902</c:v>
                </c:pt>
                <c:pt idx="249">
                  <c:v>-5.4960700316379903E-2</c:v>
                </c:pt>
                <c:pt idx="250">
                  <c:v>-3.04893113484298E-2</c:v>
                </c:pt>
                <c:pt idx="251">
                  <c:v>0.18976593214090001</c:v>
                </c:pt>
                <c:pt idx="252">
                  <c:v>-0.132516694372353</c:v>
                </c:pt>
                <c:pt idx="253">
                  <c:v>-0.32944514298765099</c:v>
                </c:pt>
                <c:pt idx="254">
                  <c:v>-0.48489710808979702</c:v>
                </c:pt>
                <c:pt idx="255">
                  <c:v>-0.17437022531045199</c:v>
                </c:pt>
                <c:pt idx="256">
                  <c:v>-0.48182443312120898</c:v>
                </c:pt>
                <c:pt idx="257">
                  <c:v>0.24264596022436</c:v>
                </c:pt>
                <c:pt idx="258">
                  <c:v>-0.178966837651755</c:v>
                </c:pt>
                <c:pt idx="259">
                  <c:v>-4.4333138045145097E-2</c:v>
                </c:pt>
                <c:pt idx="260">
                  <c:v>-2.6063235471365499E-2</c:v>
                </c:pt>
                <c:pt idx="261">
                  <c:v>-0.370467693250216</c:v>
                </c:pt>
                <c:pt idx="262">
                  <c:v>-0.38855148964917102</c:v>
                </c:pt>
                <c:pt idx="263">
                  <c:v>-0.39944689295434799</c:v>
                </c:pt>
                <c:pt idx="264">
                  <c:v>-0.30987751732312102</c:v>
                </c:pt>
                <c:pt idx="265">
                  <c:v>-0.30609118128235102</c:v>
                </c:pt>
                <c:pt idx="266">
                  <c:v>1.7211916498416101E-2</c:v>
                </c:pt>
                <c:pt idx="267">
                  <c:v>-0.58353235228503397</c:v>
                </c:pt>
                <c:pt idx="268">
                  <c:v>0.15364970766916</c:v>
                </c:pt>
                <c:pt idx="269">
                  <c:v>-0.40791468099683997</c:v>
                </c:pt>
                <c:pt idx="270">
                  <c:v>-0.29497294754895398</c:v>
                </c:pt>
                <c:pt idx="271">
                  <c:v>-0.19569933919369401</c:v>
                </c:pt>
                <c:pt idx="272">
                  <c:v>-0.136359120576175</c:v>
                </c:pt>
                <c:pt idx="273">
                  <c:v>-0.47724916101773301</c:v>
                </c:pt>
                <c:pt idx="274">
                  <c:v>-0.317090273004139</c:v>
                </c:pt>
                <c:pt idx="275">
                  <c:v>-0.156327319380174</c:v>
                </c:pt>
                <c:pt idx="276">
                  <c:v>-0.17399036662699499</c:v>
                </c:pt>
                <c:pt idx="277">
                  <c:v>5.0475110978448201E-2</c:v>
                </c:pt>
                <c:pt idx="278">
                  <c:v>-0.35142964112000002</c:v>
                </c:pt>
                <c:pt idx="279">
                  <c:v>-4.8000980261942404E-3</c:v>
                </c:pt>
                <c:pt idx="280">
                  <c:v>-0.55869328550471997</c:v>
                </c:pt>
                <c:pt idx="281">
                  <c:v>-0.16130262412745799</c:v>
                </c:pt>
                <c:pt idx="282">
                  <c:v>0.132333366047478</c:v>
                </c:pt>
                <c:pt idx="283">
                  <c:v>-0.23489418139016999</c:v>
                </c:pt>
                <c:pt idx="284">
                  <c:v>-0.15709000984795601</c:v>
                </c:pt>
                <c:pt idx="285">
                  <c:v>-9.1007546059169494E-3</c:v>
                </c:pt>
                <c:pt idx="286">
                  <c:v>-0.42396530602205201</c:v>
                </c:pt>
                <c:pt idx="287">
                  <c:v>-0.19444452708712701</c:v>
                </c:pt>
                <c:pt idx="288">
                  <c:v>-0.35853132166248702</c:v>
                </c:pt>
                <c:pt idx="289">
                  <c:v>-7.7698721751305794E-2</c:v>
                </c:pt>
                <c:pt idx="290">
                  <c:v>0.37508481245273401</c:v>
                </c:pt>
                <c:pt idx="291">
                  <c:v>-0.33822486227063397</c:v>
                </c:pt>
                <c:pt idx="292">
                  <c:v>0.12978336157694201</c:v>
                </c:pt>
                <c:pt idx="293">
                  <c:v>-0.113878388404817</c:v>
                </c:pt>
                <c:pt idx="294">
                  <c:v>3.1121275290894201E-2</c:v>
                </c:pt>
                <c:pt idx="295">
                  <c:v>-0.54506612069006599</c:v>
                </c:pt>
                <c:pt idx="296">
                  <c:v>-0.115613935598339</c:v>
                </c:pt>
                <c:pt idx="297">
                  <c:v>0.30946915873849001</c:v>
                </c:pt>
                <c:pt idx="298">
                  <c:v>0.18112752657839801</c:v>
                </c:pt>
                <c:pt idx="299">
                  <c:v>-0.37471999513403398</c:v>
                </c:pt>
                <c:pt idx="300">
                  <c:v>-0.225431985142068</c:v>
                </c:pt>
                <c:pt idx="301">
                  <c:v>-0.28679785066455299</c:v>
                </c:pt>
                <c:pt idx="302">
                  <c:v>-0.42618178651613198</c:v>
                </c:pt>
                <c:pt idx="303">
                  <c:v>0.108671908417746</c:v>
                </c:pt>
                <c:pt idx="304">
                  <c:v>-0.25255520375762303</c:v>
                </c:pt>
                <c:pt idx="305">
                  <c:v>-0.22051103633717301</c:v>
                </c:pt>
                <c:pt idx="306">
                  <c:v>-0.30817981704241798</c:v>
                </c:pt>
                <c:pt idx="307">
                  <c:v>0.118849177439595</c:v>
                </c:pt>
                <c:pt idx="308">
                  <c:v>-0.40081990953360203</c:v>
                </c:pt>
                <c:pt idx="309">
                  <c:v>0.45723199052896302</c:v>
                </c:pt>
                <c:pt idx="310">
                  <c:v>0.19863666665183499</c:v>
                </c:pt>
                <c:pt idx="311">
                  <c:v>0.13229571419813499</c:v>
                </c:pt>
                <c:pt idx="312">
                  <c:v>9.0665704153089596E-2</c:v>
                </c:pt>
                <c:pt idx="313">
                  <c:v>7.9568082930186801E-2</c:v>
                </c:pt>
                <c:pt idx="314">
                  <c:v>4.04769412607821E-2</c:v>
                </c:pt>
                <c:pt idx="315">
                  <c:v>7.5084404948782699E-2</c:v>
                </c:pt>
                <c:pt idx="316">
                  <c:v>-0.303469971101411</c:v>
                </c:pt>
                <c:pt idx="317">
                  <c:v>-0.26164032398022302</c:v>
                </c:pt>
                <c:pt idx="318">
                  <c:v>8.9044604639834699E-2</c:v>
                </c:pt>
                <c:pt idx="319">
                  <c:v>0.32748365509202398</c:v>
                </c:pt>
                <c:pt idx="320">
                  <c:v>-0.14822650734251899</c:v>
                </c:pt>
                <c:pt idx="321">
                  <c:v>-0.39275892179163202</c:v>
                </c:pt>
                <c:pt idx="322">
                  <c:v>-0.414947851728388</c:v>
                </c:pt>
                <c:pt idx="323">
                  <c:v>-0.132362499929324</c:v>
                </c:pt>
                <c:pt idx="324">
                  <c:v>-0.30499555591139099</c:v>
                </c:pt>
                <c:pt idx="325">
                  <c:v>-0.46364039130340701</c:v>
                </c:pt>
                <c:pt idx="326">
                  <c:v>8.0921768219491097E-2</c:v>
                </c:pt>
                <c:pt idx="327">
                  <c:v>-0.28651870319900802</c:v>
                </c:pt>
                <c:pt idx="328">
                  <c:v>-0.55443928947551102</c:v>
                </c:pt>
                <c:pt idx="329">
                  <c:v>-8.9819333610425697E-2</c:v>
                </c:pt>
                <c:pt idx="330">
                  <c:v>-0.13016875203361</c:v>
                </c:pt>
                <c:pt idx="331">
                  <c:v>-0.29850714098803</c:v>
                </c:pt>
                <c:pt idx="332">
                  <c:v>-0.57109329415419496</c:v>
                </c:pt>
                <c:pt idx="333">
                  <c:v>-0.23696742157720799</c:v>
                </c:pt>
                <c:pt idx="334">
                  <c:v>-0.449696251618809</c:v>
                </c:pt>
                <c:pt idx="335">
                  <c:v>0.129928887532787</c:v>
                </c:pt>
                <c:pt idx="336">
                  <c:v>-0.30121392129694802</c:v>
                </c:pt>
                <c:pt idx="337">
                  <c:v>-0.25771813463284698</c:v>
                </c:pt>
                <c:pt idx="338">
                  <c:v>-0.14817473638037701</c:v>
                </c:pt>
                <c:pt idx="339">
                  <c:v>-0.241326417500447</c:v>
                </c:pt>
                <c:pt idx="340">
                  <c:v>-0.34440280101903398</c:v>
                </c:pt>
                <c:pt idx="341">
                  <c:v>-0.13934163111066</c:v>
                </c:pt>
                <c:pt idx="342">
                  <c:v>-0.20070858870306199</c:v>
                </c:pt>
                <c:pt idx="343">
                  <c:v>-0.23316321255017899</c:v>
                </c:pt>
                <c:pt idx="344">
                  <c:v>-0.152940135230163</c:v>
                </c:pt>
                <c:pt idx="345">
                  <c:v>-0.30680244893525899</c:v>
                </c:pt>
                <c:pt idx="346">
                  <c:v>-0.199321237090685</c:v>
                </c:pt>
                <c:pt idx="347">
                  <c:v>1.7417649284761701E-2</c:v>
                </c:pt>
                <c:pt idx="348">
                  <c:v>7.7199636839549602E-3</c:v>
                </c:pt>
                <c:pt idx="349">
                  <c:v>-0.48674481339011599</c:v>
                </c:pt>
                <c:pt idx="350">
                  <c:v>-9.8533323631225606E-2</c:v>
                </c:pt>
                <c:pt idx="351">
                  <c:v>-0.255276020318146</c:v>
                </c:pt>
                <c:pt idx="352">
                  <c:v>-0.100908553858038</c:v>
                </c:pt>
                <c:pt idx="353">
                  <c:v>-3.5598347733540703E-2</c:v>
                </c:pt>
                <c:pt idx="354">
                  <c:v>-0.25806009139262798</c:v>
                </c:pt>
                <c:pt idx="355">
                  <c:v>-2.7210211583251199E-2</c:v>
                </c:pt>
                <c:pt idx="356">
                  <c:v>-0.52890239831477803</c:v>
                </c:pt>
                <c:pt idx="357">
                  <c:v>-5.3640731897032903E-2</c:v>
                </c:pt>
                <c:pt idx="358">
                  <c:v>-0.24355684697295199</c:v>
                </c:pt>
                <c:pt idx="359">
                  <c:v>-0.18622262397860501</c:v>
                </c:pt>
                <c:pt idx="360">
                  <c:v>-2.3871308245421701E-2</c:v>
                </c:pt>
                <c:pt idx="361">
                  <c:v>-0.149070756749202</c:v>
                </c:pt>
                <c:pt idx="362">
                  <c:v>-0.42091719770536401</c:v>
                </c:pt>
                <c:pt idx="363">
                  <c:v>5.8709522674001799E-2</c:v>
                </c:pt>
                <c:pt idx="364">
                  <c:v>-1.71825668660298E-2</c:v>
                </c:pt>
                <c:pt idx="365">
                  <c:v>-0.13901047608185199</c:v>
                </c:pt>
                <c:pt idx="366">
                  <c:v>-0.58359795312779195</c:v>
                </c:pt>
                <c:pt idx="367">
                  <c:v>-0.48521108782376898</c:v>
                </c:pt>
                <c:pt idx="368">
                  <c:v>-4.42090095903762E-2</c:v>
                </c:pt>
                <c:pt idx="369">
                  <c:v>7.2248159576842302E-2</c:v>
                </c:pt>
                <c:pt idx="370">
                  <c:v>0.136439571348317</c:v>
                </c:pt>
                <c:pt idx="371">
                  <c:v>-0.224916764199487</c:v>
                </c:pt>
                <c:pt idx="372">
                  <c:v>-0.42390973847933799</c:v>
                </c:pt>
                <c:pt idx="373">
                  <c:v>-0.63741979923470204</c:v>
                </c:pt>
                <c:pt idx="374">
                  <c:v>-0.234192901495964</c:v>
                </c:pt>
                <c:pt idx="375">
                  <c:v>-0.100597169887673</c:v>
                </c:pt>
                <c:pt idx="376">
                  <c:v>8.1411687462342897E-2</c:v>
                </c:pt>
                <c:pt idx="377">
                  <c:v>-0.16529197415977401</c:v>
                </c:pt>
                <c:pt idx="378">
                  <c:v>-0.28179893167588699</c:v>
                </c:pt>
                <c:pt idx="379">
                  <c:v>-0.25329783372542802</c:v>
                </c:pt>
                <c:pt idx="380">
                  <c:v>-0.48772728417361899</c:v>
                </c:pt>
                <c:pt idx="381">
                  <c:v>-0.24999636086437599</c:v>
                </c:pt>
                <c:pt idx="382">
                  <c:v>-0.103003908153664</c:v>
                </c:pt>
                <c:pt idx="383">
                  <c:v>0.118454069735194</c:v>
                </c:pt>
                <c:pt idx="384">
                  <c:v>0.24867705277834401</c:v>
                </c:pt>
                <c:pt idx="385">
                  <c:v>-0.237685822516775</c:v>
                </c:pt>
                <c:pt idx="386">
                  <c:v>-2.0934178616992701E-2</c:v>
                </c:pt>
                <c:pt idx="387">
                  <c:v>-0.50029662496687799</c:v>
                </c:pt>
                <c:pt idx="388">
                  <c:v>-0.19827879622266201</c:v>
                </c:pt>
                <c:pt idx="389">
                  <c:v>-0.22450379975547899</c:v>
                </c:pt>
                <c:pt idx="390">
                  <c:v>-0.37479508626076202</c:v>
                </c:pt>
                <c:pt idx="391">
                  <c:v>-0.40601171197031599</c:v>
                </c:pt>
                <c:pt idx="392">
                  <c:v>-2.2792376494503899E-2</c:v>
                </c:pt>
                <c:pt idx="393">
                  <c:v>-0.488165841372595</c:v>
                </c:pt>
                <c:pt idx="394">
                  <c:v>-0.44763497478248399</c:v>
                </c:pt>
                <c:pt idx="395">
                  <c:v>-0.50309500450040601</c:v>
                </c:pt>
                <c:pt idx="396">
                  <c:v>-0.52642218406020902</c:v>
                </c:pt>
                <c:pt idx="397">
                  <c:v>0.28742455936991101</c:v>
                </c:pt>
                <c:pt idx="398">
                  <c:v>-6.3615282643927504E-2</c:v>
                </c:pt>
                <c:pt idx="399">
                  <c:v>0.20248338570858301</c:v>
                </c:pt>
                <c:pt idx="400">
                  <c:v>-0.236893154292171</c:v>
                </c:pt>
                <c:pt idx="401">
                  <c:v>-0.120103308815854</c:v>
                </c:pt>
                <c:pt idx="402">
                  <c:v>-0.56357493853187202</c:v>
                </c:pt>
                <c:pt idx="403">
                  <c:v>5.8148038444221497E-3</c:v>
                </c:pt>
                <c:pt idx="404">
                  <c:v>-0.137169292820187</c:v>
                </c:pt>
                <c:pt idx="405">
                  <c:v>-0.26351345204384802</c:v>
                </c:pt>
                <c:pt idx="406">
                  <c:v>-0.536753842424746</c:v>
                </c:pt>
                <c:pt idx="407">
                  <c:v>-3.4638194303794501E-2</c:v>
                </c:pt>
                <c:pt idx="408">
                  <c:v>-0.36986243268846197</c:v>
                </c:pt>
                <c:pt idx="409">
                  <c:v>-0.25556945366842898</c:v>
                </c:pt>
                <c:pt idx="410">
                  <c:v>-0.117896582435667</c:v>
                </c:pt>
                <c:pt idx="411">
                  <c:v>-0.13037798404496501</c:v>
                </c:pt>
                <c:pt idx="412">
                  <c:v>9.1694825519151604E-2</c:v>
                </c:pt>
                <c:pt idx="413">
                  <c:v>-0.29828382332053199</c:v>
                </c:pt>
                <c:pt idx="414">
                  <c:v>-0.30747564729454202</c:v>
                </c:pt>
                <c:pt idx="415">
                  <c:v>-9.0469775119705595E-2</c:v>
                </c:pt>
                <c:pt idx="416">
                  <c:v>1.20355739807506E-2</c:v>
                </c:pt>
                <c:pt idx="417">
                  <c:v>-0.46533747831169098</c:v>
                </c:pt>
                <c:pt idx="418">
                  <c:v>-0.65836947187230899</c:v>
                </c:pt>
                <c:pt idx="419">
                  <c:v>-0.76308049535774003</c:v>
                </c:pt>
                <c:pt idx="420">
                  <c:v>-0.25144949617513801</c:v>
                </c:pt>
                <c:pt idx="421">
                  <c:v>-0.41230318511976299</c:v>
                </c:pt>
                <c:pt idx="422">
                  <c:v>-0.37066738148439798</c:v>
                </c:pt>
                <c:pt idx="423">
                  <c:v>-0.35112163179017097</c:v>
                </c:pt>
                <c:pt idx="424">
                  <c:v>-0.49113432887475</c:v>
                </c:pt>
                <c:pt idx="425">
                  <c:v>-0.30236493093222899</c:v>
                </c:pt>
                <c:pt idx="426">
                  <c:v>-7.7510579590392495E-2</c:v>
                </c:pt>
                <c:pt idx="427">
                  <c:v>-2.83337193493798E-2</c:v>
                </c:pt>
                <c:pt idx="428">
                  <c:v>-0.31430160101958499</c:v>
                </c:pt>
                <c:pt idx="429">
                  <c:v>-0.29961227434233301</c:v>
                </c:pt>
                <c:pt idx="430">
                  <c:v>8.0134953562847999E-2</c:v>
                </c:pt>
                <c:pt idx="431">
                  <c:v>-0.22379992463349799</c:v>
                </c:pt>
                <c:pt idx="432">
                  <c:v>-0.28561100094520903</c:v>
                </c:pt>
                <c:pt idx="433">
                  <c:v>-0.123356446948066</c:v>
                </c:pt>
                <c:pt idx="434">
                  <c:v>-0.53824994154764205</c:v>
                </c:pt>
                <c:pt idx="435">
                  <c:v>-0.171984935476684</c:v>
                </c:pt>
                <c:pt idx="436">
                  <c:v>-2.143775043776E-2</c:v>
                </c:pt>
                <c:pt idx="437">
                  <c:v>6.8224465291171502E-2</c:v>
                </c:pt>
                <c:pt idx="438">
                  <c:v>-0.23457198391029199</c:v>
                </c:pt>
                <c:pt idx="439">
                  <c:v>-0.234909641829842</c:v>
                </c:pt>
                <c:pt idx="440">
                  <c:v>-0.36573336641373799</c:v>
                </c:pt>
                <c:pt idx="441">
                  <c:v>-3.8294923113368802E-2</c:v>
                </c:pt>
                <c:pt idx="442">
                  <c:v>-0.177421290367829</c:v>
                </c:pt>
                <c:pt idx="443">
                  <c:v>-7.7650349604746705E-2</c:v>
                </c:pt>
                <c:pt idx="444">
                  <c:v>-0.49003373752655799</c:v>
                </c:pt>
                <c:pt idx="445">
                  <c:v>8.0722334575103999E-2</c:v>
                </c:pt>
                <c:pt idx="446">
                  <c:v>-0.202546516481307</c:v>
                </c:pt>
                <c:pt idx="447">
                  <c:v>-0.24071081251747101</c:v>
                </c:pt>
                <c:pt idx="448">
                  <c:v>-0.16269584047563901</c:v>
                </c:pt>
                <c:pt idx="449">
                  <c:v>-0.115287627608452</c:v>
                </c:pt>
                <c:pt idx="450">
                  <c:v>-0.64202500893933701</c:v>
                </c:pt>
                <c:pt idx="451">
                  <c:v>-3.2627326528176501E-2</c:v>
                </c:pt>
                <c:pt idx="452">
                  <c:v>-0.43104833237413698</c:v>
                </c:pt>
                <c:pt idx="453">
                  <c:v>-0.231569183691575</c:v>
                </c:pt>
                <c:pt idx="454">
                  <c:v>-0.275717238465081</c:v>
                </c:pt>
                <c:pt idx="455">
                  <c:v>-0.57857045973714505</c:v>
                </c:pt>
                <c:pt idx="456">
                  <c:v>-0.58669537271080996</c:v>
                </c:pt>
                <c:pt idx="457">
                  <c:v>-0.131141523935903</c:v>
                </c:pt>
                <c:pt idx="458">
                  <c:v>-0.503974698268149</c:v>
                </c:pt>
                <c:pt idx="459">
                  <c:v>-9.5209723154102296E-2</c:v>
                </c:pt>
                <c:pt idx="460">
                  <c:v>-0.25881336168037999</c:v>
                </c:pt>
                <c:pt idx="461">
                  <c:v>-0.46029665358583499</c:v>
                </c:pt>
                <c:pt idx="462">
                  <c:v>1.41349294363397E-2</c:v>
                </c:pt>
                <c:pt idx="463">
                  <c:v>-0.39294330467320698</c:v>
                </c:pt>
                <c:pt idx="464">
                  <c:v>-0.55053092698179895</c:v>
                </c:pt>
                <c:pt idx="465">
                  <c:v>-0.208780408097827</c:v>
                </c:pt>
                <c:pt idx="466">
                  <c:v>-0.33501217138370698</c:v>
                </c:pt>
                <c:pt idx="467">
                  <c:v>-0.55945813084051899</c:v>
                </c:pt>
                <c:pt idx="468">
                  <c:v>-0.522095001934193</c:v>
                </c:pt>
                <c:pt idx="469">
                  <c:v>-0.130436610725713</c:v>
                </c:pt>
                <c:pt idx="470">
                  <c:v>-0.176434662100418</c:v>
                </c:pt>
                <c:pt idx="471">
                  <c:v>-0.51978726197352998</c:v>
                </c:pt>
                <c:pt idx="472">
                  <c:v>-0.21355400918176201</c:v>
                </c:pt>
                <c:pt idx="473">
                  <c:v>0.14271532317129901</c:v>
                </c:pt>
                <c:pt idx="474">
                  <c:v>-0.100247416371541</c:v>
                </c:pt>
                <c:pt idx="475">
                  <c:v>-0.45672235161584002</c:v>
                </c:pt>
                <c:pt idx="476">
                  <c:v>-0.36501767140310898</c:v>
                </c:pt>
                <c:pt idx="477">
                  <c:v>-0.16398559808417601</c:v>
                </c:pt>
                <c:pt idx="478">
                  <c:v>-0.43268274058511402</c:v>
                </c:pt>
                <c:pt idx="479">
                  <c:v>-1.4121982367005501E-2</c:v>
                </c:pt>
                <c:pt idx="480">
                  <c:v>-0.48653878152686503</c:v>
                </c:pt>
                <c:pt idx="481">
                  <c:v>-0.403316564177024</c:v>
                </c:pt>
                <c:pt idx="482">
                  <c:v>-0.25595842855873502</c:v>
                </c:pt>
                <c:pt idx="483">
                  <c:v>0.27646619915575299</c:v>
                </c:pt>
                <c:pt idx="484">
                  <c:v>-0.141136730571815</c:v>
                </c:pt>
                <c:pt idx="485">
                  <c:v>-0.36035503451841899</c:v>
                </c:pt>
                <c:pt idx="486">
                  <c:v>6.4696461849519799E-2</c:v>
                </c:pt>
                <c:pt idx="487">
                  <c:v>-0.12900018103790001</c:v>
                </c:pt>
                <c:pt idx="488">
                  <c:v>-0.37210232840379298</c:v>
                </c:pt>
                <c:pt idx="489">
                  <c:v>-0.13134640641250001</c:v>
                </c:pt>
                <c:pt idx="490">
                  <c:v>-0.36619673588900398</c:v>
                </c:pt>
                <c:pt idx="491">
                  <c:v>-0.14947660600757801</c:v>
                </c:pt>
                <c:pt idx="492">
                  <c:v>-0.30642602543945002</c:v>
                </c:pt>
                <c:pt idx="493">
                  <c:v>-0.46543417242551399</c:v>
                </c:pt>
                <c:pt idx="494">
                  <c:v>-0.75917252085466602</c:v>
                </c:pt>
                <c:pt idx="495">
                  <c:v>-0.21280342798608301</c:v>
                </c:pt>
                <c:pt idx="496">
                  <c:v>-0.47782543243818398</c:v>
                </c:pt>
                <c:pt idx="497">
                  <c:v>-0.386488007206999</c:v>
                </c:pt>
                <c:pt idx="498">
                  <c:v>-0.46490822937658099</c:v>
                </c:pt>
                <c:pt idx="499">
                  <c:v>-0.32916496049031402</c:v>
                </c:pt>
                <c:pt idx="500">
                  <c:v>0.145217271894683</c:v>
                </c:pt>
                <c:pt idx="501">
                  <c:v>-0.25931290343709101</c:v>
                </c:pt>
                <c:pt idx="502">
                  <c:v>0.22873771599227599</c:v>
                </c:pt>
                <c:pt idx="503">
                  <c:v>-5.7451935541511998E-2</c:v>
                </c:pt>
                <c:pt idx="504">
                  <c:v>-0.21862913796084599</c:v>
                </c:pt>
                <c:pt idx="505">
                  <c:v>-0.45306254884507202</c:v>
                </c:pt>
                <c:pt idx="506">
                  <c:v>-0.40972598499289498</c:v>
                </c:pt>
                <c:pt idx="507">
                  <c:v>0.192417594203974</c:v>
                </c:pt>
                <c:pt idx="508">
                  <c:v>0.35053294359488602</c:v>
                </c:pt>
                <c:pt idx="509">
                  <c:v>-7.3923181096560597E-2</c:v>
                </c:pt>
                <c:pt idx="510">
                  <c:v>0.15725659661424399</c:v>
                </c:pt>
                <c:pt idx="511">
                  <c:v>-0.19792724166553699</c:v>
                </c:pt>
                <c:pt idx="512">
                  <c:v>-0.44985538330115699</c:v>
                </c:pt>
                <c:pt idx="513">
                  <c:v>-0.71821200058972601</c:v>
                </c:pt>
                <c:pt idx="514">
                  <c:v>-0.41485000443296299</c:v>
                </c:pt>
                <c:pt idx="515">
                  <c:v>-0.35101168897547003</c:v>
                </c:pt>
                <c:pt idx="516">
                  <c:v>-0.26716292407987802</c:v>
                </c:pt>
                <c:pt idx="517">
                  <c:v>-0.17832082824259499</c:v>
                </c:pt>
                <c:pt idx="518">
                  <c:v>4.6004741840227598E-2</c:v>
                </c:pt>
                <c:pt idx="519">
                  <c:v>-0.57643609058054401</c:v>
                </c:pt>
                <c:pt idx="520">
                  <c:v>-0.53301664205659705</c:v>
                </c:pt>
                <c:pt idx="521">
                  <c:v>-0.23930076841185899</c:v>
                </c:pt>
                <c:pt idx="522">
                  <c:v>-0.412567170708589</c:v>
                </c:pt>
                <c:pt idx="523">
                  <c:v>-0.47220689873133098</c:v>
                </c:pt>
                <c:pt idx="524">
                  <c:v>-0.49393968635582503</c:v>
                </c:pt>
                <c:pt idx="525">
                  <c:v>1.7169854087329899E-2</c:v>
                </c:pt>
                <c:pt idx="526">
                  <c:v>2.1496959738272401E-2</c:v>
                </c:pt>
                <c:pt idx="527">
                  <c:v>-0.57503263070325905</c:v>
                </c:pt>
                <c:pt idx="528">
                  <c:v>-0.65262667033947597</c:v>
                </c:pt>
                <c:pt idx="529">
                  <c:v>-0.68995846465496402</c:v>
                </c:pt>
                <c:pt idx="530">
                  <c:v>-5.5785852355686602E-2</c:v>
                </c:pt>
                <c:pt idx="531">
                  <c:v>-0.172413367044565</c:v>
                </c:pt>
                <c:pt idx="532">
                  <c:v>-0.61949969122439896</c:v>
                </c:pt>
                <c:pt idx="533">
                  <c:v>-0.64568266159270205</c:v>
                </c:pt>
                <c:pt idx="534">
                  <c:v>-0.36276354705874098</c:v>
                </c:pt>
                <c:pt idx="535">
                  <c:v>-0.36260943855387101</c:v>
                </c:pt>
                <c:pt idx="536">
                  <c:v>-0.87065568641992996</c:v>
                </c:pt>
                <c:pt idx="537">
                  <c:v>-9.1254081113979299E-2</c:v>
                </c:pt>
                <c:pt idx="538">
                  <c:v>-0.44266576822657</c:v>
                </c:pt>
                <c:pt idx="539">
                  <c:v>-0.37487133841630998</c:v>
                </c:pt>
                <c:pt idx="540">
                  <c:v>-0.104579319065945</c:v>
                </c:pt>
                <c:pt idx="541">
                  <c:v>-0.44502802319423002</c:v>
                </c:pt>
                <c:pt idx="542">
                  <c:v>-0.161112836808429</c:v>
                </c:pt>
                <c:pt idx="543">
                  <c:v>-0.16179200444289499</c:v>
                </c:pt>
                <c:pt idx="544">
                  <c:v>-0.382999381342776</c:v>
                </c:pt>
                <c:pt idx="545">
                  <c:v>-0.55887009950316502</c:v>
                </c:pt>
                <c:pt idx="546">
                  <c:v>9.27165490844894E-3</c:v>
                </c:pt>
                <c:pt idx="547">
                  <c:v>-0.50056560555598495</c:v>
                </c:pt>
                <c:pt idx="548">
                  <c:v>-7.5483197612092601E-2</c:v>
                </c:pt>
                <c:pt idx="549">
                  <c:v>-9.7661777417755502E-2</c:v>
                </c:pt>
                <c:pt idx="550">
                  <c:v>0.245395189410026</c:v>
                </c:pt>
                <c:pt idx="551">
                  <c:v>4.9853325474543797E-2</c:v>
                </c:pt>
                <c:pt idx="552">
                  <c:v>-0.25630909732062701</c:v>
                </c:pt>
                <c:pt idx="553">
                  <c:v>0.131808418754121</c:v>
                </c:pt>
                <c:pt idx="554">
                  <c:v>-0.53348036535850896</c:v>
                </c:pt>
                <c:pt idx="555">
                  <c:v>-0.58816667991749005</c:v>
                </c:pt>
                <c:pt idx="556">
                  <c:v>-0.63248528746268395</c:v>
                </c:pt>
                <c:pt idx="557">
                  <c:v>8.0654888277354606E-2</c:v>
                </c:pt>
                <c:pt idx="558">
                  <c:v>-0.22713350569778901</c:v>
                </c:pt>
                <c:pt idx="559">
                  <c:v>-0.56698727912777902</c:v>
                </c:pt>
                <c:pt idx="560">
                  <c:v>-0.56707686451098205</c:v>
                </c:pt>
                <c:pt idx="561">
                  <c:v>0.380635462705326</c:v>
                </c:pt>
                <c:pt idx="562">
                  <c:v>-0.36249187143573902</c:v>
                </c:pt>
                <c:pt idx="563">
                  <c:v>-1.40872483802308E-2</c:v>
                </c:pt>
                <c:pt idx="564">
                  <c:v>-0.19001061521892099</c:v>
                </c:pt>
                <c:pt idx="565">
                  <c:v>-0.224258852870133</c:v>
                </c:pt>
                <c:pt idx="566">
                  <c:v>-0.29428878739512798</c:v>
                </c:pt>
                <c:pt idx="567">
                  <c:v>0.12820797222796301</c:v>
                </c:pt>
                <c:pt idx="568">
                  <c:v>-0.27420185593997698</c:v>
                </c:pt>
                <c:pt idx="569">
                  <c:v>-4.1237882755156399E-2</c:v>
                </c:pt>
                <c:pt idx="570">
                  <c:v>-0.31440206132217302</c:v>
                </c:pt>
                <c:pt idx="571">
                  <c:v>-0.84716035918285904</c:v>
                </c:pt>
                <c:pt idx="572">
                  <c:v>-0.45397607428342901</c:v>
                </c:pt>
                <c:pt idx="573">
                  <c:v>-0.20836879515047099</c:v>
                </c:pt>
                <c:pt idx="574">
                  <c:v>-0.36454830648140901</c:v>
                </c:pt>
                <c:pt idx="575">
                  <c:v>-0.49150439044991601</c:v>
                </c:pt>
                <c:pt idx="576">
                  <c:v>-0.52767386521853199</c:v>
                </c:pt>
                <c:pt idx="577">
                  <c:v>3.3118297071780697E-2</c:v>
                </c:pt>
                <c:pt idx="578">
                  <c:v>0.104250840507286</c:v>
                </c:pt>
                <c:pt idx="579">
                  <c:v>-0.172645085025522</c:v>
                </c:pt>
                <c:pt idx="580">
                  <c:v>-0.31976436394116198</c:v>
                </c:pt>
                <c:pt idx="581">
                  <c:v>-0.20220583919093901</c:v>
                </c:pt>
                <c:pt idx="582">
                  <c:v>-0.37222232067995698</c:v>
                </c:pt>
                <c:pt idx="583">
                  <c:v>-0.14530061550287399</c:v>
                </c:pt>
                <c:pt idx="584">
                  <c:v>-0.15872272164262899</c:v>
                </c:pt>
                <c:pt idx="585">
                  <c:v>8.8158799203709406E-2</c:v>
                </c:pt>
                <c:pt idx="586">
                  <c:v>-0.38257953197062999</c:v>
                </c:pt>
                <c:pt idx="587">
                  <c:v>-0.123502361261421</c:v>
                </c:pt>
                <c:pt idx="588">
                  <c:v>-0.62203377565198303</c:v>
                </c:pt>
                <c:pt idx="589">
                  <c:v>-0.167587350119971</c:v>
                </c:pt>
                <c:pt idx="590">
                  <c:v>-0.18200607013769901</c:v>
                </c:pt>
                <c:pt idx="591">
                  <c:v>-0.18462754218079699</c:v>
                </c:pt>
                <c:pt idx="592">
                  <c:v>-0.72663908841132896</c:v>
                </c:pt>
                <c:pt idx="593">
                  <c:v>-0.15635556883787299</c:v>
                </c:pt>
                <c:pt idx="594">
                  <c:v>-6.1417046498232999E-2</c:v>
                </c:pt>
                <c:pt idx="595">
                  <c:v>-0.27388266932801902</c:v>
                </c:pt>
                <c:pt idx="596">
                  <c:v>-0.25489761838177899</c:v>
                </c:pt>
                <c:pt idx="597">
                  <c:v>-0.316613992068637</c:v>
                </c:pt>
                <c:pt idx="598">
                  <c:v>-0.55625509827696695</c:v>
                </c:pt>
                <c:pt idx="599">
                  <c:v>0.18942952762016399</c:v>
                </c:pt>
                <c:pt idx="600">
                  <c:v>-0.55487188487304295</c:v>
                </c:pt>
                <c:pt idx="601">
                  <c:v>-0.47043351404457401</c:v>
                </c:pt>
                <c:pt idx="602">
                  <c:v>-0.35518873530156803</c:v>
                </c:pt>
                <c:pt idx="603">
                  <c:v>-0.41724923678845699</c:v>
                </c:pt>
                <c:pt idx="604">
                  <c:v>-0.72838814692482401</c:v>
                </c:pt>
                <c:pt idx="605">
                  <c:v>-0.27685150629760302</c:v>
                </c:pt>
                <c:pt idx="606">
                  <c:v>-0.34232159463168399</c:v>
                </c:pt>
                <c:pt idx="607">
                  <c:v>-0.37015407390659799</c:v>
                </c:pt>
                <c:pt idx="608">
                  <c:v>-0.36648032983307999</c:v>
                </c:pt>
                <c:pt idx="609">
                  <c:v>-0.55687044848260303</c:v>
                </c:pt>
                <c:pt idx="610">
                  <c:v>-0.34036729791687798</c:v>
                </c:pt>
                <c:pt idx="611">
                  <c:v>0.29024789303808901</c:v>
                </c:pt>
                <c:pt idx="612">
                  <c:v>-0.22842746984932699</c:v>
                </c:pt>
                <c:pt idx="613">
                  <c:v>-0.261925119365849</c:v>
                </c:pt>
                <c:pt idx="614">
                  <c:v>-0.32822311599684001</c:v>
                </c:pt>
                <c:pt idx="615">
                  <c:v>-0.40513608548714097</c:v>
                </c:pt>
                <c:pt idx="616">
                  <c:v>-0.16472865047991</c:v>
                </c:pt>
                <c:pt idx="617">
                  <c:v>-0.217398250103566</c:v>
                </c:pt>
                <c:pt idx="618">
                  <c:v>-0.59026087870289901</c:v>
                </c:pt>
                <c:pt idx="619">
                  <c:v>-6.5036326668655206E-2</c:v>
                </c:pt>
                <c:pt idx="620">
                  <c:v>-4.0146394775893997E-2</c:v>
                </c:pt>
                <c:pt idx="621">
                  <c:v>-0.12674238863088799</c:v>
                </c:pt>
                <c:pt idx="622">
                  <c:v>-0.31587433464484699</c:v>
                </c:pt>
                <c:pt idx="623">
                  <c:v>-0.73619582788757698</c:v>
                </c:pt>
                <c:pt idx="624">
                  <c:v>-0.42662351653427799</c:v>
                </c:pt>
                <c:pt idx="625">
                  <c:v>0.119740195900849</c:v>
                </c:pt>
                <c:pt idx="626">
                  <c:v>-0.32200293735964503</c:v>
                </c:pt>
                <c:pt idx="627">
                  <c:v>-0.221648917627565</c:v>
                </c:pt>
                <c:pt idx="628">
                  <c:v>-0.15481209710788099</c:v>
                </c:pt>
                <c:pt idx="629">
                  <c:v>-0.53604611379237099</c:v>
                </c:pt>
                <c:pt idx="630">
                  <c:v>-0.369220018543855</c:v>
                </c:pt>
                <c:pt idx="631">
                  <c:v>-0.40888256029525699</c:v>
                </c:pt>
                <c:pt idx="632">
                  <c:v>-0.57846355965375096</c:v>
                </c:pt>
                <c:pt idx="633">
                  <c:v>-0.307676480257358</c:v>
                </c:pt>
                <c:pt idx="634">
                  <c:v>-0.19204365130891601</c:v>
                </c:pt>
                <c:pt idx="635">
                  <c:v>5.89331792610596E-2</c:v>
                </c:pt>
                <c:pt idx="636">
                  <c:v>-0.41589662593126597</c:v>
                </c:pt>
                <c:pt idx="637">
                  <c:v>-0.38848620621553598</c:v>
                </c:pt>
                <c:pt idx="638">
                  <c:v>3.6887114879045897E-2</c:v>
                </c:pt>
                <c:pt idx="639">
                  <c:v>-0.13869263385177599</c:v>
                </c:pt>
                <c:pt idx="640">
                  <c:v>-0.67430473785019396</c:v>
                </c:pt>
                <c:pt idx="641">
                  <c:v>-0.78989625793822105</c:v>
                </c:pt>
                <c:pt idx="642">
                  <c:v>-0.26770646993539698</c:v>
                </c:pt>
                <c:pt idx="643">
                  <c:v>-0.554097142368149</c:v>
                </c:pt>
                <c:pt idx="644">
                  <c:v>-0.27760014070365502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B5-4BFC-A28B-8ADFDEF08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83408"/>
        <c:axId val="682185488"/>
      </c:scatterChart>
      <c:valAx>
        <c:axId val="68218340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5488"/>
        <c:crosses val="autoZero"/>
        <c:crossBetween val="midCat"/>
        <c:majorUnit val="1"/>
      </c:valAx>
      <c:valAx>
        <c:axId val="68218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log(Nº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de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-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(Var. %) 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4799036942080029"/>
          <c:y val="1.8210006071862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441752464761184"/>
          <c:w val="0.90154396325459318"/>
          <c:h val="0.77157330175823324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grupo_idh_graficos!$M$3</c:f>
              <c:strCache>
                <c:ptCount val="1"/>
                <c:pt idx="0">
                  <c:v>var_perc_sim_nota_X_log_matriculas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grupo_idh_graficos!$J$4:$J$648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grupo_idh_graficos!$M$4:$M$648</c:f>
              <c:numCache>
                <c:formatCode>General</c:formatCode>
                <c:ptCount val="645"/>
                <c:pt idx="0">
                  <c:v>0.531783131417919</c:v>
                </c:pt>
                <c:pt idx="1">
                  <c:v>1.1498659817444801</c:v>
                </c:pt>
                <c:pt idx="2">
                  <c:v>5.6862065234961898</c:v>
                </c:pt>
                <c:pt idx="3">
                  <c:v>-4.4787524225459098E-2</c:v>
                </c:pt>
                <c:pt idx="4">
                  <c:v>8.1232713207926993E-2</c:v>
                </c:pt>
                <c:pt idx="5">
                  <c:v>2.8058315266247202E-2</c:v>
                </c:pt>
                <c:pt idx="6">
                  <c:v>-0.14647435924322999</c:v>
                </c:pt>
                <c:pt idx="7">
                  <c:v>0.47546214546126397</c:v>
                </c:pt>
                <c:pt idx="8">
                  <c:v>-0.134990428458896</c:v>
                </c:pt>
                <c:pt idx="9">
                  <c:v>-3.9352639834444798E-4</c:v>
                </c:pt>
                <c:pt idx="10">
                  <c:v>1.5906192448538199E-2</c:v>
                </c:pt>
                <c:pt idx="11">
                  <c:v>7.2237591245229701E-2</c:v>
                </c:pt>
                <c:pt idx="12">
                  <c:v>1.1135966972001501</c:v>
                </c:pt>
                <c:pt idx="13">
                  <c:v>-5.9264995637868398E-2</c:v>
                </c:pt>
                <c:pt idx="14">
                  <c:v>0.29774480537978598</c:v>
                </c:pt>
                <c:pt idx="15">
                  <c:v>-8.1038113647128304E-2</c:v>
                </c:pt>
                <c:pt idx="16">
                  <c:v>-7.5491801503027506E-2</c:v>
                </c:pt>
                <c:pt idx="17">
                  <c:v>-0.19496682229929599</c:v>
                </c:pt>
                <c:pt idx="18">
                  <c:v>1.90695709179497E-2</c:v>
                </c:pt>
                <c:pt idx="19">
                  <c:v>3.3551119863579801</c:v>
                </c:pt>
                <c:pt idx="20">
                  <c:v>0.115767169909452</c:v>
                </c:pt>
                <c:pt idx="21">
                  <c:v>0.206065632523556</c:v>
                </c:pt>
                <c:pt idx="22">
                  <c:v>-8.6681794332052003E-2</c:v>
                </c:pt>
                <c:pt idx="23">
                  <c:v>-0.12710870034636801</c:v>
                </c:pt>
                <c:pt idx="24">
                  <c:v>4.3864530386934698E-2</c:v>
                </c:pt>
                <c:pt idx="25">
                  <c:v>2.83807894409542E-2</c:v>
                </c:pt>
                <c:pt idx="26">
                  <c:v>-0.189849892118752</c:v>
                </c:pt>
                <c:pt idx="27">
                  <c:v>3.8569855788214202E-2</c:v>
                </c:pt>
                <c:pt idx="28">
                  <c:v>3.4805107997234601</c:v>
                </c:pt>
                <c:pt idx="29">
                  <c:v>7.6626067643555396E-2</c:v>
                </c:pt>
                <c:pt idx="30">
                  <c:v>0.52791701497961496</c:v>
                </c:pt>
                <c:pt idx="31">
                  <c:v>0.20470959339768099</c:v>
                </c:pt>
                <c:pt idx="32">
                  <c:v>-9.36772070637759E-2</c:v>
                </c:pt>
                <c:pt idx="33">
                  <c:v>1.1768549626781</c:v>
                </c:pt>
                <c:pt idx="34">
                  <c:v>4.4080707715928097E-3</c:v>
                </c:pt>
                <c:pt idx="35">
                  <c:v>0.446299051414772</c:v>
                </c:pt>
                <c:pt idx="36">
                  <c:v>0.33003257930421198</c:v>
                </c:pt>
                <c:pt idx="37">
                  <c:v>0.170895976225487</c:v>
                </c:pt>
                <c:pt idx="38">
                  <c:v>-0.12018966381049501</c:v>
                </c:pt>
                <c:pt idx="39">
                  <c:v>0.15696415498255401</c:v>
                </c:pt>
                <c:pt idx="40">
                  <c:v>-8.0328305019087207E-2</c:v>
                </c:pt>
                <c:pt idx="41">
                  <c:v>0.68493126509542301</c:v>
                </c:pt>
                <c:pt idx="42">
                  <c:v>0.140289089531065</c:v>
                </c:pt>
                <c:pt idx="43">
                  <c:v>0.131333088834442</c:v>
                </c:pt>
                <c:pt idx="44">
                  <c:v>-3.30267111886191E-2</c:v>
                </c:pt>
                <c:pt idx="45">
                  <c:v>0.68617520068648896</c:v>
                </c:pt>
                <c:pt idx="46">
                  <c:v>6.25679948379044E-2</c:v>
                </c:pt>
                <c:pt idx="47">
                  <c:v>-8.9517130847064294E-2</c:v>
                </c:pt>
                <c:pt idx="48">
                  <c:v>1.805021294297E-2</c:v>
                </c:pt>
                <c:pt idx="49">
                  <c:v>-6.2580072910162002E-2</c:v>
                </c:pt>
                <c:pt idx="50">
                  <c:v>7.1194521729023102E-2</c:v>
                </c:pt>
                <c:pt idx="51">
                  <c:v>0.640185065095632</c:v>
                </c:pt>
                <c:pt idx="52">
                  <c:v>-5.6361757698869398E-2</c:v>
                </c:pt>
                <c:pt idx="53">
                  <c:v>7.2161377203242894E-2</c:v>
                </c:pt>
                <c:pt idx="54">
                  <c:v>-6.4206709150487803E-2</c:v>
                </c:pt>
                <c:pt idx="55">
                  <c:v>-9.8482103028667903E-2</c:v>
                </c:pt>
                <c:pt idx="56">
                  <c:v>1.5227480540700501E-3</c:v>
                </c:pt>
                <c:pt idx="57">
                  <c:v>4.4252381945844799E-2</c:v>
                </c:pt>
                <c:pt idx="58">
                  <c:v>0.71177736974864902</c:v>
                </c:pt>
                <c:pt idx="59">
                  <c:v>4.6693449570448199E-3</c:v>
                </c:pt>
                <c:pt idx="60">
                  <c:v>0.39746065557145199</c:v>
                </c:pt>
                <c:pt idx="61">
                  <c:v>-8.7782699247639401E-2</c:v>
                </c:pt>
                <c:pt idx="62">
                  <c:v>6.1307828668998102E-2</c:v>
                </c:pt>
                <c:pt idx="63">
                  <c:v>-0.150746578565228</c:v>
                </c:pt>
                <c:pt idx="64">
                  <c:v>-2.21389449000019E-2</c:v>
                </c:pt>
                <c:pt idx="65">
                  <c:v>-4.5447081233346398E-2</c:v>
                </c:pt>
                <c:pt idx="66">
                  <c:v>1.46641878067024</c:v>
                </c:pt>
                <c:pt idx="67">
                  <c:v>0.20914088328596001</c:v>
                </c:pt>
                <c:pt idx="68">
                  <c:v>0.47220071314705803</c:v>
                </c:pt>
                <c:pt idx="69">
                  <c:v>0.13945872273571699</c:v>
                </c:pt>
                <c:pt idx="70">
                  <c:v>0.13548573836174599</c:v>
                </c:pt>
                <c:pt idx="71">
                  <c:v>2.0769229344153302</c:v>
                </c:pt>
                <c:pt idx="72">
                  <c:v>1.00187695931317</c:v>
                </c:pt>
                <c:pt idx="73">
                  <c:v>0.24795225210115401</c:v>
                </c:pt>
                <c:pt idx="74">
                  <c:v>-0.237413165382617</c:v>
                </c:pt>
                <c:pt idx="75">
                  <c:v>4.7321815706691701E-2</c:v>
                </c:pt>
                <c:pt idx="76">
                  <c:v>0.17791851334044401</c:v>
                </c:pt>
                <c:pt idx="77">
                  <c:v>-9.9373062882095898E-3</c:v>
                </c:pt>
                <c:pt idx="78">
                  <c:v>0.50665039577255699</c:v>
                </c:pt>
                <c:pt idx="79">
                  <c:v>1.4206902594661699</c:v>
                </c:pt>
                <c:pt idx="80">
                  <c:v>-2.39184918262677E-2</c:v>
                </c:pt>
                <c:pt idx="81">
                  <c:v>-0.10832193284939499</c:v>
                </c:pt>
                <c:pt idx="82">
                  <c:v>0.26159780205600602</c:v>
                </c:pt>
                <c:pt idx="83">
                  <c:v>4.9206912679337203E-2</c:v>
                </c:pt>
                <c:pt idx="84">
                  <c:v>0.13886123505551101</c:v>
                </c:pt>
                <c:pt idx="85">
                  <c:v>-7.7649388569214606E-2</c:v>
                </c:pt>
                <c:pt idx="86">
                  <c:v>0.47509550471073703</c:v>
                </c:pt>
                <c:pt idx="87">
                  <c:v>-0.11492762766057101</c:v>
                </c:pt>
                <c:pt idx="88">
                  <c:v>0.61819627467272098</c:v>
                </c:pt>
                <c:pt idx="89">
                  <c:v>2.2356804080527801E-2</c:v>
                </c:pt>
                <c:pt idx="90">
                  <c:v>-0.162727245775142</c:v>
                </c:pt>
                <c:pt idx="91">
                  <c:v>-4.6058296936395501E-2</c:v>
                </c:pt>
                <c:pt idx="92">
                  <c:v>0.776210024542486</c:v>
                </c:pt>
                <c:pt idx="93">
                  <c:v>2.2786448905891099</c:v>
                </c:pt>
                <c:pt idx="94">
                  <c:v>4.4373546694453002E-2</c:v>
                </c:pt>
                <c:pt idx="95">
                  <c:v>-9.1536833000374195E-3</c:v>
                </c:pt>
                <c:pt idx="96">
                  <c:v>1.7601052132570401</c:v>
                </c:pt>
                <c:pt idx="97">
                  <c:v>0.64756781055698198</c:v>
                </c:pt>
                <c:pt idx="98">
                  <c:v>0.260180883380978</c:v>
                </c:pt>
                <c:pt idx="99">
                  <c:v>0.32508079616749802</c:v>
                </c:pt>
                <c:pt idx="100">
                  <c:v>3.2337724760107198</c:v>
                </c:pt>
                <c:pt idx="101">
                  <c:v>2.4320459308176501</c:v>
                </c:pt>
                <c:pt idx="102">
                  <c:v>-6.0528930733695398E-2</c:v>
                </c:pt>
                <c:pt idx="103">
                  <c:v>-0.211869905389069</c:v>
                </c:pt>
                <c:pt idx="104">
                  <c:v>-0.226735373527752</c:v>
                </c:pt>
                <c:pt idx="105">
                  <c:v>-0.12505749178419601</c:v>
                </c:pt>
                <c:pt idx="106">
                  <c:v>-2.1792375371336301E-2</c:v>
                </c:pt>
                <c:pt idx="107">
                  <c:v>-0.10672776000923</c:v>
                </c:pt>
                <c:pt idx="108">
                  <c:v>0.100124404764886</c:v>
                </c:pt>
                <c:pt idx="109">
                  <c:v>0.18017052249547999</c:v>
                </c:pt>
                <c:pt idx="110">
                  <c:v>-0.16799073645308699</c:v>
                </c:pt>
                <c:pt idx="111">
                  <c:v>-8.7166599529924796E-2</c:v>
                </c:pt>
                <c:pt idx="112">
                  <c:v>-0.29969009714212302</c:v>
                </c:pt>
                <c:pt idx="113">
                  <c:v>-2.5425194468109601E-2</c:v>
                </c:pt>
                <c:pt idx="114">
                  <c:v>-0.118301117948362</c:v>
                </c:pt>
                <c:pt idx="115">
                  <c:v>-0.41739066515786399</c:v>
                </c:pt>
                <c:pt idx="116">
                  <c:v>1.2152964396374499</c:v>
                </c:pt>
                <c:pt idx="117">
                  <c:v>0.69446388771786105</c:v>
                </c:pt>
                <c:pt idx="118">
                  <c:v>-0.130209910423806</c:v>
                </c:pt>
                <c:pt idx="119">
                  <c:v>-8.1328911535485202E-2</c:v>
                </c:pt>
                <c:pt idx="120">
                  <c:v>-0.123626951319596</c:v>
                </c:pt>
                <c:pt idx="121">
                  <c:v>0.10473656073524</c:v>
                </c:pt>
                <c:pt idx="122">
                  <c:v>0.51616287391707905</c:v>
                </c:pt>
                <c:pt idx="123">
                  <c:v>5.57013036099612E-2</c:v>
                </c:pt>
                <c:pt idx="124">
                  <c:v>2.8802160804961598</c:v>
                </c:pt>
                <c:pt idx="125">
                  <c:v>-2.48729024988221E-2</c:v>
                </c:pt>
                <c:pt idx="126">
                  <c:v>0.14700181304712101</c:v>
                </c:pt>
                <c:pt idx="127">
                  <c:v>3.21792549737272E-2</c:v>
                </c:pt>
                <c:pt idx="128">
                  <c:v>2.9238723291911999E-2</c:v>
                </c:pt>
                <c:pt idx="129">
                  <c:v>0.110822893813768</c:v>
                </c:pt>
                <c:pt idx="130">
                  <c:v>1.33216578443266</c:v>
                </c:pt>
                <c:pt idx="131">
                  <c:v>7.1194448311761596E-2</c:v>
                </c:pt>
                <c:pt idx="132">
                  <c:v>0.65895873237716895</c:v>
                </c:pt>
                <c:pt idx="133">
                  <c:v>0.53020821791709505</c:v>
                </c:pt>
                <c:pt idx="134">
                  <c:v>0.75776058377449096</c:v>
                </c:pt>
                <c:pt idx="135">
                  <c:v>0.57487683368234499</c:v>
                </c:pt>
                <c:pt idx="136">
                  <c:v>0.46183671733197201</c:v>
                </c:pt>
                <c:pt idx="137">
                  <c:v>2.8676894020754799E-2</c:v>
                </c:pt>
                <c:pt idx="138">
                  <c:v>1.8139175047341001</c:v>
                </c:pt>
                <c:pt idx="139">
                  <c:v>0.22911146017838199</c:v>
                </c:pt>
                <c:pt idx="140">
                  <c:v>0.399894385357902</c:v>
                </c:pt>
                <c:pt idx="141">
                  <c:v>7.1073945872889899E-2</c:v>
                </c:pt>
                <c:pt idx="142">
                  <c:v>0.74056749567626601</c:v>
                </c:pt>
                <c:pt idx="143">
                  <c:v>0.61812207293231902</c:v>
                </c:pt>
                <c:pt idx="144">
                  <c:v>0.87320413081322601</c:v>
                </c:pt>
                <c:pt idx="145">
                  <c:v>-0.14994091035879001</c:v>
                </c:pt>
                <c:pt idx="146">
                  <c:v>0.151575212149759</c:v>
                </c:pt>
                <c:pt idx="147">
                  <c:v>0.21229462502996099</c:v>
                </c:pt>
                <c:pt idx="148">
                  <c:v>0.18133244954039299</c:v>
                </c:pt>
                <c:pt idx="149">
                  <c:v>-3.7489452517852601E-2</c:v>
                </c:pt>
                <c:pt idx="150">
                  <c:v>-0.36608327219597397</c:v>
                </c:pt>
                <c:pt idx="151">
                  <c:v>1.6318241351467699</c:v>
                </c:pt>
                <c:pt idx="152">
                  <c:v>1.67779561821978</c:v>
                </c:pt>
                <c:pt idx="153">
                  <c:v>0.14741379411375699</c:v>
                </c:pt>
                <c:pt idx="154">
                  <c:v>0.12939428261619099</c:v>
                </c:pt>
                <c:pt idx="155">
                  <c:v>0.58935321089730996</c:v>
                </c:pt>
                <c:pt idx="156">
                  <c:v>0.10146650456061899</c:v>
                </c:pt>
                <c:pt idx="157">
                  <c:v>0.223620387741788</c:v>
                </c:pt>
                <c:pt idx="158">
                  <c:v>-0.122005561457982</c:v>
                </c:pt>
                <c:pt idx="159">
                  <c:v>2.3223775989167899</c:v>
                </c:pt>
                <c:pt idx="160">
                  <c:v>5.2894083412796098</c:v>
                </c:pt>
                <c:pt idx="161">
                  <c:v>0.284586763396798</c:v>
                </c:pt>
                <c:pt idx="162">
                  <c:v>0.97763771034101499</c:v>
                </c:pt>
                <c:pt idx="163">
                  <c:v>2.0220951964284501</c:v>
                </c:pt>
                <c:pt idx="164">
                  <c:v>2.3571144806777098</c:v>
                </c:pt>
                <c:pt idx="165">
                  <c:v>2.0366578603082499</c:v>
                </c:pt>
                <c:pt idx="166">
                  <c:v>0.43354560622775101</c:v>
                </c:pt>
                <c:pt idx="167">
                  <c:v>4.5886708865840703E-2</c:v>
                </c:pt>
                <c:pt idx="168">
                  <c:v>0.25238804388548902</c:v>
                </c:pt>
                <c:pt idx="169">
                  <c:v>-0.25616213864550402</c:v>
                </c:pt>
                <c:pt idx="170">
                  <c:v>-0.14009922514273401</c:v>
                </c:pt>
                <c:pt idx="171">
                  <c:v>-4.7290137831461798E-2</c:v>
                </c:pt>
                <c:pt idx="172">
                  <c:v>5.9810249281084301E-3</c:v>
                </c:pt>
                <c:pt idx="173">
                  <c:v>0.18499469673310001</c:v>
                </c:pt>
                <c:pt idx="174">
                  <c:v>2.3985214430637898</c:v>
                </c:pt>
                <c:pt idx="175">
                  <c:v>2.5499950506049198</c:v>
                </c:pt>
                <c:pt idx="176">
                  <c:v>1.8761087168419801</c:v>
                </c:pt>
                <c:pt idx="177">
                  <c:v>1.10900877507022</c:v>
                </c:pt>
                <c:pt idx="178">
                  <c:v>0.64694659839254898</c:v>
                </c:pt>
                <c:pt idx="179">
                  <c:v>-0.104719443578872</c:v>
                </c:pt>
                <c:pt idx="180">
                  <c:v>2.1612582280831901E-2</c:v>
                </c:pt>
                <c:pt idx="181">
                  <c:v>6.2465694767808E-2</c:v>
                </c:pt>
                <c:pt idx="182">
                  <c:v>5.5728816079726101E-2</c:v>
                </c:pt>
                <c:pt idx="183">
                  <c:v>0.312772731155054</c:v>
                </c:pt>
                <c:pt idx="184">
                  <c:v>-9.5188164495350697E-2</c:v>
                </c:pt>
                <c:pt idx="185">
                  <c:v>0.100793838978882</c:v>
                </c:pt>
                <c:pt idx="186">
                  <c:v>-9.6947558023731395E-2</c:v>
                </c:pt>
                <c:pt idx="187">
                  <c:v>1.3196021368661499</c:v>
                </c:pt>
                <c:pt idx="188">
                  <c:v>1.50460610717516</c:v>
                </c:pt>
                <c:pt idx="189">
                  <c:v>1.90759999326839</c:v>
                </c:pt>
                <c:pt idx="190">
                  <c:v>-0.155119390427473</c:v>
                </c:pt>
                <c:pt idx="191">
                  <c:v>0.38947108848333001</c:v>
                </c:pt>
                <c:pt idx="192">
                  <c:v>0.14284338861743701</c:v>
                </c:pt>
                <c:pt idx="193">
                  <c:v>3.9243088357098499E-2</c:v>
                </c:pt>
                <c:pt idx="194">
                  <c:v>0.22481057138100299</c:v>
                </c:pt>
                <c:pt idx="195">
                  <c:v>2.2434591833738402</c:v>
                </c:pt>
                <c:pt idx="196">
                  <c:v>0.66368666334376902</c:v>
                </c:pt>
                <c:pt idx="197">
                  <c:v>0.67828589254145399</c:v>
                </c:pt>
                <c:pt idx="198">
                  <c:v>1.8940966568920099</c:v>
                </c:pt>
                <c:pt idx="199">
                  <c:v>0.43069869967761099</c:v>
                </c:pt>
                <c:pt idx="200">
                  <c:v>0.77142025344232901</c:v>
                </c:pt>
                <c:pt idx="201">
                  <c:v>0.36190002289234502</c:v>
                </c:pt>
                <c:pt idx="202">
                  <c:v>2.9028186057199199</c:v>
                </c:pt>
                <c:pt idx="203">
                  <c:v>0.61432232293733502</c:v>
                </c:pt>
                <c:pt idx="204">
                  <c:v>2.3331592997903599</c:v>
                </c:pt>
                <c:pt idx="205">
                  <c:v>0.156150085418503</c:v>
                </c:pt>
                <c:pt idx="206">
                  <c:v>1.6331380028739499</c:v>
                </c:pt>
                <c:pt idx="207">
                  <c:v>0.14604008972660701</c:v>
                </c:pt>
                <c:pt idx="208">
                  <c:v>0.39849221013018299</c:v>
                </c:pt>
                <c:pt idx="209">
                  <c:v>0.13787444522855799</c:v>
                </c:pt>
                <c:pt idx="210">
                  <c:v>2.0722456397104598</c:v>
                </c:pt>
                <c:pt idx="211">
                  <c:v>0.333924849046005</c:v>
                </c:pt>
                <c:pt idx="212">
                  <c:v>1.5895100481171098E-2</c:v>
                </c:pt>
                <c:pt idx="213">
                  <c:v>0.54292753998268395</c:v>
                </c:pt>
                <c:pt idx="214">
                  <c:v>1.6400798752408201</c:v>
                </c:pt>
                <c:pt idx="215">
                  <c:v>1.7250793966887501</c:v>
                </c:pt>
                <c:pt idx="216">
                  <c:v>7.06207286294427E-2</c:v>
                </c:pt>
                <c:pt idx="217">
                  <c:v>0.162346434703841</c:v>
                </c:pt>
                <c:pt idx="218">
                  <c:v>0.98252829511250495</c:v>
                </c:pt>
                <c:pt idx="219">
                  <c:v>-0.33575286712126301</c:v>
                </c:pt>
                <c:pt idx="220">
                  <c:v>0.39667749925206502</c:v>
                </c:pt>
                <c:pt idx="221">
                  <c:v>-0.18899326624549101</c:v>
                </c:pt>
                <c:pt idx="222">
                  <c:v>0.67474531241392</c:v>
                </c:pt>
                <c:pt idx="223">
                  <c:v>-2.9046304433027002E-2</c:v>
                </c:pt>
                <c:pt idx="224">
                  <c:v>0.136404008317249</c:v>
                </c:pt>
                <c:pt idx="225">
                  <c:v>1.7476599016997101</c:v>
                </c:pt>
                <c:pt idx="226">
                  <c:v>0.16953325060848301</c:v>
                </c:pt>
                <c:pt idx="227">
                  <c:v>0.70391830260617605</c:v>
                </c:pt>
                <c:pt idx="228">
                  <c:v>7.8483541231242196E-2</c:v>
                </c:pt>
                <c:pt idx="229">
                  <c:v>1.0418175582700899</c:v>
                </c:pt>
                <c:pt idx="230">
                  <c:v>0.56765221426960799</c:v>
                </c:pt>
                <c:pt idx="231">
                  <c:v>0.96901493572784403</c:v>
                </c:pt>
                <c:pt idx="232">
                  <c:v>0.151790738708627</c:v>
                </c:pt>
                <c:pt idx="233">
                  <c:v>1.99748393392488</c:v>
                </c:pt>
                <c:pt idx="234">
                  <c:v>0.59090966428630198</c:v>
                </c:pt>
                <c:pt idx="235">
                  <c:v>1.07880994493115E-2</c:v>
                </c:pt>
                <c:pt idx="236">
                  <c:v>3.1427153061141602</c:v>
                </c:pt>
                <c:pt idx="237">
                  <c:v>0.85655145102879804</c:v>
                </c:pt>
                <c:pt idx="238">
                  <c:v>0.15810642901677699</c:v>
                </c:pt>
                <c:pt idx="239">
                  <c:v>0.199620289018938</c:v>
                </c:pt>
                <c:pt idx="240">
                  <c:v>0.21840071906796801</c:v>
                </c:pt>
                <c:pt idx="241">
                  <c:v>3.56195183050209E-2</c:v>
                </c:pt>
                <c:pt idx="242">
                  <c:v>0.31143468291459497</c:v>
                </c:pt>
                <c:pt idx="243">
                  <c:v>-9.1740003313228499E-2</c:v>
                </c:pt>
                <c:pt idx="244">
                  <c:v>-0.10695497274430001</c:v>
                </c:pt>
                <c:pt idx="245">
                  <c:v>1.2694877133518301</c:v>
                </c:pt>
                <c:pt idx="246">
                  <c:v>0.64494171286743096</c:v>
                </c:pt>
                <c:pt idx="247">
                  <c:v>1.42925867676583</c:v>
                </c:pt>
                <c:pt idx="248">
                  <c:v>3.49127398339908</c:v>
                </c:pt>
                <c:pt idx="249">
                  <c:v>5.4297432271838898E-2</c:v>
                </c:pt>
                <c:pt idx="250">
                  <c:v>0.33722939827287801</c:v>
                </c:pt>
                <c:pt idx="251">
                  <c:v>7.3678178846868399E-3</c:v>
                </c:pt>
                <c:pt idx="252">
                  <c:v>1.6616257489591599</c:v>
                </c:pt>
                <c:pt idx="253">
                  <c:v>2.1677624711749202</c:v>
                </c:pt>
                <c:pt idx="254">
                  <c:v>2.62488586564927</c:v>
                </c:pt>
                <c:pt idx="255">
                  <c:v>-0.26435829998849297</c:v>
                </c:pt>
                <c:pt idx="256">
                  <c:v>2.8096636784398301</c:v>
                </c:pt>
                <c:pt idx="257">
                  <c:v>8.1635860623430395E-2</c:v>
                </c:pt>
                <c:pt idx="258">
                  <c:v>1.6192565742807701</c:v>
                </c:pt>
                <c:pt idx="259">
                  <c:v>1.1209099455397</c:v>
                </c:pt>
                <c:pt idx="260">
                  <c:v>4.1808328283170298E-2</c:v>
                </c:pt>
                <c:pt idx="261">
                  <c:v>2.0992849113087502</c:v>
                </c:pt>
                <c:pt idx="262">
                  <c:v>0.61441425691879203</c:v>
                </c:pt>
                <c:pt idx="263">
                  <c:v>1.9784737704361901</c:v>
                </c:pt>
                <c:pt idx="264">
                  <c:v>1.1629195443238201</c:v>
                </c:pt>
                <c:pt idx="265">
                  <c:v>0.75459026987158895</c:v>
                </c:pt>
                <c:pt idx="266">
                  <c:v>0.69360771258694998</c:v>
                </c:pt>
                <c:pt idx="267">
                  <c:v>3.4955625625565698</c:v>
                </c:pt>
                <c:pt idx="268">
                  <c:v>1.3970611456473601</c:v>
                </c:pt>
                <c:pt idx="269">
                  <c:v>0.61143281499362501</c:v>
                </c:pt>
                <c:pt idx="270">
                  <c:v>1.3363777348345001</c:v>
                </c:pt>
                <c:pt idx="271">
                  <c:v>0.75270739286284305</c:v>
                </c:pt>
                <c:pt idx="272">
                  <c:v>0.67576891601399103</c:v>
                </c:pt>
                <c:pt idx="273">
                  <c:v>0.59823681724743205</c:v>
                </c:pt>
                <c:pt idx="274">
                  <c:v>1.91259358417989</c:v>
                </c:pt>
                <c:pt idx="275">
                  <c:v>0.24822786692636001</c:v>
                </c:pt>
                <c:pt idx="276">
                  <c:v>0.54780591547379498</c:v>
                </c:pt>
                <c:pt idx="277">
                  <c:v>6.1927322351871497E-2</c:v>
                </c:pt>
                <c:pt idx="278">
                  <c:v>-2.7312169528120399E-2</c:v>
                </c:pt>
                <c:pt idx="279">
                  <c:v>2.4297625028558998</c:v>
                </c:pt>
                <c:pt idx="280">
                  <c:v>1.6309424596419799</c:v>
                </c:pt>
                <c:pt idx="281">
                  <c:v>8.4646539345625299E-2</c:v>
                </c:pt>
                <c:pt idx="282">
                  <c:v>1.5132511492266001</c:v>
                </c:pt>
                <c:pt idx="283">
                  <c:v>0.56929362586932797</c:v>
                </c:pt>
                <c:pt idx="284">
                  <c:v>1.0417223677154299</c:v>
                </c:pt>
                <c:pt idx="285">
                  <c:v>-3.7708480229985103E-2</c:v>
                </c:pt>
                <c:pt idx="286">
                  <c:v>2.3469301291650799</c:v>
                </c:pt>
                <c:pt idx="287">
                  <c:v>1.0682006916974001</c:v>
                </c:pt>
                <c:pt idx="288">
                  <c:v>5.3454120427725504</c:v>
                </c:pt>
                <c:pt idx="289">
                  <c:v>0.68445383814371297</c:v>
                </c:pt>
                <c:pt idx="290">
                  <c:v>3.3909142573899702</c:v>
                </c:pt>
                <c:pt idx="291">
                  <c:v>0.80232789360179402</c:v>
                </c:pt>
                <c:pt idx="292">
                  <c:v>-7.6603650931425002E-2</c:v>
                </c:pt>
                <c:pt idx="293">
                  <c:v>0.26260234968011298</c:v>
                </c:pt>
                <c:pt idx="294">
                  <c:v>1.37916887998792</c:v>
                </c:pt>
                <c:pt idx="295">
                  <c:v>1.82688940585288</c:v>
                </c:pt>
                <c:pt idx="296">
                  <c:v>1.0551855803505401</c:v>
                </c:pt>
                <c:pt idx="297">
                  <c:v>-0.12520514660932899</c:v>
                </c:pt>
                <c:pt idx="298">
                  <c:v>-0.109690462431894</c:v>
                </c:pt>
                <c:pt idx="299">
                  <c:v>1.6262755404495799</c:v>
                </c:pt>
                <c:pt idx="300">
                  <c:v>0.766300970025935</c:v>
                </c:pt>
                <c:pt idx="301">
                  <c:v>0.38478312118275398</c:v>
                </c:pt>
                <c:pt idx="302">
                  <c:v>5.1839869806940104</c:v>
                </c:pt>
                <c:pt idx="303">
                  <c:v>0.355615469397286</c:v>
                </c:pt>
                <c:pt idx="304">
                  <c:v>0.89945423408001901</c:v>
                </c:pt>
                <c:pt idx="305">
                  <c:v>0.23592590365938301</c:v>
                </c:pt>
                <c:pt idx="306">
                  <c:v>1.19531334284357</c:v>
                </c:pt>
                <c:pt idx="307">
                  <c:v>2.64607105271529</c:v>
                </c:pt>
                <c:pt idx="308">
                  <c:v>0.29973907281690099</c:v>
                </c:pt>
                <c:pt idx="309">
                  <c:v>8.8890811885389397E-3</c:v>
                </c:pt>
                <c:pt idx="310">
                  <c:v>-8.6973156243062996E-2</c:v>
                </c:pt>
                <c:pt idx="311">
                  <c:v>-3.3830365474070402E-2</c:v>
                </c:pt>
                <c:pt idx="312">
                  <c:v>-5.6368276144029499E-2</c:v>
                </c:pt>
                <c:pt idx="313">
                  <c:v>0.45664850803150597</c:v>
                </c:pt>
                <c:pt idx="314">
                  <c:v>0.180431691353446</c:v>
                </c:pt>
                <c:pt idx="315">
                  <c:v>0.26683949562144699</c:v>
                </c:pt>
                <c:pt idx="316">
                  <c:v>1.29993645969922</c:v>
                </c:pt>
                <c:pt idx="317">
                  <c:v>2.60950643476954</c:v>
                </c:pt>
                <c:pt idx="318">
                  <c:v>0.94407411473613201</c:v>
                </c:pt>
                <c:pt idx="319">
                  <c:v>0.12885142067341501</c:v>
                </c:pt>
                <c:pt idx="320">
                  <c:v>1.7907317037449699</c:v>
                </c:pt>
                <c:pt idx="321">
                  <c:v>5.2682498103836304</c:v>
                </c:pt>
                <c:pt idx="322">
                  <c:v>1.62640147177099</c:v>
                </c:pt>
                <c:pt idx="323">
                  <c:v>-2.2850293905873401E-2</c:v>
                </c:pt>
                <c:pt idx="324">
                  <c:v>1.36285849953737</c:v>
                </c:pt>
                <c:pt idx="325">
                  <c:v>1.47266192234708</c:v>
                </c:pt>
                <c:pt idx="326">
                  <c:v>0.111783127979703</c:v>
                </c:pt>
                <c:pt idx="327">
                  <c:v>0.55310797225673802</c:v>
                </c:pt>
                <c:pt idx="328">
                  <c:v>3.5582495643914398</c:v>
                </c:pt>
                <c:pt idx="329">
                  <c:v>1.5960468820101601</c:v>
                </c:pt>
                <c:pt idx="330">
                  <c:v>1.4098216352320301</c:v>
                </c:pt>
                <c:pt idx="331">
                  <c:v>-9.5260358804509906E-2</c:v>
                </c:pt>
                <c:pt idx="332">
                  <c:v>1.9128841921294399</c:v>
                </c:pt>
                <c:pt idx="333">
                  <c:v>3.0609695544791902</c:v>
                </c:pt>
                <c:pt idx="334">
                  <c:v>1.73411198591863</c:v>
                </c:pt>
                <c:pt idx="335">
                  <c:v>9.2638039282359599E-2</c:v>
                </c:pt>
                <c:pt idx="336">
                  <c:v>1.5961029400960101</c:v>
                </c:pt>
                <c:pt idx="337">
                  <c:v>0.87841809201851495</c:v>
                </c:pt>
                <c:pt idx="338">
                  <c:v>0.63805983964531698</c:v>
                </c:pt>
                <c:pt idx="339">
                  <c:v>0.52444449940802096</c:v>
                </c:pt>
                <c:pt idx="340">
                  <c:v>4.87732129388049</c:v>
                </c:pt>
                <c:pt idx="341">
                  <c:v>0.747139951560997</c:v>
                </c:pt>
                <c:pt idx="342">
                  <c:v>1.8831088800975799</c:v>
                </c:pt>
                <c:pt idx="343">
                  <c:v>0.364496834797983</c:v>
                </c:pt>
                <c:pt idx="344">
                  <c:v>0.38021654288120299</c:v>
                </c:pt>
                <c:pt idx="345">
                  <c:v>2.71871647571166</c:v>
                </c:pt>
                <c:pt idx="346">
                  <c:v>0.92416477715430201</c:v>
                </c:pt>
                <c:pt idx="347">
                  <c:v>0.93625880307749998</c:v>
                </c:pt>
                <c:pt idx="348">
                  <c:v>0.13894674101184301</c:v>
                </c:pt>
                <c:pt idx="349">
                  <c:v>2.2601813424996302</c:v>
                </c:pt>
                <c:pt idx="350">
                  <c:v>1.41498539692994</c:v>
                </c:pt>
                <c:pt idx="351">
                  <c:v>1.8182711129086699</c:v>
                </c:pt>
                <c:pt idx="352">
                  <c:v>0.84227489067459305</c:v>
                </c:pt>
                <c:pt idx="353">
                  <c:v>0.50725827766663401</c:v>
                </c:pt>
                <c:pt idx="354">
                  <c:v>0.70283253109799704</c:v>
                </c:pt>
                <c:pt idx="355">
                  <c:v>0.25372888274495897</c:v>
                </c:pt>
                <c:pt idx="356">
                  <c:v>1.58539414064143</c:v>
                </c:pt>
                <c:pt idx="357">
                  <c:v>8.9268634927471502E-2</c:v>
                </c:pt>
                <c:pt idx="358">
                  <c:v>0.17251290409470599</c:v>
                </c:pt>
                <c:pt idx="359">
                  <c:v>1.7502192732305899</c:v>
                </c:pt>
                <c:pt idx="360">
                  <c:v>0.943378913673801</c:v>
                </c:pt>
                <c:pt idx="361">
                  <c:v>0.32177847476449101</c:v>
                </c:pt>
                <c:pt idx="362">
                  <c:v>-6.1421835869744203E-3</c:v>
                </c:pt>
                <c:pt idx="363">
                  <c:v>1.9118738400742901</c:v>
                </c:pt>
                <c:pt idx="364">
                  <c:v>1.1370479244182401</c:v>
                </c:pt>
                <c:pt idx="365">
                  <c:v>1.0061468117503301</c:v>
                </c:pt>
                <c:pt idx="366">
                  <c:v>1.1278688550594</c:v>
                </c:pt>
                <c:pt idx="367">
                  <c:v>1.6374650944712299</c:v>
                </c:pt>
                <c:pt idx="368">
                  <c:v>3.5777898914313901</c:v>
                </c:pt>
                <c:pt idx="369">
                  <c:v>0.28981942382183601</c:v>
                </c:pt>
                <c:pt idx="370">
                  <c:v>0.15824132473324601</c:v>
                </c:pt>
                <c:pt idx="371">
                  <c:v>1.7453563912407499</c:v>
                </c:pt>
                <c:pt idx="372">
                  <c:v>2.38228070790715</c:v>
                </c:pt>
                <c:pt idx="373">
                  <c:v>1.6042909839872099</c:v>
                </c:pt>
                <c:pt idx="374">
                  <c:v>4.1995398186238999</c:v>
                </c:pt>
                <c:pt idx="375">
                  <c:v>9.33110714184201E-2</c:v>
                </c:pt>
                <c:pt idx="376">
                  <c:v>2.0776536564107899</c:v>
                </c:pt>
                <c:pt idx="377">
                  <c:v>0.24072945671471799</c:v>
                </c:pt>
                <c:pt idx="378">
                  <c:v>0.20299537333284801</c:v>
                </c:pt>
                <c:pt idx="379">
                  <c:v>0.94175381172883499</c:v>
                </c:pt>
                <c:pt idx="380">
                  <c:v>2.3618620069410698</c:v>
                </c:pt>
                <c:pt idx="381">
                  <c:v>1.4190971959593099</c:v>
                </c:pt>
                <c:pt idx="382">
                  <c:v>1.10625559748184</c:v>
                </c:pt>
                <c:pt idx="383">
                  <c:v>1.9422623761284099</c:v>
                </c:pt>
                <c:pt idx="384">
                  <c:v>0.55602645219470204</c:v>
                </c:pt>
                <c:pt idx="385">
                  <c:v>0.37556675243253701</c:v>
                </c:pt>
                <c:pt idx="386">
                  <c:v>0.86244169038524798</c:v>
                </c:pt>
                <c:pt idx="387">
                  <c:v>0.85830591690393099</c:v>
                </c:pt>
                <c:pt idx="388">
                  <c:v>-9.3731521644684193E-2</c:v>
                </c:pt>
                <c:pt idx="389">
                  <c:v>0.39093720702290702</c:v>
                </c:pt>
                <c:pt idx="390">
                  <c:v>1.0234206978338101</c:v>
                </c:pt>
                <c:pt idx="391">
                  <c:v>2.9826687241657299</c:v>
                </c:pt>
                <c:pt idx="392">
                  <c:v>0.34704920384869198</c:v>
                </c:pt>
                <c:pt idx="393">
                  <c:v>0.16491141009641599</c:v>
                </c:pt>
                <c:pt idx="394">
                  <c:v>2.2391773690947501</c:v>
                </c:pt>
                <c:pt idx="395">
                  <c:v>1.4851624673127799</c:v>
                </c:pt>
                <c:pt idx="396">
                  <c:v>0.74396787468622305</c:v>
                </c:pt>
                <c:pt idx="397">
                  <c:v>0.69231836947046599</c:v>
                </c:pt>
                <c:pt idx="398">
                  <c:v>-0.12701502038946799</c:v>
                </c:pt>
                <c:pt idx="399">
                  <c:v>0.84931671748606397</c:v>
                </c:pt>
                <c:pt idx="400">
                  <c:v>0.43895922770881701</c:v>
                </c:pt>
                <c:pt idx="401">
                  <c:v>0.81196727344849595</c:v>
                </c:pt>
                <c:pt idx="402">
                  <c:v>1.74214059177096</c:v>
                </c:pt>
                <c:pt idx="403">
                  <c:v>-8.7692094068988896E-3</c:v>
                </c:pt>
                <c:pt idx="404">
                  <c:v>0.222170136371663</c:v>
                </c:pt>
                <c:pt idx="405">
                  <c:v>1.47249495926034</c:v>
                </c:pt>
                <c:pt idx="406">
                  <c:v>0.29326552486685797</c:v>
                </c:pt>
                <c:pt idx="407">
                  <c:v>0.102190361836115</c:v>
                </c:pt>
                <c:pt idx="408">
                  <c:v>0.415858120293642</c:v>
                </c:pt>
                <c:pt idx="409">
                  <c:v>-6.8269664982668801E-2</c:v>
                </c:pt>
                <c:pt idx="410">
                  <c:v>0.42561948494416602</c:v>
                </c:pt>
                <c:pt idx="411">
                  <c:v>0.44391552947803298</c:v>
                </c:pt>
                <c:pt idx="412">
                  <c:v>2.1359265567280201</c:v>
                </c:pt>
                <c:pt idx="413">
                  <c:v>1.25510313168569</c:v>
                </c:pt>
                <c:pt idx="414">
                  <c:v>0.47064681505584899</c:v>
                </c:pt>
                <c:pt idx="415">
                  <c:v>1.9061575145805101</c:v>
                </c:pt>
                <c:pt idx="416">
                  <c:v>0.497375930173035</c:v>
                </c:pt>
                <c:pt idx="417">
                  <c:v>2.8528912017108201</c:v>
                </c:pt>
                <c:pt idx="418">
                  <c:v>1.11009739217383</c:v>
                </c:pt>
                <c:pt idx="419">
                  <c:v>3.6003283749807997E-2</c:v>
                </c:pt>
                <c:pt idx="420">
                  <c:v>1.2392720640980699</c:v>
                </c:pt>
                <c:pt idx="421">
                  <c:v>0.89040724790144499</c:v>
                </c:pt>
                <c:pt idx="422">
                  <c:v>2.0953163088871301</c:v>
                </c:pt>
                <c:pt idx="423">
                  <c:v>0.97597795488047201</c:v>
                </c:pt>
                <c:pt idx="424">
                  <c:v>1.19474054533674E-2</c:v>
                </c:pt>
                <c:pt idx="425">
                  <c:v>2.0018371534345598</c:v>
                </c:pt>
                <c:pt idx="426">
                  <c:v>0.32341311377036802</c:v>
                </c:pt>
                <c:pt idx="427">
                  <c:v>0.48179199285074897</c:v>
                </c:pt>
                <c:pt idx="428">
                  <c:v>1.1349710182500401</c:v>
                </c:pt>
                <c:pt idx="429">
                  <c:v>1.05288723770674</c:v>
                </c:pt>
                <c:pt idx="430">
                  <c:v>0.23311337687862099</c:v>
                </c:pt>
                <c:pt idx="431">
                  <c:v>0.87936974923598599</c:v>
                </c:pt>
                <c:pt idx="432">
                  <c:v>0.30625585763496599</c:v>
                </c:pt>
                <c:pt idx="433">
                  <c:v>0.81509706000645199</c:v>
                </c:pt>
                <c:pt idx="434">
                  <c:v>-0.26217628270517701</c:v>
                </c:pt>
                <c:pt idx="435">
                  <c:v>2.0204308897454202</c:v>
                </c:pt>
                <c:pt idx="436">
                  <c:v>0.78046701362881299</c:v>
                </c:pt>
                <c:pt idx="437">
                  <c:v>0.41675389298688098</c:v>
                </c:pt>
                <c:pt idx="438">
                  <c:v>1.95796667759833</c:v>
                </c:pt>
                <c:pt idx="439">
                  <c:v>1.25197608829828</c:v>
                </c:pt>
                <c:pt idx="440">
                  <c:v>-0.155077527035337</c:v>
                </c:pt>
                <c:pt idx="441">
                  <c:v>0.91345795272740804</c:v>
                </c:pt>
                <c:pt idx="442">
                  <c:v>0.95694932052833503</c:v>
                </c:pt>
                <c:pt idx="443">
                  <c:v>0.52067714106568097</c:v>
                </c:pt>
                <c:pt idx="444">
                  <c:v>0.70588572733275901</c:v>
                </c:pt>
                <c:pt idx="445">
                  <c:v>-0.26990346458318698</c:v>
                </c:pt>
                <c:pt idx="446">
                  <c:v>0.40538565149678002</c:v>
                </c:pt>
                <c:pt idx="447">
                  <c:v>1.75448440124477</c:v>
                </c:pt>
                <c:pt idx="448">
                  <c:v>0.61125396629971296</c:v>
                </c:pt>
                <c:pt idx="449">
                  <c:v>0.76990620950361299</c:v>
                </c:pt>
                <c:pt idx="450">
                  <c:v>0.40804833618606101</c:v>
                </c:pt>
                <c:pt idx="451">
                  <c:v>0.27856416806296802</c:v>
                </c:pt>
                <c:pt idx="452">
                  <c:v>0.73132291484426604</c:v>
                </c:pt>
                <c:pt idx="453">
                  <c:v>0.83961234584920696</c:v>
                </c:pt>
                <c:pt idx="454">
                  <c:v>3.2868523936742098</c:v>
                </c:pt>
                <c:pt idx="455">
                  <c:v>0.25260982966008799</c:v>
                </c:pt>
                <c:pt idx="456">
                  <c:v>1.8703828844955499</c:v>
                </c:pt>
                <c:pt idx="457">
                  <c:v>0.41601077123042002</c:v>
                </c:pt>
                <c:pt idx="458">
                  <c:v>1.5271265644111101</c:v>
                </c:pt>
                <c:pt idx="459">
                  <c:v>1.6153729031114299</c:v>
                </c:pt>
                <c:pt idx="460">
                  <c:v>0.229865933454002</c:v>
                </c:pt>
                <c:pt idx="461">
                  <c:v>0.39199319724016002</c:v>
                </c:pt>
                <c:pt idx="462">
                  <c:v>1.02578342791336</c:v>
                </c:pt>
                <c:pt idx="463">
                  <c:v>2.2806624304601999</c:v>
                </c:pt>
                <c:pt idx="464">
                  <c:v>0.79852851154591098</c:v>
                </c:pt>
                <c:pt idx="465">
                  <c:v>0.41437178095321597</c:v>
                </c:pt>
                <c:pt idx="466">
                  <c:v>1.8020669247960399</c:v>
                </c:pt>
                <c:pt idx="467">
                  <c:v>5.1879921569855396</c:v>
                </c:pt>
                <c:pt idx="468">
                  <c:v>5.8120508609731001</c:v>
                </c:pt>
                <c:pt idx="469">
                  <c:v>3.8873018444567999</c:v>
                </c:pt>
                <c:pt idx="470">
                  <c:v>3.5084992863644899</c:v>
                </c:pt>
                <c:pt idx="471">
                  <c:v>1.1449990300913999</c:v>
                </c:pt>
                <c:pt idx="472">
                  <c:v>1.4430463169960801</c:v>
                </c:pt>
                <c:pt idx="473">
                  <c:v>2.7161440222070601</c:v>
                </c:pt>
                <c:pt idx="474">
                  <c:v>1.10250082217678</c:v>
                </c:pt>
                <c:pt idx="475">
                  <c:v>9.1726654228275195E-2</c:v>
                </c:pt>
                <c:pt idx="476">
                  <c:v>-7.4414509207014298E-2</c:v>
                </c:pt>
                <c:pt idx="477">
                  <c:v>1.0581925292533301</c:v>
                </c:pt>
                <c:pt idx="478">
                  <c:v>2.6555802809247901</c:v>
                </c:pt>
                <c:pt idx="479">
                  <c:v>0.56073027191283997</c:v>
                </c:pt>
                <c:pt idx="480">
                  <c:v>4.2114725642283402</c:v>
                </c:pt>
                <c:pt idx="481">
                  <c:v>0.23665534074160899</c:v>
                </c:pt>
                <c:pt idx="482">
                  <c:v>2.617451838159E-2</c:v>
                </c:pt>
                <c:pt idx="483">
                  <c:v>0.390242473936046</c:v>
                </c:pt>
                <c:pt idx="484">
                  <c:v>1.2031673706372199</c:v>
                </c:pt>
                <c:pt idx="485">
                  <c:v>-2.7123171194694999E-3</c:v>
                </c:pt>
                <c:pt idx="486">
                  <c:v>0.23623187542983101</c:v>
                </c:pt>
                <c:pt idx="487">
                  <c:v>0.57919678369780703</c:v>
                </c:pt>
                <c:pt idx="488">
                  <c:v>1.25882863050451</c:v>
                </c:pt>
                <c:pt idx="489">
                  <c:v>-7.1552935392397501E-2</c:v>
                </c:pt>
                <c:pt idx="490">
                  <c:v>1.9296114620293701</c:v>
                </c:pt>
                <c:pt idx="491">
                  <c:v>0.85237305659205498</c:v>
                </c:pt>
                <c:pt idx="492">
                  <c:v>0.28958078421091599</c:v>
                </c:pt>
                <c:pt idx="493">
                  <c:v>0.49967603767542501</c:v>
                </c:pt>
                <c:pt idx="494">
                  <c:v>-0.75917252085466602</c:v>
                </c:pt>
                <c:pt idx="495">
                  <c:v>0.90164748891791202</c:v>
                </c:pt>
                <c:pt idx="496">
                  <c:v>1.7059086758233999</c:v>
                </c:pt>
                <c:pt idx="497">
                  <c:v>1.3616856672501001</c:v>
                </c:pt>
                <c:pt idx="498">
                  <c:v>4.7916193436906003</c:v>
                </c:pt>
                <c:pt idx="499">
                  <c:v>2.5536980981953601</c:v>
                </c:pt>
                <c:pt idx="500">
                  <c:v>0.30883113125408002</c:v>
                </c:pt>
                <c:pt idx="501">
                  <c:v>0.79229852937766598</c:v>
                </c:pt>
                <c:pt idx="502">
                  <c:v>0.94800262344082797</c:v>
                </c:pt>
                <c:pt idx="503">
                  <c:v>2.5194495142962499</c:v>
                </c:pt>
                <c:pt idx="504">
                  <c:v>1.7085944526016299</c:v>
                </c:pt>
                <c:pt idx="505">
                  <c:v>3.0830369179308699</c:v>
                </c:pt>
                <c:pt idx="506">
                  <c:v>3.40012923006794</c:v>
                </c:pt>
                <c:pt idx="507">
                  <c:v>2.23364662018114</c:v>
                </c:pt>
                <c:pt idx="508">
                  <c:v>0.57297667865808299</c:v>
                </c:pt>
                <c:pt idx="509">
                  <c:v>0.54070226795977405</c:v>
                </c:pt>
                <c:pt idx="510">
                  <c:v>0.73099219988625097</c:v>
                </c:pt>
                <c:pt idx="511">
                  <c:v>0.27303035206384502</c:v>
                </c:pt>
                <c:pt idx="512">
                  <c:v>0.86065853169909501</c:v>
                </c:pt>
                <c:pt idx="513">
                  <c:v>2.2211867048859899</c:v>
                </c:pt>
                <c:pt idx="514">
                  <c:v>5.8149141957635804</c:v>
                </c:pt>
                <c:pt idx="515">
                  <c:v>2.3164068457330198</c:v>
                </c:pt>
                <c:pt idx="516">
                  <c:v>1.84580009345144</c:v>
                </c:pt>
                <c:pt idx="517">
                  <c:v>0.98045224300600298</c:v>
                </c:pt>
                <c:pt idx="518">
                  <c:v>0.54964115693774696</c:v>
                </c:pt>
                <c:pt idx="519">
                  <c:v>4.1552115648356098</c:v>
                </c:pt>
                <c:pt idx="520">
                  <c:v>0.82123016296551699</c:v>
                </c:pt>
                <c:pt idx="521">
                  <c:v>2.2000188127414702</c:v>
                </c:pt>
                <c:pt idx="522">
                  <c:v>0.22135003967758801</c:v>
                </c:pt>
                <c:pt idx="523">
                  <c:v>0.98183743400661205</c:v>
                </c:pt>
                <c:pt idx="524">
                  <c:v>1.4141299380463801</c:v>
                </c:pt>
                <c:pt idx="525">
                  <c:v>0.44187730661992503</c:v>
                </c:pt>
                <c:pt idx="526">
                  <c:v>0.18490157553415201</c:v>
                </c:pt>
                <c:pt idx="527">
                  <c:v>0.279390626364378</c:v>
                </c:pt>
                <c:pt idx="528">
                  <c:v>2.0748012750874998</c:v>
                </c:pt>
                <c:pt idx="529">
                  <c:v>0.66616089983767601</c:v>
                </c:pt>
                <c:pt idx="530">
                  <c:v>1.5695730920092601</c:v>
                </c:pt>
                <c:pt idx="531">
                  <c:v>0.80970525314146202</c:v>
                </c:pt>
                <c:pt idx="532">
                  <c:v>3.6899458831078702</c:v>
                </c:pt>
                <c:pt idx="533">
                  <c:v>1.60849190707676</c:v>
                </c:pt>
                <c:pt idx="534">
                  <c:v>0.68069973000916595</c:v>
                </c:pt>
                <c:pt idx="535">
                  <c:v>2.0753175184539798</c:v>
                </c:pt>
                <c:pt idx="536">
                  <c:v>-0.58964260229864396</c:v>
                </c:pt>
                <c:pt idx="537">
                  <c:v>0.33294806327996901</c:v>
                </c:pt>
                <c:pt idx="538">
                  <c:v>-0.29132666816019398</c:v>
                </c:pt>
                <c:pt idx="539">
                  <c:v>0.20659242051413701</c:v>
                </c:pt>
                <c:pt idx="540">
                  <c:v>3.06595446625834</c:v>
                </c:pt>
                <c:pt idx="541">
                  <c:v>1.6902304515681299</c:v>
                </c:pt>
                <c:pt idx="542">
                  <c:v>1.23775063637601</c:v>
                </c:pt>
                <c:pt idx="543">
                  <c:v>0.23861111250670999</c:v>
                </c:pt>
                <c:pt idx="544">
                  <c:v>1.48361272316476</c:v>
                </c:pt>
                <c:pt idx="545">
                  <c:v>1.05099709224446</c:v>
                </c:pt>
                <c:pt idx="546">
                  <c:v>0.19626559726845499</c:v>
                </c:pt>
                <c:pt idx="547">
                  <c:v>7.0591459946448901E-2</c:v>
                </c:pt>
                <c:pt idx="548">
                  <c:v>3.4117922875145199</c:v>
                </c:pt>
                <c:pt idx="549">
                  <c:v>3.1313852986990098</c:v>
                </c:pt>
                <c:pt idx="550">
                  <c:v>1.24438847537539</c:v>
                </c:pt>
                <c:pt idx="551">
                  <c:v>0.71512950884732096</c:v>
                </c:pt>
                <c:pt idx="552">
                  <c:v>0.35852130669704402</c:v>
                </c:pt>
                <c:pt idx="553">
                  <c:v>0.50293444503801998</c:v>
                </c:pt>
                <c:pt idx="554">
                  <c:v>0.49117547678711598</c:v>
                </c:pt>
                <c:pt idx="555">
                  <c:v>-0.16813184555795299</c:v>
                </c:pt>
                <c:pt idx="556">
                  <c:v>-0.159321509878631</c:v>
                </c:pt>
                <c:pt idx="557">
                  <c:v>0.74405501932555296</c:v>
                </c:pt>
                <c:pt idx="558">
                  <c:v>1.9572947780902199</c:v>
                </c:pt>
                <c:pt idx="559">
                  <c:v>0.16368469392155099</c:v>
                </c:pt>
                <c:pt idx="560">
                  <c:v>2.7446809290021101</c:v>
                </c:pt>
                <c:pt idx="561">
                  <c:v>-0.29037243201354901</c:v>
                </c:pt>
                <c:pt idx="562">
                  <c:v>1.6974919382812199</c:v>
                </c:pt>
                <c:pt idx="563">
                  <c:v>0.88866494967697995</c:v>
                </c:pt>
                <c:pt idx="564">
                  <c:v>0.76853497782785796</c:v>
                </c:pt>
                <c:pt idx="565">
                  <c:v>2.67075828556835</c:v>
                </c:pt>
                <c:pt idx="566">
                  <c:v>0.408397450210913</c:v>
                </c:pt>
                <c:pt idx="567">
                  <c:v>0.48753013793511502</c:v>
                </c:pt>
                <c:pt idx="568">
                  <c:v>1.3481734917702399</c:v>
                </c:pt>
                <c:pt idx="569">
                  <c:v>-0.123958903924227</c:v>
                </c:pt>
                <c:pt idx="570">
                  <c:v>0.86187791297078098</c:v>
                </c:pt>
                <c:pt idx="571">
                  <c:v>0.18420299917428801</c:v>
                </c:pt>
                <c:pt idx="572">
                  <c:v>1.6434626169653299</c:v>
                </c:pt>
                <c:pt idx="573">
                  <c:v>0.204720694200136</c:v>
                </c:pt>
                <c:pt idx="574">
                  <c:v>2.3948691984239399</c:v>
                </c:pt>
                <c:pt idx="575">
                  <c:v>3.8132587690735198</c:v>
                </c:pt>
                <c:pt idx="576">
                  <c:v>1.3651158234974099</c:v>
                </c:pt>
                <c:pt idx="577">
                  <c:v>0.188000639138306</c:v>
                </c:pt>
                <c:pt idx="578">
                  <c:v>1.96225563678791</c:v>
                </c:pt>
                <c:pt idx="579">
                  <c:v>0.357761975578759</c:v>
                </c:pt>
                <c:pt idx="580">
                  <c:v>1.30282942393915</c:v>
                </c:pt>
                <c:pt idx="581">
                  <c:v>1.33843342550265</c:v>
                </c:pt>
                <c:pt idx="582">
                  <c:v>0.54640648708752404</c:v>
                </c:pt>
                <c:pt idx="583">
                  <c:v>1.56452748236323</c:v>
                </c:pt>
                <c:pt idx="584">
                  <c:v>0.79874020405186297</c:v>
                </c:pt>
                <c:pt idx="585">
                  <c:v>0.44005885992052801</c:v>
                </c:pt>
                <c:pt idx="586">
                  <c:v>2.8577062728831399</c:v>
                </c:pt>
                <c:pt idx="587">
                  <c:v>3.8030535141876398</c:v>
                </c:pt>
                <c:pt idx="588">
                  <c:v>0.57865274810376999</c:v>
                </c:pt>
                <c:pt idx="589">
                  <c:v>0.512824150697062</c:v>
                </c:pt>
                <c:pt idx="590">
                  <c:v>3.9348774069071899</c:v>
                </c:pt>
                <c:pt idx="591">
                  <c:v>-7.0284737402699998E-2</c:v>
                </c:pt>
                <c:pt idx="592">
                  <c:v>0.35874107592096799</c:v>
                </c:pt>
                <c:pt idx="593">
                  <c:v>0.607828195205251</c:v>
                </c:pt>
                <c:pt idx="594">
                  <c:v>0.88335162828412594</c:v>
                </c:pt>
                <c:pt idx="595">
                  <c:v>1.79936361693034</c:v>
                </c:pt>
                <c:pt idx="596">
                  <c:v>0.682376892843087</c:v>
                </c:pt>
                <c:pt idx="597">
                  <c:v>1.66874789802954</c:v>
                </c:pt>
                <c:pt idx="598">
                  <c:v>0.52727235999225597</c:v>
                </c:pt>
                <c:pt idx="599">
                  <c:v>0.68812884819789999</c:v>
                </c:pt>
                <c:pt idx="600">
                  <c:v>0.93047370744940905</c:v>
                </c:pt>
                <c:pt idx="601">
                  <c:v>1.24311158673216</c:v>
                </c:pt>
                <c:pt idx="602">
                  <c:v>0.87213888937602502</c:v>
                </c:pt>
                <c:pt idx="603">
                  <c:v>0.114995180105817</c:v>
                </c:pt>
                <c:pt idx="604">
                  <c:v>3.0438929138126398</c:v>
                </c:pt>
                <c:pt idx="605">
                  <c:v>1.33629551462942</c:v>
                </c:pt>
                <c:pt idx="606">
                  <c:v>1.5233072908784699</c:v>
                </c:pt>
                <c:pt idx="607">
                  <c:v>2.49817007636794</c:v>
                </c:pt>
                <c:pt idx="608">
                  <c:v>4.1167960294689401E-2</c:v>
                </c:pt>
                <c:pt idx="609">
                  <c:v>2.4575487940518599</c:v>
                </c:pt>
                <c:pt idx="610">
                  <c:v>0.45992617002716601</c:v>
                </c:pt>
                <c:pt idx="611">
                  <c:v>1.46191274186076</c:v>
                </c:pt>
                <c:pt idx="612">
                  <c:v>1.07216760105035</c:v>
                </c:pt>
                <c:pt idx="613">
                  <c:v>1.2656468487376999</c:v>
                </c:pt>
                <c:pt idx="614">
                  <c:v>0.36287293122730402</c:v>
                </c:pt>
                <c:pt idx="615">
                  <c:v>1.5284351668693801</c:v>
                </c:pt>
                <c:pt idx="616">
                  <c:v>0.96127807004560795</c:v>
                </c:pt>
                <c:pt idx="617">
                  <c:v>1.30378963984932E-2</c:v>
                </c:pt>
                <c:pt idx="618">
                  <c:v>0.383729868197211</c:v>
                </c:pt>
                <c:pt idx="619">
                  <c:v>2.5078172563063901</c:v>
                </c:pt>
                <c:pt idx="620">
                  <c:v>0.20016068377868701</c:v>
                </c:pt>
                <c:pt idx="621">
                  <c:v>2.9485699547359601</c:v>
                </c:pt>
                <c:pt idx="622">
                  <c:v>0.50204382586360796</c:v>
                </c:pt>
                <c:pt idx="623">
                  <c:v>0.50304825538731102</c:v>
                </c:pt>
                <c:pt idx="624">
                  <c:v>0.73833357879860795</c:v>
                </c:pt>
                <c:pt idx="625">
                  <c:v>0.51356759635282301</c:v>
                </c:pt>
                <c:pt idx="626">
                  <c:v>0.69340605065077998</c:v>
                </c:pt>
                <c:pt idx="627">
                  <c:v>0.76356506174752203</c:v>
                </c:pt>
                <c:pt idx="628">
                  <c:v>1.10993704823602</c:v>
                </c:pt>
                <c:pt idx="629">
                  <c:v>2.2983907626209801</c:v>
                </c:pt>
                <c:pt idx="630">
                  <c:v>0.33575067721757701</c:v>
                </c:pt>
                <c:pt idx="631">
                  <c:v>0.355608487591214</c:v>
                </c:pt>
                <c:pt idx="632">
                  <c:v>0.82620235468916503</c:v>
                </c:pt>
                <c:pt idx="633">
                  <c:v>1.00520950546181</c:v>
                </c:pt>
                <c:pt idx="634">
                  <c:v>0.64793036831399298</c:v>
                </c:pt>
                <c:pt idx="635">
                  <c:v>2.0808177718721401</c:v>
                </c:pt>
                <c:pt idx="636">
                  <c:v>0.8384268800329</c:v>
                </c:pt>
                <c:pt idx="637">
                  <c:v>1.2167161303023299</c:v>
                </c:pt>
                <c:pt idx="638">
                  <c:v>0.73144891834482795</c:v>
                </c:pt>
                <c:pt idx="639">
                  <c:v>1.2631266042238001</c:v>
                </c:pt>
                <c:pt idx="640">
                  <c:v>3.27052772810651E-2</c:v>
                </c:pt>
                <c:pt idx="641">
                  <c:v>0.10358820658445</c:v>
                </c:pt>
                <c:pt idx="642">
                  <c:v>0.59733314360257095</c:v>
                </c:pt>
                <c:pt idx="643">
                  <c:v>1.5127493738400399</c:v>
                </c:pt>
                <c:pt idx="644">
                  <c:v>1.5301795253383199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1F-4933-89AA-467ECCA81F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333952"/>
        <c:axId val="675336032"/>
      </c:scatterChart>
      <c:valAx>
        <c:axId val="67533395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6032"/>
        <c:crosses val="autoZero"/>
        <c:crossBetween val="midCat"/>
        <c:majorUnit val="1"/>
      </c:valAx>
      <c:valAx>
        <c:axId val="67533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3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4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4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400" b="1" i="0" baseline="0" dirty="0">
                <a:solidFill>
                  <a:sysClr val="windowText" lastClr="000000"/>
                </a:solidFill>
                <a:effectLst/>
              </a:rPr>
              <a:t> (Var. </a:t>
            </a:r>
            <a:r>
              <a:rPr lang="en-US" sz="1400" b="1" i="0" baseline="0" dirty="0" smtClean="0">
                <a:solidFill>
                  <a:sysClr val="windowText" lastClr="000000"/>
                </a:solidFill>
                <a:effectLst/>
              </a:rPr>
              <a:t>%)</a:t>
            </a:r>
            <a:endParaRPr lang="en-US" sz="14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8873900359169604"/>
          <c:y val="2.14188631066009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3035197523386502E-2"/>
          <c:y val="0.12671847274729409"/>
          <c:w val="0.90204041062914475"/>
          <c:h val="0.79101016405864577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grupo_pop_graficos!$P$4:$P$648</c:f>
              <c:numCache>
                <c:formatCode>General</c:formatCode>
                <c:ptCount val="645"/>
                <c:pt idx="0">
                  <c:v>-0.114367663441093</c:v>
                </c:pt>
                <c:pt idx="1">
                  <c:v>3.1188937015494401E-2</c:v>
                </c:pt>
                <c:pt idx="2">
                  <c:v>-6.6712496464777296E-2</c:v>
                </c:pt>
                <c:pt idx="3">
                  <c:v>-0.18946328302881901</c:v>
                </c:pt>
                <c:pt idx="4">
                  <c:v>-0.15248313072465899</c:v>
                </c:pt>
                <c:pt idx="5">
                  <c:v>-5.9366191229923801E-2</c:v>
                </c:pt>
                <c:pt idx="6">
                  <c:v>-9.7070608356801206E-3</c:v>
                </c:pt>
                <c:pt idx="7">
                  <c:v>-5.06933253585196E-2</c:v>
                </c:pt>
                <c:pt idx="8">
                  <c:v>-0.119571156664896</c:v>
                </c:pt>
                <c:pt idx="9">
                  <c:v>-0.13990766175094499</c:v>
                </c:pt>
                <c:pt idx="10">
                  <c:v>-0.14454480211850501</c:v>
                </c:pt>
                <c:pt idx="11">
                  <c:v>-8.5876466798076201E-2</c:v>
                </c:pt>
                <c:pt idx="12">
                  <c:v>-1.3525794802273601E-2</c:v>
                </c:pt>
                <c:pt idx="13">
                  <c:v>-0.20132587563030899</c:v>
                </c:pt>
                <c:pt idx="14">
                  <c:v>-1.02477384083869E-2</c:v>
                </c:pt>
                <c:pt idx="15">
                  <c:v>-0.16468569073168901</c:v>
                </c:pt>
                <c:pt idx="16">
                  <c:v>0.10325104460758899</c:v>
                </c:pt>
                <c:pt idx="17">
                  <c:v>-0.15133169868261101</c:v>
                </c:pt>
                <c:pt idx="18">
                  <c:v>-0.12688368803493399</c:v>
                </c:pt>
                <c:pt idx="19">
                  <c:v>6.5778901117492603E-3</c:v>
                </c:pt>
                <c:pt idx="20">
                  <c:v>2.5390391848847901E-3</c:v>
                </c:pt>
                <c:pt idx="21">
                  <c:v>8.3234345599857897E-3</c:v>
                </c:pt>
                <c:pt idx="22">
                  <c:v>-0.19361410935391299</c:v>
                </c:pt>
                <c:pt idx="23">
                  <c:v>1.6964657631369302E-2</c:v>
                </c:pt>
                <c:pt idx="24">
                  <c:v>9.3323916461576104E-2</c:v>
                </c:pt>
                <c:pt idx="25">
                  <c:v>-5.3224396624406999E-2</c:v>
                </c:pt>
                <c:pt idx="26">
                  <c:v>-0.31934439100182599</c:v>
                </c:pt>
                <c:pt idx="27">
                  <c:v>-5.75847312225964E-2</c:v>
                </c:pt>
                <c:pt idx="28">
                  <c:v>0.187540632982617</c:v>
                </c:pt>
                <c:pt idx="29">
                  <c:v>-8.9070669988682696E-2</c:v>
                </c:pt>
                <c:pt idx="30">
                  <c:v>5.6464135821263299E-2</c:v>
                </c:pt>
                <c:pt idx="31">
                  <c:v>-3.9919211795755201E-2</c:v>
                </c:pt>
                <c:pt idx="32">
                  <c:v>-0.14808507175794799</c:v>
                </c:pt>
                <c:pt idx="33">
                  <c:v>0.23039517301234999</c:v>
                </c:pt>
                <c:pt idx="34">
                  <c:v>-8.8536420160154797E-2</c:v>
                </c:pt>
                <c:pt idx="35">
                  <c:v>2.5840628205288201E-2</c:v>
                </c:pt>
                <c:pt idx="36">
                  <c:v>-0.109623296467774</c:v>
                </c:pt>
                <c:pt idx="37">
                  <c:v>-0.19477837006800799</c:v>
                </c:pt>
                <c:pt idx="38">
                  <c:v>-0.12412893474941</c:v>
                </c:pt>
                <c:pt idx="39">
                  <c:v>-9.0744910634430201E-2</c:v>
                </c:pt>
                <c:pt idx="40">
                  <c:v>-5.2460146537645101E-2</c:v>
                </c:pt>
                <c:pt idx="41">
                  <c:v>-0.26734201856080297</c:v>
                </c:pt>
                <c:pt idx="42">
                  <c:v>-0.14494408783169399</c:v>
                </c:pt>
                <c:pt idx="43">
                  <c:v>-8.1059718038989703E-2</c:v>
                </c:pt>
                <c:pt idx="44">
                  <c:v>-4.6820148392938098E-2</c:v>
                </c:pt>
                <c:pt idx="45">
                  <c:v>-3.7818225790832397E-2</c:v>
                </c:pt>
                <c:pt idx="46">
                  <c:v>-8.3162335998228601E-2</c:v>
                </c:pt>
                <c:pt idx="47">
                  <c:v>-0.130820457431473</c:v>
                </c:pt>
                <c:pt idx="48">
                  <c:v>-9.2296706334343601E-2</c:v>
                </c:pt>
                <c:pt idx="49">
                  <c:v>-0.16544141524294501</c:v>
                </c:pt>
                <c:pt idx="50">
                  <c:v>-0.102703605501693</c:v>
                </c:pt>
                <c:pt idx="51">
                  <c:v>-5.4241216120709798E-2</c:v>
                </c:pt>
                <c:pt idx="52">
                  <c:v>1.50978989095133E-3</c:v>
                </c:pt>
                <c:pt idx="53">
                  <c:v>-0.21473261159958201</c:v>
                </c:pt>
                <c:pt idx="54">
                  <c:v>-3.28186874066006E-3</c:v>
                </c:pt>
                <c:pt idx="55">
                  <c:v>2.2239983174164701E-2</c:v>
                </c:pt>
                <c:pt idx="56">
                  <c:v>-0.103226824108881</c:v>
                </c:pt>
                <c:pt idx="57">
                  <c:v>-3.9229085762691601E-2</c:v>
                </c:pt>
                <c:pt idx="58">
                  <c:v>-8.4660519159405506E-2</c:v>
                </c:pt>
                <c:pt idx="59">
                  <c:v>-4.9947321651878504E-3</c:v>
                </c:pt>
                <c:pt idx="60">
                  <c:v>-9.0361511285387594E-2</c:v>
                </c:pt>
                <c:pt idx="61">
                  <c:v>-8.71629838599529E-2</c:v>
                </c:pt>
                <c:pt idx="62">
                  <c:v>-5.9555885057018199E-2</c:v>
                </c:pt>
                <c:pt idx="63">
                  <c:v>-1.5681422858788201E-2</c:v>
                </c:pt>
                <c:pt idx="64">
                  <c:v>-0.12071602417171701</c:v>
                </c:pt>
                <c:pt idx="65">
                  <c:v>9.3144315293449395E-2</c:v>
                </c:pt>
                <c:pt idx="66">
                  <c:v>-3.6356589435895703E-2</c:v>
                </c:pt>
                <c:pt idx="67">
                  <c:v>4.2985727253159599E-2</c:v>
                </c:pt>
                <c:pt idx="68">
                  <c:v>-0.182818561959673</c:v>
                </c:pt>
                <c:pt idx="69">
                  <c:v>-4.0853335344251201E-2</c:v>
                </c:pt>
                <c:pt idx="70">
                  <c:v>-0.124983409279775</c:v>
                </c:pt>
                <c:pt idx="71">
                  <c:v>3.44521783212038E-2</c:v>
                </c:pt>
                <c:pt idx="72">
                  <c:v>-4.2942724813109998E-2</c:v>
                </c:pt>
                <c:pt idx="73">
                  <c:v>-0.168584963233641</c:v>
                </c:pt>
                <c:pt idx="74">
                  <c:v>-0.100942837253868</c:v>
                </c:pt>
                <c:pt idx="75">
                  <c:v>-6.0025001481202399E-2</c:v>
                </c:pt>
                <c:pt idx="76">
                  <c:v>7.3487082263351503E-2</c:v>
                </c:pt>
                <c:pt idx="77">
                  <c:v>4.0431796276471199E-2</c:v>
                </c:pt>
                <c:pt idx="78">
                  <c:v>-2.3530909855829701E-2</c:v>
                </c:pt>
                <c:pt idx="79">
                  <c:v>-0.239990326858493</c:v>
                </c:pt>
                <c:pt idx="80">
                  <c:v>-5.0989589904191002E-2</c:v>
                </c:pt>
                <c:pt idx="81">
                  <c:v>-1.4633846719286799E-2</c:v>
                </c:pt>
                <c:pt idx="82">
                  <c:v>4.3865305065575198E-2</c:v>
                </c:pt>
                <c:pt idx="83">
                  <c:v>0.111052147014281</c:v>
                </c:pt>
                <c:pt idx="84">
                  <c:v>0.25808283891598999</c:v>
                </c:pt>
                <c:pt idx="85">
                  <c:v>-5.36139931806996E-2</c:v>
                </c:pt>
                <c:pt idx="86">
                  <c:v>-0.13659973474357601</c:v>
                </c:pt>
                <c:pt idx="87">
                  <c:v>-6.0259729692360799E-2</c:v>
                </c:pt>
                <c:pt idx="88">
                  <c:v>-0.19542529426534599</c:v>
                </c:pt>
                <c:pt idx="89">
                  <c:v>-1.9120382169857401E-2</c:v>
                </c:pt>
                <c:pt idx="90">
                  <c:v>5.13972068803231E-2</c:v>
                </c:pt>
                <c:pt idx="91">
                  <c:v>-0.37826152484270598</c:v>
                </c:pt>
                <c:pt idx="92">
                  <c:v>-0.173635212256599</c:v>
                </c:pt>
                <c:pt idx="93">
                  <c:v>8.8296958242404494E-2</c:v>
                </c:pt>
                <c:pt idx="94">
                  <c:v>-8.3743172264809096E-2</c:v>
                </c:pt>
                <c:pt idx="95">
                  <c:v>-0.17917959957747301</c:v>
                </c:pt>
                <c:pt idx="96">
                  <c:v>-0.10106101160380999</c:v>
                </c:pt>
                <c:pt idx="97">
                  <c:v>-1.50520809415127E-2</c:v>
                </c:pt>
                <c:pt idx="98">
                  <c:v>-0.118712807806611</c:v>
                </c:pt>
                <c:pt idx="99">
                  <c:v>0.15917887743925599</c:v>
                </c:pt>
                <c:pt idx="100">
                  <c:v>-5.2425948857750197E-2</c:v>
                </c:pt>
                <c:pt idx="101">
                  <c:v>-0.22482614197703399</c:v>
                </c:pt>
                <c:pt idx="102">
                  <c:v>-0.237799558700344</c:v>
                </c:pt>
                <c:pt idx="103">
                  <c:v>-0.13937501252030099</c:v>
                </c:pt>
                <c:pt idx="104">
                  <c:v>-5.9764367732183701E-2</c:v>
                </c:pt>
                <c:pt idx="105">
                  <c:v>-0.161439138305361</c:v>
                </c:pt>
                <c:pt idx="106">
                  <c:v>-4.6763665193520897E-2</c:v>
                </c:pt>
                <c:pt idx="107">
                  <c:v>2.95464185083615E-2</c:v>
                </c:pt>
                <c:pt idx="108">
                  <c:v>-0.21658865101551</c:v>
                </c:pt>
                <c:pt idx="109">
                  <c:v>-0.103478283901972</c:v>
                </c:pt>
                <c:pt idx="110">
                  <c:v>-0.29986693117656998</c:v>
                </c:pt>
                <c:pt idx="111">
                  <c:v>-3.3201993832114397E-2</c:v>
                </c:pt>
                <c:pt idx="112">
                  <c:v>-0.10645021499280501</c:v>
                </c:pt>
                <c:pt idx="113">
                  <c:v>-0.39924892841234899</c:v>
                </c:pt>
                <c:pt idx="114">
                  <c:v>-6.7370295435030203E-2</c:v>
                </c:pt>
                <c:pt idx="115">
                  <c:v>-0.14790731760822101</c:v>
                </c:pt>
                <c:pt idx="116">
                  <c:v>-0.103480997238291</c:v>
                </c:pt>
                <c:pt idx="117">
                  <c:v>-0.125355682915228</c:v>
                </c:pt>
                <c:pt idx="118">
                  <c:v>-0.12333331637474899</c:v>
                </c:pt>
                <c:pt idx="119">
                  <c:v>2.3753126505646999E-2</c:v>
                </c:pt>
                <c:pt idx="120">
                  <c:v>-3.3271679099690199E-2</c:v>
                </c:pt>
                <c:pt idx="121">
                  <c:v>-0.133510426174828</c:v>
                </c:pt>
                <c:pt idx="122">
                  <c:v>-4.8806282151332397E-2</c:v>
                </c:pt>
                <c:pt idx="123">
                  <c:v>-0.107490203040815</c:v>
                </c:pt>
                <c:pt idx="124">
                  <c:v>-6.4167245986194194E-2</c:v>
                </c:pt>
                <c:pt idx="125">
                  <c:v>-2.46436078786204E-2</c:v>
                </c:pt>
                <c:pt idx="126">
                  <c:v>-6.1081175630096898E-3</c:v>
                </c:pt>
                <c:pt idx="127">
                  <c:v>-7.7981495561241607E-2</c:v>
                </c:pt>
                <c:pt idx="128">
                  <c:v>-6.6964628353374994E-2</c:v>
                </c:pt>
                <c:pt idx="129">
                  <c:v>0.51304020818328999</c:v>
                </c:pt>
                <c:pt idx="130">
                  <c:v>0.11140402714627699</c:v>
                </c:pt>
                <c:pt idx="131">
                  <c:v>4.8936170961085899E-2</c:v>
                </c:pt>
                <c:pt idx="132">
                  <c:v>0.46782560326976003</c:v>
                </c:pt>
                <c:pt idx="133">
                  <c:v>0.51318994171443999</c:v>
                </c:pt>
                <c:pt idx="134">
                  <c:v>-7.1112639987823498E-3</c:v>
                </c:pt>
                <c:pt idx="135">
                  <c:v>0.51782052745075102</c:v>
                </c:pt>
                <c:pt idx="136">
                  <c:v>0.35455087083794601</c:v>
                </c:pt>
                <c:pt idx="137">
                  <c:v>0.54091256516873198</c:v>
                </c:pt>
                <c:pt idx="138">
                  <c:v>0.337525950111419</c:v>
                </c:pt>
                <c:pt idx="139">
                  <c:v>0.15736216980178999</c:v>
                </c:pt>
                <c:pt idx="140">
                  <c:v>0.14196939828943</c:v>
                </c:pt>
                <c:pt idx="141">
                  <c:v>0.85522959036264401</c:v>
                </c:pt>
                <c:pt idx="142">
                  <c:v>0.37648262968833202</c:v>
                </c:pt>
                <c:pt idx="143">
                  <c:v>-9.1542248117415195E-2</c:v>
                </c:pt>
                <c:pt idx="144">
                  <c:v>0.61527862471606698</c:v>
                </c:pt>
                <c:pt idx="145">
                  <c:v>0.39277040449706102</c:v>
                </c:pt>
                <c:pt idx="146">
                  <c:v>0.80264473648854195</c:v>
                </c:pt>
                <c:pt idx="147">
                  <c:v>0.22401862805380099</c:v>
                </c:pt>
                <c:pt idx="148">
                  <c:v>0.397574573472946</c:v>
                </c:pt>
                <c:pt idx="149">
                  <c:v>2.2809127819213602E-2</c:v>
                </c:pt>
                <c:pt idx="150">
                  <c:v>0.49777820184117799</c:v>
                </c:pt>
                <c:pt idx="151">
                  <c:v>0.70136641818688195</c:v>
                </c:pt>
                <c:pt idx="152">
                  <c:v>0.26326354923432599</c:v>
                </c:pt>
                <c:pt idx="153">
                  <c:v>0.101442840890531</c:v>
                </c:pt>
                <c:pt idx="154">
                  <c:v>-1.2935416958568501E-2</c:v>
                </c:pt>
                <c:pt idx="155">
                  <c:v>-1.74884650124397E-2</c:v>
                </c:pt>
                <c:pt idx="156">
                  <c:v>5.31253666037E-2</c:v>
                </c:pt>
                <c:pt idx="157">
                  <c:v>7.9520823510020697E-2</c:v>
                </c:pt>
                <c:pt idx="158">
                  <c:v>0.20000085390363601</c:v>
                </c:pt>
                <c:pt idx="159">
                  <c:v>0.37656088210657102</c:v>
                </c:pt>
                <c:pt idx="160">
                  <c:v>7.2133944811515194E-2</c:v>
                </c:pt>
                <c:pt idx="161">
                  <c:v>0.35826893496937201</c:v>
                </c:pt>
                <c:pt idx="162">
                  <c:v>0.122745613016761</c:v>
                </c:pt>
                <c:pt idx="163">
                  <c:v>0.226976500319269</c:v>
                </c:pt>
                <c:pt idx="164">
                  <c:v>0.37344842157143499</c:v>
                </c:pt>
                <c:pt idx="165">
                  <c:v>9.8088273541274001E-2</c:v>
                </c:pt>
                <c:pt idx="166">
                  <c:v>2.9059047607956599E-2</c:v>
                </c:pt>
                <c:pt idx="167">
                  <c:v>0.161827150756847</c:v>
                </c:pt>
                <c:pt idx="168">
                  <c:v>-2.16389287757193E-2</c:v>
                </c:pt>
                <c:pt idx="169">
                  <c:v>0.59227475171388999</c:v>
                </c:pt>
                <c:pt idx="170">
                  <c:v>0.215545796831978</c:v>
                </c:pt>
                <c:pt idx="171">
                  <c:v>0.318697983775724</c:v>
                </c:pt>
                <c:pt idx="172">
                  <c:v>0.14279488119118799</c:v>
                </c:pt>
                <c:pt idx="173">
                  <c:v>0.38626290618428699</c:v>
                </c:pt>
                <c:pt idx="174">
                  <c:v>-0.29125184235064999</c:v>
                </c:pt>
                <c:pt idx="175">
                  <c:v>0.17635226355175099</c:v>
                </c:pt>
                <c:pt idx="176">
                  <c:v>5.4999071518704597E-2</c:v>
                </c:pt>
                <c:pt idx="177">
                  <c:v>7.1274162756378295E-2</c:v>
                </c:pt>
                <c:pt idx="178">
                  <c:v>0.36759604160506298</c:v>
                </c:pt>
                <c:pt idx="179">
                  <c:v>0.66581245632068498</c:v>
                </c:pt>
                <c:pt idx="180">
                  <c:v>0.43795621459927803</c:v>
                </c:pt>
                <c:pt idx="181">
                  <c:v>-3.8524189779504801E-2</c:v>
                </c:pt>
                <c:pt idx="182">
                  <c:v>4.9054411109430103E-2</c:v>
                </c:pt>
                <c:pt idx="183">
                  <c:v>1.7554306011254199E-3</c:v>
                </c:pt>
                <c:pt idx="184">
                  <c:v>0.321865491476857</c:v>
                </c:pt>
                <c:pt idx="185">
                  <c:v>1.5694713170225E-2</c:v>
                </c:pt>
                <c:pt idx="186">
                  <c:v>0.113554803554074</c:v>
                </c:pt>
                <c:pt idx="187">
                  <c:v>0.21261364619171499</c:v>
                </c:pt>
                <c:pt idx="188">
                  <c:v>0.30089591321891701</c:v>
                </c:pt>
                <c:pt idx="189">
                  <c:v>0.232720185561685</c:v>
                </c:pt>
                <c:pt idx="190">
                  <c:v>0.29913381533115102</c:v>
                </c:pt>
                <c:pt idx="191">
                  <c:v>1.2387918332602299</c:v>
                </c:pt>
                <c:pt idx="192">
                  <c:v>0.190012598234026</c:v>
                </c:pt>
                <c:pt idx="193">
                  <c:v>0.41632500271370398</c:v>
                </c:pt>
                <c:pt idx="194">
                  <c:v>9.1123393785449494E-3</c:v>
                </c:pt>
                <c:pt idx="195">
                  <c:v>0.98753368655028495</c:v>
                </c:pt>
                <c:pt idx="196">
                  <c:v>0.11122409830539801</c:v>
                </c:pt>
                <c:pt idx="197">
                  <c:v>-1.8871189762511901E-2</c:v>
                </c:pt>
                <c:pt idx="198">
                  <c:v>2.9810751545912399E-2</c:v>
                </c:pt>
                <c:pt idx="199">
                  <c:v>0.686402480173401</c:v>
                </c:pt>
                <c:pt idx="200">
                  <c:v>-7.8626305015481707E-2</c:v>
                </c:pt>
                <c:pt idx="201">
                  <c:v>0.35948260108798602</c:v>
                </c:pt>
                <c:pt idx="202">
                  <c:v>0.159454102720991</c:v>
                </c:pt>
                <c:pt idx="203">
                  <c:v>0.40108776886724501</c:v>
                </c:pt>
                <c:pt idx="204">
                  <c:v>0.53961439389090704</c:v>
                </c:pt>
                <c:pt idx="205">
                  <c:v>-8.8658114802588006E-2</c:v>
                </c:pt>
                <c:pt idx="206">
                  <c:v>0.430285517138221</c:v>
                </c:pt>
                <c:pt idx="207">
                  <c:v>-5.0183137339911199E-2</c:v>
                </c:pt>
                <c:pt idx="208">
                  <c:v>0.11503477533598901</c:v>
                </c:pt>
                <c:pt idx="209">
                  <c:v>0.47200786561331498</c:v>
                </c:pt>
                <c:pt idx="210">
                  <c:v>0.43413054987043098</c:v>
                </c:pt>
                <c:pt idx="211">
                  <c:v>-7.6085520743555998E-2</c:v>
                </c:pt>
                <c:pt idx="212">
                  <c:v>1.0604878390091099</c:v>
                </c:pt>
                <c:pt idx="213">
                  <c:v>0.125650648972466</c:v>
                </c:pt>
                <c:pt idx="214">
                  <c:v>0.18693059605078799</c:v>
                </c:pt>
                <c:pt idx="215">
                  <c:v>-2.5574469870749999E-2</c:v>
                </c:pt>
                <c:pt idx="216">
                  <c:v>0.61055176158950197</c:v>
                </c:pt>
                <c:pt idx="217">
                  <c:v>0.74904695242092401</c:v>
                </c:pt>
                <c:pt idx="218">
                  <c:v>0.27217374297479102</c:v>
                </c:pt>
                <c:pt idx="219">
                  <c:v>0.38672216817467098</c:v>
                </c:pt>
                <c:pt idx="220">
                  <c:v>0.11211333967019101</c:v>
                </c:pt>
                <c:pt idx="221">
                  <c:v>0.22561535813323999</c:v>
                </c:pt>
                <c:pt idx="222">
                  <c:v>0.309996727434728</c:v>
                </c:pt>
                <c:pt idx="223">
                  <c:v>0.14125157282026901</c:v>
                </c:pt>
                <c:pt idx="224">
                  <c:v>1.49746442306203</c:v>
                </c:pt>
                <c:pt idx="225">
                  <c:v>-0.227650380805557</c:v>
                </c:pt>
                <c:pt idx="226">
                  <c:v>-6.1446625507371899E-2</c:v>
                </c:pt>
                <c:pt idx="227">
                  <c:v>4.4788305109590601E-2</c:v>
                </c:pt>
                <c:pt idx="228">
                  <c:v>-4.8256611051743198E-2</c:v>
                </c:pt>
                <c:pt idx="229">
                  <c:v>0.44512347740589298</c:v>
                </c:pt>
                <c:pt idx="230">
                  <c:v>0.194411636060832</c:v>
                </c:pt>
                <c:pt idx="231">
                  <c:v>0.56406888204361305</c:v>
                </c:pt>
                <c:pt idx="232">
                  <c:v>0.11613599833883401</c:v>
                </c:pt>
                <c:pt idx="233">
                  <c:v>0.177560846459108</c:v>
                </c:pt>
                <c:pt idx="234">
                  <c:v>1.17242731954207</c:v>
                </c:pt>
                <c:pt idx="235">
                  <c:v>7.9790509460620898E-2</c:v>
                </c:pt>
                <c:pt idx="236">
                  <c:v>0.29425849920398001</c:v>
                </c:pt>
                <c:pt idx="237">
                  <c:v>0.25471967523535899</c:v>
                </c:pt>
                <c:pt idx="238">
                  <c:v>0.15744873174968099</c:v>
                </c:pt>
                <c:pt idx="239">
                  <c:v>0.55967435541196897</c:v>
                </c:pt>
                <c:pt idx="240">
                  <c:v>0.70384057544592205</c:v>
                </c:pt>
                <c:pt idx="241">
                  <c:v>0.44616542741480703</c:v>
                </c:pt>
                <c:pt idx="242">
                  <c:v>0.10775518941104301</c:v>
                </c:pt>
                <c:pt idx="243">
                  <c:v>0.122160736384368</c:v>
                </c:pt>
                <c:pt idx="244">
                  <c:v>0.33254560478202599</c:v>
                </c:pt>
                <c:pt idx="245">
                  <c:v>0.16837963591097199</c:v>
                </c:pt>
                <c:pt idx="246">
                  <c:v>0.61777679668581098</c:v>
                </c:pt>
                <c:pt idx="247">
                  <c:v>0.61154680968794195</c:v>
                </c:pt>
                <c:pt idx="248">
                  <c:v>0.55646651959520199</c:v>
                </c:pt>
                <c:pt idx="249">
                  <c:v>0.27072793940270501</c:v>
                </c:pt>
                <c:pt idx="250">
                  <c:v>0.129585957858494</c:v>
                </c:pt>
                <c:pt idx="251">
                  <c:v>0.51450764787703296</c:v>
                </c:pt>
                <c:pt idx="252">
                  <c:v>4.7445005367634699E-2</c:v>
                </c:pt>
                <c:pt idx="253">
                  <c:v>7.1395706057100994E-2</c:v>
                </c:pt>
                <c:pt idx="254">
                  <c:v>0.60573815738939896</c:v>
                </c:pt>
                <c:pt idx="255">
                  <c:v>0.38269704402354798</c:v>
                </c:pt>
                <c:pt idx="256">
                  <c:v>0.16253692654521901</c:v>
                </c:pt>
                <c:pt idx="257">
                  <c:v>0.26572350162036901</c:v>
                </c:pt>
                <c:pt idx="258">
                  <c:v>1.0089082573479999</c:v>
                </c:pt>
                <c:pt idx="259">
                  <c:v>0.49410640380453902</c:v>
                </c:pt>
                <c:pt idx="260">
                  <c:v>0.14125190052662401</c:v>
                </c:pt>
                <c:pt idx="261">
                  <c:v>0.209963877532862</c:v>
                </c:pt>
                <c:pt idx="262">
                  <c:v>1.80722434216756</c:v>
                </c:pt>
                <c:pt idx="263">
                  <c:v>0.640203728054626</c:v>
                </c:pt>
                <c:pt idx="264">
                  <c:v>1.1166305031761099</c:v>
                </c:pt>
                <c:pt idx="265">
                  <c:v>1.04465515191448</c:v>
                </c:pt>
                <c:pt idx="266">
                  <c:v>1.9956088875275899</c:v>
                </c:pt>
                <c:pt idx="267">
                  <c:v>0.74511154560499804</c:v>
                </c:pt>
                <c:pt idx="268">
                  <c:v>0.21694632859291499</c:v>
                </c:pt>
                <c:pt idx="269">
                  <c:v>0.59075253126258598</c:v>
                </c:pt>
                <c:pt idx="270">
                  <c:v>1.08372718030715</c:v>
                </c:pt>
                <c:pt idx="271">
                  <c:v>0.468648585219194</c:v>
                </c:pt>
                <c:pt idx="272">
                  <c:v>0.54846625592103004</c:v>
                </c:pt>
                <c:pt idx="273">
                  <c:v>0.28442469210104598</c:v>
                </c:pt>
                <c:pt idx="274">
                  <c:v>0.90084158879270704</c:v>
                </c:pt>
                <c:pt idx="275">
                  <c:v>0.76139874923093298</c:v>
                </c:pt>
                <c:pt idx="276">
                  <c:v>1.5453391218025101</c:v>
                </c:pt>
                <c:pt idx="277">
                  <c:v>2.1421171004922999E-2</c:v>
                </c:pt>
                <c:pt idx="278">
                  <c:v>4.3872052469426E-2</c:v>
                </c:pt>
                <c:pt idx="279">
                  <c:v>0.63031920625403204</c:v>
                </c:pt>
                <c:pt idx="280">
                  <c:v>0.58406762300541404</c:v>
                </c:pt>
                <c:pt idx="281">
                  <c:v>1.06589589286334</c:v>
                </c:pt>
                <c:pt idx="282">
                  <c:v>0.947033872943014</c:v>
                </c:pt>
                <c:pt idx="283">
                  <c:v>0.26211439171325601</c:v>
                </c:pt>
                <c:pt idx="284">
                  <c:v>0.41565092828619898</c:v>
                </c:pt>
                <c:pt idx="285">
                  <c:v>1.07350458045476</c:v>
                </c:pt>
                <c:pt idx="286">
                  <c:v>1.59196614387963</c:v>
                </c:pt>
                <c:pt idx="287">
                  <c:v>0.16812714715812699</c:v>
                </c:pt>
                <c:pt idx="288">
                  <c:v>0.18812256870357</c:v>
                </c:pt>
                <c:pt idx="289">
                  <c:v>0.47126470544954002</c:v>
                </c:pt>
                <c:pt idx="290">
                  <c:v>1.66112214202939</c:v>
                </c:pt>
                <c:pt idx="291">
                  <c:v>0.71209149006862005</c:v>
                </c:pt>
                <c:pt idx="292">
                  <c:v>0.19264222295735001</c:v>
                </c:pt>
                <c:pt idx="293">
                  <c:v>1.9360901582127901</c:v>
                </c:pt>
                <c:pt idx="294">
                  <c:v>0.44661467952998402</c:v>
                </c:pt>
                <c:pt idx="295">
                  <c:v>1.11513498538262</c:v>
                </c:pt>
                <c:pt idx="296">
                  <c:v>2.1764589971024999</c:v>
                </c:pt>
                <c:pt idx="297">
                  <c:v>0.167756734538653</c:v>
                </c:pt>
                <c:pt idx="298">
                  <c:v>0.92926435040130095</c:v>
                </c:pt>
                <c:pt idx="299">
                  <c:v>0.37546665811562302</c:v>
                </c:pt>
                <c:pt idx="300">
                  <c:v>1.3952119988615499</c:v>
                </c:pt>
                <c:pt idx="301">
                  <c:v>1.00254645932439</c:v>
                </c:pt>
                <c:pt idx="302">
                  <c:v>0.57162702503416596</c:v>
                </c:pt>
                <c:pt idx="303">
                  <c:v>0.23105748414447</c:v>
                </c:pt>
                <c:pt idx="304">
                  <c:v>2.0771564347628502</c:v>
                </c:pt>
                <c:pt idx="305">
                  <c:v>0.95480242686245498</c:v>
                </c:pt>
                <c:pt idx="306">
                  <c:v>2.37123134262119</c:v>
                </c:pt>
                <c:pt idx="307">
                  <c:v>1.16929459128539</c:v>
                </c:pt>
                <c:pt idx="308">
                  <c:v>0.84019908119704401</c:v>
                </c:pt>
                <c:pt idx="309">
                  <c:v>0.18962348698640599</c:v>
                </c:pt>
                <c:pt idx="310">
                  <c:v>0.43892439558934598</c:v>
                </c:pt>
                <c:pt idx="311">
                  <c:v>1.5200797550773799</c:v>
                </c:pt>
                <c:pt idx="312">
                  <c:v>0.60298384903685498</c:v>
                </c:pt>
                <c:pt idx="313">
                  <c:v>2.4446208374492602</c:v>
                </c:pt>
                <c:pt idx="314">
                  <c:v>0.48386299968500701</c:v>
                </c:pt>
                <c:pt idx="315">
                  <c:v>0.50926000802119298</c:v>
                </c:pt>
                <c:pt idx="316">
                  <c:v>0.63378599759712995</c:v>
                </c:pt>
                <c:pt idx="317">
                  <c:v>0.66025778920679201</c:v>
                </c:pt>
                <c:pt idx="318">
                  <c:v>0.36504707186695401</c:v>
                </c:pt>
                <c:pt idx="319">
                  <c:v>0.111082027240857</c:v>
                </c:pt>
                <c:pt idx="320">
                  <c:v>0.39850507512125999</c:v>
                </c:pt>
                <c:pt idx="321">
                  <c:v>1.13343253307601</c:v>
                </c:pt>
                <c:pt idx="322">
                  <c:v>0.29408690665329801</c:v>
                </c:pt>
                <c:pt idx="323">
                  <c:v>1.6641836531869201</c:v>
                </c:pt>
                <c:pt idx="324">
                  <c:v>1.1243250820054999E-2</c:v>
                </c:pt>
                <c:pt idx="325">
                  <c:v>0.88543050178119198</c:v>
                </c:pt>
                <c:pt idx="326">
                  <c:v>1.23318252347303</c:v>
                </c:pt>
                <c:pt idx="327">
                  <c:v>0.52033807138462496</c:v>
                </c:pt>
                <c:pt idx="328">
                  <c:v>1.98547203344725</c:v>
                </c:pt>
                <c:pt idx="329">
                  <c:v>0.95716459225766604</c:v>
                </c:pt>
                <c:pt idx="330">
                  <c:v>1.2651086658803301</c:v>
                </c:pt>
                <c:pt idx="331">
                  <c:v>0.65974090475015701</c:v>
                </c:pt>
                <c:pt idx="332">
                  <c:v>4.3313874582074199</c:v>
                </c:pt>
                <c:pt idx="333">
                  <c:v>1.2094126735698001</c:v>
                </c:pt>
                <c:pt idx="334">
                  <c:v>0.97642546763179106</c:v>
                </c:pt>
                <c:pt idx="335">
                  <c:v>0.30606608439766497</c:v>
                </c:pt>
                <c:pt idx="336">
                  <c:v>-4.3353049621714301E-3</c:v>
                </c:pt>
                <c:pt idx="337">
                  <c:v>0.86058173964798401</c:v>
                </c:pt>
                <c:pt idx="338">
                  <c:v>0.57661727594159295</c:v>
                </c:pt>
                <c:pt idx="339">
                  <c:v>0.33224793286725302</c:v>
                </c:pt>
                <c:pt idx="340">
                  <c:v>1.3951461430723</c:v>
                </c:pt>
                <c:pt idx="341">
                  <c:v>0.78716632149304799</c:v>
                </c:pt>
                <c:pt idx="342">
                  <c:v>1.5081840266281601</c:v>
                </c:pt>
                <c:pt idx="343">
                  <c:v>3.0627082620924702</c:v>
                </c:pt>
                <c:pt idx="344">
                  <c:v>1.2733092968827899</c:v>
                </c:pt>
                <c:pt idx="345">
                  <c:v>1.6188693605767099</c:v>
                </c:pt>
                <c:pt idx="346">
                  <c:v>1.0338674152445</c:v>
                </c:pt>
                <c:pt idx="347">
                  <c:v>0.78352737248881199</c:v>
                </c:pt>
                <c:pt idx="348">
                  <c:v>0.36483844477674698</c:v>
                </c:pt>
                <c:pt idx="349">
                  <c:v>0.229974970527002</c:v>
                </c:pt>
                <c:pt idx="350">
                  <c:v>0.29912609253487599</c:v>
                </c:pt>
                <c:pt idx="351">
                  <c:v>0.91847693453694601</c:v>
                </c:pt>
                <c:pt idx="352">
                  <c:v>1.0870389204656401</c:v>
                </c:pt>
                <c:pt idx="353">
                  <c:v>0.82362090226357898</c:v>
                </c:pt>
                <c:pt idx="354">
                  <c:v>1.6237242120393001</c:v>
                </c:pt>
                <c:pt idx="355">
                  <c:v>0.92425420724054996</c:v>
                </c:pt>
                <c:pt idx="356">
                  <c:v>1.0049037183221701</c:v>
                </c:pt>
                <c:pt idx="357">
                  <c:v>0.901910306087081</c:v>
                </c:pt>
                <c:pt idx="358">
                  <c:v>3.1524722733972701</c:v>
                </c:pt>
                <c:pt idx="359">
                  <c:v>0.640248407459858</c:v>
                </c:pt>
                <c:pt idx="360">
                  <c:v>1.31610189782349</c:v>
                </c:pt>
                <c:pt idx="361">
                  <c:v>0.86187721394931605</c:v>
                </c:pt>
                <c:pt idx="362">
                  <c:v>1.2161994516427601</c:v>
                </c:pt>
                <c:pt idx="363">
                  <c:v>1.25071036616987</c:v>
                </c:pt>
                <c:pt idx="364">
                  <c:v>1.4776269387610901</c:v>
                </c:pt>
                <c:pt idx="365">
                  <c:v>2.2065552427533399</c:v>
                </c:pt>
                <c:pt idx="366">
                  <c:v>1.03065622622877</c:v>
                </c:pt>
                <c:pt idx="367">
                  <c:v>0.84648218439372802</c:v>
                </c:pt>
                <c:pt idx="368">
                  <c:v>0.81829989845584405</c:v>
                </c:pt>
                <c:pt idx="369">
                  <c:v>2.0426395652728102</c:v>
                </c:pt>
                <c:pt idx="370">
                  <c:v>0.944494720173913</c:v>
                </c:pt>
                <c:pt idx="371">
                  <c:v>0.981239035476281</c:v>
                </c:pt>
                <c:pt idx="372">
                  <c:v>1.2986021608407401</c:v>
                </c:pt>
                <c:pt idx="373">
                  <c:v>1.7570797826701201</c:v>
                </c:pt>
                <c:pt idx="374">
                  <c:v>0.66699502784240405</c:v>
                </c:pt>
                <c:pt idx="375">
                  <c:v>0.87299847984589996</c:v>
                </c:pt>
                <c:pt idx="376">
                  <c:v>1.8920624702842399</c:v>
                </c:pt>
                <c:pt idx="377">
                  <c:v>0.32625498137300102</c:v>
                </c:pt>
                <c:pt idx="378">
                  <c:v>1.0837749310096001</c:v>
                </c:pt>
                <c:pt idx="379">
                  <c:v>1.4260604501324099</c:v>
                </c:pt>
                <c:pt idx="380">
                  <c:v>1.36955496848373</c:v>
                </c:pt>
                <c:pt idx="381">
                  <c:v>1.6771777999947499</c:v>
                </c:pt>
                <c:pt idx="382">
                  <c:v>0.47534386483381602</c:v>
                </c:pt>
                <c:pt idx="383">
                  <c:v>2.1912074509499702</c:v>
                </c:pt>
                <c:pt idx="384">
                  <c:v>4.9106665034739301</c:v>
                </c:pt>
                <c:pt idx="385">
                  <c:v>2.2830490064973898</c:v>
                </c:pt>
                <c:pt idx="386">
                  <c:v>1.3068280217908801</c:v>
                </c:pt>
                <c:pt idx="387">
                  <c:v>1.27999490923365</c:v>
                </c:pt>
                <c:pt idx="388">
                  <c:v>1.27121781542975</c:v>
                </c:pt>
                <c:pt idx="389">
                  <c:v>3.34123104990437</c:v>
                </c:pt>
                <c:pt idx="390">
                  <c:v>3.4855232425705398</c:v>
                </c:pt>
                <c:pt idx="391">
                  <c:v>0.98395587488462899</c:v>
                </c:pt>
                <c:pt idx="392">
                  <c:v>0.46417302931132898</c:v>
                </c:pt>
                <c:pt idx="393">
                  <c:v>1.9372095575376</c:v>
                </c:pt>
                <c:pt idx="394">
                  <c:v>1.3506520756056699</c:v>
                </c:pt>
                <c:pt idx="395">
                  <c:v>0.76449037329019798</c:v>
                </c:pt>
                <c:pt idx="396">
                  <c:v>0.96637789891934101</c:v>
                </c:pt>
                <c:pt idx="397">
                  <c:v>0.54144694349978795</c:v>
                </c:pt>
                <c:pt idx="398">
                  <c:v>2.5005709584950702</c:v>
                </c:pt>
                <c:pt idx="399">
                  <c:v>3.2497906207656002</c:v>
                </c:pt>
                <c:pt idx="400">
                  <c:v>2.5079397684448699</c:v>
                </c:pt>
                <c:pt idx="401">
                  <c:v>0.53032742404272104</c:v>
                </c:pt>
                <c:pt idx="402">
                  <c:v>0.46272987352161898</c:v>
                </c:pt>
                <c:pt idx="403">
                  <c:v>3.7113811053227401</c:v>
                </c:pt>
                <c:pt idx="404">
                  <c:v>3.0812022507619301</c:v>
                </c:pt>
                <c:pt idx="405">
                  <c:v>1.18432010745812</c:v>
                </c:pt>
                <c:pt idx="406">
                  <c:v>0.77873059531917299</c:v>
                </c:pt>
                <c:pt idx="407">
                  <c:v>2.91713986343321</c:v>
                </c:pt>
                <c:pt idx="408">
                  <c:v>0.76218865338650499</c:v>
                </c:pt>
                <c:pt idx="409">
                  <c:v>3.22244262990553</c:v>
                </c:pt>
                <c:pt idx="410">
                  <c:v>4.1650144835603697</c:v>
                </c:pt>
                <c:pt idx="411">
                  <c:v>2.2244795684719101</c:v>
                </c:pt>
                <c:pt idx="412">
                  <c:v>0.97759019483559995</c:v>
                </c:pt>
                <c:pt idx="413">
                  <c:v>2.2612807791306002</c:v>
                </c:pt>
                <c:pt idx="414">
                  <c:v>0.47555847426264303</c:v>
                </c:pt>
                <c:pt idx="415">
                  <c:v>1.8161216126751301</c:v>
                </c:pt>
                <c:pt idx="416">
                  <c:v>1.1437870993577</c:v>
                </c:pt>
                <c:pt idx="417">
                  <c:v>-4.0348863011580603E-2</c:v>
                </c:pt>
                <c:pt idx="418">
                  <c:v>1.92987486465067</c:v>
                </c:pt>
                <c:pt idx="419">
                  <c:v>2.1020522379950402</c:v>
                </c:pt>
                <c:pt idx="420">
                  <c:v>1.1587623380322301</c:v>
                </c:pt>
                <c:pt idx="421">
                  <c:v>3.93393154151804</c:v>
                </c:pt>
                <c:pt idx="422">
                  <c:v>0.71078649981513498</c:v>
                </c:pt>
                <c:pt idx="423">
                  <c:v>0.49696236330085602</c:v>
                </c:pt>
                <c:pt idx="424">
                  <c:v>1.6996745519755201</c:v>
                </c:pt>
                <c:pt idx="425">
                  <c:v>1.4276004408741101</c:v>
                </c:pt>
                <c:pt idx="426">
                  <c:v>2.0505397895409501</c:v>
                </c:pt>
                <c:pt idx="427">
                  <c:v>2.3099611028654499</c:v>
                </c:pt>
                <c:pt idx="428">
                  <c:v>4.2434706228901202</c:v>
                </c:pt>
                <c:pt idx="429">
                  <c:v>1.02322802007233</c:v>
                </c:pt>
                <c:pt idx="430">
                  <c:v>1.2471907152978201</c:v>
                </c:pt>
                <c:pt idx="431">
                  <c:v>1.87294645307462</c:v>
                </c:pt>
                <c:pt idx="432">
                  <c:v>2.7740113081316098</c:v>
                </c:pt>
                <c:pt idx="433">
                  <c:v>1.4668011478722101</c:v>
                </c:pt>
                <c:pt idx="434">
                  <c:v>1.4819657906799399</c:v>
                </c:pt>
                <c:pt idx="435">
                  <c:v>1.5981629936820201</c:v>
                </c:pt>
                <c:pt idx="436">
                  <c:v>0.93831688949940795</c:v>
                </c:pt>
                <c:pt idx="437">
                  <c:v>0.71173317486576704</c:v>
                </c:pt>
                <c:pt idx="438">
                  <c:v>3.46775729634872</c:v>
                </c:pt>
                <c:pt idx="439">
                  <c:v>1.31670082927892</c:v>
                </c:pt>
                <c:pt idx="440">
                  <c:v>3.1031025308067699</c:v>
                </c:pt>
                <c:pt idx="441">
                  <c:v>1.3578370375622899</c:v>
                </c:pt>
                <c:pt idx="442">
                  <c:v>0.98296642317468497</c:v>
                </c:pt>
                <c:pt idx="443">
                  <c:v>2.9777619512534201</c:v>
                </c:pt>
                <c:pt idx="444">
                  <c:v>0.84887890132025001</c:v>
                </c:pt>
                <c:pt idx="445">
                  <c:v>2.6937845267030398</c:v>
                </c:pt>
                <c:pt idx="446">
                  <c:v>2.09825643974089</c:v>
                </c:pt>
                <c:pt idx="447">
                  <c:v>1.3380218805091</c:v>
                </c:pt>
                <c:pt idx="448">
                  <c:v>0.93663213592930405</c:v>
                </c:pt>
                <c:pt idx="449">
                  <c:v>0.95797556827919295</c:v>
                </c:pt>
                <c:pt idx="450">
                  <c:v>2.7273371713714001</c:v>
                </c:pt>
                <c:pt idx="451">
                  <c:v>3.72974353473399</c:v>
                </c:pt>
                <c:pt idx="452">
                  <c:v>2.6599880769466</c:v>
                </c:pt>
                <c:pt idx="453">
                  <c:v>2.2555285974249601</c:v>
                </c:pt>
                <c:pt idx="454">
                  <c:v>2.0101248531504399</c:v>
                </c:pt>
                <c:pt idx="455">
                  <c:v>4.0164436771158298</c:v>
                </c:pt>
                <c:pt idx="456">
                  <c:v>1.6702853965126001</c:v>
                </c:pt>
                <c:pt idx="457">
                  <c:v>0.73954311691478702</c:v>
                </c:pt>
                <c:pt idx="458">
                  <c:v>1.41274117308384</c:v>
                </c:pt>
                <c:pt idx="459">
                  <c:v>1.31029284069698</c:v>
                </c:pt>
                <c:pt idx="460">
                  <c:v>3.31086069026862</c:v>
                </c:pt>
                <c:pt idx="461">
                  <c:v>0.88314084352168398</c:v>
                </c:pt>
                <c:pt idx="462">
                  <c:v>1.4598557113691699</c:v>
                </c:pt>
                <c:pt idx="463">
                  <c:v>1.01308252176826</c:v>
                </c:pt>
                <c:pt idx="464">
                  <c:v>6.9397845234333504</c:v>
                </c:pt>
                <c:pt idx="465">
                  <c:v>0.20055802142291601</c:v>
                </c:pt>
                <c:pt idx="466">
                  <c:v>2.6143383161704601</c:v>
                </c:pt>
                <c:pt idx="467">
                  <c:v>0.87325603103578398</c:v>
                </c:pt>
                <c:pt idx="468">
                  <c:v>1.74722592509274</c:v>
                </c:pt>
                <c:pt idx="469">
                  <c:v>0.11637838963793599</c:v>
                </c:pt>
                <c:pt idx="470">
                  <c:v>0.97069821181059501</c:v>
                </c:pt>
                <c:pt idx="471">
                  <c:v>1.95194505248748</c:v>
                </c:pt>
                <c:pt idx="472">
                  <c:v>1.22179367376514</c:v>
                </c:pt>
                <c:pt idx="473">
                  <c:v>0.55387835390430895</c:v>
                </c:pt>
                <c:pt idx="474">
                  <c:v>3.47331991680353</c:v>
                </c:pt>
                <c:pt idx="475">
                  <c:v>0.72414108370412</c:v>
                </c:pt>
                <c:pt idx="476">
                  <c:v>1.09816603434541</c:v>
                </c:pt>
                <c:pt idx="477">
                  <c:v>0.86743400212590105</c:v>
                </c:pt>
                <c:pt idx="478">
                  <c:v>2.0403064303175298</c:v>
                </c:pt>
                <c:pt idx="479">
                  <c:v>3.11538760910096</c:v>
                </c:pt>
                <c:pt idx="480">
                  <c:v>2.06811544544935</c:v>
                </c:pt>
                <c:pt idx="481">
                  <c:v>1.3214077353460401</c:v>
                </c:pt>
                <c:pt idx="482">
                  <c:v>0.95957206525980099</c:v>
                </c:pt>
                <c:pt idx="483">
                  <c:v>0.55221931424640303</c:v>
                </c:pt>
                <c:pt idx="484">
                  <c:v>2.7382059502560998</c:v>
                </c:pt>
                <c:pt idx="485">
                  <c:v>1.2584390987859</c:v>
                </c:pt>
                <c:pt idx="486">
                  <c:v>2.6719294799801698</c:v>
                </c:pt>
                <c:pt idx="487">
                  <c:v>2.20529171471973</c:v>
                </c:pt>
                <c:pt idx="488">
                  <c:v>0.73421854834073397</c:v>
                </c:pt>
                <c:pt idx="489">
                  <c:v>4.1898559314451402</c:v>
                </c:pt>
                <c:pt idx="490">
                  <c:v>1.4391612989687801</c:v>
                </c:pt>
                <c:pt idx="491">
                  <c:v>0.99496723589315195</c:v>
                </c:pt>
                <c:pt idx="492">
                  <c:v>1.2959945710374901</c:v>
                </c:pt>
                <c:pt idx="493">
                  <c:v>3.3872691594136501</c:v>
                </c:pt>
                <c:pt idx="494">
                  <c:v>1.1256936782595499</c:v>
                </c:pt>
                <c:pt idx="495">
                  <c:v>1.85128195738881</c:v>
                </c:pt>
                <c:pt idx="496">
                  <c:v>0.186858790815952</c:v>
                </c:pt>
                <c:pt idx="497">
                  <c:v>1.9656706645408599</c:v>
                </c:pt>
                <c:pt idx="498">
                  <c:v>3.25738688303344</c:v>
                </c:pt>
                <c:pt idx="499">
                  <c:v>2.0847815385603301</c:v>
                </c:pt>
                <c:pt idx="500">
                  <c:v>5.6336848933891799E-2</c:v>
                </c:pt>
                <c:pt idx="501">
                  <c:v>0.41162537153877499</c:v>
                </c:pt>
                <c:pt idx="502">
                  <c:v>0.114464769386884</c:v>
                </c:pt>
                <c:pt idx="503">
                  <c:v>0.31670357162919499</c:v>
                </c:pt>
                <c:pt idx="504">
                  <c:v>1.958966807458</c:v>
                </c:pt>
                <c:pt idx="505">
                  <c:v>1.6910447475221799</c:v>
                </c:pt>
                <c:pt idx="506">
                  <c:v>2.0472048121702699</c:v>
                </c:pt>
                <c:pt idx="507">
                  <c:v>2.1825827353820899</c:v>
                </c:pt>
                <c:pt idx="508">
                  <c:v>1.1354224363429499</c:v>
                </c:pt>
                <c:pt idx="509">
                  <c:v>0.103389526303782</c:v>
                </c:pt>
                <c:pt idx="510">
                  <c:v>1.5859526245625399</c:v>
                </c:pt>
                <c:pt idx="511">
                  <c:v>2.8866814181163201</c:v>
                </c:pt>
                <c:pt idx="512">
                  <c:v>4.3059930676240299</c:v>
                </c:pt>
                <c:pt idx="513">
                  <c:v>1.1118181165859</c:v>
                </c:pt>
                <c:pt idx="514">
                  <c:v>2.3499000183727801</c:v>
                </c:pt>
                <c:pt idx="515">
                  <c:v>0.75268732936510796</c:v>
                </c:pt>
                <c:pt idx="516">
                  <c:v>1.1190026057267199</c:v>
                </c:pt>
                <c:pt idx="517">
                  <c:v>4.3467454175429401</c:v>
                </c:pt>
                <c:pt idx="518">
                  <c:v>2.8488072829944602</c:v>
                </c:pt>
                <c:pt idx="519">
                  <c:v>1.9672223655313501</c:v>
                </c:pt>
                <c:pt idx="520">
                  <c:v>2.1001515248290001</c:v>
                </c:pt>
                <c:pt idx="521">
                  <c:v>1.1374502143183101</c:v>
                </c:pt>
                <c:pt idx="522">
                  <c:v>2.9806464609037899</c:v>
                </c:pt>
                <c:pt idx="523">
                  <c:v>1.5717585816021999</c:v>
                </c:pt>
                <c:pt idx="524">
                  <c:v>1.5217967646649599</c:v>
                </c:pt>
                <c:pt idx="525">
                  <c:v>8.8772230437461594</c:v>
                </c:pt>
                <c:pt idx="526">
                  <c:v>2.3694558354386901</c:v>
                </c:pt>
                <c:pt idx="527">
                  <c:v>2.6282500422149799</c:v>
                </c:pt>
                <c:pt idx="528">
                  <c:v>5.4984751726293499</c:v>
                </c:pt>
                <c:pt idx="529">
                  <c:v>2.61652526524322</c:v>
                </c:pt>
                <c:pt idx="530">
                  <c:v>2.0493489322195999</c:v>
                </c:pt>
                <c:pt idx="531">
                  <c:v>0.95967057006090295</c:v>
                </c:pt>
                <c:pt idx="532">
                  <c:v>4.3319739558892101</c:v>
                </c:pt>
                <c:pt idx="533">
                  <c:v>2.1793004355563399</c:v>
                </c:pt>
                <c:pt idx="534">
                  <c:v>1.49287364948958</c:v>
                </c:pt>
                <c:pt idx="535">
                  <c:v>2.3012137852742298</c:v>
                </c:pt>
                <c:pt idx="536">
                  <c:v>0.64828341060809802</c:v>
                </c:pt>
                <c:pt idx="537">
                  <c:v>0.92735251033910304</c:v>
                </c:pt>
                <c:pt idx="538">
                  <c:v>1.0390214331657299</c:v>
                </c:pt>
                <c:pt idx="539">
                  <c:v>1.77461000607478</c:v>
                </c:pt>
                <c:pt idx="540">
                  <c:v>1.45565155059059</c:v>
                </c:pt>
                <c:pt idx="541">
                  <c:v>1.9748355874150301</c:v>
                </c:pt>
                <c:pt idx="542">
                  <c:v>1.9606927420132101</c:v>
                </c:pt>
                <c:pt idx="543">
                  <c:v>3.73183453574979</c:v>
                </c:pt>
                <c:pt idx="544">
                  <c:v>4.0135940348874701</c:v>
                </c:pt>
                <c:pt idx="545">
                  <c:v>6.3593338107626503</c:v>
                </c:pt>
                <c:pt idx="546">
                  <c:v>4.1446237925462999</c:v>
                </c:pt>
                <c:pt idx="547">
                  <c:v>2.2540243468480501</c:v>
                </c:pt>
                <c:pt idx="548">
                  <c:v>3.2203242932382699</c:v>
                </c:pt>
                <c:pt idx="549">
                  <c:v>1.00388644707159</c:v>
                </c:pt>
                <c:pt idx="550">
                  <c:v>-7.8083385734544097E-2</c:v>
                </c:pt>
                <c:pt idx="551">
                  <c:v>2.3250240017859798</c:v>
                </c:pt>
                <c:pt idx="552">
                  <c:v>1.4936376470850301</c:v>
                </c:pt>
                <c:pt idx="553">
                  <c:v>1.33847056475599</c:v>
                </c:pt>
                <c:pt idx="554">
                  <c:v>2.32171843221774</c:v>
                </c:pt>
                <c:pt idx="555">
                  <c:v>2.7385652555361002</c:v>
                </c:pt>
                <c:pt idx="556">
                  <c:v>3.32788936012376</c:v>
                </c:pt>
                <c:pt idx="557">
                  <c:v>2.0579461992815</c:v>
                </c:pt>
                <c:pt idx="558">
                  <c:v>1.09963078802645</c:v>
                </c:pt>
                <c:pt idx="559">
                  <c:v>2.60776329105969</c:v>
                </c:pt>
                <c:pt idx="560">
                  <c:v>4.9818833366771003</c:v>
                </c:pt>
                <c:pt idx="561">
                  <c:v>2.8793301417003998</c:v>
                </c:pt>
                <c:pt idx="562">
                  <c:v>2.3515646600574098</c:v>
                </c:pt>
                <c:pt idx="563">
                  <c:v>1.12712044212171</c:v>
                </c:pt>
                <c:pt idx="564">
                  <c:v>2.4365821075651701</c:v>
                </c:pt>
                <c:pt idx="565">
                  <c:v>6.18944690862513</c:v>
                </c:pt>
                <c:pt idx="566">
                  <c:v>-0.17994147837295599</c:v>
                </c:pt>
                <c:pt idx="567">
                  <c:v>1.5716019355269799</c:v>
                </c:pt>
                <c:pt idx="568">
                  <c:v>1.3515912293082299</c:v>
                </c:pt>
                <c:pt idx="569">
                  <c:v>2.8789336541400901</c:v>
                </c:pt>
                <c:pt idx="570">
                  <c:v>1.4341728553737401</c:v>
                </c:pt>
                <c:pt idx="571">
                  <c:v>2.46596843600613</c:v>
                </c:pt>
                <c:pt idx="572">
                  <c:v>2.5088062679957099</c:v>
                </c:pt>
                <c:pt idx="573">
                  <c:v>0.59891515910403903</c:v>
                </c:pt>
                <c:pt idx="574">
                  <c:v>2.1284326652499201</c:v>
                </c:pt>
                <c:pt idx="575">
                  <c:v>2.10118404415643</c:v>
                </c:pt>
                <c:pt idx="576">
                  <c:v>2.0021624433190399</c:v>
                </c:pt>
                <c:pt idx="577">
                  <c:v>2.2338151180858001</c:v>
                </c:pt>
                <c:pt idx="578">
                  <c:v>-0.49062731712429503</c:v>
                </c:pt>
                <c:pt idx="579">
                  <c:v>4.7785004299592204</c:v>
                </c:pt>
                <c:pt idx="580">
                  <c:v>1.3104381218065599</c:v>
                </c:pt>
                <c:pt idx="581">
                  <c:v>5.3684040864149196</c:v>
                </c:pt>
                <c:pt idx="582">
                  <c:v>1.29393247200618</c:v>
                </c:pt>
                <c:pt idx="583">
                  <c:v>0.38300394343329802</c:v>
                </c:pt>
                <c:pt idx="584">
                  <c:v>3.3019114540394798</c:v>
                </c:pt>
                <c:pt idx="585">
                  <c:v>5.97331425650738</c:v>
                </c:pt>
                <c:pt idx="586">
                  <c:v>2.1988643897376301</c:v>
                </c:pt>
                <c:pt idx="587">
                  <c:v>3.4321802448052501</c:v>
                </c:pt>
                <c:pt idx="588">
                  <c:v>0.34894904932489101</c:v>
                </c:pt>
                <c:pt idx="589">
                  <c:v>5.4244054945602</c:v>
                </c:pt>
                <c:pt idx="590">
                  <c:v>2.4973832531617202</c:v>
                </c:pt>
                <c:pt idx="591">
                  <c:v>1.98788085615621</c:v>
                </c:pt>
                <c:pt idx="592">
                  <c:v>2.7989853750302101</c:v>
                </c:pt>
                <c:pt idx="593">
                  <c:v>2.0121120142548499</c:v>
                </c:pt>
                <c:pt idx="594">
                  <c:v>0.79386152390139597</c:v>
                </c:pt>
                <c:pt idx="595">
                  <c:v>4.9174375307229496</c:v>
                </c:pt>
                <c:pt idx="596">
                  <c:v>1.7491770977138501</c:v>
                </c:pt>
                <c:pt idx="597">
                  <c:v>1.31446904551676</c:v>
                </c:pt>
                <c:pt idx="598">
                  <c:v>1.1132339305268899</c:v>
                </c:pt>
                <c:pt idx="599">
                  <c:v>0.54323203678681498</c:v>
                </c:pt>
                <c:pt idx="600">
                  <c:v>3.1656043058289201</c:v>
                </c:pt>
                <c:pt idx="601">
                  <c:v>3.4111573802066402</c:v>
                </c:pt>
                <c:pt idx="602">
                  <c:v>3.0910905416774099</c:v>
                </c:pt>
                <c:pt idx="603">
                  <c:v>1.8969266147355199</c:v>
                </c:pt>
                <c:pt idx="604">
                  <c:v>2.3191872245933398</c:v>
                </c:pt>
                <c:pt idx="605">
                  <c:v>4.26876465134273</c:v>
                </c:pt>
                <c:pt idx="606">
                  <c:v>2.1442390599461398</c:v>
                </c:pt>
                <c:pt idx="607">
                  <c:v>2.6538268358539598</c:v>
                </c:pt>
                <c:pt idx="608">
                  <c:v>1.03921791129049</c:v>
                </c:pt>
                <c:pt idx="609">
                  <c:v>5.24734311131244</c:v>
                </c:pt>
                <c:pt idx="610">
                  <c:v>3.2285626582326898</c:v>
                </c:pt>
                <c:pt idx="611">
                  <c:v>2.5730161153173099</c:v>
                </c:pt>
                <c:pt idx="612">
                  <c:v>2.5860094789523802</c:v>
                </c:pt>
                <c:pt idx="613">
                  <c:v>0.88831880202809599</c:v>
                </c:pt>
                <c:pt idx="614">
                  <c:v>0.74891238730721998</c:v>
                </c:pt>
                <c:pt idx="615">
                  <c:v>1.6061066810306399</c:v>
                </c:pt>
                <c:pt idx="616">
                  <c:v>7.9525519408048799</c:v>
                </c:pt>
                <c:pt idx="617">
                  <c:v>8.6298471757740594E-2</c:v>
                </c:pt>
                <c:pt idx="618">
                  <c:v>1.5230054191700499</c:v>
                </c:pt>
                <c:pt idx="619">
                  <c:v>2.6633147750343702</c:v>
                </c:pt>
                <c:pt idx="620">
                  <c:v>1.5877277300666699</c:v>
                </c:pt>
                <c:pt idx="621">
                  <c:v>2.7172334807833498</c:v>
                </c:pt>
                <c:pt idx="622">
                  <c:v>2.0411774284870399</c:v>
                </c:pt>
                <c:pt idx="623">
                  <c:v>5.3409296926727903</c:v>
                </c:pt>
                <c:pt idx="624">
                  <c:v>4.4435891500774902</c:v>
                </c:pt>
                <c:pt idx="625">
                  <c:v>4.0641722181112296</c:v>
                </c:pt>
                <c:pt idx="626">
                  <c:v>5.4115863603685401</c:v>
                </c:pt>
                <c:pt idx="627">
                  <c:v>4.4334654478268103</c:v>
                </c:pt>
                <c:pt idx="628">
                  <c:v>5.6953082387440102</c:v>
                </c:pt>
                <c:pt idx="629">
                  <c:v>4.8529602347981404</c:v>
                </c:pt>
                <c:pt idx="630">
                  <c:v>2.6869283576187901</c:v>
                </c:pt>
                <c:pt idx="631">
                  <c:v>3.536497927978</c:v>
                </c:pt>
                <c:pt idx="632">
                  <c:v>1.7829527985747999</c:v>
                </c:pt>
                <c:pt idx="633">
                  <c:v>0.61018271874552998</c:v>
                </c:pt>
                <c:pt idx="634">
                  <c:v>0.64980436743773595</c:v>
                </c:pt>
                <c:pt idx="635">
                  <c:v>3.2256748643295601</c:v>
                </c:pt>
                <c:pt idx="636">
                  <c:v>-0.85493052291345595</c:v>
                </c:pt>
                <c:pt idx="637">
                  <c:v>6.9844165436604504</c:v>
                </c:pt>
                <c:pt idx="638">
                  <c:v>5.8940611913551599</c:v>
                </c:pt>
                <c:pt idx="639">
                  <c:v>2.4663679604429798</c:v>
                </c:pt>
                <c:pt idx="640">
                  <c:v>1.18731293092621</c:v>
                </c:pt>
                <c:pt idx="641">
                  <c:v>4.3801153181483601</c:v>
                </c:pt>
                <c:pt idx="642">
                  <c:v>2.7151384035588499</c:v>
                </c:pt>
                <c:pt idx="643">
                  <c:v>6.3631173377148897</c:v>
                </c:pt>
                <c:pt idx="644">
                  <c:v>1.0750919827955101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BA-4A90-B53D-896D082D6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063920"/>
        <c:axId val="630062256"/>
      </c:scatterChart>
      <c:valAx>
        <c:axId val="63006392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62256"/>
        <c:crosses val="autoZero"/>
        <c:crossBetween val="midCat"/>
        <c:majorUnit val="1"/>
      </c:valAx>
      <c:valAx>
        <c:axId val="63006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30063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-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8930316306227762"/>
          <c:y val="3.36216607597611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925733028587767"/>
          <c:w val="0.89653018372703408"/>
          <c:h val="0.77649118936228723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grupo_idh_graficos!$P$3</c:f>
              <c:strCache>
                <c:ptCount val="1"/>
                <c:pt idx="0">
                  <c:v>var_perc_sim_evolucao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grupo_idh_graficos!$O$4:$O$648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grupo_idh_graficos!$P$4:$P$648</c:f>
              <c:numCache>
                <c:formatCode>General</c:formatCode>
                <c:ptCount val="645"/>
                <c:pt idx="0">
                  <c:v>0.51304020818328999</c:v>
                </c:pt>
                <c:pt idx="1">
                  <c:v>1.27999490923365</c:v>
                </c:pt>
                <c:pt idx="2">
                  <c:v>4.3467454175429401</c:v>
                </c:pt>
                <c:pt idx="3">
                  <c:v>-0.114367663441093</c:v>
                </c:pt>
                <c:pt idx="4">
                  <c:v>3.1188937015494401E-2</c:v>
                </c:pt>
                <c:pt idx="5">
                  <c:v>-6.6712496464777296E-2</c:v>
                </c:pt>
                <c:pt idx="6">
                  <c:v>-0.18946328302881901</c:v>
                </c:pt>
                <c:pt idx="7">
                  <c:v>0.54091256516873198</c:v>
                </c:pt>
                <c:pt idx="8">
                  <c:v>-0.15248313072465899</c:v>
                </c:pt>
                <c:pt idx="9">
                  <c:v>-5.9366191229923801E-2</c:v>
                </c:pt>
                <c:pt idx="10">
                  <c:v>-9.7070608356801206E-3</c:v>
                </c:pt>
                <c:pt idx="11">
                  <c:v>-5.06933253585196E-2</c:v>
                </c:pt>
                <c:pt idx="12">
                  <c:v>0.640203728054626</c:v>
                </c:pt>
                <c:pt idx="13">
                  <c:v>-0.13990766175094499</c:v>
                </c:pt>
                <c:pt idx="14">
                  <c:v>0.14196939828943</c:v>
                </c:pt>
                <c:pt idx="15">
                  <c:v>-0.14454480211850501</c:v>
                </c:pt>
                <c:pt idx="16">
                  <c:v>-8.5876466798076201E-2</c:v>
                </c:pt>
                <c:pt idx="17">
                  <c:v>-0.20132587563030899</c:v>
                </c:pt>
                <c:pt idx="18">
                  <c:v>-1.02477384083869E-2</c:v>
                </c:pt>
                <c:pt idx="19">
                  <c:v>3.7113811053227401</c:v>
                </c:pt>
                <c:pt idx="20">
                  <c:v>-0.16468569073168901</c:v>
                </c:pt>
                <c:pt idx="21">
                  <c:v>0.10325104460758899</c:v>
                </c:pt>
                <c:pt idx="22">
                  <c:v>-0.15133169868261101</c:v>
                </c:pt>
                <c:pt idx="23">
                  <c:v>-0.12688368803493399</c:v>
                </c:pt>
                <c:pt idx="24">
                  <c:v>6.5778901117492603E-3</c:v>
                </c:pt>
                <c:pt idx="25">
                  <c:v>2.5390391848847901E-3</c:v>
                </c:pt>
                <c:pt idx="26">
                  <c:v>-0.19361410935391299</c:v>
                </c:pt>
                <c:pt idx="27">
                  <c:v>1.6964657631369302E-2</c:v>
                </c:pt>
                <c:pt idx="28">
                  <c:v>1.77461000607478</c:v>
                </c:pt>
                <c:pt idx="29">
                  <c:v>-5.75847312225964E-2</c:v>
                </c:pt>
                <c:pt idx="30">
                  <c:v>0.20000085390363601</c:v>
                </c:pt>
                <c:pt idx="31">
                  <c:v>0.187540632982617</c:v>
                </c:pt>
                <c:pt idx="32">
                  <c:v>-8.9070669988682696E-2</c:v>
                </c:pt>
                <c:pt idx="33">
                  <c:v>1.9606927420132101</c:v>
                </c:pt>
                <c:pt idx="34">
                  <c:v>5.6464135821263299E-2</c:v>
                </c:pt>
                <c:pt idx="35">
                  <c:v>9.8088273541274001E-2</c:v>
                </c:pt>
                <c:pt idx="36">
                  <c:v>2.9059047607956599E-2</c:v>
                </c:pt>
                <c:pt idx="37">
                  <c:v>2.5840628205288201E-2</c:v>
                </c:pt>
                <c:pt idx="38">
                  <c:v>-0.19477837006800799</c:v>
                </c:pt>
                <c:pt idx="39">
                  <c:v>0.161827150756847</c:v>
                </c:pt>
                <c:pt idx="40">
                  <c:v>-5.2460146537645101E-2</c:v>
                </c:pt>
                <c:pt idx="41">
                  <c:v>0.57162702503416596</c:v>
                </c:pt>
                <c:pt idx="42">
                  <c:v>0.17635226355175099</c:v>
                </c:pt>
                <c:pt idx="43">
                  <c:v>7.1274162756378295E-2</c:v>
                </c:pt>
                <c:pt idx="44">
                  <c:v>-8.3162335998228601E-2</c:v>
                </c:pt>
                <c:pt idx="45">
                  <c:v>0.43795621459927803</c:v>
                </c:pt>
                <c:pt idx="46">
                  <c:v>2.2239983174164701E-2</c:v>
                </c:pt>
                <c:pt idx="47">
                  <c:v>-0.103226824108881</c:v>
                </c:pt>
                <c:pt idx="48">
                  <c:v>-3.9229085762691601E-2</c:v>
                </c:pt>
                <c:pt idx="49">
                  <c:v>-8.4660519159405506E-2</c:v>
                </c:pt>
                <c:pt idx="50">
                  <c:v>1.5694713170225E-2</c:v>
                </c:pt>
                <c:pt idx="51">
                  <c:v>0.113554803554074</c:v>
                </c:pt>
                <c:pt idx="52">
                  <c:v>-9.0361511285387594E-2</c:v>
                </c:pt>
                <c:pt idx="53">
                  <c:v>0.232720185561685</c:v>
                </c:pt>
                <c:pt idx="54">
                  <c:v>-8.71629838599529E-2</c:v>
                </c:pt>
                <c:pt idx="55">
                  <c:v>-0.12071602417171701</c:v>
                </c:pt>
                <c:pt idx="56">
                  <c:v>9.3144315293449395E-2</c:v>
                </c:pt>
                <c:pt idx="57">
                  <c:v>9.1123393785449494E-3</c:v>
                </c:pt>
                <c:pt idx="58">
                  <c:v>0.39850507512125999</c:v>
                </c:pt>
                <c:pt idx="59">
                  <c:v>4.2985727253159599E-2</c:v>
                </c:pt>
                <c:pt idx="60">
                  <c:v>0.29408690665329801</c:v>
                </c:pt>
                <c:pt idx="61">
                  <c:v>-0.182818561959673</c:v>
                </c:pt>
                <c:pt idx="62">
                  <c:v>-4.0853335344251201E-2</c:v>
                </c:pt>
                <c:pt idx="63">
                  <c:v>-0.168584963233641</c:v>
                </c:pt>
                <c:pt idx="64">
                  <c:v>-0.100942837253868</c:v>
                </c:pt>
                <c:pt idx="65">
                  <c:v>-6.0025001481202399E-2</c:v>
                </c:pt>
                <c:pt idx="66">
                  <c:v>2.2338151180858001</c:v>
                </c:pt>
                <c:pt idx="67">
                  <c:v>0.159454102720991</c:v>
                </c:pt>
                <c:pt idx="68">
                  <c:v>0.40108776886724501</c:v>
                </c:pt>
                <c:pt idx="69">
                  <c:v>4.0431796276471199E-2</c:v>
                </c:pt>
                <c:pt idx="70">
                  <c:v>-2.3530909855829701E-2</c:v>
                </c:pt>
                <c:pt idx="71">
                  <c:v>2.6143383161704601</c:v>
                </c:pt>
                <c:pt idx="72">
                  <c:v>0.87325603103578398</c:v>
                </c:pt>
                <c:pt idx="73">
                  <c:v>0.11503477533598901</c:v>
                </c:pt>
                <c:pt idx="74">
                  <c:v>-0.239990326858493</c:v>
                </c:pt>
                <c:pt idx="75">
                  <c:v>-5.0989589904191002E-2</c:v>
                </c:pt>
                <c:pt idx="76">
                  <c:v>0.11637838963793599</c:v>
                </c:pt>
                <c:pt idx="77">
                  <c:v>-1.4633846719286799E-2</c:v>
                </c:pt>
                <c:pt idx="78">
                  <c:v>0.18693059605078799</c:v>
                </c:pt>
                <c:pt idx="79">
                  <c:v>1.1132339305268899</c:v>
                </c:pt>
                <c:pt idx="80">
                  <c:v>-5.36139931806996E-2</c:v>
                </c:pt>
                <c:pt idx="81">
                  <c:v>-0.13659973474357601</c:v>
                </c:pt>
                <c:pt idx="82">
                  <c:v>0.11211333967019101</c:v>
                </c:pt>
                <c:pt idx="83">
                  <c:v>-6.0259729692360799E-2</c:v>
                </c:pt>
                <c:pt idx="84">
                  <c:v>1.0338674152445</c:v>
                </c:pt>
                <c:pt idx="85">
                  <c:v>-0.19542529426534599</c:v>
                </c:pt>
                <c:pt idx="86">
                  <c:v>0.309996727434728</c:v>
                </c:pt>
                <c:pt idx="87">
                  <c:v>-0.173635212256599</c:v>
                </c:pt>
                <c:pt idx="88">
                  <c:v>0.44512347740589298</c:v>
                </c:pt>
                <c:pt idx="89">
                  <c:v>-8.3743172264809096E-2</c:v>
                </c:pt>
                <c:pt idx="90">
                  <c:v>-0.17917959957747301</c:v>
                </c:pt>
                <c:pt idx="91">
                  <c:v>-0.10106101160380999</c:v>
                </c:pt>
                <c:pt idx="92">
                  <c:v>0.640248407459858</c:v>
                </c:pt>
                <c:pt idx="93">
                  <c:v>1.4391612989687801</c:v>
                </c:pt>
                <c:pt idx="94">
                  <c:v>-1.50520809415127E-2</c:v>
                </c:pt>
                <c:pt idx="95">
                  <c:v>-0.118712807806611</c:v>
                </c:pt>
                <c:pt idx="96">
                  <c:v>2.6633147750343702</c:v>
                </c:pt>
                <c:pt idx="97">
                  <c:v>0.29425849920398001</c:v>
                </c:pt>
                <c:pt idx="98">
                  <c:v>0.15744873174968099</c:v>
                </c:pt>
                <c:pt idx="99">
                  <c:v>0.55967435541196897</c:v>
                </c:pt>
                <c:pt idx="100">
                  <c:v>5.3409296926727903</c:v>
                </c:pt>
                <c:pt idx="101">
                  <c:v>4.4435891500774902</c:v>
                </c:pt>
                <c:pt idx="102">
                  <c:v>-5.2425948857750197E-2</c:v>
                </c:pt>
                <c:pt idx="103">
                  <c:v>-0.22482614197703399</c:v>
                </c:pt>
                <c:pt idx="104">
                  <c:v>-0.237799558700344</c:v>
                </c:pt>
                <c:pt idx="105">
                  <c:v>-0.13937501252030099</c:v>
                </c:pt>
                <c:pt idx="106">
                  <c:v>-5.9764367732183701E-2</c:v>
                </c:pt>
                <c:pt idx="107">
                  <c:v>-0.161439138305361</c:v>
                </c:pt>
                <c:pt idx="108">
                  <c:v>-4.6763665193520897E-2</c:v>
                </c:pt>
                <c:pt idx="109">
                  <c:v>2.95464185083615E-2</c:v>
                </c:pt>
                <c:pt idx="110">
                  <c:v>-0.21658865101551</c:v>
                </c:pt>
                <c:pt idx="111">
                  <c:v>-0.103478283901972</c:v>
                </c:pt>
                <c:pt idx="112">
                  <c:v>-0.29986693117656998</c:v>
                </c:pt>
                <c:pt idx="113">
                  <c:v>-3.3201993832114397E-2</c:v>
                </c:pt>
                <c:pt idx="114">
                  <c:v>-0.10645021499280501</c:v>
                </c:pt>
                <c:pt idx="115">
                  <c:v>-0.39924892841234899</c:v>
                </c:pt>
                <c:pt idx="116">
                  <c:v>0.61018271874552998</c:v>
                </c:pt>
                <c:pt idx="117">
                  <c:v>0.61777679668581098</c:v>
                </c:pt>
                <c:pt idx="118">
                  <c:v>-0.14790731760822101</c:v>
                </c:pt>
                <c:pt idx="119">
                  <c:v>-0.12333331637474899</c:v>
                </c:pt>
                <c:pt idx="120">
                  <c:v>-0.133510426174828</c:v>
                </c:pt>
                <c:pt idx="121">
                  <c:v>7.1395706057100994E-2</c:v>
                </c:pt>
                <c:pt idx="122">
                  <c:v>0.60573815738939896</c:v>
                </c:pt>
                <c:pt idx="123">
                  <c:v>-4.8806282151332397E-2</c:v>
                </c:pt>
                <c:pt idx="124">
                  <c:v>1.4260604501324099</c:v>
                </c:pt>
                <c:pt idx="125">
                  <c:v>-6.4167245986194194E-2</c:v>
                </c:pt>
                <c:pt idx="126">
                  <c:v>0.26572350162036901</c:v>
                </c:pt>
                <c:pt idx="127">
                  <c:v>-6.1081175630096898E-3</c:v>
                </c:pt>
                <c:pt idx="128">
                  <c:v>-7.7981495561241607E-2</c:v>
                </c:pt>
                <c:pt idx="129">
                  <c:v>-6.6964628353374994E-2</c:v>
                </c:pt>
                <c:pt idx="130">
                  <c:v>1.27121781542975</c:v>
                </c:pt>
                <c:pt idx="131">
                  <c:v>0.14125190052662401</c:v>
                </c:pt>
                <c:pt idx="132">
                  <c:v>0.46782560326976003</c:v>
                </c:pt>
                <c:pt idx="133">
                  <c:v>0.51318994171443999</c:v>
                </c:pt>
                <c:pt idx="134">
                  <c:v>1.5717585816021999</c:v>
                </c:pt>
                <c:pt idx="135">
                  <c:v>0.51782052745075102</c:v>
                </c:pt>
                <c:pt idx="136">
                  <c:v>0.337525950111419</c:v>
                </c:pt>
                <c:pt idx="137">
                  <c:v>-0.119571156664896</c:v>
                </c:pt>
                <c:pt idx="138">
                  <c:v>3.2497906207656002</c:v>
                </c:pt>
                <c:pt idx="139">
                  <c:v>0.15736216980178999</c:v>
                </c:pt>
                <c:pt idx="140">
                  <c:v>0.37648262968833202</c:v>
                </c:pt>
                <c:pt idx="141">
                  <c:v>-1.3525794802273601E-2</c:v>
                </c:pt>
                <c:pt idx="142">
                  <c:v>1.49287364948958</c:v>
                </c:pt>
                <c:pt idx="143">
                  <c:v>0.80264473648854195</c:v>
                </c:pt>
                <c:pt idx="144">
                  <c:v>0.54846625592103004</c:v>
                </c:pt>
                <c:pt idx="145">
                  <c:v>0.49777820184117799</c:v>
                </c:pt>
                <c:pt idx="146">
                  <c:v>-1.2935416958568501E-2</c:v>
                </c:pt>
                <c:pt idx="147">
                  <c:v>-1.74884650124397E-2</c:v>
                </c:pt>
                <c:pt idx="148">
                  <c:v>9.3323916461576104E-2</c:v>
                </c:pt>
                <c:pt idx="149">
                  <c:v>-5.3224396624406999E-2</c:v>
                </c:pt>
                <c:pt idx="150">
                  <c:v>-0.31934439100182599</c:v>
                </c:pt>
                <c:pt idx="151">
                  <c:v>2.2244795684719101</c:v>
                </c:pt>
                <c:pt idx="152">
                  <c:v>0.97759019483559995</c:v>
                </c:pt>
                <c:pt idx="153">
                  <c:v>0.26211439171325601</c:v>
                </c:pt>
                <c:pt idx="154">
                  <c:v>7.2133944811515194E-2</c:v>
                </c:pt>
                <c:pt idx="155">
                  <c:v>1.9748355874150301</c:v>
                </c:pt>
                <c:pt idx="156">
                  <c:v>0.35826893496937201</c:v>
                </c:pt>
                <c:pt idx="157">
                  <c:v>0.226976500319269</c:v>
                </c:pt>
                <c:pt idx="158">
                  <c:v>-0.14808507175794799</c:v>
                </c:pt>
                <c:pt idx="159">
                  <c:v>1.59196614387963</c:v>
                </c:pt>
                <c:pt idx="160">
                  <c:v>6.3593338107626503</c:v>
                </c:pt>
                <c:pt idx="161">
                  <c:v>0.23039517301234999</c:v>
                </c:pt>
                <c:pt idx="162">
                  <c:v>0.49696236330085602</c:v>
                </c:pt>
                <c:pt idx="163">
                  <c:v>1.6996745519755201</c:v>
                </c:pt>
                <c:pt idx="164">
                  <c:v>1.4936376470850301</c:v>
                </c:pt>
                <c:pt idx="165">
                  <c:v>2.32171843221774</c:v>
                </c:pt>
                <c:pt idx="166">
                  <c:v>0.44661467952998402</c:v>
                </c:pt>
                <c:pt idx="167">
                  <c:v>-2.16389287757193E-2</c:v>
                </c:pt>
                <c:pt idx="168">
                  <c:v>0.215545796831978</c:v>
                </c:pt>
                <c:pt idx="169">
                  <c:v>-0.26734201856080297</c:v>
                </c:pt>
                <c:pt idx="170">
                  <c:v>-0.14494408783169399</c:v>
                </c:pt>
                <c:pt idx="171">
                  <c:v>-8.1059718038989703E-2</c:v>
                </c:pt>
                <c:pt idx="172">
                  <c:v>-4.6820148392938098E-2</c:v>
                </c:pt>
                <c:pt idx="173">
                  <c:v>0.36759604160506298</c:v>
                </c:pt>
                <c:pt idx="174">
                  <c:v>3.46775729634872</c:v>
                </c:pt>
                <c:pt idx="175">
                  <c:v>2.0579461992815</c:v>
                </c:pt>
                <c:pt idx="176">
                  <c:v>1.09963078802645</c:v>
                </c:pt>
                <c:pt idx="177">
                  <c:v>1.31670082927892</c:v>
                </c:pt>
                <c:pt idx="178">
                  <c:v>0.84019908119704401</c:v>
                </c:pt>
                <c:pt idx="179">
                  <c:v>-0.16544141524294501</c:v>
                </c:pt>
                <c:pt idx="180">
                  <c:v>1.50978989095133E-3</c:v>
                </c:pt>
                <c:pt idx="181">
                  <c:v>1.7554306011254199E-3</c:v>
                </c:pt>
                <c:pt idx="182">
                  <c:v>0.321865491476857</c:v>
                </c:pt>
                <c:pt idx="183">
                  <c:v>0.95797556827919295</c:v>
                </c:pt>
                <c:pt idx="184">
                  <c:v>-4.9947321651878504E-3</c:v>
                </c:pt>
                <c:pt idx="185">
                  <c:v>-1.5681422858788201E-2</c:v>
                </c:pt>
                <c:pt idx="186">
                  <c:v>-3.6356589435895703E-2</c:v>
                </c:pt>
                <c:pt idx="187">
                  <c:v>0.98753368655028495</c:v>
                </c:pt>
                <c:pt idx="188">
                  <c:v>2.8789336541400901</c:v>
                </c:pt>
                <c:pt idx="189">
                  <c:v>1.4341728553737401</c:v>
                </c:pt>
                <c:pt idx="190">
                  <c:v>-0.124983409279775</c:v>
                </c:pt>
                <c:pt idx="191">
                  <c:v>-7.8626305015481707E-2</c:v>
                </c:pt>
                <c:pt idx="192">
                  <c:v>3.44521783212038E-2</c:v>
                </c:pt>
                <c:pt idx="193">
                  <c:v>-4.2942724813109998E-2</c:v>
                </c:pt>
                <c:pt idx="194">
                  <c:v>0.35948260108798602</c:v>
                </c:pt>
                <c:pt idx="195">
                  <c:v>3.31086069026862</c:v>
                </c:pt>
                <c:pt idx="196">
                  <c:v>0.53961439389090704</c:v>
                </c:pt>
                <c:pt idx="197">
                  <c:v>0.52033807138462496</c:v>
                </c:pt>
                <c:pt idx="198">
                  <c:v>1.98547203344725</c:v>
                </c:pt>
                <c:pt idx="199">
                  <c:v>2.1988643897376301</c:v>
                </c:pt>
                <c:pt idx="200">
                  <c:v>0.95716459225766604</c:v>
                </c:pt>
                <c:pt idx="201">
                  <c:v>-5.0183137339911199E-2</c:v>
                </c:pt>
                <c:pt idx="202">
                  <c:v>2.0121120142548499</c:v>
                </c:pt>
                <c:pt idx="203">
                  <c:v>0.47200786561331498</c:v>
                </c:pt>
                <c:pt idx="204">
                  <c:v>1.2094126735698001</c:v>
                </c:pt>
                <c:pt idx="205">
                  <c:v>-7.6085520743555998E-2</c:v>
                </c:pt>
                <c:pt idx="206">
                  <c:v>0.97069821181059501</c:v>
                </c:pt>
                <c:pt idx="207">
                  <c:v>4.3865305065575198E-2</c:v>
                </c:pt>
                <c:pt idx="208">
                  <c:v>-2.5574469870749999E-2</c:v>
                </c:pt>
                <c:pt idx="209">
                  <c:v>0.111052147014281</c:v>
                </c:pt>
                <c:pt idx="210">
                  <c:v>3.0627082620924702</c:v>
                </c:pt>
                <c:pt idx="211">
                  <c:v>0.27217374297479102</c:v>
                </c:pt>
                <c:pt idx="212">
                  <c:v>0.38672216817467098</c:v>
                </c:pt>
                <c:pt idx="213">
                  <c:v>1.2733092968827899</c:v>
                </c:pt>
                <c:pt idx="214">
                  <c:v>2.0403064303175298</c:v>
                </c:pt>
                <c:pt idx="215">
                  <c:v>3.4111573802066402</c:v>
                </c:pt>
                <c:pt idx="216">
                  <c:v>-1.9120382169857401E-2</c:v>
                </c:pt>
                <c:pt idx="217">
                  <c:v>5.13972068803231E-2</c:v>
                </c:pt>
                <c:pt idx="218">
                  <c:v>0.78352737248881199</c:v>
                </c:pt>
                <c:pt idx="219">
                  <c:v>-0.37826152484270598</c:v>
                </c:pt>
                <c:pt idx="220">
                  <c:v>0.229974970527002</c:v>
                </c:pt>
                <c:pt idx="221">
                  <c:v>-0.227650380805557</c:v>
                </c:pt>
                <c:pt idx="222">
                  <c:v>-6.1446625507371899E-2</c:v>
                </c:pt>
                <c:pt idx="223">
                  <c:v>-4.8256611051743198E-2</c:v>
                </c:pt>
                <c:pt idx="224">
                  <c:v>8.8296958242404494E-2</c:v>
                </c:pt>
                <c:pt idx="225">
                  <c:v>2.7382059502560998</c:v>
                </c:pt>
                <c:pt idx="226">
                  <c:v>0.194411636060832</c:v>
                </c:pt>
                <c:pt idx="227">
                  <c:v>0.56406888204361305</c:v>
                </c:pt>
                <c:pt idx="228">
                  <c:v>0.11613599833883401</c:v>
                </c:pt>
                <c:pt idx="229">
                  <c:v>1.6061066810306399</c:v>
                </c:pt>
                <c:pt idx="230">
                  <c:v>0.73421854834073397</c:v>
                </c:pt>
                <c:pt idx="231">
                  <c:v>1.2161994516427601</c:v>
                </c:pt>
                <c:pt idx="232">
                  <c:v>7.9790509460620898E-2</c:v>
                </c:pt>
                <c:pt idx="233">
                  <c:v>2.0411774284870399</c:v>
                </c:pt>
                <c:pt idx="234">
                  <c:v>0.70384057544592205</c:v>
                </c:pt>
                <c:pt idx="235">
                  <c:v>0.186858790815952</c:v>
                </c:pt>
                <c:pt idx="236">
                  <c:v>4.8529602347981404</c:v>
                </c:pt>
                <c:pt idx="237">
                  <c:v>2.6869283576187901</c:v>
                </c:pt>
                <c:pt idx="238">
                  <c:v>0.10775518941104301</c:v>
                </c:pt>
                <c:pt idx="239">
                  <c:v>0.16837963591097199</c:v>
                </c:pt>
                <c:pt idx="240">
                  <c:v>0.81829989845584405</c:v>
                </c:pt>
                <c:pt idx="241">
                  <c:v>-6.7370295435030203E-2</c:v>
                </c:pt>
                <c:pt idx="242">
                  <c:v>0.114464769386884</c:v>
                </c:pt>
                <c:pt idx="243">
                  <c:v>-0.103480997238291</c:v>
                </c:pt>
                <c:pt idx="244">
                  <c:v>-0.125355682915228</c:v>
                </c:pt>
                <c:pt idx="245">
                  <c:v>1.6910447475221799</c:v>
                </c:pt>
                <c:pt idx="246">
                  <c:v>0.129585957858494</c:v>
                </c:pt>
                <c:pt idx="247">
                  <c:v>1.8920624702842399</c:v>
                </c:pt>
                <c:pt idx="248">
                  <c:v>3.2256748643295601</c:v>
                </c:pt>
                <c:pt idx="249">
                  <c:v>2.3753126505646999E-2</c:v>
                </c:pt>
                <c:pt idx="250">
                  <c:v>0.32625498137300102</c:v>
                </c:pt>
                <c:pt idx="251">
                  <c:v>-3.3271679099690199E-2</c:v>
                </c:pt>
                <c:pt idx="252">
                  <c:v>1.5859526245625399</c:v>
                </c:pt>
                <c:pt idx="253">
                  <c:v>2.8866814181163201</c:v>
                </c:pt>
                <c:pt idx="254">
                  <c:v>2.4663679604429798</c:v>
                </c:pt>
                <c:pt idx="255">
                  <c:v>-0.107490203040815</c:v>
                </c:pt>
                <c:pt idx="256">
                  <c:v>4.3801153181483601</c:v>
                </c:pt>
                <c:pt idx="257">
                  <c:v>-2.46436078786204E-2</c:v>
                </c:pt>
                <c:pt idx="258">
                  <c:v>2.2830490064973898</c:v>
                </c:pt>
                <c:pt idx="259">
                  <c:v>1.0089082573479999</c:v>
                </c:pt>
                <c:pt idx="260">
                  <c:v>4.8936170961085899E-2</c:v>
                </c:pt>
                <c:pt idx="261">
                  <c:v>2.8488072829944602</c:v>
                </c:pt>
                <c:pt idx="262">
                  <c:v>0.98395587488462899</c:v>
                </c:pt>
                <c:pt idx="263">
                  <c:v>1.5217967646649599</c:v>
                </c:pt>
                <c:pt idx="264">
                  <c:v>1.3506520756056699</c:v>
                </c:pt>
                <c:pt idx="265">
                  <c:v>0.96637789891934101</c:v>
                </c:pt>
                <c:pt idx="266">
                  <c:v>0.54144694349978795</c:v>
                </c:pt>
                <c:pt idx="267">
                  <c:v>5.4984751726293499</c:v>
                </c:pt>
                <c:pt idx="268">
                  <c:v>1.04465515191448</c:v>
                </c:pt>
                <c:pt idx="269">
                  <c:v>1.9956088875275899</c:v>
                </c:pt>
                <c:pt idx="270">
                  <c:v>0.95967057006090295</c:v>
                </c:pt>
                <c:pt idx="271">
                  <c:v>0.74511154560499804</c:v>
                </c:pt>
                <c:pt idx="272">
                  <c:v>0.59075253126258598</c:v>
                </c:pt>
                <c:pt idx="273">
                  <c:v>2.1793004355563399</c:v>
                </c:pt>
                <c:pt idx="274">
                  <c:v>3.0812022507619301</c:v>
                </c:pt>
                <c:pt idx="275">
                  <c:v>0.22401862805380099</c:v>
                </c:pt>
                <c:pt idx="276">
                  <c:v>0.92735251033910304</c:v>
                </c:pt>
                <c:pt idx="277">
                  <c:v>2.2809127819213602E-2</c:v>
                </c:pt>
                <c:pt idx="278">
                  <c:v>0.28442469210104598</c:v>
                </c:pt>
                <c:pt idx="279">
                  <c:v>0.90084158879270704</c:v>
                </c:pt>
                <c:pt idx="280">
                  <c:v>1.45565155059059</c:v>
                </c:pt>
                <c:pt idx="281">
                  <c:v>4.3872052469426E-2</c:v>
                </c:pt>
                <c:pt idx="282">
                  <c:v>1.06589589286334</c:v>
                </c:pt>
                <c:pt idx="283">
                  <c:v>0.41565092828619898</c:v>
                </c:pt>
                <c:pt idx="284">
                  <c:v>1.92987486465067</c:v>
                </c:pt>
                <c:pt idx="285">
                  <c:v>-3.9919211795755201E-2</c:v>
                </c:pt>
                <c:pt idx="286">
                  <c:v>3.73183453574979</c:v>
                </c:pt>
                <c:pt idx="287">
                  <c:v>1.07350458045476</c:v>
                </c:pt>
                <c:pt idx="288">
                  <c:v>4.0135940348874701</c:v>
                </c:pt>
                <c:pt idx="289">
                  <c:v>1.1587623380322301</c:v>
                </c:pt>
                <c:pt idx="290">
                  <c:v>3.93393154151804</c:v>
                </c:pt>
                <c:pt idx="291">
                  <c:v>0.71078649981513498</c:v>
                </c:pt>
                <c:pt idx="292">
                  <c:v>-8.8536420160154797E-2</c:v>
                </c:pt>
                <c:pt idx="293">
                  <c:v>0.47126470544954002</c:v>
                </c:pt>
                <c:pt idx="294">
                  <c:v>1.66112214202939</c:v>
                </c:pt>
                <c:pt idx="295">
                  <c:v>1.00388644707159</c:v>
                </c:pt>
                <c:pt idx="296">
                  <c:v>0.19264222295735001</c:v>
                </c:pt>
                <c:pt idx="297">
                  <c:v>-0.109623296467774</c:v>
                </c:pt>
                <c:pt idx="298">
                  <c:v>-9.0744910634430201E-2</c:v>
                </c:pt>
                <c:pt idx="299">
                  <c:v>2.3099611028654499</c:v>
                </c:pt>
                <c:pt idx="300">
                  <c:v>2.1764589971024999</c:v>
                </c:pt>
                <c:pt idx="301">
                  <c:v>0.37546665811562302</c:v>
                </c:pt>
                <c:pt idx="302">
                  <c:v>3.32788936012376</c:v>
                </c:pt>
                <c:pt idx="303">
                  <c:v>0.318697983775724</c:v>
                </c:pt>
                <c:pt idx="304">
                  <c:v>1.87294645307462</c:v>
                </c:pt>
                <c:pt idx="305">
                  <c:v>0.23105748414447</c:v>
                </c:pt>
                <c:pt idx="306">
                  <c:v>1.4668011478722101</c:v>
                </c:pt>
                <c:pt idx="307">
                  <c:v>2.0771564347628502</c:v>
                </c:pt>
                <c:pt idx="308">
                  <c:v>0.71173317486576704</c:v>
                </c:pt>
                <c:pt idx="309">
                  <c:v>-0.130820457431473</c:v>
                </c:pt>
                <c:pt idx="310">
                  <c:v>-9.2296706334343601E-2</c:v>
                </c:pt>
                <c:pt idx="311">
                  <c:v>-0.102703605501693</c:v>
                </c:pt>
                <c:pt idx="312">
                  <c:v>-5.4241216120709798E-2</c:v>
                </c:pt>
                <c:pt idx="313">
                  <c:v>4.9054411109430103E-2</c:v>
                </c:pt>
                <c:pt idx="314">
                  <c:v>0.21261364619171499</c:v>
                </c:pt>
                <c:pt idx="315">
                  <c:v>0.30089591321891701</c:v>
                </c:pt>
                <c:pt idx="316">
                  <c:v>1.12712044212171</c:v>
                </c:pt>
                <c:pt idx="317">
                  <c:v>2.4365821075651701</c:v>
                </c:pt>
                <c:pt idx="318">
                  <c:v>0.29913381533115102</c:v>
                </c:pt>
                <c:pt idx="319">
                  <c:v>-5.9555885057018199E-2</c:v>
                </c:pt>
                <c:pt idx="320">
                  <c:v>2.2555285974249601</c:v>
                </c:pt>
                <c:pt idx="321">
                  <c:v>6.18944690862513</c:v>
                </c:pt>
                <c:pt idx="322">
                  <c:v>-0.17994147837295599</c:v>
                </c:pt>
                <c:pt idx="323">
                  <c:v>0.111082027240857</c:v>
                </c:pt>
                <c:pt idx="324">
                  <c:v>1.6702853965126001</c:v>
                </c:pt>
                <c:pt idx="325">
                  <c:v>1.3515912293082299</c:v>
                </c:pt>
                <c:pt idx="326">
                  <c:v>0.11122409830539801</c:v>
                </c:pt>
                <c:pt idx="327">
                  <c:v>1.13343253307601</c:v>
                </c:pt>
                <c:pt idx="328">
                  <c:v>2.5088062679957099</c:v>
                </c:pt>
                <c:pt idx="329">
                  <c:v>1.41274117308384</c:v>
                </c:pt>
                <c:pt idx="330">
                  <c:v>0.59891515910403903</c:v>
                </c:pt>
                <c:pt idx="331">
                  <c:v>2.9810751545912399E-2</c:v>
                </c:pt>
                <c:pt idx="332">
                  <c:v>2.10118404415643</c:v>
                </c:pt>
                <c:pt idx="333">
                  <c:v>1.31029284069698</c:v>
                </c:pt>
                <c:pt idx="334">
                  <c:v>-0.49062731712429503</c:v>
                </c:pt>
                <c:pt idx="335">
                  <c:v>7.3487082263351503E-2</c:v>
                </c:pt>
                <c:pt idx="336">
                  <c:v>1.3104381218065599</c:v>
                </c:pt>
                <c:pt idx="337">
                  <c:v>1.4598557113691699</c:v>
                </c:pt>
                <c:pt idx="338">
                  <c:v>0.430285517138221</c:v>
                </c:pt>
                <c:pt idx="339">
                  <c:v>0.34894904932489101</c:v>
                </c:pt>
                <c:pt idx="340">
                  <c:v>5.4244054945602</c:v>
                </c:pt>
                <c:pt idx="341">
                  <c:v>0.20055802142291601</c:v>
                </c:pt>
                <c:pt idx="342">
                  <c:v>2.7989853750302101</c:v>
                </c:pt>
                <c:pt idx="343">
                  <c:v>0.65974090475015701</c:v>
                </c:pt>
                <c:pt idx="344">
                  <c:v>0.43413054987043098</c:v>
                </c:pt>
                <c:pt idx="345">
                  <c:v>0.79386152390139597</c:v>
                </c:pt>
                <c:pt idx="346">
                  <c:v>0.86058173964798401</c:v>
                </c:pt>
                <c:pt idx="347">
                  <c:v>1.0604878390091099</c:v>
                </c:pt>
                <c:pt idx="348">
                  <c:v>0.125650648972466</c:v>
                </c:pt>
                <c:pt idx="349">
                  <c:v>1.31446904551676</c:v>
                </c:pt>
                <c:pt idx="350">
                  <c:v>0.72414108370412</c:v>
                </c:pt>
                <c:pt idx="351">
                  <c:v>1.09816603434541</c:v>
                </c:pt>
                <c:pt idx="352">
                  <c:v>0.78716632149304799</c:v>
                </c:pt>
                <c:pt idx="353">
                  <c:v>0.74904695242092401</c:v>
                </c:pt>
                <c:pt idx="354">
                  <c:v>1.8969266147355199</c:v>
                </c:pt>
                <c:pt idx="355">
                  <c:v>0.36483844477674698</c:v>
                </c:pt>
                <c:pt idx="356">
                  <c:v>2.1442390599461398</c:v>
                </c:pt>
                <c:pt idx="357">
                  <c:v>4.4788305109590601E-2</c:v>
                </c:pt>
                <c:pt idx="358">
                  <c:v>0.29912609253487599</c:v>
                </c:pt>
                <c:pt idx="359">
                  <c:v>1.3214077353460401</c:v>
                </c:pt>
                <c:pt idx="360">
                  <c:v>1.0870389204656401</c:v>
                </c:pt>
                <c:pt idx="361">
                  <c:v>0.88831880202809599</c:v>
                </c:pt>
                <c:pt idx="362">
                  <c:v>0.92425420724054996</c:v>
                </c:pt>
                <c:pt idx="363">
                  <c:v>3.1524722733972701</c:v>
                </c:pt>
                <c:pt idx="364">
                  <c:v>1.31610189782349</c:v>
                </c:pt>
                <c:pt idx="365">
                  <c:v>1.25071036616987</c:v>
                </c:pt>
                <c:pt idx="366">
                  <c:v>1.5230054191700499</c:v>
                </c:pt>
                <c:pt idx="367">
                  <c:v>1.5877277300666699</c:v>
                </c:pt>
                <c:pt idx="368">
                  <c:v>1.2959945710374901</c:v>
                </c:pt>
                <c:pt idx="369">
                  <c:v>0.25471967523535899</c:v>
                </c:pt>
                <c:pt idx="370">
                  <c:v>0.15917887743925599</c:v>
                </c:pt>
                <c:pt idx="371">
                  <c:v>3.3872691594136501</c:v>
                </c:pt>
                <c:pt idx="372">
                  <c:v>2.7172334807833498</c:v>
                </c:pt>
                <c:pt idx="373">
                  <c:v>4.0641722181112296</c:v>
                </c:pt>
                <c:pt idx="374">
                  <c:v>5.4115863603685401</c:v>
                </c:pt>
                <c:pt idx="375">
                  <c:v>0.122160736384368</c:v>
                </c:pt>
                <c:pt idx="376">
                  <c:v>1.7570797826701201</c:v>
                </c:pt>
                <c:pt idx="377">
                  <c:v>0.27072793940270501</c:v>
                </c:pt>
                <c:pt idx="378">
                  <c:v>4.7445005367634699E-2</c:v>
                </c:pt>
                <c:pt idx="379">
                  <c:v>1.0837749310096001</c:v>
                </c:pt>
                <c:pt idx="380">
                  <c:v>1.18731293092621</c:v>
                </c:pt>
                <c:pt idx="381">
                  <c:v>1.6771777999947499</c:v>
                </c:pt>
                <c:pt idx="382">
                  <c:v>0.47534386483381602</c:v>
                </c:pt>
                <c:pt idx="383">
                  <c:v>2.1912074509499702</c:v>
                </c:pt>
                <c:pt idx="384">
                  <c:v>0.16253692654521901</c:v>
                </c:pt>
                <c:pt idx="385">
                  <c:v>1.3068280217908801</c:v>
                </c:pt>
                <c:pt idx="386">
                  <c:v>0.75268732936510796</c:v>
                </c:pt>
                <c:pt idx="387">
                  <c:v>1.1190026057267199</c:v>
                </c:pt>
                <c:pt idx="388">
                  <c:v>0.11140402714627699</c:v>
                </c:pt>
                <c:pt idx="389">
                  <c:v>0.49410640380453902</c:v>
                </c:pt>
                <c:pt idx="390">
                  <c:v>1.1374502143183101</c:v>
                </c:pt>
                <c:pt idx="391">
                  <c:v>2.9806464609037899</c:v>
                </c:pt>
                <c:pt idx="392">
                  <c:v>-7.1112639987823498E-3</c:v>
                </c:pt>
                <c:pt idx="393">
                  <c:v>0.46417302931132898</c:v>
                </c:pt>
                <c:pt idx="394">
                  <c:v>1.9372095575376</c:v>
                </c:pt>
                <c:pt idx="395">
                  <c:v>2.3694558354386901</c:v>
                </c:pt>
                <c:pt idx="396">
                  <c:v>2.5005709584950702</c:v>
                </c:pt>
                <c:pt idx="397">
                  <c:v>0.85522959036264401</c:v>
                </c:pt>
                <c:pt idx="398">
                  <c:v>-9.1542248117415195E-2</c:v>
                </c:pt>
                <c:pt idx="399">
                  <c:v>0.39277040449706102</c:v>
                </c:pt>
                <c:pt idx="400">
                  <c:v>0.468648585219194</c:v>
                </c:pt>
                <c:pt idx="401">
                  <c:v>0.70136641818688195</c:v>
                </c:pt>
                <c:pt idx="402">
                  <c:v>1.0390214331657299</c:v>
                </c:pt>
                <c:pt idx="403">
                  <c:v>8.3234345599857897E-3</c:v>
                </c:pt>
                <c:pt idx="404">
                  <c:v>0.101442840890531</c:v>
                </c:pt>
                <c:pt idx="405">
                  <c:v>2.91713986343321</c:v>
                </c:pt>
                <c:pt idx="406">
                  <c:v>0.76139874923093298</c:v>
                </c:pt>
                <c:pt idx="407">
                  <c:v>5.31253666037E-2</c:v>
                </c:pt>
                <c:pt idx="408">
                  <c:v>2.1421171004922999E-2</c:v>
                </c:pt>
                <c:pt idx="409">
                  <c:v>7.9520823510020697E-2</c:v>
                </c:pt>
                <c:pt idx="410">
                  <c:v>0.63031920625403204</c:v>
                </c:pt>
                <c:pt idx="411">
                  <c:v>0.947033872943014</c:v>
                </c:pt>
                <c:pt idx="412">
                  <c:v>2.2612807791306002</c:v>
                </c:pt>
                <c:pt idx="413">
                  <c:v>1.8161216126751301</c:v>
                </c:pt>
                <c:pt idx="414">
                  <c:v>-4.0348863011580603E-2</c:v>
                </c:pt>
                <c:pt idx="415">
                  <c:v>2.1020522379950402</c:v>
                </c:pt>
                <c:pt idx="416">
                  <c:v>0.37344842157143499</c:v>
                </c:pt>
                <c:pt idx="417">
                  <c:v>4.1446237925462999</c:v>
                </c:pt>
                <c:pt idx="418">
                  <c:v>2.2540243468480501</c:v>
                </c:pt>
                <c:pt idx="419">
                  <c:v>2.3250240017859798</c:v>
                </c:pt>
                <c:pt idx="420">
                  <c:v>1.9360901582127901</c:v>
                </c:pt>
                <c:pt idx="421">
                  <c:v>1.33847056475599</c:v>
                </c:pt>
                <c:pt idx="422">
                  <c:v>2.7385652555361002</c:v>
                </c:pt>
                <c:pt idx="423">
                  <c:v>2.0505397895409501</c:v>
                </c:pt>
                <c:pt idx="424">
                  <c:v>1.11513498538262</c:v>
                </c:pt>
                <c:pt idx="425">
                  <c:v>4.2434706228901202</c:v>
                </c:pt>
                <c:pt idx="426">
                  <c:v>0.167756734538653</c:v>
                </c:pt>
                <c:pt idx="427">
                  <c:v>0.59227475171388999</c:v>
                </c:pt>
                <c:pt idx="428">
                  <c:v>1.02322802007233</c:v>
                </c:pt>
                <c:pt idx="429">
                  <c:v>1.2471907152978201</c:v>
                </c:pt>
                <c:pt idx="430">
                  <c:v>0.14279488119118799</c:v>
                </c:pt>
                <c:pt idx="431">
                  <c:v>1.00254645932439</c:v>
                </c:pt>
                <c:pt idx="432">
                  <c:v>0.93831688949940795</c:v>
                </c:pt>
                <c:pt idx="433">
                  <c:v>-0.29125184235064999</c:v>
                </c:pt>
                <c:pt idx="434">
                  <c:v>5.4999071518704597E-2</c:v>
                </c:pt>
                <c:pt idx="435">
                  <c:v>2.37123134262119</c:v>
                </c:pt>
                <c:pt idx="436">
                  <c:v>1.16929459128539</c:v>
                </c:pt>
                <c:pt idx="437">
                  <c:v>0.66581245632068498</c:v>
                </c:pt>
                <c:pt idx="438">
                  <c:v>3.1031025308067699</c:v>
                </c:pt>
                <c:pt idx="439">
                  <c:v>0.98296642317468497</c:v>
                </c:pt>
                <c:pt idx="440">
                  <c:v>-3.8524189779504801E-2</c:v>
                </c:pt>
                <c:pt idx="441">
                  <c:v>0.43892439558934598</c:v>
                </c:pt>
                <c:pt idx="442">
                  <c:v>1.5200797550773799</c:v>
                </c:pt>
                <c:pt idx="443">
                  <c:v>0.60298384903685498</c:v>
                </c:pt>
                <c:pt idx="444">
                  <c:v>0.84887890132025001</c:v>
                </c:pt>
                <c:pt idx="445">
                  <c:v>-0.21473261159958201</c:v>
                </c:pt>
                <c:pt idx="446">
                  <c:v>0.50926000802119298</c:v>
                </c:pt>
                <c:pt idx="447">
                  <c:v>2.09825643974089</c:v>
                </c:pt>
                <c:pt idx="448">
                  <c:v>0.93663213592930405</c:v>
                </c:pt>
                <c:pt idx="449">
                  <c:v>0.63378599759712995</c:v>
                </c:pt>
                <c:pt idx="450">
                  <c:v>2.7273371713714001</c:v>
                </c:pt>
                <c:pt idx="451">
                  <c:v>0.41632500271370398</c:v>
                </c:pt>
                <c:pt idx="452">
                  <c:v>0.36504707186695401</c:v>
                </c:pt>
                <c:pt idx="453">
                  <c:v>2.6599880769466</c:v>
                </c:pt>
                <c:pt idx="454">
                  <c:v>4.0164436771158298</c:v>
                </c:pt>
                <c:pt idx="455">
                  <c:v>1.5716019355269799</c:v>
                </c:pt>
                <c:pt idx="456">
                  <c:v>2.46596843600613</c:v>
                </c:pt>
                <c:pt idx="457">
                  <c:v>-1.8871189762511901E-2</c:v>
                </c:pt>
                <c:pt idx="458">
                  <c:v>2.1284326652499201</c:v>
                </c:pt>
                <c:pt idx="459">
                  <c:v>1.6641836531869201</c:v>
                </c:pt>
                <c:pt idx="460">
                  <c:v>1.1243250820054999E-2</c:v>
                </c:pt>
                <c:pt idx="461">
                  <c:v>2.0021624433190399</c:v>
                </c:pt>
                <c:pt idx="462">
                  <c:v>0.88543050178119198</c:v>
                </c:pt>
                <c:pt idx="463">
                  <c:v>5.3684040864149196</c:v>
                </c:pt>
                <c:pt idx="464">
                  <c:v>1.29393247200618</c:v>
                </c:pt>
                <c:pt idx="465">
                  <c:v>0.38300394343329802</c:v>
                </c:pt>
                <c:pt idx="466">
                  <c:v>3.3019114540394798</c:v>
                </c:pt>
                <c:pt idx="467">
                  <c:v>5.97331425650738</c:v>
                </c:pt>
                <c:pt idx="468">
                  <c:v>3.4321802448052501</c:v>
                </c:pt>
                <c:pt idx="469">
                  <c:v>6.9397845234333504</c:v>
                </c:pt>
                <c:pt idx="470">
                  <c:v>2.4973832531617202</c:v>
                </c:pt>
                <c:pt idx="471">
                  <c:v>1.98788085615621</c:v>
                </c:pt>
                <c:pt idx="472">
                  <c:v>1.2651086658803301</c:v>
                </c:pt>
                <c:pt idx="473">
                  <c:v>4.3313874582074199</c:v>
                </c:pt>
                <c:pt idx="474">
                  <c:v>0.97642546763179106</c:v>
                </c:pt>
                <c:pt idx="475">
                  <c:v>0.30606608439766497</c:v>
                </c:pt>
                <c:pt idx="476">
                  <c:v>-4.3353049621714301E-3</c:v>
                </c:pt>
                <c:pt idx="477">
                  <c:v>1.95194505248748</c:v>
                </c:pt>
                <c:pt idx="478">
                  <c:v>4.9174375307229496</c:v>
                </c:pt>
                <c:pt idx="479">
                  <c:v>0.57661727594159295</c:v>
                </c:pt>
                <c:pt idx="480">
                  <c:v>1.7491770977138501</c:v>
                </c:pt>
                <c:pt idx="481">
                  <c:v>0.55387835390430895</c:v>
                </c:pt>
                <c:pt idx="482">
                  <c:v>0.33224793286725302</c:v>
                </c:pt>
                <c:pt idx="483">
                  <c:v>0.25808283891598999</c:v>
                </c:pt>
                <c:pt idx="484">
                  <c:v>1.5081840266281601</c:v>
                </c:pt>
                <c:pt idx="485">
                  <c:v>1.6188693605767099</c:v>
                </c:pt>
                <c:pt idx="486">
                  <c:v>0.22561535813323999</c:v>
                </c:pt>
                <c:pt idx="487">
                  <c:v>0.86743400212590105</c:v>
                </c:pt>
                <c:pt idx="488">
                  <c:v>3.1656043058289201</c:v>
                </c:pt>
                <c:pt idx="489">
                  <c:v>0.14125157282026901</c:v>
                </c:pt>
                <c:pt idx="490">
                  <c:v>2.3191872245933398</c:v>
                </c:pt>
                <c:pt idx="491">
                  <c:v>1.03921791129049</c:v>
                </c:pt>
                <c:pt idx="492">
                  <c:v>0.91847693453694601</c:v>
                </c:pt>
                <c:pt idx="493">
                  <c:v>0.95957206525980099</c:v>
                </c:pt>
                <c:pt idx="494">
                  <c:v>2.5860094789523802</c:v>
                </c:pt>
                <c:pt idx="495">
                  <c:v>1.0049037183221701</c:v>
                </c:pt>
                <c:pt idx="496">
                  <c:v>0.74891238730721998</c:v>
                </c:pt>
                <c:pt idx="497">
                  <c:v>2.20529171471973</c:v>
                </c:pt>
                <c:pt idx="498">
                  <c:v>7.9525519408048799</c:v>
                </c:pt>
                <c:pt idx="499">
                  <c:v>4.1898559314451402</c:v>
                </c:pt>
                <c:pt idx="500">
                  <c:v>0.177560846459108</c:v>
                </c:pt>
                <c:pt idx="501">
                  <c:v>0.99496723589315195</c:v>
                </c:pt>
                <c:pt idx="502">
                  <c:v>1.17242731954207</c:v>
                </c:pt>
                <c:pt idx="503">
                  <c:v>1.9656706645408599</c:v>
                </c:pt>
                <c:pt idx="504">
                  <c:v>1.4776269387610901</c:v>
                </c:pt>
                <c:pt idx="505">
                  <c:v>4.4334654478268103</c:v>
                </c:pt>
                <c:pt idx="506">
                  <c:v>5.6953082387440102</c:v>
                </c:pt>
                <c:pt idx="507">
                  <c:v>2.2065552427533399</c:v>
                </c:pt>
                <c:pt idx="508">
                  <c:v>0.61154680968794195</c:v>
                </c:pt>
                <c:pt idx="509">
                  <c:v>1.2986021608407401</c:v>
                </c:pt>
                <c:pt idx="510">
                  <c:v>0.55646651959520199</c:v>
                </c:pt>
                <c:pt idx="511">
                  <c:v>0.31670357162919499</c:v>
                </c:pt>
                <c:pt idx="512">
                  <c:v>1.1354224363429499</c:v>
                </c:pt>
                <c:pt idx="513">
                  <c:v>6.9844165436604504</c:v>
                </c:pt>
                <c:pt idx="514">
                  <c:v>5.8940611913551599</c:v>
                </c:pt>
                <c:pt idx="515">
                  <c:v>4.3059930676240299</c:v>
                </c:pt>
                <c:pt idx="516">
                  <c:v>2.3499000183727801</c:v>
                </c:pt>
                <c:pt idx="517">
                  <c:v>1.36955496848373</c:v>
                </c:pt>
                <c:pt idx="518">
                  <c:v>0.38269704402354798</c:v>
                </c:pt>
                <c:pt idx="519">
                  <c:v>6.3631173377148897</c:v>
                </c:pt>
                <c:pt idx="520">
                  <c:v>1.0750919827955101</c:v>
                </c:pt>
                <c:pt idx="521">
                  <c:v>3.34123104990437</c:v>
                </c:pt>
                <c:pt idx="522">
                  <c:v>1.9672223655313501</c:v>
                </c:pt>
                <c:pt idx="523">
                  <c:v>2.1001515248290001</c:v>
                </c:pt>
                <c:pt idx="524">
                  <c:v>3.4855232425705398</c:v>
                </c:pt>
                <c:pt idx="525">
                  <c:v>0.35455087083794601</c:v>
                </c:pt>
                <c:pt idx="526">
                  <c:v>0.209963877532862</c:v>
                </c:pt>
                <c:pt idx="527">
                  <c:v>0.76449037329019798</c:v>
                </c:pt>
                <c:pt idx="528">
                  <c:v>8.8772230437461594</c:v>
                </c:pt>
                <c:pt idx="529">
                  <c:v>2.6282500422149799</c:v>
                </c:pt>
                <c:pt idx="530">
                  <c:v>1.80722434216756</c:v>
                </c:pt>
                <c:pt idx="531">
                  <c:v>1.1166305031761099</c:v>
                </c:pt>
                <c:pt idx="532">
                  <c:v>2.61652526524322</c:v>
                </c:pt>
                <c:pt idx="533">
                  <c:v>2.0493489322195999</c:v>
                </c:pt>
                <c:pt idx="534">
                  <c:v>2.5079397684448699</c:v>
                </c:pt>
                <c:pt idx="535">
                  <c:v>0.53032742404272104</c:v>
                </c:pt>
                <c:pt idx="536">
                  <c:v>0.46272987352161898</c:v>
                </c:pt>
                <c:pt idx="537">
                  <c:v>0.61527862471606698</c:v>
                </c:pt>
                <c:pt idx="538">
                  <c:v>0.21694632859291499</c:v>
                </c:pt>
                <c:pt idx="539">
                  <c:v>1.08372718030715</c:v>
                </c:pt>
                <c:pt idx="540">
                  <c:v>4.3319739558892101</c:v>
                </c:pt>
                <c:pt idx="541">
                  <c:v>2.3012137852742298</c:v>
                </c:pt>
                <c:pt idx="542">
                  <c:v>0.64828341060809802</c:v>
                </c:pt>
                <c:pt idx="543">
                  <c:v>0.397574573472946</c:v>
                </c:pt>
                <c:pt idx="544">
                  <c:v>1.18432010745812</c:v>
                </c:pt>
                <c:pt idx="545">
                  <c:v>0.77873059531917299</c:v>
                </c:pt>
                <c:pt idx="546">
                  <c:v>0.26326354923432599</c:v>
                </c:pt>
                <c:pt idx="547">
                  <c:v>0.76218865338650499</c:v>
                </c:pt>
                <c:pt idx="548">
                  <c:v>3.22244262990553</c:v>
                </c:pt>
                <c:pt idx="549">
                  <c:v>4.1650144835603697</c:v>
                </c:pt>
                <c:pt idx="550">
                  <c:v>1.5453391218025101</c:v>
                </c:pt>
                <c:pt idx="551">
                  <c:v>0.58406762300541404</c:v>
                </c:pt>
                <c:pt idx="552">
                  <c:v>0.47555847426264303</c:v>
                </c:pt>
                <c:pt idx="553">
                  <c:v>0.37656088210657102</c:v>
                </c:pt>
                <c:pt idx="554">
                  <c:v>1.1437870993577</c:v>
                </c:pt>
                <c:pt idx="555">
                  <c:v>0.122745613016761</c:v>
                </c:pt>
                <c:pt idx="556">
                  <c:v>0.16812714715812699</c:v>
                </c:pt>
                <c:pt idx="557">
                  <c:v>0.18812256870357</c:v>
                </c:pt>
                <c:pt idx="558">
                  <c:v>3.2203242932382699</c:v>
                </c:pt>
                <c:pt idx="559">
                  <c:v>0.71209149006862005</c:v>
                </c:pt>
                <c:pt idx="560">
                  <c:v>-7.8083385734544097E-2</c:v>
                </c:pt>
                <c:pt idx="561">
                  <c:v>-0.12412893474941</c:v>
                </c:pt>
                <c:pt idx="562">
                  <c:v>1.4276004408741101</c:v>
                </c:pt>
                <c:pt idx="563">
                  <c:v>0.92926435040130095</c:v>
                </c:pt>
                <c:pt idx="564">
                  <c:v>1.3952119988615499</c:v>
                </c:pt>
                <c:pt idx="565">
                  <c:v>2.7740113081316098</c:v>
                </c:pt>
                <c:pt idx="566">
                  <c:v>1.4819657906799399</c:v>
                </c:pt>
                <c:pt idx="567">
                  <c:v>0.38626290618428699</c:v>
                </c:pt>
                <c:pt idx="568">
                  <c:v>1.5981629936820201</c:v>
                </c:pt>
                <c:pt idx="569">
                  <c:v>-3.7818225790832397E-2</c:v>
                </c:pt>
                <c:pt idx="570">
                  <c:v>0.95480242686245498</c:v>
                </c:pt>
                <c:pt idx="571">
                  <c:v>1.3578370375622899</c:v>
                </c:pt>
                <c:pt idx="572">
                  <c:v>2.9777619512534201</c:v>
                </c:pt>
                <c:pt idx="573">
                  <c:v>0.18962348698640599</c:v>
                </c:pt>
                <c:pt idx="574">
                  <c:v>2.60776329105969</c:v>
                </c:pt>
                <c:pt idx="575">
                  <c:v>4.9818833366771003</c:v>
                </c:pt>
                <c:pt idx="576">
                  <c:v>2.8793301417003998</c:v>
                </c:pt>
                <c:pt idx="577">
                  <c:v>-3.28186874066006E-3</c:v>
                </c:pt>
                <c:pt idx="578">
                  <c:v>2.4446208374492602</c:v>
                </c:pt>
                <c:pt idx="579">
                  <c:v>0.48386299968500701</c:v>
                </c:pt>
                <c:pt idx="580">
                  <c:v>2.6937845267030398</c:v>
                </c:pt>
                <c:pt idx="581">
                  <c:v>1.3380218805091</c:v>
                </c:pt>
                <c:pt idx="582">
                  <c:v>2.3515646600574098</c:v>
                </c:pt>
                <c:pt idx="583">
                  <c:v>0.66025778920679201</c:v>
                </c:pt>
                <c:pt idx="584">
                  <c:v>1.2387918332602299</c:v>
                </c:pt>
                <c:pt idx="585">
                  <c:v>0.190012598234026</c:v>
                </c:pt>
                <c:pt idx="586">
                  <c:v>3.72974353473399</c:v>
                </c:pt>
                <c:pt idx="587">
                  <c:v>2.0101248531504399</c:v>
                </c:pt>
                <c:pt idx="588">
                  <c:v>0.73954311691478702</c:v>
                </c:pt>
                <c:pt idx="589">
                  <c:v>0.686402480173401</c:v>
                </c:pt>
                <c:pt idx="590">
                  <c:v>4.7785004299592204</c:v>
                </c:pt>
                <c:pt idx="591">
                  <c:v>-8.8658114802588006E-2</c:v>
                </c:pt>
                <c:pt idx="592">
                  <c:v>0.88314084352168398</c:v>
                </c:pt>
                <c:pt idx="593">
                  <c:v>1.23318252347303</c:v>
                </c:pt>
                <c:pt idx="594">
                  <c:v>1.01308252176826</c:v>
                </c:pt>
                <c:pt idx="595">
                  <c:v>1.74722592509274</c:v>
                </c:pt>
                <c:pt idx="596">
                  <c:v>1.22179367376514</c:v>
                </c:pt>
                <c:pt idx="597">
                  <c:v>3.47331991680353</c:v>
                </c:pt>
                <c:pt idx="598">
                  <c:v>1.3951461430723</c:v>
                </c:pt>
                <c:pt idx="599">
                  <c:v>0.61055176158950197</c:v>
                </c:pt>
                <c:pt idx="600">
                  <c:v>0.54323203678681498</c:v>
                </c:pt>
                <c:pt idx="601">
                  <c:v>3.0910905416774099</c:v>
                </c:pt>
                <c:pt idx="602">
                  <c:v>3.11538760910096</c:v>
                </c:pt>
                <c:pt idx="603">
                  <c:v>1.49746442306203</c:v>
                </c:pt>
                <c:pt idx="604">
                  <c:v>4.26876465134273</c:v>
                </c:pt>
                <c:pt idx="605">
                  <c:v>2.06811544544935</c:v>
                </c:pt>
                <c:pt idx="606">
                  <c:v>2.6538268358539598</c:v>
                </c:pt>
                <c:pt idx="607">
                  <c:v>5.24734311131244</c:v>
                </c:pt>
                <c:pt idx="608">
                  <c:v>0.55221931424640303</c:v>
                </c:pt>
                <c:pt idx="609">
                  <c:v>3.2285626582326898</c:v>
                </c:pt>
                <c:pt idx="610">
                  <c:v>0.82362090226357898</c:v>
                </c:pt>
                <c:pt idx="611">
                  <c:v>1.6237242120393001</c:v>
                </c:pt>
                <c:pt idx="612">
                  <c:v>2.5730161153173099</c:v>
                </c:pt>
                <c:pt idx="613">
                  <c:v>1.2584390987859</c:v>
                </c:pt>
                <c:pt idx="614">
                  <c:v>0.901910306087081</c:v>
                </c:pt>
                <c:pt idx="615">
                  <c:v>2.6719294799801698</c:v>
                </c:pt>
                <c:pt idx="616">
                  <c:v>0.86187721394931605</c:v>
                </c:pt>
                <c:pt idx="617">
                  <c:v>8.6298471757740594E-2</c:v>
                </c:pt>
                <c:pt idx="618">
                  <c:v>1.1256936782595499</c:v>
                </c:pt>
                <c:pt idx="619">
                  <c:v>1.85128195738881</c:v>
                </c:pt>
                <c:pt idx="620">
                  <c:v>0.44616542741480703</c:v>
                </c:pt>
                <c:pt idx="621">
                  <c:v>3.25738688303344</c:v>
                </c:pt>
                <c:pt idx="622">
                  <c:v>2.0847815385603301</c:v>
                </c:pt>
                <c:pt idx="623">
                  <c:v>3.536497927978</c:v>
                </c:pt>
                <c:pt idx="624">
                  <c:v>1.03065622622877</c:v>
                </c:pt>
                <c:pt idx="625">
                  <c:v>0.33254560478202599</c:v>
                </c:pt>
                <c:pt idx="626">
                  <c:v>5.6336848933891799E-2</c:v>
                </c:pt>
                <c:pt idx="627">
                  <c:v>0.84648218439372802</c:v>
                </c:pt>
                <c:pt idx="628">
                  <c:v>2.0426395652728102</c:v>
                </c:pt>
                <c:pt idx="629">
                  <c:v>1.7829527985747999</c:v>
                </c:pt>
                <c:pt idx="630">
                  <c:v>0.944494720173913</c:v>
                </c:pt>
                <c:pt idx="631">
                  <c:v>0.981239035476281</c:v>
                </c:pt>
                <c:pt idx="632">
                  <c:v>0.41162537153877499</c:v>
                </c:pt>
                <c:pt idx="633">
                  <c:v>0.64980436743773595</c:v>
                </c:pt>
                <c:pt idx="634">
                  <c:v>0.66699502784240405</c:v>
                </c:pt>
                <c:pt idx="635">
                  <c:v>0.87299847984589996</c:v>
                </c:pt>
                <c:pt idx="636">
                  <c:v>1.958966807458</c:v>
                </c:pt>
                <c:pt idx="637">
                  <c:v>2.0472048121702699</c:v>
                </c:pt>
                <c:pt idx="638">
                  <c:v>0.51450764787703296</c:v>
                </c:pt>
                <c:pt idx="639">
                  <c:v>2.1825827353820899</c:v>
                </c:pt>
                <c:pt idx="640">
                  <c:v>0.103389526303782</c:v>
                </c:pt>
                <c:pt idx="641">
                  <c:v>-0.85493052291345595</c:v>
                </c:pt>
                <c:pt idx="642">
                  <c:v>1.1118181165859</c:v>
                </c:pt>
                <c:pt idx="643">
                  <c:v>2.7151384035588499</c:v>
                </c:pt>
                <c:pt idx="644">
                  <c:v>4.9106665034739301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0A-4001-B74F-E177CD76C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82160"/>
        <c:axId val="682188816"/>
      </c:scatterChart>
      <c:valAx>
        <c:axId val="68218216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8816"/>
        <c:crosses val="autoZero"/>
        <c:crossBetween val="midCat"/>
        <c:majorUnit val="1"/>
      </c:valAx>
      <c:valAx>
        <c:axId val="68218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2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14412648504760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8958333333333335"/>
          <c:w val="0.8825717410323709"/>
          <c:h val="0.75949074074074074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grupo_idh_graficos!$Q$3</c:f>
              <c:strCache>
                <c:ptCount val="1"/>
                <c:pt idx="0">
                  <c:v>var_perc_sim_evolucao_X_matriculas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grupo_idh_graficos!$O$4:$O$648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grupo_idh_graficos!$Q$4:$Q$648</c:f>
              <c:numCache>
                <c:formatCode>General</c:formatCode>
                <c:ptCount val="645"/>
                <c:pt idx="0">
                  <c:v>-8.4870358727146197E-2</c:v>
                </c:pt>
                <c:pt idx="1">
                  <c:v>-0.33798798242715</c:v>
                </c:pt>
                <c:pt idx="2">
                  <c:v>-0.360555619283907</c:v>
                </c:pt>
                <c:pt idx="3">
                  <c:v>-1.2694304245809101E-2</c:v>
                </c:pt>
                <c:pt idx="4">
                  <c:v>-1.5855763404217999E-3</c:v>
                </c:pt>
                <c:pt idx="5">
                  <c:v>-0.131693772784479</c:v>
                </c:pt>
                <c:pt idx="6">
                  <c:v>-5.06139435649159E-2</c:v>
                </c:pt>
                <c:pt idx="7">
                  <c:v>0.13108718700076499</c:v>
                </c:pt>
                <c:pt idx="8">
                  <c:v>-4.3677635950335102E-2</c:v>
                </c:pt>
                <c:pt idx="9">
                  <c:v>3.7654028311859003E-2</c:v>
                </c:pt>
                <c:pt idx="10">
                  <c:v>5.4840770186176502E-2</c:v>
                </c:pt>
                <c:pt idx="11">
                  <c:v>3.1143475207651702E-2</c:v>
                </c:pt>
                <c:pt idx="12">
                  <c:v>-0.29366675609604398</c:v>
                </c:pt>
                <c:pt idx="13">
                  <c:v>-7.6723319151172198E-2</c:v>
                </c:pt>
                <c:pt idx="14">
                  <c:v>-7.0671899783473296E-2</c:v>
                </c:pt>
                <c:pt idx="15">
                  <c:v>-5.9041789603905499E-2</c:v>
                </c:pt>
                <c:pt idx="16">
                  <c:v>1.2777255584575299E-2</c:v>
                </c:pt>
                <c:pt idx="17">
                  <c:v>2.4346918576407101E-2</c:v>
                </c:pt>
                <c:pt idx="18">
                  <c:v>-3.1981679779146802E-2</c:v>
                </c:pt>
                <c:pt idx="19">
                  <c:v>-0.107687209195987</c:v>
                </c:pt>
                <c:pt idx="20">
                  <c:v>-9.6016869769512597E-2</c:v>
                </c:pt>
                <c:pt idx="21">
                  <c:v>4.80917267082508E-2</c:v>
                </c:pt>
                <c:pt idx="22">
                  <c:v>-5.65768028434405E-2</c:v>
                </c:pt>
                <c:pt idx="23">
                  <c:v>4.7557395770310699E-2</c:v>
                </c:pt>
                <c:pt idx="24">
                  <c:v>6.0523141789997702E-2</c:v>
                </c:pt>
                <c:pt idx="25">
                  <c:v>0.10660830394738501</c:v>
                </c:pt>
                <c:pt idx="26">
                  <c:v>-5.5841843999669002E-2</c:v>
                </c:pt>
                <c:pt idx="27">
                  <c:v>0.13595981843051599</c:v>
                </c:pt>
                <c:pt idx="28">
                  <c:v>-0.519972678235186</c:v>
                </c:pt>
                <c:pt idx="29">
                  <c:v>-1.16717241285229E-2</c:v>
                </c:pt>
                <c:pt idx="30">
                  <c:v>3.39317187978007E-2</c:v>
                </c:pt>
                <c:pt idx="31">
                  <c:v>0.21786083687569199</c:v>
                </c:pt>
                <c:pt idx="32">
                  <c:v>9.6438016019921302E-2</c:v>
                </c:pt>
                <c:pt idx="33">
                  <c:v>-0.46918957530312799</c:v>
                </c:pt>
                <c:pt idx="34">
                  <c:v>2.32613000001246E-2</c:v>
                </c:pt>
                <c:pt idx="35">
                  <c:v>-0.170750273064562</c:v>
                </c:pt>
                <c:pt idx="36">
                  <c:v>-0.14837947160064499</c:v>
                </c:pt>
                <c:pt idx="37">
                  <c:v>-6.1490463915899497E-2</c:v>
                </c:pt>
                <c:pt idx="38">
                  <c:v>0.165614962878018</c:v>
                </c:pt>
                <c:pt idx="39">
                  <c:v>-6.2606226128699496E-2</c:v>
                </c:pt>
                <c:pt idx="40">
                  <c:v>4.0740990390903301E-2</c:v>
                </c:pt>
                <c:pt idx="41">
                  <c:v>-1.3907216162152901E-2</c:v>
                </c:pt>
                <c:pt idx="42">
                  <c:v>-0.100603091857574</c:v>
                </c:pt>
                <c:pt idx="43">
                  <c:v>-0.12845179447709201</c:v>
                </c:pt>
                <c:pt idx="44">
                  <c:v>5.4368829326243102E-2</c:v>
                </c:pt>
                <c:pt idx="45">
                  <c:v>3.1548808901234501E-2</c:v>
                </c:pt>
                <c:pt idx="46">
                  <c:v>0.12833656648508299</c:v>
                </c:pt>
                <c:pt idx="47">
                  <c:v>1.8825880917213898E-2</c:v>
                </c:pt>
                <c:pt idx="48">
                  <c:v>-8.0410114490293505E-2</c:v>
                </c:pt>
                <c:pt idx="49">
                  <c:v>1.7134018424270099E-2</c:v>
                </c:pt>
                <c:pt idx="50">
                  <c:v>2.2138267015641899E-3</c:v>
                </c:pt>
                <c:pt idx="51">
                  <c:v>-0.12883226456597499</c:v>
                </c:pt>
                <c:pt idx="52">
                  <c:v>4.6168334328005801E-2</c:v>
                </c:pt>
                <c:pt idx="53">
                  <c:v>-7.6488357850859306E-2</c:v>
                </c:pt>
                <c:pt idx="54">
                  <c:v>-2.5444487421795298E-2</c:v>
                </c:pt>
                <c:pt idx="55">
                  <c:v>4.4999139213531797E-2</c:v>
                </c:pt>
                <c:pt idx="56">
                  <c:v>4.1569244432922203E-2</c:v>
                </c:pt>
                <c:pt idx="57">
                  <c:v>-1.7048686093130701E-3</c:v>
                </c:pt>
                <c:pt idx="58">
                  <c:v>-4.8326166547471398E-2</c:v>
                </c:pt>
                <c:pt idx="59">
                  <c:v>0.20559898840493601</c:v>
                </c:pt>
                <c:pt idx="60">
                  <c:v>-0.25169508829329901</c:v>
                </c:pt>
                <c:pt idx="61">
                  <c:v>-1.65382036819085E-2</c:v>
                </c:pt>
                <c:pt idx="62">
                  <c:v>-4.09724118989237E-2</c:v>
                </c:pt>
                <c:pt idx="63">
                  <c:v>0.185099548405423</c:v>
                </c:pt>
                <c:pt idx="64">
                  <c:v>-6.1994120075421402E-3</c:v>
                </c:pt>
                <c:pt idx="65">
                  <c:v>-4.1601360387378702E-2</c:v>
                </c:pt>
                <c:pt idx="66">
                  <c:v>-0.29177186504469299</c:v>
                </c:pt>
                <c:pt idx="67">
                  <c:v>-5.0440188613338301E-2</c:v>
                </c:pt>
                <c:pt idx="68">
                  <c:v>-0.12997948312219601</c:v>
                </c:pt>
                <c:pt idx="69">
                  <c:v>-8.2890708605298704E-3</c:v>
                </c:pt>
                <c:pt idx="70">
                  <c:v>-8.5367779689950504E-2</c:v>
                </c:pt>
                <c:pt idx="71">
                  <c:v>-0.43633733855773499</c:v>
                </c:pt>
                <c:pt idx="72">
                  <c:v>-0.108832990420765</c:v>
                </c:pt>
                <c:pt idx="73">
                  <c:v>-5.5100285267510901E-2</c:v>
                </c:pt>
                <c:pt idx="74">
                  <c:v>0.10447234787154901</c:v>
                </c:pt>
                <c:pt idx="75">
                  <c:v>6.0123345605639499E-2</c:v>
                </c:pt>
                <c:pt idx="76">
                  <c:v>-7.9266226926848093E-2</c:v>
                </c:pt>
                <c:pt idx="77">
                  <c:v>-7.9513962982358504E-3</c:v>
                </c:pt>
                <c:pt idx="78">
                  <c:v>-7.3587037597995699E-3</c:v>
                </c:pt>
                <c:pt idx="79">
                  <c:v>-0.54910786371815701</c:v>
                </c:pt>
                <c:pt idx="80">
                  <c:v>5.6091591428317503E-2</c:v>
                </c:pt>
                <c:pt idx="81">
                  <c:v>-1.86285857473973E-2</c:v>
                </c:pt>
                <c:pt idx="82">
                  <c:v>-0.21812477068710001</c:v>
                </c:pt>
                <c:pt idx="83">
                  <c:v>-8.9612327076676102E-2</c:v>
                </c:pt>
                <c:pt idx="84">
                  <c:v>-0.39302498426267901</c:v>
                </c:pt>
                <c:pt idx="85">
                  <c:v>7.2766644878939093E-2</c:v>
                </c:pt>
                <c:pt idx="86">
                  <c:v>-9.9252395596223605E-2</c:v>
                </c:pt>
                <c:pt idx="87">
                  <c:v>-1.8878242526959198E-2</c:v>
                </c:pt>
                <c:pt idx="88">
                  <c:v>-0.12878924967183</c:v>
                </c:pt>
                <c:pt idx="89">
                  <c:v>4.1643141105362498E-2</c:v>
                </c:pt>
                <c:pt idx="90">
                  <c:v>-6.4113333768813702E-2</c:v>
                </c:pt>
                <c:pt idx="91">
                  <c:v>-1.19131677989918E-2</c:v>
                </c:pt>
                <c:pt idx="92">
                  <c:v>-0.237447697350333</c:v>
                </c:pt>
                <c:pt idx="93">
                  <c:v>-0.18312387714238601</c:v>
                </c:pt>
                <c:pt idx="94">
                  <c:v>9.0573815869537097E-2</c:v>
                </c:pt>
                <c:pt idx="95">
                  <c:v>7.5820240619304799E-2</c:v>
                </c:pt>
                <c:pt idx="96">
                  <c:v>-0.240999021252605</c:v>
                </c:pt>
                <c:pt idx="97">
                  <c:v>-0.17140272311862101</c:v>
                </c:pt>
                <c:pt idx="98">
                  <c:v>-0.30708294433526001</c:v>
                </c:pt>
                <c:pt idx="99">
                  <c:v>-8.3553323117315798E-3</c:v>
                </c:pt>
                <c:pt idx="100">
                  <c:v>-0.62307260256749197</c:v>
                </c:pt>
                <c:pt idx="101">
                  <c:v>-0.65009895968410003</c:v>
                </c:pt>
                <c:pt idx="102">
                  <c:v>2.8698537553953098E-2</c:v>
                </c:pt>
                <c:pt idx="103">
                  <c:v>2.6144107496947001E-2</c:v>
                </c:pt>
                <c:pt idx="104">
                  <c:v>-0.113007155761778</c:v>
                </c:pt>
                <c:pt idx="105">
                  <c:v>5.7766384258044298E-2</c:v>
                </c:pt>
                <c:pt idx="106">
                  <c:v>-3.3043737453579497E-2</c:v>
                </c:pt>
                <c:pt idx="107">
                  <c:v>-1.9224073798718998E-2</c:v>
                </c:pt>
                <c:pt idx="108">
                  <c:v>-6.1487574697308603E-2</c:v>
                </c:pt>
                <c:pt idx="109">
                  <c:v>-9.0902728720050494E-2</c:v>
                </c:pt>
                <c:pt idx="110">
                  <c:v>-1.59576042435987E-2</c:v>
                </c:pt>
                <c:pt idx="111">
                  <c:v>-1.2492723551045901E-3</c:v>
                </c:pt>
                <c:pt idx="112">
                  <c:v>4.3819083567711699E-2</c:v>
                </c:pt>
                <c:pt idx="113">
                  <c:v>1.20127131294675E-2</c:v>
                </c:pt>
                <c:pt idx="114">
                  <c:v>-4.5471778634513203E-2</c:v>
                </c:pt>
                <c:pt idx="115">
                  <c:v>3.5659743866206399E-2</c:v>
                </c:pt>
                <c:pt idx="116">
                  <c:v>-0.188823915163713</c:v>
                </c:pt>
                <c:pt idx="117">
                  <c:v>-5.2074162864916403E-2</c:v>
                </c:pt>
                <c:pt idx="118">
                  <c:v>4.17166378729159E-2</c:v>
                </c:pt>
                <c:pt idx="119">
                  <c:v>0.156722401173713</c:v>
                </c:pt>
                <c:pt idx="120">
                  <c:v>1.8075115844756299E-2</c:v>
                </c:pt>
                <c:pt idx="121">
                  <c:v>-7.7532868297752605E-2</c:v>
                </c:pt>
                <c:pt idx="122">
                  <c:v>0.158163286533722</c:v>
                </c:pt>
                <c:pt idx="123">
                  <c:v>-0.135018611950668</c:v>
                </c:pt>
                <c:pt idx="124">
                  <c:v>-0.27470783594672699</c:v>
                </c:pt>
                <c:pt idx="125">
                  <c:v>-3.02551274346501E-2</c:v>
                </c:pt>
                <c:pt idx="126">
                  <c:v>0.166101091075958</c:v>
                </c:pt>
                <c:pt idx="127">
                  <c:v>-1.3247289989657201E-2</c:v>
                </c:pt>
                <c:pt idx="128">
                  <c:v>5.1642820174668501E-2</c:v>
                </c:pt>
                <c:pt idx="129">
                  <c:v>-9.5984891285606597E-2</c:v>
                </c:pt>
                <c:pt idx="130">
                  <c:v>-0.33176996649687102</c:v>
                </c:pt>
                <c:pt idx="131">
                  <c:v>-4.2708624920665801E-2</c:v>
                </c:pt>
                <c:pt idx="132">
                  <c:v>-0.20275835714610699</c:v>
                </c:pt>
                <c:pt idx="133">
                  <c:v>0.157407777572251</c:v>
                </c:pt>
                <c:pt idx="134">
                  <c:v>-0.26275307548863502</c:v>
                </c:pt>
                <c:pt idx="135">
                  <c:v>0.104885786218748</c:v>
                </c:pt>
                <c:pt idx="136">
                  <c:v>0.205667596232331</c:v>
                </c:pt>
                <c:pt idx="137">
                  <c:v>1.69453804797828E-2</c:v>
                </c:pt>
                <c:pt idx="138">
                  <c:v>-4.55644118011252E-2</c:v>
                </c:pt>
                <c:pt idx="139">
                  <c:v>-0.12248750911383301</c:v>
                </c:pt>
                <c:pt idx="140">
                  <c:v>-4.9034769408797304E-3</c:v>
                </c:pt>
                <c:pt idx="141">
                  <c:v>-9.2646677958169693E-2</c:v>
                </c:pt>
                <c:pt idx="142">
                  <c:v>-0.16284704079906201</c:v>
                </c:pt>
                <c:pt idx="143">
                  <c:v>3.4450329951449601E-2</c:v>
                </c:pt>
                <c:pt idx="144">
                  <c:v>-9.2270561617786101E-2</c:v>
                </c:pt>
                <c:pt idx="145">
                  <c:v>-0.12932903584466801</c:v>
                </c:pt>
                <c:pt idx="146">
                  <c:v>-7.5897345247698894E-2</c:v>
                </c:pt>
                <c:pt idx="147">
                  <c:v>-0.18667054283196999</c:v>
                </c:pt>
                <c:pt idx="148">
                  <c:v>5.3198340846635703E-2</c:v>
                </c:pt>
                <c:pt idx="149">
                  <c:v>3.5870873316446603E-2</c:v>
                </c:pt>
                <c:pt idx="150">
                  <c:v>0.52530089166041805</c:v>
                </c:pt>
                <c:pt idx="151">
                  <c:v>-0.244597240475636</c:v>
                </c:pt>
                <c:pt idx="152">
                  <c:v>-0.16977663209629501</c:v>
                </c:pt>
                <c:pt idx="153">
                  <c:v>-6.0182114839004097E-2</c:v>
                </c:pt>
                <c:pt idx="154">
                  <c:v>-1.49823105499354E-2</c:v>
                </c:pt>
                <c:pt idx="155">
                  <c:v>-0.31917914883112902</c:v>
                </c:pt>
                <c:pt idx="156">
                  <c:v>7.3444735202152001E-2</c:v>
                </c:pt>
                <c:pt idx="157">
                  <c:v>-4.5464309132802999E-2</c:v>
                </c:pt>
                <c:pt idx="158">
                  <c:v>0.109752675676836</c:v>
                </c:pt>
                <c:pt idx="159">
                  <c:v>-0.25136001484256798</c:v>
                </c:pt>
                <c:pt idx="160">
                  <c:v>-0.29567411863012599</c:v>
                </c:pt>
                <c:pt idx="161">
                  <c:v>0.31003715358593098</c:v>
                </c:pt>
                <c:pt idx="162">
                  <c:v>-0.176646643101217</c:v>
                </c:pt>
                <c:pt idx="163">
                  <c:v>-0.31343161903525701</c:v>
                </c:pt>
                <c:pt idx="164">
                  <c:v>-0.53366830250504105</c:v>
                </c:pt>
                <c:pt idx="165">
                  <c:v>-0.50727150365563001</c:v>
                </c:pt>
                <c:pt idx="166">
                  <c:v>-0.30521561194777402</c:v>
                </c:pt>
                <c:pt idx="167">
                  <c:v>-0.11510119108895001</c:v>
                </c:pt>
                <c:pt idx="168">
                  <c:v>-0.17059346162890199</c:v>
                </c:pt>
                <c:pt idx="169">
                  <c:v>0.19209354054439501</c:v>
                </c:pt>
                <c:pt idx="170">
                  <c:v>6.6597690964343495E-2</c:v>
                </c:pt>
                <c:pt idx="171">
                  <c:v>8.0170096041329103E-2</c:v>
                </c:pt>
                <c:pt idx="172">
                  <c:v>-0.124896840997132</c:v>
                </c:pt>
                <c:pt idx="173">
                  <c:v>-7.5475324428892501E-2</c:v>
                </c:pt>
                <c:pt idx="174">
                  <c:v>-0.52265067487320604</c:v>
                </c:pt>
                <c:pt idx="175">
                  <c:v>-0.53253055389220105</c:v>
                </c:pt>
                <c:pt idx="176">
                  <c:v>-0.45589425842609699</c:v>
                </c:pt>
                <c:pt idx="177">
                  <c:v>-0.129765642480449</c:v>
                </c:pt>
                <c:pt idx="178">
                  <c:v>-0.115445843824682</c:v>
                </c:pt>
                <c:pt idx="179">
                  <c:v>2.8968039650041802E-3</c:v>
                </c:pt>
                <c:pt idx="180">
                  <c:v>-3.0123076615970999E-2</c:v>
                </c:pt>
                <c:pt idx="181">
                  <c:v>1.61054054150434E-3</c:v>
                </c:pt>
                <c:pt idx="182">
                  <c:v>-8.0761838139281603E-2</c:v>
                </c:pt>
                <c:pt idx="183">
                  <c:v>-0.19742580218158601</c:v>
                </c:pt>
                <c:pt idx="184">
                  <c:v>0.121822668549828</c:v>
                </c:pt>
                <c:pt idx="185">
                  <c:v>-2.5076857648927899E-2</c:v>
                </c:pt>
                <c:pt idx="186">
                  <c:v>-6.3801727418691205E-4</c:v>
                </c:pt>
                <c:pt idx="187">
                  <c:v>-8.2187123090381203E-2</c:v>
                </c:pt>
                <c:pt idx="188">
                  <c:v>-0.35899235473969099</c:v>
                </c:pt>
                <c:pt idx="189">
                  <c:v>-0.21853084812361601</c:v>
                </c:pt>
                <c:pt idx="190">
                  <c:v>0.13700056608713501</c:v>
                </c:pt>
                <c:pt idx="191">
                  <c:v>-0.355867976705047</c:v>
                </c:pt>
                <c:pt idx="192">
                  <c:v>-5.97591868989776E-2</c:v>
                </c:pt>
                <c:pt idx="193">
                  <c:v>-8.7914189689735106E-2</c:v>
                </c:pt>
                <c:pt idx="194">
                  <c:v>0.51456306721331002</c:v>
                </c:pt>
                <c:pt idx="195">
                  <c:v>-0.19499965838299799</c:v>
                </c:pt>
                <c:pt idx="196">
                  <c:v>-0.17758997212025099</c:v>
                </c:pt>
                <c:pt idx="197">
                  <c:v>-0.35918016820439103</c:v>
                </c:pt>
                <c:pt idx="198">
                  <c:v>-0.17395866281849501</c:v>
                </c:pt>
                <c:pt idx="199">
                  <c:v>-0.55343658513191196</c:v>
                </c:pt>
                <c:pt idx="200">
                  <c:v>-5.4570658929895301E-2</c:v>
                </c:pt>
                <c:pt idx="201">
                  <c:v>-0.18376402758813601</c:v>
                </c:pt>
                <c:pt idx="202">
                  <c:v>-0.56904329962266897</c:v>
                </c:pt>
                <c:pt idx="203">
                  <c:v>-0.15428524356174</c:v>
                </c:pt>
                <c:pt idx="204">
                  <c:v>-0.40013634986500002</c:v>
                </c:pt>
                <c:pt idx="205">
                  <c:v>-0.19335469312835499</c:v>
                </c:pt>
                <c:pt idx="206">
                  <c:v>-0.212666398238504</c:v>
                </c:pt>
                <c:pt idx="207">
                  <c:v>-5.5554245659260398E-2</c:v>
                </c:pt>
                <c:pt idx="208">
                  <c:v>-0.36561840361686399</c:v>
                </c:pt>
                <c:pt idx="209">
                  <c:v>0.25454447080472298</c:v>
                </c:pt>
                <c:pt idx="210">
                  <c:v>-9.8105906749594907E-2</c:v>
                </c:pt>
                <c:pt idx="211">
                  <c:v>-0.15531560370524999</c:v>
                </c:pt>
                <c:pt idx="212">
                  <c:v>-0.28373669660895701</c:v>
                </c:pt>
                <c:pt idx="213">
                  <c:v>-0.21152048345747601</c:v>
                </c:pt>
                <c:pt idx="214">
                  <c:v>-0.25495352287229101</c:v>
                </c:pt>
                <c:pt idx="215">
                  <c:v>-0.39158290485323399</c:v>
                </c:pt>
                <c:pt idx="216">
                  <c:v>-8.5413873383287695E-2</c:v>
                </c:pt>
                <c:pt idx="217">
                  <c:v>-7.44459144936673E-3</c:v>
                </c:pt>
                <c:pt idx="218">
                  <c:v>-5.0547921654477697E-2</c:v>
                </c:pt>
                <c:pt idx="219">
                  <c:v>3.7217425085532101E-2</c:v>
                </c:pt>
                <c:pt idx="220">
                  <c:v>-0.411232104150273</c:v>
                </c:pt>
                <c:pt idx="221">
                  <c:v>-0.40142178965404102</c:v>
                </c:pt>
                <c:pt idx="222">
                  <c:v>-0.36542795006266698</c:v>
                </c:pt>
                <c:pt idx="223">
                  <c:v>-0.245385477163028</c:v>
                </c:pt>
                <c:pt idx="224">
                  <c:v>5.5303246408783098E-2</c:v>
                </c:pt>
                <c:pt idx="225">
                  <c:v>-0.23400891111192401</c:v>
                </c:pt>
                <c:pt idx="226">
                  <c:v>8.4005369821984702E-3</c:v>
                </c:pt>
                <c:pt idx="227">
                  <c:v>0.14219205987887401</c:v>
                </c:pt>
                <c:pt idx="228">
                  <c:v>-6.9428528180652205E-2</c:v>
                </c:pt>
                <c:pt idx="229">
                  <c:v>-0.71297613959970496</c:v>
                </c:pt>
                <c:pt idx="230">
                  <c:v>-0.38464962353100202</c:v>
                </c:pt>
                <c:pt idx="231">
                  <c:v>-0.108067460268088</c:v>
                </c:pt>
                <c:pt idx="232">
                  <c:v>-3.9927154873545E-2</c:v>
                </c:pt>
                <c:pt idx="233">
                  <c:v>-0.55634734835927202</c:v>
                </c:pt>
                <c:pt idx="234">
                  <c:v>-0.350944745132997</c:v>
                </c:pt>
                <c:pt idx="235">
                  <c:v>-0.56267841414317998</c:v>
                </c:pt>
                <c:pt idx="236">
                  <c:v>-0.50988157378572196</c:v>
                </c:pt>
                <c:pt idx="237">
                  <c:v>-0.62204821701141799</c:v>
                </c:pt>
                <c:pt idx="238">
                  <c:v>-1.7823614993546701E-2</c:v>
                </c:pt>
                <c:pt idx="239">
                  <c:v>-0.164570559545589</c:v>
                </c:pt>
                <c:pt idx="240">
                  <c:v>-0.17382039357380399</c:v>
                </c:pt>
                <c:pt idx="241">
                  <c:v>3.4056434609225701E-2</c:v>
                </c:pt>
                <c:pt idx="242">
                  <c:v>-0.47467724435335401</c:v>
                </c:pt>
                <c:pt idx="243">
                  <c:v>3.4161148563352298E-2</c:v>
                </c:pt>
                <c:pt idx="244">
                  <c:v>9.7506457899997803E-2</c:v>
                </c:pt>
                <c:pt idx="245">
                  <c:v>-0.381327143262502</c:v>
                </c:pt>
                <c:pt idx="246">
                  <c:v>-0.214392427565673</c:v>
                </c:pt>
                <c:pt idx="247">
                  <c:v>-4.0204634933176102E-2</c:v>
                </c:pt>
                <c:pt idx="248">
                  <c:v>-0.54099464174772405</c:v>
                </c:pt>
                <c:pt idx="249">
                  <c:v>-8.1813380157258794E-2</c:v>
                </c:pt>
                <c:pt idx="250">
                  <c:v>-5.68715819373561E-2</c:v>
                </c:pt>
                <c:pt idx="251">
                  <c:v>0.16067891704328999</c:v>
                </c:pt>
                <c:pt idx="252">
                  <c:v>-0.22776031512511699</c:v>
                </c:pt>
                <c:pt idx="253">
                  <c:v>-0.36363477532468302</c:v>
                </c:pt>
                <c:pt idx="254">
                  <c:v>-0.54419406977364104</c:v>
                </c:pt>
                <c:pt idx="255">
                  <c:v>6.5383223133282806E-2</c:v>
                </c:pt>
                <c:pt idx="256">
                  <c:v>-0.50715794600946995</c:v>
                </c:pt>
                <c:pt idx="257">
                  <c:v>0.115983913120162</c:v>
                </c:pt>
                <c:pt idx="258">
                  <c:v>-0.16578884415018899</c:v>
                </c:pt>
                <c:pt idx="259">
                  <c:v>-0.14378524871281301</c:v>
                </c:pt>
                <c:pt idx="260">
                  <c:v>-2.65651737217204E-2</c:v>
                </c:pt>
                <c:pt idx="261">
                  <c:v>-0.40357394456804202</c:v>
                </c:pt>
                <c:pt idx="262">
                  <c:v>-0.39464067584733797</c:v>
                </c:pt>
                <c:pt idx="263">
                  <c:v>-0.50105954920227302</c:v>
                </c:pt>
                <c:pt idx="264">
                  <c:v>-0.34879840789587502</c:v>
                </c:pt>
                <c:pt idx="265">
                  <c:v>-0.32765132262051899</c:v>
                </c:pt>
                <c:pt idx="266">
                  <c:v>-3.63093442068122E-2</c:v>
                </c:pt>
                <c:pt idx="267">
                  <c:v>-0.61377466323297103</c:v>
                </c:pt>
                <c:pt idx="268">
                  <c:v>-1.0428617503882499E-2</c:v>
                </c:pt>
                <c:pt idx="269">
                  <c:v>-0.21055829494935799</c:v>
                </c:pt>
                <c:pt idx="270">
                  <c:v>-0.35217436736361601</c:v>
                </c:pt>
                <c:pt idx="271">
                  <c:v>-0.24562300364022599</c:v>
                </c:pt>
                <c:pt idx="272">
                  <c:v>-0.195059293740416</c:v>
                </c:pt>
                <c:pt idx="273">
                  <c:v>-0.46558647214349003</c:v>
                </c:pt>
                <c:pt idx="274">
                  <c:v>-0.29765349902210902</c:v>
                </c:pt>
                <c:pt idx="275">
                  <c:v>-0.18924682948958099</c:v>
                </c:pt>
                <c:pt idx="276">
                  <c:v>-0.170340445879959</c:v>
                </c:pt>
                <c:pt idx="277">
                  <c:v>1.6012671445032399E-2</c:v>
                </c:pt>
                <c:pt idx="278">
                  <c:v>-0.29081805595283899</c:v>
                </c:pt>
                <c:pt idx="279">
                  <c:v>-0.33932930094539698</c:v>
                </c:pt>
                <c:pt idx="280">
                  <c:v>-0.62711616239460399</c:v>
                </c:pt>
                <c:pt idx="281">
                  <c:v>-0.191310917137411</c:v>
                </c:pt>
                <c:pt idx="282">
                  <c:v>-7.4826605720262798E-2</c:v>
                </c:pt>
                <c:pt idx="283">
                  <c:v>-0.32287101083063402</c:v>
                </c:pt>
                <c:pt idx="284">
                  <c:v>-8.2573464775815605E-2</c:v>
                </c:pt>
                <c:pt idx="285">
                  <c:v>-6.4888988225008E-3</c:v>
                </c:pt>
                <c:pt idx="286">
                  <c:v>-0.44403731268324398</c:v>
                </c:pt>
                <c:pt idx="287">
                  <c:v>-0.25663095194386698</c:v>
                </c:pt>
                <c:pt idx="288">
                  <c:v>-0.54260815393769202</c:v>
                </c:pt>
                <c:pt idx="289">
                  <c:v>-5.1650515471244898E-2</c:v>
                </c:pt>
                <c:pt idx="290">
                  <c:v>0.30906280012592002</c:v>
                </c:pt>
                <c:pt idx="291">
                  <c:v>-0.39592676241991998</c:v>
                </c:pt>
                <c:pt idx="292">
                  <c:v>0.13645634599641901</c:v>
                </c:pt>
                <c:pt idx="293">
                  <c:v>-7.6590820281675395E-2</c:v>
                </c:pt>
                <c:pt idx="294">
                  <c:v>1.1998475020912501E-2</c:v>
                </c:pt>
                <c:pt idx="295">
                  <c:v>-0.65667010881038201</c:v>
                </c:pt>
                <c:pt idx="296">
                  <c:v>-0.40709375009898802</c:v>
                </c:pt>
                <c:pt idx="297">
                  <c:v>0.46914495486473401</c:v>
                </c:pt>
                <c:pt idx="298">
                  <c:v>0.30264835900576798</c:v>
                </c:pt>
                <c:pt idx="299">
                  <c:v>-0.39440467097891002</c:v>
                </c:pt>
                <c:pt idx="300">
                  <c:v>-1.48424581304182E-3</c:v>
                </c:pt>
                <c:pt idx="301">
                  <c:v>-0.32330358076754101</c:v>
                </c:pt>
                <c:pt idx="302">
                  <c:v>-0.61791738727916801</c:v>
                </c:pt>
                <c:pt idx="303">
                  <c:v>7.2694026378735593E-2</c:v>
                </c:pt>
                <c:pt idx="304">
                  <c:v>-0.16769866234279501</c:v>
                </c:pt>
                <c:pt idx="305">
                  <c:v>-0.24488967651118199</c:v>
                </c:pt>
                <c:pt idx="306">
                  <c:v>-0.34204494878965502</c:v>
                </c:pt>
                <c:pt idx="307">
                  <c:v>-0.105481754321158</c:v>
                </c:pt>
                <c:pt idx="308">
                  <c:v>-0.38128741842240299</c:v>
                </c:pt>
                <c:pt idx="309">
                  <c:v>0.296533657977544</c:v>
                </c:pt>
                <c:pt idx="310">
                  <c:v>0.25712038308734803</c:v>
                </c:pt>
                <c:pt idx="311">
                  <c:v>6.7501287666910298E-2</c:v>
                </c:pt>
                <c:pt idx="312">
                  <c:v>0.14276965483222001</c:v>
                </c:pt>
                <c:pt idx="313">
                  <c:v>-0.140016149085222</c:v>
                </c:pt>
                <c:pt idx="314">
                  <c:v>5.2648046817665703E-2</c:v>
                </c:pt>
                <c:pt idx="315">
                  <c:v>8.1841198349850305E-2</c:v>
                </c:pt>
                <c:pt idx="316">
                  <c:v>-0.37310390588048897</c:v>
                </c:pt>
                <c:pt idx="317">
                  <c:v>-0.35720473782434398</c:v>
                </c:pt>
                <c:pt idx="318">
                  <c:v>-0.144700906453121</c:v>
                </c:pt>
                <c:pt idx="319">
                  <c:v>8.0365706917934598E-2</c:v>
                </c:pt>
                <c:pt idx="320">
                  <c:v>-0.17830120957398099</c:v>
                </c:pt>
                <c:pt idx="321">
                  <c:v>-0.49000493680014601</c:v>
                </c:pt>
                <c:pt idx="322">
                  <c:v>-0.53639591831074296</c:v>
                </c:pt>
                <c:pt idx="323">
                  <c:v>-0.10870274868179899</c:v>
                </c:pt>
                <c:pt idx="324">
                  <c:v>-0.341902043116659</c:v>
                </c:pt>
                <c:pt idx="325">
                  <c:v>-0.52593953916156599</c:v>
                </c:pt>
                <c:pt idx="326">
                  <c:v>8.5127478650410496E-2</c:v>
                </c:pt>
                <c:pt idx="327">
                  <c:v>-0.236583644635322</c:v>
                </c:pt>
                <c:pt idx="328">
                  <c:v>-0.67146117992618304</c:v>
                </c:pt>
                <c:pt idx="329">
                  <c:v>-0.167877194384148</c:v>
                </c:pt>
                <c:pt idx="330">
                  <c:v>-0.23814810929315799</c:v>
                </c:pt>
                <c:pt idx="331">
                  <c:v>-0.271021774256896</c:v>
                </c:pt>
                <c:pt idx="332">
                  <c:v>-0.63015835895469896</c:v>
                </c:pt>
                <c:pt idx="333">
                  <c:v>-0.46853517578813803</c:v>
                </c:pt>
                <c:pt idx="334">
                  <c:v>-0.63969990719761005</c:v>
                </c:pt>
                <c:pt idx="335">
                  <c:v>0.120358509831673</c:v>
                </c:pt>
                <c:pt idx="336">
                  <c:v>-0.38916596913850399</c:v>
                </c:pt>
                <c:pt idx="337">
                  <c:v>-0.24726616673882801</c:v>
                </c:pt>
                <c:pt idx="338">
                  <c:v>-0.25196323083039401</c:v>
                </c:pt>
                <c:pt idx="339">
                  <c:v>-0.27940229143577799</c:v>
                </c:pt>
                <c:pt idx="340">
                  <c:v>-0.46893612055179701</c:v>
                </c:pt>
                <c:pt idx="341">
                  <c:v>-0.238747500433486</c:v>
                </c:pt>
                <c:pt idx="342">
                  <c:v>-0.20441986945035101</c:v>
                </c:pt>
                <c:pt idx="343">
                  <c:v>-0.21575362656547001</c:v>
                </c:pt>
                <c:pt idx="344">
                  <c:v>-0.17160129364676399</c:v>
                </c:pt>
                <c:pt idx="345">
                  <c:v>-0.506285025691108</c:v>
                </c:pt>
                <c:pt idx="346">
                  <c:v>-0.26298494087840402</c:v>
                </c:pt>
                <c:pt idx="347">
                  <c:v>-1.87266871362092E-3</c:v>
                </c:pt>
                <c:pt idx="348">
                  <c:v>-8.6728377715986297E-3</c:v>
                </c:pt>
                <c:pt idx="349">
                  <c:v>-0.58863443105285396</c:v>
                </c:pt>
                <c:pt idx="350">
                  <c:v>-0.26537986374273898</c:v>
                </c:pt>
                <c:pt idx="351">
                  <c:v>-0.40917582741881797</c:v>
                </c:pt>
                <c:pt idx="352">
                  <c:v>-0.166453085336567</c:v>
                </c:pt>
                <c:pt idx="353">
                  <c:v>3.6111868812895603E-2</c:v>
                </c:pt>
                <c:pt idx="354">
                  <c:v>-0.233332592054601</c:v>
                </c:pt>
                <c:pt idx="355">
                  <c:v>-1.25758862905302E-2</c:v>
                </c:pt>
                <c:pt idx="356">
                  <c:v>-0.56189956531859397</c:v>
                </c:pt>
                <c:pt idx="357">
                  <c:v>-8.9592011649380396E-2</c:v>
                </c:pt>
                <c:pt idx="358">
                  <c:v>-0.241866753082389</c:v>
                </c:pt>
                <c:pt idx="359">
                  <c:v>-0.30713291083363498</c:v>
                </c:pt>
                <c:pt idx="360">
                  <c:v>-4.99128224698E-2</c:v>
                </c:pt>
                <c:pt idx="361">
                  <c:v>-0.132969027727842</c:v>
                </c:pt>
                <c:pt idx="362">
                  <c:v>-0.292183804005062</c:v>
                </c:pt>
                <c:pt idx="363">
                  <c:v>0.20248453805775399</c:v>
                </c:pt>
                <c:pt idx="364">
                  <c:v>-3.55033022236158E-2</c:v>
                </c:pt>
                <c:pt idx="365">
                  <c:v>-0.148420831346701</c:v>
                </c:pt>
                <c:pt idx="366">
                  <c:v>-0.61018989845588201</c:v>
                </c:pt>
                <c:pt idx="367">
                  <c:v>-0.53742623741628304</c:v>
                </c:pt>
                <c:pt idx="368">
                  <c:v>-0.43200282624649899</c:v>
                </c:pt>
                <c:pt idx="369">
                  <c:v>4.2353753765466198E-2</c:v>
                </c:pt>
                <c:pt idx="370">
                  <c:v>0.14818627389908701</c:v>
                </c:pt>
                <c:pt idx="371">
                  <c:v>-0.101770313851457</c:v>
                </c:pt>
                <c:pt idx="372">
                  <c:v>-0.49133028739905998</c:v>
                </c:pt>
                <c:pt idx="373">
                  <c:v>-0.57423326140673103</c:v>
                </c:pt>
                <c:pt idx="374">
                  <c:v>-0.30038737985248498</c:v>
                </c:pt>
                <c:pt idx="375">
                  <c:v>-9.8517369936434895E-2</c:v>
                </c:pt>
                <c:pt idx="376">
                  <c:v>-8.2830989695860793E-2</c:v>
                </c:pt>
                <c:pt idx="377">
                  <c:v>-0.18264943751324</c:v>
                </c:pt>
                <c:pt idx="378">
                  <c:v>-0.369236219538227</c:v>
                </c:pt>
                <c:pt idx="379">
                  <c:v>-0.28999556802289</c:v>
                </c:pt>
                <c:pt idx="380">
                  <c:v>-0.56720330640847005</c:v>
                </c:pt>
                <c:pt idx="381">
                  <c:v>-0.292645698678902</c:v>
                </c:pt>
                <c:pt idx="382">
                  <c:v>-0.27669520542166998</c:v>
                </c:pt>
                <c:pt idx="383">
                  <c:v>6.6049050040435806E-2</c:v>
                </c:pt>
                <c:pt idx="384">
                  <c:v>-2.43421058849148E-2</c:v>
                </c:pt>
                <c:pt idx="385">
                  <c:v>-4.3282938673402403E-2</c:v>
                </c:pt>
                <c:pt idx="386">
                  <c:v>-7.1838936142597301E-2</c:v>
                </c:pt>
                <c:pt idx="387">
                  <c:v>-0.52744879514350196</c:v>
                </c:pt>
                <c:pt idx="388">
                  <c:v>-9.0766354603413493E-2</c:v>
                </c:pt>
                <c:pt idx="389">
                  <c:v>-0.23784335553484801</c:v>
                </c:pt>
                <c:pt idx="390">
                  <c:v>-0.40831984705406599</c:v>
                </c:pt>
                <c:pt idx="391">
                  <c:v>-0.51895142378369696</c:v>
                </c:pt>
                <c:pt idx="392">
                  <c:v>-0.19489967996040899</c:v>
                </c:pt>
                <c:pt idx="393">
                  <c:v>-0.48039369743218702</c:v>
                </c:pt>
                <c:pt idx="394">
                  <c:v>-0.55101097907115604</c:v>
                </c:pt>
                <c:pt idx="395">
                  <c:v>-0.51985116722990798</c:v>
                </c:pt>
                <c:pt idx="396">
                  <c:v>-0.42845193626491002</c:v>
                </c:pt>
                <c:pt idx="397">
                  <c:v>0.36622305829691199</c:v>
                </c:pt>
                <c:pt idx="398">
                  <c:v>2.40700063391251E-3</c:v>
                </c:pt>
                <c:pt idx="399">
                  <c:v>-2.9271972494138002E-2</c:v>
                </c:pt>
                <c:pt idx="400">
                  <c:v>-0.26839584200626598</c:v>
                </c:pt>
                <c:pt idx="401">
                  <c:v>-0.209766827789309</c:v>
                </c:pt>
                <c:pt idx="402">
                  <c:v>-0.67015050671874599</c:v>
                </c:pt>
                <c:pt idx="403">
                  <c:v>3.2297727338368901E-2</c:v>
                </c:pt>
                <c:pt idx="404">
                  <c:v>-0.20816135687793899</c:v>
                </c:pt>
                <c:pt idx="405">
                  <c:v>-0.17815138571513101</c:v>
                </c:pt>
                <c:pt idx="406">
                  <c:v>-0.46841695494524499</c:v>
                </c:pt>
                <c:pt idx="407">
                  <c:v>-7.6197288565441598E-2</c:v>
                </c:pt>
                <c:pt idx="408">
                  <c:v>-0.47788922822778601</c:v>
                </c:pt>
                <c:pt idx="409">
                  <c:v>-0.21898070344388099</c:v>
                </c:pt>
                <c:pt idx="410">
                  <c:v>-8.9607970668704504E-2</c:v>
                </c:pt>
                <c:pt idx="411">
                  <c:v>-5.9116556604168501E-2</c:v>
                </c:pt>
                <c:pt idx="412">
                  <c:v>1.0324466638492799E-2</c:v>
                </c:pt>
                <c:pt idx="413">
                  <c:v>-0.30939815307553298</c:v>
                </c:pt>
                <c:pt idx="414">
                  <c:v>-0.397739187462747</c:v>
                </c:pt>
                <c:pt idx="415">
                  <c:v>-0.15901250229549399</c:v>
                </c:pt>
                <c:pt idx="416">
                  <c:v>-7.5676754594999701E-2</c:v>
                </c:pt>
                <c:pt idx="417">
                  <c:v>-0.49911041594448402</c:v>
                </c:pt>
                <c:pt idx="418">
                  <c:v>-0.65673742996175599</c:v>
                </c:pt>
                <c:pt idx="419">
                  <c:v>-0.72788024067553403</c:v>
                </c:pt>
                <c:pt idx="420">
                  <c:v>-0.213100323087971</c:v>
                </c:pt>
                <c:pt idx="421">
                  <c:v>-0.42739982514776298</c:v>
                </c:pt>
                <c:pt idx="422">
                  <c:v>-0.409697228047116</c:v>
                </c:pt>
                <c:pt idx="423">
                  <c:v>-0.313284895892874</c:v>
                </c:pt>
                <c:pt idx="424">
                  <c:v>-0.35842215404691402</c:v>
                </c:pt>
                <c:pt idx="425">
                  <c:v>-0.147818176797305</c:v>
                </c:pt>
                <c:pt idx="426">
                  <c:v>-0.15347008038905999</c:v>
                </c:pt>
                <c:pt idx="427">
                  <c:v>-2.5827528211311301E-2</c:v>
                </c:pt>
                <c:pt idx="428">
                  <c:v>-0.38644994305195701</c:v>
                </c:pt>
                <c:pt idx="429">
                  <c:v>-0.33612947385112102</c:v>
                </c:pt>
                <c:pt idx="430">
                  <c:v>1.1008289649310001E-2</c:v>
                </c:pt>
                <c:pt idx="431">
                  <c:v>-0.25899648797003999</c:v>
                </c:pt>
                <c:pt idx="432">
                  <c:v>-0.23650095326931</c:v>
                </c:pt>
                <c:pt idx="433">
                  <c:v>-0.51825278294376298</c:v>
                </c:pt>
                <c:pt idx="434">
                  <c:v>-0.40152706583298298</c:v>
                </c:pt>
                <c:pt idx="435">
                  <c:v>-0.22633391788916299</c:v>
                </c:pt>
                <c:pt idx="436">
                  <c:v>2.5554614055566399E-2</c:v>
                </c:pt>
                <c:pt idx="437">
                  <c:v>0.18646270383143501</c:v>
                </c:pt>
                <c:pt idx="438">
                  <c:v>-0.215308342597333</c:v>
                </c:pt>
                <c:pt idx="439">
                  <c:v>-0.33358135510547199</c:v>
                </c:pt>
                <c:pt idx="440">
                  <c:v>-0.33416578384752799</c:v>
                </c:pt>
                <c:pt idx="441">
                  <c:v>-0.18336757879752399</c:v>
                </c:pt>
                <c:pt idx="442">
                  <c:v>-0.11024919994433301</c:v>
                </c:pt>
                <c:pt idx="443">
                  <c:v>-9.4407017324116105E-2</c:v>
                </c:pt>
                <c:pt idx="444">
                  <c:v>-0.52281364391318397</c:v>
                </c:pt>
                <c:pt idx="445">
                  <c:v>0.55336624831693804</c:v>
                </c:pt>
                <c:pt idx="446">
                  <c:v>-0.21476092711129999</c:v>
                </c:pt>
                <c:pt idx="447">
                  <c:v>-0.28746422472972399</c:v>
                </c:pt>
                <c:pt idx="448">
                  <c:v>-0.16106316418636599</c:v>
                </c:pt>
                <c:pt idx="449">
                  <c:v>-0.21712905002456401</c:v>
                </c:pt>
                <c:pt idx="450">
                  <c:v>-0.52010010610143598</c:v>
                </c:pt>
                <c:pt idx="451">
                  <c:v>2.9063629360179901E-3</c:v>
                </c:pt>
                <c:pt idx="452">
                  <c:v>-0.50364780450228397</c:v>
                </c:pt>
                <c:pt idx="453">
                  <c:v>-5.5122938636892403E-2</c:v>
                </c:pt>
                <c:pt idx="454">
                  <c:v>-0.34690335582918902</c:v>
                </c:pt>
                <c:pt idx="455">
                  <c:v>-0.54077845737055497</c:v>
                </c:pt>
                <c:pt idx="456">
                  <c:v>-0.62702692644055302</c:v>
                </c:pt>
                <c:pt idx="457">
                  <c:v>-0.32503107780824197</c:v>
                </c:pt>
                <c:pt idx="458">
                  <c:v>-0.53155448654792004</c:v>
                </c:pt>
                <c:pt idx="459">
                  <c:v>-0.17913569725209699</c:v>
                </c:pt>
                <c:pt idx="460">
                  <c:v>-0.34024428707805798</c:v>
                </c:pt>
                <c:pt idx="461">
                  <c:v>-0.36036681802141501</c:v>
                </c:pt>
                <c:pt idx="462">
                  <c:v>-7.4538002366897005E-2</c:v>
                </c:pt>
                <c:pt idx="463">
                  <c:v>-0.30777223471298598</c:v>
                </c:pt>
                <c:pt idx="464">
                  <c:v>-0.56498056127799501</c:v>
                </c:pt>
                <c:pt idx="465">
                  <c:v>-0.234207071941059</c:v>
                </c:pt>
                <c:pt idx="466">
                  <c:v>-0.28875447431448897</c:v>
                </c:pt>
                <c:pt idx="467">
                  <c:v>-0.65566888995664196</c:v>
                </c:pt>
                <c:pt idx="468">
                  <c:v>-0.73008388108733702</c:v>
                </c:pt>
                <c:pt idx="469">
                  <c:v>-3.0925728164347601E-2</c:v>
                </c:pt>
                <c:pt idx="470">
                  <c:v>-0.393430413244931</c:v>
                </c:pt>
                <c:pt idx="471">
                  <c:v>-0.52715208236551303</c:v>
                </c:pt>
                <c:pt idx="472">
                  <c:v>-0.31950336636646598</c:v>
                </c:pt>
                <c:pt idx="473">
                  <c:v>0.32029326648761602</c:v>
                </c:pt>
                <c:pt idx="474">
                  <c:v>-0.20779472073924299</c:v>
                </c:pt>
                <c:pt idx="475">
                  <c:v>-0.426193433524795</c:v>
                </c:pt>
                <c:pt idx="476">
                  <c:v>-0.36307362553542399</c:v>
                </c:pt>
                <c:pt idx="477">
                  <c:v>-0.10265204908455999</c:v>
                </c:pt>
                <c:pt idx="478">
                  <c:v>-0.41945455355922201</c:v>
                </c:pt>
                <c:pt idx="479">
                  <c:v>-4.5365092249029501E-2</c:v>
                </c:pt>
                <c:pt idx="480">
                  <c:v>-0.69195197283835597</c:v>
                </c:pt>
                <c:pt idx="481">
                  <c:v>-0.39374663522929099</c:v>
                </c:pt>
                <c:pt idx="482">
                  <c:v>-0.18789774298614101</c:v>
                </c:pt>
                <c:pt idx="483">
                  <c:v>0.16655617711206</c:v>
                </c:pt>
                <c:pt idx="484">
                  <c:v>-0.151160379210171</c:v>
                </c:pt>
                <c:pt idx="485">
                  <c:v>0.28820128537788597</c:v>
                </c:pt>
                <c:pt idx="486">
                  <c:v>4.7426607704426901E-2</c:v>
                </c:pt>
                <c:pt idx="487">
                  <c:v>-0.12803085764258201</c:v>
                </c:pt>
                <c:pt idx="488">
                  <c:v>-0.30576099862081002</c:v>
                </c:pt>
                <c:pt idx="489">
                  <c:v>1.35954526854306E-2</c:v>
                </c:pt>
                <c:pt idx="490">
                  <c:v>-0.416528955915618</c:v>
                </c:pt>
                <c:pt idx="491">
                  <c:v>-0.16994657474203201</c:v>
                </c:pt>
                <c:pt idx="492">
                  <c:v>-0.227077206846443</c:v>
                </c:pt>
                <c:pt idx="493">
                  <c:v>-0.462381834810356</c:v>
                </c:pt>
                <c:pt idx="494">
                  <c:v>-0.65428290000789102</c:v>
                </c:pt>
                <c:pt idx="495">
                  <c:v>-0.25222430708563098</c:v>
                </c:pt>
                <c:pt idx="496">
                  <c:v>-0.57573527103487299</c:v>
                </c:pt>
                <c:pt idx="497">
                  <c:v>-0.37295242077038498</c:v>
                </c:pt>
                <c:pt idx="498">
                  <c:v>-0.479200494275275</c:v>
                </c:pt>
                <c:pt idx="499">
                  <c:v>-0.30809473471466903</c:v>
                </c:pt>
                <c:pt idx="500">
                  <c:v>4.5917252467120903E-2</c:v>
                </c:pt>
                <c:pt idx="501">
                  <c:v>-0.28158332128247898</c:v>
                </c:pt>
                <c:pt idx="502">
                  <c:v>0.282490149755589</c:v>
                </c:pt>
                <c:pt idx="503">
                  <c:v>-0.22147477174402699</c:v>
                </c:pt>
                <c:pt idx="504">
                  <c:v>-0.344819445943014</c:v>
                </c:pt>
                <c:pt idx="505">
                  <c:v>-0.48916021219493899</c:v>
                </c:pt>
                <c:pt idx="506">
                  <c:v>-0.41113132270266101</c:v>
                </c:pt>
                <c:pt idx="507">
                  <c:v>6.0843235636397999E-2</c:v>
                </c:pt>
                <c:pt idx="508">
                  <c:v>0.37188565827186298</c:v>
                </c:pt>
                <c:pt idx="509">
                  <c:v>9.5492782168905999E-2</c:v>
                </c:pt>
                <c:pt idx="510">
                  <c:v>3.2973808562814601E-2</c:v>
                </c:pt>
                <c:pt idx="511">
                  <c:v>-0.212596178467473</c:v>
                </c:pt>
                <c:pt idx="512">
                  <c:v>-0.47567116882682903</c:v>
                </c:pt>
                <c:pt idx="513">
                  <c:v>-0.59346910139081699</c:v>
                </c:pt>
                <c:pt idx="514">
                  <c:v>-0.55855942385216695</c:v>
                </c:pt>
                <c:pt idx="515">
                  <c:v>-0.25676730622759503</c:v>
                </c:pt>
                <c:pt idx="516">
                  <c:v>-0.30316027357909298</c:v>
                </c:pt>
                <c:pt idx="517">
                  <c:v>-0.17600536925072399</c:v>
                </c:pt>
                <c:pt idx="518">
                  <c:v>-4.7374783527045897E-2</c:v>
                </c:pt>
                <c:pt idx="519">
                  <c:v>-0.61392096168506405</c:v>
                </c:pt>
                <c:pt idx="520">
                  <c:v>-0.55822310833018496</c:v>
                </c:pt>
                <c:pt idx="521">
                  <c:v>-0.221527962005579</c:v>
                </c:pt>
                <c:pt idx="522">
                  <c:v>-0.32348545736441198</c:v>
                </c:pt>
                <c:pt idx="523">
                  <c:v>-0.45412952072289497</c:v>
                </c:pt>
                <c:pt idx="524">
                  <c:v>-0.41392817903478202</c:v>
                </c:pt>
                <c:pt idx="525">
                  <c:v>-5.5717050609009E-2</c:v>
                </c:pt>
                <c:pt idx="526">
                  <c:v>2.0778911191756701E-2</c:v>
                </c:pt>
                <c:pt idx="527">
                  <c:v>-0.55844415203715303</c:v>
                </c:pt>
                <c:pt idx="528">
                  <c:v>-0.38054848014817499</c:v>
                </c:pt>
                <c:pt idx="529">
                  <c:v>-0.60369040604013002</c:v>
                </c:pt>
                <c:pt idx="530">
                  <c:v>-9.8877855105952595E-2</c:v>
                </c:pt>
                <c:pt idx="531">
                  <c:v>-0.170147681682778</c:v>
                </c:pt>
                <c:pt idx="532">
                  <c:v>-0.718678435618057</c:v>
                </c:pt>
                <c:pt idx="533">
                  <c:v>-0.690061973519426</c:v>
                </c:pt>
                <c:pt idx="534">
                  <c:v>-0.19782323098228799</c:v>
                </c:pt>
                <c:pt idx="535">
                  <c:v>-0.62912634095430298</c:v>
                </c:pt>
                <c:pt idx="536">
                  <c:v>-0.70479317723725199</c:v>
                </c:pt>
                <c:pt idx="537">
                  <c:v>2.05475938515313E-2</c:v>
                </c:pt>
                <c:pt idx="538">
                  <c:v>-0.34469625069561499</c:v>
                </c:pt>
                <c:pt idx="539">
                  <c:v>-0.22771010926995999</c:v>
                </c:pt>
                <c:pt idx="540">
                  <c:v>-0.107061947141473</c:v>
                </c:pt>
                <c:pt idx="541">
                  <c:v>-0.47565672240705198</c:v>
                </c:pt>
                <c:pt idx="542">
                  <c:v>-0.22978970574184501</c:v>
                </c:pt>
                <c:pt idx="543">
                  <c:v>-0.122808433375887</c:v>
                </c:pt>
                <c:pt idx="544">
                  <c:v>-0.47567018158688401</c:v>
                </c:pt>
                <c:pt idx="545">
                  <c:v>-0.63137660297626497</c:v>
                </c:pt>
                <c:pt idx="546">
                  <c:v>3.2286356342060799E-2</c:v>
                </c:pt>
                <c:pt idx="547">
                  <c:v>-0.465889405708446</c:v>
                </c:pt>
                <c:pt idx="548">
                  <c:v>-0.23812100283512</c:v>
                </c:pt>
                <c:pt idx="549">
                  <c:v>-0.127909359942426</c:v>
                </c:pt>
                <c:pt idx="550">
                  <c:v>0.28787632123504298</c:v>
                </c:pt>
                <c:pt idx="551">
                  <c:v>-4.40901439991606E-2</c:v>
                </c:pt>
                <c:pt idx="552">
                  <c:v>-0.269574479458072</c:v>
                </c:pt>
                <c:pt idx="553">
                  <c:v>4.1052662046661401E-2</c:v>
                </c:pt>
                <c:pt idx="554">
                  <c:v>-0.518689050574902</c:v>
                </c:pt>
                <c:pt idx="555">
                  <c:v>-0.52260570148773899</c:v>
                </c:pt>
                <c:pt idx="556">
                  <c:v>-0.561099500145958</c:v>
                </c:pt>
                <c:pt idx="557">
                  <c:v>-0.132362594743822</c:v>
                </c:pt>
                <c:pt idx="558">
                  <c:v>-0.20057961054007001</c:v>
                </c:pt>
                <c:pt idx="559">
                  <c:v>-0.51840129652746303</c:v>
                </c:pt>
                <c:pt idx="560">
                  <c:v>-0.72666118121842105</c:v>
                </c:pt>
                <c:pt idx="561">
                  <c:v>1.1532364162530999</c:v>
                </c:pt>
                <c:pt idx="562">
                  <c:v>-0.466919963148476</c:v>
                </c:pt>
                <c:pt idx="563">
                  <c:v>-6.0892048357400898E-2</c:v>
                </c:pt>
                <c:pt idx="564">
                  <c:v>-0.112130934486916</c:v>
                </c:pt>
                <c:pt idx="565">
                  <c:v>-0.32145341304942998</c:v>
                </c:pt>
                <c:pt idx="566">
                  <c:v>-0.18935532337967201</c:v>
                </c:pt>
                <c:pt idx="567">
                  <c:v>4.65048483643404E-2</c:v>
                </c:pt>
                <c:pt idx="568">
                  <c:v>-0.31544989446766702</c:v>
                </c:pt>
                <c:pt idx="569">
                  <c:v>0.103455876674416</c:v>
                </c:pt>
                <c:pt idx="570">
                  <c:v>-0.36101021090788399</c:v>
                </c:pt>
                <c:pt idx="571">
                  <c:v>-0.79503332742195298</c:v>
                </c:pt>
                <c:pt idx="572">
                  <c:v>-0.42361008354991397</c:v>
                </c:pt>
                <c:pt idx="573">
                  <c:v>-0.23918416385218899</c:v>
                </c:pt>
                <c:pt idx="574">
                  <c:v>-0.43923194837530599</c:v>
                </c:pt>
                <c:pt idx="575">
                  <c:v>-0.55678943572959005</c:v>
                </c:pt>
                <c:pt idx="576">
                  <c:v>-0.46833441413785898</c:v>
                </c:pt>
                <c:pt idx="577">
                  <c:v>-0.116822310362601</c:v>
                </c:pt>
                <c:pt idx="578">
                  <c:v>0.11890371304407001</c:v>
                </c:pt>
                <c:pt idx="579">
                  <c:v>-0.16088635490796899</c:v>
                </c:pt>
                <c:pt idx="580">
                  <c:v>-0.23494156612572301</c:v>
                </c:pt>
                <c:pt idx="581">
                  <c:v>-0.267998790431905</c:v>
                </c:pt>
                <c:pt idx="582">
                  <c:v>-0.27319624446724</c:v>
                </c:pt>
                <c:pt idx="583">
                  <c:v>-0.43257008574469002</c:v>
                </c:pt>
                <c:pt idx="584">
                  <c:v>-7.3009421063762403E-2</c:v>
                </c:pt>
                <c:pt idx="585">
                  <c:v>-8.99221155545252E-2</c:v>
                </c:pt>
                <c:pt idx="586">
                  <c:v>-0.431025618553667</c:v>
                </c:pt>
                <c:pt idx="587">
                  <c:v>-0.42607960060044597</c:v>
                </c:pt>
                <c:pt idx="588">
                  <c:v>-0.64960054569016901</c:v>
                </c:pt>
                <c:pt idx="589">
                  <c:v>-0.14105703056320501</c:v>
                </c:pt>
                <c:pt idx="590">
                  <c:v>-0.26516121205835302</c:v>
                </c:pt>
                <c:pt idx="591">
                  <c:v>-0.20183313950339099</c:v>
                </c:pt>
                <c:pt idx="592">
                  <c:v>-0.71524118430665795</c:v>
                </c:pt>
                <c:pt idx="593">
                  <c:v>-2.5522475124699202E-2</c:v>
                </c:pt>
                <c:pt idx="594">
                  <c:v>-8.8479765397323204E-2</c:v>
                </c:pt>
                <c:pt idx="595">
                  <c:v>-0.37636364772250802</c:v>
                </c:pt>
                <c:pt idx="596">
                  <c:v>-0.22443120390731799</c:v>
                </c:pt>
                <c:pt idx="597">
                  <c:v>-0.21147704312420301</c:v>
                </c:pt>
                <c:pt idx="598">
                  <c:v>-0.44231805142462899</c:v>
                </c:pt>
                <c:pt idx="599">
                  <c:v>0.114055925517593</c:v>
                </c:pt>
                <c:pt idx="600">
                  <c:v>-0.61710313790592797</c:v>
                </c:pt>
                <c:pt idx="601">
                  <c:v>-0.39692959568654401</c:v>
                </c:pt>
                <c:pt idx="602">
                  <c:v>-9.8758057604873106E-2</c:v>
                </c:pt>
                <c:pt idx="603">
                  <c:v>-5.9308234774080197E-2</c:v>
                </c:pt>
                <c:pt idx="604">
                  <c:v>-0.77229021744760096</c:v>
                </c:pt>
                <c:pt idx="605">
                  <c:v>-0.26567638917178799</c:v>
                </c:pt>
                <c:pt idx="606">
                  <c:v>-0.317145565248864</c:v>
                </c:pt>
                <c:pt idx="607">
                  <c:v>-0.25936647036784199</c:v>
                </c:pt>
                <c:pt idx="608">
                  <c:v>-0.30990550172492098</c:v>
                </c:pt>
                <c:pt idx="609">
                  <c:v>-0.60557865300548896</c:v>
                </c:pt>
                <c:pt idx="610">
                  <c:v>-0.30918686833508802</c:v>
                </c:pt>
                <c:pt idx="611">
                  <c:v>0.275944097603816</c:v>
                </c:pt>
                <c:pt idx="612">
                  <c:v>-0.145057468837134</c:v>
                </c:pt>
                <c:pt idx="613">
                  <c:v>-0.34090262348949002</c:v>
                </c:pt>
                <c:pt idx="614">
                  <c:v>-0.27833996167416702</c:v>
                </c:pt>
                <c:pt idx="615">
                  <c:v>-0.35748536878173998</c:v>
                </c:pt>
                <c:pt idx="616">
                  <c:v>-0.23697334275623999</c:v>
                </c:pt>
                <c:pt idx="617">
                  <c:v>-0.21997065385845699</c:v>
                </c:pt>
                <c:pt idx="618">
                  <c:v>-0.55105784494520904</c:v>
                </c:pt>
                <c:pt idx="619">
                  <c:v>-0.25659883665178901</c:v>
                </c:pt>
                <c:pt idx="620">
                  <c:v>4.23193763414507E-2</c:v>
                </c:pt>
                <c:pt idx="621">
                  <c:v>-0.22973561096265099</c:v>
                </c:pt>
                <c:pt idx="622">
                  <c:v>-9.2640806022667194E-2</c:v>
                </c:pt>
                <c:pt idx="623">
                  <c:v>-0.54274091227153698</c:v>
                </c:pt>
                <c:pt idx="624">
                  <c:v>-0.43723637651136898</c:v>
                </c:pt>
                <c:pt idx="625">
                  <c:v>-1.45536495481591E-2</c:v>
                </c:pt>
                <c:pt idx="626">
                  <c:v>-0.45603906257758198</c:v>
                </c:pt>
                <c:pt idx="627">
                  <c:v>-0.25877347284387198</c:v>
                </c:pt>
                <c:pt idx="628">
                  <c:v>-6.2474717978154203E-2</c:v>
                </c:pt>
                <c:pt idx="629">
                  <c:v>-0.65896568572545999</c:v>
                </c:pt>
                <c:pt idx="630">
                  <c:v>-0.288335266224652</c:v>
                </c:pt>
                <c:pt idx="631">
                  <c:v>-0.277703990799539</c:v>
                </c:pt>
                <c:pt idx="632">
                  <c:v>-0.69466111373799899</c:v>
                </c:pt>
                <c:pt idx="633">
                  <c:v>-0.37344769588339999</c:v>
                </c:pt>
                <c:pt idx="634">
                  <c:v>-0.23736418827517899</c:v>
                </c:pt>
                <c:pt idx="635">
                  <c:v>-0.28527652958967398</c:v>
                </c:pt>
                <c:pt idx="636">
                  <c:v>-0.364522068890899</c:v>
                </c:pt>
                <c:pt idx="637">
                  <c:v>-0.34061528687933601</c:v>
                </c:pt>
                <c:pt idx="638">
                  <c:v>-8.8490811178248599E-2</c:v>
                </c:pt>
                <c:pt idx="639">
                  <c:v>-8.3348623125036006E-2</c:v>
                </c:pt>
                <c:pt idx="640">
                  <c:v>-0.69556727674225904</c:v>
                </c:pt>
                <c:pt idx="641">
                  <c:v>-0.85493052291345595</c:v>
                </c:pt>
                <c:pt idx="642">
                  <c:v>-0.24951129623161999</c:v>
                </c:pt>
                <c:pt idx="643">
                  <c:v>-0.56634252229387705</c:v>
                </c:pt>
                <c:pt idx="644">
                  <c:v>0.16700167611811201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77-4233-97B5-1DD237627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5333952"/>
        <c:axId val="675334784"/>
      </c:scatterChart>
      <c:valAx>
        <c:axId val="675333952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4784"/>
        <c:crosses val="autoZero"/>
        <c:crossBetween val="midCat"/>
        <c:majorUnit val="1"/>
      </c:valAx>
      <c:valAx>
        <c:axId val="6753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75333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do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log(Nº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de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- (Var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.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%)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5682868723832202"/>
          <c:y val="3.46645796140852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863019225082011"/>
          <c:w val="0.90154396325459318"/>
          <c:h val="0.70323006905621643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grupo_idh_graficos!$R$3</c:f>
              <c:strCache>
                <c:ptCount val="1"/>
                <c:pt idx="0">
                  <c:v>var_perc_sim_evolucao_X_log_matriculas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grupo_idh_graficos!$O$4:$O$648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4</c:v>
                </c:pt>
                <c:pt idx="517">
                  <c:v>4</c:v>
                </c:pt>
                <c:pt idx="518">
                  <c:v>4</c:v>
                </c:pt>
                <c:pt idx="519">
                  <c:v>4</c:v>
                </c:pt>
                <c:pt idx="520">
                  <c:v>4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grupo_idh_graficos!$R$4:$R$648</c:f>
              <c:numCache>
                <c:formatCode>General</c:formatCode>
                <c:ptCount val="645"/>
                <c:pt idx="0">
                  <c:v>0.54307408541412605</c:v>
                </c:pt>
                <c:pt idx="1">
                  <c:v>1.0949787224138201</c:v>
                </c:pt>
                <c:pt idx="2">
                  <c:v>4.5258266685238704</c:v>
                </c:pt>
                <c:pt idx="3">
                  <c:v>-6.6970276702202694E-2</c:v>
                </c:pt>
                <c:pt idx="4">
                  <c:v>7.3189746413264894E-2</c:v>
                </c:pt>
                <c:pt idx="5">
                  <c:v>-4.5227726790341002E-3</c:v>
                </c:pt>
                <c:pt idx="6">
                  <c:v>-0.14786750292916401</c:v>
                </c:pt>
                <c:pt idx="7">
                  <c:v>0.55491534205245097</c:v>
                </c:pt>
                <c:pt idx="8">
                  <c:v>-0.13167298836104899</c:v>
                </c:pt>
                <c:pt idx="9">
                  <c:v>-7.7562156064516601E-3</c:v>
                </c:pt>
                <c:pt idx="10">
                  <c:v>2.1286979365180401E-2</c:v>
                </c:pt>
                <c:pt idx="11">
                  <c:v>4.7706354868535403E-2</c:v>
                </c:pt>
                <c:pt idx="12">
                  <c:v>0.84578697178251305</c:v>
                </c:pt>
                <c:pt idx="13">
                  <c:v>-7.0188205869498796E-2</c:v>
                </c:pt>
                <c:pt idx="14">
                  <c:v>0.22997522376188201</c:v>
                </c:pt>
                <c:pt idx="15">
                  <c:v>-8.9179655175363304E-2</c:v>
                </c:pt>
                <c:pt idx="16">
                  <c:v>-7.6427583664942594E-2</c:v>
                </c:pt>
                <c:pt idx="17">
                  <c:v>-0.184119602291347</c:v>
                </c:pt>
                <c:pt idx="18">
                  <c:v>2.5026547545159199E-2</c:v>
                </c:pt>
                <c:pt idx="19">
                  <c:v>3.2283322482051999</c:v>
                </c:pt>
                <c:pt idx="20">
                  <c:v>-2.8726691736220698E-3</c:v>
                </c:pt>
                <c:pt idx="21">
                  <c:v>0.177888997023502</c:v>
                </c:pt>
                <c:pt idx="22">
                  <c:v>-9.8856060320834604E-2</c:v>
                </c:pt>
                <c:pt idx="23">
                  <c:v>-0.10599182706580899</c:v>
                </c:pt>
                <c:pt idx="24">
                  <c:v>4.9712372541575303E-2</c:v>
                </c:pt>
                <c:pt idx="25">
                  <c:v>4.1667940604306897E-2</c:v>
                </c:pt>
                <c:pt idx="26">
                  <c:v>-0.188459515706733</c:v>
                </c:pt>
                <c:pt idx="27">
                  <c:v>6.4976225908073296E-2</c:v>
                </c:pt>
                <c:pt idx="28">
                  <c:v>2.33334253708172</c:v>
                </c:pt>
                <c:pt idx="29">
                  <c:v>3.3454281476972297E-2</c:v>
                </c:pt>
                <c:pt idx="30">
                  <c:v>0.39519796407619701</c:v>
                </c:pt>
                <c:pt idx="31">
                  <c:v>0.242756276442568</c:v>
                </c:pt>
                <c:pt idx="32">
                  <c:v>-7.9955622612905106E-2</c:v>
                </c:pt>
                <c:pt idx="33">
                  <c:v>1.1718889358170901</c:v>
                </c:pt>
                <c:pt idx="34">
                  <c:v>5.9890437893317001E-2</c:v>
                </c:pt>
                <c:pt idx="35">
                  <c:v>0.30341506606548602</c:v>
                </c:pt>
                <c:pt idx="36">
                  <c:v>0.20077898492391499</c:v>
                </c:pt>
                <c:pt idx="37">
                  <c:v>0.12945673993486601</c:v>
                </c:pt>
                <c:pt idx="38">
                  <c:v>-0.13610588713431299</c:v>
                </c:pt>
                <c:pt idx="39">
                  <c:v>0.190981845454224</c:v>
                </c:pt>
                <c:pt idx="40">
                  <c:v>-4.3448850711244602E-2</c:v>
                </c:pt>
                <c:pt idx="41">
                  <c:v>0.62022432592334797</c:v>
                </c:pt>
                <c:pt idx="42">
                  <c:v>0.168455409333539</c:v>
                </c:pt>
                <c:pt idx="43">
                  <c:v>0.10578467583226001</c:v>
                </c:pt>
                <c:pt idx="44">
                  <c:v>-4.5638913260153902E-2</c:v>
                </c:pt>
                <c:pt idx="45">
                  <c:v>0.57947739249603603</c:v>
                </c:pt>
                <c:pt idx="46">
                  <c:v>6.9855645265030297E-2</c:v>
                </c:pt>
                <c:pt idx="47">
                  <c:v>-8.22491455779851E-2</c:v>
                </c:pt>
                <c:pt idx="48">
                  <c:v>8.7657730026178791E-3</c:v>
                </c:pt>
                <c:pt idx="49">
                  <c:v>-6.4875216910376302E-2</c:v>
                </c:pt>
                <c:pt idx="50">
                  <c:v>5.0501664752511999E-2</c:v>
                </c:pt>
                <c:pt idx="51">
                  <c:v>0.41060125778386702</c:v>
                </c:pt>
                <c:pt idx="52">
                  <c:v>-4.4816403975211701E-2</c:v>
                </c:pt>
                <c:pt idx="53">
                  <c:v>0.16971373060685199</c:v>
                </c:pt>
                <c:pt idx="54">
                  <c:v>-7.1942069749194398E-2</c:v>
                </c:pt>
                <c:pt idx="55">
                  <c:v>-9.6958006472197905E-2</c:v>
                </c:pt>
                <c:pt idx="56">
                  <c:v>7.1711201724919696E-2</c:v>
                </c:pt>
                <c:pt idx="57">
                  <c:v>3.0862740038338599E-2</c:v>
                </c:pt>
                <c:pt idx="58">
                  <c:v>0.56561314306701005</c:v>
                </c:pt>
                <c:pt idx="59">
                  <c:v>7.55040052792397E-2</c:v>
                </c:pt>
                <c:pt idx="60">
                  <c:v>0.336222571315892</c:v>
                </c:pt>
                <c:pt idx="61">
                  <c:v>-0.11719856056840899</c:v>
                </c:pt>
                <c:pt idx="62">
                  <c:v>2.1951762328331001E-2</c:v>
                </c:pt>
                <c:pt idx="63">
                  <c:v>-0.14473167814406099</c:v>
                </c:pt>
                <c:pt idx="64">
                  <c:v>-4.73289971266109E-2</c:v>
                </c:pt>
                <c:pt idx="65">
                  <c:v>-3.9799994680156402E-2</c:v>
                </c:pt>
                <c:pt idx="66">
                  <c:v>1.4610890785463699</c:v>
                </c:pt>
                <c:pt idx="67">
                  <c:v>0.20539831538498099</c:v>
                </c:pt>
                <c:pt idx="68">
                  <c:v>0.44517856651226401</c:v>
                </c:pt>
                <c:pt idx="69">
                  <c:v>0.104436750756652</c:v>
                </c:pt>
                <c:pt idx="70">
                  <c:v>8.0109947494938299E-2</c:v>
                </c:pt>
                <c:pt idx="71">
                  <c:v>2.06888833675877</c:v>
                </c:pt>
                <c:pt idx="72">
                  <c:v>0.86992707619547904</c:v>
                </c:pt>
                <c:pt idx="73">
                  <c:v>0.20413443959835501</c:v>
                </c:pt>
                <c:pt idx="74">
                  <c:v>-0.228421551210574</c:v>
                </c:pt>
                <c:pt idx="75">
                  <c:v>2.8275691576866099E-2</c:v>
                </c:pt>
                <c:pt idx="76">
                  <c:v>0.140052352829933</c:v>
                </c:pt>
                <c:pt idx="77">
                  <c:v>-1.0535229025167301E-2</c:v>
                </c:pt>
                <c:pt idx="78">
                  <c:v>0.38135130741345502</c:v>
                </c:pt>
                <c:pt idx="79">
                  <c:v>1.06190670987989</c:v>
                </c:pt>
                <c:pt idx="80">
                  <c:v>-2.4851156235196101E-2</c:v>
                </c:pt>
                <c:pt idx="81">
                  <c:v>-0.115764121255998</c:v>
                </c:pt>
                <c:pt idx="82">
                  <c:v>0.198886573716238</c:v>
                </c:pt>
                <c:pt idx="83">
                  <c:v>1.03864720569058E-2</c:v>
                </c:pt>
                <c:pt idx="84">
                  <c:v>0.51083838078622901</c:v>
                </c:pt>
                <c:pt idx="85">
                  <c:v>-9.9300026957052895E-2</c:v>
                </c:pt>
                <c:pt idx="86">
                  <c:v>0.39464013979104501</c:v>
                </c:pt>
                <c:pt idx="87">
                  <c:v>-0.125130410594611</c:v>
                </c:pt>
                <c:pt idx="88">
                  <c:v>0.53649364286166301</c:v>
                </c:pt>
                <c:pt idx="89">
                  <c:v>-3.4695030578161699E-3</c:v>
                </c:pt>
                <c:pt idx="90">
                  <c:v>-0.166106537782165</c:v>
                </c:pt>
                <c:pt idx="91">
                  <c:v>-6.29400785412631E-2</c:v>
                </c:pt>
                <c:pt idx="92">
                  <c:v>0.67209557492147198</c:v>
                </c:pt>
                <c:pt idx="93">
                  <c:v>1.7719130657855799</c:v>
                </c:pt>
                <c:pt idx="94">
                  <c:v>3.7036538456233697E-2</c:v>
                </c:pt>
                <c:pt idx="95">
                  <c:v>-4.0920518759278803E-2</c:v>
                </c:pt>
                <c:pt idx="96">
                  <c:v>1.92273445199695</c:v>
                </c:pt>
                <c:pt idx="97">
                  <c:v>0.492472461306451</c:v>
                </c:pt>
                <c:pt idx="98">
                  <c:v>0.21359295785923799</c:v>
                </c:pt>
                <c:pt idx="99">
                  <c:v>0.4565258109625</c:v>
                </c:pt>
                <c:pt idx="100">
                  <c:v>3.2222142034562902</c:v>
                </c:pt>
                <c:pt idx="101">
                  <c:v>2.4228758823478098</c:v>
                </c:pt>
                <c:pt idx="102">
                  <c:v>-4.7162533127120002E-2</c:v>
                </c:pt>
                <c:pt idx="103">
                  <c:v>-0.20930997710736601</c:v>
                </c:pt>
                <c:pt idx="104">
                  <c:v>-0.22350045420481299</c:v>
                </c:pt>
                <c:pt idx="105">
                  <c:v>-0.12685523367496501</c:v>
                </c:pt>
                <c:pt idx="106">
                  <c:v>-3.4446948497894099E-2</c:v>
                </c:pt>
                <c:pt idx="107">
                  <c:v>-0.12029929162882</c:v>
                </c:pt>
                <c:pt idx="108">
                  <c:v>4.9001280063364301E-2</c:v>
                </c:pt>
                <c:pt idx="109">
                  <c:v>0.12741956546722</c:v>
                </c:pt>
                <c:pt idx="110">
                  <c:v>-0.18028935812871799</c:v>
                </c:pt>
                <c:pt idx="111">
                  <c:v>-9.1864528128184006E-2</c:v>
                </c:pt>
                <c:pt idx="112">
                  <c:v>-0.29868943554663002</c:v>
                </c:pt>
                <c:pt idx="113">
                  <c:v>-2.51700854017484E-3</c:v>
                </c:pt>
                <c:pt idx="114">
                  <c:v>-9.4568610046338999E-2</c:v>
                </c:pt>
                <c:pt idx="115">
                  <c:v>-0.38633811452098599</c:v>
                </c:pt>
                <c:pt idx="116">
                  <c:v>0.82775141511019401</c:v>
                </c:pt>
                <c:pt idx="117">
                  <c:v>0.69105775386337398</c:v>
                </c:pt>
                <c:pt idx="118">
                  <c:v>-0.13266578576709301</c:v>
                </c:pt>
                <c:pt idx="119">
                  <c:v>-8.5382471118199799E-2</c:v>
                </c:pt>
                <c:pt idx="120">
                  <c:v>-0.119030291474786</c:v>
                </c:pt>
                <c:pt idx="121">
                  <c:v>0.10446459343039</c:v>
                </c:pt>
                <c:pt idx="122">
                  <c:v>0.62226077853321404</c:v>
                </c:pt>
                <c:pt idx="123">
                  <c:v>2.8954163885462399E-2</c:v>
                </c:pt>
                <c:pt idx="124">
                  <c:v>2.1054825067196501</c:v>
                </c:pt>
                <c:pt idx="125">
                  <c:v>-3.0151976761229798E-2</c:v>
                </c:pt>
                <c:pt idx="126">
                  <c:v>0.24463043103159399</c:v>
                </c:pt>
                <c:pt idx="127">
                  <c:v>1.9428444245808401E-2</c:v>
                </c:pt>
                <c:pt idx="128">
                  <c:v>3.6910249552138301E-3</c:v>
                </c:pt>
                <c:pt idx="129">
                  <c:v>4.7484612672835901E-2</c:v>
                </c:pt>
                <c:pt idx="130">
                  <c:v>1.19181940224099</c:v>
                </c:pt>
                <c:pt idx="131">
                  <c:v>0.10783540894941</c:v>
                </c:pt>
                <c:pt idx="132">
                  <c:v>0.58426735818675402</c:v>
                </c:pt>
                <c:pt idx="133">
                  <c:v>0.56982564001447999</c:v>
                </c:pt>
                <c:pt idx="134">
                  <c:v>0.98243843342614701</c:v>
                </c:pt>
                <c:pt idx="135">
                  <c:v>0.59773977686501401</c:v>
                </c:pt>
                <c:pt idx="136">
                  <c:v>0.45460996899346501</c:v>
                </c:pt>
                <c:pt idx="137">
                  <c:v>-2.52117808219431E-2</c:v>
                </c:pt>
                <c:pt idx="138">
                  <c:v>2.3177834371786599</c:v>
                </c:pt>
                <c:pt idx="139">
                  <c:v>0.210989274111928</c:v>
                </c:pt>
                <c:pt idx="140">
                  <c:v>0.39819761159939798</c:v>
                </c:pt>
                <c:pt idx="141">
                  <c:v>4.9479465168098501E-2</c:v>
                </c:pt>
                <c:pt idx="142">
                  <c:v>0.96027747469269098</c:v>
                </c:pt>
                <c:pt idx="143">
                  <c:v>0.73757962279133304</c:v>
                </c:pt>
                <c:pt idx="144">
                  <c:v>0.71605185856913001</c:v>
                </c:pt>
                <c:pt idx="145">
                  <c:v>0.197037391305111</c:v>
                </c:pt>
                <c:pt idx="146">
                  <c:v>0.111166666981534</c:v>
                </c:pt>
                <c:pt idx="147">
                  <c:v>0.113746669253126</c:v>
                </c:pt>
                <c:pt idx="148">
                  <c:v>0.167550998876869</c:v>
                </c:pt>
                <c:pt idx="149">
                  <c:v>-3.1986751791004499E-2</c:v>
                </c:pt>
                <c:pt idx="150">
                  <c:v>-0.30759784800828199</c:v>
                </c:pt>
                <c:pt idx="151">
                  <c:v>1.77251076941804</c:v>
                </c:pt>
                <c:pt idx="152">
                  <c:v>1.28943891266289</c:v>
                </c:pt>
                <c:pt idx="153">
                  <c:v>0.202401684401744</c:v>
                </c:pt>
                <c:pt idx="154">
                  <c:v>0.10651733533508</c:v>
                </c:pt>
                <c:pt idx="155">
                  <c:v>1.0437405812670599</c:v>
                </c:pt>
                <c:pt idx="156">
                  <c:v>0.25546674141558001</c:v>
                </c:pt>
                <c:pt idx="157">
                  <c:v>0.239010484970759</c:v>
                </c:pt>
                <c:pt idx="158">
                  <c:v>-0.124338262428239</c:v>
                </c:pt>
                <c:pt idx="159">
                  <c:v>1.9066210441354201</c:v>
                </c:pt>
                <c:pt idx="160">
                  <c:v>4.9988813140372299</c:v>
                </c:pt>
                <c:pt idx="161">
                  <c:v>0.32286661513076098</c:v>
                </c:pt>
                <c:pt idx="162">
                  <c:v>0.70358594346910797</c:v>
                </c:pt>
                <c:pt idx="163">
                  <c:v>1.69959778553887</c:v>
                </c:pt>
                <c:pt idx="164">
                  <c:v>1.6575101039361</c:v>
                </c:pt>
                <c:pt idx="165">
                  <c:v>1.7893945849485799</c:v>
                </c:pt>
                <c:pt idx="166">
                  <c:v>0.40505388727219299</c:v>
                </c:pt>
                <c:pt idx="167">
                  <c:v>2.4470124279180699E-2</c:v>
                </c:pt>
                <c:pt idx="168">
                  <c:v>0.24594747582924401</c:v>
                </c:pt>
                <c:pt idx="169">
                  <c:v>-0.237886689208234</c:v>
                </c:pt>
                <c:pt idx="170">
                  <c:v>-0.13909988019860001</c:v>
                </c:pt>
                <c:pt idx="171">
                  <c:v>-5.0775610957600602E-2</c:v>
                </c:pt>
                <c:pt idx="172">
                  <c:v>5.6817470283722603E-3</c:v>
                </c:pt>
                <c:pt idx="173">
                  <c:v>0.329448607395251</c:v>
                </c:pt>
                <c:pt idx="174">
                  <c:v>2.4985065620652702</c:v>
                </c:pt>
                <c:pt idx="175">
                  <c:v>2.0082800826336702</c:v>
                </c:pt>
                <c:pt idx="176">
                  <c:v>1.3280745445790401</c:v>
                </c:pt>
                <c:pt idx="177">
                  <c:v>1.1339383017531</c:v>
                </c:pt>
                <c:pt idx="178">
                  <c:v>0.72944456614021802</c:v>
                </c:pt>
                <c:pt idx="179">
                  <c:v>-0.115561736872739</c:v>
                </c:pt>
                <c:pt idx="180">
                  <c:v>2.7133950280103999E-2</c:v>
                </c:pt>
                <c:pt idx="181">
                  <c:v>4.31190549585262E-2</c:v>
                </c:pt>
                <c:pt idx="182">
                  <c:v>0.21159520590967601</c:v>
                </c:pt>
                <c:pt idx="183">
                  <c:v>0.54721324740057098</c:v>
                </c:pt>
                <c:pt idx="184">
                  <c:v>-2.2308598983596599E-2</c:v>
                </c:pt>
                <c:pt idx="185">
                  <c:v>6.2528710198277396E-2</c:v>
                </c:pt>
                <c:pt idx="186">
                  <c:v>-3.8429801104623101E-2</c:v>
                </c:pt>
                <c:pt idx="187">
                  <c:v>1.16125815052659</c:v>
                </c:pt>
                <c:pt idx="188">
                  <c:v>1.73914702525672</c:v>
                </c:pt>
                <c:pt idx="189">
                  <c:v>1.45524008368715</c:v>
                </c:pt>
                <c:pt idx="190">
                  <c:v>-0.128924320380745</c:v>
                </c:pt>
                <c:pt idx="191">
                  <c:v>0.16732239456192499</c:v>
                </c:pt>
                <c:pt idx="192">
                  <c:v>0.1149237771328</c:v>
                </c:pt>
                <c:pt idx="193">
                  <c:v>1.9386585758258201E-2</c:v>
                </c:pt>
                <c:pt idx="194">
                  <c:v>0.38755379234426601</c:v>
                </c:pt>
                <c:pt idx="195">
                  <c:v>2.55963249170602</c:v>
                </c:pt>
                <c:pt idx="196">
                  <c:v>0.59884766659765498</c:v>
                </c:pt>
                <c:pt idx="197">
                  <c:v>0.54624674577513799</c:v>
                </c:pt>
                <c:pt idx="198">
                  <c:v>1.81584452322109</c:v>
                </c:pt>
                <c:pt idx="199">
                  <c:v>0.79936941793398797</c:v>
                </c:pt>
                <c:pt idx="200">
                  <c:v>0.82408157642122504</c:v>
                </c:pt>
                <c:pt idx="201">
                  <c:v>0.17886534806433599</c:v>
                </c:pt>
                <c:pt idx="202">
                  <c:v>2.12538777969749</c:v>
                </c:pt>
                <c:pt idx="203">
                  <c:v>0.55470887687188197</c:v>
                </c:pt>
                <c:pt idx="204">
                  <c:v>1.67478460283529</c:v>
                </c:pt>
                <c:pt idx="205">
                  <c:v>6.1004912341052202E-2</c:v>
                </c:pt>
                <c:pt idx="206">
                  <c:v>1.2284497554187499</c:v>
                </c:pt>
                <c:pt idx="207">
                  <c:v>0.12890077015581</c:v>
                </c:pt>
                <c:pt idx="208">
                  <c:v>0.20622971224252601</c:v>
                </c:pt>
                <c:pt idx="209">
                  <c:v>0.20002607448923401</c:v>
                </c:pt>
                <c:pt idx="210">
                  <c:v>2.4162876410342098</c:v>
                </c:pt>
                <c:pt idx="211">
                  <c:v>0.32883026414509098</c:v>
                </c:pt>
                <c:pt idx="212">
                  <c:v>0.19907902743231301</c:v>
                </c:pt>
                <c:pt idx="213">
                  <c:v>0.822732882769313</c:v>
                </c:pt>
                <c:pt idx="214">
                  <c:v>1.63401505075503</c:v>
                </c:pt>
                <c:pt idx="215">
                  <c:v>2.0772146834838501</c:v>
                </c:pt>
                <c:pt idx="216">
                  <c:v>4.7468514965813197E-2</c:v>
                </c:pt>
                <c:pt idx="217">
                  <c:v>0.129809851401257</c:v>
                </c:pt>
                <c:pt idx="218">
                  <c:v>0.88733368832203896</c:v>
                </c:pt>
                <c:pt idx="219">
                  <c:v>-0.33509739518464399</c:v>
                </c:pt>
                <c:pt idx="220">
                  <c:v>0.28464587180214401</c:v>
                </c:pt>
                <c:pt idx="221">
                  <c:v>-0.18830094539328099</c:v>
                </c:pt>
                <c:pt idx="222">
                  <c:v>0.33769033749891197</c:v>
                </c:pt>
                <c:pt idx="223">
                  <c:v>-2.9311616053940899E-2</c:v>
                </c:pt>
                <c:pt idx="224">
                  <c:v>0.14611324077889301</c:v>
                </c:pt>
                <c:pt idx="225">
                  <c:v>1.9523235315866001</c:v>
                </c:pt>
                <c:pt idx="226">
                  <c:v>0.206237443873899</c:v>
                </c:pt>
                <c:pt idx="227">
                  <c:v>0.70045219218476795</c:v>
                </c:pt>
                <c:pt idx="228">
                  <c:v>9.6956105274348003E-2</c:v>
                </c:pt>
                <c:pt idx="229">
                  <c:v>1.0363180114716699</c:v>
                </c:pt>
                <c:pt idx="230">
                  <c:v>0.56451081739736497</c:v>
                </c:pt>
                <c:pt idx="231">
                  <c:v>1.06426968652042</c:v>
                </c:pt>
                <c:pt idx="232">
                  <c:v>0.13849048879508</c:v>
                </c:pt>
                <c:pt idx="233">
                  <c:v>1.61441677538094</c:v>
                </c:pt>
                <c:pt idx="234">
                  <c:v>0.61436782968189796</c:v>
                </c:pt>
                <c:pt idx="235">
                  <c:v>5.2746812619161698E-2</c:v>
                </c:pt>
                <c:pt idx="236">
                  <c:v>3.0919531532511502</c:v>
                </c:pt>
                <c:pt idx="237">
                  <c:v>1.2517686995889099</c:v>
                </c:pt>
                <c:pt idx="238">
                  <c:v>0.156937426688116</c:v>
                </c:pt>
                <c:pt idx="239">
                  <c:v>0.223456888943872</c:v>
                </c:pt>
                <c:pt idx="240">
                  <c:v>0.49202661908770801</c:v>
                </c:pt>
                <c:pt idx="241">
                  <c:v>3.3116824785934099E-3</c:v>
                </c:pt>
                <c:pt idx="242">
                  <c:v>0.18434321697420999</c:v>
                </c:pt>
                <c:pt idx="243">
                  <c:v>-8.9110939643856496E-2</c:v>
                </c:pt>
                <c:pt idx="244">
                  <c:v>-0.10427435444012501</c:v>
                </c:pt>
                <c:pt idx="245">
                  <c:v>1.2777769575790601</c:v>
                </c:pt>
                <c:pt idx="246">
                  <c:v>0.40205067608373901</c:v>
                </c:pt>
                <c:pt idx="247">
                  <c:v>1.58899957242742</c:v>
                </c:pt>
                <c:pt idx="248">
                  <c:v>2.8315757916192501</c:v>
                </c:pt>
                <c:pt idx="249">
                  <c:v>7.0230273280451394E-2</c:v>
                </c:pt>
                <c:pt idx="250">
                  <c:v>0.335638506620143</c:v>
                </c:pt>
                <c:pt idx="251">
                  <c:v>2.01773609356448E-2</c:v>
                </c:pt>
                <c:pt idx="252">
                  <c:v>1.53535166544299</c:v>
                </c:pt>
                <c:pt idx="253">
                  <c:v>2.2154825252119998</c:v>
                </c:pt>
                <c:pt idx="254">
                  <c:v>2.01182326626104</c:v>
                </c:pt>
                <c:pt idx="255">
                  <c:v>-0.13285543397525601</c:v>
                </c:pt>
                <c:pt idx="256">
                  <c:v>2.7996540046086702</c:v>
                </c:pt>
                <c:pt idx="257">
                  <c:v>6.1386332677392699E-2</c:v>
                </c:pt>
                <c:pt idx="258">
                  <c:v>1.84176877507315</c:v>
                </c:pt>
                <c:pt idx="259">
                  <c:v>1.0664373198427199</c:v>
                </c:pt>
                <c:pt idx="260">
                  <c:v>5.5181053608951397E-2</c:v>
                </c:pt>
                <c:pt idx="261">
                  <c:v>2.0915038481313002</c:v>
                </c:pt>
                <c:pt idx="262">
                  <c:v>0.67946576539494996</c:v>
                </c:pt>
                <c:pt idx="263">
                  <c:v>1.54022281519935</c:v>
                </c:pt>
                <c:pt idx="264">
                  <c:v>1.10808922703835</c:v>
                </c:pt>
                <c:pt idx="265">
                  <c:v>0.78416248355082097</c:v>
                </c:pt>
                <c:pt idx="266">
                  <c:v>0.59225342325024599</c:v>
                </c:pt>
                <c:pt idx="267">
                  <c:v>3.4831798291581899</c:v>
                </c:pt>
                <c:pt idx="268">
                  <c:v>1.22582555605476</c:v>
                </c:pt>
                <c:pt idx="269">
                  <c:v>1.2187753323536901</c:v>
                </c:pt>
                <c:pt idx="270">
                  <c:v>0.97963338900619601</c:v>
                </c:pt>
                <c:pt idx="271">
                  <c:v>0.71338310435729402</c:v>
                </c:pt>
                <c:pt idx="272">
                  <c:v>0.61200436655732704</c:v>
                </c:pt>
                <c:pt idx="273">
                  <c:v>0.87541742179898696</c:v>
                </c:pt>
                <c:pt idx="274">
                  <c:v>2.2110006728688498</c:v>
                </c:pt>
                <c:pt idx="275">
                  <c:v>0.241911894893857</c:v>
                </c:pt>
                <c:pt idx="276">
                  <c:v>0.63347131528298495</c:v>
                </c:pt>
                <c:pt idx="277">
                  <c:v>5.292846647722E-2</c:v>
                </c:pt>
                <c:pt idx="278">
                  <c:v>0.12463999905091699</c:v>
                </c:pt>
                <c:pt idx="279">
                  <c:v>1.6326787657292301</c:v>
                </c:pt>
                <c:pt idx="280">
                  <c:v>1.2875059986150801</c:v>
                </c:pt>
                <c:pt idx="281">
                  <c:v>7.1692232001495798E-2</c:v>
                </c:pt>
                <c:pt idx="282">
                  <c:v>1.3041368915151199</c:v>
                </c:pt>
                <c:pt idx="283">
                  <c:v>0.49495105928349398</c:v>
                </c:pt>
                <c:pt idx="284">
                  <c:v>1.3852534380528401</c:v>
                </c:pt>
                <c:pt idx="285">
                  <c:v>-3.3985782522609399E-2</c:v>
                </c:pt>
                <c:pt idx="286">
                  <c:v>2.33852767998621</c:v>
                </c:pt>
                <c:pt idx="287">
                  <c:v>1.01653819432896</c:v>
                </c:pt>
                <c:pt idx="288">
                  <c:v>4.0546900218311404</c:v>
                </c:pt>
                <c:pt idx="289">
                  <c:v>0.84821025336007905</c:v>
                </c:pt>
                <c:pt idx="290">
                  <c:v>3.5165348138115</c:v>
                </c:pt>
                <c:pt idx="291">
                  <c:v>0.68355300084746795</c:v>
                </c:pt>
                <c:pt idx="292">
                  <c:v>-6.9074467522252103E-2</c:v>
                </c:pt>
                <c:pt idx="293">
                  <c:v>0.3719313238852</c:v>
                </c:pt>
                <c:pt idx="294">
                  <c:v>1.48054385951582</c:v>
                </c:pt>
                <c:pt idx="295">
                  <c:v>1.23483275487998</c:v>
                </c:pt>
                <c:pt idx="296">
                  <c:v>0.63870278074833597</c:v>
                </c:pt>
                <c:pt idx="297">
                  <c:v>-6.7306793799234002E-2</c:v>
                </c:pt>
                <c:pt idx="298">
                  <c:v>-5.9241910104856299E-2</c:v>
                </c:pt>
                <c:pt idx="299">
                  <c:v>1.70356140342582</c:v>
                </c:pt>
                <c:pt idx="300">
                  <c:v>1.40158646594042</c:v>
                </c:pt>
                <c:pt idx="301">
                  <c:v>0.35675056510828801</c:v>
                </c:pt>
                <c:pt idx="302">
                  <c:v>3.70914835535973</c:v>
                </c:pt>
                <c:pt idx="303">
                  <c:v>0.36209225957524599</c:v>
                </c:pt>
                <c:pt idx="304">
                  <c:v>1.2768390708824899</c:v>
                </c:pt>
                <c:pt idx="305">
                  <c:v>0.21694354703170601</c:v>
                </c:pt>
                <c:pt idx="306">
                  <c:v>1.19031357475107</c:v>
                </c:pt>
                <c:pt idx="307">
                  <c:v>2.29380700503188</c:v>
                </c:pt>
                <c:pt idx="308">
                  <c:v>0.43691727171267603</c:v>
                </c:pt>
                <c:pt idx="309">
                  <c:v>6.0354737280796204E-3</c:v>
                </c:pt>
                <c:pt idx="310">
                  <c:v>-6.0277036373175899E-2</c:v>
                </c:pt>
                <c:pt idx="311">
                  <c:v>-2.8442689757084701E-2</c:v>
                </c:pt>
                <c:pt idx="312">
                  <c:v>-4.4161197040111899E-2</c:v>
                </c:pt>
                <c:pt idx="313">
                  <c:v>0.27541048272758001</c:v>
                </c:pt>
                <c:pt idx="314">
                  <c:v>0.22484665716587099</c:v>
                </c:pt>
                <c:pt idx="315">
                  <c:v>0.31282434489436201</c:v>
                </c:pt>
                <c:pt idx="316">
                  <c:v>1.07906463958704</c:v>
                </c:pt>
                <c:pt idx="317">
                  <c:v>2.2097662412549601</c:v>
                </c:pt>
                <c:pt idx="318">
                  <c:v>0.63651621546131798</c:v>
                </c:pt>
                <c:pt idx="319">
                  <c:v>6.8662603976441805E-2</c:v>
                </c:pt>
                <c:pt idx="320">
                  <c:v>1.8745790572258201</c:v>
                </c:pt>
                <c:pt idx="321">
                  <c:v>4.7005134511256204</c:v>
                </c:pt>
                <c:pt idx="322">
                  <c:v>0.70476756957279796</c:v>
                </c:pt>
                <c:pt idx="323">
                  <c:v>3.9549050377865998E-2</c:v>
                </c:pt>
                <c:pt idx="324">
                  <c:v>1.3573248317108799</c:v>
                </c:pt>
                <c:pt idx="325">
                  <c:v>1.1932780108695</c:v>
                </c:pt>
                <c:pt idx="326">
                  <c:v>0.143470852102207</c:v>
                </c:pt>
                <c:pt idx="327">
                  <c:v>0.78107488056261598</c:v>
                </c:pt>
                <c:pt idx="328">
                  <c:v>2.5505126817215902</c:v>
                </c:pt>
                <c:pt idx="329">
                  <c:v>1.37401954569608</c:v>
                </c:pt>
                <c:pt idx="330">
                  <c:v>0.93627849225115301</c:v>
                </c:pt>
                <c:pt idx="331">
                  <c:v>-2.6624743702094899E-2</c:v>
                </c:pt>
                <c:pt idx="332">
                  <c:v>1.66061670802285</c:v>
                </c:pt>
                <c:pt idx="333">
                  <c:v>2.0409513069921701</c:v>
                </c:pt>
                <c:pt idx="334">
                  <c:v>0.64207097924226997</c:v>
                </c:pt>
                <c:pt idx="335">
                  <c:v>0.10845433389463099</c:v>
                </c:pt>
                <c:pt idx="336">
                  <c:v>1.30126830773803</c:v>
                </c:pt>
                <c:pt idx="337">
                  <c:v>1.0315186900846101</c:v>
                </c:pt>
                <c:pt idx="338">
                  <c:v>0.54051612623119305</c:v>
                </c:pt>
                <c:pt idx="339">
                  <c:v>0.37853108220651299</c:v>
                </c:pt>
                <c:pt idx="340">
                  <c:v>4.4581083589123498</c:v>
                </c:pt>
                <c:pt idx="341">
                  <c:v>0.45484853577969198</c:v>
                </c:pt>
                <c:pt idx="342">
                  <c:v>2.0569139166280599</c:v>
                </c:pt>
                <c:pt idx="343">
                  <c:v>0.47487855929850498</c:v>
                </c:pt>
                <c:pt idx="344">
                  <c:v>0.4136796349661</c:v>
                </c:pt>
                <c:pt idx="345">
                  <c:v>1.6431732265194601</c:v>
                </c:pt>
                <c:pt idx="346">
                  <c:v>0.84227978678821402</c:v>
                </c:pt>
                <c:pt idx="347">
                  <c:v>1.03131303192927</c:v>
                </c:pt>
                <c:pt idx="348">
                  <c:v>0.157053436373982</c:v>
                </c:pt>
                <c:pt idx="349">
                  <c:v>1.5372509687689899</c:v>
                </c:pt>
                <c:pt idx="350">
                  <c:v>1.0323854594283099</c:v>
                </c:pt>
                <c:pt idx="351">
                  <c:v>1.35939793828509</c:v>
                </c:pt>
                <c:pt idx="352">
                  <c:v>0.80059913603730903</c:v>
                </c:pt>
                <c:pt idx="353">
                  <c:v>0.67786424145417001</c:v>
                </c:pt>
                <c:pt idx="354">
                  <c:v>0.999883250344615</c:v>
                </c:pt>
                <c:pt idx="355">
                  <c:v>0.31323574574287699</c:v>
                </c:pt>
                <c:pt idx="356">
                  <c:v>1.57864367300335</c:v>
                </c:pt>
                <c:pt idx="357">
                  <c:v>8.8151104393149299E-2</c:v>
                </c:pt>
                <c:pt idx="358">
                  <c:v>0.221527564585523</c:v>
                </c:pt>
                <c:pt idx="359">
                  <c:v>1.42468021422124</c:v>
                </c:pt>
                <c:pt idx="360">
                  <c:v>0.97177115700988104</c:v>
                </c:pt>
                <c:pt idx="361">
                  <c:v>0.477803897388486</c:v>
                </c:pt>
                <c:pt idx="362">
                  <c:v>0.39793931882008299</c:v>
                </c:pt>
                <c:pt idx="363">
                  <c:v>2.4503054407992302</c:v>
                </c:pt>
                <c:pt idx="364">
                  <c:v>1.2598672619367199</c:v>
                </c:pt>
                <c:pt idx="365">
                  <c:v>1.12029321325596</c:v>
                </c:pt>
                <c:pt idx="366">
                  <c:v>1.00976017810514</c:v>
                </c:pt>
                <c:pt idx="367">
                  <c:v>1.3096292019821201</c:v>
                </c:pt>
                <c:pt idx="368">
                  <c:v>2.3553230853343701</c:v>
                </c:pt>
                <c:pt idx="369">
                  <c:v>0.28564773199362797</c:v>
                </c:pt>
                <c:pt idx="370">
                  <c:v>0.208360908021476</c:v>
                </c:pt>
                <c:pt idx="371">
                  <c:v>2.3535913710965599</c:v>
                </c:pt>
                <c:pt idx="372">
                  <c:v>2.1945599595976502</c:v>
                </c:pt>
                <c:pt idx="373">
                  <c:v>2.2552290792784002</c:v>
                </c:pt>
                <c:pt idx="374">
                  <c:v>4.2301034060933498</c:v>
                </c:pt>
                <c:pt idx="375">
                  <c:v>0.132181951315989</c:v>
                </c:pt>
                <c:pt idx="376">
                  <c:v>1.8694162517423301</c:v>
                </c:pt>
                <c:pt idx="377">
                  <c:v>0.26321448067299402</c:v>
                </c:pt>
                <c:pt idx="378">
                  <c:v>0.142518662493167</c:v>
                </c:pt>
                <c:pt idx="379">
                  <c:v>0.93759218965741498</c:v>
                </c:pt>
                <c:pt idx="380">
                  <c:v>1.48977314813513</c:v>
                </c:pt>
                <c:pt idx="381">
                  <c:v>1.4134498084506799</c:v>
                </c:pt>
                <c:pt idx="382">
                  <c:v>0.77767910905809401</c:v>
                </c:pt>
                <c:pt idx="383">
                  <c:v>2.0097880344174701</c:v>
                </c:pt>
                <c:pt idx="384">
                  <c:v>0.40073549837738398</c:v>
                </c:pt>
                <c:pt idx="385">
                  <c:v>0.82380109288278702</c:v>
                </c:pt>
                <c:pt idx="386">
                  <c:v>0.75782324425026304</c:v>
                </c:pt>
                <c:pt idx="387">
                  <c:v>0.80914067007559998</c:v>
                </c:pt>
                <c:pt idx="388">
                  <c:v>3.0831528944303101E-2</c:v>
                </c:pt>
                <c:pt idx="389">
                  <c:v>0.42933584579255601</c:v>
                </c:pt>
                <c:pt idx="390">
                  <c:v>0.88875712322519496</c:v>
                </c:pt>
                <c:pt idx="391">
                  <c:v>2.6336064781437298</c:v>
                </c:pt>
                <c:pt idx="392">
                  <c:v>0.18684485513643101</c:v>
                </c:pt>
                <c:pt idx="393">
                  <c:v>0.25628843799610801</c:v>
                </c:pt>
                <c:pt idx="394">
                  <c:v>1.8291766326015599</c:v>
                </c:pt>
                <c:pt idx="395">
                  <c:v>1.4790881516885199</c:v>
                </c:pt>
                <c:pt idx="396">
                  <c:v>1.34336946847214</c:v>
                </c:pt>
                <c:pt idx="397">
                  <c:v>0.85733613852097901</c:v>
                </c:pt>
                <c:pt idx="398">
                  <c:v>-5.6804397519793597E-2</c:v>
                </c:pt>
                <c:pt idx="399">
                  <c:v>0.65262802876745496</c:v>
                </c:pt>
                <c:pt idx="400">
                  <c:v>0.43639952395658499</c:v>
                </c:pt>
                <c:pt idx="401">
                  <c:v>0.76676125920039495</c:v>
                </c:pt>
                <c:pt idx="402">
                  <c:v>1.2072673537672201</c:v>
                </c:pt>
                <c:pt idx="403">
                  <c:v>9.0046710942121404E-3</c:v>
                </c:pt>
                <c:pt idx="404">
                  <c:v>0.17832802468441</c:v>
                </c:pt>
                <c:pt idx="405">
                  <c:v>1.96938239829086</c:v>
                </c:pt>
                <c:pt idx="406">
                  <c:v>0.52055484824023601</c:v>
                </c:pt>
                <c:pt idx="407">
                  <c:v>0.123919032029448</c:v>
                </c:pt>
                <c:pt idx="408">
                  <c:v>0.208560572421429</c:v>
                </c:pt>
                <c:pt idx="409">
                  <c:v>1.1739672102581001E-2</c:v>
                </c:pt>
                <c:pt idx="410">
                  <c:v>0.54020828388733999</c:v>
                </c:pt>
                <c:pt idx="411">
                  <c:v>0.66910717043560797</c:v>
                </c:pt>
                <c:pt idx="412">
                  <c:v>2.09662499069902</c:v>
                </c:pt>
                <c:pt idx="413">
                  <c:v>1.3455383417064199</c:v>
                </c:pt>
                <c:pt idx="414">
                  <c:v>0.200625133136976</c:v>
                </c:pt>
                <c:pt idx="415">
                  <c:v>1.89906584698069</c:v>
                </c:pt>
                <c:pt idx="416">
                  <c:v>0.46720908838198999</c:v>
                </c:pt>
                <c:pt idx="417">
                  <c:v>2.73806828826697</c:v>
                </c:pt>
                <c:pt idx="418">
                  <c:v>1.28026324597866</c:v>
                </c:pt>
                <c:pt idx="419">
                  <c:v>0.608153174726626</c:v>
                </c:pt>
                <c:pt idx="420">
                  <c:v>1.49949873311064</c:v>
                </c:pt>
                <c:pt idx="421">
                  <c:v>0.88634837156252999</c:v>
                </c:pt>
                <c:pt idx="422">
                  <c:v>2.0874325515368501</c:v>
                </c:pt>
                <c:pt idx="423">
                  <c:v>1.28939647595258</c:v>
                </c:pt>
                <c:pt idx="424">
                  <c:v>0.476197961504499</c:v>
                </c:pt>
                <c:pt idx="425">
                  <c:v>2.80797851788516</c:v>
                </c:pt>
                <c:pt idx="426">
                  <c:v>0.255730410908245</c:v>
                </c:pt>
                <c:pt idx="427">
                  <c:v>0.55272521419959098</c:v>
                </c:pt>
                <c:pt idx="428">
                  <c:v>0.98439134335700496</c:v>
                </c:pt>
                <c:pt idx="429">
                  <c:v>1.0482735062147499</c:v>
                </c:pt>
                <c:pt idx="430">
                  <c:v>0.21690357545883099</c:v>
                </c:pt>
                <c:pt idx="431">
                  <c:v>0.87550277406745003</c:v>
                </c:pt>
                <c:pt idx="432">
                  <c:v>0.54170310434535796</c:v>
                </c:pt>
                <c:pt idx="433">
                  <c:v>0.28436883522419998</c:v>
                </c:pt>
                <c:pt idx="434">
                  <c:v>-6.6961625916786602E-2</c:v>
                </c:pt>
                <c:pt idx="435">
                  <c:v>2.1081260143443901</c:v>
                </c:pt>
                <c:pt idx="436">
                  <c:v>0.96551653954198202</c:v>
                </c:pt>
                <c:pt idx="437">
                  <c:v>0.60016726364912798</c:v>
                </c:pt>
                <c:pt idx="438">
                  <c:v>2.2516904232895998</c:v>
                </c:pt>
                <c:pt idx="439">
                  <c:v>1.0446065640602999</c:v>
                </c:pt>
                <c:pt idx="440">
                  <c:v>-8.3295797363011806E-2</c:v>
                </c:pt>
                <c:pt idx="441">
                  <c:v>0.670070023673487</c:v>
                </c:pt>
                <c:pt idx="442">
                  <c:v>1.2216425838031</c:v>
                </c:pt>
                <c:pt idx="443">
                  <c:v>0.54988162143497599</c:v>
                </c:pt>
                <c:pt idx="444">
                  <c:v>0.66117322644274701</c:v>
                </c:pt>
                <c:pt idx="445">
                  <c:v>-0.21174709047822901</c:v>
                </c:pt>
                <c:pt idx="446">
                  <c:v>0.44817265164638898</c:v>
                </c:pt>
                <c:pt idx="447">
                  <c:v>1.7478147407608999</c:v>
                </c:pt>
                <c:pt idx="448">
                  <c:v>0.69203930894978605</c:v>
                </c:pt>
                <c:pt idx="449">
                  <c:v>0.72427782751923897</c:v>
                </c:pt>
                <c:pt idx="450">
                  <c:v>1.20856018653106</c:v>
                </c:pt>
                <c:pt idx="451">
                  <c:v>0.36985684534183699</c:v>
                </c:pt>
                <c:pt idx="452">
                  <c:v>0.47950273457800502</c:v>
                </c:pt>
                <c:pt idx="453">
                  <c:v>1.5644071132872901</c:v>
                </c:pt>
                <c:pt idx="454">
                  <c:v>3.2498210621796502</c:v>
                </c:pt>
                <c:pt idx="455">
                  <c:v>0.62623023060809102</c:v>
                </c:pt>
                <c:pt idx="456">
                  <c:v>1.78288337578469</c:v>
                </c:pt>
                <c:pt idx="457">
                  <c:v>0.217644196157985</c:v>
                </c:pt>
                <c:pt idx="458">
                  <c:v>1.4557270968641201</c:v>
                </c:pt>
                <c:pt idx="459">
                  <c:v>1.5921804627531899</c:v>
                </c:pt>
                <c:pt idx="460">
                  <c:v>0.122341671688666</c:v>
                </c:pt>
                <c:pt idx="461">
                  <c:v>0.96692337831243602</c:v>
                </c:pt>
                <c:pt idx="462">
                  <c:v>0.94461986274669696</c:v>
                </c:pt>
                <c:pt idx="463">
                  <c:v>3.1201476150904299</c:v>
                </c:pt>
                <c:pt idx="464">
                  <c:v>0.79429161795978998</c:v>
                </c:pt>
                <c:pt idx="465">
                  <c:v>0.34595063019307798</c:v>
                </c:pt>
                <c:pt idx="466">
                  <c:v>2.22541140404191</c:v>
                </c:pt>
                <c:pt idx="467">
                  <c:v>4.4873184152394403</c:v>
                </c:pt>
                <c:pt idx="468">
                  <c:v>4.0188350354257896</c:v>
                </c:pt>
                <c:pt idx="469">
                  <c:v>4.7582990329952404</c:v>
                </c:pt>
                <c:pt idx="470">
                  <c:v>2.7697044386765501</c:v>
                </c:pt>
                <c:pt idx="471">
                  <c:v>1.2325385990576401</c:v>
                </c:pt>
                <c:pt idx="472">
                  <c:v>1.28469373214699</c:v>
                </c:pt>
                <c:pt idx="473">
                  <c:v>3.4128113474280601</c:v>
                </c:pt>
                <c:pt idx="474">
                  <c:v>1.04548423452027</c:v>
                </c:pt>
                <c:pt idx="475">
                  <c:v>0.210587496651502</c:v>
                </c:pt>
                <c:pt idx="476">
                  <c:v>-3.4930590146519197E-2</c:v>
                </c:pt>
                <c:pt idx="477">
                  <c:v>1.38301187565613</c:v>
                </c:pt>
                <c:pt idx="478">
                  <c:v>3.0427263722346298</c:v>
                </c:pt>
                <c:pt idx="479">
                  <c:v>0.56886344160642299</c:v>
                </c:pt>
                <c:pt idx="480">
                  <c:v>2.6803369462796698</c:v>
                </c:pt>
                <c:pt idx="481">
                  <c:v>0.33375578036750803</c:v>
                </c:pt>
                <c:pt idx="482">
                  <c:v>0.179489945483642</c:v>
                </c:pt>
                <c:pt idx="483">
                  <c:v>0.38206766807977899</c:v>
                </c:pt>
                <c:pt idx="484">
                  <c:v>1.33359093297188</c:v>
                </c:pt>
                <c:pt idx="485">
                  <c:v>0.86022379988628905</c:v>
                </c:pt>
                <c:pt idx="486">
                  <c:v>0.261301425553981</c:v>
                </c:pt>
                <c:pt idx="487">
                  <c:v>0.65115517665608702</c:v>
                </c:pt>
                <c:pt idx="488">
                  <c:v>1.81786836095737</c:v>
                </c:pt>
                <c:pt idx="489">
                  <c:v>6.09632353048589E-2</c:v>
                </c:pt>
                <c:pt idx="490">
                  <c:v>1.84581166024704</c:v>
                </c:pt>
                <c:pt idx="491">
                  <c:v>0.81604570161235901</c:v>
                </c:pt>
                <c:pt idx="492">
                  <c:v>0.55861405737749603</c:v>
                </c:pt>
                <c:pt idx="493">
                  <c:v>0.60454427670613198</c:v>
                </c:pt>
                <c:pt idx="494">
                  <c:v>0.36985412435716197</c:v>
                </c:pt>
                <c:pt idx="495">
                  <c:v>0.89766686015107999</c:v>
                </c:pt>
                <c:pt idx="496">
                  <c:v>1.07073717465425</c:v>
                </c:pt>
                <c:pt idx="497">
                  <c:v>1.5849228882548001</c:v>
                </c:pt>
                <c:pt idx="498">
                  <c:v>5.1100943211302399</c:v>
                </c:pt>
                <c:pt idx="499">
                  <c:v>2.9317629043204398</c:v>
                </c:pt>
                <c:pt idx="500">
                  <c:v>0.27556746347710698</c:v>
                </c:pt>
                <c:pt idx="501">
                  <c:v>0.78458378585226995</c:v>
                </c:pt>
                <c:pt idx="502">
                  <c:v>1.12754247427194</c:v>
                </c:pt>
                <c:pt idx="503">
                  <c:v>2.0997391942800201</c:v>
                </c:pt>
                <c:pt idx="504">
                  <c:v>1.5128120969752701</c:v>
                </c:pt>
                <c:pt idx="505">
                  <c:v>3.072113038096</c:v>
                </c:pt>
                <c:pt idx="506">
                  <c:v>3.7258580077098</c:v>
                </c:pt>
                <c:pt idx="507">
                  <c:v>2.21972805862845</c:v>
                </c:pt>
                <c:pt idx="508">
                  <c:v>0.66570625731043298</c:v>
                </c:pt>
                <c:pt idx="509">
                  <c:v>0.91674106642376796</c:v>
                </c:pt>
                <c:pt idx="510">
                  <c:v>0.692003781288693</c:v>
                </c:pt>
                <c:pt idx="511">
                  <c:v>0.25513805070529799</c:v>
                </c:pt>
                <c:pt idx="512">
                  <c:v>0.87899742938827996</c:v>
                </c:pt>
                <c:pt idx="513">
                  <c:v>3.5361838200272602</c:v>
                </c:pt>
                <c:pt idx="514">
                  <c:v>4.9213573144265297</c:v>
                </c:pt>
                <c:pt idx="515">
                  <c:v>2.9578220193183302</c:v>
                </c:pt>
                <c:pt idx="516">
                  <c:v>1.8872224380538301</c:v>
                </c:pt>
                <c:pt idx="517">
                  <c:v>1.1058987535378699</c:v>
                </c:pt>
                <c:pt idx="518">
                  <c:v>0.48467630002335399</c:v>
                </c:pt>
                <c:pt idx="519">
                  <c:v>4.1408017919542299</c:v>
                </c:pt>
                <c:pt idx="520">
                  <c:v>0.73682096698555699</c:v>
                </c:pt>
                <c:pt idx="521">
                  <c:v>2.50578410898349</c:v>
                </c:pt>
                <c:pt idx="522">
                  <c:v>0.82719221845796798</c:v>
                </c:pt>
                <c:pt idx="523">
                  <c:v>1.2356892773953401</c:v>
                </c:pt>
                <c:pt idx="524">
                  <c:v>2.0391364256146201</c:v>
                </c:pt>
                <c:pt idx="525">
                  <c:v>0.43756253880865997</c:v>
                </c:pt>
                <c:pt idx="526">
                  <c:v>0.20931302690452899</c:v>
                </c:pt>
                <c:pt idx="527">
                  <c:v>0.426511590206612</c:v>
                </c:pt>
                <c:pt idx="528">
                  <c:v>4.2798778622945397</c:v>
                </c:pt>
                <c:pt idx="529">
                  <c:v>1.2930975283578501</c:v>
                </c:pt>
                <c:pt idx="530">
                  <c:v>1.6478256787826699</c:v>
                </c:pt>
                <c:pt idx="531">
                  <c:v>0.91923085305444296</c:v>
                </c:pt>
                <c:pt idx="532">
                  <c:v>2.5740744090166401</c:v>
                </c:pt>
                <c:pt idx="533">
                  <c:v>1.52702604315924</c:v>
                </c:pt>
                <c:pt idx="534">
                  <c:v>1.39595224092749</c:v>
                </c:pt>
                <c:pt idx="535">
                  <c:v>1.25006639614055</c:v>
                </c:pt>
                <c:pt idx="536">
                  <c:v>-0.119081577150634</c:v>
                </c:pt>
                <c:pt idx="537">
                  <c:v>0.526509447778857</c:v>
                </c:pt>
                <c:pt idx="538">
                  <c:v>-5.4898421250342402E-2</c:v>
                </c:pt>
                <c:pt idx="539">
                  <c:v>0.60657578361907905</c:v>
                </c:pt>
                <c:pt idx="540">
                  <c:v>3.3578668975997399</c:v>
                </c:pt>
                <c:pt idx="541">
                  <c:v>1.6687224915912899</c:v>
                </c:pt>
                <c:pt idx="542">
                  <c:v>0.84716825302325505</c:v>
                </c:pt>
                <c:pt idx="543">
                  <c:v>0.34772085240987399</c:v>
                </c:pt>
                <c:pt idx="544">
                  <c:v>1.1953543205875301</c:v>
                </c:pt>
                <c:pt idx="545">
                  <c:v>0.78056029820864403</c:v>
                </c:pt>
                <c:pt idx="546">
                  <c:v>0.25479998631719403</c:v>
                </c:pt>
                <c:pt idx="547">
                  <c:v>0.297868441816517</c:v>
                </c:pt>
                <c:pt idx="548">
                  <c:v>3.07617483139598</c:v>
                </c:pt>
                <c:pt idx="549">
                  <c:v>3.3037566086372001</c:v>
                </c:pt>
                <c:pt idx="550">
                  <c:v>1.44262823654862</c:v>
                </c:pt>
                <c:pt idx="551">
                  <c:v>0.678025425502783</c:v>
                </c:pt>
                <c:pt idx="552">
                  <c:v>0.37098697439676598</c:v>
                </c:pt>
                <c:pt idx="553">
                  <c:v>0.47604035638165298</c:v>
                </c:pt>
                <c:pt idx="554">
                  <c:v>0.66104209979255402</c:v>
                </c:pt>
                <c:pt idx="555">
                  <c:v>-1.16021142939413E-2</c:v>
                </c:pt>
                <c:pt idx="556">
                  <c:v>1.4866798590541099E-2</c:v>
                </c:pt>
                <c:pt idx="557">
                  <c:v>0.48144224516078099</c:v>
                </c:pt>
                <c:pt idx="558">
                  <c:v>2.2873431846887202</c:v>
                </c:pt>
                <c:pt idx="559">
                  <c:v>0.37920014631417198</c:v>
                </c:pt>
                <c:pt idx="560">
                  <c:v>1.28154447185077</c:v>
                </c:pt>
                <c:pt idx="561">
                  <c:v>-0.11758888659621</c:v>
                </c:pt>
                <c:pt idx="562">
                  <c:v>1.4179980773665299</c:v>
                </c:pt>
                <c:pt idx="563">
                  <c:v>0.93326353962119502</c:v>
                </c:pt>
                <c:pt idx="564">
                  <c:v>1.04782717087637</c:v>
                </c:pt>
                <c:pt idx="565">
                  <c:v>2.4502654610436099</c:v>
                </c:pt>
                <c:pt idx="566">
                  <c:v>0.83592503343965296</c:v>
                </c:pt>
                <c:pt idx="567">
                  <c:v>0.48325497577170801</c:v>
                </c:pt>
                <c:pt idx="568">
                  <c:v>1.33598816645077</c:v>
                </c:pt>
                <c:pt idx="569">
                  <c:v>-4.1588438484211898E-2</c:v>
                </c:pt>
                <c:pt idx="570">
                  <c:v>0.87409941039605199</c:v>
                </c:pt>
                <c:pt idx="571">
                  <c:v>0.55489503943499396</c:v>
                </c:pt>
                <c:pt idx="572">
                  <c:v>1.99128837987625</c:v>
                </c:pt>
                <c:pt idx="573">
                  <c:v>0.202934469585104</c:v>
                </c:pt>
                <c:pt idx="574">
                  <c:v>2.17613242768169</c:v>
                </c:pt>
                <c:pt idx="575">
                  <c:v>3.7995510398445198</c:v>
                </c:pt>
                <c:pt idx="576">
                  <c:v>1.8225816772154999</c:v>
                </c:pt>
                <c:pt idx="577">
                  <c:v>0.131394092499308</c:v>
                </c:pt>
                <c:pt idx="578">
                  <c:v>2.21247067548844</c:v>
                </c:pt>
                <c:pt idx="579">
                  <c:v>0.44941910882663999</c:v>
                </c:pt>
                <c:pt idx="580">
                  <c:v>1.7855397268958999</c:v>
                </c:pt>
                <c:pt idx="581">
                  <c:v>1.2337368559086299</c:v>
                </c:pt>
                <c:pt idx="582">
                  <c:v>1.1719906702509599</c:v>
                </c:pt>
                <c:pt idx="583">
                  <c:v>1.10954651413758</c:v>
                </c:pt>
                <c:pt idx="584">
                  <c:v>1.0533686630336601</c:v>
                </c:pt>
                <c:pt idx="585">
                  <c:v>0.36643151310936201</c:v>
                </c:pt>
                <c:pt idx="586">
                  <c:v>2.91035630857799</c:v>
                </c:pt>
                <c:pt idx="587">
                  <c:v>2.7357220749798401</c:v>
                </c:pt>
                <c:pt idx="588">
                  <c:v>0.50259593404143099</c:v>
                </c:pt>
                <c:pt idx="589">
                  <c:v>0.65009749932341698</c:v>
                </c:pt>
                <c:pt idx="590">
                  <c:v>3.9728004946254698</c:v>
                </c:pt>
                <c:pt idx="591">
                  <c:v>-6.8327826688830001E-2</c:v>
                </c:pt>
                <c:pt idx="592">
                  <c:v>0.50770206055163802</c:v>
                </c:pt>
                <c:pt idx="593">
                  <c:v>0.92605124704987096</c:v>
                </c:pt>
                <c:pt idx="594">
                  <c:v>0.91644054773300898</c:v>
                </c:pt>
                <c:pt idx="595">
                  <c:v>1.6610214869076001</c:v>
                </c:pt>
                <c:pt idx="596">
                  <c:v>0.87312627878887195</c:v>
                </c:pt>
                <c:pt idx="597">
                  <c:v>2.2854917867605802</c:v>
                </c:pt>
                <c:pt idx="598">
                  <c:v>0.91014940150983603</c:v>
                </c:pt>
                <c:pt idx="599">
                  <c:v>0.70439583074836198</c:v>
                </c:pt>
                <c:pt idx="600">
                  <c:v>0.60564277971273495</c:v>
                </c:pt>
                <c:pt idx="601">
                  <c:v>1.80569593533631</c:v>
                </c:pt>
                <c:pt idx="602">
                  <c:v>1.8030217780267099</c:v>
                </c:pt>
                <c:pt idx="603">
                  <c:v>0.80071011428775996</c:v>
                </c:pt>
                <c:pt idx="604">
                  <c:v>2.7872395947581698</c:v>
                </c:pt>
                <c:pt idx="605">
                  <c:v>1.5355425347584699</c:v>
                </c:pt>
                <c:pt idx="606">
                  <c:v>1.8195803587788799</c:v>
                </c:pt>
                <c:pt idx="607">
                  <c:v>3.3352145021746402</c:v>
                </c:pt>
                <c:pt idx="608">
                  <c:v>0.251232996882228</c:v>
                </c:pt>
                <c:pt idx="609">
                  <c:v>2.4478925454163498</c:v>
                </c:pt>
                <c:pt idx="610">
                  <c:v>0.61785819488629401</c:v>
                </c:pt>
                <c:pt idx="611">
                  <c:v>1.6222509019022999</c:v>
                </c:pt>
                <c:pt idx="612">
                  <c:v>1.57960561419316</c:v>
                </c:pt>
                <c:pt idx="613">
                  <c:v>1.2025398559221501</c:v>
                </c:pt>
                <c:pt idx="614">
                  <c:v>0.57688483349375197</c:v>
                </c:pt>
                <c:pt idx="615">
                  <c:v>1.89356738079614</c:v>
                </c:pt>
                <c:pt idx="616">
                  <c:v>0.86990293828602405</c:v>
                </c:pt>
                <c:pt idx="617">
                  <c:v>2.1163892361658901E-2</c:v>
                </c:pt>
                <c:pt idx="618">
                  <c:v>0.63110053830094104</c:v>
                </c:pt>
                <c:pt idx="619">
                  <c:v>2.0641238236360602</c:v>
                </c:pt>
                <c:pt idx="620">
                  <c:v>0.34120755474056003</c:v>
                </c:pt>
                <c:pt idx="621">
                  <c:v>2.9244517153389902</c:v>
                </c:pt>
                <c:pt idx="622">
                  <c:v>1.1922592013887801</c:v>
                </c:pt>
                <c:pt idx="623">
                  <c:v>1.60767041465006</c:v>
                </c:pt>
                <c:pt idx="624">
                  <c:v>0.83254027568123601</c:v>
                </c:pt>
                <c:pt idx="625">
                  <c:v>0.47889150750309201</c:v>
                </c:pt>
                <c:pt idx="626">
                  <c:v>0.35964960500201998</c:v>
                </c:pt>
                <c:pt idx="627">
                  <c:v>0.76566570896278296</c:v>
                </c:pt>
                <c:pt idx="628">
                  <c:v>1.4901263431814</c:v>
                </c:pt>
                <c:pt idx="629">
                  <c:v>1.7941620344695199</c:v>
                </c:pt>
                <c:pt idx="630">
                  <c:v>0.60338415904265796</c:v>
                </c:pt>
                <c:pt idx="631">
                  <c:v>0.674194817996982</c:v>
                </c:pt>
                <c:pt idx="632">
                  <c:v>0.56437036896937498</c:v>
                </c:pt>
                <c:pt idx="633">
                  <c:v>0.72899761896917403</c:v>
                </c:pt>
                <c:pt idx="634">
                  <c:v>0.64988283411061198</c:v>
                </c:pt>
                <c:pt idx="635">
                  <c:v>1.46994165609233</c:v>
                </c:pt>
                <c:pt idx="636">
                  <c:v>1.19368761072782</c:v>
                </c:pt>
                <c:pt idx="637">
                  <c:v>1.5205052037655</c:v>
                </c:pt>
                <c:pt idx="638">
                  <c:v>0.64979485471309395</c:v>
                </c:pt>
                <c:pt idx="639">
                  <c:v>1.5874632922062499</c:v>
                </c:pt>
                <c:pt idx="640">
                  <c:v>5.9676092739770099E-3</c:v>
                </c:pt>
                <c:pt idx="641">
                  <c:v>-0.35972318696098898</c:v>
                </c:pt>
                <c:pt idx="642">
                  <c:v>0.75321454839795299</c:v>
                </c:pt>
                <c:pt idx="643">
                  <c:v>1.50653416800444</c:v>
                </c:pt>
                <c:pt idx="644">
                  <c:v>2.9805559463187499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FE1-4B22-B839-BC93CE941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9810800"/>
        <c:axId val="1669808304"/>
      </c:scatterChart>
      <c:valAx>
        <c:axId val="166981080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9808304"/>
        <c:crosses val="autoZero"/>
        <c:crossBetween val="midCat"/>
        <c:majorUnit val="1"/>
      </c:valAx>
      <c:valAx>
        <c:axId val="166980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6981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Número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endParaRPr lang="pt-BR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6733094588401784"/>
          <c:y val="2.32332413586193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5417111610119724"/>
          <c:w val="0.8825717410323709"/>
          <c:h val="0.76576876945218508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grupo_pop_graficos!$Q$3</c:f>
              <c:strCache>
                <c:ptCount val="1"/>
                <c:pt idx="0">
                  <c:v>var_perc_sim_evolucao_X_matriculas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grupo_pop_graficos!$Q$4:$Q$648</c:f>
              <c:numCache>
                <c:formatCode>General</c:formatCode>
                <c:ptCount val="645"/>
                <c:pt idx="0">
                  <c:v>-1.2694304245809101E-2</c:v>
                </c:pt>
                <c:pt idx="1">
                  <c:v>-1.5855763404217999E-3</c:v>
                </c:pt>
                <c:pt idx="2">
                  <c:v>-0.131693772784479</c:v>
                </c:pt>
                <c:pt idx="3">
                  <c:v>-5.06139435649159E-2</c:v>
                </c:pt>
                <c:pt idx="4">
                  <c:v>-4.3677635950335102E-2</c:v>
                </c:pt>
                <c:pt idx="5">
                  <c:v>3.7654028311859003E-2</c:v>
                </c:pt>
                <c:pt idx="6">
                  <c:v>5.4840770186176502E-2</c:v>
                </c:pt>
                <c:pt idx="7">
                  <c:v>3.1143475207651702E-2</c:v>
                </c:pt>
                <c:pt idx="8">
                  <c:v>1.69453804797828E-2</c:v>
                </c:pt>
                <c:pt idx="9">
                  <c:v>-7.6723319151172198E-2</c:v>
                </c:pt>
                <c:pt idx="10">
                  <c:v>-5.9041789603905499E-2</c:v>
                </c:pt>
                <c:pt idx="11">
                  <c:v>1.2777255584575299E-2</c:v>
                </c:pt>
                <c:pt idx="12">
                  <c:v>-9.2646677958169693E-2</c:v>
                </c:pt>
                <c:pt idx="13">
                  <c:v>2.4346918576407101E-2</c:v>
                </c:pt>
                <c:pt idx="14">
                  <c:v>-3.1981679779146802E-2</c:v>
                </c:pt>
                <c:pt idx="15">
                  <c:v>-9.6016869769512597E-2</c:v>
                </c:pt>
                <c:pt idx="16">
                  <c:v>4.80917267082508E-2</c:v>
                </c:pt>
                <c:pt idx="17">
                  <c:v>-5.65768028434405E-2</c:v>
                </c:pt>
                <c:pt idx="18">
                  <c:v>4.7557395770310699E-2</c:v>
                </c:pt>
                <c:pt idx="19">
                  <c:v>6.0523141789997702E-2</c:v>
                </c:pt>
                <c:pt idx="20">
                  <c:v>0.10660830394738501</c:v>
                </c:pt>
                <c:pt idx="21">
                  <c:v>3.2297727338368901E-2</c:v>
                </c:pt>
                <c:pt idx="22">
                  <c:v>-5.5841843999669002E-2</c:v>
                </c:pt>
                <c:pt idx="23">
                  <c:v>0.13595981843051599</c:v>
                </c:pt>
                <c:pt idx="24">
                  <c:v>5.3198340846635703E-2</c:v>
                </c:pt>
                <c:pt idx="25">
                  <c:v>3.5870873316446603E-2</c:v>
                </c:pt>
                <c:pt idx="26">
                  <c:v>0.52530089166041805</c:v>
                </c:pt>
                <c:pt idx="27">
                  <c:v>-1.16717241285229E-2</c:v>
                </c:pt>
                <c:pt idx="28">
                  <c:v>0.21786083687569199</c:v>
                </c:pt>
                <c:pt idx="29">
                  <c:v>9.6438016019921302E-2</c:v>
                </c:pt>
                <c:pt idx="30">
                  <c:v>2.32613000001246E-2</c:v>
                </c:pt>
                <c:pt idx="31">
                  <c:v>-6.4888988225008E-3</c:v>
                </c:pt>
                <c:pt idx="32">
                  <c:v>0.109752675676836</c:v>
                </c:pt>
                <c:pt idx="33">
                  <c:v>0.31003715358593098</c:v>
                </c:pt>
                <c:pt idx="34">
                  <c:v>0.13645634599641901</c:v>
                </c:pt>
                <c:pt idx="35">
                  <c:v>-6.1490463915899497E-2</c:v>
                </c:pt>
                <c:pt idx="36">
                  <c:v>0.46914495486473401</c:v>
                </c:pt>
                <c:pt idx="37">
                  <c:v>0.165614962878018</c:v>
                </c:pt>
                <c:pt idx="38">
                  <c:v>1.1532364162530999</c:v>
                </c:pt>
                <c:pt idx="39">
                  <c:v>0.30264835900576798</c:v>
                </c:pt>
                <c:pt idx="40">
                  <c:v>4.0740990390903301E-2</c:v>
                </c:pt>
                <c:pt idx="41">
                  <c:v>0.19209354054439501</c:v>
                </c:pt>
                <c:pt idx="42">
                  <c:v>6.6597690964343495E-2</c:v>
                </c:pt>
                <c:pt idx="43">
                  <c:v>8.0170096041329103E-2</c:v>
                </c:pt>
                <c:pt idx="44">
                  <c:v>-0.124896840997132</c:v>
                </c:pt>
                <c:pt idx="45">
                  <c:v>0.103455876674416</c:v>
                </c:pt>
                <c:pt idx="46">
                  <c:v>5.4368829326243102E-2</c:v>
                </c:pt>
                <c:pt idx="47">
                  <c:v>0.296533657977544</c:v>
                </c:pt>
                <c:pt idx="48">
                  <c:v>0.25712038308734803</c:v>
                </c:pt>
                <c:pt idx="49">
                  <c:v>2.8968039650041802E-3</c:v>
                </c:pt>
                <c:pt idx="50">
                  <c:v>6.7501287666910298E-2</c:v>
                </c:pt>
                <c:pt idx="51">
                  <c:v>0.14276965483222001</c:v>
                </c:pt>
                <c:pt idx="52">
                  <c:v>-3.0123076615970999E-2</c:v>
                </c:pt>
                <c:pt idx="53">
                  <c:v>0.55336624831693804</c:v>
                </c:pt>
                <c:pt idx="54">
                  <c:v>-0.116822310362601</c:v>
                </c:pt>
                <c:pt idx="55">
                  <c:v>0.12833656648508299</c:v>
                </c:pt>
                <c:pt idx="56">
                  <c:v>1.8825880917213898E-2</c:v>
                </c:pt>
                <c:pt idx="57">
                  <c:v>-8.0410114490293505E-2</c:v>
                </c:pt>
                <c:pt idx="58">
                  <c:v>1.7134018424270099E-2</c:v>
                </c:pt>
                <c:pt idx="59">
                  <c:v>0.121822668549828</c:v>
                </c:pt>
                <c:pt idx="60">
                  <c:v>4.6168334328005801E-2</c:v>
                </c:pt>
                <c:pt idx="61">
                  <c:v>-2.5444487421795298E-2</c:v>
                </c:pt>
                <c:pt idx="62">
                  <c:v>8.0365706917934598E-2</c:v>
                </c:pt>
                <c:pt idx="63">
                  <c:v>-2.5076857648927899E-2</c:v>
                </c:pt>
                <c:pt idx="64">
                  <c:v>4.4999139213531797E-2</c:v>
                </c:pt>
                <c:pt idx="65">
                  <c:v>4.1569244432922203E-2</c:v>
                </c:pt>
                <c:pt idx="66">
                  <c:v>-6.3801727418691205E-4</c:v>
                </c:pt>
                <c:pt idx="67">
                  <c:v>0.20559898840493601</c:v>
                </c:pt>
                <c:pt idx="68">
                  <c:v>-1.65382036819085E-2</c:v>
                </c:pt>
                <c:pt idx="69">
                  <c:v>-4.09724118989237E-2</c:v>
                </c:pt>
                <c:pt idx="70">
                  <c:v>0.13700056608713501</c:v>
                </c:pt>
                <c:pt idx="71">
                  <c:v>-5.97591868989776E-2</c:v>
                </c:pt>
                <c:pt idx="72">
                  <c:v>-8.7914189689735106E-2</c:v>
                </c:pt>
                <c:pt idx="73">
                  <c:v>0.185099548405423</c:v>
                </c:pt>
                <c:pt idx="74">
                  <c:v>-6.1994120075421402E-3</c:v>
                </c:pt>
                <c:pt idx="75">
                  <c:v>-4.1601360387378702E-2</c:v>
                </c:pt>
                <c:pt idx="76">
                  <c:v>0.120358509831673</c:v>
                </c:pt>
                <c:pt idx="77">
                  <c:v>-8.2890708605298704E-3</c:v>
                </c:pt>
                <c:pt idx="78">
                  <c:v>-8.5367779689950504E-2</c:v>
                </c:pt>
                <c:pt idx="79">
                  <c:v>0.10447234787154901</c:v>
                </c:pt>
                <c:pt idx="80">
                  <c:v>6.0123345605639499E-2</c:v>
                </c:pt>
                <c:pt idx="81">
                  <c:v>-7.9513962982358504E-3</c:v>
                </c:pt>
                <c:pt idx="82">
                  <c:v>-5.5554245659260398E-2</c:v>
                </c:pt>
                <c:pt idx="83">
                  <c:v>0.25454447080472298</c:v>
                </c:pt>
                <c:pt idx="84">
                  <c:v>0.16655617711206</c:v>
                </c:pt>
                <c:pt idx="85">
                  <c:v>5.6091591428317503E-2</c:v>
                </c:pt>
                <c:pt idx="86">
                  <c:v>-1.86285857473973E-2</c:v>
                </c:pt>
                <c:pt idx="87">
                  <c:v>-8.9612327076676102E-2</c:v>
                </c:pt>
                <c:pt idx="88">
                  <c:v>7.2766644878939093E-2</c:v>
                </c:pt>
                <c:pt idx="89">
                  <c:v>-8.5413873383287695E-2</c:v>
                </c:pt>
                <c:pt idx="90">
                  <c:v>-7.44459144936673E-3</c:v>
                </c:pt>
                <c:pt idx="91">
                  <c:v>3.7217425085532101E-2</c:v>
                </c:pt>
                <c:pt idx="92">
                  <c:v>-1.8878242526959198E-2</c:v>
                </c:pt>
                <c:pt idx="93">
                  <c:v>5.5303246408783098E-2</c:v>
                </c:pt>
                <c:pt idx="94">
                  <c:v>4.1643141105362498E-2</c:v>
                </c:pt>
                <c:pt idx="95">
                  <c:v>-6.4113333768813702E-2</c:v>
                </c:pt>
                <c:pt idx="96">
                  <c:v>-1.19131677989918E-2</c:v>
                </c:pt>
                <c:pt idx="97">
                  <c:v>9.0573815869537097E-2</c:v>
                </c:pt>
                <c:pt idx="98">
                  <c:v>7.5820240619304799E-2</c:v>
                </c:pt>
                <c:pt idx="99">
                  <c:v>0.14818627389908701</c:v>
                </c:pt>
                <c:pt idx="100">
                  <c:v>2.8698537553953098E-2</c:v>
                </c:pt>
                <c:pt idx="101">
                  <c:v>2.6144107496947001E-2</c:v>
                </c:pt>
                <c:pt idx="102">
                  <c:v>-0.113007155761778</c:v>
                </c:pt>
                <c:pt idx="103">
                  <c:v>5.7766384258044298E-2</c:v>
                </c:pt>
                <c:pt idx="104">
                  <c:v>-3.3043737453579497E-2</c:v>
                </c:pt>
                <c:pt idx="105">
                  <c:v>-1.9224073798718998E-2</c:v>
                </c:pt>
                <c:pt idx="106">
                  <c:v>-6.1487574697308603E-2</c:v>
                </c:pt>
                <c:pt idx="107">
                  <c:v>-9.0902728720050494E-2</c:v>
                </c:pt>
                <c:pt idx="108">
                  <c:v>-1.59576042435987E-2</c:v>
                </c:pt>
                <c:pt idx="109">
                  <c:v>-1.2492723551045901E-3</c:v>
                </c:pt>
                <c:pt idx="110">
                  <c:v>4.3819083567711699E-2</c:v>
                </c:pt>
                <c:pt idx="111">
                  <c:v>1.20127131294675E-2</c:v>
                </c:pt>
                <c:pt idx="112">
                  <c:v>-4.5471778634513203E-2</c:v>
                </c:pt>
                <c:pt idx="113">
                  <c:v>3.5659743866206399E-2</c:v>
                </c:pt>
                <c:pt idx="114">
                  <c:v>3.4056434609225701E-2</c:v>
                </c:pt>
                <c:pt idx="115">
                  <c:v>4.17166378729159E-2</c:v>
                </c:pt>
                <c:pt idx="116">
                  <c:v>3.4161148563352298E-2</c:v>
                </c:pt>
                <c:pt idx="117">
                  <c:v>9.7506457899997803E-2</c:v>
                </c:pt>
                <c:pt idx="118">
                  <c:v>0.156722401173713</c:v>
                </c:pt>
                <c:pt idx="119">
                  <c:v>-8.1813380157258794E-2</c:v>
                </c:pt>
                <c:pt idx="120">
                  <c:v>0.16067891704328999</c:v>
                </c:pt>
                <c:pt idx="121">
                  <c:v>1.8075115844756299E-2</c:v>
                </c:pt>
                <c:pt idx="122">
                  <c:v>-0.135018611950668</c:v>
                </c:pt>
                <c:pt idx="123">
                  <c:v>6.5383223133282806E-2</c:v>
                </c:pt>
                <c:pt idx="124">
                  <c:v>-3.02551274346501E-2</c:v>
                </c:pt>
                <c:pt idx="125">
                  <c:v>0.115983913120162</c:v>
                </c:pt>
                <c:pt idx="126">
                  <c:v>-1.3247289989657201E-2</c:v>
                </c:pt>
                <c:pt idx="127">
                  <c:v>5.1642820174668501E-2</c:v>
                </c:pt>
                <c:pt idx="128">
                  <c:v>-9.5984891285606597E-2</c:v>
                </c:pt>
                <c:pt idx="129">
                  <c:v>-8.4870358727146197E-2</c:v>
                </c:pt>
                <c:pt idx="130">
                  <c:v>-9.0766354603413493E-2</c:v>
                </c:pt>
                <c:pt idx="131">
                  <c:v>-2.65651737217204E-2</c:v>
                </c:pt>
                <c:pt idx="132">
                  <c:v>-0.20275835714610699</c:v>
                </c:pt>
                <c:pt idx="133">
                  <c:v>0.157407777572251</c:v>
                </c:pt>
                <c:pt idx="134">
                  <c:v>-0.19489967996040899</c:v>
                </c:pt>
                <c:pt idx="135">
                  <c:v>0.104885786218748</c:v>
                </c:pt>
                <c:pt idx="136">
                  <c:v>-5.5717050609009E-2</c:v>
                </c:pt>
                <c:pt idx="137">
                  <c:v>0.13108718700076499</c:v>
                </c:pt>
                <c:pt idx="138">
                  <c:v>0.205667596232331</c:v>
                </c:pt>
                <c:pt idx="139">
                  <c:v>-0.12248750911383301</c:v>
                </c:pt>
                <c:pt idx="140">
                  <c:v>-7.0671899783473296E-2</c:v>
                </c:pt>
                <c:pt idx="141">
                  <c:v>0.36622305829691199</c:v>
                </c:pt>
                <c:pt idx="142">
                  <c:v>-4.9034769408797304E-3</c:v>
                </c:pt>
                <c:pt idx="143">
                  <c:v>2.40700063391251E-3</c:v>
                </c:pt>
                <c:pt idx="144">
                  <c:v>2.05475938515313E-2</c:v>
                </c:pt>
                <c:pt idx="145">
                  <c:v>-2.9271972494138002E-2</c:v>
                </c:pt>
                <c:pt idx="146">
                  <c:v>3.4450329951449601E-2</c:v>
                </c:pt>
                <c:pt idx="147">
                  <c:v>-0.18924682948958099</c:v>
                </c:pt>
                <c:pt idx="148">
                  <c:v>-0.122808433375887</c:v>
                </c:pt>
                <c:pt idx="149">
                  <c:v>1.6012671445032399E-2</c:v>
                </c:pt>
                <c:pt idx="150">
                  <c:v>-0.12932903584466801</c:v>
                </c:pt>
                <c:pt idx="151">
                  <c:v>-0.209766827789309</c:v>
                </c:pt>
                <c:pt idx="152">
                  <c:v>3.2286356342060799E-2</c:v>
                </c:pt>
                <c:pt idx="153">
                  <c:v>-0.20816135687793899</c:v>
                </c:pt>
                <c:pt idx="154">
                  <c:v>-7.5897345247698894E-2</c:v>
                </c:pt>
                <c:pt idx="155">
                  <c:v>-0.18667054283196999</c:v>
                </c:pt>
                <c:pt idx="156">
                  <c:v>-7.6197288565441598E-2</c:v>
                </c:pt>
                <c:pt idx="157">
                  <c:v>-0.21898070344388099</c:v>
                </c:pt>
                <c:pt idx="158">
                  <c:v>3.39317187978007E-2</c:v>
                </c:pt>
                <c:pt idx="159">
                  <c:v>4.1052662046661401E-2</c:v>
                </c:pt>
                <c:pt idx="160">
                  <c:v>-1.49823105499354E-2</c:v>
                </c:pt>
                <c:pt idx="161">
                  <c:v>7.3444735202152001E-2</c:v>
                </c:pt>
                <c:pt idx="162">
                  <c:v>-0.52260570148773899</c:v>
                </c:pt>
                <c:pt idx="163">
                  <c:v>-4.5464309132802999E-2</c:v>
                </c:pt>
                <c:pt idx="164">
                  <c:v>-7.5676754594999701E-2</c:v>
                </c:pt>
                <c:pt idx="165">
                  <c:v>-0.170750273064562</c:v>
                </c:pt>
                <c:pt idx="166">
                  <c:v>-0.14837947160064499</c:v>
                </c:pt>
                <c:pt idx="167">
                  <c:v>-6.2606226128699496E-2</c:v>
                </c:pt>
                <c:pt idx="168">
                  <c:v>-0.11510119108895001</c:v>
                </c:pt>
                <c:pt idx="169">
                  <c:v>-2.5827528211311301E-2</c:v>
                </c:pt>
                <c:pt idx="170">
                  <c:v>-0.17059346162890199</c:v>
                </c:pt>
                <c:pt idx="171">
                  <c:v>7.2694026378735593E-2</c:v>
                </c:pt>
                <c:pt idx="172">
                  <c:v>1.1008289649310001E-2</c:v>
                </c:pt>
                <c:pt idx="173">
                  <c:v>4.65048483643404E-2</c:v>
                </c:pt>
                <c:pt idx="174">
                  <c:v>-0.51825278294376298</c:v>
                </c:pt>
                <c:pt idx="175">
                  <c:v>-0.100603091857574</c:v>
                </c:pt>
                <c:pt idx="176">
                  <c:v>-0.40152706583298298</c:v>
                </c:pt>
                <c:pt idx="177">
                  <c:v>-0.12845179447709201</c:v>
                </c:pt>
                <c:pt idx="178">
                  <c:v>-7.5475324428892501E-2</c:v>
                </c:pt>
                <c:pt idx="179">
                  <c:v>0.18646270383143501</c:v>
                </c:pt>
                <c:pt idx="180">
                  <c:v>3.1548808901234501E-2</c:v>
                </c:pt>
                <c:pt idx="181">
                  <c:v>-0.33416578384752799</c:v>
                </c:pt>
                <c:pt idx="182">
                  <c:v>-0.140016149085222</c:v>
                </c:pt>
                <c:pt idx="183">
                  <c:v>1.61054054150434E-3</c:v>
                </c:pt>
                <c:pt idx="184">
                  <c:v>-8.0761838139281603E-2</c:v>
                </c:pt>
                <c:pt idx="185">
                  <c:v>2.2138267015641899E-3</c:v>
                </c:pt>
                <c:pt idx="186">
                  <c:v>-0.12883226456597499</c:v>
                </c:pt>
                <c:pt idx="187">
                  <c:v>5.2648046817665703E-2</c:v>
                </c:pt>
                <c:pt idx="188">
                  <c:v>8.1841198349850305E-2</c:v>
                </c:pt>
                <c:pt idx="189">
                  <c:v>-7.6488357850859306E-2</c:v>
                </c:pt>
                <c:pt idx="190">
                  <c:v>-0.144700906453121</c:v>
                </c:pt>
                <c:pt idx="191">
                  <c:v>-7.3009421063762403E-2</c:v>
                </c:pt>
                <c:pt idx="192">
                  <c:v>-8.99221155545252E-2</c:v>
                </c:pt>
                <c:pt idx="193">
                  <c:v>2.9063629360179901E-3</c:v>
                </c:pt>
                <c:pt idx="194">
                  <c:v>-1.7048686093130701E-3</c:v>
                </c:pt>
                <c:pt idx="195">
                  <c:v>-8.2187123090381203E-2</c:v>
                </c:pt>
                <c:pt idx="196">
                  <c:v>8.5127478650410496E-2</c:v>
                </c:pt>
                <c:pt idx="197">
                  <c:v>-0.32503107780824197</c:v>
                </c:pt>
                <c:pt idx="198">
                  <c:v>-0.271021774256896</c:v>
                </c:pt>
                <c:pt idx="199">
                  <c:v>-0.14105703056320501</c:v>
                </c:pt>
                <c:pt idx="200">
                  <c:v>-0.355867976705047</c:v>
                </c:pt>
                <c:pt idx="201">
                  <c:v>0.51456306721331002</c:v>
                </c:pt>
                <c:pt idx="202">
                  <c:v>-5.0440188613338301E-2</c:v>
                </c:pt>
                <c:pt idx="203">
                  <c:v>-0.12997948312219601</c:v>
                </c:pt>
                <c:pt idx="204">
                  <c:v>-0.17758997212025099</c:v>
                </c:pt>
                <c:pt idx="205">
                  <c:v>-0.20183313950339099</c:v>
                </c:pt>
                <c:pt idx="206">
                  <c:v>-0.25196323083039401</c:v>
                </c:pt>
                <c:pt idx="207">
                  <c:v>-0.18376402758813601</c:v>
                </c:pt>
                <c:pt idx="208">
                  <c:v>-5.5100285267510901E-2</c:v>
                </c:pt>
                <c:pt idx="209">
                  <c:v>-0.15428524356174</c:v>
                </c:pt>
                <c:pt idx="210">
                  <c:v>-0.17160129364676399</c:v>
                </c:pt>
                <c:pt idx="211">
                  <c:v>-0.19335469312835499</c:v>
                </c:pt>
                <c:pt idx="212">
                  <c:v>-1.87266871362092E-3</c:v>
                </c:pt>
                <c:pt idx="213">
                  <c:v>-8.6728377715986297E-3</c:v>
                </c:pt>
                <c:pt idx="214">
                  <c:v>-7.3587037597995699E-3</c:v>
                </c:pt>
                <c:pt idx="215">
                  <c:v>-0.36561840361686399</c:v>
                </c:pt>
                <c:pt idx="216">
                  <c:v>0.114055925517593</c:v>
                </c:pt>
                <c:pt idx="217">
                  <c:v>3.6111868812895603E-2</c:v>
                </c:pt>
                <c:pt idx="218">
                  <c:v>-0.15531560370524999</c:v>
                </c:pt>
                <c:pt idx="219">
                  <c:v>-0.28373669660895701</c:v>
                </c:pt>
                <c:pt idx="220">
                  <c:v>-0.21812477068710001</c:v>
                </c:pt>
                <c:pt idx="221">
                  <c:v>4.7426607704426901E-2</c:v>
                </c:pt>
                <c:pt idx="222">
                  <c:v>-9.9252395596223605E-2</c:v>
                </c:pt>
                <c:pt idx="223">
                  <c:v>1.35954526854306E-2</c:v>
                </c:pt>
                <c:pt idx="224">
                  <c:v>-5.9308234774080197E-2</c:v>
                </c:pt>
                <c:pt idx="225">
                  <c:v>-0.40142178965404102</c:v>
                </c:pt>
                <c:pt idx="226">
                  <c:v>-0.36542795006266698</c:v>
                </c:pt>
                <c:pt idx="227">
                  <c:v>-8.9592011649380396E-2</c:v>
                </c:pt>
                <c:pt idx="228">
                  <c:v>-0.245385477163028</c:v>
                </c:pt>
                <c:pt idx="229">
                  <c:v>-0.12878924967183</c:v>
                </c:pt>
                <c:pt idx="230">
                  <c:v>8.4005369821984702E-3</c:v>
                </c:pt>
                <c:pt idx="231">
                  <c:v>0.14219205987887401</c:v>
                </c:pt>
                <c:pt idx="232">
                  <c:v>-6.9428528180652205E-2</c:v>
                </c:pt>
                <c:pt idx="233">
                  <c:v>4.5917252467120903E-2</c:v>
                </c:pt>
                <c:pt idx="234">
                  <c:v>0.282490149755589</c:v>
                </c:pt>
                <c:pt idx="235">
                  <c:v>-3.9927154873545E-2</c:v>
                </c:pt>
                <c:pt idx="236">
                  <c:v>-0.17140272311862101</c:v>
                </c:pt>
                <c:pt idx="237">
                  <c:v>4.2353753765466198E-2</c:v>
                </c:pt>
                <c:pt idx="238">
                  <c:v>-0.30708294433526001</c:v>
                </c:pt>
                <c:pt idx="239">
                  <c:v>-8.3553323117315798E-3</c:v>
                </c:pt>
                <c:pt idx="240">
                  <c:v>-0.350944745132997</c:v>
                </c:pt>
                <c:pt idx="241">
                  <c:v>4.23193763414507E-2</c:v>
                </c:pt>
                <c:pt idx="242">
                  <c:v>-1.7823614993546701E-2</c:v>
                </c:pt>
                <c:pt idx="243">
                  <c:v>-9.8517369936434895E-2</c:v>
                </c:pt>
                <c:pt idx="244">
                  <c:v>-1.45536495481591E-2</c:v>
                </c:pt>
                <c:pt idx="245">
                  <c:v>-0.164570559545589</c:v>
                </c:pt>
                <c:pt idx="246">
                  <c:v>-5.2074162864916403E-2</c:v>
                </c:pt>
                <c:pt idx="247">
                  <c:v>0.37188565827186298</c:v>
                </c:pt>
                <c:pt idx="248">
                  <c:v>3.2973808562814601E-2</c:v>
                </c:pt>
                <c:pt idx="249">
                  <c:v>-0.18264943751324</c:v>
                </c:pt>
                <c:pt idx="250">
                  <c:v>-0.214392427565673</c:v>
                </c:pt>
                <c:pt idx="251">
                  <c:v>-8.8490811178248599E-2</c:v>
                </c:pt>
                <c:pt idx="252">
                  <c:v>-0.369236219538227</c:v>
                </c:pt>
                <c:pt idx="253">
                  <c:v>-7.7532868297752605E-2</c:v>
                </c:pt>
                <c:pt idx="254">
                  <c:v>0.158163286533722</c:v>
                </c:pt>
                <c:pt idx="255">
                  <c:v>-4.7374783527045897E-2</c:v>
                </c:pt>
                <c:pt idx="256">
                  <c:v>-2.43421058849148E-2</c:v>
                </c:pt>
                <c:pt idx="257">
                  <c:v>0.166101091075958</c:v>
                </c:pt>
                <c:pt idx="258">
                  <c:v>-0.14378524871281301</c:v>
                </c:pt>
                <c:pt idx="259">
                  <c:v>-0.23784335553484801</c:v>
                </c:pt>
                <c:pt idx="260">
                  <c:v>-4.2708624920665801E-2</c:v>
                </c:pt>
                <c:pt idx="261">
                  <c:v>2.0778911191756701E-2</c:v>
                </c:pt>
                <c:pt idx="262">
                  <c:v>-9.8877855105952595E-2</c:v>
                </c:pt>
                <c:pt idx="263">
                  <c:v>-0.29366675609604398</c:v>
                </c:pt>
                <c:pt idx="264">
                  <c:v>-0.170147681682778</c:v>
                </c:pt>
                <c:pt idx="265">
                  <c:v>-1.0428617503882499E-2</c:v>
                </c:pt>
                <c:pt idx="266">
                  <c:v>-0.21055829494935799</c:v>
                </c:pt>
                <c:pt idx="267">
                  <c:v>-0.24562300364022599</c:v>
                </c:pt>
                <c:pt idx="268">
                  <c:v>-0.34469625069561499</c:v>
                </c:pt>
                <c:pt idx="269">
                  <c:v>-0.195059293740416</c:v>
                </c:pt>
                <c:pt idx="270">
                  <c:v>-0.22771010926995999</c:v>
                </c:pt>
                <c:pt idx="271">
                  <c:v>-0.26839584200626598</c:v>
                </c:pt>
                <c:pt idx="272">
                  <c:v>-9.2270561617786101E-2</c:v>
                </c:pt>
                <c:pt idx="273">
                  <c:v>-0.29081805595283899</c:v>
                </c:pt>
                <c:pt idx="274">
                  <c:v>-0.33932930094539698</c:v>
                </c:pt>
                <c:pt idx="275">
                  <c:v>-0.46841695494524499</c:v>
                </c:pt>
                <c:pt idx="276">
                  <c:v>0.28787632123504298</c:v>
                </c:pt>
                <c:pt idx="277">
                  <c:v>-0.47788922822778601</c:v>
                </c:pt>
                <c:pt idx="278">
                  <c:v>-0.191310917137411</c:v>
                </c:pt>
                <c:pt idx="279">
                  <c:v>-8.9607970668704504E-2</c:v>
                </c:pt>
                <c:pt idx="280">
                  <c:v>-4.40901439991606E-2</c:v>
                </c:pt>
                <c:pt idx="281">
                  <c:v>-7.4826605720262798E-2</c:v>
                </c:pt>
                <c:pt idx="282">
                  <c:v>-5.9116556604168501E-2</c:v>
                </c:pt>
                <c:pt idx="283">
                  <c:v>-6.0182114839004097E-2</c:v>
                </c:pt>
                <c:pt idx="284">
                  <c:v>-0.32287101083063402</c:v>
                </c:pt>
                <c:pt idx="285">
                  <c:v>-0.25663095194386698</c:v>
                </c:pt>
                <c:pt idx="286">
                  <c:v>-0.25136001484256798</c:v>
                </c:pt>
                <c:pt idx="287">
                  <c:v>-0.561099500145958</c:v>
                </c:pt>
                <c:pt idx="288">
                  <c:v>-0.132362594743822</c:v>
                </c:pt>
                <c:pt idx="289">
                  <c:v>-7.6590820281675395E-2</c:v>
                </c:pt>
                <c:pt idx="290">
                  <c:v>1.1998475020912501E-2</c:v>
                </c:pt>
                <c:pt idx="291">
                  <c:v>-0.51840129652746303</c:v>
                </c:pt>
                <c:pt idx="292">
                  <c:v>-0.40709375009898802</c:v>
                </c:pt>
                <c:pt idx="293">
                  <c:v>-0.213100323087971</c:v>
                </c:pt>
                <c:pt idx="294">
                  <c:v>-0.30521561194777402</c:v>
                </c:pt>
                <c:pt idx="295">
                  <c:v>-0.35842215404691402</c:v>
                </c:pt>
                <c:pt idx="296">
                  <c:v>-1.48424581304182E-3</c:v>
                </c:pt>
                <c:pt idx="297">
                  <c:v>-0.15347008038905999</c:v>
                </c:pt>
                <c:pt idx="298">
                  <c:v>-6.0892048357400898E-2</c:v>
                </c:pt>
                <c:pt idx="299">
                  <c:v>-0.32330358076754101</c:v>
                </c:pt>
                <c:pt idx="300">
                  <c:v>-0.112130934486916</c:v>
                </c:pt>
                <c:pt idx="301">
                  <c:v>-0.25899648797003999</c:v>
                </c:pt>
                <c:pt idx="302">
                  <c:v>-1.3907216162152901E-2</c:v>
                </c:pt>
                <c:pt idx="303">
                  <c:v>-0.24488967651118199</c:v>
                </c:pt>
                <c:pt idx="304">
                  <c:v>-0.105481754321158</c:v>
                </c:pt>
                <c:pt idx="305">
                  <c:v>-0.36101021090788399</c:v>
                </c:pt>
                <c:pt idx="306">
                  <c:v>-0.22633391788916299</c:v>
                </c:pt>
                <c:pt idx="307">
                  <c:v>2.5554614055566399E-2</c:v>
                </c:pt>
                <c:pt idx="308">
                  <c:v>-0.115445843824682</c:v>
                </c:pt>
                <c:pt idx="309">
                  <c:v>-0.23918416385218899</c:v>
                </c:pt>
                <c:pt idx="310">
                  <c:v>-0.18336757879752399</c:v>
                </c:pt>
                <c:pt idx="311">
                  <c:v>-0.11024919994433301</c:v>
                </c:pt>
                <c:pt idx="312">
                  <c:v>-9.4407017324116105E-2</c:v>
                </c:pt>
                <c:pt idx="313">
                  <c:v>0.11890371304407001</c:v>
                </c:pt>
                <c:pt idx="314">
                  <c:v>-0.16088635490796899</c:v>
                </c:pt>
                <c:pt idx="315">
                  <c:v>-0.21476092711129999</c:v>
                </c:pt>
                <c:pt idx="316">
                  <c:v>-0.21712905002456401</c:v>
                </c:pt>
                <c:pt idx="317">
                  <c:v>-0.43257008574469002</c:v>
                </c:pt>
                <c:pt idx="318">
                  <c:v>-0.50364780450228397</c:v>
                </c:pt>
                <c:pt idx="319">
                  <c:v>-0.10870274868179899</c:v>
                </c:pt>
                <c:pt idx="320">
                  <c:v>-4.8326166547471398E-2</c:v>
                </c:pt>
                <c:pt idx="321">
                  <c:v>-0.236583644635322</c:v>
                </c:pt>
                <c:pt idx="322">
                  <c:v>-0.25169508829329901</c:v>
                </c:pt>
                <c:pt idx="323">
                  <c:v>-0.17913569725209699</c:v>
                </c:pt>
                <c:pt idx="324">
                  <c:v>-0.34024428707805798</c:v>
                </c:pt>
                <c:pt idx="325">
                  <c:v>-7.4538002366897005E-2</c:v>
                </c:pt>
                <c:pt idx="326">
                  <c:v>-2.5522475124699202E-2</c:v>
                </c:pt>
                <c:pt idx="327">
                  <c:v>-0.35918016820439103</c:v>
                </c:pt>
                <c:pt idx="328">
                  <c:v>-0.17395866281849501</c:v>
                </c:pt>
                <c:pt idx="329">
                  <c:v>-5.4570658929895301E-2</c:v>
                </c:pt>
                <c:pt idx="330">
                  <c:v>-0.31950336636646598</c:v>
                </c:pt>
                <c:pt idx="331">
                  <c:v>-0.21575362656547001</c:v>
                </c:pt>
                <c:pt idx="332">
                  <c:v>0.32029326648761602</c:v>
                </c:pt>
                <c:pt idx="333">
                  <c:v>-0.40013634986500002</c:v>
                </c:pt>
                <c:pt idx="334">
                  <c:v>-0.20779472073924299</c:v>
                </c:pt>
                <c:pt idx="335">
                  <c:v>-0.426193433524795</c:v>
                </c:pt>
                <c:pt idx="336">
                  <c:v>-0.36307362553542399</c:v>
                </c:pt>
                <c:pt idx="337">
                  <c:v>-0.26298494087840402</c:v>
                </c:pt>
                <c:pt idx="338">
                  <c:v>-4.5365092249029501E-2</c:v>
                </c:pt>
                <c:pt idx="339">
                  <c:v>-0.18789774298614101</c:v>
                </c:pt>
                <c:pt idx="340">
                  <c:v>-0.44231805142462899</c:v>
                </c:pt>
                <c:pt idx="341">
                  <c:v>-0.166453085336567</c:v>
                </c:pt>
                <c:pt idx="342">
                  <c:v>-0.151160379210171</c:v>
                </c:pt>
                <c:pt idx="343">
                  <c:v>-9.8105906749594907E-2</c:v>
                </c:pt>
                <c:pt idx="344">
                  <c:v>-0.21152048345747601</c:v>
                </c:pt>
                <c:pt idx="345">
                  <c:v>0.28820128537788597</c:v>
                </c:pt>
                <c:pt idx="346">
                  <c:v>-0.39302498426267901</c:v>
                </c:pt>
                <c:pt idx="347">
                  <c:v>-5.0547921654477697E-2</c:v>
                </c:pt>
                <c:pt idx="348">
                  <c:v>-1.25758862905302E-2</c:v>
                </c:pt>
                <c:pt idx="349">
                  <c:v>-0.411232104150273</c:v>
                </c:pt>
                <c:pt idx="350">
                  <c:v>-0.241866753082389</c:v>
                </c:pt>
                <c:pt idx="351">
                  <c:v>-0.227077206846443</c:v>
                </c:pt>
                <c:pt idx="352">
                  <c:v>-4.99128224698E-2</c:v>
                </c:pt>
                <c:pt idx="353">
                  <c:v>-0.30918686833508802</c:v>
                </c:pt>
                <c:pt idx="354">
                  <c:v>0.275944097603816</c:v>
                </c:pt>
                <c:pt idx="355">
                  <c:v>-0.292183804005062</c:v>
                </c:pt>
                <c:pt idx="356">
                  <c:v>-0.25222430708563098</c:v>
                </c:pt>
                <c:pt idx="357">
                  <c:v>-0.27833996167416702</c:v>
                </c:pt>
                <c:pt idx="358">
                  <c:v>0.20248453805775399</c:v>
                </c:pt>
                <c:pt idx="359">
                  <c:v>-0.237447697350333</c:v>
                </c:pt>
                <c:pt idx="360">
                  <c:v>-3.55033022236158E-2</c:v>
                </c:pt>
                <c:pt idx="361">
                  <c:v>-0.23697334275623999</c:v>
                </c:pt>
                <c:pt idx="362">
                  <c:v>-0.108067460268088</c:v>
                </c:pt>
                <c:pt idx="363">
                  <c:v>-0.148420831346701</c:v>
                </c:pt>
                <c:pt idx="364">
                  <c:v>-0.344819445943014</c:v>
                </c:pt>
                <c:pt idx="365">
                  <c:v>6.0843235636397999E-2</c:v>
                </c:pt>
                <c:pt idx="366">
                  <c:v>-0.43723637651136898</c:v>
                </c:pt>
                <c:pt idx="367">
                  <c:v>-0.25877347284387198</c:v>
                </c:pt>
                <c:pt idx="368">
                  <c:v>-0.17382039357380399</c:v>
                </c:pt>
                <c:pt idx="369">
                  <c:v>-6.2474717978154203E-2</c:v>
                </c:pt>
                <c:pt idx="370">
                  <c:v>-0.288335266224652</c:v>
                </c:pt>
                <c:pt idx="371">
                  <c:v>-0.277703990799539</c:v>
                </c:pt>
                <c:pt idx="372">
                  <c:v>9.5492782168905999E-2</c:v>
                </c:pt>
                <c:pt idx="373">
                  <c:v>-8.2830989695860793E-2</c:v>
                </c:pt>
                <c:pt idx="374">
                  <c:v>-0.23736418827517899</c:v>
                </c:pt>
                <c:pt idx="375">
                  <c:v>-0.28527652958967398</c:v>
                </c:pt>
                <c:pt idx="376">
                  <c:v>-4.0204634933176102E-2</c:v>
                </c:pt>
                <c:pt idx="377">
                  <c:v>-5.68715819373561E-2</c:v>
                </c:pt>
                <c:pt idx="378">
                  <c:v>-0.28999556802289</c:v>
                </c:pt>
                <c:pt idx="379">
                  <c:v>-0.27470783594672699</c:v>
                </c:pt>
                <c:pt idx="380">
                  <c:v>-0.17600536925072399</c:v>
                </c:pt>
                <c:pt idx="381">
                  <c:v>-0.292645698678902</c:v>
                </c:pt>
                <c:pt idx="382">
                  <c:v>-0.27669520542166998</c:v>
                </c:pt>
                <c:pt idx="383">
                  <c:v>6.6049050040435806E-2</c:v>
                </c:pt>
                <c:pt idx="384">
                  <c:v>0.16700167611811201</c:v>
                </c:pt>
                <c:pt idx="385">
                  <c:v>-0.16578884415018899</c:v>
                </c:pt>
                <c:pt idx="386">
                  <c:v>-4.3282938673402403E-2</c:v>
                </c:pt>
                <c:pt idx="387">
                  <c:v>-0.33798798242715</c:v>
                </c:pt>
                <c:pt idx="388">
                  <c:v>-0.33176996649687102</c:v>
                </c:pt>
                <c:pt idx="389">
                  <c:v>-0.221527962005579</c:v>
                </c:pt>
                <c:pt idx="390">
                  <c:v>-0.41392817903478202</c:v>
                </c:pt>
                <c:pt idx="391">
                  <c:v>-0.39464067584733797</c:v>
                </c:pt>
                <c:pt idx="392">
                  <c:v>-0.48039369743218702</c:v>
                </c:pt>
                <c:pt idx="393">
                  <c:v>-0.55101097907115604</c:v>
                </c:pt>
                <c:pt idx="394">
                  <c:v>-0.34879840789587502</c:v>
                </c:pt>
                <c:pt idx="395">
                  <c:v>-0.55844415203715303</c:v>
                </c:pt>
                <c:pt idx="396">
                  <c:v>-0.32765132262051899</c:v>
                </c:pt>
                <c:pt idx="397">
                  <c:v>-3.63093442068122E-2</c:v>
                </c:pt>
                <c:pt idx="398">
                  <c:v>-0.42845193626491002</c:v>
                </c:pt>
                <c:pt idx="399">
                  <c:v>-4.55644118011252E-2</c:v>
                </c:pt>
                <c:pt idx="400">
                  <c:v>-0.19782323098228799</c:v>
                </c:pt>
                <c:pt idx="401">
                  <c:v>-0.62912634095430298</c:v>
                </c:pt>
                <c:pt idx="402">
                  <c:v>-0.70479317723725199</c:v>
                </c:pt>
                <c:pt idx="403">
                  <c:v>-0.107687209195987</c:v>
                </c:pt>
                <c:pt idx="404">
                  <c:v>-0.29765349902210902</c:v>
                </c:pt>
                <c:pt idx="405">
                  <c:v>-0.47567018158688401</c:v>
                </c:pt>
                <c:pt idx="406">
                  <c:v>-0.63137660297626497</c:v>
                </c:pt>
                <c:pt idx="407">
                  <c:v>-0.17815138571513101</c:v>
                </c:pt>
                <c:pt idx="408">
                  <c:v>-0.465889405708446</c:v>
                </c:pt>
                <c:pt idx="409">
                  <c:v>-0.23812100283512</c:v>
                </c:pt>
                <c:pt idx="410">
                  <c:v>-0.127909359942426</c:v>
                </c:pt>
                <c:pt idx="411">
                  <c:v>-0.244597240475636</c:v>
                </c:pt>
                <c:pt idx="412">
                  <c:v>-0.16977663209629501</c:v>
                </c:pt>
                <c:pt idx="413">
                  <c:v>1.0324466638492799E-2</c:v>
                </c:pt>
                <c:pt idx="414">
                  <c:v>-0.269574479458072</c:v>
                </c:pt>
                <c:pt idx="415">
                  <c:v>-0.30939815307553298</c:v>
                </c:pt>
                <c:pt idx="416">
                  <c:v>-0.518689050574902</c:v>
                </c:pt>
                <c:pt idx="417">
                  <c:v>-0.397739187462747</c:v>
                </c:pt>
                <c:pt idx="418">
                  <c:v>-8.2573464775815605E-2</c:v>
                </c:pt>
                <c:pt idx="419">
                  <c:v>-0.15901250229549399</c:v>
                </c:pt>
                <c:pt idx="420">
                  <c:v>-5.1650515471244898E-2</c:v>
                </c:pt>
                <c:pt idx="421">
                  <c:v>0.30906280012592002</c:v>
                </c:pt>
                <c:pt idx="422">
                  <c:v>-0.39592676241991998</c:v>
                </c:pt>
                <c:pt idx="423">
                  <c:v>-0.176646643101217</c:v>
                </c:pt>
                <c:pt idx="424">
                  <c:v>-0.31343161903525701</c:v>
                </c:pt>
                <c:pt idx="425">
                  <c:v>-0.466919963148476</c:v>
                </c:pt>
                <c:pt idx="426">
                  <c:v>-0.313284895892874</c:v>
                </c:pt>
                <c:pt idx="427">
                  <c:v>-0.39440467097891002</c:v>
                </c:pt>
                <c:pt idx="428">
                  <c:v>-0.147818176797305</c:v>
                </c:pt>
                <c:pt idx="429">
                  <c:v>-0.38644994305195701</c:v>
                </c:pt>
                <c:pt idx="430">
                  <c:v>-0.33612947385112102</c:v>
                </c:pt>
                <c:pt idx="431">
                  <c:v>-0.16769866234279501</c:v>
                </c:pt>
                <c:pt idx="432">
                  <c:v>-0.32145341304942998</c:v>
                </c:pt>
                <c:pt idx="433">
                  <c:v>-0.34204494878965502</c:v>
                </c:pt>
                <c:pt idx="434">
                  <c:v>-0.18935532337967201</c:v>
                </c:pt>
                <c:pt idx="435">
                  <c:v>-0.31544989446766702</c:v>
                </c:pt>
                <c:pt idx="436">
                  <c:v>-0.23650095326931</c:v>
                </c:pt>
                <c:pt idx="437">
                  <c:v>-0.38128741842240299</c:v>
                </c:pt>
                <c:pt idx="438">
                  <c:v>-0.52265067487320604</c:v>
                </c:pt>
                <c:pt idx="439">
                  <c:v>-0.129765642480449</c:v>
                </c:pt>
                <c:pt idx="440">
                  <c:v>-0.215308342597333</c:v>
                </c:pt>
                <c:pt idx="441">
                  <c:v>-0.79503332742195298</c:v>
                </c:pt>
                <c:pt idx="442">
                  <c:v>-0.33358135510547199</c:v>
                </c:pt>
                <c:pt idx="443">
                  <c:v>-0.42361008354991397</c:v>
                </c:pt>
                <c:pt idx="444">
                  <c:v>-0.52281364391318397</c:v>
                </c:pt>
                <c:pt idx="445">
                  <c:v>-0.23494156612572301</c:v>
                </c:pt>
                <c:pt idx="446">
                  <c:v>-0.28746422472972399</c:v>
                </c:pt>
                <c:pt idx="447">
                  <c:v>-0.267998790431905</c:v>
                </c:pt>
                <c:pt idx="448">
                  <c:v>-0.16106316418636599</c:v>
                </c:pt>
                <c:pt idx="449">
                  <c:v>-0.19742580218158601</c:v>
                </c:pt>
                <c:pt idx="450">
                  <c:v>-0.52010010610143598</c:v>
                </c:pt>
                <c:pt idx="451">
                  <c:v>-0.431025618553667</c:v>
                </c:pt>
                <c:pt idx="452">
                  <c:v>-5.5122938636892403E-2</c:v>
                </c:pt>
                <c:pt idx="453">
                  <c:v>-0.17830120957398099</c:v>
                </c:pt>
                <c:pt idx="454">
                  <c:v>-0.42607960060044597</c:v>
                </c:pt>
                <c:pt idx="455">
                  <c:v>-0.34690335582918902</c:v>
                </c:pt>
                <c:pt idx="456">
                  <c:v>-0.341902043116659</c:v>
                </c:pt>
                <c:pt idx="457">
                  <c:v>-0.64960054569016901</c:v>
                </c:pt>
                <c:pt idx="458">
                  <c:v>-0.167877194384148</c:v>
                </c:pt>
                <c:pt idx="459">
                  <c:v>-0.46853517578813803</c:v>
                </c:pt>
                <c:pt idx="460">
                  <c:v>-0.19499965838299799</c:v>
                </c:pt>
                <c:pt idx="461">
                  <c:v>-0.71524118430665795</c:v>
                </c:pt>
                <c:pt idx="462">
                  <c:v>-0.24726616673882801</c:v>
                </c:pt>
                <c:pt idx="463">
                  <c:v>-8.8479765397323204E-2</c:v>
                </c:pt>
                <c:pt idx="464">
                  <c:v>-3.0925728164347601E-2</c:v>
                </c:pt>
                <c:pt idx="465">
                  <c:v>-0.238747500433486</c:v>
                </c:pt>
                <c:pt idx="466">
                  <c:v>-0.43633733855773499</c:v>
                </c:pt>
                <c:pt idx="467">
                  <c:v>-0.108832990420765</c:v>
                </c:pt>
                <c:pt idx="468">
                  <c:v>-0.37636364772250802</c:v>
                </c:pt>
                <c:pt idx="469">
                  <c:v>-7.9266226926848093E-2</c:v>
                </c:pt>
                <c:pt idx="470">
                  <c:v>-0.212666398238504</c:v>
                </c:pt>
                <c:pt idx="471">
                  <c:v>-0.10265204908455999</c:v>
                </c:pt>
                <c:pt idx="472">
                  <c:v>-0.22443120390731799</c:v>
                </c:pt>
                <c:pt idx="473">
                  <c:v>-0.39374663522929099</c:v>
                </c:pt>
                <c:pt idx="474">
                  <c:v>-0.21147704312420301</c:v>
                </c:pt>
                <c:pt idx="475">
                  <c:v>-0.26537986374273898</c:v>
                </c:pt>
                <c:pt idx="476">
                  <c:v>-0.40917582741881797</c:v>
                </c:pt>
                <c:pt idx="477">
                  <c:v>-0.12803085764258201</c:v>
                </c:pt>
                <c:pt idx="478">
                  <c:v>-0.25495352287229101</c:v>
                </c:pt>
                <c:pt idx="479">
                  <c:v>-9.8758057604873106E-2</c:v>
                </c:pt>
                <c:pt idx="480">
                  <c:v>-0.26567638917178799</c:v>
                </c:pt>
                <c:pt idx="481">
                  <c:v>-0.30713291083363498</c:v>
                </c:pt>
                <c:pt idx="482">
                  <c:v>-0.462381834810356</c:v>
                </c:pt>
                <c:pt idx="483">
                  <c:v>-0.30990550172492098</c:v>
                </c:pt>
                <c:pt idx="484">
                  <c:v>-0.23400891111192401</c:v>
                </c:pt>
                <c:pt idx="485">
                  <c:v>-0.34090262348949002</c:v>
                </c:pt>
                <c:pt idx="486">
                  <c:v>-0.35748536878173998</c:v>
                </c:pt>
                <c:pt idx="487">
                  <c:v>-0.37295242077038498</c:v>
                </c:pt>
                <c:pt idx="488">
                  <c:v>-0.38464962353100202</c:v>
                </c:pt>
                <c:pt idx="489">
                  <c:v>-0.30809473471466903</c:v>
                </c:pt>
                <c:pt idx="490">
                  <c:v>-0.18312387714238601</c:v>
                </c:pt>
                <c:pt idx="491">
                  <c:v>-0.28158332128247898</c:v>
                </c:pt>
                <c:pt idx="492">
                  <c:v>-0.43200282624649899</c:v>
                </c:pt>
                <c:pt idx="493">
                  <c:v>-0.101770313851457</c:v>
                </c:pt>
                <c:pt idx="494">
                  <c:v>-0.55105784494520904</c:v>
                </c:pt>
                <c:pt idx="495">
                  <c:v>-0.25659883665178901</c:v>
                </c:pt>
                <c:pt idx="496">
                  <c:v>-0.56267841414317998</c:v>
                </c:pt>
                <c:pt idx="497">
                  <c:v>-0.22147477174402699</c:v>
                </c:pt>
                <c:pt idx="498">
                  <c:v>-0.22973561096265099</c:v>
                </c:pt>
                <c:pt idx="499">
                  <c:v>-9.2640806022667194E-2</c:v>
                </c:pt>
                <c:pt idx="500">
                  <c:v>-0.45603906257758198</c:v>
                </c:pt>
                <c:pt idx="501">
                  <c:v>-0.69466111373799899</c:v>
                </c:pt>
                <c:pt idx="502">
                  <c:v>-0.47467724435335401</c:v>
                </c:pt>
                <c:pt idx="503">
                  <c:v>-0.212596178467473</c:v>
                </c:pt>
                <c:pt idx="504">
                  <c:v>-0.364522068890899</c:v>
                </c:pt>
                <c:pt idx="505">
                  <c:v>-0.381327143262502</c:v>
                </c:pt>
                <c:pt idx="506">
                  <c:v>-0.34061528687933601</c:v>
                </c:pt>
                <c:pt idx="507">
                  <c:v>-8.3348623125036006E-2</c:v>
                </c:pt>
                <c:pt idx="508">
                  <c:v>-0.47567116882682903</c:v>
                </c:pt>
                <c:pt idx="509">
                  <c:v>-0.69556727674225904</c:v>
                </c:pt>
                <c:pt idx="510">
                  <c:v>-0.22776031512511699</c:v>
                </c:pt>
                <c:pt idx="511">
                  <c:v>-0.36363477532468302</c:v>
                </c:pt>
                <c:pt idx="512">
                  <c:v>-0.25676730622759503</c:v>
                </c:pt>
                <c:pt idx="513">
                  <c:v>-0.24951129623161999</c:v>
                </c:pt>
                <c:pt idx="514">
                  <c:v>-0.30316027357909298</c:v>
                </c:pt>
                <c:pt idx="515">
                  <c:v>-7.1838936142597301E-2</c:v>
                </c:pt>
                <c:pt idx="516">
                  <c:v>-0.52744879514350196</c:v>
                </c:pt>
                <c:pt idx="517">
                  <c:v>-0.360555619283907</c:v>
                </c:pt>
                <c:pt idx="518">
                  <c:v>-0.40357394456804202</c:v>
                </c:pt>
                <c:pt idx="519">
                  <c:v>-0.32348545736441198</c:v>
                </c:pt>
                <c:pt idx="520">
                  <c:v>-0.45412952072289497</c:v>
                </c:pt>
                <c:pt idx="521">
                  <c:v>-0.40831984705406599</c:v>
                </c:pt>
                <c:pt idx="522">
                  <c:v>-0.51895142378369696</c:v>
                </c:pt>
                <c:pt idx="523">
                  <c:v>-0.26275307548863502</c:v>
                </c:pt>
                <c:pt idx="524">
                  <c:v>-0.50105954920227302</c:v>
                </c:pt>
                <c:pt idx="525">
                  <c:v>-0.38054848014817499</c:v>
                </c:pt>
                <c:pt idx="526">
                  <c:v>-0.51985116722990798</c:v>
                </c:pt>
                <c:pt idx="527">
                  <c:v>-0.60369040604013002</c:v>
                </c:pt>
                <c:pt idx="528">
                  <c:v>-0.61377466323297103</c:v>
                </c:pt>
                <c:pt idx="529">
                  <c:v>-0.718678435618057</c:v>
                </c:pt>
                <c:pt idx="530">
                  <c:v>-0.690061973519426</c:v>
                </c:pt>
                <c:pt idx="531">
                  <c:v>-0.35217436736361601</c:v>
                </c:pt>
                <c:pt idx="532">
                  <c:v>-0.107061947141473</c:v>
                </c:pt>
                <c:pt idx="533">
                  <c:v>-0.46558647214349003</c:v>
                </c:pt>
                <c:pt idx="534">
                  <c:v>-0.16284704079906201</c:v>
                </c:pt>
                <c:pt idx="535">
                  <c:v>-0.47565672240705198</c:v>
                </c:pt>
                <c:pt idx="536">
                  <c:v>-0.22978970574184501</c:v>
                </c:pt>
                <c:pt idx="537">
                  <c:v>-0.170340445879959</c:v>
                </c:pt>
                <c:pt idx="538">
                  <c:v>-0.67015050671874599</c:v>
                </c:pt>
                <c:pt idx="539">
                  <c:v>-0.519972678235186</c:v>
                </c:pt>
                <c:pt idx="540">
                  <c:v>-0.62711616239460399</c:v>
                </c:pt>
                <c:pt idx="541">
                  <c:v>-0.31917914883112902</c:v>
                </c:pt>
                <c:pt idx="542">
                  <c:v>-0.46918957530312799</c:v>
                </c:pt>
                <c:pt idx="543">
                  <c:v>-0.44403731268324398</c:v>
                </c:pt>
                <c:pt idx="544">
                  <c:v>-0.54260815393769202</c:v>
                </c:pt>
                <c:pt idx="545">
                  <c:v>-0.29567411863012599</c:v>
                </c:pt>
                <c:pt idx="546">
                  <c:v>-0.49911041594448402</c:v>
                </c:pt>
                <c:pt idx="547">
                  <c:v>-0.65673742996175599</c:v>
                </c:pt>
                <c:pt idx="548">
                  <c:v>-0.20057961054007001</c:v>
                </c:pt>
                <c:pt idx="549">
                  <c:v>-0.65667010881038201</c:v>
                </c:pt>
                <c:pt idx="550">
                  <c:v>-0.72666118121842105</c:v>
                </c:pt>
                <c:pt idx="551">
                  <c:v>-0.72788024067553403</c:v>
                </c:pt>
                <c:pt idx="552">
                  <c:v>-0.53366830250504105</c:v>
                </c:pt>
                <c:pt idx="553">
                  <c:v>-0.42739982514776298</c:v>
                </c:pt>
                <c:pt idx="554">
                  <c:v>-0.50727150365563001</c:v>
                </c:pt>
                <c:pt idx="555">
                  <c:v>-0.409697228047116</c:v>
                </c:pt>
                <c:pt idx="556">
                  <c:v>-0.61791738727916801</c:v>
                </c:pt>
                <c:pt idx="557">
                  <c:v>-0.53253055389220105</c:v>
                </c:pt>
                <c:pt idx="558">
                  <c:v>-0.45589425842609699</c:v>
                </c:pt>
                <c:pt idx="559">
                  <c:v>-0.43923194837530599</c:v>
                </c:pt>
                <c:pt idx="560">
                  <c:v>-0.55678943572959005</c:v>
                </c:pt>
                <c:pt idx="561">
                  <c:v>-0.46833441413785898</c:v>
                </c:pt>
                <c:pt idx="562">
                  <c:v>-0.27319624446724</c:v>
                </c:pt>
                <c:pt idx="563">
                  <c:v>-0.37310390588048897</c:v>
                </c:pt>
                <c:pt idx="564">
                  <c:v>-0.35720473782434398</c:v>
                </c:pt>
                <c:pt idx="565">
                  <c:v>-0.49000493680014601</c:v>
                </c:pt>
                <c:pt idx="566">
                  <c:v>-0.53639591831074296</c:v>
                </c:pt>
                <c:pt idx="567">
                  <c:v>-0.54077845737055497</c:v>
                </c:pt>
                <c:pt idx="568">
                  <c:v>-0.52593953916156599</c:v>
                </c:pt>
                <c:pt idx="569">
                  <c:v>-0.35899235473969099</c:v>
                </c:pt>
                <c:pt idx="570">
                  <c:v>-0.21853084812361601</c:v>
                </c:pt>
                <c:pt idx="571">
                  <c:v>-0.62702692644055302</c:v>
                </c:pt>
                <c:pt idx="572">
                  <c:v>-0.67146117992618304</c:v>
                </c:pt>
                <c:pt idx="573">
                  <c:v>-0.23814810929315799</c:v>
                </c:pt>
                <c:pt idx="574">
                  <c:v>-0.53155448654792004</c:v>
                </c:pt>
                <c:pt idx="575">
                  <c:v>-0.63015835895469896</c:v>
                </c:pt>
                <c:pt idx="576">
                  <c:v>-0.36036681802141501</c:v>
                </c:pt>
                <c:pt idx="577">
                  <c:v>-0.29177186504469299</c:v>
                </c:pt>
                <c:pt idx="578">
                  <c:v>-0.63969990719761005</c:v>
                </c:pt>
                <c:pt idx="579">
                  <c:v>-0.26516121205835302</c:v>
                </c:pt>
                <c:pt idx="580">
                  <c:v>-0.38916596913850399</c:v>
                </c:pt>
                <c:pt idx="581">
                  <c:v>-0.30777223471298598</c:v>
                </c:pt>
                <c:pt idx="582">
                  <c:v>-0.56498056127799501</c:v>
                </c:pt>
                <c:pt idx="583">
                  <c:v>-0.234207071941059</c:v>
                </c:pt>
                <c:pt idx="584">
                  <c:v>-0.28875447431448897</c:v>
                </c:pt>
                <c:pt idx="585">
                  <c:v>-0.65566888995664196</c:v>
                </c:pt>
                <c:pt idx="586">
                  <c:v>-0.55343658513191196</c:v>
                </c:pt>
                <c:pt idx="587">
                  <c:v>-0.73008388108733702</c:v>
                </c:pt>
                <c:pt idx="588">
                  <c:v>-0.27940229143577799</c:v>
                </c:pt>
                <c:pt idx="589">
                  <c:v>-0.46893612055179701</c:v>
                </c:pt>
                <c:pt idx="590">
                  <c:v>-0.393430413244931</c:v>
                </c:pt>
                <c:pt idx="591">
                  <c:v>-0.52715208236551303</c:v>
                </c:pt>
                <c:pt idx="592">
                  <c:v>-0.20441986945035101</c:v>
                </c:pt>
                <c:pt idx="593">
                  <c:v>-0.56904329962266897</c:v>
                </c:pt>
                <c:pt idx="594">
                  <c:v>-0.506285025691108</c:v>
                </c:pt>
                <c:pt idx="595">
                  <c:v>-0.41945455355922201</c:v>
                </c:pt>
                <c:pt idx="596">
                  <c:v>-0.69195197283835597</c:v>
                </c:pt>
                <c:pt idx="597">
                  <c:v>-0.58863443105285396</c:v>
                </c:pt>
                <c:pt idx="598">
                  <c:v>-0.54910786371815701</c:v>
                </c:pt>
                <c:pt idx="599">
                  <c:v>-0.61710313790592797</c:v>
                </c:pt>
                <c:pt idx="600">
                  <c:v>-0.30576099862081002</c:v>
                </c:pt>
                <c:pt idx="601">
                  <c:v>-0.39158290485323399</c:v>
                </c:pt>
                <c:pt idx="602">
                  <c:v>-0.39692959568654401</c:v>
                </c:pt>
                <c:pt idx="603">
                  <c:v>-0.233332592054601</c:v>
                </c:pt>
                <c:pt idx="604">
                  <c:v>-0.416528955915618</c:v>
                </c:pt>
                <c:pt idx="605">
                  <c:v>-0.77229021744760096</c:v>
                </c:pt>
                <c:pt idx="606">
                  <c:v>-0.56189956531859397</c:v>
                </c:pt>
                <c:pt idx="607">
                  <c:v>-0.317145565248864</c:v>
                </c:pt>
                <c:pt idx="608">
                  <c:v>-0.16994657474203201</c:v>
                </c:pt>
                <c:pt idx="609">
                  <c:v>-0.25936647036784199</c:v>
                </c:pt>
                <c:pt idx="610">
                  <c:v>-0.60557865300548896</c:v>
                </c:pt>
                <c:pt idx="611">
                  <c:v>-0.145057468837134</c:v>
                </c:pt>
                <c:pt idx="612">
                  <c:v>-0.65428290000789102</c:v>
                </c:pt>
                <c:pt idx="613">
                  <c:v>-0.132969027727842</c:v>
                </c:pt>
                <c:pt idx="614">
                  <c:v>-0.57573527103487299</c:v>
                </c:pt>
                <c:pt idx="615">
                  <c:v>-0.71297613959970496</c:v>
                </c:pt>
                <c:pt idx="616">
                  <c:v>-0.479200494275275</c:v>
                </c:pt>
                <c:pt idx="617">
                  <c:v>-0.21997065385845699</c:v>
                </c:pt>
                <c:pt idx="618">
                  <c:v>-0.61018989845588201</c:v>
                </c:pt>
                <c:pt idx="619">
                  <c:v>-0.240999021252605</c:v>
                </c:pt>
                <c:pt idx="620">
                  <c:v>-0.53742623741628304</c:v>
                </c:pt>
                <c:pt idx="621">
                  <c:v>-0.49133028739905998</c:v>
                </c:pt>
                <c:pt idx="622">
                  <c:v>-0.55634734835927202</c:v>
                </c:pt>
                <c:pt idx="623">
                  <c:v>-0.62307260256749197</c:v>
                </c:pt>
                <c:pt idx="624">
                  <c:v>-0.65009895968410003</c:v>
                </c:pt>
                <c:pt idx="625">
                  <c:v>-0.57423326140673103</c:v>
                </c:pt>
                <c:pt idx="626">
                  <c:v>-0.30038737985248498</c:v>
                </c:pt>
                <c:pt idx="627">
                  <c:v>-0.48916021219493899</c:v>
                </c:pt>
                <c:pt idx="628">
                  <c:v>-0.41113132270266101</c:v>
                </c:pt>
                <c:pt idx="629">
                  <c:v>-0.50988157378572196</c:v>
                </c:pt>
                <c:pt idx="630">
                  <c:v>-0.62204821701141799</c:v>
                </c:pt>
                <c:pt idx="631">
                  <c:v>-0.54274091227153698</c:v>
                </c:pt>
                <c:pt idx="632">
                  <c:v>-0.65896568572545999</c:v>
                </c:pt>
                <c:pt idx="633">
                  <c:v>-0.188823915163713</c:v>
                </c:pt>
                <c:pt idx="634">
                  <c:v>-0.37344769588339999</c:v>
                </c:pt>
                <c:pt idx="635">
                  <c:v>-0.54099464174772405</c:v>
                </c:pt>
                <c:pt idx="636">
                  <c:v>-0.85493052291345595</c:v>
                </c:pt>
                <c:pt idx="637">
                  <c:v>-0.59346910139081699</c:v>
                </c:pt>
                <c:pt idx="638">
                  <c:v>-0.55855942385216695</c:v>
                </c:pt>
                <c:pt idx="639">
                  <c:v>-0.54419406977364104</c:v>
                </c:pt>
                <c:pt idx="640">
                  <c:v>-0.56720330640847005</c:v>
                </c:pt>
                <c:pt idx="641">
                  <c:v>-0.50715794600946995</c:v>
                </c:pt>
                <c:pt idx="642">
                  <c:v>-0.56634252229387705</c:v>
                </c:pt>
                <c:pt idx="643">
                  <c:v>-0.61392096168506405</c:v>
                </c:pt>
                <c:pt idx="644">
                  <c:v>-0.55822310833018496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5B-40BC-9299-4DB2A2790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83408"/>
        <c:axId val="682185072"/>
      </c:scatterChart>
      <c:valAx>
        <c:axId val="682183408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5072"/>
        <c:crosses val="autoZero"/>
        <c:crossBetween val="midCat"/>
        <c:majorUnit val="1"/>
      </c:valAx>
      <c:valAx>
        <c:axId val="68218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Evolução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log(Nº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-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(Var. %)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-</a:t>
            </a:r>
            <a:endParaRPr lang="pt-BR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6773100943107178"/>
          <c:y val="9.70728831359687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1567147856517936E-2"/>
          <c:y val="0.15340445556890059"/>
          <c:w val="0.90154396325459318"/>
          <c:h val="0.73919624671901296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grupo_pop_graficos!$R$3</c:f>
              <c:strCache>
                <c:ptCount val="1"/>
                <c:pt idx="0">
                  <c:v>var_perc_sim_evolucao_X_log_matriculas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grupo_pop_graficos!$O$4:$O$648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grupo_pop_graficos!$R$4:$R$648</c:f>
              <c:numCache>
                <c:formatCode>General</c:formatCode>
                <c:ptCount val="645"/>
                <c:pt idx="0">
                  <c:v>-6.6970276702202694E-2</c:v>
                </c:pt>
                <c:pt idx="1">
                  <c:v>7.3189746413264894E-2</c:v>
                </c:pt>
                <c:pt idx="2">
                  <c:v>-4.5227726790341002E-3</c:v>
                </c:pt>
                <c:pt idx="3">
                  <c:v>-0.14786750292916401</c:v>
                </c:pt>
                <c:pt idx="4">
                  <c:v>-0.13167298836104899</c:v>
                </c:pt>
                <c:pt idx="5">
                  <c:v>-7.7562156064516601E-3</c:v>
                </c:pt>
                <c:pt idx="6">
                  <c:v>2.1286979365180401E-2</c:v>
                </c:pt>
                <c:pt idx="7">
                  <c:v>4.7706354868535403E-2</c:v>
                </c:pt>
                <c:pt idx="8">
                  <c:v>-2.52117808219431E-2</c:v>
                </c:pt>
                <c:pt idx="9">
                  <c:v>-7.0188205869498796E-2</c:v>
                </c:pt>
                <c:pt idx="10">
                  <c:v>-8.9179655175363304E-2</c:v>
                </c:pt>
                <c:pt idx="11">
                  <c:v>-7.6427583664942594E-2</c:v>
                </c:pt>
                <c:pt idx="12">
                  <c:v>4.9479465168098501E-2</c:v>
                </c:pt>
                <c:pt idx="13">
                  <c:v>-0.184119602291347</c:v>
                </c:pt>
                <c:pt idx="14">
                  <c:v>2.5026547545159199E-2</c:v>
                </c:pt>
                <c:pt idx="15">
                  <c:v>-2.8726691736220698E-3</c:v>
                </c:pt>
                <c:pt idx="16">
                  <c:v>0.177888997023502</c:v>
                </c:pt>
                <c:pt idx="17">
                  <c:v>-9.8856060320834604E-2</c:v>
                </c:pt>
                <c:pt idx="18">
                  <c:v>-0.10599182706580899</c:v>
                </c:pt>
                <c:pt idx="19">
                  <c:v>4.9712372541575303E-2</c:v>
                </c:pt>
                <c:pt idx="20">
                  <c:v>4.1667940604306897E-2</c:v>
                </c:pt>
                <c:pt idx="21">
                  <c:v>9.0046710942121404E-3</c:v>
                </c:pt>
                <c:pt idx="22">
                  <c:v>-0.188459515706733</c:v>
                </c:pt>
                <c:pt idx="23">
                  <c:v>6.4976225908073296E-2</c:v>
                </c:pt>
                <c:pt idx="24">
                  <c:v>0.167550998876869</c:v>
                </c:pt>
                <c:pt idx="25">
                  <c:v>-3.1986751791004499E-2</c:v>
                </c:pt>
                <c:pt idx="26">
                  <c:v>-0.30759784800828199</c:v>
                </c:pt>
                <c:pt idx="27">
                  <c:v>3.3454281476972297E-2</c:v>
                </c:pt>
                <c:pt idx="28">
                  <c:v>0.242756276442568</c:v>
                </c:pt>
                <c:pt idx="29">
                  <c:v>-7.9955622612905106E-2</c:v>
                </c:pt>
                <c:pt idx="30">
                  <c:v>5.9890437893317001E-2</c:v>
                </c:pt>
                <c:pt idx="31">
                  <c:v>-3.3985782522609399E-2</c:v>
                </c:pt>
                <c:pt idx="32">
                  <c:v>-0.124338262428239</c:v>
                </c:pt>
                <c:pt idx="33">
                  <c:v>0.32286661513076098</c:v>
                </c:pt>
                <c:pt idx="34">
                  <c:v>-6.9074467522252103E-2</c:v>
                </c:pt>
                <c:pt idx="35">
                  <c:v>0.12945673993486601</c:v>
                </c:pt>
                <c:pt idx="36">
                  <c:v>-6.7306793799234002E-2</c:v>
                </c:pt>
                <c:pt idx="37">
                  <c:v>-0.13610588713431299</c:v>
                </c:pt>
                <c:pt idx="38">
                  <c:v>-0.11758888659621</c:v>
                </c:pt>
                <c:pt idx="39">
                  <c:v>-5.9241910104856299E-2</c:v>
                </c:pt>
                <c:pt idx="40">
                  <c:v>-4.3448850711244602E-2</c:v>
                </c:pt>
                <c:pt idx="41">
                  <c:v>-0.237886689208234</c:v>
                </c:pt>
                <c:pt idx="42">
                  <c:v>-0.13909988019860001</c:v>
                </c:pt>
                <c:pt idx="43">
                  <c:v>-5.0775610957600602E-2</c:v>
                </c:pt>
                <c:pt idx="44">
                  <c:v>5.6817470283722603E-3</c:v>
                </c:pt>
                <c:pt idx="45">
                  <c:v>-4.1588438484211898E-2</c:v>
                </c:pt>
                <c:pt idx="46">
                  <c:v>-4.5638913260153902E-2</c:v>
                </c:pt>
                <c:pt idx="47">
                  <c:v>6.0354737280796204E-3</c:v>
                </c:pt>
                <c:pt idx="48">
                  <c:v>-6.0277036373175899E-2</c:v>
                </c:pt>
                <c:pt idx="49">
                  <c:v>-0.115561736872739</c:v>
                </c:pt>
                <c:pt idx="50">
                  <c:v>-2.8442689757084701E-2</c:v>
                </c:pt>
                <c:pt idx="51">
                  <c:v>-4.4161197040111899E-2</c:v>
                </c:pt>
                <c:pt idx="52">
                  <c:v>2.7133950280103999E-2</c:v>
                </c:pt>
                <c:pt idx="53">
                  <c:v>-0.21174709047822901</c:v>
                </c:pt>
                <c:pt idx="54">
                  <c:v>0.131394092499308</c:v>
                </c:pt>
                <c:pt idx="55">
                  <c:v>6.9855645265030297E-2</c:v>
                </c:pt>
                <c:pt idx="56">
                  <c:v>-8.22491455779851E-2</c:v>
                </c:pt>
                <c:pt idx="57">
                  <c:v>8.7657730026178791E-3</c:v>
                </c:pt>
                <c:pt idx="58">
                  <c:v>-6.4875216910376302E-2</c:v>
                </c:pt>
                <c:pt idx="59">
                  <c:v>-2.2308598983596599E-2</c:v>
                </c:pt>
                <c:pt idx="60">
                  <c:v>-4.4816403975211701E-2</c:v>
                </c:pt>
                <c:pt idx="61">
                  <c:v>-7.1942069749194398E-2</c:v>
                </c:pt>
                <c:pt idx="62">
                  <c:v>6.8662603976441805E-2</c:v>
                </c:pt>
                <c:pt idx="63">
                  <c:v>6.2528710198277396E-2</c:v>
                </c:pt>
                <c:pt idx="64">
                  <c:v>-9.6958006472197905E-2</c:v>
                </c:pt>
                <c:pt idx="65">
                  <c:v>7.1711201724919696E-2</c:v>
                </c:pt>
                <c:pt idx="66">
                  <c:v>-3.8429801104623101E-2</c:v>
                </c:pt>
                <c:pt idx="67">
                  <c:v>7.55040052792397E-2</c:v>
                </c:pt>
                <c:pt idx="68">
                  <c:v>-0.11719856056840899</c:v>
                </c:pt>
                <c:pt idx="69">
                  <c:v>2.1951762328331001E-2</c:v>
                </c:pt>
                <c:pt idx="70">
                  <c:v>-0.128924320380745</c:v>
                </c:pt>
                <c:pt idx="71">
                  <c:v>0.1149237771328</c:v>
                </c:pt>
                <c:pt idx="72">
                  <c:v>1.9386585758258201E-2</c:v>
                </c:pt>
                <c:pt idx="73">
                  <c:v>-0.14473167814406099</c:v>
                </c:pt>
                <c:pt idx="74">
                  <c:v>-4.73289971266109E-2</c:v>
                </c:pt>
                <c:pt idx="75">
                  <c:v>-3.9799994680156402E-2</c:v>
                </c:pt>
                <c:pt idx="76">
                  <c:v>0.10845433389463099</c:v>
                </c:pt>
                <c:pt idx="77">
                  <c:v>0.104436750756652</c:v>
                </c:pt>
                <c:pt idx="78">
                  <c:v>8.0109947494938299E-2</c:v>
                </c:pt>
                <c:pt idx="79">
                  <c:v>-0.228421551210574</c:v>
                </c:pt>
                <c:pt idx="80">
                  <c:v>2.8275691576866099E-2</c:v>
                </c:pt>
                <c:pt idx="81">
                  <c:v>-1.0535229025167301E-2</c:v>
                </c:pt>
                <c:pt idx="82">
                  <c:v>0.12890077015581</c:v>
                </c:pt>
                <c:pt idx="83">
                  <c:v>0.20002607448923401</c:v>
                </c:pt>
                <c:pt idx="84">
                  <c:v>0.38206766807977899</c:v>
                </c:pt>
                <c:pt idx="85">
                  <c:v>-2.4851156235196101E-2</c:v>
                </c:pt>
                <c:pt idx="86">
                  <c:v>-0.115764121255998</c:v>
                </c:pt>
                <c:pt idx="87">
                  <c:v>1.03864720569058E-2</c:v>
                </c:pt>
                <c:pt idx="88">
                  <c:v>-9.9300026957052895E-2</c:v>
                </c:pt>
                <c:pt idx="89">
                  <c:v>4.7468514965813197E-2</c:v>
                </c:pt>
                <c:pt idx="90">
                  <c:v>0.129809851401257</c:v>
                </c:pt>
                <c:pt idx="91">
                  <c:v>-0.33509739518464399</c:v>
                </c:pt>
                <c:pt idx="92">
                  <c:v>-0.125130410594611</c:v>
                </c:pt>
                <c:pt idx="93">
                  <c:v>0.14611324077889301</c:v>
                </c:pt>
                <c:pt idx="94">
                  <c:v>-3.4695030578161699E-3</c:v>
                </c:pt>
                <c:pt idx="95">
                  <c:v>-0.166106537782165</c:v>
                </c:pt>
                <c:pt idx="96">
                  <c:v>-6.29400785412631E-2</c:v>
                </c:pt>
                <c:pt idx="97">
                  <c:v>3.7036538456233697E-2</c:v>
                </c:pt>
                <c:pt idx="98">
                  <c:v>-4.0920518759278803E-2</c:v>
                </c:pt>
                <c:pt idx="99">
                  <c:v>0.208360908021476</c:v>
                </c:pt>
                <c:pt idx="100">
                  <c:v>-4.7162533127120002E-2</c:v>
                </c:pt>
                <c:pt idx="101">
                  <c:v>-0.20930997710736601</c:v>
                </c:pt>
                <c:pt idx="102">
                  <c:v>-0.22350045420481299</c:v>
                </c:pt>
                <c:pt idx="103">
                  <c:v>-0.12685523367496501</c:v>
                </c:pt>
                <c:pt idx="104">
                  <c:v>-3.4446948497894099E-2</c:v>
                </c:pt>
                <c:pt idx="105">
                  <c:v>-0.12029929162882</c:v>
                </c:pt>
                <c:pt idx="106">
                  <c:v>4.9001280063364301E-2</c:v>
                </c:pt>
                <c:pt idx="107">
                  <c:v>0.12741956546722</c:v>
                </c:pt>
                <c:pt idx="108">
                  <c:v>-0.18028935812871799</c:v>
                </c:pt>
                <c:pt idx="109">
                  <c:v>-9.1864528128184006E-2</c:v>
                </c:pt>
                <c:pt idx="110">
                  <c:v>-0.29868943554663002</c:v>
                </c:pt>
                <c:pt idx="111">
                  <c:v>-2.51700854017484E-3</c:v>
                </c:pt>
                <c:pt idx="112">
                  <c:v>-9.4568610046338999E-2</c:v>
                </c:pt>
                <c:pt idx="113">
                  <c:v>-0.38633811452098599</c:v>
                </c:pt>
                <c:pt idx="114">
                  <c:v>3.3116824785934099E-3</c:v>
                </c:pt>
                <c:pt idx="115">
                  <c:v>-0.13266578576709301</c:v>
                </c:pt>
                <c:pt idx="116">
                  <c:v>-8.9110939643856496E-2</c:v>
                </c:pt>
                <c:pt idx="117">
                  <c:v>-0.10427435444012501</c:v>
                </c:pt>
                <c:pt idx="118">
                  <c:v>-8.5382471118199799E-2</c:v>
                </c:pt>
                <c:pt idx="119">
                  <c:v>7.0230273280451394E-2</c:v>
                </c:pt>
                <c:pt idx="120">
                  <c:v>2.01773609356448E-2</c:v>
                </c:pt>
                <c:pt idx="121">
                  <c:v>-0.119030291474786</c:v>
                </c:pt>
                <c:pt idx="122">
                  <c:v>2.8954163885462399E-2</c:v>
                </c:pt>
                <c:pt idx="123">
                  <c:v>-0.13285543397525601</c:v>
                </c:pt>
                <c:pt idx="124">
                  <c:v>-3.0151976761229798E-2</c:v>
                </c:pt>
                <c:pt idx="125">
                  <c:v>6.1386332677392699E-2</c:v>
                </c:pt>
                <c:pt idx="126">
                  <c:v>1.9428444245808401E-2</c:v>
                </c:pt>
                <c:pt idx="127">
                  <c:v>3.6910249552138301E-3</c:v>
                </c:pt>
                <c:pt idx="128">
                  <c:v>4.7484612672835901E-2</c:v>
                </c:pt>
                <c:pt idx="129">
                  <c:v>0.54307408541412605</c:v>
                </c:pt>
                <c:pt idx="130">
                  <c:v>3.0831528944303101E-2</c:v>
                </c:pt>
                <c:pt idx="131">
                  <c:v>5.5181053608951397E-2</c:v>
                </c:pt>
                <c:pt idx="132">
                  <c:v>0.58426735818675402</c:v>
                </c:pt>
                <c:pt idx="133">
                  <c:v>0.56982564001447999</c:v>
                </c:pt>
                <c:pt idx="134">
                  <c:v>0.18684485513643101</c:v>
                </c:pt>
                <c:pt idx="135">
                  <c:v>0.59773977686501401</c:v>
                </c:pt>
                <c:pt idx="136">
                  <c:v>0.43756253880865997</c:v>
                </c:pt>
                <c:pt idx="137">
                  <c:v>0.55491534205245097</c:v>
                </c:pt>
                <c:pt idx="138">
                  <c:v>0.45460996899346501</c:v>
                </c:pt>
                <c:pt idx="139">
                  <c:v>0.210989274111928</c:v>
                </c:pt>
                <c:pt idx="140">
                  <c:v>0.22997522376188201</c:v>
                </c:pt>
                <c:pt idx="141">
                  <c:v>0.85733613852097901</c:v>
                </c:pt>
                <c:pt idx="142">
                  <c:v>0.39819761159939798</c:v>
                </c:pt>
                <c:pt idx="143">
                  <c:v>-5.6804397519793597E-2</c:v>
                </c:pt>
                <c:pt idx="144">
                  <c:v>0.526509447778857</c:v>
                </c:pt>
                <c:pt idx="145">
                  <c:v>0.65262802876745496</c:v>
                </c:pt>
                <c:pt idx="146">
                  <c:v>0.73757962279133304</c:v>
                </c:pt>
                <c:pt idx="147">
                  <c:v>0.241911894893857</c:v>
                </c:pt>
                <c:pt idx="148">
                  <c:v>0.34772085240987399</c:v>
                </c:pt>
                <c:pt idx="149">
                  <c:v>5.292846647722E-2</c:v>
                </c:pt>
                <c:pt idx="150">
                  <c:v>0.197037391305111</c:v>
                </c:pt>
                <c:pt idx="151">
                  <c:v>0.76676125920039495</c:v>
                </c:pt>
                <c:pt idx="152">
                  <c:v>0.25479998631719403</c:v>
                </c:pt>
                <c:pt idx="153">
                  <c:v>0.17832802468441</c:v>
                </c:pt>
                <c:pt idx="154">
                  <c:v>0.111166666981534</c:v>
                </c:pt>
                <c:pt idx="155">
                  <c:v>0.113746669253126</c:v>
                </c:pt>
                <c:pt idx="156">
                  <c:v>0.123919032029448</c:v>
                </c:pt>
                <c:pt idx="157">
                  <c:v>1.1739672102581001E-2</c:v>
                </c:pt>
                <c:pt idx="158">
                  <c:v>0.39519796407619701</c:v>
                </c:pt>
                <c:pt idx="159">
                  <c:v>0.47604035638165298</c:v>
                </c:pt>
                <c:pt idx="160">
                  <c:v>0.10651733533508</c:v>
                </c:pt>
                <c:pt idx="161">
                  <c:v>0.25546674141558001</c:v>
                </c:pt>
                <c:pt idx="162">
                  <c:v>-1.16021142939413E-2</c:v>
                </c:pt>
                <c:pt idx="163">
                  <c:v>0.239010484970759</c:v>
                </c:pt>
                <c:pt idx="164">
                  <c:v>0.46720908838198999</c:v>
                </c:pt>
                <c:pt idx="165">
                  <c:v>0.30341506606548602</c:v>
                </c:pt>
                <c:pt idx="166">
                  <c:v>0.20077898492391499</c:v>
                </c:pt>
                <c:pt idx="167">
                  <c:v>0.190981845454224</c:v>
                </c:pt>
                <c:pt idx="168">
                  <c:v>2.4470124279180699E-2</c:v>
                </c:pt>
                <c:pt idx="169">
                  <c:v>0.55272521419959098</c:v>
                </c:pt>
                <c:pt idx="170">
                  <c:v>0.24594747582924401</c:v>
                </c:pt>
                <c:pt idx="171">
                  <c:v>0.36209225957524599</c:v>
                </c:pt>
                <c:pt idx="172">
                  <c:v>0.21690357545883099</c:v>
                </c:pt>
                <c:pt idx="173">
                  <c:v>0.48325497577170801</c:v>
                </c:pt>
                <c:pt idx="174">
                  <c:v>0.28436883522419998</c:v>
                </c:pt>
                <c:pt idx="175">
                  <c:v>0.168455409333539</c:v>
                </c:pt>
                <c:pt idx="176">
                  <c:v>-6.6961625916786602E-2</c:v>
                </c:pt>
                <c:pt idx="177">
                  <c:v>0.10578467583226001</c:v>
                </c:pt>
                <c:pt idx="178">
                  <c:v>0.329448607395251</c:v>
                </c:pt>
                <c:pt idx="179">
                  <c:v>0.60016726364912798</c:v>
                </c:pt>
                <c:pt idx="180">
                  <c:v>0.57947739249603603</c:v>
                </c:pt>
                <c:pt idx="181">
                  <c:v>-8.3295797363011806E-2</c:v>
                </c:pt>
                <c:pt idx="182">
                  <c:v>0.27541048272758001</c:v>
                </c:pt>
                <c:pt idx="183">
                  <c:v>4.31190549585262E-2</c:v>
                </c:pt>
                <c:pt idx="184">
                  <c:v>0.21159520590967601</c:v>
                </c:pt>
                <c:pt idx="185">
                  <c:v>5.0501664752511999E-2</c:v>
                </c:pt>
                <c:pt idx="186">
                  <c:v>0.41060125778386702</c:v>
                </c:pt>
                <c:pt idx="187">
                  <c:v>0.22484665716587099</c:v>
                </c:pt>
                <c:pt idx="188">
                  <c:v>0.31282434489436201</c:v>
                </c:pt>
                <c:pt idx="189">
                  <c:v>0.16971373060685199</c:v>
                </c:pt>
                <c:pt idx="190">
                  <c:v>0.63651621546131798</c:v>
                </c:pt>
                <c:pt idx="191">
                  <c:v>1.0533686630336601</c:v>
                </c:pt>
                <c:pt idx="192">
                  <c:v>0.36643151310936201</c:v>
                </c:pt>
                <c:pt idx="193">
                  <c:v>0.36985684534183699</c:v>
                </c:pt>
                <c:pt idx="194">
                  <c:v>3.0862740038338599E-2</c:v>
                </c:pt>
                <c:pt idx="195">
                  <c:v>1.16125815052659</c:v>
                </c:pt>
                <c:pt idx="196">
                  <c:v>0.143470852102207</c:v>
                </c:pt>
                <c:pt idx="197">
                  <c:v>0.217644196157985</c:v>
                </c:pt>
                <c:pt idx="198">
                  <c:v>-2.6624743702094899E-2</c:v>
                </c:pt>
                <c:pt idx="199">
                  <c:v>0.65009749932341698</c:v>
                </c:pt>
                <c:pt idx="200">
                  <c:v>0.16732239456192499</c:v>
                </c:pt>
                <c:pt idx="201">
                  <c:v>0.38755379234426601</c:v>
                </c:pt>
                <c:pt idx="202">
                  <c:v>0.20539831538498099</c:v>
                </c:pt>
                <c:pt idx="203">
                  <c:v>0.44517856651226401</c:v>
                </c:pt>
                <c:pt idx="204">
                  <c:v>0.59884766659765498</c:v>
                </c:pt>
                <c:pt idx="205">
                  <c:v>-6.8327826688830001E-2</c:v>
                </c:pt>
                <c:pt idx="206">
                  <c:v>0.54051612623119305</c:v>
                </c:pt>
                <c:pt idx="207">
                  <c:v>0.17886534806433599</c:v>
                </c:pt>
                <c:pt idx="208">
                  <c:v>0.20413443959835501</c:v>
                </c:pt>
                <c:pt idx="209">
                  <c:v>0.55470887687188197</c:v>
                </c:pt>
                <c:pt idx="210">
                  <c:v>0.4136796349661</c:v>
                </c:pt>
                <c:pt idx="211">
                  <c:v>6.1004912341052202E-2</c:v>
                </c:pt>
                <c:pt idx="212">
                  <c:v>1.03131303192927</c:v>
                </c:pt>
                <c:pt idx="213">
                  <c:v>0.157053436373982</c:v>
                </c:pt>
                <c:pt idx="214">
                  <c:v>0.38135130741345502</c:v>
                </c:pt>
                <c:pt idx="215">
                  <c:v>0.20622971224252601</c:v>
                </c:pt>
                <c:pt idx="216">
                  <c:v>0.70439583074836198</c:v>
                </c:pt>
                <c:pt idx="217">
                  <c:v>0.67786424145417001</c:v>
                </c:pt>
                <c:pt idx="218">
                  <c:v>0.32883026414509098</c:v>
                </c:pt>
                <c:pt idx="219">
                  <c:v>0.19907902743231301</c:v>
                </c:pt>
                <c:pt idx="220">
                  <c:v>0.198886573716238</c:v>
                </c:pt>
                <c:pt idx="221">
                  <c:v>0.261301425553981</c:v>
                </c:pt>
                <c:pt idx="222">
                  <c:v>0.39464013979104501</c:v>
                </c:pt>
                <c:pt idx="223">
                  <c:v>6.09632353048589E-2</c:v>
                </c:pt>
                <c:pt idx="224">
                  <c:v>0.80071011428775996</c:v>
                </c:pt>
                <c:pt idx="225">
                  <c:v>-0.18830094539328099</c:v>
                </c:pt>
                <c:pt idx="226">
                  <c:v>0.33769033749891197</c:v>
                </c:pt>
                <c:pt idx="227">
                  <c:v>8.8151104393149299E-2</c:v>
                </c:pt>
                <c:pt idx="228">
                  <c:v>-2.9311616053940899E-2</c:v>
                </c:pt>
                <c:pt idx="229">
                  <c:v>0.53649364286166301</c:v>
                </c:pt>
                <c:pt idx="230">
                  <c:v>0.206237443873899</c:v>
                </c:pt>
                <c:pt idx="231">
                  <c:v>0.70045219218476795</c:v>
                </c:pt>
                <c:pt idx="232">
                  <c:v>9.6956105274348003E-2</c:v>
                </c:pt>
                <c:pt idx="233">
                  <c:v>0.27556746347710698</c:v>
                </c:pt>
                <c:pt idx="234">
                  <c:v>1.12754247427194</c:v>
                </c:pt>
                <c:pt idx="235">
                  <c:v>0.13849048879508</c:v>
                </c:pt>
                <c:pt idx="236">
                  <c:v>0.492472461306451</c:v>
                </c:pt>
                <c:pt idx="237">
                  <c:v>0.28564773199362797</c:v>
                </c:pt>
                <c:pt idx="238">
                  <c:v>0.21359295785923799</c:v>
                </c:pt>
                <c:pt idx="239">
                  <c:v>0.4565258109625</c:v>
                </c:pt>
                <c:pt idx="240">
                  <c:v>0.61436782968189796</c:v>
                </c:pt>
                <c:pt idx="241">
                  <c:v>0.34120755474056003</c:v>
                </c:pt>
                <c:pt idx="242">
                  <c:v>0.156937426688116</c:v>
                </c:pt>
                <c:pt idx="243">
                  <c:v>0.132181951315989</c:v>
                </c:pt>
                <c:pt idx="244">
                  <c:v>0.47889150750309201</c:v>
                </c:pt>
                <c:pt idx="245">
                  <c:v>0.223456888943872</c:v>
                </c:pt>
                <c:pt idx="246">
                  <c:v>0.69105775386337398</c:v>
                </c:pt>
                <c:pt idx="247">
                  <c:v>0.66570625731043298</c:v>
                </c:pt>
                <c:pt idx="248">
                  <c:v>0.692003781288693</c:v>
                </c:pt>
                <c:pt idx="249">
                  <c:v>0.26321448067299402</c:v>
                </c:pt>
                <c:pt idx="250">
                  <c:v>0.40205067608373901</c:v>
                </c:pt>
                <c:pt idx="251">
                  <c:v>0.64979485471309395</c:v>
                </c:pt>
                <c:pt idx="252">
                  <c:v>0.142518662493167</c:v>
                </c:pt>
                <c:pt idx="253">
                  <c:v>0.10446459343039</c:v>
                </c:pt>
                <c:pt idx="254">
                  <c:v>0.62226077853321404</c:v>
                </c:pt>
                <c:pt idx="255">
                  <c:v>0.48467630002335399</c:v>
                </c:pt>
                <c:pt idx="256">
                  <c:v>0.40073549837738398</c:v>
                </c:pt>
                <c:pt idx="257">
                  <c:v>0.24463043103159399</c:v>
                </c:pt>
                <c:pt idx="258">
                  <c:v>1.0664373198427199</c:v>
                </c:pt>
                <c:pt idx="259">
                  <c:v>0.42933584579255601</c:v>
                </c:pt>
                <c:pt idx="260">
                  <c:v>0.10783540894941</c:v>
                </c:pt>
                <c:pt idx="261">
                  <c:v>0.20931302690452899</c:v>
                </c:pt>
                <c:pt idx="262">
                  <c:v>1.6478256787826699</c:v>
                </c:pt>
                <c:pt idx="263">
                  <c:v>0.84578697178251305</c:v>
                </c:pt>
                <c:pt idx="264">
                  <c:v>0.91923085305444296</c:v>
                </c:pt>
                <c:pt idx="265">
                  <c:v>1.22582555605476</c:v>
                </c:pt>
                <c:pt idx="266">
                  <c:v>1.2187753323536901</c:v>
                </c:pt>
                <c:pt idx="267">
                  <c:v>0.71338310435729402</c:v>
                </c:pt>
                <c:pt idx="268">
                  <c:v>-5.4898421250342402E-2</c:v>
                </c:pt>
                <c:pt idx="269">
                  <c:v>0.61200436655732704</c:v>
                </c:pt>
                <c:pt idx="270">
                  <c:v>0.60657578361907905</c:v>
                </c:pt>
                <c:pt idx="271">
                  <c:v>0.43639952395658499</c:v>
                </c:pt>
                <c:pt idx="272">
                  <c:v>0.71605185856913001</c:v>
                </c:pt>
                <c:pt idx="273">
                  <c:v>0.12463999905091699</c:v>
                </c:pt>
                <c:pt idx="274">
                  <c:v>1.6326787657292301</c:v>
                </c:pt>
                <c:pt idx="275">
                  <c:v>0.52055484824023601</c:v>
                </c:pt>
                <c:pt idx="276">
                  <c:v>1.44262823654862</c:v>
                </c:pt>
                <c:pt idx="277">
                  <c:v>0.208560572421429</c:v>
                </c:pt>
                <c:pt idx="278">
                  <c:v>7.1692232001495798E-2</c:v>
                </c:pt>
                <c:pt idx="279">
                  <c:v>0.54020828388733999</c:v>
                </c:pt>
                <c:pt idx="280">
                  <c:v>0.678025425502783</c:v>
                </c:pt>
                <c:pt idx="281">
                  <c:v>1.3041368915151199</c:v>
                </c:pt>
                <c:pt idx="282">
                  <c:v>0.66910717043560797</c:v>
                </c:pt>
                <c:pt idx="283">
                  <c:v>0.202401684401744</c:v>
                </c:pt>
                <c:pt idx="284">
                  <c:v>0.49495105928349398</c:v>
                </c:pt>
                <c:pt idx="285">
                  <c:v>1.01653819432896</c:v>
                </c:pt>
                <c:pt idx="286">
                  <c:v>1.9066210441354201</c:v>
                </c:pt>
                <c:pt idx="287">
                  <c:v>1.4866798590541099E-2</c:v>
                </c:pt>
                <c:pt idx="288">
                  <c:v>0.48144224516078099</c:v>
                </c:pt>
                <c:pt idx="289">
                  <c:v>0.3719313238852</c:v>
                </c:pt>
                <c:pt idx="290">
                  <c:v>1.48054385951582</c:v>
                </c:pt>
                <c:pt idx="291">
                  <c:v>0.37920014631417198</c:v>
                </c:pt>
                <c:pt idx="292">
                  <c:v>0.63870278074833597</c:v>
                </c:pt>
                <c:pt idx="293">
                  <c:v>1.49949873311064</c:v>
                </c:pt>
                <c:pt idx="294">
                  <c:v>0.40505388727219299</c:v>
                </c:pt>
                <c:pt idx="295">
                  <c:v>0.476197961504499</c:v>
                </c:pt>
                <c:pt idx="296">
                  <c:v>1.40158646594042</c:v>
                </c:pt>
                <c:pt idx="297">
                  <c:v>0.255730410908245</c:v>
                </c:pt>
                <c:pt idx="298">
                  <c:v>0.93326353962119502</c:v>
                </c:pt>
                <c:pt idx="299">
                  <c:v>0.35675056510828801</c:v>
                </c:pt>
                <c:pt idx="300">
                  <c:v>1.04782717087637</c:v>
                </c:pt>
                <c:pt idx="301">
                  <c:v>0.87550277406745003</c:v>
                </c:pt>
                <c:pt idx="302">
                  <c:v>0.62022432592334797</c:v>
                </c:pt>
                <c:pt idx="303">
                  <c:v>0.21694354703170601</c:v>
                </c:pt>
                <c:pt idx="304">
                  <c:v>2.29380700503188</c:v>
                </c:pt>
                <c:pt idx="305">
                  <c:v>0.87409941039605199</c:v>
                </c:pt>
                <c:pt idx="306">
                  <c:v>2.1081260143443901</c:v>
                </c:pt>
                <c:pt idx="307">
                  <c:v>0.96551653954198202</c:v>
                </c:pt>
                <c:pt idx="308">
                  <c:v>0.72944456614021802</c:v>
                </c:pt>
                <c:pt idx="309">
                  <c:v>0.202934469585104</c:v>
                </c:pt>
                <c:pt idx="310">
                  <c:v>0.670070023673487</c:v>
                </c:pt>
                <c:pt idx="311">
                  <c:v>1.2216425838031</c:v>
                </c:pt>
                <c:pt idx="312">
                  <c:v>0.54988162143497599</c:v>
                </c:pt>
                <c:pt idx="313">
                  <c:v>2.21247067548844</c:v>
                </c:pt>
                <c:pt idx="314">
                  <c:v>0.44941910882663999</c:v>
                </c:pt>
                <c:pt idx="315">
                  <c:v>0.44817265164638898</c:v>
                </c:pt>
                <c:pt idx="316">
                  <c:v>0.72427782751923897</c:v>
                </c:pt>
                <c:pt idx="317">
                  <c:v>1.10954651413758</c:v>
                </c:pt>
                <c:pt idx="318">
                  <c:v>0.47950273457800502</c:v>
                </c:pt>
                <c:pt idx="319">
                  <c:v>3.9549050377865998E-2</c:v>
                </c:pt>
                <c:pt idx="320">
                  <c:v>0.56561314306701005</c:v>
                </c:pt>
                <c:pt idx="321">
                  <c:v>0.78107488056261598</c:v>
                </c:pt>
                <c:pt idx="322">
                  <c:v>0.336222571315892</c:v>
                </c:pt>
                <c:pt idx="323">
                  <c:v>1.5921804627531899</c:v>
                </c:pt>
                <c:pt idx="324">
                  <c:v>0.122341671688666</c:v>
                </c:pt>
                <c:pt idx="325">
                  <c:v>0.94461986274669696</c:v>
                </c:pt>
                <c:pt idx="326">
                  <c:v>0.92605124704987096</c:v>
                </c:pt>
                <c:pt idx="327">
                  <c:v>0.54624674577513799</c:v>
                </c:pt>
                <c:pt idx="328">
                  <c:v>1.81584452322109</c:v>
                </c:pt>
                <c:pt idx="329">
                  <c:v>0.82408157642122504</c:v>
                </c:pt>
                <c:pt idx="330">
                  <c:v>1.28469373214699</c:v>
                </c:pt>
                <c:pt idx="331">
                  <c:v>0.47487855929850498</c:v>
                </c:pt>
                <c:pt idx="332">
                  <c:v>3.4128113474280601</c:v>
                </c:pt>
                <c:pt idx="333">
                  <c:v>1.67478460283529</c:v>
                </c:pt>
                <c:pt idx="334">
                  <c:v>1.04548423452027</c:v>
                </c:pt>
                <c:pt idx="335">
                  <c:v>0.210587496651502</c:v>
                </c:pt>
                <c:pt idx="336">
                  <c:v>-3.4930590146519197E-2</c:v>
                </c:pt>
                <c:pt idx="337">
                  <c:v>0.84227978678821402</c:v>
                </c:pt>
                <c:pt idx="338">
                  <c:v>0.56886344160642299</c:v>
                </c:pt>
                <c:pt idx="339">
                  <c:v>0.179489945483642</c:v>
                </c:pt>
                <c:pt idx="340">
                  <c:v>0.91014940150983603</c:v>
                </c:pt>
                <c:pt idx="341">
                  <c:v>0.80059913603730903</c:v>
                </c:pt>
                <c:pt idx="342">
                  <c:v>1.33359093297188</c:v>
                </c:pt>
                <c:pt idx="343">
                  <c:v>2.4162876410342098</c:v>
                </c:pt>
                <c:pt idx="344">
                  <c:v>0.822732882769313</c:v>
                </c:pt>
                <c:pt idx="345">
                  <c:v>0.86022379988628905</c:v>
                </c:pt>
                <c:pt idx="346">
                  <c:v>0.51083838078622901</c:v>
                </c:pt>
                <c:pt idx="347">
                  <c:v>0.88733368832203896</c:v>
                </c:pt>
                <c:pt idx="348">
                  <c:v>0.31323574574287699</c:v>
                </c:pt>
                <c:pt idx="349">
                  <c:v>0.28464587180214401</c:v>
                </c:pt>
                <c:pt idx="350">
                  <c:v>0.221527564585523</c:v>
                </c:pt>
                <c:pt idx="351">
                  <c:v>0.55861405737749603</c:v>
                </c:pt>
                <c:pt idx="352">
                  <c:v>0.97177115700988104</c:v>
                </c:pt>
                <c:pt idx="353">
                  <c:v>0.61785819488629401</c:v>
                </c:pt>
                <c:pt idx="354">
                  <c:v>1.6222509019022999</c:v>
                </c:pt>
                <c:pt idx="355">
                  <c:v>0.39793931882008299</c:v>
                </c:pt>
                <c:pt idx="356">
                  <c:v>0.89766686015107999</c:v>
                </c:pt>
                <c:pt idx="357">
                  <c:v>0.57688483349375197</c:v>
                </c:pt>
                <c:pt idx="358">
                  <c:v>2.4503054407992302</c:v>
                </c:pt>
                <c:pt idx="359">
                  <c:v>0.67209557492147198</c:v>
                </c:pt>
                <c:pt idx="360">
                  <c:v>1.2598672619367199</c:v>
                </c:pt>
                <c:pt idx="361">
                  <c:v>0.86990293828602405</c:v>
                </c:pt>
                <c:pt idx="362">
                  <c:v>1.06426968652042</c:v>
                </c:pt>
                <c:pt idx="363">
                  <c:v>1.12029321325596</c:v>
                </c:pt>
                <c:pt idx="364">
                  <c:v>1.5128120969752701</c:v>
                </c:pt>
                <c:pt idx="365">
                  <c:v>2.21972805862845</c:v>
                </c:pt>
                <c:pt idx="366">
                  <c:v>0.83254027568123601</c:v>
                </c:pt>
                <c:pt idx="367">
                  <c:v>0.76566570896278296</c:v>
                </c:pt>
                <c:pt idx="368">
                  <c:v>0.49202661908770801</c:v>
                </c:pt>
                <c:pt idx="369">
                  <c:v>1.4901263431814</c:v>
                </c:pt>
                <c:pt idx="370">
                  <c:v>0.60338415904265796</c:v>
                </c:pt>
                <c:pt idx="371">
                  <c:v>0.674194817996982</c:v>
                </c:pt>
                <c:pt idx="372">
                  <c:v>0.91674106642376796</c:v>
                </c:pt>
                <c:pt idx="373">
                  <c:v>1.8694162517423301</c:v>
                </c:pt>
                <c:pt idx="374">
                  <c:v>0.64988283411061198</c:v>
                </c:pt>
                <c:pt idx="375">
                  <c:v>1.46994165609233</c:v>
                </c:pt>
                <c:pt idx="376">
                  <c:v>1.58899957242742</c:v>
                </c:pt>
                <c:pt idx="377">
                  <c:v>0.335638506620143</c:v>
                </c:pt>
                <c:pt idx="378">
                  <c:v>0.93759218965741498</c:v>
                </c:pt>
                <c:pt idx="379">
                  <c:v>2.1054825067196501</c:v>
                </c:pt>
                <c:pt idx="380">
                  <c:v>1.1058987535378699</c:v>
                </c:pt>
                <c:pt idx="381">
                  <c:v>1.4134498084506799</c:v>
                </c:pt>
                <c:pt idx="382">
                  <c:v>0.77767910905809401</c:v>
                </c:pt>
                <c:pt idx="383">
                  <c:v>2.0097880344174701</c:v>
                </c:pt>
                <c:pt idx="384">
                  <c:v>2.9805559463187499</c:v>
                </c:pt>
                <c:pt idx="385">
                  <c:v>1.84176877507315</c:v>
                </c:pt>
                <c:pt idx="386">
                  <c:v>0.82380109288278702</c:v>
                </c:pt>
                <c:pt idx="387">
                  <c:v>1.0949787224138201</c:v>
                </c:pt>
                <c:pt idx="388">
                  <c:v>1.19181940224099</c:v>
                </c:pt>
                <c:pt idx="389">
                  <c:v>2.50578410898349</c:v>
                </c:pt>
                <c:pt idx="390">
                  <c:v>2.0391364256146201</c:v>
                </c:pt>
                <c:pt idx="391">
                  <c:v>0.67946576539494996</c:v>
                </c:pt>
                <c:pt idx="392">
                  <c:v>0.25628843799610801</c:v>
                </c:pt>
                <c:pt idx="393">
                  <c:v>1.8291766326015599</c:v>
                </c:pt>
                <c:pt idx="394">
                  <c:v>1.10808922703835</c:v>
                </c:pt>
                <c:pt idx="395">
                  <c:v>0.426511590206612</c:v>
                </c:pt>
                <c:pt idx="396">
                  <c:v>0.78416248355082097</c:v>
                </c:pt>
                <c:pt idx="397">
                  <c:v>0.59225342325024599</c:v>
                </c:pt>
                <c:pt idx="398">
                  <c:v>1.34336946847214</c:v>
                </c:pt>
                <c:pt idx="399">
                  <c:v>2.3177834371786599</c:v>
                </c:pt>
                <c:pt idx="400">
                  <c:v>1.39595224092749</c:v>
                </c:pt>
                <c:pt idx="401">
                  <c:v>1.25006639614055</c:v>
                </c:pt>
                <c:pt idx="402">
                  <c:v>-0.119081577150634</c:v>
                </c:pt>
                <c:pt idx="403">
                  <c:v>3.2283322482051999</c:v>
                </c:pt>
                <c:pt idx="404">
                  <c:v>2.2110006728688498</c:v>
                </c:pt>
                <c:pt idx="405">
                  <c:v>1.1953543205875301</c:v>
                </c:pt>
                <c:pt idx="406">
                  <c:v>0.78056029820864403</c:v>
                </c:pt>
                <c:pt idx="407">
                  <c:v>1.96938239829086</c:v>
                </c:pt>
                <c:pt idx="408">
                  <c:v>0.297868441816517</c:v>
                </c:pt>
                <c:pt idx="409">
                  <c:v>3.07617483139598</c:v>
                </c:pt>
                <c:pt idx="410">
                  <c:v>3.3037566086372001</c:v>
                </c:pt>
                <c:pt idx="411">
                  <c:v>1.77251076941804</c:v>
                </c:pt>
                <c:pt idx="412">
                  <c:v>1.28943891266289</c:v>
                </c:pt>
                <c:pt idx="413">
                  <c:v>2.09662499069902</c:v>
                </c:pt>
                <c:pt idx="414">
                  <c:v>0.37098697439676598</c:v>
                </c:pt>
                <c:pt idx="415">
                  <c:v>1.3455383417064199</c:v>
                </c:pt>
                <c:pt idx="416">
                  <c:v>0.66104209979255402</c:v>
                </c:pt>
                <c:pt idx="417">
                  <c:v>0.200625133136976</c:v>
                </c:pt>
                <c:pt idx="418">
                  <c:v>1.3852534380528401</c:v>
                </c:pt>
                <c:pt idx="419">
                  <c:v>1.89906584698069</c:v>
                </c:pt>
                <c:pt idx="420">
                  <c:v>0.84821025336007905</c:v>
                </c:pt>
                <c:pt idx="421">
                  <c:v>3.5165348138115</c:v>
                </c:pt>
                <c:pt idx="422">
                  <c:v>0.68355300084746795</c:v>
                </c:pt>
                <c:pt idx="423">
                  <c:v>0.70358594346910797</c:v>
                </c:pt>
                <c:pt idx="424">
                  <c:v>1.69959778553887</c:v>
                </c:pt>
                <c:pt idx="425">
                  <c:v>1.4179980773665299</c:v>
                </c:pt>
                <c:pt idx="426">
                  <c:v>1.28939647595258</c:v>
                </c:pt>
                <c:pt idx="427">
                  <c:v>1.70356140342582</c:v>
                </c:pt>
                <c:pt idx="428">
                  <c:v>2.80797851788516</c:v>
                </c:pt>
                <c:pt idx="429">
                  <c:v>0.98439134335700496</c:v>
                </c:pt>
                <c:pt idx="430">
                  <c:v>1.0482735062147499</c:v>
                </c:pt>
                <c:pt idx="431">
                  <c:v>1.2768390708824899</c:v>
                </c:pt>
                <c:pt idx="432">
                  <c:v>2.4502654610436099</c:v>
                </c:pt>
                <c:pt idx="433">
                  <c:v>1.19031357475107</c:v>
                </c:pt>
                <c:pt idx="434">
                  <c:v>0.83592503343965296</c:v>
                </c:pt>
                <c:pt idx="435">
                  <c:v>1.33598816645077</c:v>
                </c:pt>
                <c:pt idx="436">
                  <c:v>0.54170310434535796</c:v>
                </c:pt>
                <c:pt idx="437">
                  <c:v>0.43691727171267603</c:v>
                </c:pt>
                <c:pt idx="438">
                  <c:v>2.4985065620652702</c:v>
                </c:pt>
                <c:pt idx="439">
                  <c:v>1.1339383017531</c:v>
                </c:pt>
                <c:pt idx="440">
                  <c:v>2.2516904232895998</c:v>
                </c:pt>
                <c:pt idx="441">
                  <c:v>0.55489503943499396</c:v>
                </c:pt>
                <c:pt idx="442">
                  <c:v>1.0446065640602999</c:v>
                </c:pt>
                <c:pt idx="443">
                  <c:v>1.99128837987625</c:v>
                </c:pt>
                <c:pt idx="444">
                  <c:v>0.66117322644274701</c:v>
                </c:pt>
                <c:pt idx="445">
                  <c:v>1.7855397268958999</c:v>
                </c:pt>
                <c:pt idx="446">
                  <c:v>1.7478147407608999</c:v>
                </c:pt>
                <c:pt idx="447">
                  <c:v>1.2337368559086299</c:v>
                </c:pt>
                <c:pt idx="448">
                  <c:v>0.69203930894978605</c:v>
                </c:pt>
                <c:pt idx="449">
                  <c:v>0.54721324740057098</c:v>
                </c:pt>
                <c:pt idx="450">
                  <c:v>1.20856018653106</c:v>
                </c:pt>
                <c:pt idx="451">
                  <c:v>2.91035630857799</c:v>
                </c:pt>
                <c:pt idx="452">
                  <c:v>1.5644071132872901</c:v>
                </c:pt>
                <c:pt idx="453">
                  <c:v>1.8745790572258201</c:v>
                </c:pt>
                <c:pt idx="454">
                  <c:v>2.7357220749798401</c:v>
                </c:pt>
                <c:pt idx="455">
                  <c:v>3.2498210621796502</c:v>
                </c:pt>
                <c:pt idx="456">
                  <c:v>1.3573248317108799</c:v>
                </c:pt>
                <c:pt idx="457">
                  <c:v>0.50259593404143099</c:v>
                </c:pt>
                <c:pt idx="458">
                  <c:v>1.37401954569608</c:v>
                </c:pt>
                <c:pt idx="459">
                  <c:v>2.0409513069921701</c:v>
                </c:pt>
                <c:pt idx="460">
                  <c:v>2.55963249170602</c:v>
                </c:pt>
                <c:pt idx="461">
                  <c:v>0.50770206055163802</c:v>
                </c:pt>
                <c:pt idx="462">
                  <c:v>1.0315186900846101</c:v>
                </c:pt>
                <c:pt idx="463">
                  <c:v>0.91644054773300898</c:v>
                </c:pt>
                <c:pt idx="464">
                  <c:v>4.7582990329952404</c:v>
                </c:pt>
                <c:pt idx="465">
                  <c:v>0.45484853577969198</c:v>
                </c:pt>
                <c:pt idx="466">
                  <c:v>2.06888833675877</c:v>
                </c:pt>
                <c:pt idx="467">
                  <c:v>0.86992707619547904</c:v>
                </c:pt>
                <c:pt idx="468">
                  <c:v>1.6610214869076001</c:v>
                </c:pt>
                <c:pt idx="469">
                  <c:v>0.140052352829933</c:v>
                </c:pt>
                <c:pt idx="470">
                  <c:v>1.2284497554187499</c:v>
                </c:pt>
                <c:pt idx="471">
                  <c:v>1.38301187565613</c:v>
                </c:pt>
                <c:pt idx="472">
                  <c:v>0.87312627878887195</c:v>
                </c:pt>
                <c:pt idx="473">
                  <c:v>0.33375578036750803</c:v>
                </c:pt>
                <c:pt idx="474">
                  <c:v>2.2854917867605802</c:v>
                </c:pt>
                <c:pt idx="475">
                  <c:v>1.0323854594283099</c:v>
                </c:pt>
                <c:pt idx="476">
                  <c:v>1.35939793828509</c:v>
                </c:pt>
                <c:pt idx="477">
                  <c:v>0.65115517665608702</c:v>
                </c:pt>
                <c:pt idx="478">
                  <c:v>1.63401505075503</c:v>
                </c:pt>
                <c:pt idx="479">
                  <c:v>1.8030217780267099</c:v>
                </c:pt>
                <c:pt idx="480">
                  <c:v>1.5355425347584699</c:v>
                </c:pt>
                <c:pt idx="481">
                  <c:v>1.42468021422124</c:v>
                </c:pt>
                <c:pt idx="482">
                  <c:v>0.60454427670613198</c:v>
                </c:pt>
                <c:pt idx="483">
                  <c:v>0.251232996882228</c:v>
                </c:pt>
                <c:pt idx="484">
                  <c:v>1.9523235315866001</c:v>
                </c:pt>
                <c:pt idx="485">
                  <c:v>1.2025398559221501</c:v>
                </c:pt>
                <c:pt idx="486">
                  <c:v>1.89356738079614</c:v>
                </c:pt>
                <c:pt idx="487">
                  <c:v>1.5849228882548001</c:v>
                </c:pt>
                <c:pt idx="488">
                  <c:v>0.56451081739736497</c:v>
                </c:pt>
                <c:pt idx="489">
                  <c:v>2.9317629043204398</c:v>
                </c:pt>
                <c:pt idx="490">
                  <c:v>1.7719130657855799</c:v>
                </c:pt>
                <c:pt idx="491">
                  <c:v>0.78458378585226995</c:v>
                </c:pt>
                <c:pt idx="492">
                  <c:v>2.3553230853343701</c:v>
                </c:pt>
                <c:pt idx="493">
                  <c:v>2.3535913710965599</c:v>
                </c:pt>
                <c:pt idx="494">
                  <c:v>0.63110053830094104</c:v>
                </c:pt>
                <c:pt idx="495">
                  <c:v>2.0641238236360602</c:v>
                </c:pt>
                <c:pt idx="496">
                  <c:v>5.2746812619161698E-2</c:v>
                </c:pt>
                <c:pt idx="497">
                  <c:v>2.0997391942800201</c:v>
                </c:pt>
                <c:pt idx="498">
                  <c:v>2.9244517153389902</c:v>
                </c:pt>
                <c:pt idx="499">
                  <c:v>1.1922592013887801</c:v>
                </c:pt>
                <c:pt idx="500">
                  <c:v>0.35964960500201998</c:v>
                </c:pt>
                <c:pt idx="501">
                  <c:v>0.56437036896937498</c:v>
                </c:pt>
                <c:pt idx="502">
                  <c:v>0.18434321697420999</c:v>
                </c:pt>
                <c:pt idx="503">
                  <c:v>0.25513805070529799</c:v>
                </c:pt>
                <c:pt idx="504">
                  <c:v>1.19368761072782</c:v>
                </c:pt>
                <c:pt idx="505">
                  <c:v>1.2777769575790601</c:v>
                </c:pt>
                <c:pt idx="506">
                  <c:v>1.5205052037655</c:v>
                </c:pt>
                <c:pt idx="507">
                  <c:v>1.5874632922062499</c:v>
                </c:pt>
                <c:pt idx="508">
                  <c:v>0.87899742938827996</c:v>
                </c:pt>
                <c:pt idx="509">
                  <c:v>5.9676092739770099E-3</c:v>
                </c:pt>
                <c:pt idx="510">
                  <c:v>1.53535166544299</c:v>
                </c:pt>
                <c:pt idx="511">
                  <c:v>2.2154825252119998</c:v>
                </c:pt>
                <c:pt idx="512">
                  <c:v>2.9578220193183302</c:v>
                </c:pt>
                <c:pt idx="513">
                  <c:v>0.75321454839795299</c:v>
                </c:pt>
                <c:pt idx="514">
                  <c:v>1.8872224380538301</c:v>
                </c:pt>
                <c:pt idx="515">
                  <c:v>0.75782324425026304</c:v>
                </c:pt>
                <c:pt idx="516">
                  <c:v>0.80914067007559998</c:v>
                </c:pt>
                <c:pt idx="517">
                  <c:v>4.5258266685238704</c:v>
                </c:pt>
                <c:pt idx="518">
                  <c:v>2.0915038481313002</c:v>
                </c:pt>
                <c:pt idx="519">
                  <c:v>0.82719221845796798</c:v>
                </c:pt>
                <c:pt idx="520">
                  <c:v>1.2356892773953401</c:v>
                </c:pt>
                <c:pt idx="521">
                  <c:v>0.88875712322519496</c:v>
                </c:pt>
                <c:pt idx="522">
                  <c:v>2.6336064781437298</c:v>
                </c:pt>
                <c:pt idx="523">
                  <c:v>0.98243843342614701</c:v>
                </c:pt>
                <c:pt idx="524">
                  <c:v>1.54022281519935</c:v>
                </c:pt>
                <c:pt idx="525">
                  <c:v>4.2798778622945397</c:v>
                </c:pt>
                <c:pt idx="526">
                  <c:v>1.4790881516885199</c:v>
                </c:pt>
                <c:pt idx="527">
                  <c:v>1.2930975283578501</c:v>
                </c:pt>
                <c:pt idx="528">
                  <c:v>3.4831798291581899</c:v>
                </c:pt>
                <c:pt idx="529">
                  <c:v>2.5740744090166401</c:v>
                </c:pt>
                <c:pt idx="530">
                  <c:v>1.52702604315924</c:v>
                </c:pt>
                <c:pt idx="531">
                  <c:v>0.97963338900619601</c:v>
                </c:pt>
                <c:pt idx="532">
                  <c:v>3.3578668975997399</c:v>
                </c:pt>
                <c:pt idx="533">
                  <c:v>0.87541742179898696</c:v>
                </c:pt>
                <c:pt idx="534">
                  <c:v>0.96027747469269098</c:v>
                </c:pt>
                <c:pt idx="535">
                  <c:v>1.6687224915912899</c:v>
                </c:pt>
                <c:pt idx="536">
                  <c:v>0.84716825302325505</c:v>
                </c:pt>
                <c:pt idx="537">
                  <c:v>0.63347131528298495</c:v>
                </c:pt>
                <c:pt idx="538">
                  <c:v>1.2072673537672201</c:v>
                </c:pt>
                <c:pt idx="539">
                  <c:v>2.33334253708172</c:v>
                </c:pt>
                <c:pt idx="540">
                  <c:v>1.2875059986150801</c:v>
                </c:pt>
                <c:pt idx="541">
                  <c:v>1.0437405812670599</c:v>
                </c:pt>
                <c:pt idx="542">
                  <c:v>1.1718889358170901</c:v>
                </c:pt>
                <c:pt idx="543">
                  <c:v>2.33852767998621</c:v>
                </c:pt>
                <c:pt idx="544">
                  <c:v>4.0546900218311404</c:v>
                </c:pt>
                <c:pt idx="545">
                  <c:v>4.9988813140372299</c:v>
                </c:pt>
                <c:pt idx="546">
                  <c:v>2.73806828826697</c:v>
                </c:pt>
                <c:pt idx="547">
                  <c:v>1.28026324597866</c:v>
                </c:pt>
                <c:pt idx="548">
                  <c:v>2.2873431846887202</c:v>
                </c:pt>
                <c:pt idx="549">
                  <c:v>1.23483275487998</c:v>
                </c:pt>
                <c:pt idx="550">
                  <c:v>1.28154447185077</c:v>
                </c:pt>
                <c:pt idx="551">
                  <c:v>0.608153174726626</c:v>
                </c:pt>
                <c:pt idx="552">
                  <c:v>1.6575101039361</c:v>
                </c:pt>
                <c:pt idx="553">
                  <c:v>0.88634837156252999</c:v>
                </c:pt>
                <c:pt idx="554">
                  <c:v>1.7893945849485799</c:v>
                </c:pt>
                <c:pt idx="555">
                  <c:v>2.0874325515368501</c:v>
                </c:pt>
                <c:pt idx="556">
                  <c:v>3.70914835535973</c:v>
                </c:pt>
                <c:pt idx="557">
                  <c:v>2.0082800826336702</c:v>
                </c:pt>
                <c:pt idx="558">
                  <c:v>1.3280745445790401</c:v>
                </c:pt>
                <c:pt idx="559">
                  <c:v>2.17613242768169</c:v>
                </c:pt>
                <c:pt idx="560">
                  <c:v>3.7995510398445198</c:v>
                </c:pt>
                <c:pt idx="561">
                  <c:v>1.8225816772154999</c:v>
                </c:pt>
                <c:pt idx="562">
                  <c:v>1.1719906702509599</c:v>
                </c:pt>
                <c:pt idx="563">
                  <c:v>1.07906463958704</c:v>
                </c:pt>
                <c:pt idx="564">
                  <c:v>2.2097662412549601</c:v>
                </c:pt>
                <c:pt idx="565">
                  <c:v>4.7005134511256204</c:v>
                </c:pt>
                <c:pt idx="566">
                  <c:v>0.70476756957279796</c:v>
                </c:pt>
                <c:pt idx="567">
                  <c:v>0.62623023060809102</c:v>
                </c:pt>
                <c:pt idx="568">
                  <c:v>1.1932780108695</c:v>
                </c:pt>
                <c:pt idx="569">
                  <c:v>1.73914702525672</c:v>
                </c:pt>
                <c:pt idx="570">
                  <c:v>1.45524008368715</c:v>
                </c:pt>
                <c:pt idx="571">
                  <c:v>1.78288337578469</c:v>
                </c:pt>
                <c:pt idx="572">
                  <c:v>2.5505126817215902</c:v>
                </c:pt>
                <c:pt idx="573">
                  <c:v>0.93627849225115301</c:v>
                </c:pt>
                <c:pt idx="574">
                  <c:v>1.4557270968641201</c:v>
                </c:pt>
                <c:pt idx="575">
                  <c:v>1.66061670802285</c:v>
                </c:pt>
                <c:pt idx="576">
                  <c:v>0.96692337831243602</c:v>
                </c:pt>
                <c:pt idx="577">
                  <c:v>1.4610890785463699</c:v>
                </c:pt>
                <c:pt idx="578">
                  <c:v>0.64207097924226997</c:v>
                </c:pt>
                <c:pt idx="579">
                  <c:v>3.9728004946254698</c:v>
                </c:pt>
                <c:pt idx="580">
                  <c:v>1.30126830773803</c:v>
                </c:pt>
                <c:pt idx="581">
                  <c:v>3.1201476150904299</c:v>
                </c:pt>
                <c:pt idx="582">
                  <c:v>0.79429161795978998</c:v>
                </c:pt>
                <c:pt idx="583">
                  <c:v>0.34595063019307798</c:v>
                </c:pt>
                <c:pt idx="584">
                  <c:v>2.22541140404191</c:v>
                </c:pt>
                <c:pt idx="585">
                  <c:v>4.4873184152394403</c:v>
                </c:pt>
                <c:pt idx="586">
                  <c:v>0.79936941793398797</c:v>
                </c:pt>
                <c:pt idx="587">
                  <c:v>4.0188350354257896</c:v>
                </c:pt>
                <c:pt idx="588">
                  <c:v>0.37853108220651299</c:v>
                </c:pt>
                <c:pt idx="589">
                  <c:v>4.4581083589123498</c:v>
                </c:pt>
                <c:pt idx="590">
                  <c:v>2.7697044386765501</c:v>
                </c:pt>
                <c:pt idx="591">
                  <c:v>1.2325385990576401</c:v>
                </c:pt>
                <c:pt idx="592">
                  <c:v>2.0569139166280599</c:v>
                </c:pt>
                <c:pt idx="593">
                  <c:v>2.12538777969749</c:v>
                </c:pt>
                <c:pt idx="594">
                  <c:v>1.6431732265194601</c:v>
                </c:pt>
                <c:pt idx="595">
                  <c:v>3.0427263722346298</c:v>
                </c:pt>
                <c:pt idx="596">
                  <c:v>2.6803369462796698</c:v>
                </c:pt>
                <c:pt idx="597">
                  <c:v>1.5372509687689899</c:v>
                </c:pt>
                <c:pt idx="598">
                  <c:v>1.06190670987989</c:v>
                </c:pt>
                <c:pt idx="599">
                  <c:v>0.60564277971273495</c:v>
                </c:pt>
                <c:pt idx="600">
                  <c:v>1.81786836095737</c:v>
                </c:pt>
                <c:pt idx="601">
                  <c:v>2.0772146834838501</c:v>
                </c:pt>
                <c:pt idx="602">
                  <c:v>1.80569593533631</c:v>
                </c:pt>
                <c:pt idx="603">
                  <c:v>0.999883250344615</c:v>
                </c:pt>
                <c:pt idx="604">
                  <c:v>1.84581166024704</c:v>
                </c:pt>
                <c:pt idx="605">
                  <c:v>2.7872395947581698</c:v>
                </c:pt>
                <c:pt idx="606">
                  <c:v>1.57864367300335</c:v>
                </c:pt>
                <c:pt idx="607">
                  <c:v>1.8195803587788799</c:v>
                </c:pt>
                <c:pt idx="608">
                  <c:v>0.81604570161235901</c:v>
                </c:pt>
                <c:pt idx="609">
                  <c:v>3.3352145021746402</c:v>
                </c:pt>
                <c:pt idx="610">
                  <c:v>2.4478925454163498</c:v>
                </c:pt>
                <c:pt idx="611">
                  <c:v>1.57960561419316</c:v>
                </c:pt>
                <c:pt idx="612">
                  <c:v>0.36985412435716197</c:v>
                </c:pt>
                <c:pt idx="613">
                  <c:v>0.477803897388486</c:v>
                </c:pt>
                <c:pt idx="614">
                  <c:v>1.07073717465425</c:v>
                </c:pt>
                <c:pt idx="615">
                  <c:v>1.0363180114716699</c:v>
                </c:pt>
                <c:pt idx="616">
                  <c:v>5.1100943211302399</c:v>
                </c:pt>
                <c:pt idx="617">
                  <c:v>2.1163892361658901E-2</c:v>
                </c:pt>
                <c:pt idx="618">
                  <c:v>1.00976017810514</c:v>
                </c:pt>
                <c:pt idx="619">
                  <c:v>1.92273445199695</c:v>
                </c:pt>
                <c:pt idx="620">
                  <c:v>1.3096292019821201</c:v>
                </c:pt>
                <c:pt idx="621">
                  <c:v>2.1945599595976502</c:v>
                </c:pt>
                <c:pt idx="622">
                  <c:v>1.61441677538094</c:v>
                </c:pt>
                <c:pt idx="623">
                  <c:v>3.2222142034562902</c:v>
                </c:pt>
                <c:pt idx="624">
                  <c:v>2.4228758823478098</c:v>
                </c:pt>
                <c:pt idx="625">
                  <c:v>2.2552290792784002</c:v>
                </c:pt>
                <c:pt idx="626">
                  <c:v>4.2301034060933498</c:v>
                </c:pt>
                <c:pt idx="627">
                  <c:v>3.072113038096</c:v>
                </c:pt>
                <c:pt idx="628">
                  <c:v>3.7258580077098</c:v>
                </c:pt>
                <c:pt idx="629">
                  <c:v>3.0919531532511502</c:v>
                </c:pt>
                <c:pt idx="630">
                  <c:v>1.2517686995889099</c:v>
                </c:pt>
                <c:pt idx="631">
                  <c:v>1.60767041465006</c:v>
                </c:pt>
                <c:pt idx="632">
                  <c:v>1.7941620344695199</c:v>
                </c:pt>
                <c:pt idx="633">
                  <c:v>0.82775141511019401</c:v>
                </c:pt>
                <c:pt idx="634">
                  <c:v>0.72899761896917403</c:v>
                </c:pt>
                <c:pt idx="635">
                  <c:v>2.8315757916192501</c:v>
                </c:pt>
                <c:pt idx="636">
                  <c:v>-0.35972318696098898</c:v>
                </c:pt>
                <c:pt idx="637">
                  <c:v>3.5361838200272602</c:v>
                </c:pt>
                <c:pt idx="638">
                  <c:v>4.9213573144265297</c:v>
                </c:pt>
                <c:pt idx="639">
                  <c:v>2.01182326626104</c:v>
                </c:pt>
                <c:pt idx="640">
                  <c:v>1.48977314813513</c:v>
                </c:pt>
                <c:pt idx="641">
                  <c:v>2.7996540046086702</c:v>
                </c:pt>
                <c:pt idx="642">
                  <c:v>1.50653416800444</c:v>
                </c:pt>
                <c:pt idx="643">
                  <c:v>4.1408017919542299</c:v>
                </c:pt>
                <c:pt idx="644">
                  <c:v>0.73682096698555699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D79-4710-8387-86427DF9B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67280"/>
        <c:axId val="682442736"/>
      </c:scatterChart>
      <c:valAx>
        <c:axId val="68246728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42736"/>
        <c:crosses val="autoZero"/>
        <c:crossBetween val="midCat"/>
        <c:majorUnit val="1"/>
      </c:valAx>
      <c:valAx>
        <c:axId val="68244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7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Normalizado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-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29348396157118539"/>
          <c:y val="3.61915473263850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2865572624371635"/>
          <c:w val="0.89653018372703408"/>
          <c:h val="0.77198755238750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grupo_popurbana_graficos!$K$3</c:f>
              <c:strCache>
                <c:ptCount val="1"/>
                <c:pt idx="0">
                  <c:v>var_perc_sim_nota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grupo_popurbana_graficos!$J$4:$J$648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grupo_popurbana_graficos!$K$4:$K$648</c:f>
              <c:numCache>
                <c:formatCode>General</c:formatCode>
                <c:ptCount val="645"/>
                <c:pt idx="0">
                  <c:v>1.1117564646959901</c:v>
                </c:pt>
                <c:pt idx="1">
                  <c:v>7.3462995677921699</c:v>
                </c:pt>
                <c:pt idx="2">
                  <c:v>-8.0384337939513897E-2</c:v>
                </c:pt>
                <c:pt idx="3">
                  <c:v>0.435361025725717</c:v>
                </c:pt>
                <c:pt idx="4">
                  <c:v>0.47006013207644498</c:v>
                </c:pt>
                <c:pt idx="5">
                  <c:v>0.161355152465816</c:v>
                </c:pt>
                <c:pt idx="6">
                  <c:v>-0.18805727677659001</c:v>
                </c:pt>
                <c:pt idx="7">
                  <c:v>-0.15805456686240299</c:v>
                </c:pt>
                <c:pt idx="8">
                  <c:v>-1.9418501810077701E-2</c:v>
                </c:pt>
                <c:pt idx="9">
                  <c:v>0.27305036537008498</c:v>
                </c:pt>
                <c:pt idx="10">
                  <c:v>-0.13229483246061499</c:v>
                </c:pt>
                <c:pt idx="11">
                  <c:v>0.54776569605860004</c:v>
                </c:pt>
                <c:pt idx="12">
                  <c:v>-8.4674416729409396E-2</c:v>
                </c:pt>
                <c:pt idx="13">
                  <c:v>-0.21761839521507201</c:v>
                </c:pt>
                <c:pt idx="14">
                  <c:v>-0.212397808383088</c:v>
                </c:pt>
                <c:pt idx="15">
                  <c:v>2.84078846137206E-2</c:v>
                </c:pt>
                <c:pt idx="16">
                  <c:v>-0.132512577411146</c:v>
                </c:pt>
                <c:pt idx="17">
                  <c:v>-0.160653139116295</c:v>
                </c:pt>
                <c:pt idx="18">
                  <c:v>0.56192218832722196</c:v>
                </c:pt>
                <c:pt idx="19">
                  <c:v>-2.0420667760529702E-2</c:v>
                </c:pt>
                <c:pt idx="20">
                  <c:v>-2.1762652298490601E-2</c:v>
                </c:pt>
                <c:pt idx="21">
                  <c:v>-0.19550847759793399</c:v>
                </c:pt>
                <c:pt idx="22">
                  <c:v>-2.8474826857232301E-2</c:v>
                </c:pt>
                <c:pt idx="23">
                  <c:v>5.4909034881173401E-2</c:v>
                </c:pt>
                <c:pt idx="24">
                  <c:v>-0.40240664042517699</c:v>
                </c:pt>
                <c:pt idx="25">
                  <c:v>1.3456004497367099E-2</c:v>
                </c:pt>
                <c:pt idx="26">
                  <c:v>-0.109504150833792</c:v>
                </c:pt>
                <c:pt idx="27">
                  <c:v>6.7925905836083406E-2</c:v>
                </c:pt>
                <c:pt idx="28">
                  <c:v>-4.19299678504279E-2</c:v>
                </c:pt>
                <c:pt idx="29">
                  <c:v>-4.6005531334824303E-2</c:v>
                </c:pt>
                <c:pt idx="30">
                  <c:v>-0.145101493195193</c:v>
                </c:pt>
                <c:pt idx="31">
                  <c:v>2.1020522379950402</c:v>
                </c:pt>
                <c:pt idx="32">
                  <c:v>3.6316223524117399</c:v>
                </c:pt>
                <c:pt idx="33">
                  <c:v>0.161999615397726</c:v>
                </c:pt>
                <c:pt idx="34">
                  <c:v>-9.9899005125970594E-2</c:v>
                </c:pt>
                <c:pt idx="35">
                  <c:v>9.7080157554836899E-2</c:v>
                </c:pt>
                <c:pt idx="36">
                  <c:v>-0.172336326676021</c:v>
                </c:pt>
                <c:pt idx="37">
                  <c:v>-0.38416336268448997</c:v>
                </c:pt>
                <c:pt idx="38">
                  <c:v>1.6723115451243002E-2</c:v>
                </c:pt>
                <c:pt idx="39">
                  <c:v>0.44637653651556403</c:v>
                </c:pt>
                <c:pt idx="40">
                  <c:v>0.16959590965592999</c:v>
                </c:pt>
                <c:pt idx="41">
                  <c:v>-0.29423326300378899</c:v>
                </c:pt>
                <c:pt idx="42">
                  <c:v>-0.14626587090451601</c:v>
                </c:pt>
                <c:pt idx="43">
                  <c:v>-7.6254741013791802E-2</c:v>
                </c:pt>
                <c:pt idx="44">
                  <c:v>0.38941616555150099</c:v>
                </c:pt>
                <c:pt idx="45">
                  <c:v>-4.82474671324594E-2</c:v>
                </c:pt>
                <c:pt idx="46">
                  <c:v>0.77087595442764301</c:v>
                </c:pt>
                <c:pt idx="47">
                  <c:v>2.1617982282509001</c:v>
                </c:pt>
                <c:pt idx="48">
                  <c:v>9.5201263861649593E-2</c:v>
                </c:pt>
                <c:pt idx="49">
                  <c:v>-6.4503083287454702E-2</c:v>
                </c:pt>
                <c:pt idx="50">
                  <c:v>0.64434391213304598</c:v>
                </c:pt>
                <c:pt idx="51">
                  <c:v>-0.12900439507543299</c:v>
                </c:pt>
                <c:pt idx="52">
                  <c:v>-0.13360315051522101</c:v>
                </c:pt>
                <c:pt idx="53">
                  <c:v>-7.2268178959737306E-2</c:v>
                </c:pt>
                <c:pt idx="54">
                  <c:v>-0.29687555486970701</c:v>
                </c:pt>
                <c:pt idx="55">
                  <c:v>-2.4248677379411599E-2</c:v>
                </c:pt>
                <c:pt idx="56">
                  <c:v>-8.1486054485998799E-2</c:v>
                </c:pt>
                <c:pt idx="57">
                  <c:v>5.1614986168056598E-2</c:v>
                </c:pt>
                <c:pt idx="58">
                  <c:v>-0.125113335081422</c:v>
                </c:pt>
                <c:pt idx="59">
                  <c:v>-0.110334217516108</c:v>
                </c:pt>
                <c:pt idx="60">
                  <c:v>1.6133528365711101</c:v>
                </c:pt>
                <c:pt idx="61">
                  <c:v>3.6833722371335198E-2</c:v>
                </c:pt>
                <c:pt idx="62">
                  <c:v>4.9180512267924498E-2</c:v>
                </c:pt>
                <c:pt idx="63">
                  <c:v>-0.12338963533920801</c:v>
                </c:pt>
                <c:pt idx="64">
                  <c:v>2.0462574689413802</c:v>
                </c:pt>
                <c:pt idx="65">
                  <c:v>-3.1798564827036101E-2</c:v>
                </c:pt>
                <c:pt idx="66">
                  <c:v>-0.13696394792234701</c:v>
                </c:pt>
                <c:pt idx="67">
                  <c:v>3.2561495222503602E-2</c:v>
                </c:pt>
                <c:pt idx="68">
                  <c:v>-2.11647072112158E-2</c:v>
                </c:pt>
                <c:pt idx="69">
                  <c:v>0.690200639722372</c:v>
                </c:pt>
                <c:pt idx="70">
                  <c:v>2.6034755634920699E-2</c:v>
                </c:pt>
                <c:pt idx="71">
                  <c:v>-0.16225274996236899</c:v>
                </c:pt>
                <c:pt idx="72">
                  <c:v>8.2322481019299606E-2</c:v>
                </c:pt>
                <c:pt idx="73">
                  <c:v>8.0084520537677603E-2</c:v>
                </c:pt>
                <c:pt idx="74">
                  <c:v>0.101913473593622</c:v>
                </c:pt>
                <c:pt idx="75">
                  <c:v>0.19380221761229199</c:v>
                </c:pt>
                <c:pt idx="76">
                  <c:v>-0.25235558791691198</c:v>
                </c:pt>
                <c:pt idx="77">
                  <c:v>-2.11812933710568E-2</c:v>
                </c:pt>
                <c:pt idx="78">
                  <c:v>2.8171765615775</c:v>
                </c:pt>
                <c:pt idx="79">
                  <c:v>1.0834865563721101</c:v>
                </c:pt>
                <c:pt idx="80">
                  <c:v>-1.3736369669663901E-2</c:v>
                </c:pt>
                <c:pt idx="81">
                  <c:v>0.41310194063349398</c:v>
                </c:pt>
                <c:pt idx="82">
                  <c:v>2.72787140471227E-3</c:v>
                </c:pt>
                <c:pt idx="83">
                  <c:v>-5.26824331065186E-2</c:v>
                </c:pt>
                <c:pt idx="84">
                  <c:v>0.41786567321634599</c:v>
                </c:pt>
                <c:pt idx="85">
                  <c:v>-0.12607576135934101</c:v>
                </c:pt>
                <c:pt idx="86">
                  <c:v>-5.0287258045339102E-2</c:v>
                </c:pt>
                <c:pt idx="87">
                  <c:v>0.17718910048525299</c:v>
                </c:pt>
                <c:pt idx="88">
                  <c:v>-0.162816702992058</c:v>
                </c:pt>
                <c:pt idx="89">
                  <c:v>-9.89657335249437E-2</c:v>
                </c:pt>
                <c:pt idx="90">
                  <c:v>0.107324784184762</c:v>
                </c:pt>
                <c:pt idx="91">
                  <c:v>-0.37980407088804302</c:v>
                </c:pt>
                <c:pt idx="92">
                  <c:v>-0.15844989413559801</c:v>
                </c:pt>
                <c:pt idx="93">
                  <c:v>-4.3118579973588901E-2</c:v>
                </c:pt>
                <c:pt idx="94">
                  <c:v>-0.174590142618819</c:v>
                </c:pt>
                <c:pt idx="95">
                  <c:v>-7.5308768392235104E-2</c:v>
                </c:pt>
                <c:pt idx="96">
                  <c:v>0.124294653576484</c:v>
                </c:pt>
                <c:pt idx="97">
                  <c:v>0.56406888204361305</c:v>
                </c:pt>
                <c:pt idx="98">
                  <c:v>-4.1591269453470801E-3</c:v>
                </c:pt>
                <c:pt idx="99">
                  <c:v>-7.0361835219354796E-2</c:v>
                </c:pt>
                <c:pt idx="100">
                  <c:v>0.82321308243268498</c:v>
                </c:pt>
                <c:pt idx="101">
                  <c:v>0.59504700556068402</c:v>
                </c:pt>
                <c:pt idx="102">
                  <c:v>0.26053575929862699</c:v>
                </c:pt>
                <c:pt idx="103">
                  <c:v>-7.3589106459566497E-2</c:v>
                </c:pt>
                <c:pt idx="104">
                  <c:v>-0.22856391861060499</c:v>
                </c:pt>
                <c:pt idx="105">
                  <c:v>5.2975216304032404</c:v>
                </c:pt>
                <c:pt idx="106">
                  <c:v>-0.24285942542446101</c:v>
                </c:pt>
                <c:pt idx="107">
                  <c:v>-0.13710301137473399</c:v>
                </c:pt>
                <c:pt idx="108">
                  <c:v>-3.9496654372202802E-2</c:v>
                </c:pt>
                <c:pt idx="109">
                  <c:v>4.0365616924541999E-2</c:v>
                </c:pt>
                <c:pt idx="110">
                  <c:v>0.10775518941104301</c:v>
                </c:pt>
                <c:pt idx="111">
                  <c:v>-9.7186035270887094E-2</c:v>
                </c:pt>
                <c:pt idx="112">
                  <c:v>4.7211751457019099E-2</c:v>
                </c:pt>
                <c:pt idx="113">
                  <c:v>-0.30095649608282798</c:v>
                </c:pt>
                <c:pt idx="114">
                  <c:v>-0.14644557267542099</c:v>
                </c:pt>
                <c:pt idx="115">
                  <c:v>-0.44439785305122698</c:v>
                </c:pt>
                <c:pt idx="116">
                  <c:v>0.44105426708649997</c:v>
                </c:pt>
                <c:pt idx="117">
                  <c:v>-1.63740146416398E-2</c:v>
                </c:pt>
                <c:pt idx="118">
                  <c:v>-0.14471393876886801</c:v>
                </c:pt>
                <c:pt idx="119">
                  <c:v>-0.107569048694761</c:v>
                </c:pt>
                <c:pt idx="120">
                  <c:v>-0.12953562142071401</c:v>
                </c:pt>
                <c:pt idx="121">
                  <c:v>-0.117927482936621</c:v>
                </c:pt>
                <c:pt idx="122">
                  <c:v>-0.14052270183277099</c:v>
                </c:pt>
                <c:pt idx="123">
                  <c:v>-0.32768411395540997</c:v>
                </c:pt>
                <c:pt idx="124">
                  <c:v>9.0663252332615393E-2</c:v>
                </c:pt>
                <c:pt idx="125">
                  <c:v>6.8206272597925704E-3</c:v>
                </c:pt>
                <c:pt idx="126">
                  <c:v>1.5680354639264201E-2</c:v>
                </c:pt>
                <c:pt idx="127">
                  <c:v>0.372270918515344</c:v>
                </c:pt>
                <c:pt idx="128">
                  <c:v>-3.7848286236114199E-2</c:v>
                </c:pt>
                <c:pt idx="129">
                  <c:v>4.1723052150703897E-2</c:v>
                </c:pt>
                <c:pt idx="130">
                  <c:v>0.48535875647216398</c:v>
                </c:pt>
                <c:pt idx="131">
                  <c:v>2.3275798516352302E-2</c:v>
                </c:pt>
                <c:pt idx="132">
                  <c:v>-9.1241274947181598E-3</c:v>
                </c:pt>
                <c:pt idx="133">
                  <c:v>1.4742330032759401</c:v>
                </c:pt>
                <c:pt idx="134">
                  <c:v>-4.83909881476835E-2</c:v>
                </c:pt>
                <c:pt idx="135">
                  <c:v>0.76538336442112098</c:v>
                </c:pt>
                <c:pt idx="136">
                  <c:v>-1.16294489562772E-2</c:v>
                </c:pt>
                <c:pt idx="137">
                  <c:v>-3.5664737614693201E-2</c:v>
                </c:pt>
                <c:pt idx="138">
                  <c:v>1.22786250706252</c:v>
                </c:pt>
                <c:pt idx="139">
                  <c:v>-0.12316779729166299</c:v>
                </c:pt>
                <c:pt idx="140">
                  <c:v>1.3888334941203</c:v>
                </c:pt>
                <c:pt idx="141">
                  <c:v>2.06985334664195</c:v>
                </c:pt>
                <c:pt idx="142">
                  <c:v>0.18927595390162699</c:v>
                </c:pt>
                <c:pt idx="143">
                  <c:v>-2.1943579103635501E-2</c:v>
                </c:pt>
                <c:pt idx="144">
                  <c:v>1.9486061948951201</c:v>
                </c:pt>
                <c:pt idx="145">
                  <c:v>3.9919332927314999</c:v>
                </c:pt>
                <c:pt idx="146">
                  <c:v>0.722891631069284</c:v>
                </c:pt>
                <c:pt idx="147">
                  <c:v>0.15134922826056299</c:v>
                </c:pt>
                <c:pt idx="148">
                  <c:v>0.86666234109706797</c:v>
                </c:pt>
                <c:pt idx="149">
                  <c:v>2.6798823241692999</c:v>
                </c:pt>
                <c:pt idx="150">
                  <c:v>3.9936256346563099</c:v>
                </c:pt>
                <c:pt idx="151">
                  <c:v>0.16762480062197799</c:v>
                </c:pt>
                <c:pt idx="152">
                  <c:v>3.72308767437428</c:v>
                </c:pt>
                <c:pt idx="153">
                  <c:v>0.115360946393178</c:v>
                </c:pt>
                <c:pt idx="154">
                  <c:v>-6.2490831137318202E-2</c:v>
                </c:pt>
                <c:pt idx="155">
                  <c:v>1.8835268150345601</c:v>
                </c:pt>
                <c:pt idx="156">
                  <c:v>0.43975137055755398</c:v>
                </c:pt>
                <c:pt idx="157">
                  <c:v>0.46233414700600201</c:v>
                </c:pt>
                <c:pt idx="158">
                  <c:v>2.33317372185404</c:v>
                </c:pt>
                <c:pt idx="159">
                  <c:v>0.146217525546668</c:v>
                </c:pt>
                <c:pt idx="160">
                  <c:v>0.42259425256416899</c:v>
                </c:pt>
                <c:pt idx="161">
                  <c:v>0.12002424508644099</c:v>
                </c:pt>
                <c:pt idx="162">
                  <c:v>0.42627345904601899</c:v>
                </c:pt>
                <c:pt idx="163">
                  <c:v>7.6888782679237</c:v>
                </c:pt>
                <c:pt idx="164">
                  <c:v>0.777284009141326</c:v>
                </c:pt>
                <c:pt idx="165">
                  <c:v>0.36244274279379302</c:v>
                </c:pt>
                <c:pt idx="166">
                  <c:v>7.1024918577847904</c:v>
                </c:pt>
                <c:pt idx="167">
                  <c:v>-0.19911073812025201</c:v>
                </c:pt>
                <c:pt idx="168">
                  <c:v>-0.170074690252973</c:v>
                </c:pt>
                <c:pt idx="169">
                  <c:v>9.6205624785248398E-2</c:v>
                </c:pt>
                <c:pt idx="170">
                  <c:v>0.22480188773043</c:v>
                </c:pt>
                <c:pt idx="171">
                  <c:v>-0.113918043887742</c:v>
                </c:pt>
                <c:pt idx="172">
                  <c:v>1.00254645932439</c:v>
                </c:pt>
                <c:pt idx="173">
                  <c:v>2.8330719698413498</c:v>
                </c:pt>
                <c:pt idx="174">
                  <c:v>1.6141509922675199</c:v>
                </c:pt>
                <c:pt idx="175">
                  <c:v>0.11866469254022</c:v>
                </c:pt>
                <c:pt idx="176">
                  <c:v>0.12081121077332101</c:v>
                </c:pt>
                <c:pt idx="177">
                  <c:v>0.77816074779850097</c:v>
                </c:pt>
                <c:pt idx="178">
                  <c:v>0.66001308998544395</c:v>
                </c:pt>
                <c:pt idx="179">
                  <c:v>-9.2808974418463492E-3</c:v>
                </c:pt>
                <c:pt idx="180">
                  <c:v>0.53610066977883797</c:v>
                </c:pt>
                <c:pt idx="181">
                  <c:v>9.43845608972501E-2</c:v>
                </c:pt>
                <c:pt idx="182">
                  <c:v>0.29988553235401499</c:v>
                </c:pt>
                <c:pt idx="183">
                  <c:v>-0.11504532484806899</c:v>
                </c:pt>
                <c:pt idx="184">
                  <c:v>2.05019919593755E-2</c:v>
                </c:pt>
                <c:pt idx="185">
                  <c:v>1.5718108981210901</c:v>
                </c:pt>
                <c:pt idx="186">
                  <c:v>0.53851996646962597</c:v>
                </c:pt>
                <c:pt idx="187">
                  <c:v>0.129438488764959</c:v>
                </c:pt>
                <c:pt idx="188">
                  <c:v>0.67316582771179101</c:v>
                </c:pt>
                <c:pt idx="189">
                  <c:v>-7.6097609787450393E-2</c:v>
                </c:pt>
                <c:pt idx="190">
                  <c:v>0.978672019657848</c:v>
                </c:pt>
                <c:pt idx="191">
                  <c:v>4.5940810593950303</c:v>
                </c:pt>
                <c:pt idx="192">
                  <c:v>-0.13828213541467799</c:v>
                </c:pt>
                <c:pt idx="193">
                  <c:v>-0.108874557814818</c:v>
                </c:pt>
                <c:pt idx="194">
                  <c:v>1.70041038854543</c:v>
                </c:pt>
                <c:pt idx="195">
                  <c:v>-9.4750985989361103E-3</c:v>
                </c:pt>
                <c:pt idx="196">
                  <c:v>-0.17739032089179299</c:v>
                </c:pt>
                <c:pt idx="197">
                  <c:v>-6.17738991846618E-2</c:v>
                </c:pt>
                <c:pt idx="198">
                  <c:v>-7.0261766571257905E-2</c:v>
                </c:pt>
                <c:pt idx="199">
                  <c:v>0.16392925786881099</c:v>
                </c:pt>
                <c:pt idx="200">
                  <c:v>0.45106933251815801</c:v>
                </c:pt>
                <c:pt idx="201">
                  <c:v>0.66879292694069303</c:v>
                </c:pt>
                <c:pt idx="202">
                  <c:v>4.5578293379287899E-2</c:v>
                </c:pt>
                <c:pt idx="203">
                  <c:v>-9.3676980139736604E-2</c:v>
                </c:pt>
                <c:pt idx="204">
                  <c:v>0.83428561356988995</c:v>
                </c:pt>
                <c:pt idx="205">
                  <c:v>0.62404640779863396</c:v>
                </c:pt>
                <c:pt idx="206">
                  <c:v>4.7495153377416797</c:v>
                </c:pt>
                <c:pt idx="207">
                  <c:v>0.28636884421832198</c:v>
                </c:pt>
                <c:pt idx="208">
                  <c:v>7.2825985114340699E-2</c:v>
                </c:pt>
                <c:pt idx="209">
                  <c:v>2.6143383161704601</c:v>
                </c:pt>
                <c:pt idx="210">
                  <c:v>1.1793644310870099</c:v>
                </c:pt>
                <c:pt idx="211">
                  <c:v>2.0472741101157199</c:v>
                </c:pt>
                <c:pt idx="212">
                  <c:v>0.36145509757479599</c:v>
                </c:pt>
                <c:pt idx="213">
                  <c:v>9.0594435935129905E-2</c:v>
                </c:pt>
                <c:pt idx="214">
                  <c:v>7.1757461061011399E-2</c:v>
                </c:pt>
                <c:pt idx="215">
                  <c:v>0.34789201303281703</c:v>
                </c:pt>
                <c:pt idx="216">
                  <c:v>0.867894531573283</c:v>
                </c:pt>
                <c:pt idx="217">
                  <c:v>2.2756428226587202</c:v>
                </c:pt>
                <c:pt idx="218">
                  <c:v>0.23316650442096401</c:v>
                </c:pt>
                <c:pt idx="219">
                  <c:v>6.8659900162136699E-3</c:v>
                </c:pt>
                <c:pt idx="220">
                  <c:v>0.47260219234411899</c:v>
                </c:pt>
                <c:pt idx="221">
                  <c:v>0.24194358825408499</c:v>
                </c:pt>
                <c:pt idx="222">
                  <c:v>-0.231160782429123</c:v>
                </c:pt>
                <c:pt idx="223">
                  <c:v>0.58079078591991895</c:v>
                </c:pt>
                <c:pt idx="224">
                  <c:v>0.190378071655362</c:v>
                </c:pt>
                <c:pt idx="225">
                  <c:v>2.08484599882628</c:v>
                </c:pt>
                <c:pt idx="226">
                  <c:v>0.60761805541251601</c:v>
                </c:pt>
                <c:pt idx="227">
                  <c:v>0.48166449821893598</c:v>
                </c:pt>
                <c:pt idx="228">
                  <c:v>1.9837281885823601</c:v>
                </c:pt>
                <c:pt idx="229">
                  <c:v>1.0042631774340101</c:v>
                </c:pt>
                <c:pt idx="230">
                  <c:v>0.10192156084969101</c:v>
                </c:pt>
                <c:pt idx="231">
                  <c:v>4.1681297710452903</c:v>
                </c:pt>
                <c:pt idx="232">
                  <c:v>1.9802289159719799</c:v>
                </c:pt>
                <c:pt idx="233">
                  <c:v>0.29543106594225399</c:v>
                </c:pt>
                <c:pt idx="234">
                  <c:v>0.64536579087982904</c:v>
                </c:pt>
                <c:pt idx="235">
                  <c:v>0.17043905982139401</c:v>
                </c:pt>
                <c:pt idx="236">
                  <c:v>-0.14124750715320999</c:v>
                </c:pt>
                <c:pt idx="237">
                  <c:v>-0.19912197453841299</c:v>
                </c:pt>
                <c:pt idx="238">
                  <c:v>2.21803262593955</c:v>
                </c:pt>
                <c:pt idx="239">
                  <c:v>0.52460738710351196</c:v>
                </c:pt>
                <c:pt idx="240">
                  <c:v>2.1940121834711901</c:v>
                </c:pt>
                <c:pt idx="241">
                  <c:v>1.6568582968121699</c:v>
                </c:pt>
                <c:pt idx="242">
                  <c:v>5.08987651435723</c:v>
                </c:pt>
                <c:pt idx="243">
                  <c:v>-7.0409433054078501E-3</c:v>
                </c:pt>
                <c:pt idx="244">
                  <c:v>1.08123729098177</c:v>
                </c:pt>
                <c:pt idx="245">
                  <c:v>0.32629820205868298</c:v>
                </c:pt>
                <c:pt idx="246">
                  <c:v>-5.5159325867379302E-2</c:v>
                </c:pt>
                <c:pt idx="247">
                  <c:v>1.8581888944226199</c:v>
                </c:pt>
                <c:pt idx="248">
                  <c:v>7.0034747231155103E-2</c:v>
                </c:pt>
                <c:pt idx="249">
                  <c:v>8.4366906121278404</c:v>
                </c:pt>
                <c:pt idx="250">
                  <c:v>-3.0417932820932599E-3</c:v>
                </c:pt>
                <c:pt idx="251">
                  <c:v>0.73587110364264896</c:v>
                </c:pt>
                <c:pt idx="252">
                  <c:v>1.0809588162302699</c:v>
                </c:pt>
                <c:pt idx="253">
                  <c:v>2.03061194144993</c:v>
                </c:pt>
                <c:pt idx="254">
                  <c:v>-5.6098442776061998E-2</c:v>
                </c:pt>
                <c:pt idx="255">
                  <c:v>0.50608394496573295</c:v>
                </c:pt>
                <c:pt idx="256">
                  <c:v>0.44044210474749701</c:v>
                </c:pt>
                <c:pt idx="257">
                  <c:v>0.99010133629438601</c:v>
                </c:pt>
                <c:pt idx="258">
                  <c:v>1.2359805375933</c:v>
                </c:pt>
                <c:pt idx="259">
                  <c:v>-0.121126207307466</c:v>
                </c:pt>
                <c:pt idx="260">
                  <c:v>1.39984592641672</c:v>
                </c:pt>
                <c:pt idx="261">
                  <c:v>0.407511991975264</c:v>
                </c:pt>
                <c:pt idx="262">
                  <c:v>0.61001859558278304</c:v>
                </c:pt>
                <c:pt idx="263">
                  <c:v>3.8465931656061398</c:v>
                </c:pt>
                <c:pt idx="264">
                  <c:v>1.6267210619338199</c:v>
                </c:pt>
                <c:pt idx="265">
                  <c:v>0.34633503234195701</c:v>
                </c:pt>
                <c:pt idx="266">
                  <c:v>0.37648262968833202</c:v>
                </c:pt>
                <c:pt idx="267">
                  <c:v>2.3530105823085699E-2</c:v>
                </c:pt>
                <c:pt idx="268">
                  <c:v>0.82424891140289702</c:v>
                </c:pt>
                <c:pt idx="269">
                  <c:v>0.245969962962197</c:v>
                </c:pt>
                <c:pt idx="270">
                  <c:v>-0.28696982994190801</c:v>
                </c:pt>
                <c:pt idx="271">
                  <c:v>0.76668158597329605</c:v>
                </c:pt>
                <c:pt idx="272">
                  <c:v>0.94075570311526702</c:v>
                </c:pt>
                <c:pt idx="273">
                  <c:v>0.468648585219194</c:v>
                </c:pt>
                <c:pt idx="274">
                  <c:v>2.34059121498206</c:v>
                </c:pt>
                <c:pt idx="275">
                  <c:v>2.3383855173515999</c:v>
                </c:pt>
                <c:pt idx="276">
                  <c:v>0.23328585064528201</c:v>
                </c:pt>
                <c:pt idx="277">
                  <c:v>1.8829770815331</c:v>
                </c:pt>
                <c:pt idx="278">
                  <c:v>3.7718369516647303E-2</c:v>
                </c:pt>
                <c:pt idx="279">
                  <c:v>-4.4632588743276601E-3</c:v>
                </c:pt>
                <c:pt idx="280">
                  <c:v>-3.16484519668618E-2</c:v>
                </c:pt>
                <c:pt idx="281">
                  <c:v>0.18350630620087099</c:v>
                </c:pt>
                <c:pt idx="282">
                  <c:v>1.7354671324089399</c:v>
                </c:pt>
                <c:pt idx="283">
                  <c:v>0.28469971376272801</c:v>
                </c:pt>
                <c:pt idx="284">
                  <c:v>0.469995034081227</c:v>
                </c:pt>
                <c:pt idx="285">
                  <c:v>0.39546295179664198</c:v>
                </c:pt>
                <c:pt idx="286">
                  <c:v>1.4825631775225001</c:v>
                </c:pt>
                <c:pt idx="287">
                  <c:v>0.11531164560252601</c:v>
                </c:pt>
                <c:pt idx="288">
                  <c:v>0.19453611363749401</c:v>
                </c:pt>
                <c:pt idx="289">
                  <c:v>2.4868169153623101</c:v>
                </c:pt>
                <c:pt idx="290">
                  <c:v>4.4634049090752299</c:v>
                </c:pt>
                <c:pt idx="291">
                  <c:v>0.26944509932108301</c:v>
                </c:pt>
                <c:pt idx="292">
                  <c:v>2.39474117733397</c:v>
                </c:pt>
                <c:pt idx="293">
                  <c:v>2.4728557416482801</c:v>
                </c:pt>
                <c:pt idx="294">
                  <c:v>1.33847056475599</c:v>
                </c:pt>
                <c:pt idx="295">
                  <c:v>2.7385652555361002</c:v>
                </c:pt>
                <c:pt idx="296">
                  <c:v>0.50519203898823695</c:v>
                </c:pt>
                <c:pt idx="297">
                  <c:v>0.80596120042726005</c:v>
                </c:pt>
                <c:pt idx="298">
                  <c:v>2.3387765666286602</c:v>
                </c:pt>
                <c:pt idx="299">
                  <c:v>0.29965266121867701</c:v>
                </c:pt>
                <c:pt idx="300">
                  <c:v>0.43161975337309699</c:v>
                </c:pt>
                <c:pt idx="301">
                  <c:v>7.5919806345816001</c:v>
                </c:pt>
                <c:pt idx="302">
                  <c:v>1.2471907152978201</c:v>
                </c:pt>
                <c:pt idx="303">
                  <c:v>0.303610017460062</c:v>
                </c:pt>
                <c:pt idx="304">
                  <c:v>3.2977260665938899</c:v>
                </c:pt>
                <c:pt idx="305">
                  <c:v>0.26917791779588002</c:v>
                </c:pt>
                <c:pt idx="306">
                  <c:v>0.387104219346881</c:v>
                </c:pt>
                <c:pt idx="307">
                  <c:v>0.38986605791154899</c:v>
                </c:pt>
                <c:pt idx="308">
                  <c:v>-0.31652300627485602</c:v>
                </c:pt>
                <c:pt idx="309">
                  <c:v>3.18440588963256</c:v>
                </c:pt>
                <c:pt idx="310">
                  <c:v>3.4887601890040201</c:v>
                </c:pt>
                <c:pt idx="311">
                  <c:v>2.52864165620896</c:v>
                </c:pt>
                <c:pt idx="312">
                  <c:v>1.2501585640497499</c:v>
                </c:pt>
                <c:pt idx="313">
                  <c:v>1.4514788059585999</c:v>
                </c:pt>
                <c:pt idx="314">
                  <c:v>-0.149351680755024</c:v>
                </c:pt>
                <c:pt idx="315">
                  <c:v>0.38856342740451399</c:v>
                </c:pt>
                <c:pt idx="316">
                  <c:v>0.41420486643019699</c:v>
                </c:pt>
                <c:pt idx="317">
                  <c:v>2.09825643974089</c:v>
                </c:pt>
                <c:pt idx="318">
                  <c:v>3.4321278981200999E-2</c:v>
                </c:pt>
                <c:pt idx="319">
                  <c:v>0.73850935351318603</c:v>
                </c:pt>
                <c:pt idx="320">
                  <c:v>1.6680656462929</c:v>
                </c:pt>
                <c:pt idx="321">
                  <c:v>4.3093066337532598E-2</c:v>
                </c:pt>
                <c:pt idx="322">
                  <c:v>0.23698529151740899</c:v>
                </c:pt>
                <c:pt idx="323">
                  <c:v>1.30352167855709</c:v>
                </c:pt>
                <c:pt idx="324">
                  <c:v>4.0799169488127296</c:v>
                </c:pt>
                <c:pt idx="325">
                  <c:v>1.6702853965126001</c:v>
                </c:pt>
                <c:pt idx="326">
                  <c:v>-7.6749717343337007E-2</c:v>
                </c:pt>
                <c:pt idx="327">
                  <c:v>0.62136789488856103</c:v>
                </c:pt>
                <c:pt idx="328">
                  <c:v>0.42039958797978</c:v>
                </c:pt>
                <c:pt idx="329">
                  <c:v>0.36617123543762198</c:v>
                </c:pt>
                <c:pt idx="330">
                  <c:v>2.2338151180858001</c:v>
                </c:pt>
                <c:pt idx="331">
                  <c:v>1.04885061972505</c:v>
                </c:pt>
                <c:pt idx="332">
                  <c:v>1.2940902385934201</c:v>
                </c:pt>
                <c:pt idx="333">
                  <c:v>0.58019572871827096</c:v>
                </c:pt>
                <c:pt idx="334">
                  <c:v>0.821629470817406</c:v>
                </c:pt>
                <c:pt idx="335">
                  <c:v>2.2430346843287601</c:v>
                </c:pt>
                <c:pt idx="336">
                  <c:v>8.7515981488465897</c:v>
                </c:pt>
                <c:pt idx="337">
                  <c:v>6.50302851469083</c:v>
                </c:pt>
                <c:pt idx="338">
                  <c:v>0.87869099539686601</c:v>
                </c:pt>
                <c:pt idx="339">
                  <c:v>0.58672570071077801</c:v>
                </c:pt>
                <c:pt idx="340">
                  <c:v>0.19897561290803001</c:v>
                </c:pt>
                <c:pt idx="341">
                  <c:v>9.6402533078271194E-2</c:v>
                </c:pt>
                <c:pt idx="342">
                  <c:v>1.92250718194598</c:v>
                </c:pt>
                <c:pt idx="343">
                  <c:v>3.6141501123414801</c:v>
                </c:pt>
                <c:pt idx="344">
                  <c:v>0.323555222206108</c:v>
                </c:pt>
                <c:pt idx="345">
                  <c:v>2.18187450033966</c:v>
                </c:pt>
                <c:pt idx="346">
                  <c:v>0.27761294689583799</c:v>
                </c:pt>
                <c:pt idx="347">
                  <c:v>0.63206653035445404</c:v>
                </c:pt>
                <c:pt idx="348">
                  <c:v>0.19713393185939199</c:v>
                </c:pt>
                <c:pt idx="349">
                  <c:v>2.0403064303175298</c:v>
                </c:pt>
                <c:pt idx="350">
                  <c:v>0.97222274036345502</c:v>
                </c:pt>
                <c:pt idx="351">
                  <c:v>1.1252650950017999</c:v>
                </c:pt>
                <c:pt idx="352">
                  <c:v>1.01662142030076</c:v>
                </c:pt>
                <c:pt idx="353">
                  <c:v>-4.9642362207415601E-2</c:v>
                </c:pt>
                <c:pt idx="354">
                  <c:v>6.9250715736840704E-2</c:v>
                </c:pt>
                <c:pt idx="355">
                  <c:v>-0.75917252085466602</c:v>
                </c:pt>
                <c:pt idx="356">
                  <c:v>0.46729701237013099</c:v>
                </c:pt>
                <c:pt idx="357">
                  <c:v>1.0049037183221701</c:v>
                </c:pt>
                <c:pt idx="358">
                  <c:v>1.6585219277963099</c:v>
                </c:pt>
                <c:pt idx="359">
                  <c:v>0.73431919897676401</c:v>
                </c:pt>
                <c:pt idx="360">
                  <c:v>0.86607042185014005</c:v>
                </c:pt>
                <c:pt idx="361">
                  <c:v>3.21764008206465</c:v>
                </c:pt>
                <c:pt idx="362">
                  <c:v>1.05585926934778</c:v>
                </c:pt>
                <c:pt idx="363">
                  <c:v>1.0054220144393899</c:v>
                </c:pt>
                <c:pt idx="364">
                  <c:v>1.00381159340974</c:v>
                </c:pt>
                <c:pt idx="365">
                  <c:v>0.53477342250163995</c:v>
                </c:pt>
                <c:pt idx="366">
                  <c:v>3.1869336373137802</c:v>
                </c:pt>
                <c:pt idx="367">
                  <c:v>0.24849658920574799</c:v>
                </c:pt>
                <c:pt idx="368">
                  <c:v>2.3022147618467201</c:v>
                </c:pt>
                <c:pt idx="369">
                  <c:v>0.56046883646975798</c:v>
                </c:pt>
                <c:pt idx="370">
                  <c:v>0.123617570283477</c:v>
                </c:pt>
                <c:pt idx="371">
                  <c:v>-7.3192638072036006E-2</c:v>
                </c:pt>
                <c:pt idx="372">
                  <c:v>0.232510399439249</c:v>
                </c:pt>
                <c:pt idx="373">
                  <c:v>0.61777679668581098</c:v>
                </c:pt>
                <c:pt idx="374">
                  <c:v>0.40002891382318101</c:v>
                </c:pt>
                <c:pt idx="375">
                  <c:v>0.65588554559648804</c:v>
                </c:pt>
                <c:pt idx="376">
                  <c:v>0.35585661006562802</c:v>
                </c:pt>
                <c:pt idx="377">
                  <c:v>1.0829772515170399</c:v>
                </c:pt>
                <c:pt idx="378">
                  <c:v>0.22175229139529201</c:v>
                </c:pt>
                <c:pt idx="379">
                  <c:v>0.61344279315969197</c:v>
                </c:pt>
                <c:pt idx="380">
                  <c:v>0.66864216531755605</c:v>
                </c:pt>
                <c:pt idx="381">
                  <c:v>1.0837749310096001</c:v>
                </c:pt>
                <c:pt idx="382">
                  <c:v>0.40467261476795802</c:v>
                </c:pt>
                <c:pt idx="383">
                  <c:v>2.7464772144305298</c:v>
                </c:pt>
                <c:pt idx="384">
                  <c:v>2.7151384035588499</c:v>
                </c:pt>
                <c:pt idx="385">
                  <c:v>1.18389858909755</c:v>
                </c:pt>
                <c:pt idx="386">
                  <c:v>1.7735767044692401</c:v>
                </c:pt>
                <c:pt idx="387">
                  <c:v>1.59157067465665</c:v>
                </c:pt>
                <c:pt idx="388">
                  <c:v>2.8488072829944602</c:v>
                </c:pt>
                <c:pt idx="389">
                  <c:v>0.39228925354560301</c:v>
                </c:pt>
                <c:pt idx="390">
                  <c:v>1.4152538131076799</c:v>
                </c:pt>
                <c:pt idx="391">
                  <c:v>6.5966440770339502E-2</c:v>
                </c:pt>
                <c:pt idx="392">
                  <c:v>0.81646754677399302</c:v>
                </c:pt>
                <c:pt idx="393">
                  <c:v>4.4137956132039198E-2</c:v>
                </c:pt>
                <c:pt idx="394">
                  <c:v>0.99908662694596995</c:v>
                </c:pt>
                <c:pt idx="395">
                  <c:v>0.24842385501399999</c:v>
                </c:pt>
                <c:pt idx="396">
                  <c:v>2.6486288676012602</c:v>
                </c:pt>
                <c:pt idx="397">
                  <c:v>2.9835362230598799</c:v>
                </c:pt>
                <c:pt idx="398">
                  <c:v>0.88981570334201499</c:v>
                </c:pt>
                <c:pt idx="399">
                  <c:v>0.86983712403678604</c:v>
                </c:pt>
                <c:pt idx="400">
                  <c:v>0.66843003597405604</c:v>
                </c:pt>
                <c:pt idx="401">
                  <c:v>0.83016403744028</c:v>
                </c:pt>
                <c:pt idx="402">
                  <c:v>1.2530270242789201</c:v>
                </c:pt>
                <c:pt idx="403">
                  <c:v>1.6950498657722</c:v>
                </c:pt>
                <c:pt idx="404">
                  <c:v>0.18329940253739499</c:v>
                </c:pt>
                <c:pt idx="405">
                  <c:v>0.70799267160367996</c:v>
                </c:pt>
                <c:pt idx="406">
                  <c:v>-0.17726950840996</c:v>
                </c:pt>
                <c:pt idx="407">
                  <c:v>2.44441946349865</c:v>
                </c:pt>
                <c:pt idx="408">
                  <c:v>0.19390992764413101</c:v>
                </c:pt>
                <c:pt idx="409">
                  <c:v>5.0381840953165904</c:v>
                </c:pt>
                <c:pt idx="410">
                  <c:v>1.12188024767293E-2</c:v>
                </c:pt>
                <c:pt idx="411">
                  <c:v>1.1469127264571899</c:v>
                </c:pt>
                <c:pt idx="412">
                  <c:v>-8.1413560220528605E-2</c:v>
                </c:pt>
                <c:pt idx="413">
                  <c:v>1.8344102753142499</c:v>
                </c:pt>
                <c:pt idx="414">
                  <c:v>0.56264515240296897</c:v>
                </c:pt>
                <c:pt idx="415">
                  <c:v>1.5804907753181801</c:v>
                </c:pt>
                <c:pt idx="416">
                  <c:v>0.71375994379762997</c:v>
                </c:pt>
                <c:pt idx="417">
                  <c:v>3.73183453574979</c:v>
                </c:pt>
                <c:pt idx="418">
                  <c:v>0.98233678505154798</c:v>
                </c:pt>
                <c:pt idx="419">
                  <c:v>0.71102426631934401</c:v>
                </c:pt>
                <c:pt idx="420">
                  <c:v>1.7624889840293001</c:v>
                </c:pt>
                <c:pt idx="421">
                  <c:v>1.4327496395556001</c:v>
                </c:pt>
                <c:pt idx="422">
                  <c:v>1.1280111455600701</c:v>
                </c:pt>
                <c:pt idx="423">
                  <c:v>2.5736065121644698</c:v>
                </c:pt>
                <c:pt idx="424">
                  <c:v>1.0433426599556099</c:v>
                </c:pt>
                <c:pt idx="425">
                  <c:v>0.48452932595867798</c:v>
                </c:pt>
                <c:pt idx="426">
                  <c:v>3.4718365772854902</c:v>
                </c:pt>
                <c:pt idx="427">
                  <c:v>1.3504334833231799</c:v>
                </c:pt>
                <c:pt idx="428">
                  <c:v>3.0012667251461602</c:v>
                </c:pt>
                <c:pt idx="429">
                  <c:v>1.26251190043621</c:v>
                </c:pt>
                <c:pt idx="430">
                  <c:v>6.3632547355485694E-2</c:v>
                </c:pt>
                <c:pt idx="431">
                  <c:v>1.36843699643119</c:v>
                </c:pt>
                <c:pt idx="432">
                  <c:v>1.4668011478722101</c:v>
                </c:pt>
                <c:pt idx="433">
                  <c:v>0.91885968241491101</c:v>
                </c:pt>
                <c:pt idx="434">
                  <c:v>-0.180035855175328</c:v>
                </c:pt>
                <c:pt idx="435">
                  <c:v>0.954324236708882</c:v>
                </c:pt>
                <c:pt idx="436">
                  <c:v>-0.11329352533171499</c:v>
                </c:pt>
                <c:pt idx="437">
                  <c:v>0.95893676765827396</c:v>
                </c:pt>
                <c:pt idx="438">
                  <c:v>0.94898147107234299</c:v>
                </c:pt>
                <c:pt idx="439">
                  <c:v>9.0240234107691799E-3</c:v>
                </c:pt>
                <c:pt idx="440">
                  <c:v>1.5471821856803201</c:v>
                </c:pt>
                <c:pt idx="441">
                  <c:v>0.21328680345453599</c:v>
                </c:pt>
                <c:pt idx="442">
                  <c:v>0.76469556122427995</c:v>
                </c:pt>
                <c:pt idx="443">
                  <c:v>0.91915973005163099</c:v>
                </c:pt>
                <c:pt idx="444">
                  <c:v>0.31942445147288401</c:v>
                </c:pt>
                <c:pt idx="445">
                  <c:v>7.8258651536968404</c:v>
                </c:pt>
                <c:pt idx="446">
                  <c:v>2.4164199175935499</c:v>
                </c:pt>
                <c:pt idx="447">
                  <c:v>0.53849177850403696</c:v>
                </c:pt>
                <c:pt idx="448">
                  <c:v>2.0867908597131302</c:v>
                </c:pt>
                <c:pt idx="449">
                  <c:v>2.20396116104958</c:v>
                </c:pt>
                <c:pt idx="450">
                  <c:v>5.42566363110389E-2</c:v>
                </c:pt>
                <c:pt idx="451">
                  <c:v>2.6960856953513699</c:v>
                </c:pt>
                <c:pt idx="452">
                  <c:v>2.6829406290325699</c:v>
                </c:pt>
                <c:pt idx="453">
                  <c:v>5.5205167017025101</c:v>
                </c:pt>
                <c:pt idx="454">
                  <c:v>0.36632822153077699</c:v>
                </c:pt>
                <c:pt idx="455">
                  <c:v>1.9460084758292799</c:v>
                </c:pt>
                <c:pt idx="456">
                  <c:v>2.31317892907912</c:v>
                </c:pt>
                <c:pt idx="457">
                  <c:v>3.8829416623732298</c:v>
                </c:pt>
                <c:pt idx="458">
                  <c:v>0.57323991953439302</c:v>
                </c:pt>
                <c:pt idx="459">
                  <c:v>2.3827362606197799</c:v>
                </c:pt>
                <c:pt idx="460">
                  <c:v>2.1500575535529798</c:v>
                </c:pt>
                <c:pt idx="461">
                  <c:v>1.0823709711949401</c:v>
                </c:pt>
                <c:pt idx="462">
                  <c:v>0.71408212346677402</c:v>
                </c:pt>
                <c:pt idx="463">
                  <c:v>4.2968962320420099</c:v>
                </c:pt>
                <c:pt idx="464">
                  <c:v>2.3484157373757801</c:v>
                </c:pt>
                <c:pt idx="465">
                  <c:v>4.1769963092670999</c:v>
                </c:pt>
                <c:pt idx="466">
                  <c:v>0.41096954242314998</c:v>
                </c:pt>
                <c:pt idx="467">
                  <c:v>2.76063407040699</c:v>
                </c:pt>
                <c:pt idx="468">
                  <c:v>-8.6772698342329299E-2</c:v>
                </c:pt>
                <c:pt idx="469">
                  <c:v>1.03586393564401</c:v>
                </c:pt>
                <c:pt idx="470">
                  <c:v>1.20076510556764</c:v>
                </c:pt>
                <c:pt idx="471">
                  <c:v>3.80462713442556</c:v>
                </c:pt>
                <c:pt idx="472">
                  <c:v>0.55491550226735598</c:v>
                </c:pt>
                <c:pt idx="473">
                  <c:v>0.78247612875779105</c:v>
                </c:pt>
                <c:pt idx="474">
                  <c:v>2.08634472581091</c:v>
                </c:pt>
                <c:pt idx="475">
                  <c:v>0.57403524304707798</c:v>
                </c:pt>
                <c:pt idx="476">
                  <c:v>7.8443756149410293E-3</c:v>
                </c:pt>
                <c:pt idx="477">
                  <c:v>0.69162486393914302</c:v>
                </c:pt>
                <c:pt idx="478">
                  <c:v>1.7015814408255601</c:v>
                </c:pt>
                <c:pt idx="479">
                  <c:v>2.4348094662824602</c:v>
                </c:pt>
                <c:pt idx="480">
                  <c:v>1.6541641142666801</c:v>
                </c:pt>
                <c:pt idx="481">
                  <c:v>1.0573080829636301</c:v>
                </c:pt>
                <c:pt idx="482">
                  <c:v>2.5149144589984598</c:v>
                </c:pt>
                <c:pt idx="483">
                  <c:v>2.04233322465803E-2</c:v>
                </c:pt>
                <c:pt idx="484">
                  <c:v>9.7404683320283E-2</c:v>
                </c:pt>
                <c:pt idx="485">
                  <c:v>1.58572548567974</c:v>
                </c:pt>
                <c:pt idx="486">
                  <c:v>2.1442390599461398</c:v>
                </c:pt>
                <c:pt idx="487">
                  <c:v>0.47799846926002398</c:v>
                </c:pt>
                <c:pt idx="488">
                  <c:v>4.4815675656995103E-2</c:v>
                </c:pt>
                <c:pt idx="489">
                  <c:v>0.32655420217175801</c:v>
                </c:pt>
                <c:pt idx="490">
                  <c:v>7.8937434681790403E-2</c:v>
                </c:pt>
                <c:pt idx="491">
                  <c:v>1.32573935205925</c:v>
                </c:pt>
                <c:pt idx="492">
                  <c:v>2.6718317723575601E-2</c:v>
                </c:pt>
                <c:pt idx="493">
                  <c:v>0.420922933760985</c:v>
                </c:pt>
                <c:pt idx="494">
                  <c:v>7.67393595264525E-2</c:v>
                </c:pt>
                <c:pt idx="495">
                  <c:v>1.6063050605232501</c:v>
                </c:pt>
                <c:pt idx="496">
                  <c:v>6.9824761424274104</c:v>
                </c:pt>
                <c:pt idx="497">
                  <c:v>2.60428630886544</c:v>
                </c:pt>
                <c:pt idx="498">
                  <c:v>0.234696163871048</c:v>
                </c:pt>
                <c:pt idx="499">
                  <c:v>6.9854121045279605E-2</c:v>
                </c:pt>
                <c:pt idx="500">
                  <c:v>8.5390741523299896E-2</c:v>
                </c:pt>
                <c:pt idx="501">
                  <c:v>4.4334654478268103</c:v>
                </c:pt>
                <c:pt idx="502">
                  <c:v>4.7592655942253304</c:v>
                </c:pt>
                <c:pt idx="503">
                  <c:v>4.9757528448922796</c:v>
                </c:pt>
                <c:pt idx="504">
                  <c:v>1.5118558651318099</c:v>
                </c:pt>
                <c:pt idx="505">
                  <c:v>0.119883062685626</c:v>
                </c:pt>
                <c:pt idx="506">
                  <c:v>3.0678622634560999</c:v>
                </c:pt>
                <c:pt idx="507">
                  <c:v>1.6452772418723101</c:v>
                </c:pt>
                <c:pt idx="508">
                  <c:v>1.52983360904692</c:v>
                </c:pt>
                <c:pt idx="509">
                  <c:v>0.16234036443855099</c:v>
                </c:pt>
                <c:pt idx="510">
                  <c:v>3.1349260207769598</c:v>
                </c:pt>
                <c:pt idx="511">
                  <c:v>4.42083989135359</c:v>
                </c:pt>
                <c:pt idx="512">
                  <c:v>4.3801153181483601</c:v>
                </c:pt>
                <c:pt idx="513">
                  <c:v>1.6771777999947499</c:v>
                </c:pt>
                <c:pt idx="514">
                  <c:v>6.3631173377148897</c:v>
                </c:pt>
                <c:pt idx="515">
                  <c:v>1.29649797883469</c:v>
                </c:pt>
                <c:pt idx="516">
                  <c:v>2.5964360698335098</c:v>
                </c:pt>
                <c:pt idx="517">
                  <c:v>1.49305994079341</c:v>
                </c:pt>
                <c:pt idx="518">
                  <c:v>1.88213637200683</c:v>
                </c:pt>
                <c:pt idx="519">
                  <c:v>0.29857524708229899</c:v>
                </c:pt>
                <c:pt idx="520">
                  <c:v>0.35779290584720502</c:v>
                </c:pt>
                <c:pt idx="521">
                  <c:v>0.38841520653455902</c:v>
                </c:pt>
                <c:pt idx="522">
                  <c:v>0.411117627676648</c:v>
                </c:pt>
                <c:pt idx="523">
                  <c:v>2.9334249213962802</c:v>
                </c:pt>
                <c:pt idx="524">
                  <c:v>2.3694558354386901</c:v>
                </c:pt>
                <c:pt idx="525">
                  <c:v>1.01189567376393</c:v>
                </c:pt>
                <c:pt idx="526">
                  <c:v>5.4984751726293499</c:v>
                </c:pt>
                <c:pt idx="527">
                  <c:v>1.0108801899744999</c:v>
                </c:pt>
                <c:pt idx="528">
                  <c:v>6.1969680746992903</c:v>
                </c:pt>
                <c:pt idx="529">
                  <c:v>2.24377238566924</c:v>
                </c:pt>
                <c:pt idx="530">
                  <c:v>2.46234466089208</c:v>
                </c:pt>
                <c:pt idx="531">
                  <c:v>-0.57074959939678105</c:v>
                </c:pt>
                <c:pt idx="532">
                  <c:v>0.22579113489894201</c:v>
                </c:pt>
                <c:pt idx="533">
                  <c:v>3.6090497383495399</c:v>
                </c:pt>
                <c:pt idx="534">
                  <c:v>0.78554024788893395</c:v>
                </c:pt>
                <c:pt idx="535">
                  <c:v>1.4561365121263401</c:v>
                </c:pt>
                <c:pt idx="536">
                  <c:v>0.15171574000455701</c:v>
                </c:pt>
                <c:pt idx="537">
                  <c:v>2.3780899406529401</c:v>
                </c:pt>
                <c:pt idx="538">
                  <c:v>6.7386882721275895E-2</c:v>
                </c:pt>
                <c:pt idx="539">
                  <c:v>0.65046657642193595</c:v>
                </c:pt>
                <c:pt idx="540">
                  <c:v>0.44175861262195898</c:v>
                </c:pt>
                <c:pt idx="541">
                  <c:v>0.82041715940154503</c:v>
                </c:pt>
                <c:pt idx="542">
                  <c:v>0.58714077740491899</c:v>
                </c:pt>
                <c:pt idx="543">
                  <c:v>1.15203742135633</c:v>
                </c:pt>
                <c:pt idx="544">
                  <c:v>1.9606927420132101</c:v>
                </c:pt>
                <c:pt idx="545">
                  <c:v>-0.19405459231125599</c:v>
                </c:pt>
                <c:pt idx="546">
                  <c:v>1.17849191465047</c:v>
                </c:pt>
                <c:pt idx="547">
                  <c:v>-0.18566416670574401</c:v>
                </c:pt>
                <c:pt idx="548">
                  <c:v>0.2467367695472</c:v>
                </c:pt>
                <c:pt idx="549">
                  <c:v>0.22661261271420499</c:v>
                </c:pt>
                <c:pt idx="550">
                  <c:v>4.2488639467849696</c:v>
                </c:pt>
                <c:pt idx="551">
                  <c:v>2.0897158699893001</c:v>
                </c:pt>
                <c:pt idx="552">
                  <c:v>2.0987813819978198</c:v>
                </c:pt>
                <c:pt idx="553">
                  <c:v>0.83193074082628005</c:v>
                </c:pt>
                <c:pt idx="554">
                  <c:v>0.79435010372423998</c:v>
                </c:pt>
                <c:pt idx="555">
                  <c:v>1.01436799532749</c:v>
                </c:pt>
                <c:pt idx="556">
                  <c:v>0.70407104466592796</c:v>
                </c:pt>
                <c:pt idx="557">
                  <c:v>0.495037791182668</c:v>
                </c:pt>
                <c:pt idx="558">
                  <c:v>-0.17540751150478401</c:v>
                </c:pt>
                <c:pt idx="559">
                  <c:v>0.32158690940679402</c:v>
                </c:pt>
                <c:pt idx="560">
                  <c:v>2.3729700056583898</c:v>
                </c:pt>
                <c:pt idx="561">
                  <c:v>0.420261917963829</c:v>
                </c:pt>
                <c:pt idx="562">
                  <c:v>2.0977005089035599</c:v>
                </c:pt>
                <c:pt idx="563">
                  <c:v>0.18962348698640599</c:v>
                </c:pt>
                <c:pt idx="564">
                  <c:v>3.15416472225948</c:v>
                </c:pt>
                <c:pt idx="565">
                  <c:v>4.9818833366771003</c:v>
                </c:pt>
                <c:pt idx="566">
                  <c:v>1.7441596401333499</c:v>
                </c:pt>
                <c:pt idx="567">
                  <c:v>1.9165395441474999</c:v>
                </c:pt>
                <c:pt idx="568">
                  <c:v>0.71711175480447897</c:v>
                </c:pt>
                <c:pt idx="569">
                  <c:v>0.40001998175265302</c:v>
                </c:pt>
                <c:pt idx="570">
                  <c:v>3.4745804173100399</c:v>
                </c:pt>
                <c:pt idx="571">
                  <c:v>0.72508627212806898</c:v>
                </c:pt>
                <c:pt idx="572">
                  <c:v>3.5724213596608498</c:v>
                </c:pt>
                <c:pt idx="573">
                  <c:v>0.97851109670894498</c:v>
                </c:pt>
                <c:pt idx="574">
                  <c:v>0.93025372855336297</c:v>
                </c:pt>
                <c:pt idx="575">
                  <c:v>1.7924147381845501</c:v>
                </c:pt>
                <c:pt idx="576">
                  <c:v>2.7741163301813501</c:v>
                </c:pt>
                <c:pt idx="577">
                  <c:v>0.41545630718828003</c:v>
                </c:pt>
                <c:pt idx="578">
                  <c:v>0.23144838012167401</c:v>
                </c:pt>
                <c:pt idx="579">
                  <c:v>2.5618068049158</c:v>
                </c:pt>
                <c:pt idx="580">
                  <c:v>4.6546753328408501</c:v>
                </c:pt>
                <c:pt idx="581">
                  <c:v>2.0357961534629601</c:v>
                </c:pt>
                <c:pt idx="582">
                  <c:v>3.1039363000799298</c:v>
                </c:pt>
                <c:pt idx="583">
                  <c:v>0.54729247073897902</c:v>
                </c:pt>
                <c:pt idx="584">
                  <c:v>0.52412337187120706</c:v>
                </c:pt>
                <c:pt idx="585">
                  <c:v>0.93371641221200796</c:v>
                </c:pt>
                <c:pt idx="586">
                  <c:v>8.0778816925722605</c:v>
                </c:pt>
                <c:pt idx="587">
                  <c:v>1.00198114692829</c:v>
                </c:pt>
                <c:pt idx="588">
                  <c:v>1.7316337591532101</c:v>
                </c:pt>
                <c:pt idx="589">
                  <c:v>1.6082933784456901</c:v>
                </c:pt>
                <c:pt idx="590">
                  <c:v>6.2335495204911502E-2</c:v>
                </c:pt>
                <c:pt idx="591">
                  <c:v>0.86368179774384701</c:v>
                </c:pt>
                <c:pt idx="592">
                  <c:v>6.0969416913993904</c:v>
                </c:pt>
                <c:pt idx="593">
                  <c:v>1.99328427941789</c:v>
                </c:pt>
                <c:pt idx="594">
                  <c:v>3.3626147085297799</c:v>
                </c:pt>
                <c:pt idx="595">
                  <c:v>1.7400863066761099E-2</c:v>
                </c:pt>
                <c:pt idx="596">
                  <c:v>0.56718923385533704</c:v>
                </c:pt>
                <c:pt idx="597">
                  <c:v>1.5797533972116899</c:v>
                </c:pt>
                <c:pt idx="598">
                  <c:v>0.26846873582876102</c:v>
                </c:pt>
                <c:pt idx="599">
                  <c:v>1.22266906413021</c:v>
                </c:pt>
                <c:pt idx="600">
                  <c:v>1.4069094672334199</c:v>
                </c:pt>
                <c:pt idx="601">
                  <c:v>1.0011246130331199</c:v>
                </c:pt>
                <c:pt idx="602">
                  <c:v>5.0374413467279098</c:v>
                </c:pt>
                <c:pt idx="603">
                  <c:v>1.9094221568529099</c:v>
                </c:pt>
                <c:pt idx="604">
                  <c:v>3.1366884636884298</c:v>
                </c:pt>
                <c:pt idx="605">
                  <c:v>0.69468492012358096</c:v>
                </c:pt>
                <c:pt idx="606">
                  <c:v>3.2285626582326898</c:v>
                </c:pt>
                <c:pt idx="607">
                  <c:v>1.30260119605629</c:v>
                </c:pt>
                <c:pt idx="608">
                  <c:v>2.2078330738997201</c:v>
                </c:pt>
                <c:pt idx="609">
                  <c:v>1.38577004666507</c:v>
                </c:pt>
                <c:pt idx="610">
                  <c:v>1.8045799351491201</c:v>
                </c:pt>
                <c:pt idx="611">
                  <c:v>2.5013331423888099</c:v>
                </c:pt>
                <c:pt idx="612">
                  <c:v>1.0606010456666899</c:v>
                </c:pt>
                <c:pt idx="613">
                  <c:v>6.4178113823555205E-2</c:v>
                </c:pt>
                <c:pt idx="614">
                  <c:v>1.8516611013214901</c:v>
                </c:pt>
                <c:pt idx="615">
                  <c:v>2.2362008655723602</c:v>
                </c:pt>
                <c:pt idx="616">
                  <c:v>2.5179275646954999</c:v>
                </c:pt>
                <c:pt idx="617">
                  <c:v>3.1710884809720699</c:v>
                </c:pt>
                <c:pt idx="618">
                  <c:v>5.3409296926727903</c:v>
                </c:pt>
                <c:pt idx="619">
                  <c:v>4.4435891500774902</c:v>
                </c:pt>
                <c:pt idx="620">
                  <c:v>2.86136515115719</c:v>
                </c:pt>
                <c:pt idx="621">
                  <c:v>2.9419151339958098</c:v>
                </c:pt>
                <c:pt idx="622">
                  <c:v>3.2876388066573599</c:v>
                </c:pt>
                <c:pt idx="623">
                  <c:v>1.9033824965013899</c:v>
                </c:pt>
                <c:pt idx="624">
                  <c:v>0.77639032946912301</c:v>
                </c:pt>
                <c:pt idx="625">
                  <c:v>0.81504748581907405</c:v>
                </c:pt>
                <c:pt idx="626">
                  <c:v>0.39069207628814301</c:v>
                </c:pt>
                <c:pt idx="627">
                  <c:v>0.80714134191767195</c:v>
                </c:pt>
                <c:pt idx="628">
                  <c:v>0.83394024104239695</c:v>
                </c:pt>
                <c:pt idx="629">
                  <c:v>1.19778715910942</c:v>
                </c:pt>
                <c:pt idx="630">
                  <c:v>0.36445996262423103</c:v>
                </c:pt>
                <c:pt idx="631">
                  <c:v>0.32766858580110197</c:v>
                </c:pt>
                <c:pt idx="632">
                  <c:v>1.00258869031705</c:v>
                </c:pt>
                <c:pt idx="633">
                  <c:v>0.62378050572937904</c:v>
                </c:pt>
                <c:pt idx="634">
                  <c:v>1.3510807388430499</c:v>
                </c:pt>
                <c:pt idx="635">
                  <c:v>2.1716488266898399</c:v>
                </c:pt>
                <c:pt idx="636">
                  <c:v>1.3574235080719299</c:v>
                </c:pt>
                <c:pt idx="637">
                  <c:v>1.42972018867523</c:v>
                </c:pt>
                <c:pt idx="638">
                  <c:v>0.16226037379036401</c:v>
                </c:pt>
                <c:pt idx="639">
                  <c:v>0.42498282772995499</c:v>
                </c:pt>
                <c:pt idx="640">
                  <c:v>3.2918617648580799</c:v>
                </c:pt>
                <c:pt idx="641">
                  <c:v>2.75885654707883</c:v>
                </c:pt>
                <c:pt idx="642">
                  <c:v>3.93937250102916</c:v>
                </c:pt>
                <c:pt idx="643">
                  <c:v>2.2329871513406001</c:v>
                </c:pt>
                <c:pt idx="644">
                  <c:v>1.67876701397074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A0-4ED3-BDEA-F85CD44FC7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78000"/>
        <c:axId val="682171344"/>
      </c:scatterChart>
      <c:valAx>
        <c:axId val="68217800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71344"/>
        <c:crosses val="autoZero"/>
        <c:crossBetween val="midCat"/>
        <c:majorUnit val="1"/>
      </c:valAx>
      <c:valAx>
        <c:axId val="68217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78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Nº de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(Var. %)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-</a:t>
            </a:r>
            <a:endParaRPr lang="en-US" sz="1200" b="1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1723594225951488"/>
          <c:y val="4.72757232293372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8.0539370078740152E-2"/>
          <c:y val="0.1516372004777411"/>
          <c:w val="0.8825717410323709"/>
          <c:h val="0.74096319544448797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grupo_popurbana_graficos!$L$3</c:f>
              <c:strCache>
                <c:ptCount val="1"/>
                <c:pt idx="0">
                  <c:v>var_perc_sim_nota_X_matriculas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grupo_popurbana_graficos!$J$4:$J$648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grupo_popurbana_graficos!$L$4:$L$648</c:f>
              <c:numCache>
                <c:formatCode>General</c:formatCode>
                <c:ptCount val="645"/>
                <c:pt idx="0">
                  <c:v>-4.4333138045145097E-2</c:v>
                </c:pt>
                <c:pt idx="1">
                  <c:v>-0.103292365734694</c:v>
                </c:pt>
                <c:pt idx="2">
                  <c:v>0.11422263459764</c:v>
                </c:pt>
                <c:pt idx="3">
                  <c:v>0.18989527066790801</c:v>
                </c:pt>
                <c:pt idx="4">
                  <c:v>0.16435512497197</c:v>
                </c:pt>
                <c:pt idx="5">
                  <c:v>2.1496959738272401E-2</c:v>
                </c:pt>
                <c:pt idx="6">
                  <c:v>9.9868407808633894E-4</c:v>
                </c:pt>
                <c:pt idx="7">
                  <c:v>-2.7461803491835201E-2</c:v>
                </c:pt>
                <c:pt idx="8">
                  <c:v>7.5724767958166406E-2</c:v>
                </c:pt>
                <c:pt idx="9">
                  <c:v>3.9305399232391599E-3</c:v>
                </c:pt>
                <c:pt idx="10">
                  <c:v>9.9073396158460992E-3</c:v>
                </c:pt>
                <c:pt idx="11">
                  <c:v>0.28742455936991101</c:v>
                </c:pt>
                <c:pt idx="12">
                  <c:v>4.2677868142959402E-2</c:v>
                </c:pt>
                <c:pt idx="13">
                  <c:v>-3.1429790012606198E-3</c:v>
                </c:pt>
                <c:pt idx="14">
                  <c:v>-6.3615282643927504E-2</c:v>
                </c:pt>
                <c:pt idx="15">
                  <c:v>0.28287105350913599</c:v>
                </c:pt>
                <c:pt idx="16">
                  <c:v>2.2695897545041199E-2</c:v>
                </c:pt>
                <c:pt idx="17">
                  <c:v>1.2334716855317399E-2</c:v>
                </c:pt>
                <c:pt idx="18">
                  <c:v>9.2724935556116796E-3</c:v>
                </c:pt>
                <c:pt idx="19">
                  <c:v>0.12119279253795499</c:v>
                </c:pt>
                <c:pt idx="20">
                  <c:v>5.8148038444221497E-3</c:v>
                </c:pt>
                <c:pt idx="21">
                  <c:v>-5.7770784765330499E-2</c:v>
                </c:pt>
                <c:pt idx="22">
                  <c:v>0.13812289651072601</c:v>
                </c:pt>
                <c:pt idx="23">
                  <c:v>6.2790227900416995E-2</c:v>
                </c:pt>
                <c:pt idx="24">
                  <c:v>8.87281810076153E-2</c:v>
                </c:pt>
                <c:pt idx="25">
                  <c:v>0.13454959308301001</c:v>
                </c:pt>
                <c:pt idx="26">
                  <c:v>3.9718132457456597E-2</c:v>
                </c:pt>
                <c:pt idx="27">
                  <c:v>-4.9471615646223599E-2</c:v>
                </c:pt>
                <c:pt idx="28">
                  <c:v>-2.6690074825639998E-2</c:v>
                </c:pt>
                <c:pt idx="29">
                  <c:v>-9.1007546059169494E-3</c:v>
                </c:pt>
                <c:pt idx="30">
                  <c:v>0.187292956883787</c:v>
                </c:pt>
                <c:pt idx="31">
                  <c:v>-9.0469775119705595E-2</c:v>
                </c:pt>
                <c:pt idx="32">
                  <c:v>0.37508481245273401</c:v>
                </c:pt>
                <c:pt idx="33">
                  <c:v>0.34267443469728298</c:v>
                </c:pt>
                <c:pt idx="34">
                  <c:v>0.12978336157694201</c:v>
                </c:pt>
                <c:pt idx="35">
                  <c:v>5.2959099263027699E-2</c:v>
                </c:pt>
                <c:pt idx="36">
                  <c:v>0.36991424220247499</c:v>
                </c:pt>
                <c:pt idx="37">
                  <c:v>0.380635462705326</c:v>
                </c:pt>
                <c:pt idx="38">
                  <c:v>-7.0133723138681395E-2</c:v>
                </c:pt>
                <c:pt idx="39">
                  <c:v>-2.83337193493798E-2</c:v>
                </c:pt>
                <c:pt idx="40">
                  <c:v>8.0134953562847999E-2</c:v>
                </c:pt>
                <c:pt idx="41">
                  <c:v>0.13334128449800001</c:v>
                </c:pt>
                <c:pt idx="42">
                  <c:v>7.4294061337372902E-2</c:v>
                </c:pt>
                <c:pt idx="43">
                  <c:v>0.13994280201417</c:v>
                </c:pt>
                <c:pt idx="44">
                  <c:v>0.12820797222796301</c:v>
                </c:pt>
                <c:pt idx="45">
                  <c:v>-8.1927102476807401E-2</c:v>
                </c:pt>
                <c:pt idx="46">
                  <c:v>-0.123356446948066</c:v>
                </c:pt>
                <c:pt idx="47">
                  <c:v>-0.171984935476684</c:v>
                </c:pt>
                <c:pt idx="48">
                  <c:v>-0.154866107334445</c:v>
                </c:pt>
                <c:pt idx="49">
                  <c:v>0.15798628500133699</c:v>
                </c:pt>
                <c:pt idx="50">
                  <c:v>0.15278538452061</c:v>
                </c:pt>
                <c:pt idx="51">
                  <c:v>0.45723199052896302</c:v>
                </c:pt>
                <c:pt idx="52">
                  <c:v>0.19863666665183499</c:v>
                </c:pt>
                <c:pt idx="53">
                  <c:v>9.0665704153089596E-2</c:v>
                </c:pt>
                <c:pt idx="54">
                  <c:v>8.0722334575103999E-2</c:v>
                </c:pt>
                <c:pt idx="55">
                  <c:v>-3.3446857194417999E-2</c:v>
                </c:pt>
                <c:pt idx="56">
                  <c:v>5.5412825310781899E-2</c:v>
                </c:pt>
                <c:pt idx="57">
                  <c:v>4.77281730472933E-2</c:v>
                </c:pt>
                <c:pt idx="58">
                  <c:v>-3.3713867462386402E-2</c:v>
                </c:pt>
                <c:pt idx="59">
                  <c:v>6.9965548213309706E-2</c:v>
                </c:pt>
                <c:pt idx="60">
                  <c:v>-0.14530061550287399</c:v>
                </c:pt>
                <c:pt idx="61">
                  <c:v>0.32748365509202398</c:v>
                </c:pt>
                <c:pt idx="62">
                  <c:v>8.05157791300916E-2</c:v>
                </c:pt>
                <c:pt idx="63">
                  <c:v>7.5404931335665198E-2</c:v>
                </c:pt>
                <c:pt idx="64">
                  <c:v>-0.14822650734251899</c:v>
                </c:pt>
                <c:pt idx="65">
                  <c:v>-3.5142693505811E-2</c:v>
                </c:pt>
                <c:pt idx="66">
                  <c:v>-7.8251809707208894E-2</c:v>
                </c:pt>
                <c:pt idx="67">
                  <c:v>2.5777095137838602E-2</c:v>
                </c:pt>
                <c:pt idx="68">
                  <c:v>-0.132362499929324</c:v>
                </c:pt>
                <c:pt idx="69">
                  <c:v>8.1205702835930593E-2</c:v>
                </c:pt>
                <c:pt idx="70">
                  <c:v>5.6226990808767502E-2</c:v>
                </c:pt>
                <c:pt idx="71">
                  <c:v>-6.9772490493234696E-2</c:v>
                </c:pt>
                <c:pt idx="72">
                  <c:v>2.3519630133571699E-2</c:v>
                </c:pt>
                <c:pt idx="73">
                  <c:v>0.31899535124088702</c:v>
                </c:pt>
                <c:pt idx="74">
                  <c:v>6.6412309946673395E-2</c:v>
                </c:pt>
                <c:pt idx="75">
                  <c:v>3.2529196884888097E-2</c:v>
                </c:pt>
                <c:pt idx="76">
                  <c:v>3.3900474907964703E-2</c:v>
                </c:pt>
                <c:pt idx="77">
                  <c:v>0.17281732182461801</c:v>
                </c:pt>
                <c:pt idx="78">
                  <c:v>0.14271532317129901</c:v>
                </c:pt>
                <c:pt idx="79">
                  <c:v>-0.100247416371541</c:v>
                </c:pt>
                <c:pt idx="80">
                  <c:v>-2.7927502384981501E-3</c:v>
                </c:pt>
                <c:pt idx="81">
                  <c:v>0.203766644398365</c:v>
                </c:pt>
                <c:pt idx="82">
                  <c:v>0.24775502657950799</c:v>
                </c:pt>
                <c:pt idx="83">
                  <c:v>9.3656034818581896E-2</c:v>
                </c:pt>
                <c:pt idx="84">
                  <c:v>-3.5598347733540703E-2</c:v>
                </c:pt>
                <c:pt idx="85">
                  <c:v>6.8848041287317405E-2</c:v>
                </c:pt>
                <c:pt idx="86">
                  <c:v>-0.36035503451841899</c:v>
                </c:pt>
                <c:pt idx="87">
                  <c:v>6.4696461849519799E-2</c:v>
                </c:pt>
                <c:pt idx="88">
                  <c:v>0.24439619508567401</c:v>
                </c:pt>
                <c:pt idx="89">
                  <c:v>-0.13134640641250001</c:v>
                </c:pt>
                <c:pt idx="90">
                  <c:v>8.1034593761497298E-2</c:v>
                </c:pt>
                <c:pt idx="91">
                  <c:v>0.119647302791324</c:v>
                </c:pt>
                <c:pt idx="92">
                  <c:v>7.0942016011034698E-2</c:v>
                </c:pt>
                <c:pt idx="93">
                  <c:v>0.177166808825378</c:v>
                </c:pt>
                <c:pt idx="94">
                  <c:v>-3.4445287322402299E-3</c:v>
                </c:pt>
                <c:pt idx="95">
                  <c:v>8.9430729633274503E-2</c:v>
                </c:pt>
                <c:pt idx="96">
                  <c:v>5.2099317731935796E-3</c:v>
                </c:pt>
                <c:pt idx="97">
                  <c:v>0.25523383620278001</c:v>
                </c:pt>
                <c:pt idx="98">
                  <c:v>0.15947017171182201</c:v>
                </c:pt>
                <c:pt idx="99">
                  <c:v>0.27417190718323198</c:v>
                </c:pt>
                <c:pt idx="100">
                  <c:v>0.22873771599227599</c:v>
                </c:pt>
                <c:pt idx="101">
                  <c:v>-4.9723616505752601E-3</c:v>
                </c:pt>
                <c:pt idx="102">
                  <c:v>7.2248159576842302E-2</c:v>
                </c:pt>
                <c:pt idx="103">
                  <c:v>-4.2640285752237701E-3</c:v>
                </c:pt>
                <c:pt idx="104">
                  <c:v>4.2815075784736298E-2</c:v>
                </c:pt>
                <c:pt idx="105">
                  <c:v>-0.234192901495964</c:v>
                </c:pt>
                <c:pt idx="106">
                  <c:v>-0.105013922139015</c:v>
                </c:pt>
                <c:pt idx="107">
                  <c:v>0.12619819062996501</c:v>
                </c:pt>
                <c:pt idx="108">
                  <c:v>1.7874466458402599E-2</c:v>
                </c:pt>
                <c:pt idx="109">
                  <c:v>7.0262956801685497E-2</c:v>
                </c:pt>
                <c:pt idx="110">
                  <c:v>2.27041508259106E-2</c:v>
                </c:pt>
                <c:pt idx="111">
                  <c:v>8.60007117915845E-2</c:v>
                </c:pt>
                <c:pt idx="112">
                  <c:v>-0.100597169887673</c:v>
                </c:pt>
                <c:pt idx="113">
                  <c:v>-7.5440169985764E-2</c:v>
                </c:pt>
                <c:pt idx="114">
                  <c:v>-7.4228539504777799E-2</c:v>
                </c:pt>
                <c:pt idx="115">
                  <c:v>-0.139367200251969</c:v>
                </c:pt>
                <c:pt idx="116">
                  <c:v>0.35053294359488602</c:v>
                </c:pt>
                <c:pt idx="117">
                  <c:v>0.18257698336082001</c:v>
                </c:pt>
                <c:pt idx="118">
                  <c:v>0.112473493044822</c:v>
                </c:pt>
                <c:pt idx="119">
                  <c:v>4.54824933553808E-2</c:v>
                </c:pt>
                <c:pt idx="120">
                  <c:v>0.12221311003622599</c:v>
                </c:pt>
                <c:pt idx="121">
                  <c:v>0.249257600892755</c:v>
                </c:pt>
                <c:pt idx="122">
                  <c:v>1.9080717122275302E-2</c:v>
                </c:pt>
                <c:pt idx="123">
                  <c:v>-0.17437022531045199</c:v>
                </c:pt>
                <c:pt idx="124">
                  <c:v>7.2079762868884997E-2</c:v>
                </c:pt>
                <c:pt idx="125">
                  <c:v>0.24264596022436</c:v>
                </c:pt>
                <c:pt idx="126">
                  <c:v>1.9951622525345901E-2</c:v>
                </c:pt>
                <c:pt idx="127">
                  <c:v>-0.237685822516775</c:v>
                </c:pt>
                <c:pt idx="128">
                  <c:v>0.18812499683979</c:v>
                </c:pt>
                <c:pt idx="129">
                  <c:v>5.8152361189202299E-2</c:v>
                </c:pt>
                <c:pt idx="130">
                  <c:v>-3.9690102573145501E-2</c:v>
                </c:pt>
                <c:pt idx="131">
                  <c:v>-2.6063235471365499E-2</c:v>
                </c:pt>
                <c:pt idx="132">
                  <c:v>-6.3373882516144106E-2</c:v>
                </c:pt>
                <c:pt idx="133">
                  <c:v>-0.30987751732312102</c:v>
                </c:pt>
                <c:pt idx="134">
                  <c:v>0.10466052037783</c:v>
                </c:pt>
                <c:pt idx="135">
                  <c:v>1.7211916498416101E-2</c:v>
                </c:pt>
                <c:pt idx="136">
                  <c:v>0.15891665812799999</c:v>
                </c:pt>
                <c:pt idx="137">
                  <c:v>0.27474816226345999</c:v>
                </c:pt>
                <c:pt idx="138">
                  <c:v>-0.15848534095373901</c:v>
                </c:pt>
                <c:pt idx="139">
                  <c:v>3.7446558931156998E-3</c:v>
                </c:pt>
                <c:pt idx="140">
                  <c:v>0.15364970766916</c:v>
                </c:pt>
                <c:pt idx="141">
                  <c:v>-0.133991595868582</c:v>
                </c:pt>
                <c:pt idx="142">
                  <c:v>-7.1679202370908204E-2</c:v>
                </c:pt>
                <c:pt idx="143">
                  <c:v>-8.1528020962729E-3</c:v>
                </c:pt>
                <c:pt idx="144">
                  <c:v>-0.29497294754895398</c:v>
                </c:pt>
                <c:pt idx="145">
                  <c:v>-9.3317187641225197E-3</c:v>
                </c:pt>
                <c:pt idx="146">
                  <c:v>-0.136359120576175</c:v>
                </c:pt>
                <c:pt idx="147">
                  <c:v>0.13103876223261801</c:v>
                </c:pt>
                <c:pt idx="148">
                  <c:v>4.0430746439218998E-2</c:v>
                </c:pt>
                <c:pt idx="149">
                  <c:v>-4.8000980261942404E-3</c:v>
                </c:pt>
                <c:pt idx="150">
                  <c:v>-7.5483197612092601E-2</c:v>
                </c:pt>
                <c:pt idx="151">
                  <c:v>-6.3489716310877506E-2</c:v>
                </c:pt>
                <c:pt idx="152">
                  <c:v>-9.7661777417755502E-2</c:v>
                </c:pt>
                <c:pt idx="153">
                  <c:v>0.127526395899143</c:v>
                </c:pt>
                <c:pt idx="154">
                  <c:v>4.6313181055117801E-2</c:v>
                </c:pt>
                <c:pt idx="155">
                  <c:v>-0.232929773899614</c:v>
                </c:pt>
                <c:pt idx="156">
                  <c:v>0.250440844888003</c:v>
                </c:pt>
                <c:pt idx="157">
                  <c:v>-0.13037798404496501</c:v>
                </c:pt>
                <c:pt idx="158">
                  <c:v>9.1694825519151604E-2</c:v>
                </c:pt>
                <c:pt idx="159">
                  <c:v>-7.5174721427541003E-2</c:v>
                </c:pt>
                <c:pt idx="160">
                  <c:v>0.131808418754121</c:v>
                </c:pt>
                <c:pt idx="161">
                  <c:v>0.22033615913632801</c:v>
                </c:pt>
                <c:pt idx="162">
                  <c:v>1.20355739807506E-2</c:v>
                </c:pt>
                <c:pt idx="163">
                  <c:v>-0.35853132166248702</c:v>
                </c:pt>
                <c:pt idx="164">
                  <c:v>-7.7698721751305794E-2</c:v>
                </c:pt>
                <c:pt idx="165">
                  <c:v>3.17673079943456E-2</c:v>
                </c:pt>
                <c:pt idx="166">
                  <c:v>-0.19314119671347399</c:v>
                </c:pt>
                <c:pt idx="167">
                  <c:v>0.30946915873849001</c:v>
                </c:pt>
                <c:pt idx="168">
                  <c:v>0.18112752657839801</c:v>
                </c:pt>
                <c:pt idx="169">
                  <c:v>-5.1683045978131503E-2</c:v>
                </c:pt>
                <c:pt idx="170">
                  <c:v>-0.13248129056971</c:v>
                </c:pt>
                <c:pt idx="171">
                  <c:v>-1.7416267859801202E-2</c:v>
                </c:pt>
                <c:pt idx="172">
                  <c:v>-0.22379992463349799</c:v>
                </c:pt>
                <c:pt idx="173">
                  <c:v>0.118849177439595</c:v>
                </c:pt>
                <c:pt idx="174">
                  <c:v>-0.27420185593997698</c:v>
                </c:pt>
                <c:pt idx="175">
                  <c:v>-9.7368094252820697E-2</c:v>
                </c:pt>
                <c:pt idx="176">
                  <c:v>-9.5640837326637501E-2</c:v>
                </c:pt>
                <c:pt idx="177">
                  <c:v>-2.143775043776E-2</c:v>
                </c:pt>
                <c:pt idx="178">
                  <c:v>-0.11406679240479101</c:v>
                </c:pt>
                <c:pt idx="179">
                  <c:v>-1.36254462583117E-2</c:v>
                </c:pt>
                <c:pt idx="180">
                  <c:v>-7.7650349604746705E-2</c:v>
                </c:pt>
                <c:pt idx="181">
                  <c:v>3.3118297071780697E-2</c:v>
                </c:pt>
                <c:pt idx="182">
                  <c:v>-0.172645085025522</c:v>
                </c:pt>
                <c:pt idx="183">
                  <c:v>2.31979518017882E-2</c:v>
                </c:pt>
                <c:pt idx="184">
                  <c:v>-0.18019345473071499</c:v>
                </c:pt>
                <c:pt idx="185">
                  <c:v>-0.20220583919093901</c:v>
                </c:pt>
                <c:pt idx="186">
                  <c:v>0.175148730126405</c:v>
                </c:pt>
                <c:pt idx="187">
                  <c:v>4.04769412607821E-2</c:v>
                </c:pt>
                <c:pt idx="188">
                  <c:v>-0.64202500893933701</c:v>
                </c:pt>
                <c:pt idx="189">
                  <c:v>5.0619837315521603E-2</c:v>
                </c:pt>
                <c:pt idx="190">
                  <c:v>-0.231569183691575</c:v>
                </c:pt>
                <c:pt idx="191">
                  <c:v>-0.123502361261421</c:v>
                </c:pt>
                <c:pt idx="192">
                  <c:v>0.170112380137941</c:v>
                </c:pt>
                <c:pt idx="193">
                  <c:v>-0.29850714098803</c:v>
                </c:pt>
                <c:pt idx="194">
                  <c:v>-9.5209723154102296E-2</c:v>
                </c:pt>
                <c:pt idx="195">
                  <c:v>-2.06591977839602E-2</c:v>
                </c:pt>
                <c:pt idx="196">
                  <c:v>0.19221243735677199</c:v>
                </c:pt>
                <c:pt idx="197">
                  <c:v>0.122266476113661</c:v>
                </c:pt>
                <c:pt idx="198">
                  <c:v>-3.1001987216433501E-2</c:v>
                </c:pt>
                <c:pt idx="199">
                  <c:v>-1.01306370100818E-2</c:v>
                </c:pt>
                <c:pt idx="200">
                  <c:v>-7.4186852339331893E-2</c:v>
                </c:pt>
                <c:pt idx="201">
                  <c:v>-0.10286159451817201</c:v>
                </c:pt>
                <c:pt idx="202">
                  <c:v>0.129928887532787</c:v>
                </c:pt>
                <c:pt idx="203">
                  <c:v>-0.18462754218079699</c:v>
                </c:pt>
                <c:pt idx="204">
                  <c:v>-4.3171849283365801E-2</c:v>
                </c:pt>
                <c:pt idx="205">
                  <c:v>-0.14817473638037701</c:v>
                </c:pt>
                <c:pt idx="206">
                  <c:v>-0.130436610725713</c:v>
                </c:pt>
                <c:pt idx="207">
                  <c:v>6.3291970601431394E-2</c:v>
                </c:pt>
                <c:pt idx="208">
                  <c:v>4.0293983416595902E-2</c:v>
                </c:pt>
                <c:pt idx="209">
                  <c:v>-0.38950972746740897</c:v>
                </c:pt>
                <c:pt idx="210">
                  <c:v>-5.2620773171378303E-2</c:v>
                </c:pt>
                <c:pt idx="211">
                  <c:v>-0.27388266932801902</c:v>
                </c:pt>
                <c:pt idx="212">
                  <c:v>-0.152940135230163</c:v>
                </c:pt>
                <c:pt idx="213">
                  <c:v>7.7199636839549602E-3</c:v>
                </c:pt>
                <c:pt idx="214">
                  <c:v>2.60576415047481E-2</c:v>
                </c:pt>
                <c:pt idx="215">
                  <c:v>-0.17537630545723201</c:v>
                </c:pt>
                <c:pt idx="216">
                  <c:v>-0.100908553858038</c:v>
                </c:pt>
                <c:pt idx="217">
                  <c:v>-0.13810600707036499</c:v>
                </c:pt>
                <c:pt idx="218">
                  <c:v>-0.14139141247217701</c:v>
                </c:pt>
                <c:pt idx="219">
                  <c:v>7.68578568426115E-4</c:v>
                </c:pt>
                <c:pt idx="220">
                  <c:v>-2.7671725483394201E-2</c:v>
                </c:pt>
                <c:pt idx="221">
                  <c:v>-2.7210211583251199E-2</c:v>
                </c:pt>
                <c:pt idx="222">
                  <c:v>-0.368447374047493</c:v>
                </c:pt>
                <c:pt idx="223">
                  <c:v>-7.3451531548751397E-3</c:v>
                </c:pt>
                <c:pt idx="224">
                  <c:v>-0.24355684697295199</c:v>
                </c:pt>
                <c:pt idx="225">
                  <c:v>-0.18622262397860501</c:v>
                </c:pt>
                <c:pt idx="226">
                  <c:v>-4.2492568883365299E-2</c:v>
                </c:pt>
                <c:pt idx="227">
                  <c:v>-0.34036729791687798</c:v>
                </c:pt>
                <c:pt idx="228">
                  <c:v>5.8709522674001799E-2</c:v>
                </c:pt>
                <c:pt idx="229">
                  <c:v>-9.8534417179866801E-2</c:v>
                </c:pt>
                <c:pt idx="230">
                  <c:v>1.43621845147071E-2</c:v>
                </c:pt>
                <c:pt idx="231">
                  <c:v>-4.42090095903762E-2</c:v>
                </c:pt>
                <c:pt idx="232">
                  <c:v>-0.224916764199487</c:v>
                </c:pt>
                <c:pt idx="233">
                  <c:v>-6.2237557329039198E-2</c:v>
                </c:pt>
                <c:pt idx="234">
                  <c:v>-0.32249180218381701</c:v>
                </c:pt>
                <c:pt idx="235">
                  <c:v>-4.0146394775893997E-2</c:v>
                </c:pt>
                <c:pt idx="236">
                  <c:v>8.7954447843367894E-2</c:v>
                </c:pt>
                <c:pt idx="237">
                  <c:v>0.12510918745814101</c:v>
                </c:pt>
                <c:pt idx="238">
                  <c:v>0.192417594203974</c:v>
                </c:pt>
                <c:pt idx="239">
                  <c:v>-7.3923181096560597E-2</c:v>
                </c:pt>
                <c:pt idx="240">
                  <c:v>8.1411687462342897E-2</c:v>
                </c:pt>
                <c:pt idx="241">
                  <c:v>-0.35556171990435997</c:v>
                </c:pt>
                <c:pt idx="242">
                  <c:v>-0.43660995253220902</c:v>
                </c:pt>
                <c:pt idx="243">
                  <c:v>-5.4960700316379903E-2</c:v>
                </c:pt>
                <c:pt idx="244">
                  <c:v>-0.44985538330115699</c:v>
                </c:pt>
                <c:pt idx="245">
                  <c:v>-3.04893113484298E-2</c:v>
                </c:pt>
                <c:pt idx="246">
                  <c:v>0.18976593214090001</c:v>
                </c:pt>
                <c:pt idx="247">
                  <c:v>-0.132516694372353</c:v>
                </c:pt>
                <c:pt idx="248">
                  <c:v>-4.9412739594346299E-2</c:v>
                </c:pt>
                <c:pt idx="249">
                  <c:v>-0.41485000443296299</c:v>
                </c:pt>
                <c:pt idx="250">
                  <c:v>-5.4069358415424297E-2</c:v>
                </c:pt>
                <c:pt idx="251">
                  <c:v>-0.26770646993539698</c:v>
                </c:pt>
                <c:pt idx="252">
                  <c:v>-0.17832082824259499</c:v>
                </c:pt>
                <c:pt idx="253">
                  <c:v>0.118454069735194</c:v>
                </c:pt>
                <c:pt idx="254">
                  <c:v>9.4172690354258695E-3</c:v>
                </c:pt>
                <c:pt idx="255">
                  <c:v>4.6004741840227598E-2</c:v>
                </c:pt>
                <c:pt idx="256">
                  <c:v>0.24867705277834401</c:v>
                </c:pt>
                <c:pt idx="257">
                  <c:v>-2.0934178616992701E-2</c:v>
                </c:pt>
                <c:pt idx="258">
                  <c:v>-0.50029662496687799</c:v>
                </c:pt>
                <c:pt idx="259">
                  <c:v>-0.19827879622266201</c:v>
                </c:pt>
                <c:pt idx="260">
                  <c:v>-0.29250787189026201</c:v>
                </c:pt>
                <c:pt idx="261">
                  <c:v>-0.22450379975547899</c:v>
                </c:pt>
                <c:pt idx="262">
                  <c:v>-9.0600141297363698E-2</c:v>
                </c:pt>
                <c:pt idx="263">
                  <c:v>-0.40601171197031599</c:v>
                </c:pt>
                <c:pt idx="264">
                  <c:v>-5.5785852355686602E-2</c:v>
                </c:pt>
                <c:pt idx="265">
                  <c:v>0.30720338889027798</c:v>
                </c:pt>
                <c:pt idx="266">
                  <c:v>2.736757447559E-2</c:v>
                </c:pt>
                <c:pt idx="267">
                  <c:v>-2.8153957113901298E-2</c:v>
                </c:pt>
                <c:pt idx="268">
                  <c:v>-0.19569933919369401</c:v>
                </c:pt>
                <c:pt idx="269">
                  <c:v>-9.1254081113979299E-2</c:v>
                </c:pt>
                <c:pt idx="270">
                  <c:v>-0.44266576822657</c:v>
                </c:pt>
                <c:pt idx="271">
                  <c:v>0.20248338570858301</c:v>
                </c:pt>
                <c:pt idx="272">
                  <c:v>-0.18943953013380899</c:v>
                </c:pt>
                <c:pt idx="273">
                  <c:v>-0.236893154292171</c:v>
                </c:pt>
                <c:pt idx="274">
                  <c:v>-0.44502802319423002</c:v>
                </c:pt>
                <c:pt idx="275">
                  <c:v>-0.317090273004139</c:v>
                </c:pt>
                <c:pt idx="276">
                  <c:v>-0.156327319380174</c:v>
                </c:pt>
                <c:pt idx="277">
                  <c:v>-0.382999381342776</c:v>
                </c:pt>
                <c:pt idx="278">
                  <c:v>5.0475110978448201E-2</c:v>
                </c:pt>
                <c:pt idx="279">
                  <c:v>9.1708996000445603E-2</c:v>
                </c:pt>
                <c:pt idx="280">
                  <c:v>-0.35142964112000002</c:v>
                </c:pt>
                <c:pt idx="281">
                  <c:v>-0.137169292820187</c:v>
                </c:pt>
                <c:pt idx="282">
                  <c:v>-0.26351345204384802</c:v>
                </c:pt>
                <c:pt idx="283">
                  <c:v>-0.536753842424746</c:v>
                </c:pt>
                <c:pt idx="284">
                  <c:v>-0.36986243268846197</c:v>
                </c:pt>
                <c:pt idx="285">
                  <c:v>-0.117896582435667</c:v>
                </c:pt>
                <c:pt idx="286">
                  <c:v>0.132333366047478</c:v>
                </c:pt>
                <c:pt idx="287">
                  <c:v>1.6064175898579398E-2</c:v>
                </c:pt>
                <c:pt idx="288">
                  <c:v>-2.92227369249346E-2</c:v>
                </c:pt>
                <c:pt idx="289">
                  <c:v>-7.3091067392096901E-3</c:v>
                </c:pt>
                <c:pt idx="290">
                  <c:v>-0.46533747831169098</c:v>
                </c:pt>
                <c:pt idx="291">
                  <c:v>2.1199307048496301E-2</c:v>
                </c:pt>
                <c:pt idx="292">
                  <c:v>-0.22713350569778901</c:v>
                </c:pt>
                <c:pt idx="293">
                  <c:v>-0.20208456807616099</c:v>
                </c:pt>
                <c:pt idx="294">
                  <c:v>-0.41230318511976299</c:v>
                </c:pt>
                <c:pt idx="295">
                  <c:v>-0.37066738148439798</c:v>
                </c:pt>
                <c:pt idx="296">
                  <c:v>-0.2730012551564</c:v>
                </c:pt>
                <c:pt idx="297">
                  <c:v>-0.225431985142068</c:v>
                </c:pt>
                <c:pt idx="298">
                  <c:v>-0.30236493093222899</c:v>
                </c:pt>
                <c:pt idx="299">
                  <c:v>-7.7510579590392495E-2</c:v>
                </c:pt>
                <c:pt idx="300">
                  <c:v>-0.28679785066455299</c:v>
                </c:pt>
                <c:pt idx="301">
                  <c:v>-0.42618178651613198</c:v>
                </c:pt>
                <c:pt idx="302">
                  <c:v>-0.29961227434233301</c:v>
                </c:pt>
                <c:pt idx="303">
                  <c:v>0.108671908417746</c:v>
                </c:pt>
                <c:pt idx="304">
                  <c:v>-0.224258852870133</c:v>
                </c:pt>
                <c:pt idx="305">
                  <c:v>-0.22051103633717301</c:v>
                </c:pt>
                <c:pt idx="306">
                  <c:v>-0.28561100094520903</c:v>
                </c:pt>
                <c:pt idx="307">
                  <c:v>-0.40081990953360203</c:v>
                </c:pt>
                <c:pt idx="308">
                  <c:v>-0.53824994154764205</c:v>
                </c:pt>
                <c:pt idx="309">
                  <c:v>-0.496374408876958</c:v>
                </c:pt>
                <c:pt idx="310">
                  <c:v>-0.42092718979940702</c:v>
                </c:pt>
                <c:pt idx="311">
                  <c:v>-0.34437705971328803</c:v>
                </c:pt>
                <c:pt idx="312">
                  <c:v>-0.100972760149974</c:v>
                </c:pt>
                <c:pt idx="313">
                  <c:v>-0.234909641829842</c:v>
                </c:pt>
                <c:pt idx="314">
                  <c:v>9.9826676528341096E-2</c:v>
                </c:pt>
                <c:pt idx="315">
                  <c:v>7.9568082930186801E-2</c:v>
                </c:pt>
                <c:pt idx="316">
                  <c:v>-0.202546516481307</c:v>
                </c:pt>
                <c:pt idx="317">
                  <c:v>-0.24071081251747101</c:v>
                </c:pt>
                <c:pt idx="318">
                  <c:v>5.83755994758723E-2</c:v>
                </c:pt>
                <c:pt idx="319">
                  <c:v>-0.16269584047563901</c:v>
                </c:pt>
                <c:pt idx="320">
                  <c:v>-0.303469971101411</c:v>
                </c:pt>
                <c:pt idx="321">
                  <c:v>-0.13096947493039901</c:v>
                </c:pt>
                <c:pt idx="322">
                  <c:v>-3.2627326528176501E-2</c:v>
                </c:pt>
                <c:pt idx="323">
                  <c:v>7.9999938794968903E-2</c:v>
                </c:pt>
                <c:pt idx="324">
                  <c:v>-0.275717238465081</c:v>
                </c:pt>
                <c:pt idx="325">
                  <c:v>-0.30499555591139099</c:v>
                </c:pt>
                <c:pt idx="326">
                  <c:v>0.120517844731295</c:v>
                </c:pt>
                <c:pt idx="327">
                  <c:v>-0.28651870319900802</c:v>
                </c:pt>
                <c:pt idx="328">
                  <c:v>-0.19787282058904199</c:v>
                </c:pt>
                <c:pt idx="329">
                  <c:v>-0.18166608866749601</c:v>
                </c:pt>
                <c:pt idx="330">
                  <c:v>-0.27688484806911401</c:v>
                </c:pt>
                <c:pt idx="331">
                  <c:v>1.41349294363397E-2</c:v>
                </c:pt>
                <c:pt idx="332">
                  <c:v>-0.55053092698179895</c:v>
                </c:pt>
                <c:pt idx="333">
                  <c:v>-0.15635556883787299</c:v>
                </c:pt>
                <c:pt idx="334">
                  <c:v>-0.29910304761192003</c:v>
                </c:pt>
                <c:pt idx="335">
                  <c:v>-0.33501217138370698</c:v>
                </c:pt>
                <c:pt idx="336">
                  <c:v>-0.522095001934193</c:v>
                </c:pt>
                <c:pt idx="337">
                  <c:v>-0.34440280101903398</c:v>
                </c:pt>
                <c:pt idx="338">
                  <c:v>-0.13934163111066</c:v>
                </c:pt>
                <c:pt idx="339">
                  <c:v>-6.8586121943680106E-2</c:v>
                </c:pt>
                <c:pt idx="340">
                  <c:v>-5.8138123350109497E-2</c:v>
                </c:pt>
                <c:pt idx="341">
                  <c:v>-4.28659235446587E-2</c:v>
                </c:pt>
                <c:pt idx="342">
                  <c:v>-7.6051010616695794E-2</c:v>
                </c:pt>
                <c:pt idx="343">
                  <c:v>-0.30680244893525899</c:v>
                </c:pt>
                <c:pt idx="344">
                  <c:v>-0.403316564177024</c:v>
                </c:pt>
                <c:pt idx="345">
                  <c:v>-0.255276020318146</c:v>
                </c:pt>
                <c:pt idx="346">
                  <c:v>-9.9592109980036203E-2</c:v>
                </c:pt>
                <c:pt idx="347">
                  <c:v>-0.27328216453879001</c:v>
                </c:pt>
                <c:pt idx="348">
                  <c:v>-0.49657392376802101</c:v>
                </c:pt>
                <c:pt idx="349">
                  <c:v>-0.21923797818728399</c:v>
                </c:pt>
                <c:pt idx="350">
                  <c:v>5.7268582018723202E-2</c:v>
                </c:pt>
                <c:pt idx="351">
                  <c:v>-0.14947660600757801</c:v>
                </c:pt>
                <c:pt idx="352">
                  <c:v>-2.3871308245421701E-2</c:v>
                </c:pt>
                <c:pt idx="353">
                  <c:v>-0.22460191004171401</c:v>
                </c:pt>
                <c:pt idx="354">
                  <c:v>9.4387710315798401E-2</c:v>
                </c:pt>
                <c:pt idx="355">
                  <c:v>-0.75917252085466602</c:v>
                </c:pt>
                <c:pt idx="356">
                  <c:v>-0.149070756749202</c:v>
                </c:pt>
                <c:pt idx="357">
                  <c:v>-0.21280342798608301</c:v>
                </c:pt>
                <c:pt idx="358">
                  <c:v>-0.386488007206999</c:v>
                </c:pt>
                <c:pt idx="359">
                  <c:v>-0.36350788725640898</c:v>
                </c:pt>
                <c:pt idx="360">
                  <c:v>-0.17087686141272901</c:v>
                </c:pt>
                <c:pt idx="361">
                  <c:v>-0.32916496049031402</c:v>
                </c:pt>
                <c:pt idx="362">
                  <c:v>-0.16472865047991</c:v>
                </c:pt>
                <c:pt idx="363">
                  <c:v>-0.25931290343709101</c:v>
                </c:pt>
                <c:pt idx="364">
                  <c:v>-0.13901047608185199</c:v>
                </c:pt>
                <c:pt idx="365">
                  <c:v>-0.59026087870289901</c:v>
                </c:pt>
                <c:pt idx="366">
                  <c:v>-0.42390973847933799</c:v>
                </c:pt>
                <c:pt idx="367">
                  <c:v>-0.24742958268043699</c:v>
                </c:pt>
                <c:pt idx="368">
                  <c:v>-0.63741979923470204</c:v>
                </c:pt>
                <c:pt idx="369">
                  <c:v>-0.31587433464484699</c:v>
                </c:pt>
                <c:pt idx="370">
                  <c:v>1.3182809722218801E-2</c:v>
                </c:pt>
                <c:pt idx="371">
                  <c:v>8.2404615580388106E-3</c:v>
                </c:pt>
                <c:pt idx="372">
                  <c:v>-0.27171303375656802</c:v>
                </c:pt>
                <c:pt idx="373">
                  <c:v>2.4445497388505901E-2</c:v>
                </c:pt>
                <c:pt idx="374">
                  <c:v>-0.41594003969198101</c:v>
                </c:pt>
                <c:pt idx="375">
                  <c:v>-0.19204365130891601</c:v>
                </c:pt>
                <c:pt idx="376">
                  <c:v>-0.19792724166553699</c:v>
                </c:pt>
                <c:pt idx="377">
                  <c:v>-0.41589662593126597</c:v>
                </c:pt>
                <c:pt idx="378">
                  <c:v>-0.16529197415977401</c:v>
                </c:pt>
                <c:pt idx="379">
                  <c:v>-1.5498398067601501E-2</c:v>
                </c:pt>
                <c:pt idx="380">
                  <c:v>3.6887114879045897E-2</c:v>
                </c:pt>
                <c:pt idx="381">
                  <c:v>-0.25329783372542802</c:v>
                </c:pt>
                <c:pt idx="382">
                  <c:v>0.13134774657881099</c:v>
                </c:pt>
                <c:pt idx="383">
                  <c:v>-0.32944514298765099</c:v>
                </c:pt>
                <c:pt idx="384">
                  <c:v>-0.554097142368149</c:v>
                </c:pt>
                <c:pt idx="385">
                  <c:v>-0.103003908153664</c:v>
                </c:pt>
                <c:pt idx="386">
                  <c:v>-0.178966837651755</c:v>
                </c:pt>
                <c:pt idx="387">
                  <c:v>-0.25939910853282799</c:v>
                </c:pt>
                <c:pt idx="388">
                  <c:v>-0.370467693250216</c:v>
                </c:pt>
                <c:pt idx="389">
                  <c:v>-0.412567170708589</c:v>
                </c:pt>
                <c:pt idx="390">
                  <c:v>-0.47220689873133098</c:v>
                </c:pt>
                <c:pt idx="391">
                  <c:v>-5.5168862758738703E-2</c:v>
                </c:pt>
                <c:pt idx="392">
                  <c:v>-0.38855148964917102</c:v>
                </c:pt>
                <c:pt idx="393">
                  <c:v>3.9732669310866199E-2</c:v>
                </c:pt>
                <c:pt idx="394">
                  <c:v>-0.286832127908483</c:v>
                </c:pt>
                <c:pt idx="395">
                  <c:v>-0.488165841372595</c:v>
                </c:pt>
                <c:pt idx="396">
                  <c:v>-0.39944689295434799</c:v>
                </c:pt>
                <c:pt idx="397">
                  <c:v>-0.44763497478248399</c:v>
                </c:pt>
                <c:pt idx="398">
                  <c:v>-0.30609118128235102</c:v>
                </c:pt>
                <c:pt idx="399">
                  <c:v>-0.172413367044565</c:v>
                </c:pt>
                <c:pt idx="400">
                  <c:v>-0.40791468099683997</c:v>
                </c:pt>
                <c:pt idx="401">
                  <c:v>-0.36276354705874098</c:v>
                </c:pt>
                <c:pt idx="402">
                  <c:v>-0.47724916101773301</c:v>
                </c:pt>
                <c:pt idx="403">
                  <c:v>-0.161112836808429</c:v>
                </c:pt>
                <c:pt idx="404">
                  <c:v>-0.16179200444289499</c:v>
                </c:pt>
                <c:pt idx="405">
                  <c:v>-0.17399036662699499</c:v>
                </c:pt>
                <c:pt idx="406">
                  <c:v>-0.37369509776043902</c:v>
                </c:pt>
                <c:pt idx="407">
                  <c:v>-0.56357493853187202</c:v>
                </c:pt>
                <c:pt idx="408">
                  <c:v>-0.50056560555598495</c:v>
                </c:pt>
                <c:pt idx="409">
                  <c:v>-0.36478718500436602</c:v>
                </c:pt>
                <c:pt idx="410">
                  <c:v>-3.4638194303794501E-2</c:v>
                </c:pt>
                <c:pt idx="411">
                  <c:v>0.245395189410026</c:v>
                </c:pt>
                <c:pt idx="412">
                  <c:v>-0.25556945366842898</c:v>
                </c:pt>
                <c:pt idx="413">
                  <c:v>1.59478861497203E-2</c:v>
                </c:pt>
                <c:pt idx="414">
                  <c:v>-0.23489418139016999</c:v>
                </c:pt>
                <c:pt idx="415">
                  <c:v>-0.29828382332053199</c:v>
                </c:pt>
                <c:pt idx="416">
                  <c:v>-0.53348036535850896</c:v>
                </c:pt>
                <c:pt idx="417">
                  <c:v>-0.42396530602205201</c:v>
                </c:pt>
                <c:pt idx="418">
                  <c:v>-0.33822486227063397</c:v>
                </c:pt>
                <c:pt idx="419">
                  <c:v>8.0654888277354606E-2</c:v>
                </c:pt>
                <c:pt idx="420">
                  <c:v>-0.65836947187230899</c:v>
                </c:pt>
                <c:pt idx="421">
                  <c:v>3.1121275290894201E-2</c:v>
                </c:pt>
                <c:pt idx="422">
                  <c:v>-7.5280124275073204E-2</c:v>
                </c:pt>
                <c:pt idx="423">
                  <c:v>-0.54506612069006599</c:v>
                </c:pt>
                <c:pt idx="424">
                  <c:v>-0.115613935598339</c:v>
                </c:pt>
                <c:pt idx="425">
                  <c:v>-0.76308049535774003</c:v>
                </c:pt>
                <c:pt idx="426">
                  <c:v>-0.433289426424456</c:v>
                </c:pt>
                <c:pt idx="427">
                  <c:v>-0.25144949617513801</c:v>
                </c:pt>
                <c:pt idx="428">
                  <c:v>-0.45582021294501701</c:v>
                </c:pt>
                <c:pt idx="429">
                  <c:v>-0.35112163179017097</c:v>
                </c:pt>
                <c:pt idx="430">
                  <c:v>-0.49113432887475</c:v>
                </c:pt>
                <c:pt idx="431">
                  <c:v>-0.31430160101958499</c:v>
                </c:pt>
                <c:pt idx="432">
                  <c:v>-0.30817981704241798</c:v>
                </c:pt>
                <c:pt idx="433">
                  <c:v>-0.31440206132217302</c:v>
                </c:pt>
                <c:pt idx="434">
                  <c:v>-0.36573336641373799</c:v>
                </c:pt>
                <c:pt idx="435">
                  <c:v>-3.8294923113368802E-2</c:v>
                </c:pt>
                <c:pt idx="436">
                  <c:v>0.13229571419813499</c:v>
                </c:pt>
                <c:pt idx="437">
                  <c:v>-0.177421290367829</c:v>
                </c:pt>
                <c:pt idx="438">
                  <c:v>-0.49003373752655799</c:v>
                </c:pt>
                <c:pt idx="439">
                  <c:v>0.162306068916965</c:v>
                </c:pt>
                <c:pt idx="440">
                  <c:v>-0.31976436394116198</c:v>
                </c:pt>
                <c:pt idx="441">
                  <c:v>7.5084404948782699E-2</c:v>
                </c:pt>
                <c:pt idx="442">
                  <c:v>-0.37222232067995698</c:v>
                </c:pt>
                <c:pt idx="443">
                  <c:v>8.9044604639834699E-2</c:v>
                </c:pt>
                <c:pt idx="444">
                  <c:v>8.8158799203709406E-2</c:v>
                </c:pt>
                <c:pt idx="445">
                  <c:v>-0.39275892179163202</c:v>
                </c:pt>
                <c:pt idx="446">
                  <c:v>-0.414947851728388</c:v>
                </c:pt>
                <c:pt idx="447">
                  <c:v>-0.57857045973714505</c:v>
                </c:pt>
                <c:pt idx="448">
                  <c:v>-0.46364039130340701</c:v>
                </c:pt>
                <c:pt idx="449">
                  <c:v>-0.36696695611131003</c:v>
                </c:pt>
                <c:pt idx="450">
                  <c:v>8.0921768219491097E-2</c:v>
                </c:pt>
                <c:pt idx="451">
                  <c:v>-0.14796359999512501</c:v>
                </c:pt>
                <c:pt idx="452">
                  <c:v>-0.58669537271080996</c:v>
                </c:pt>
                <c:pt idx="453">
                  <c:v>-0.55443928947551102</c:v>
                </c:pt>
                <c:pt idx="454">
                  <c:v>-0.131141523935903</c:v>
                </c:pt>
                <c:pt idx="455">
                  <c:v>-8.9819333610425697E-2</c:v>
                </c:pt>
                <c:pt idx="456">
                  <c:v>-0.503974698268149</c:v>
                </c:pt>
                <c:pt idx="457">
                  <c:v>-0.23696742157720799</c:v>
                </c:pt>
                <c:pt idx="458">
                  <c:v>-0.46029665358583499</c:v>
                </c:pt>
                <c:pt idx="459">
                  <c:v>-0.449696251618809</c:v>
                </c:pt>
                <c:pt idx="460">
                  <c:v>-9.5492866135106894E-2</c:v>
                </c:pt>
                <c:pt idx="461">
                  <c:v>-0.25771813463284698</c:v>
                </c:pt>
                <c:pt idx="462">
                  <c:v>-0.241326417500447</c:v>
                </c:pt>
                <c:pt idx="463">
                  <c:v>-0.176434662100418</c:v>
                </c:pt>
                <c:pt idx="464">
                  <c:v>-0.20070858870306199</c:v>
                </c:pt>
                <c:pt idx="465">
                  <c:v>-0.44830398401677501</c:v>
                </c:pt>
                <c:pt idx="466">
                  <c:v>-0.23316321255017899</c:v>
                </c:pt>
                <c:pt idx="467">
                  <c:v>-0.18439074315750101</c:v>
                </c:pt>
                <c:pt idx="468">
                  <c:v>-0.36501767140310898</c:v>
                </c:pt>
                <c:pt idx="469">
                  <c:v>-0.199321237090685</c:v>
                </c:pt>
                <c:pt idx="470">
                  <c:v>-0.16398559808417601</c:v>
                </c:pt>
                <c:pt idx="471">
                  <c:v>-0.43268274058511402</c:v>
                </c:pt>
                <c:pt idx="472">
                  <c:v>-1.4121982367005501E-2</c:v>
                </c:pt>
                <c:pt idx="473">
                  <c:v>-0.25489761838177899</c:v>
                </c:pt>
                <c:pt idx="474">
                  <c:v>-0.48376405769563402</c:v>
                </c:pt>
                <c:pt idx="475">
                  <c:v>0.18942952762016399</c:v>
                </c:pt>
                <c:pt idx="476">
                  <c:v>-0.35984747712649201</c:v>
                </c:pt>
                <c:pt idx="477">
                  <c:v>-0.12900018103790001</c:v>
                </c:pt>
                <c:pt idx="478">
                  <c:v>-0.37210232840379298</c:v>
                </c:pt>
                <c:pt idx="479">
                  <c:v>-0.412771287587758</c:v>
                </c:pt>
                <c:pt idx="480">
                  <c:v>-0.47043351404457401</c:v>
                </c:pt>
                <c:pt idx="481">
                  <c:v>-0.25806009139262798</c:v>
                </c:pt>
                <c:pt idx="482">
                  <c:v>-0.36619673588900398</c:v>
                </c:pt>
                <c:pt idx="483">
                  <c:v>-1.5024174751414401E-2</c:v>
                </c:pt>
                <c:pt idx="484">
                  <c:v>-0.41724923678845699</c:v>
                </c:pt>
                <c:pt idx="485">
                  <c:v>-0.27685150629760302</c:v>
                </c:pt>
                <c:pt idx="486">
                  <c:v>-0.52890239831477803</c:v>
                </c:pt>
                <c:pt idx="487">
                  <c:v>-0.35269895020230702</c:v>
                </c:pt>
                <c:pt idx="488">
                  <c:v>-5.3640731897032903E-2</c:v>
                </c:pt>
                <c:pt idx="489">
                  <c:v>-0.30642602543945002</c:v>
                </c:pt>
                <c:pt idx="490">
                  <c:v>-0.36648032983307999</c:v>
                </c:pt>
                <c:pt idx="491">
                  <c:v>-0.22842746984932699</c:v>
                </c:pt>
                <c:pt idx="492">
                  <c:v>-0.42091719770536401</c:v>
                </c:pt>
                <c:pt idx="493">
                  <c:v>-0.32822311599684001</c:v>
                </c:pt>
                <c:pt idx="494">
                  <c:v>-6.9952606504990605E-2</c:v>
                </c:pt>
                <c:pt idx="495">
                  <c:v>-0.69154287355388</c:v>
                </c:pt>
                <c:pt idx="496">
                  <c:v>-0.46490822937658099</c:v>
                </c:pt>
                <c:pt idx="497">
                  <c:v>1.1933739651250001E-2</c:v>
                </c:pt>
                <c:pt idx="498">
                  <c:v>0.145217271894683</c:v>
                </c:pt>
                <c:pt idx="499">
                  <c:v>0.136439571348317</c:v>
                </c:pt>
                <c:pt idx="500">
                  <c:v>-0.55871553191436096</c:v>
                </c:pt>
                <c:pt idx="501">
                  <c:v>-0.45306254884507202</c:v>
                </c:pt>
                <c:pt idx="502">
                  <c:v>-0.40972598499289498</c:v>
                </c:pt>
                <c:pt idx="503">
                  <c:v>-0.48087191489967201</c:v>
                </c:pt>
                <c:pt idx="504">
                  <c:v>-0.647355988954879</c:v>
                </c:pt>
                <c:pt idx="505">
                  <c:v>-0.12532821879585601</c:v>
                </c:pt>
                <c:pt idx="506">
                  <c:v>-0.53604611379237099</c:v>
                </c:pt>
                <c:pt idx="507">
                  <c:v>-0.120168453669304</c:v>
                </c:pt>
                <c:pt idx="508">
                  <c:v>-4.2361009273897299E-2</c:v>
                </c:pt>
                <c:pt idx="509">
                  <c:v>-0.28179893167588699</c:v>
                </c:pt>
                <c:pt idx="510">
                  <c:v>8.3559720315756106E-2</c:v>
                </c:pt>
                <c:pt idx="511">
                  <c:v>-0.48489710808979702</c:v>
                </c:pt>
                <c:pt idx="512">
                  <c:v>-0.48182443312120898</c:v>
                </c:pt>
                <c:pt idx="513">
                  <c:v>-0.24999636086437599</c:v>
                </c:pt>
                <c:pt idx="514">
                  <c:v>-0.57643609058054401</c:v>
                </c:pt>
                <c:pt idx="515">
                  <c:v>-0.53301664205659705</c:v>
                </c:pt>
                <c:pt idx="516">
                  <c:v>-0.23930076841185899</c:v>
                </c:pt>
                <c:pt idx="517">
                  <c:v>-0.37479508626076202</c:v>
                </c:pt>
                <c:pt idx="518">
                  <c:v>-0.49393968635582503</c:v>
                </c:pt>
                <c:pt idx="519">
                  <c:v>-2.2792376494503899E-2</c:v>
                </c:pt>
                <c:pt idx="520">
                  <c:v>1.7169854087329899E-2</c:v>
                </c:pt>
                <c:pt idx="521">
                  <c:v>0.119978477981717</c:v>
                </c:pt>
                <c:pt idx="522">
                  <c:v>-0.57503263070325905</c:v>
                </c:pt>
                <c:pt idx="523">
                  <c:v>-0.65262667033947597</c:v>
                </c:pt>
                <c:pt idx="524">
                  <c:v>-0.50309500450040601</c:v>
                </c:pt>
                <c:pt idx="525">
                  <c:v>-0.68995846465496402</c:v>
                </c:pt>
                <c:pt idx="526">
                  <c:v>-0.58353235228503397</c:v>
                </c:pt>
                <c:pt idx="527">
                  <c:v>-0.52642218406020902</c:v>
                </c:pt>
                <c:pt idx="528">
                  <c:v>-0.61949969122439896</c:v>
                </c:pt>
                <c:pt idx="529">
                  <c:v>-0.64568266159270205</c:v>
                </c:pt>
                <c:pt idx="530">
                  <c:v>-0.36260943855387101</c:v>
                </c:pt>
                <c:pt idx="531">
                  <c:v>-0.87065568641992996</c:v>
                </c:pt>
                <c:pt idx="532">
                  <c:v>-0.37487133841630998</c:v>
                </c:pt>
                <c:pt idx="533">
                  <c:v>-0.104579319065945</c:v>
                </c:pt>
                <c:pt idx="534">
                  <c:v>-0.120103308815854</c:v>
                </c:pt>
                <c:pt idx="535">
                  <c:v>-0.55887009950316502</c:v>
                </c:pt>
                <c:pt idx="536">
                  <c:v>9.27165490844894E-3</c:v>
                </c:pt>
                <c:pt idx="537">
                  <c:v>-0.55869328550471997</c:v>
                </c:pt>
                <c:pt idx="538">
                  <c:v>-0.16130262412745799</c:v>
                </c:pt>
                <c:pt idx="539">
                  <c:v>4.9853325474543797E-2</c:v>
                </c:pt>
                <c:pt idx="540">
                  <c:v>-0.25630909732062701</c:v>
                </c:pt>
                <c:pt idx="541">
                  <c:v>-0.38610030427296599</c:v>
                </c:pt>
                <c:pt idx="542">
                  <c:v>-0.30747564729454202</c:v>
                </c:pt>
                <c:pt idx="543">
                  <c:v>-0.15709000984795601</c:v>
                </c:pt>
                <c:pt idx="544">
                  <c:v>-0.45670880158191302</c:v>
                </c:pt>
                <c:pt idx="545">
                  <c:v>-0.58816667991749005</c:v>
                </c:pt>
                <c:pt idx="546">
                  <c:v>-0.19444452708712701</c:v>
                </c:pt>
                <c:pt idx="547">
                  <c:v>-0.63248528746268395</c:v>
                </c:pt>
                <c:pt idx="548">
                  <c:v>-0.113878388404817</c:v>
                </c:pt>
                <c:pt idx="549">
                  <c:v>-0.56698727912777902</c:v>
                </c:pt>
                <c:pt idx="550">
                  <c:v>-0.56707686451098205</c:v>
                </c:pt>
                <c:pt idx="551">
                  <c:v>-0.36249187143573902</c:v>
                </c:pt>
                <c:pt idx="552">
                  <c:v>-0.37471999513403398</c:v>
                </c:pt>
                <c:pt idx="553">
                  <c:v>-1.40872483802308E-2</c:v>
                </c:pt>
                <c:pt idx="554">
                  <c:v>-0.19001061521892099</c:v>
                </c:pt>
                <c:pt idx="555">
                  <c:v>-0.25255520375762303</c:v>
                </c:pt>
                <c:pt idx="556">
                  <c:v>4.60056914616973E-2</c:v>
                </c:pt>
                <c:pt idx="557">
                  <c:v>-0.29428878739512798</c:v>
                </c:pt>
                <c:pt idx="558">
                  <c:v>-4.1237882755156399E-2</c:v>
                </c:pt>
                <c:pt idx="559">
                  <c:v>6.8224465291171502E-2</c:v>
                </c:pt>
                <c:pt idx="560">
                  <c:v>-0.23457198391029199</c:v>
                </c:pt>
                <c:pt idx="561">
                  <c:v>-0.84716035918285904</c:v>
                </c:pt>
                <c:pt idx="562">
                  <c:v>-0.45397607428342901</c:v>
                </c:pt>
                <c:pt idx="563">
                  <c:v>-0.20836879515047099</c:v>
                </c:pt>
                <c:pt idx="564">
                  <c:v>-0.36454830648140901</c:v>
                </c:pt>
                <c:pt idx="565">
                  <c:v>-0.49150439044991601</c:v>
                </c:pt>
                <c:pt idx="566">
                  <c:v>-0.52767386521853199</c:v>
                </c:pt>
                <c:pt idx="567">
                  <c:v>0.104250840507286</c:v>
                </c:pt>
                <c:pt idx="568">
                  <c:v>-0.115287627608452</c:v>
                </c:pt>
                <c:pt idx="569">
                  <c:v>-0.24328010081537499</c:v>
                </c:pt>
                <c:pt idx="570">
                  <c:v>-0.26164032398022302</c:v>
                </c:pt>
                <c:pt idx="571">
                  <c:v>-0.15872272164262899</c:v>
                </c:pt>
                <c:pt idx="572">
                  <c:v>-0.38257953197062999</c:v>
                </c:pt>
                <c:pt idx="573">
                  <c:v>-0.43104833237413698</c:v>
                </c:pt>
                <c:pt idx="574">
                  <c:v>-0.62203377565198303</c:v>
                </c:pt>
                <c:pt idx="575">
                  <c:v>-0.13016875203361</c:v>
                </c:pt>
                <c:pt idx="576">
                  <c:v>-0.57109329415419496</c:v>
                </c:pt>
                <c:pt idx="577">
                  <c:v>-0.167587350119971</c:v>
                </c:pt>
                <c:pt idx="578">
                  <c:v>-0.25881336168037999</c:v>
                </c:pt>
                <c:pt idx="579">
                  <c:v>-0.21618258292384901</c:v>
                </c:pt>
                <c:pt idx="580">
                  <c:v>-0.18200607013769901</c:v>
                </c:pt>
                <c:pt idx="581">
                  <c:v>-0.30121392129694802</c:v>
                </c:pt>
                <c:pt idx="582">
                  <c:v>-0.39294330467320698</c:v>
                </c:pt>
                <c:pt idx="583">
                  <c:v>-0.208780408097827</c:v>
                </c:pt>
                <c:pt idx="584">
                  <c:v>-0.72663908841132896</c:v>
                </c:pt>
                <c:pt idx="585">
                  <c:v>-6.1417046498232999E-2</c:v>
                </c:pt>
                <c:pt idx="586">
                  <c:v>-0.55945813084051899</c:v>
                </c:pt>
                <c:pt idx="587">
                  <c:v>-0.572836098382137</c:v>
                </c:pt>
                <c:pt idx="588">
                  <c:v>-0.51978726197352998</c:v>
                </c:pt>
                <c:pt idx="589">
                  <c:v>-0.21355400918176201</c:v>
                </c:pt>
                <c:pt idx="590">
                  <c:v>-0.45672235161584002</c:v>
                </c:pt>
                <c:pt idx="591">
                  <c:v>1.7417649284761701E-2</c:v>
                </c:pt>
                <c:pt idx="592">
                  <c:v>-0.48653878152686503</c:v>
                </c:pt>
                <c:pt idx="593">
                  <c:v>-0.316613992068637</c:v>
                </c:pt>
                <c:pt idx="594">
                  <c:v>-0.48674481339011599</c:v>
                </c:pt>
                <c:pt idx="595">
                  <c:v>-0.25595842855873502</c:v>
                </c:pt>
                <c:pt idx="596">
                  <c:v>-0.55625509827696695</c:v>
                </c:pt>
                <c:pt idx="597">
                  <c:v>-9.8533323631225606E-2</c:v>
                </c:pt>
                <c:pt idx="598">
                  <c:v>0.27646619915575299</c:v>
                </c:pt>
                <c:pt idx="599">
                  <c:v>-0.141136730571815</c:v>
                </c:pt>
                <c:pt idx="600">
                  <c:v>-0.55487188487304295</c:v>
                </c:pt>
                <c:pt idx="601">
                  <c:v>-0.35518873530156803</c:v>
                </c:pt>
                <c:pt idx="602">
                  <c:v>-0.72838814692482401</c:v>
                </c:pt>
                <c:pt idx="603">
                  <c:v>-0.34232159463168399</c:v>
                </c:pt>
                <c:pt idx="604">
                  <c:v>-0.37015407390659799</c:v>
                </c:pt>
                <c:pt idx="605">
                  <c:v>-0.46543417242551399</c:v>
                </c:pt>
                <c:pt idx="606">
                  <c:v>-0.55687044848260303</c:v>
                </c:pt>
                <c:pt idx="607">
                  <c:v>0.29024789303808901</c:v>
                </c:pt>
                <c:pt idx="608">
                  <c:v>-0.238029875247321</c:v>
                </c:pt>
                <c:pt idx="609">
                  <c:v>-0.261925119365849</c:v>
                </c:pt>
                <c:pt idx="610">
                  <c:v>-0.40513608548714097</c:v>
                </c:pt>
                <c:pt idx="611">
                  <c:v>-0.47782543243818398</c:v>
                </c:pt>
                <c:pt idx="612">
                  <c:v>-1.71825668660298E-2</c:v>
                </c:pt>
                <c:pt idx="613">
                  <c:v>-0.217398250103566</c:v>
                </c:pt>
                <c:pt idx="614">
                  <c:v>-0.58359795312779195</c:v>
                </c:pt>
                <c:pt idx="615">
                  <c:v>-0.23715271753251399</c:v>
                </c:pt>
                <c:pt idx="616">
                  <c:v>-0.48521108782376898</c:v>
                </c:pt>
                <c:pt idx="617">
                  <c:v>-0.50379471548478705</c:v>
                </c:pt>
                <c:pt idx="618">
                  <c:v>-0.59859552444368702</c:v>
                </c:pt>
                <c:pt idx="619">
                  <c:v>-0.63462752959174695</c:v>
                </c:pt>
                <c:pt idx="620">
                  <c:v>-6.5036326668655206E-2</c:v>
                </c:pt>
                <c:pt idx="621">
                  <c:v>-5.7451935541511998E-2</c:v>
                </c:pt>
                <c:pt idx="622">
                  <c:v>-0.12674238863088799</c:v>
                </c:pt>
                <c:pt idx="623">
                  <c:v>-0.21862913796084599</c:v>
                </c:pt>
                <c:pt idx="624">
                  <c:v>-0.73619582788757698</c:v>
                </c:pt>
                <c:pt idx="625">
                  <c:v>-0.42662351653427799</c:v>
                </c:pt>
                <c:pt idx="626">
                  <c:v>0.119740195900849</c:v>
                </c:pt>
                <c:pt idx="627">
                  <c:v>-0.32200293735964503</c:v>
                </c:pt>
                <c:pt idx="628">
                  <c:v>-0.221648917627565</c:v>
                </c:pt>
                <c:pt idx="629">
                  <c:v>-0.15481209710788099</c:v>
                </c:pt>
                <c:pt idx="630">
                  <c:v>-0.369220018543855</c:v>
                </c:pt>
                <c:pt idx="631">
                  <c:v>-0.40888256029525699</c:v>
                </c:pt>
                <c:pt idx="632">
                  <c:v>-0.57846355965375096</c:v>
                </c:pt>
                <c:pt idx="633">
                  <c:v>0.15725659661424399</c:v>
                </c:pt>
                <c:pt idx="634">
                  <c:v>-0.307676480257358</c:v>
                </c:pt>
                <c:pt idx="635">
                  <c:v>5.89331792610596E-2</c:v>
                </c:pt>
                <c:pt idx="636">
                  <c:v>-0.38848620621553598</c:v>
                </c:pt>
                <c:pt idx="637">
                  <c:v>-0.13869263385177599</c:v>
                </c:pt>
                <c:pt idx="638">
                  <c:v>-0.67430473785019396</c:v>
                </c:pt>
                <c:pt idx="639">
                  <c:v>-0.78989625793822105</c:v>
                </c:pt>
                <c:pt idx="640">
                  <c:v>-0.71821200058972601</c:v>
                </c:pt>
                <c:pt idx="641">
                  <c:v>-0.35101168897547003</c:v>
                </c:pt>
                <c:pt idx="642">
                  <c:v>-0.48772728417361899</c:v>
                </c:pt>
                <c:pt idx="643">
                  <c:v>-0.26716292407987802</c:v>
                </c:pt>
                <c:pt idx="644">
                  <c:v>-0.27760014070365502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FD-4CB7-A7B1-962A6F860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450224"/>
        <c:axId val="682463536"/>
      </c:scatterChart>
      <c:valAx>
        <c:axId val="682450224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63536"/>
        <c:crosses val="autoZero"/>
        <c:crossBetween val="midCat"/>
        <c:majorUnit val="1"/>
      </c:valAx>
      <c:valAx>
        <c:axId val="682463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450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IDEB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Ponderado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</a:t>
            </a:r>
            <a:r>
              <a:rPr lang="en-US" sz="1200" b="1" i="0" baseline="0" dirty="0" err="1">
                <a:solidFill>
                  <a:sysClr val="windowText" lastClr="000000"/>
                </a:solidFill>
                <a:effectLst/>
              </a:rPr>
              <a:t>pelo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 log 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(Nº </a:t>
            </a:r>
            <a:r>
              <a:rPr lang="en-US" sz="1200" b="1" i="0" baseline="0" dirty="0" err="1" smtClean="0">
                <a:solidFill>
                  <a:sysClr val="windowText" lastClr="000000"/>
                </a:solidFill>
                <a:effectLst/>
              </a:rPr>
              <a:t>Matrículas</a:t>
            </a:r>
            <a:r>
              <a:rPr lang="en-US" sz="1200" b="1" i="0" baseline="0" dirty="0" smtClean="0">
                <a:solidFill>
                  <a:sysClr val="windowText" lastClr="000000"/>
                </a:solidFill>
                <a:effectLst/>
              </a:rPr>
              <a:t>) </a:t>
            </a:r>
            <a:r>
              <a:rPr lang="en-US" sz="1200" b="1" i="0" baseline="0" dirty="0">
                <a:solidFill>
                  <a:sysClr val="windowText" lastClr="000000"/>
                </a:solidFill>
                <a:effectLst/>
              </a:rPr>
              <a:t>(Var. %) </a:t>
            </a:r>
            <a:endParaRPr lang="en-US" sz="1200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7331847164625491"/>
          <c:y val="4.021281762980586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6.0932434992017753E-2"/>
          <c:y val="0.15443906760724552"/>
          <c:w val="0.90255897394269013"/>
          <c:h val="0.73963277148322271"/>
        </c:manualLayout>
      </c:layout>
      <c:scatterChart>
        <c:scatterStyle val="lineMarker"/>
        <c:varyColors val="0"/>
        <c:ser>
          <c:idx val="0"/>
          <c:order val="0"/>
          <c:tx>
            <c:strRef>
              <c:f>grupo_popurbana_graficos!$M$3</c:f>
              <c:strCache>
                <c:ptCount val="1"/>
                <c:pt idx="0">
                  <c:v>var_perc_sim_nota_X_log_matriculas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grupo_popurbana_graficos!$J$4:$J$648</c:f>
              <c:numCache>
                <c:formatCode>General</c:formatCode>
                <c:ptCount val="64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  <c:pt idx="196">
                  <c:v>2</c:v>
                </c:pt>
                <c:pt idx="197">
                  <c:v>2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2</c:v>
                </c:pt>
                <c:pt idx="204">
                  <c:v>2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2</c:v>
                </c:pt>
                <c:pt idx="215">
                  <c:v>2</c:v>
                </c:pt>
                <c:pt idx="216">
                  <c:v>2</c:v>
                </c:pt>
                <c:pt idx="217">
                  <c:v>2</c:v>
                </c:pt>
                <c:pt idx="218">
                  <c:v>2</c:v>
                </c:pt>
                <c:pt idx="219">
                  <c:v>2</c:v>
                </c:pt>
                <c:pt idx="220">
                  <c:v>2</c:v>
                </c:pt>
                <c:pt idx="221">
                  <c:v>2</c:v>
                </c:pt>
                <c:pt idx="222">
                  <c:v>2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2</c:v>
                </c:pt>
                <c:pt idx="227">
                  <c:v>2</c:v>
                </c:pt>
                <c:pt idx="228">
                  <c:v>2</c:v>
                </c:pt>
                <c:pt idx="229">
                  <c:v>2</c:v>
                </c:pt>
                <c:pt idx="230">
                  <c:v>2</c:v>
                </c:pt>
                <c:pt idx="231">
                  <c:v>2</c:v>
                </c:pt>
                <c:pt idx="232">
                  <c:v>2</c:v>
                </c:pt>
                <c:pt idx="233">
                  <c:v>2</c:v>
                </c:pt>
                <c:pt idx="234">
                  <c:v>2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2</c:v>
                </c:pt>
                <c:pt idx="239">
                  <c:v>2</c:v>
                </c:pt>
                <c:pt idx="240">
                  <c:v>2</c:v>
                </c:pt>
                <c:pt idx="241">
                  <c:v>2</c:v>
                </c:pt>
                <c:pt idx="242">
                  <c:v>2</c:v>
                </c:pt>
                <c:pt idx="243">
                  <c:v>2</c:v>
                </c:pt>
                <c:pt idx="244">
                  <c:v>2</c:v>
                </c:pt>
                <c:pt idx="245">
                  <c:v>2</c:v>
                </c:pt>
                <c:pt idx="246">
                  <c:v>2</c:v>
                </c:pt>
                <c:pt idx="247">
                  <c:v>2</c:v>
                </c:pt>
                <c:pt idx="248">
                  <c:v>2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2</c:v>
                </c:pt>
                <c:pt idx="255">
                  <c:v>2</c:v>
                </c:pt>
                <c:pt idx="256">
                  <c:v>2</c:v>
                </c:pt>
                <c:pt idx="257">
                  <c:v>2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1">
                  <c:v>3</c:v>
                </c:pt>
                <c:pt idx="282">
                  <c:v>3</c:v>
                </c:pt>
                <c:pt idx="283">
                  <c:v>3</c:v>
                </c:pt>
                <c:pt idx="284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2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1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4</c:v>
                </c:pt>
                <c:pt idx="416">
                  <c:v>4</c:v>
                </c:pt>
                <c:pt idx="417">
                  <c:v>4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4</c:v>
                </c:pt>
                <c:pt idx="422">
                  <c:v>4</c:v>
                </c:pt>
                <c:pt idx="423">
                  <c:v>4</c:v>
                </c:pt>
                <c:pt idx="424">
                  <c:v>4</c:v>
                </c:pt>
                <c:pt idx="425">
                  <c:v>4</c:v>
                </c:pt>
                <c:pt idx="426">
                  <c:v>4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4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4</c:v>
                </c:pt>
                <c:pt idx="441">
                  <c:v>4</c:v>
                </c:pt>
                <c:pt idx="442">
                  <c:v>4</c:v>
                </c:pt>
                <c:pt idx="443">
                  <c:v>4</c:v>
                </c:pt>
                <c:pt idx="444">
                  <c:v>4</c:v>
                </c:pt>
                <c:pt idx="445">
                  <c:v>4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4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4</c:v>
                </c:pt>
                <c:pt idx="507">
                  <c:v>4</c:v>
                </c:pt>
                <c:pt idx="508">
                  <c:v>4</c:v>
                </c:pt>
                <c:pt idx="509">
                  <c:v>4</c:v>
                </c:pt>
                <c:pt idx="510">
                  <c:v>4</c:v>
                </c:pt>
                <c:pt idx="511">
                  <c:v>4</c:v>
                </c:pt>
                <c:pt idx="512">
                  <c:v>4</c:v>
                </c:pt>
                <c:pt idx="513">
                  <c:v>4</c:v>
                </c:pt>
                <c:pt idx="514">
                  <c:v>4</c:v>
                </c:pt>
                <c:pt idx="515">
                  <c:v>4</c:v>
                </c:pt>
                <c:pt idx="516">
                  <c:v>5</c:v>
                </c:pt>
                <c:pt idx="517">
                  <c:v>5</c:v>
                </c:pt>
                <c:pt idx="518">
                  <c:v>5</c:v>
                </c:pt>
                <c:pt idx="519">
                  <c:v>5</c:v>
                </c:pt>
                <c:pt idx="520">
                  <c:v>5</c:v>
                </c:pt>
                <c:pt idx="521">
                  <c:v>5</c:v>
                </c:pt>
                <c:pt idx="522">
                  <c:v>5</c:v>
                </c:pt>
                <c:pt idx="523">
                  <c:v>5</c:v>
                </c:pt>
                <c:pt idx="524">
                  <c:v>5</c:v>
                </c:pt>
                <c:pt idx="525">
                  <c:v>5</c:v>
                </c:pt>
                <c:pt idx="526">
                  <c:v>5</c:v>
                </c:pt>
                <c:pt idx="527">
                  <c:v>5</c:v>
                </c:pt>
                <c:pt idx="528">
                  <c:v>5</c:v>
                </c:pt>
                <c:pt idx="529">
                  <c:v>5</c:v>
                </c:pt>
                <c:pt idx="530">
                  <c:v>5</c:v>
                </c:pt>
                <c:pt idx="531">
                  <c:v>5</c:v>
                </c:pt>
                <c:pt idx="532">
                  <c:v>5</c:v>
                </c:pt>
                <c:pt idx="533">
                  <c:v>5</c:v>
                </c:pt>
                <c:pt idx="534">
                  <c:v>5</c:v>
                </c:pt>
                <c:pt idx="535">
                  <c:v>5</c:v>
                </c:pt>
                <c:pt idx="536">
                  <c:v>5</c:v>
                </c:pt>
                <c:pt idx="537">
                  <c:v>5</c:v>
                </c:pt>
                <c:pt idx="538">
                  <c:v>5</c:v>
                </c:pt>
                <c:pt idx="539">
                  <c:v>5</c:v>
                </c:pt>
                <c:pt idx="540">
                  <c:v>5</c:v>
                </c:pt>
                <c:pt idx="541">
                  <c:v>5</c:v>
                </c:pt>
                <c:pt idx="542">
                  <c:v>5</c:v>
                </c:pt>
                <c:pt idx="543">
                  <c:v>5</c:v>
                </c:pt>
                <c:pt idx="544">
                  <c:v>5</c:v>
                </c:pt>
                <c:pt idx="545">
                  <c:v>5</c:v>
                </c:pt>
                <c:pt idx="546">
                  <c:v>5</c:v>
                </c:pt>
                <c:pt idx="547">
                  <c:v>5</c:v>
                </c:pt>
                <c:pt idx="548">
                  <c:v>5</c:v>
                </c:pt>
                <c:pt idx="549">
                  <c:v>5</c:v>
                </c:pt>
                <c:pt idx="550">
                  <c:v>5</c:v>
                </c:pt>
                <c:pt idx="551">
                  <c:v>5</c:v>
                </c:pt>
                <c:pt idx="552">
                  <c:v>5</c:v>
                </c:pt>
                <c:pt idx="553">
                  <c:v>5</c:v>
                </c:pt>
                <c:pt idx="554">
                  <c:v>5</c:v>
                </c:pt>
                <c:pt idx="555">
                  <c:v>5</c:v>
                </c:pt>
                <c:pt idx="556">
                  <c:v>5</c:v>
                </c:pt>
                <c:pt idx="557">
                  <c:v>5</c:v>
                </c:pt>
                <c:pt idx="558">
                  <c:v>5</c:v>
                </c:pt>
                <c:pt idx="559">
                  <c:v>5</c:v>
                </c:pt>
                <c:pt idx="560">
                  <c:v>5</c:v>
                </c:pt>
                <c:pt idx="561">
                  <c:v>5</c:v>
                </c:pt>
                <c:pt idx="562">
                  <c:v>5</c:v>
                </c:pt>
                <c:pt idx="563">
                  <c:v>5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5</c:v>
                </c:pt>
                <c:pt idx="572">
                  <c:v>5</c:v>
                </c:pt>
                <c:pt idx="573">
                  <c:v>5</c:v>
                </c:pt>
                <c:pt idx="574">
                  <c:v>5</c:v>
                </c:pt>
                <c:pt idx="575">
                  <c:v>5</c:v>
                </c:pt>
                <c:pt idx="576">
                  <c:v>5</c:v>
                </c:pt>
                <c:pt idx="577">
                  <c:v>5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5</c:v>
                </c:pt>
                <c:pt idx="583">
                  <c:v>5</c:v>
                </c:pt>
                <c:pt idx="584">
                  <c:v>5</c:v>
                </c:pt>
                <c:pt idx="585">
                  <c:v>5</c:v>
                </c:pt>
                <c:pt idx="586">
                  <c:v>5</c:v>
                </c:pt>
                <c:pt idx="587">
                  <c:v>5</c:v>
                </c:pt>
                <c:pt idx="588">
                  <c:v>5</c:v>
                </c:pt>
                <c:pt idx="589">
                  <c:v>5</c:v>
                </c:pt>
                <c:pt idx="590">
                  <c:v>5</c:v>
                </c:pt>
                <c:pt idx="591">
                  <c:v>5</c:v>
                </c:pt>
                <c:pt idx="592">
                  <c:v>5</c:v>
                </c:pt>
                <c:pt idx="593">
                  <c:v>5</c:v>
                </c:pt>
                <c:pt idx="594">
                  <c:v>5</c:v>
                </c:pt>
                <c:pt idx="595">
                  <c:v>5</c:v>
                </c:pt>
                <c:pt idx="596">
                  <c:v>5</c:v>
                </c:pt>
                <c:pt idx="597">
                  <c:v>5</c:v>
                </c:pt>
                <c:pt idx="598">
                  <c:v>5</c:v>
                </c:pt>
                <c:pt idx="599">
                  <c:v>5</c:v>
                </c:pt>
                <c:pt idx="600">
                  <c:v>5</c:v>
                </c:pt>
                <c:pt idx="601">
                  <c:v>5</c:v>
                </c:pt>
                <c:pt idx="602">
                  <c:v>5</c:v>
                </c:pt>
                <c:pt idx="603">
                  <c:v>5</c:v>
                </c:pt>
                <c:pt idx="604">
                  <c:v>5</c:v>
                </c:pt>
                <c:pt idx="605">
                  <c:v>5</c:v>
                </c:pt>
                <c:pt idx="606">
                  <c:v>5</c:v>
                </c:pt>
                <c:pt idx="607">
                  <c:v>5</c:v>
                </c:pt>
                <c:pt idx="608">
                  <c:v>5</c:v>
                </c:pt>
                <c:pt idx="609">
                  <c:v>5</c:v>
                </c:pt>
                <c:pt idx="610">
                  <c:v>5</c:v>
                </c:pt>
                <c:pt idx="611">
                  <c:v>5</c:v>
                </c:pt>
                <c:pt idx="612">
                  <c:v>5</c:v>
                </c:pt>
                <c:pt idx="613">
                  <c:v>5</c:v>
                </c:pt>
                <c:pt idx="614">
                  <c:v>5</c:v>
                </c:pt>
                <c:pt idx="615">
                  <c:v>5</c:v>
                </c:pt>
                <c:pt idx="616">
                  <c:v>5</c:v>
                </c:pt>
                <c:pt idx="617">
                  <c:v>5</c:v>
                </c:pt>
                <c:pt idx="618">
                  <c:v>5</c:v>
                </c:pt>
                <c:pt idx="619">
                  <c:v>5</c:v>
                </c:pt>
                <c:pt idx="620">
                  <c:v>5</c:v>
                </c:pt>
                <c:pt idx="621">
                  <c:v>5</c:v>
                </c:pt>
                <c:pt idx="622">
                  <c:v>5</c:v>
                </c:pt>
                <c:pt idx="623">
                  <c:v>5</c:v>
                </c:pt>
                <c:pt idx="624">
                  <c:v>5</c:v>
                </c:pt>
                <c:pt idx="625">
                  <c:v>5</c:v>
                </c:pt>
                <c:pt idx="626">
                  <c:v>5</c:v>
                </c:pt>
                <c:pt idx="627">
                  <c:v>5</c:v>
                </c:pt>
                <c:pt idx="628">
                  <c:v>5</c:v>
                </c:pt>
                <c:pt idx="629">
                  <c:v>5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</c:numCache>
            </c:numRef>
          </c:xVal>
          <c:yVal>
            <c:numRef>
              <c:f>grupo_popurbana_graficos!$M$4:$M$648</c:f>
              <c:numCache>
                <c:formatCode>General</c:formatCode>
                <c:ptCount val="645"/>
                <c:pt idx="0">
                  <c:v>1.1209099455397</c:v>
                </c:pt>
                <c:pt idx="1">
                  <c:v>5.6862065234961898</c:v>
                </c:pt>
                <c:pt idx="2">
                  <c:v>-4.4787524225459098E-2</c:v>
                </c:pt>
                <c:pt idx="3">
                  <c:v>0.53020821791709505</c:v>
                </c:pt>
                <c:pt idx="4">
                  <c:v>0.57487683368234499</c:v>
                </c:pt>
                <c:pt idx="5">
                  <c:v>0.18490157553415201</c:v>
                </c:pt>
                <c:pt idx="6">
                  <c:v>-0.14647435924322999</c:v>
                </c:pt>
                <c:pt idx="7">
                  <c:v>-0.134990428458896</c:v>
                </c:pt>
                <c:pt idx="8">
                  <c:v>1.5906192448538199E-2</c:v>
                </c:pt>
                <c:pt idx="9">
                  <c:v>0.29774480537978598</c:v>
                </c:pt>
                <c:pt idx="10">
                  <c:v>-8.1038113647128304E-2</c:v>
                </c:pt>
                <c:pt idx="11">
                  <c:v>0.69231836947046599</c:v>
                </c:pt>
                <c:pt idx="12">
                  <c:v>-7.5491801503027506E-2</c:v>
                </c:pt>
                <c:pt idx="13">
                  <c:v>-0.19496682229929599</c:v>
                </c:pt>
                <c:pt idx="14">
                  <c:v>-0.12701502038946799</c:v>
                </c:pt>
                <c:pt idx="15">
                  <c:v>0.115767169909452</c:v>
                </c:pt>
                <c:pt idx="16">
                  <c:v>-8.6681794332052003E-2</c:v>
                </c:pt>
                <c:pt idx="17">
                  <c:v>-0.12710870034636801</c:v>
                </c:pt>
                <c:pt idx="18">
                  <c:v>0.61812207293231902</c:v>
                </c:pt>
                <c:pt idx="19">
                  <c:v>2.83807894409542E-2</c:v>
                </c:pt>
                <c:pt idx="20">
                  <c:v>-8.7692094068988896E-3</c:v>
                </c:pt>
                <c:pt idx="21">
                  <c:v>-0.189849892118752</c:v>
                </c:pt>
                <c:pt idx="22">
                  <c:v>3.8569855788214202E-2</c:v>
                </c:pt>
                <c:pt idx="23">
                  <c:v>0.151575212149759</c:v>
                </c:pt>
                <c:pt idx="24">
                  <c:v>-0.36608327219597397</c:v>
                </c:pt>
                <c:pt idx="25">
                  <c:v>7.6626067643555396E-2</c:v>
                </c:pt>
                <c:pt idx="26">
                  <c:v>-9.36772070637759E-2</c:v>
                </c:pt>
                <c:pt idx="27">
                  <c:v>0.10146650456061899</c:v>
                </c:pt>
                <c:pt idx="28">
                  <c:v>4.4080707715928097E-3</c:v>
                </c:pt>
                <c:pt idx="29">
                  <c:v>-3.7708480229985103E-2</c:v>
                </c:pt>
                <c:pt idx="30">
                  <c:v>-0.122005561457982</c:v>
                </c:pt>
                <c:pt idx="31">
                  <c:v>1.9061575145805101</c:v>
                </c:pt>
                <c:pt idx="32">
                  <c:v>3.3909142573899702</c:v>
                </c:pt>
                <c:pt idx="33">
                  <c:v>0.284586763396798</c:v>
                </c:pt>
                <c:pt idx="34">
                  <c:v>-7.6603650931425002E-2</c:v>
                </c:pt>
                <c:pt idx="35">
                  <c:v>0.170895976225487</c:v>
                </c:pt>
                <c:pt idx="36">
                  <c:v>-0.12018966381049501</c:v>
                </c:pt>
                <c:pt idx="37">
                  <c:v>-0.29037243201354901</c:v>
                </c:pt>
                <c:pt idx="38">
                  <c:v>4.5886708865840703E-2</c:v>
                </c:pt>
                <c:pt idx="39">
                  <c:v>0.48179199285074897</c:v>
                </c:pt>
                <c:pt idx="40">
                  <c:v>0.23311337687862099</c:v>
                </c:pt>
                <c:pt idx="41">
                  <c:v>-0.25616213864550402</c:v>
                </c:pt>
                <c:pt idx="42">
                  <c:v>-0.14009922514273401</c:v>
                </c:pt>
                <c:pt idx="43">
                  <c:v>-4.7290137831461798E-2</c:v>
                </c:pt>
                <c:pt idx="44">
                  <c:v>0.48753013793511502</c:v>
                </c:pt>
                <c:pt idx="45">
                  <c:v>5.9810249281084301E-3</c:v>
                </c:pt>
                <c:pt idx="46">
                  <c:v>0.81509706000645199</c:v>
                </c:pt>
                <c:pt idx="47">
                  <c:v>2.0204308897454202</c:v>
                </c:pt>
                <c:pt idx="48">
                  <c:v>0.18499469673310001</c:v>
                </c:pt>
                <c:pt idx="49">
                  <c:v>-3.30267111886191E-2</c:v>
                </c:pt>
                <c:pt idx="50">
                  <c:v>0.68617520068648896</c:v>
                </c:pt>
                <c:pt idx="51">
                  <c:v>8.8890811885389397E-3</c:v>
                </c:pt>
                <c:pt idx="52">
                  <c:v>-8.6973156243062996E-2</c:v>
                </c:pt>
                <c:pt idx="53">
                  <c:v>-5.6368276144029499E-2</c:v>
                </c:pt>
                <c:pt idx="54">
                  <c:v>-0.26990346458318698</c:v>
                </c:pt>
                <c:pt idx="55">
                  <c:v>1.805021294297E-2</c:v>
                </c:pt>
                <c:pt idx="56">
                  <c:v>-6.2580072910162002E-2</c:v>
                </c:pt>
                <c:pt idx="57">
                  <c:v>7.1194521729023102E-2</c:v>
                </c:pt>
                <c:pt idx="58">
                  <c:v>-9.5188164495350697E-2</c:v>
                </c:pt>
                <c:pt idx="59">
                  <c:v>-5.6361757698869398E-2</c:v>
                </c:pt>
                <c:pt idx="60">
                  <c:v>1.56452748236323</c:v>
                </c:pt>
                <c:pt idx="61">
                  <c:v>0.12885142067341501</c:v>
                </c:pt>
                <c:pt idx="62">
                  <c:v>0.100793838978882</c:v>
                </c:pt>
                <c:pt idx="63">
                  <c:v>-9.8482103028667903E-2</c:v>
                </c:pt>
                <c:pt idx="64">
                  <c:v>1.7907317037449699</c:v>
                </c:pt>
                <c:pt idx="65">
                  <c:v>1.5227480540700501E-3</c:v>
                </c:pt>
                <c:pt idx="66">
                  <c:v>-9.6947558023731395E-2</c:v>
                </c:pt>
                <c:pt idx="67">
                  <c:v>4.4252381945844799E-2</c:v>
                </c:pt>
                <c:pt idx="68">
                  <c:v>-2.2850293905873401E-2</c:v>
                </c:pt>
                <c:pt idx="69">
                  <c:v>0.71177736974864902</c:v>
                </c:pt>
                <c:pt idx="70">
                  <c:v>6.1307828668998102E-2</c:v>
                </c:pt>
                <c:pt idx="71">
                  <c:v>-0.155119390427473</c:v>
                </c:pt>
                <c:pt idx="72">
                  <c:v>0.14284338861743701</c:v>
                </c:pt>
                <c:pt idx="73">
                  <c:v>0.22481057138100299</c:v>
                </c:pt>
                <c:pt idx="74">
                  <c:v>0.13945872273571699</c:v>
                </c:pt>
                <c:pt idx="75">
                  <c:v>0.24795225210115401</c:v>
                </c:pt>
                <c:pt idx="76">
                  <c:v>-0.237413165382617</c:v>
                </c:pt>
                <c:pt idx="77">
                  <c:v>4.7321815706691701E-2</c:v>
                </c:pt>
                <c:pt idx="78">
                  <c:v>2.7161440222070601</c:v>
                </c:pt>
                <c:pt idx="79">
                  <c:v>1.10250082217678</c:v>
                </c:pt>
                <c:pt idx="80">
                  <c:v>-9.9373062882095898E-3</c:v>
                </c:pt>
                <c:pt idx="81">
                  <c:v>0.50665039577255699</c:v>
                </c:pt>
                <c:pt idx="82">
                  <c:v>0.13787444522855799</c:v>
                </c:pt>
                <c:pt idx="83">
                  <c:v>-2.39184918262677E-2</c:v>
                </c:pt>
                <c:pt idx="84">
                  <c:v>0.50725827766663401</c:v>
                </c:pt>
                <c:pt idx="85">
                  <c:v>-0.10832193284939499</c:v>
                </c:pt>
                <c:pt idx="86">
                  <c:v>-2.7123171194694999E-3</c:v>
                </c:pt>
                <c:pt idx="87">
                  <c:v>0.23623187542983101</c:v>
                </c:pt>
                <c:pt idx="88">
                  <c:v>-7.7649388569214606E-2</c:v>
                </c:pt>
                <c:pt idx="89">
                  <c:v>-7.1552935392397501E-2</c:v>
                </c:pt>
                <c:pt idx="90">
                  <c:v>0.162346434703841</c:v>
                </c:pt>
                <c:pt idx="91">
                  <c:v>-0.33575286712126301</c:v>
                </c:pt>
                <c:pt idx="92">
                  <c:v>-0.11492762766057101</c:v>
                </c:pt>
                <c:pt idx="93">
                  <c:v>2.2356804080527801E-2</c:v>
                </c:pt>
                <c:pt idx="94">
                  <c:v>-0.162727245775142</c:v>
                </c:pt>
                <c:pt idx="95">
                  <c:v>-4.6058296936395501E-2</c:v>
                </c:pt>
                <c:pt idx="96">
                  <c:v>0.16953325060848301</c:v>
                </c:pt>
                <c:pt idx="97">
                  <c:v>0.70391830260617605</c:v>
                </c:pt>
                <c:pt idx="98">
                  <c:v>4.4373546694453002E-2</c:v>
                </c:pt>
                <c:pt idx="99">
                  <c:v>-9.1536833000374195E-3</c:v>
                </c:pt>
                <c:pt idx="100">
                  <c:v>0.94800262344082797</c:v>
                </c:pt>
                <c:pt idx="101">
                  <c:v>0.64756781055698198</c:v>
                </c:pt>
                <c:pt idx="102">
                  <c:v>0.28981942382183601</c:v>
                </c:pt>
                <c:pt idx="103">
                  <c:v>-6.0528930733695398E-2</c:v>
                </c:pt>
                <c:pt idx="104">
                  <c:v>-0.211869905389069</c:v>
                </c:pt>
                <c:pt idx="105">
                  <c:v>4.1995398186238999</c:v>
                </c:pt>
                <c:pt idx="106">
                  <c:v>-0.226735373527752</c:v>
                </c:pt>
                <c:pt idx="107">
                  <c:v>-0.12505749178419601</c:v>
                </c:pt>
                <c:pt idx="108">
                  <c:v>-2.1792375371336301E-2</c:v>
                </c:pt>
                <c:pt idx="109">
                  <c:v>0.100124404764886</c:v>
                </c:pt>
                <c:pt idx="110">
                  <c:v>0.15810642901677699</c:v>
                </c:pt>
                <c:pt idx="111">
                  <c:v>-8.7166599529924796E-2</c:v>
                </c:pt>
                <c:pt idx="112">
                  <c:v>9.33110714184201E-2</c:v>
                </c:pt>
                <c:pt idx="113">
                  <c:v>-0.29969009714212302</c:v>
                </c:pt>
                <c:pt idx="114">
                  <c:v>-0.118301117948362</c:v>
                </c:pt>
                <c:pt idx="115">
                  <c:v>-0.41739066515786399</c:v>
                </c:pt>
                <c:pt idx="116">
                  <c:v>0.57297667865808299</c:v>
                </c:pt>
                <c:pt idx="117">
                  <c:v>3.56195183050209E-2</c:v>
                </c:pt>
                <c:pt idx="118">
                  <c:v>-0.130209910423806</c:v>
                </c:pt>
                <c:pt idx="119">
                  <c:v>-9.1740003313228499E-2</c:v>
                </c:pt>
                <c:pt idx="120">
                  <c:v>-0.10695497274430001</c:v>
                </c:pt>
                <c:pt idx="121">
                  <c:v>-8.1328911535485202E-2</c:v>
                </c:pt>
                <c:pt idx="122">
                  <c:v>-0.123626951319596</c:v>
                </c:pt>
                <c:pt idx="123">
                  <c:v>-0.26435829998849297</c:v>
                </c:pt>
                <c:pt idx="124">
                  <c:v>0.14700181304712101</c:v>
                </c:pt>
                <c:pt idx="125">
                  <c:v>8.1635860623430395E-2</c:v>
                </c:pt>
                <c:pt idx="126">
                  <c:v>3.21792549737272E-2</c:v>
                </c:pt>
                <c:pt idx="127">
                  <c:v>0.37556675243253701</c:v>
                </c:pt>
                <c:pt idx="128">
                  <c:v>2.9238723291911999E-2</c:v>
                </c:pt>
                <c:pt idx="129">
                  <c:v>0.110822893813768</c:v>
                </c:pt>
                <c:pt idx="130">
                  <c:v>0.531783131417919</c:v>
                </c:pt>
                <c:pt idx="131">
                  <c:v>4.1808328283170298E-2</c:v>
                </c:pt>
                <c:pt idx="132">
                  <c:v>2.8058315266247202E-2</c:v>
                </c:pt>
                <c:pt idx="133">
                  <c:v>1.1629195443238201</c:v>
                </c:pt>
                <c:pt idx="134">
                  <c:v>-3.9352639834444798E-4</c:v>
                </c:pt>
                <c:pt idx="135">
                  <c:v>0.69360771258694998</c:v>
                </c:pt>
                <c:pt idx="136">
                  <c:v>7.2237591245229701E-2</c:v>
                </c:pt>
                <c:pt idx="137">
                  <c:v>2.8676894020754799E-2</c:v>
                </c:pt>
                <c:pt idx="138">
                  <c:v>1.1135966972001501</c:v>
                </c:pt>
                <c:pt idx="139">
                  <c:v>-5.9264995637868398E-2</c:v>
                </c:pt>
                <c:pt idx="140">
                  <c:v>1.3970611456473601</c:v>
                </c:pt>
                <c:pt idx="141">
                  <c:v>1.8139175047341001</c:v>
                </c:pt>
                <c:pt idx="142">
                  <c:v>0.22911146017838199</c:v>
                </c:pt>
                <c:pt idx="143">
                  <c:v>1.90695709179497E-2</c:v>
                </c:pt>
                <c:pt idx="144">
                  <c:v>1.3363777348345001</c:v>
                </c:pt>
                <c:pt idx="145">
                  <c:v>3.3551119863579801</c:v>
                </c:pt>
                <c:pt idx="146">
                  <c:v>0.67576891601399103</c:v>
                </c:pt>
                <c:pt idx="147">
                  <c:v>0.206065632523556</c:v>
                </c:pt>
                <c:pt idx="148">
                  <c:v>0.87320413081322601</c:v>
                </c:pt>
                <c:pt idx="149">
                  <c:v>2.4297625028558998</c:v>
                </c:pt>
                <c:pt idx="150">
                  <c:v>3.4117922875145199</c:v>
                </c:pt>
                <c:pt idx="151">
                  <c:v>0.21229462502996099</c:v>
                </c:pt>
                <c:pt idx="152">
                  <c:v>3.1313852986990098</c:v>
                </c:pt>
                <c:pt idx="153">
                  <c:v>0.18133244954039299</c:v>
                </c:pt>
                <c:pt idx="154">
                  <c:v>-3.7489452517852601E-2</c:v>
                </c:pt>
                <c:pt idx="155">
                  <c:v>1.6318241351467699</c:v>
                </c:pt>
                <c:pt idx="156">
                  <c:v>0.52791701497961496</c:v>
                </c:pt>
                <c:pt idx="157">
                  <c:v>0.44391552947803298</c:v>
                </c:pt>
                <c:pt idx="158">
                  <c:v>2.1359265567280201</c:v>
                </c:pt>
                <c:pt idx="159">
                  <c:v>0.14741379411375699</c:v>
                </c:pt>
                <c:pt idx="160">
                  <c:v>0.50293444503801998</c:v>
                </c:pt>
                <c:pt idx="161">
                  <c:v>0.20470959339768099</c:v>
                </c:pt>
                <c:pt idx="162">
                  <c:v>0.497375930173035</c:v>
                </c:pt>
                <c:pt idx="163">
                  <c:v>5.3454120427725504</c:v>
                </c:pt>
                <c:pt idx="164">
                  <c:v>0.68445383814371297</c:v>
                </c:pt>
                <c:pt idx="165">
                  <c:v>0.446299051414772</c:v>
                </c:pt>
                <c:pt idx="166">
                  <c:v>5.2894083412796098</c:v>
                </c:pt>
                <c:pt idx="167">
                  <c:v>-0.12520514660932899</c:v>
                </c:pt>
                <c:pt idx="168">
                  <c:v>-0.109690462431894</c:v>
                </c:pt>
                <c:pt idx="169">
                  <c:v>0.15696415498255401</c:v>
                </c:pt>
                <c:pt idx="170">
                  <c:v>0.25238804388548902</c:v>
                </c:pt>
                <c:pt idx="171">
                  <c:v>-8.0328305019087207E-2</c:v>
                </c:pt>
                <c:pt idx="172">
                  <c:v>0.87936974923598599</c:v>
                </c:pt>
                <c:pt idx="173">
                  <c:v>2.64607105271529</c:v>
                </c:pt>
                <c:pt idx="174">
                  <c:v>1.3481734917702399</c:v>
                </c:pt>
                <c:pt idx="175">
                  <c:v>0.140289089531065</c:v>
                </c:pt>
                <c:pt idx="176">
                  <c:v>0.131333088834442</c:v>
                </c:pt>
                <c:pt idx="177">
                  <c:v>0.78046701362881299</c:v>
                </c:pt>
                <c:pt idx="178">
                  <c:v>0.64694659839254898</c:v>
                </c:pt>
                <c:pt idx="179">
                  <c:v>2.1612582280831901E-2</c:v>
                </c:pt>
                <c:pt idx="180">
                  <c:v>0.52067714106568097</c:v>
                </c:pt>
                <c:pt idx="181">
                  <c:v>0.188000639138306</c:v>
                </c:pt>
                <c:pt idx="182">
                  <c:v>0.357761975578759</c:v>
                </c:pt>
                <c:pt idx="183">
                  <c:v>-8.9517130847064294E-2</c:v>
                </c:pt>
                <c:pt idx="184">
                  <c:v>5.5728816079726101E-2</c:v>
                </c:pt>
                <c:pt idx="185">
                  <c:v>1.33843342550265</c:v>
                </c:pt>
                <c:pt idx="186">
                  <c:v>0.640185065095632</c:v>
                </c:pt>
                <c:pt idx="187">
                  <c:v>0.180431691353446</c:v>
                </c:pt>
                <c:pt idx="188">
                  <c:v>0.40804833618606101</c:v>
                </c:pt>
                <c:pt idx="189">
                  <c:v>-6.4206709150487803E-2</c:v>
                </c:pt>
                <c:pt idx="190">
                  <c:v>0.83961234584920696</c:v>
                </c:pt>
                <c:pt idx="191">
                  <c:v>3.8030535141876398</c:v>
                </c:pt>
                <c:pt idx="192">
                  <c:v>-8.7782699247639401E-2</c:v>
                </c:pt>
                <c:pt idx="193">
                  <c:v>-9.5260358804509906E-2</c:v>
                </c:pt>
                <c:pt idx="194">
                  <c:v>1.6153729031114299</c:v>
                </c:pt>
                <c:pt idx="195">
                  <c:v>3.9243088357098499E-2</c:v>
                </c:pt>
                <c:pt idx="196">
                  <c:v>-0.150746578565228</c:v>
                </c:pt>
                <c:pt idx="197">
                  <c:v>-2.21389449000019E-2</c:v>
                </c:pt>
                <c:pt idx="198">
                  <c:v>-4.5447081233346398E-2</c:v>
                </c:pt>
                <c:pt idx="199">
                  <c:v>0.20914088328596001</c:v>
                </c:pt>
                <c:pt idx="200">
                  <c:v>0.47220071314705803</c:v>
                </c:pt>
                <c:pt idx="201">
                  <c:v>0.66368666334376902</c:v>
                </c:pt>
                <c:pt idx="202">
                  <c:v>9.2638039282359599E-2</c:v>
                </c:pt>
                <c:pt idx="203">
                  <c:v>-7.0284737402699998E-2</c:v>
                </c:pt>
                <c:pt idx="204">
                  <c:v>0.77142025344232901</c:v>
                </c:pt>
                <c:pt idx="205">
                  <c:v>0.63805983964531698</c:v>
                </c:pt>
                <c:pt idx="206">
                  <c:v>3.8873018444567999</c:v>
                </c:pt>
                <c:pt idx="207">
                  <c:v>0.36190002289234502</c:v>
                </c:pt>
                <c:pt idx="208">
                  <c:v>0.13548573836174599</c:v>
                </c:pt>
                <c:pt idx="209">
                  <c:v>2.0769229344153302</c:v>
                </c:pt>
                <c:pt idx="210">
                  <c:v>1.00187695931317</c:v>
                </c:pt>
                <c:pt idx="211">
                  <c:v>1.79936361693034</c:v>
                </c:pt>
                <c:pt idx="212">
                  <c:v>0.38021654288120299</c:v>
                </c:pt>
                <c:pt idx="213">
                  <c:v>0.13894674101184301</c:v>
                </c:pt>
                <c:pt idx="214">
                  <c:v>0.14604008972660701</c:v>
                </c:pt>
                <c:pt idx="215">
                  <c:v>0.39849221013018299</c:v>
                </c:pt>
                <c:pt idx="216">
                  <c:v>0.84227489067459305</c:v>
                </c:pt>
                <c:pt idx="217">
                  <c:v>2.0722456397104598</c:v>
                </c:pt>
                <c:pt idx="218">
                  <c:v>0.26159780205600602</c:v>
                </c:pt>
                <c:pt idx="219">
                  <c:v>4.9206912679337203E-2</c:v>
                </c:pt>
                <c:pt idx="220">
                  <c:v>0.47509550471073703</c:v>
                </c:pt>
                <c:pt idx="221">
                  <c:v>0.25372888274495897</c:v>
                </c:pt>
                <c:pt idx="222">
                  <c:v>-0.18899326624549101</c:v>
                </c:pt>
                <c:pt idx="223">
                  <c:v>0.67474531241392</c:v>
                </c:pt>
                <c:pt idx="224">
                  <c:v>0.17251290409470599</c:v>
                </c:pt>
                <c:pt idx="225">
                  <c:v>1.7502192732305899</c:v>
                </c:pt>
                <c:pt idx="226">
                  <c:v>0.61819627467272098</c:v>
                </c:pt>
                <c:pt idx="227">
                  <c:v>0.45992617002716601</c:v>
                </c:pt>
                <c:pt idx="228">
                  <c:v>1.9118738400742901</c:v>
                </c:pt>
                <c:pt idx="229">
                  <c:v>0.96901493572784403</c:v>
                </c:pt>
                <c:pt idx="230">
                  <c:v>0.151790738708627</c:v>
                </c:pt>
                <c:pt idx="231">
                  <c:v>3.5777898914313901</c:v>
                </c:pt>
                <c:pt idx="232">
                  <c:v>1.7453563912407499</c:v>
                </c:pt>
                <c:pt idx="233">
                  <c:v>0.32508079616749802</c:v>
                </c:pt>
                <c:pt idx="234">
                  <c:v>0.59090966428630198</c:v>
                </c:pt>
                <c:pt idx="235">
                  <c:v>0.20016068377868701</c:v>
                </c:pt>
                <c:pt idx="236">
                  <c:v>-0.10672776000923</c:v>
                </c:pt>
                <c:pt idx="237">
                  <c:v>-0.16799073645308699</c:v>
                </c:pt>
                <c:pt idx="238">
                  <c:v>2.23364662018114</c:v>
                </c:pt>
                <c:pt idx="239">
                  <c:v>0.54070226795977405</c:v>
                </c:pt>
                <c:pt idx="240">
                  <c:v>2.0776536564107899</c:v>
                </c:pt>
                <c:pt idx="241">
                  <c:v>1.2694877133518301</c:v>
                </c:pt>
                <c:pt idx="242">
                  <c:v>3.49127398339908</c:v>
                </c:pt>
                <c:pt idx="243">
                  <c:v>5.4297432271838898E-2</c:v>
                </c:pt>
                <c:pt idx="244">
                  <c:v>0.86065853169909501</c:v>
                </c:pt>
                <c:pt idx="245">
                  <c:v>0.33722939827287801</c:v>
                </c:pt>
                <c:pt idx="246">
                  <c:v>7.3678178846868399E-3</c:v>
                </c:pt>
                <c:pt idx="247">
                  <c:v>1.6616257489591599</c:v>
                </c:pt>
                <c:pt idx="248">
                  <c:v>0.10473656073524</c:v>
                </c:pt>
                <c:pt idx="249">
                  <c:v>5.8149141957635804</c:v>
                </c:pt>
                <c:pt idx="250">
                  <c:v>5.57013036099612E-2</c:v>
                </c:pt>
                <c:pt idx="251">
                  <c:v>0.59733314360257095</c:v>
                </c:pt>
                <c:pt idx="252">
                  <c:v>0.98045224300600298</c:v>
                </c:pt>
                <c:pt idx="253">
                  <c:v>1.9422623761284099</c:v>
                </c:pt>
                <c:pt idx="254">
                  <c:v>-2.48729024988221E-2</c:v>
                </c:pt>
                <c:pt idx="255">
                  <c:v>0.54964115693774696</c:v>
                </c:pt>
                <c:pt idx="256">
                  <c:v>0.55602645219470204</c:v>
                </c:pt>
                <c:pt idx="257">
                  <c:v>0.86244169038524798</c:v>
                </c:pt>
                <c:pt idx="258">
                  <c:v>0.85830591690393099</c:v>
                </c:pt>
                <c:pt idx="259">
                  <c:v>-9.3731521644684193E-2</c:v>
                </c:pt>
                <c:pt idx="260">
                  <c:v>1.1498659817444801</c:v>
                </c:pt>
                <c:pt idx="261">
                  <c:v>0.39093720702290702</c:v>
                </c:pt>
                <c:pt idx="262">
                  <c:v>0.65895873237716895</c:v>
                </c:pt>
                <c:pt idx="263">
                  <c:v>2.9826687241657299</c:v>
                </c:pt>
                <c:pt idx="264">
                  <c:v>1.5695730920092601</c:v>
                </c:pt>
                <c:pt idx="265">
                  <c:v>0.46183671733197201</c:v>
                </c:pt>
                <c:pt idx="266">
                  <c:v>0.399894385357902</c:v>
                </c:pt>
                <c:pt idx="267">
                  <c:v>7.1073945872889899E-2</c:v>
                </c:pt>
                <c:pt idx="268">
                  <c:v>0.75270739286284305</c:v>
                </c:pt>
                <c:pt idx="269">
                  <c:v>0.33294806327996901</c:v>
                </c:pt>
                <c:pt idx="270">
                  <c:v>-0.29132666816019398</c:v>
                </c:pt>
                <c:pt idx="271">
                  <c:v>0.84931671748606397</c:v>
                </c:pt>
                <c:pt idx="272">
                  <c:v>0.74056749567626601</c:v>
                </c:pt>
                <c:pt idx="273">
                  <c:v>0.43895922770881701</c:v>
                </c:pt>
                <c:pt idx="274">
                  <c:v>1.6902304515681299</c:v>
                </c:pt>
                <c:pt idx="275">
                  <c:v>1.91259358417989</c:v>
                </c:pt>
                <c:pt idx="276">
                  <c:v>0.24822786692636001</c:v>
                </c:pt>
                <c:pt idx="277">
                  <c:v>1.48361272316476</c:v>
                </c:pt>
                <c:pt idx="278">
                  <c:v>6.1927322351871497E-2</c:v>
                </c:pt>
                <c:pt idx="279">
                  <c:v>4.3864530386934698E-2</c:v>
                </c:pt>
                <c:pt idx="280">
                  <c:v>-2.7312169528120399E-2</c:v>
                </c:pt>
                <c:pt idx="281">
                  <c:v>0.222170136371663</c:v>
                </c:pt>
                <c:pt idx="282">
                  <c:v>1.47249495926034</c:v>
                </c:pt>
                <c:pt idx="283">
                  <c:v>0.29326552486685797</c:v>
                </c:pt>
                <c:pt idx="284">
                  <c:v>0.415858120293642</c:v>
                </c:pt>
                <c:pt idx="285">
                  <c:v>0.42561948494416602</c:v>
                </c:pt>
                <c:pt idx="286">
                  <c:v>1.5132511492266001</c:v>
                </c:pt>
                <c:pt idx="287">
                  <c:v>0.12939428261619099</c:v>
                </c:pt>
                <c:pt idx="288">
                  <c:v>0.223620387741788</c:v>
                </c:pt>
                <c:pt idx="289">
                  <c:v>2.3223775989167899</c:v>
                </c:pt>
                <c:pt idx="290">
                  <c:v>2.8528912017108201</c:v>
                </c:pt>
                <c:pt idx="291">
                  <c:v>0.33003257930421198</c:v>
                </c:pt>
                <c:pt idx="292">
                  <c:v>1.9572947780902199</c:v>
                </c:pt>
                <c:pt idx="293">
                  <c:v>2.0220951964284501</c:v>
                </c:pt>
                <c:pt idx="294">
                  <c:v>0.89040724790144499</c:v>
                </c:pt>
                <c:pt idx="295">
                  <c:v>2.0953163088871301</c:v>
                </c:pt>
                <c:pt idx="296">
                  <c:v>0.43354560622775101</c:v>
                </c:pt>
                <c:pt idx="297">
                  <c:v>0.766300970025935</c:v>
                </c:pt>
                <c:pt idx="298">
                  <c:v>2.0018371534345598</c:v>
                </c:pt>
                <c:pt idx="299">
                  <c:v>0.32341311377036802</c:v>
                </c:pt>
                <c:pt idx="300">
                  <c:v>0.38478312118275398</c:v>
                </c:pt>
                <c:pt idx="301">
                  <c:v>5.1839869806940104</c:v>
                </c:pt>
                <c:pt idx="302">
                  <c:v>1.05288723770674</c:v>
                </c:pt>
                <c:pt idx="303">
                  <c:v>0.355615469397286</c:v>
                </c:pt>
                <c:pt idx="304">
                  <c:v>2.67075828556835</c:v>
                </c:pt>
                <c:pt idx="305">
                  <c:v>0.23592590365938301</c:v>
                </c:pt>
                <c:pt idx="306">
                  <c:v>0.30625585763496599</c:v>
                </c:pt>
                <c:pt idx="307">
                  <c:v>0.29973907281690099</c:v>
                </c:pt>
                <c:pt idx="308">
                  <c:v>-0.26217628270517701</c:v>
                </c:pt>
                <c:pt idx="309">
                  <c:v>2.3985214430637898</c:v>
                </c:pt>
                <c:pt idx="310">
                  <c:v>2.5499950506049198</c:v>
                </c:pt>
                <c:pt idx="311">
                  <c:v>1.8761087168419801</c:v>
                </c:pt>
                <c:pt idx="312">
                  <c:v>1.10900877507022</c:v>
                </c:pt>
                <c:pt idx="313">
                  <c:v>1.25197608829828</c:v>
                </c:pt>
                <c:pt idx="314">
                  <c:v>-0.104719443578872</c:v>
                </c:pt>
                <c:pt idx="315">
                  <c:v>0.45664850803150597</c:v>
                </c:pt>
                <c:pt idx="316">
                  <c:v>0.40538565149678002</c:v>
                </c:pt>
                <c:pt idx="317">
                  <c:v>1.75448440124477</c:v>
                </c:pt>
                <c:pt idx="318">
                  <c:v>6.2465694767808E-2</c:v>
                </c:pt>
                <c:pt idx="319">
                  <c:v>0.61125396629971296</c:v>
                </c:pt>
                <c:pt idx="320">
                  <c:v>1.29993645969922</c:v>
                </c:pt>
                <c:pt idx="321">
                  <c:v>7.2161377203242894E-2</c:v>
                </c:pt>
                <c:pt idx="322">
                  <c:v>0.27856416806296802</c:v>
                </c:pt>
                <c:pt idx="323">
                  <c:v>1.3196021368661499</c:v>
                </c:pt>
                <c:pt idx="324">
                  <c:v>3.2868523936742098</c:v>
                </c:pt>
                <c:pt idx="325">
                  <c:v>1.36285849953737</c:v>
                </c:pt>
                <c:pt idx="326">
                  <c:v>4.6693449570448199E-3</c:v>
                </c:pt>
                <c:pt idx="327">
                  <c:v>0.55310797225673802</c:v>
                </c:pt>
                <c:pt idx="328">
                  <c:v>0.39746065557145199</c:v>
                </c:pt>
                <c:pt idx="329">
                  <c:v>0.38947108848333001</c:v>
                </c:pt>
                <c:pt idx="330">
                  <c:v>1.46641878067024</c:v>
                </c:pt>
                <c:pt idx="331">
                  <c:v>1.02578342791336</c:v>
                </c:pt>
                <c:pt idx="332">
                  <c:v>0.79852851154591098</c:v>
                </c:pt>
                <c:pt idx="333">
                  <c:v>0.607828195205251</c:v>
                </c:pt>
                <c:pt idx="334">
                  <c:v>0.67828589254145399</c:v>
                </c:pt>
                <c:pt idx="335">
                  <c:v>1.8020669247960399</c:v>
                </c:pt>
                <c:pt idx="336">
                  <c:v>5.8120508609731001</c:v>
                </c:pt>
                <c:pt idx="337">
                  <c:v>4.87732129388049</c:v>
                </c:pt>
                <c:pt idx="338">
                  <c:v>0.747139951560997</c:v>
                </c:pt>
                <c:pt idx="339">
                  <c:v>0.61432232293733502</c:v>
                </c:pt>
                <c:pt idx="340">
                  <c:v>0.17791851334044401</c:v>
                </c:pt>
                <c:pt idx="341">
                  <c:v>0.156150085418503</c:v>
                </c:pt>
                <c:pt idx="342">
                  <c:v>1.6331380028739499</c:v>
                </c:pt>
                <c:pt idx="343">
                  <c:v>2.71871647571166</c:v>
                </c:pt>
                <c:pt idx="344">
                  <c:v>0.23665534074160899</c:v>
                </c:pt>
                <c:pt idx="345">
                  <c:v>1.8182711129086699</c:v>
                </c:pt>
                <c:pt idx="346">
                  <c:v>0.333924849046005</c:v>
                </c:pt>
                <c:pt idx="347">
                  <c:v>0.54292753998268395</c:v>
                </c:pt>
                <c:pt idx="348">
                  <c:v>0.13886123505551101</c:v>
                </c:pt>
                <c:pt idx="349">
                  <c:v>1.6400798752408201</c:v>
                </c:pt>
                <c:pt idx="350">
                  <c:v>0.98252829511250495</c:v>
                </c:pt>
                <c:pt idx="351">
                  <c:v>0.85237305659205498</c:v>
                </c:pt>
                <c:pt idx="352">
                  <c:v>0.943378913673801</c:v>
                </c:pt>
                <c:pt idx="353">
                  <c:v>-2.9046304433027002E-2</c:v>
                </c:pt>
                <c:pt idx="354">
                  <c:v>0.136404008317249</c:v>
                </c:pt>
                <c:pt idx="355">
                  <c:v>-0.75917252085466602</c:v>
                </c:pt>
                <c:pt idx="356">
                  <c:v>0.32177847476449101</c:v>
                </c:pt>
                <c:pt idx="357">
                  <c:v>0.90164748891791202</c:v>
                </c:pt>
                <c:pt idx="358">
                  <c:v>1.3616856672501001</c:v>
                </c:pt>
                <c:pt idx="359">
                  <c:v>0.56765221426960799</c:v>
                </c:pt>
                <c:pt idx="360">
                  <c:v>0.776210024542486</c:v>
                </c:pt>
                <c:pt idx="361">
                  <c:v>2.5536980981953601</c:v>
                </c:pt>
                <c:pt idx="362">
                  <c:v>0.96127807004560795</c:v>
                </c:pt>
                <c:pt idx="363">
                  <c:v>0.79229852937766598</c:v>
                </c:pt>
                <c:pt idx="364">
                  <c:v>1.0061468117503301</c:v>
                </c:pt>
                <c:pt idx="365">
                  <c:v>0.383729868197211</c:v>
                </c:pt>
                <c:pt idx="366">
                  <c:v>2.38228070790715</c:v>
                </c:pt>
                <c:pt idx="367">
                  <c:v>0.260180883380978</c:v>
                </c:pt>
                <c:pt idx="368">
                  <c:v>1.6042909839872099</c:v>
                </c:pt>
                <c:pt idx="369">
                  <c:v>0.50204382586360796</c:v>
                </c:pt>
                <c:pt idx="370">
                  <c:v>0.18017052249547999</c:v>
                </c:pt>
                <c:pt idx="371">
                  <c:v>-2.5425194468109601E-2</c:v>
                </c:pt>
                <c:pt idx="372">
                  <c:v>0.21840071906796801</c:v>
                </c:pt>
                <c:pt idx="373">
                  <c:v>0.69446388771786105</c:v>
                </c:pt>
                <c:pt idx="374">
                  <c:v>0.31143468291459497</c:v>
                </c:pt>
                <c:pt idx="375">
                  <c:v>0.64793036831399298</c:v>
                </c:pt>
                <c:pt idx="376">
                  <c:v>0.27303035206384502</c:v>
                </c:pt>
                <c:pt idx="377">
                  <c:v>0.8384268800329</c:v>
                </c:pt>
                <c:pt idx="378">
                  <c:v>0.24072945671471799</c:v>
                </c:pt>
                <c:pt idx="379">
                  <c:v>0.64494171286743096</c:v>
                </c:pt>
                <c:pt idx="380">
                  <c:v>0.73144891834482795</c:v>
                </c:pt>
                <c:pt idx="381">
                  <c:v>0.94175381172883499</c:v>
                </c:pt>
                <c:pt idx="382">
                  <c:v>0.51616287391707905</c:v>
                </c:pt>
                <c:pt idx="383">
                  <c:v>2.1677624711749202</c:v>
                </c:pt>
                <c:pt idx="384">
                  <c:v>1.5127493738400399</c:v>
                </c:pt>
                <c:pt idx="385">
                  <c:v>1.10625559748184</c:v>
                </c:pt>
                <c:pt idx="386">
                  <c:v>1.6192565742807701</c:v>
                </c:pt>
                <c:pt idx="387">
                  <c:v>1.33216578443266</c:v>
                </c:pt>
                <c:pt idx="388">
                  <c:v>2.0992849113087502</c:v>
                </c:pt>
                <c:pt idx="389">
                  <c:v>0.22135003967758801</c:v>
                </c:pt>
                <c:pt idx="390">
                  <c:v>0.98183743400661205</c:v>
                </c:pt>
                <c:pt idx="391">
                  <c:v>7.1194448311761596E-2</c:v>
                </c:pt>
                <c:pt idx="392">
                  <c:v>0.61441425691879203</c:v>
                </c:pt>
                <c:pt idx="393">
                  <c:v>8.1232713207926993E-2</c:v>
                </c:pt>
                <c:pt idx="394">
                  <c:v>0.75776058377449096</c:v>
                </c:pt>
                <c:pt idx="395">
                  <c:v>0.16491141009641599</c:v>
                </c:pt>
                <c:pt idx="396">
                  <c:v>1.9784737704361901</c:v>
                </c:pt>
                <c:pt idx="397">
                  <c:v>2.2391773690947501</c:v>
                </c:pt>
                <c:pt idx="398">
                  <c:v>0.75459026987158895</c:v>
                </c:pt>
                <c:pt idx="399">
                  <c:v>0.80970525314146202</c:v>
                </c:pt>
                <c:pt idx="400">
                  <c:v>0.61143281499362501</c:v>
                </c:pt>
                <c:pt idx="401">
                  <c:v>0.68069973000916595</c:v>
                </c:pt>
                <c:pt idx="402">
                  <c:v>0.59823681724743205</c:v>
                </c:pt>
                <c:pt idx="403">
                  <c:v>1.23775063637601</c:v>
                </c:pt>
                <c:pt idx="404">
                  <c:v>0.23861111250670999</c:v>
                </c:pt>
                <c:pt idx="405">
                  <c:v>0.54780591547379498</c:v>
                </c:pt>
                <c:pt idx="406">
                  <c:v>-0.14994091035879001</c:v>
                </c:pt>
                <c:pt idx="407">
                  <c:v>1.74214059177096</c:v>
                </c:pt>
                <c:pt idx="408">
                  <c:v>7.0591459946448901E-2</c:v>
                </c:pt>
                <c:pt idx="409">
                  <c:v>3.4805107997234601</c:v>
                </c:pt>
                <c:pt idx="410">
                  <c:v>0.102190361836115</c:v>
                </c:pt>
                <c:pt idx="411">
                  <c:v>1.24438847537539</c:v>
                </c:pt>
                <c:pt idx="412">
                  <c:v>-6.8269664982668801E-2</c:v>
                </c:pt>
                <c:pt idx="413">
                  <c:v>1.67779561821978</c:v>
                </c:pt>
                <c:pt idx="414">
                  <c:v>0.56929362586932797</c:v>
                </c:pt>
                <c:pt idx="415">
                  <c:v>1.25510313168569</c:v>
                </c:pt>
                <c:pt idx="416">
                  <c:v>0.49117547678711598</c:v>
                </c:pt>
                <c:pt idx="417">
                  <c:v>2.3469301291650799</c:v>
                </c:pt>
                <c:pt idx="418">
                  <c:v>0.80232789360179402</c:v>
                </c:pt>
                <c:pt idx="419">
                  <c:v>0.74405501932555296</c:v>
                </c:pt>
                <c:pt idx="420">
                  <c:v>1.11009739217383</c:v>
                </c:pt>
                <c:pt idx="421">
                  <c:v>1.37916887998792</c:v>
                </c:pt>
                <c:pt idx="422">
                  <c:v>0.97763771034101499</c:v>
                </c:pt>
                <c:pt idx="423">
                  <c:v>1.82688940585288</c:v>
                </c:pt>
                <c:pt idx="424">
                  <c:v>1.0551855803505401</c:v>
                </c:pt>
                <c:pt idx="425">
                  <c:v>3.6003283749807997E-2</c:v>
                </c:pt>
                <c:pt idx="426">
                  <c:v>2.3571144806777098</c:v>
                </c:pt>
                <c:pt idx="427">
                  <c:v>1.2392720640980699</c:v>
                </c:pt>
                <c:pt idx="428">
                  <c:v>2.0366578603082499</c:v>
                </c:pt>
                <c:pt idx="429">
                  <c:v>0.97597795488047201</c:v>
                </c:pt>
                <c:pt idx="430">
                  <c:v>1.19474054533674E-2</c:v>
                </c:pt>
                <c:pt idx="431">
                  <c:v>1.1349710182500401</c:v>
                </c:pt>
                <c:pt idx="432">
                  <c:v>1.19531334284357</c:v>
                </c:pt>
                <c:pt idx="433">
                  <c:v>0.86187791297078098</c:v>
                </c:pt>
                <c:pt idx="434">
                  <c:v>-0.155077527035337</c:v>
                </c:pt>
                <c:pt idx="435">
                  <c:v>0.91345795272740804</c:v>
                </c:pt>
                <c:pt idx="436">
                  <c:v>-3.3830365474070402E-2</c:v>
                </c:pt>
                <c:pt idx="437">
                  <c:v>0.95694932052833503</c:v>
                </c:pt>
                <c:pt idx="438">
                  <c:v>0.70588572733275901</c:v>
                </c:pt>
                <c:pt idx="439">
                  <c:v>6.25679948379044E-2</c:v>
                </c:pt>
                <c:pt idx="440">
                  <c:v>1.30282942393915</c:v>
                </c:pt>
                <c:pt idx="441">
                  <c:v>0.26683949562144699</c:v>
                </c:pt>
                <c:pt idx="442">
                  <c:v>0.54640648708752404</c:v>
                </c:pt>
                <c:pt idx="443">
                  <c:v>0.94407411473613201</c:v>
                </c:pt>
                <c:pt idx="444">
                  <c:v>0.44005885992052801</c:v>
                </c:pt>
                <c:pt idx="445">
                  <c:v>5.2682498103836304</c:v>
                </c:pt>
                <c:pt idx="446">
                  <c:v>1.62640147177099</c:v>
                </c:pt>
                <c:pt idx="447">
                  <c:v>0.25260982966008799</c:v>
                </c:pt>
                <c:pt idx="448">
                  <c:v>1.47266192234708</c:v>
                </c:pt>
                <c:pt idx="449">
                  <c:v>1.50460610717516</c:v>
                </c:pt>
                <c:pt idx="450">
                  <c:v>0.111783127979703</c:v>
                </c:pt>
                <c:pt idx="451">
                  <c:v>1.90759999326839</c:v>
                </c:pt>
                <c:pt idx="452">
                  <c:v>1.8703828844955499</c:v>
                </c:pt>
                <c:pt idx="453">
                  <c:v>3.5582495643914398</c:v>
                </c:pt>
                <c:pt idx="454">
                  <c:v>0.41601077123042002</c:v>
                </c:pt>
                <c:pt idx="455">
                  <c:v>1.5960468820101601</c:v>
                </c:pt>
                <c:pt idx="456">
                  <c:v>1.5271265644111101</c:v>
                </c:pt>
                <c:pt idx="457">
                  <c:v>3.0609695544791902</c:v>
                </c:pt>
                <c:pt idx="458">
                  <c:v>0.39199319724016002</c:v>
                </c:pt>
                <c:pt idx="459">
                  <c:v>1.73411198591863</c:v>
                </c:pt>
                <c:pt idx="460">
                  <c:v>1.8940966568920099</c:v>
                </c:pt>
                <c:pt idx="461">
                  <c:v>0.87841809201851495</c:v>
                </c:pt>
                <c:pt idx="462">
                  <c:v>0.52444449940802096</c:v>
                </c:pt>
                <c:pt idx="463">
                  <c:v>3.5084992863644899</c:v>
                </c:pt>
                <c:pt idx="464">
                  <c:v>1.8831088800975799</c:v>
                </c:pt>
                <c:pt idx="465">
                  <c:v>2.9028186057199199</c:v>
                </c:pt>
                <c:pt idx="466">
                  <c:v>0.364496834797983</c:v>
                </c:pt>
                <c:pt idx="467">
                  <c:v>2.3331592997903599</c:v>
                </c:pt>
                <c:pt idx="468">
                  <c:v>-7.4414509207014298E-2</c:v>
                </c:pt>
                <c:pt idx="469">
                  <c:v>0.92416477715430201</c:v>
                </c:pt>
                <c:pt idx="470">
                  <c:v>1.0581925292533301</c:v>
                </c:pt>
                <c:pt idx="471">
                  <c:v>2.6555802809247901</c:v>
                </c:pt>
                <c:pt idx="472">
                  <c:v>0.56073027191283997</c:v>
                </c:pt>
                <c:pt idx="473">
                  <c:v>0.682376892843087</c:v>
                </c:pt>
                <c:pt idx="474">
                  <c:v>1.4206902594661699</c:v>
                </c:pt>
                <c:pt idx="475">
                  <c:v>0.68812884819789999</c:v>
                </c:pt>
                <c:pt idx="476">
                  <c:v>1.5895100481171098E-2</c:v>
                </c:pt>
                <c:pt idx="477">
                  <c:v>0.57919678369780703</c:v>
                </c:pt>
                <c:pt idx="478">
                  <c:v>1.25882863050451</c:v>
                </c:pt>
                <c:pt idx="479">
                  <c:v>1.7250793966887501</c:v>
                </c:pt>
                <c:pt idx="480">
                  <c:v>1.24311158673216</c:v>
                </c:pt>
                <c:pt idx="481">
                  <c:v>0.70283253109799704</c:v>
                </c:pt>
                <c:pt idx="482">
                  <c:v>1.9296114620293701</c:v>
                </c:pt>
                <c:pt idx="483">
                  <c:v>7.06207286294427E-2</c:v>
                </c:pt>
                <c:pt idx="484">
                  <c:v>0.114995180105817</c:v>
                </c:pt>
                <c:pt idx="485">
                  <c:v>1.33629551462942</c:v>
                </c:pt>
                <c:pt idx="486">
                  <c:v>1.58539414064143</c:v>
                </c:pt>
                <c:pt idx="487">
                  <c:v>0.39667749925206502</c:v>
                </c:pt>
                <c:pt idx="488">
                  <c:v>8.9268634927471502E-2</c:v>
                </c:pt>
                <c:pt idx="489">
                  <c:v>0.28958078421091599</c:v>
                </c:pt>
                <c:pt idx="490">
                  <c:v>4.1167960294689401E-2</c:v>
                </c:pt>
                <c:pt idx="491">
                  <c:v>1.07216760105035</c:v>
                </c:pt>
                <c:pt idx="492">
                  <c:v>-6.1421835869744203E-3</c:v>
                </c:pt>
                <c:pt idx="493">
                  <c:v>0.36287293122730402</c:v>
                </c:pt>
                <c:pt idx="494">
                  <c:v>7.8483541231242196E-2</c:v>
                </c:pt>
                <c:pt idx="495">
                  <c:v>1.0418175582700899</c:v>
                </c:pt>
                <c:pt idx="496">
                  <c:v>4.7916193436906003</c:v>
                </c:pt>
                <c:pt idx="497">
                  <c:v>2.2786448905891099</c:v>
                </c:pt>
                <c:pt idx="498">
                  <c:v>0.30883113125408002</c:v>
                </c:pt>
                <c:pt idx="499">
                  <c:v>0.15824132473324601</c:v>
                </c:pt>
                <c:pt idx="500">
                  <c:v>1.07880994493115E-2</c:v>
                </c:pt>
                <c:pt idx="501">
                  <c:v>3.0830369179308699</c:v>
                </c:pt>
                <c:pt idx="502">
                  <c:v>3.40012923006794</c:v>
                </c:pt>
                <c:pt idx="503">
                  <c:v>3.1427153061141602</c:v>
                </c:pt>
                <c:pt idx="504">
                  <c:v>0.85655145102879804</c:v>
                </c:pt>
                <c:pt idx="505">
                  <c:v>0.199620289018938</c:v>
                </c:pt>
                <c:pt idx="506">
                  <c:v>2.2983907626209801</c:v>
                </c:pt>
                <c:pt idx="507">
                  <c:v>1.2152964396374499</c:v>
                </c:pt>
                <c:pt idx="508">
                  <c:v>1.42925867676583</c:v>
                </c:pt>
                <c:pt idx="509">
                  <c:v>0.20299537333284801</c:v>
                </c:pt>
                <c:pt idx="510">
                  <c:v>2.8802160804961598</c:v>
                </c:pt>
                <c:pt idx="511">
                  <c:v>2.62488586564927</c:v>
                </c:pt>
                <c:pt idx="512">
                  <c:v>2.8096636784398301</c:v>
                </c:pt>
                <c:pt idx="513">
                  <c:v>1.4190971959593099</c:v>
                </c:pt>
                <c:pt idx="514">
                  <c:v>4.1552115648356098</c:v>
                </c:pt>
                <c:pt idx="515">
                  <c:v>0.82123016296551699</c:v>
                </c:pt>
                <c:pt idx="516">
                  <c:v>2.2000188127414702</c:v>
                </c:pt>
                <c:pt idx="517">
                  <c:v>1.0234206978338101</c:v>
                </c:pt>
                <c:pt idx="518">
                  <c:v>1.4141299380463801</c:v>
                </c:pt>
                <c:pt idx="519">
                  <c:v>0.34704920384869198</c:v>
                </c:pt>
                <c:pt idx="520">
                  <c:v>0.44187730661992503</c:v>
                </c:pt>
                <c:pt idx="521">
                  <c:v>0.47546214546126397</c:v>
                </c:pt>
                <c:pt idx="522">
                  <c:v>0.279390626364378</c:v>
                </c:pt>
                <c:pt idx="523">
                  <c:v>2.0748012750874998</c:v>
                </c:pt>
                <c:pt idx="524">
                  <c:v>1.4851624673127799</c:v>
                </c:pt>
                <c:pt idx="525">
                  <c:v>0.66616089983767601</c:v>
                </c:pt>
                <c:pt idx="526">
                  <c:v>3.4955625625565698</c:v>
                </c:pt>
                <c:pt idx="527">
                  <c:v>0.74396787468622305</c:v>
                </c:pt>
                <c:pt idx="528">
                  <c:v>3.6899458831078702</c:v>
                </c:pt>
                <c:pt idx="529">
                  <c:v>1.60849190707676</c:v>
                </c:pt>
                <c:pt idx="530">
                  <c:v>2.0753175184539798</c:v>
                </c:pt>
                <c:pt idx="531">
                  <c:v>-0.58964260229864396</c:v>
                </c:pt>
                <c:pt idx="532">
                  <c:v>0.20659242051413701</c:v>
                </c:pt>
                <c:pt idx="533">
                  <c:v>3.06595446625834</c:v>
                </c:pt>
                <c:pt idx="534">
                  <c:v>0.81196727344849595</c:v>
                </c:pt>
                <c:pt idx="535">
                  <c:v>1.05099709224446</c:v>
                </c:pt>
                <c:pt idx="536">
                  <c:v>0.19626559726845499</c:v>
                </c:pt>
                <c:pt idx="537">
                  <c:v>1.6309424596419799</c:v>
                </c:pt>
                <c:pt idx="538">
                  <c:v>8.4646539345625299E-2</c:v>
                </c:pt>
                <c:pt idx="539">
                  <c:v>0.71512950884732096</c:v>
                </c:pt>
                <c:pt idx="540">
                  <c:v>0.35852130669704402</c:v>
                </c:pt>
                <c:pt idx="541">
                  <c:v>0.58935321089730996</c:v>
                </c:pt>
                <c:pt idx="542">
                  <c:v>0.47064681505584899</c:v>
                </c:pt>
                <c:pt idx="543">
                  <c:v>1.0417223677154299</c:v>
                </c:pt>
                <c:pt idx="544">
                  <c:v>1.1768549626781</c:v>
                </c:pt>
                <c:pt idx="545">
                  <c:v>-0.16813184555795299</c:v>
                </c:pt>
                <c:pt idx="546">
                  <c:v>1.0682006916974001</c:v>
                </c:pt>
                <c:pt idx="547">
                  <c:v>-0.159321509878631</c:v>
                </c:pt>
                <c:pt idx="548">
                  <c:v>0.26260234968011298</c:v>
                </c:pt>
                <c:pt idx="549">
                  <c:v>0.16368469392155099</c:v>
                </c:pt>
                <c:pt idx="550">
                  <c:v>2.7446809290021101</c:v>
                </c:pt>
                <c:pt idx="551">
                  <c:v>1.6974919382812199</c:v>
                </c:pt>
                <c:pt idx="552">
                  <c:v>1.6262755404495799</c:v>
                </c:pt>
                <c:pt idx="553">
                  <c:v>0.88866494967697995</c:v>
                </c:pt>
                <c:pt idx="554">
                  <c:v>0.76853497782785796</c:v>
                </c:pt>
                <c:pt idx="555">
                  <c:v>0.89945423408001901</c:v>
                </c:pt>
                <c:pt idx="556">
                  <c:v>0.68493126509542301</c:v>
                </c:pt>
                <c:pt idx="557">
                  <c:v>0.408397450210913</c:v>
                </c:pt>
                <c:pt idx="558">
                  <c:v>-0.123958903924227</c:v>
                </c:pt>
                <c:pt idx="559">
                  <c:v>0.41675389298688098</c:v>
                </c:pt>
                <c:pt idx="560">
                  <c:v>1.95796667759833</c:v>
                </c:pt>
                <c:pt idx="561">
                  <c:v>0.18420299917428801</c:v>
                </c:pt>
                <c:pt idx="562">
                  <c:v>1.6434626169653299</c:v>
                </c:pt>
                <c:pt idx="563">
                  <c:v>0.204720694200136</c:v>
                </c:pt>
                <c:pt idx="564">
                  <c:v>2.3948691984239399</c:v>
                </c:pt>
                <c:pt idx="565">
                  <c:v>3.8132587690735198</c:v>
                </c:pt>
                <c:pt idx="566">
                  <c:v>1.3651158234974099</c:v>
                </c:pt>
                <c:pt idx="567">
                  <c:v>1.96225563678791</c:v>
                </c:pt>
                <c:pt idx="568">
                  <c:v>0.76990620950361299</c:v>
                </c:pt>
                <c:pt idx="569">
                  <c:v>0.312772731155054</c:v>
                </c:pt>
                <c:pt idx="570">
                  <c:v>2.60950643476954</c:v>
                </c:pt>
                <c:pt idx="571">
                  <c:v>0.79874020405186297</c:v>
                </c:pt>
                <c:pt idx="572">
                  <c:v>2.8577062728831399</c:v>
                </c:pt>
                <c:pt idx="573">
                  <c:v>0.73132291484426604</c:v>
                </c:pt>
                <c:pt idx="574">
                  <c:v>0.57865274810376999</c:v>
                </c:pt>
                <c:pt idx="575">
                  <c:v>1.4098216352320301</c:v>
                </c:pt>
                <c:pt idx="576">
                  <c:v>1.9128841921294399</c:v>
                </c:pt>
                <c:pt idx="577">
                  <c:v>0.512824150697062</c:v>
                </c:pt>
                <c:pt idx="578">
                  <c:v>0.229865933454002</c:v>
                </c:pt>
                <c:pt idx="579">
                  <c:v>2.2434591833738402</c:v>
                </c:pt>
                <c:pt idx="580">
                  <c:v>3.9348774069071899</c:v>
                </c:pt>
                <c:pt idx="581">
                  <c:v>1.5961029400960101</c:v>
                </c:pt>
                <c:pt idx="582">
                  <c:v>2.2806624304601999</c:v>
                </c:pt>
                <c:pt idx="583">
                  <c:v>0.41437178095321597</c:v>
                </c:pt>
                <c:pt idx="584">
                  <c:v>0.35874107592096799</c:v>
                </c:pt>
                <c:pt idx="585">
                  <c:v>0.88335162828412594</c:v>
                </c:pt>
                <c:pt idx="586">
                  <c:v>5.1879921569855396</c:v>
                </c:pt>
                <c:pt idx="587">
                  <c:v>0.43069869967761099</c:v>
                </c:pt>
                <c:pt idx="588">
                  <c:v>1.1449990300913999</c:v>
                </c:pt>
                <c:pt idx="589">
                  <c:v>1.4430463169960801</c:v>
                </c:pt>
                <c:pt idx="590">
                  <c:v>9.1726654228275195E-2</c:v>
                </c:pt>
                <c:pt idx="591">
                  <c:v>0.93625880307749998</c:v>
                </c:pt>
                <c:pt idx="592">
                  <c:v>4.2114725642283402</c:v>
                </c:pt>
                <c:pt idx="593">
                  <c:v>1.66874789802954</c:v>
                </c:pt>
                <c:pt idx="594">
                  <c:v>2.2601813424996302</c:v>
                </c:pt>
                <c:pt idx="595">
                  <c:v>2.617451838159E-2</c:v>
                </c:pt>
                <c:pt idx="596">
                  <c:v>0.52727235999225597</c:v>
                </c:pt>
                <c:pt idx="597">
                  <c:v>1.41498539692994</c:v>
                </c:pt>
                <c:pt idx="598">
                  <c:v>0.390242473936046</c:v>
                </c:pt>
                <c:pt idx="599">
                  <c:v>1.2031673706372199</c:v>
                </c:pt>
                <c:pt idx="600">
                  <c:v>0.93047370744940905</c:v>
                </c:pt>
                <c:pt idx="601">
                  <c:v>0.87213888937602502</c:v>
                </c:pt>
                <c:pt idx="602">
                  <c:v>3.0438929138126398</c:v>
                </c:pt>
                <c:pt idx="603">
                  <c:v>1.5233072908784699</c:v>
                </c:pt>
                <c:pt idx="604">
                  <c:v>2.49817007636794</c:v>
                </c:pt>
                <c:pt idx="605">
                  <c:v>0.49967603767542501</c:v>
                </c:pt>
                <c:pt idx="606">
                  <c:v>2.4575487940518599</c:v>
                </c:pt>
                <c:pt idx="607">
                  <c:v>1.46191274186076</c:v>
                </c:pt>
                <c:pt idx="608">
                  <c:v>1.7476599016997101</c:v>
                </c:pt>
                <c:pt idx="609">
                  <c:v>1.2656468487376999</c:v>
                </c:pt>
                <c:pt idx="610">
                  <c:v>1.5284351668693801</c:v>
                </c:pt>
                <c:pt idx="611">
                  <c:v>1.7059086758233999</c:v>
                </c:pt>
                <c:pt idx="612">
                  <c:v>1.1370479244182401</c:v>
                </c:pt>
                <c:pt idx="613">
                  <c:v>1.30378963984932E-2</c:v>
                </c:pt>
                <c:pt idx="614">
                  <c:v>1.1278688550594</c:v>
                </c:pt>
                <c:pt idx="615">
                  <c:v>1.7601052132570401</c:v>
                </c:pt>
                <c:pt idx="616">
                  <c:v>1.6374650944712299</c:v>
                </c:pt>
                <c:pt idx="617">
                  <c:v>1.99748393392488</c:v>
                </c:pt>
                <c:pt idx="618">
                  <c:v>3.2337724760107198</c:v>
                </c:pt>
                <c:pt idx="619">
                  <c:v>2.4320459308176501</c:v>
                </c:pt>
                <c:pt idx="620">
                  <c:v>2.5078172563063901</c:v>
                </c:pt>
                <c:pt idx="621">
                  <c:v>2.5194495142962499</c:v>
                </c:pt>
                <c:pt idx="622">
                  <c:v>2.9485699547359601</c:v>
                </c:pt>
                <c:pt idx="623">
                  <c:v>1.7085944526016299</c:v>
                </c:pt>
                <c:pt idx="624">
                  <c:v>0.50304825538731102</c:v>
                </c:pt>
                <c:pt idx="625">
                  <c:v>0.73833357879860795</c:v>
                </c:pt>
                <c:pt idx="626">
                  <c:v>0.51356759635282301</c:v>
                </c:pt>
                <c:pt idx="627">
                  <c:v>0.69340605065077998</c:v>
                </c:pt>
                <c:pt idx="628">
                  <c:v>0.76356506174752203</c:v>
                </c:pt>
                <c:pt idx="629">
                  <c:v>1.10993704823602</c:v>
                </c:pt>
                <c:pt idx="630">
                  <c:v>0.33575067721757701</c:v>
                </c:pt>
                <c:pt idx="631">
                  <c:v>0.355608487591214</c:v>
                </c:pt>
                <c:pt idx="632">
                  <c:v>0.82620235468916503</c:v>
                </c:pt>
                <c:pt idx="633">
                  <c:v>0.73099219988625097</c:v>
                </c:pt>
                <c:pt idx="634">
                  <c:v>1.00520950546181</c:v>
                </c:pt>
                <c:pt idx="635">
                  <c:v>2.0808177718721401</c:v>
                </c:pt>
                <c:pt idx="636">
                  <c:v>1.2167161303023299</c:v>
                </c:pt>
                <c:pt idx="637">
                  <c:v>1.2631266042238001</c:v>
                </c:pt>
                <c:pt idx="638">
                  <c:v>3.27052772810651E-2</c:v>
                </c:pt>
                <c:pt idx="639">
                  <c:v>0.10358820658445</c:v>
                </c:pt>
                <c:pt idx="640">
                  <c:v>2.2211867048859899</c:v>
                </c:pt>
                <c:pt idx="641">
                  <c:v>2.3164068457330198</c:v>
                </c:pt>
                <c:pt idx="642">
                  <c:v>2.3618620069410698</c:v>
                </c:pt>
                <c:pt idx="643">
                  <c:v>1.84580009345144</c:v>
                </c:pt>
                <c:pt idx="644">
                  <c:v>1.5301795253383199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BB-4CFC-AE02-8CDA4F847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186320"/>
        <c:axId val="682178000"/>
      </c:scatterChart>
      <c:valAx>
        <c:axId val="682186320"/>
        <c:scaling>
          <c:orientation val="minMax"/>
          <c:max val="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78000"/>
        <c:crosses val="autoZero"/>
        <c:crossBetween val="midCat"/>
        <c:majorUnit val="1"/>
      </c:valAx>
      <c:valAx>
        <c:axId val="68217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21863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0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8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6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1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6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3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2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35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07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4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7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A0A9B7-A38E-4F05-8FD5-4E7EC7CBCC78}" type="datetimeFigureOut">
              <a:rPr lang="pt-BR" smtClean="0"/>
              <a:t>28/07/2019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57842-572B-4E91-B5CC-F9BC7834FA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1496290"/>
            <a:ext cx="10058400" cy="273183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smtClean="0">
                <a:latin typeface="+mn-lt"/>
              </a:rPr>
              <a:t>REPASSE DO ICMS EM SP – ÍNDICE DE EDUCAÇÃO  </a:t>
            </a:r>
            <a:endParaRPr lang="pt-BR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15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725742"/>
              </p:ext>
            </p:extLst>
          </p:nvPr>
        </p:nvGraphicFramePr>
        <p:xfrm>
          <a:off x="684994" y="1958266"/>
          <a:ext cx="3915142" cy="3725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510685"/>
              </p:ext>
            </p:extLst>
          </p:nvPr>
        </p:nvGraphicFramePr>
        <p:xfrm>
          <a:off x="4843977" y="1856933"/>
          <a:ext cx="3589605" cy="3826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395955"/>
              </p:ext>
            </p:extLst>
          </p:nvPr>
        </p:nvGraphicFramePr>
        <p:xfrm>
          <a:off x="8677423" y="1856936"/>
          <a:ext cx="3280115" cy="392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ângulo 8"/>
          <p:cNvSpPr/>
          <p:nvPr/>
        </p:nvSpPr>
        <p:spPr>
          <a:xfrm>
            <a:off x="684994" y="5904253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039730" y="219995"/>
            <a:ext cx="10397303" cy="1450757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Variação da Transferência – Grupos de Municípios por Tamanho da População</a:t>
            </a:r>
            <a:endParaRPr lang="pt-BR" sz="2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6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8806" y="286602"/>
            <a:ext cx="10058400" cy="1450757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por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Part.% </a:t>
            </a:r>
            <a:r>
              <a:rPr lang="pt-BR" sz="2800" b="1" dirty="0">
                <a:solidFill>
                  <a:schemeClr val="tx1"/>
                </a:solidFill>
                <a:latin typeface="+mn-lt"/>
              </a:rPr>
              <a:t>da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População Urbana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4014645"/>
              </p:ext>
            </p:extLst>
          </p:nvPr>
        </p:nvGraphicFramePr>
        <p:xfrm>
          <a:off x="168810" y="2085537"/>
          <a:ext cx="4093699" cy="315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613450"/>
              </p:ext>
            </p:extLst>
          </p:nvPr>
        </p:nvGraphicFramePr>
        <p:xfrm>
          <a:off x="4375051" y="2085537"/>
          <a:ext cx="3882683" cy="315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813222"/>
              </p:ext>
            </p:extLst>
          </p:nvPr>
        </p:nvGraphicFramePr>
        <p:xfrm>
          <a:off x="8370276" y="2085536"/>
          <a:ext cx="3611075" cy="3158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tângulo 9"/>
          <p:cNvSpPr/>
          <p:nvPr/>
        </p:nvSpPr>
        <p:spPr>
          <a:xfrm>
            <a:off x="323556" y="5591910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36771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por Part.% da População Urbana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8181892"/>
              </p:ext>
            </p:extLst>
          </p:nvPr>
        </p:nvGraphicFramePr>
        <p:xfrm>
          <a:off x="405619" y="1888586"/>
          <a:ext cx="3870960" cy="34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611259"/>
              </p:ext>
            </p:extLst>
          </p:nvPr>
        </p:nvGraphicFramePr>
        <p:xfrm>
          <a:off x="4431324" y="1888586"/>
          <a:ext cx="3938953" cy="3346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48840"/>
              </p:ext>
            </p:extLst>
          </p:nvPr>
        </p:nvGraphicFramePr>
        <p:xfrm>
          <a:off x="8525023" y="1888585"/>
          <a:ext cx="3418448" cy="3443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ângulo 7"/>
          <p:cNvSpPr/>
          <p:nvPr/>
        </p:nvSpPr>
        <p:spPr>
          <a:xfrm>
            <a:off x="572453" y="5693238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23872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por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Part. Jovens/Idosos 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638488"/>
              </p:ext>
            </p:extLst>
          </p:nvPr>
        </p:nvGraphicFramePr>
        <p:xfrm>
          <a:off x="461890" y="2046849"/>
          <a:ext cx="4053839" cy="345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0419831"/>
              </p:ext>
            </p:extLst>
          </p:nvPr>
        </p:nvGraphicFramePr>
        <p:xfrm>
          <a:off x="4675162" y="2083774"/>
          <a:ext cx="3758419" cy="3360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076806"/>
              </p:ext>
            </p:extLst>
          </p:nvPr>
        </p:nvGraphicFramePr>
        <p:xfrm>
          <a:off x="8593015" y="2004643"/>
          <a:ext cx="3420794" cy="343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tângulo 10"/>
          <p:cNvSpPr/>
          <p:nvPr/>
        </p:nvSpPr>
        <p:spPr>
          <a:xfrm>
            <a:off x="461890" y="5809957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7522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por Part. Jovens/Idosos </a:t>
            </a:r>
            <a:endParaRPr lang="pt-BR" sz="2800" dirty="0">
              <a:latin typeface="+mn-lt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317013"/>
              </p:ext>
            </p:extLst>
          </p:nvPr>
        </p:nvGraphicFramePr>
        <p:xfrm>
          <a:off x="685800" y="2085535"/>
          <a:ext cx="3828757" cy="3246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509362"/>
              </p:ext>
            </p:extLst>
          </p:nvPr>
        </p:nvGraphicFramePr>
        <p:xfrm>
          <a:off x="4514557" y="1990577"/>
          <a:ext cx="3814689" cy="3341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657054"/>
              </p:ext>
            </p:extLst>
          </p:nvPr>
        </p:nvGraphicFramePr>
        <p:xfrm>
          <a:off x="8621152" y="1899137"/>
          <a:ext cx="3364522" cy="343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tângulo 10"/>
          <p:cNvSpPr/>
          <p:nvPr/>
        </p:nvSpPr>
        <p:spPr>
          <a:xfrm>
            <a:off x="685800" y="5679829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33820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por Part</a:t>
            </a:r>
            <a:r>
              <a:rPr lang="pt-BR" sz="2800" b="1" dirty="0">
                <a:solidFill>
                  <a:schemeClr val="tx1"/>
                </a:solidFill>
                <a:latin typeface="+mn-lt"/>
              </a:rPr>
              <a:t>.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Pop.&lt;20 anos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96775"/>
              </p:ext>
            </p:extLst>
          </p:nvPr>
        </p:nvGraphicFramePr>
        <p:xfrm>
          <a:off x="588498" y="1994975"/>
          <a:ext cx="3758418" cy="3501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112261"/>
              </p:ext>
            </p:extLst>
          </p:nvPr>
        </p:nvGraphicFramePr>
        <p:xfrm>
          <a:off x="4549726" y="1927274"/>
          <a:ext cx="3814689" cy="363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319125"/>
              </p:ext>
            </p:extLst>
          </p:nvPr>
        </p:nvGraphicFramePr>
        <p:xfrm>
          <a:off x="8567225" y="1983545"/>
          <a:ext cx="3404381" cy="3636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tângulo 10"/>
          <p:cNvSpPr/>
          <p:nvPr/>
        </p:nvSpPr>
        <p:spPr>
          <a:xfrm>
            <a:off x="684994" y="5904253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32906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074" y="342872"/>
            <a:ext cx="10263553" cy="1450757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por Part</a:t>
            </a:r>
            <a:r>
              <a:rPr lang="pt-BR" sz="2800" b="1" dirty="0">
                <a:solidFill>
                  <a:schemeClr val="tx1"/>
                </a:solidFill>
                <a:latin typeface="+mn-lt"/>
              </a:rPr>
              <a:t>. Pop.&lt;20 anos</a:t>
            </a:r>
            <a:endParaRPr lang="pt-BR" sz="2800" dirty="0">
              <a:latin typeface="+mn-lt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467241"/>
              </p:ext>
            </p:extLst>
          </p:nvPr>
        </p:nvGraphicFramePr>
        <p:xfrm>
          <a:off x="490025" y="1920237"/>
          <a:ext cx="3575538" cy="3608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74119"/>
              </p:ext>
            </p:extLst>
          </p:nvPr>
        </p:nvGraphicFramePr>
        <p:xfrm>
          <a:off x="4189829" y="1906169"/>
          <a:ext cx="3659944" cy="3636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477172"/>
              </p:ext>
            </p:extLst>
          </p:nvPr>
        </p:nvGraphicFramePr>
        <p:xfrm>
          <a:off x="8131127" y="1892102"/>
          <a:ext cx="3770142" cy="3650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ângulo 7"/>
          <p:cNvSpPr/>
          <p:nvPr/>
        </p:nvSpPr>
        <p:spPr>
          <a:xfrm>
            <a:off x="467752" y="5805779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33997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7618" y="231170"/>
            <a:ext cx="10466364" cy="1450757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por Área Geográfica</a:t>
            </a:r>
            <a:endParaRPr lang="pt-BR" sz="28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893993"/>
              </p:ext>
            </p:extLst>
          </p:nvPr>
        </p:nvGraphicFramePr>
        <p:xfrm>
          <a:off x="407646" y="1846263"/>
          <a:ext cx="3559443" cy="3949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837644"/>
              </p:ext>
            </p:extLst>
          </p:nvPr>
        </p:nvGraphicFramePr>
        <p:xfrm>
          <a:off x="4283612" y="1958926"/>
          <a:ext cx="3559126" cy="3738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375296"/>
              </p:ext>
            </p:extLst>
          </p:nvPr>
        </p:nvGraphicFramePr>
        <p:xfrm>
          <a:off x="8159262" y="1906171"/>
          <a:ext cx="3598984" cy="379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ângulo 7"/>
          <p:cNvSpPr/>
          <p:nvPr/>
        </p:nvSpPr>
        <p:spPr>
          <a:xfrm>
            <a:off x="572452" y="5739618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1189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39754" cy="1450757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por Área Geográfica</a:t>
            </a:r>
            <a:endParaRPr lang="pt-BR" sz="2800" dirty="0">
              <a:latin typeface="+mn-lt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79365"/>
              </p:ext>
            </p:extLst>
          </p:nvPr>
        </p:nvGraphicFramePr>
        <p:xfrm>
          <a:off x="534256" y="1898088"/>
          <a:ext cx="3798593" cy="3911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92526"/>
              </p:ext>
            </p:extLst>
          </p:nvPr>
        </p:nvGraphicFramePr>
        <p:xfrm>
          <a:off x="4649371" y="2058816"/>
          <a:ext cx="3615397" cy="3751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592312"/>
              </p:ext>
            </p:extLst>
          </p:nvPr>
        </p:nvGraphicFramePr>
        <p:xfrm>
          <a:off x="8454682" y="1737359"/>
          <a:ext cx="3545060" cy="4072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ângulo 8"/>
          <p:cNvSpPr/>
          <p:nvPr/>
        </p:nvSpPr>
        <p:spPr>
          <a:xfrm>
            <a:off x="684994" y="5904253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14662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2681" y="258468"/>
            <a:ext cx="10776652" cy="1450757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+mn-lt"/>
              </a:rPr>
              <a:t>Variação da Transferência – Grupos de Municípios </a:t>
            </a:r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por Receitas Tributárias 2018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425791"/>
              </p:ext>
            </p:extLst>
          </p:nvPr>
        </p:nvGraphicFramePr>
        <p:xfrm>
          <a:off x="362666" y="1930790"/>
          <a:ext cx="3548152" cy="362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9479581"/>
              </p:ext>
            </p:extLst>
          </p:nvPr>
        </p:nvGraphicFramePr>
        <p:xfrm>
          <a:off x="4156205" y="1930790"/>
          <a:ext cx="3545058" cy="362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8372519"/>
              </p:ext>
            </p:extLst>
          </p:nvPr>
        </p:nvGraphicFramePr>
        <p:xfrm>
          <a:off x="7946650" y="1930790"/>
          <a:ext cx="3882683" cy="3625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ângulo 7"/>
          <p:cNvSpPr/>
          <p:nvPr/>
        </p:nvSpPr>
        <p:spPr>
          <a:xfrm>
            <a:off x="502114" y="5778303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18791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58467"/>
            <a:ext cx="10058400" cy="1450757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+mn-lt"/>
              </a:rPr>
              <a:t>Repasse ICMS Estado de SP: Critério Atual </a:t>
            </a:r>
            <a:endParaRPr lang="pt-BR" sz="3200" b="1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958276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chemeClr val="tx1"/>
                </a:solidFill>
              </a:rPr>
              <a:t>Lei n.º 8.510, de 29 de dezembro de 1993. </a:t>
            </a:r>
            <a:endParaRPr lang="pt-BR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</a:rPr>
              <a:t>76</a:t>
            </a:r>
            <a:r>
              <a:rPr lang="pt-BR" sz="2000" dirty="0">
                <a:solidFill>
                  <a:schemeClr val="tx1"/>
                </a:solidFill>
              </a:rPr>
              <a:t>% </a:t>
            </a:r>
            <a:r>
              <a:rPr lang="pt-BR" sz="2000" dirty="0" smtClean="0">
                <a:solidFill>
                  <a:schemeClr val="tx1"/>
                </a:solidFill>
              </a:rPr>
              <a:t>VAF;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</a:rPr>
              <a:t>13</a:t>
            </a:r>
            <a:r>
              <a:rPr lang="pt-BR" sz="2000" dirty="0">
                <a:solidFill>
                  <a:schemeClr val="tx1"/>
                </a:solidFill>
              </a:rPr>
              <a:t>%  população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5% receita tributária própria; </a:t>
            </a:r>
            <a:endParaRPr lang="pt-BR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</a:rPr>
              <a:t>3</a:t>
            </a:r>
            <a:r>
              <a:rPr lang="pt-BR" sz="2000" dirty="0">
                <a:solidFill>
                  <a:schemeClr val="tx1"/>
                </a:solidFill>
              </a:rPr>
              <a:t>% área cultivada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0,5% área dos reservatórios de água destinados à geração de energia; </a:t>
            </a:r>
            <a:endParaRPr lang="pt-BR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</a:rPr>
              <a:t>0,5</a:t>
            </a:r>
            <a:r>
              <a:rPr lang="pt-BR" sz="2000" dirty="0">
                <a:solidFill>
                  <a:schemeClr val="tx1"/>
                </a:solidFill>
              </a:rPr>
              <a:t>% espaços territoriais protegidos; </a:t>
            </a:r>
            <a:endParaRPr lang="pt-BR" sz="2000" dirty="0" smtClean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0" dirty="0" smtClean="0">
                <a:solidFill>
                  <a:schemeClr val="tx1"/>
                </a:solidFill>
              </a:rPr>
              <a:t>2</a:t>
            </a:r>
            <a:r>
              <a:rPr lang="pt-BR" sz="2000" dirty="0">
                <a:solidFill>
                  <a:schemeClr val="tx1"/>
                </a:solidFill>
              </a:rPr>
              <a:t>% distribuição </a:t>
            </a:r>
            <a:r>
              <a:rPr lang="pt-BR" sz="2000" dirty="0" smtClean="0">
                <a:solidFill>
                  <a:schemeClr val="tx1"/>
                </a:solidFill>
              </a:rPr>
              <a:t>igualitária.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584131"/>
              </p:ext>
            </p:extLst>
          </p:nvPr>
        </p:nvGraphicFramePr>
        <p:xfrm>
          <a:off x="236058" y="2015197"/>
          <a:ext cx="3815437" cy="3438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443670"/>
              </p:ext>
            </p:extLst>
          </p:nvPr>
        </p:nvGraphicFramePr>
        <p:xfrm>
          <a:off x="4308636" y="1988819"/>
          <a:ext cx="3631683" cy="34913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641455"/>
              </p:ext>
            </p:extLst>
          </p:nvPr>
        </p:nvGraphicFramePr>
        <p:xfrm>
          <a:off x="8197460" y="1885071"/>
          <a:ext cx="3823366" cy="3568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052681" y="258468"/>
            <a:ext cx="10776652" cy="1450757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+mn-lt"/>
              </a:rPr>
              <a:t>Variação da Transferência – Grupos de Municípios </a:t>
            </a:r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por Receitas Tributárias 2018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75505" y="5621270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6432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37711"/>
              </p:ext>
            </p:extLst>
          </p:nvPr>
        </p:nvGraphicFramePr>
        <p:xfrm>
          <a:off x="349348" y="1951891"/>
          <a:ext cx="3913163" cy="3970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027339"/>
              </p:ext>
            </p:extLst>
          </p:nvPr>
        </p:nvGraphicFramePr>
        <p:xfrm>
          <a:off x="4493455" y="2099602"/>
          <a:ext cx="3708010" cy="3436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742342"/>
              </p:ext>
            </p:extLst>
          </p:nvPr>
        </p:nvGraphicFramePr>
        <p:xfrm>
          <a:off x="8432408" y="1951890"/>
          <a:ext cx="3553265" cy="358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tângulo 7"/>
          <p:cNvSpPr/>
          <p:nvPr/>
        </p:nvSpPr>
        <p:spPr>
          <a:xfrm>
            <a:off x="349348" y="5736198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154113" y="311150"/>
            <a:ext cx="10058400" cy="1449388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por IDH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446732"/>
              </p:ext>
            </p:extLst>
          </p:nvPr>
        </p:nvGraphicFramePr>
        <p:xfrm>
          <a:off x="363415" y="2043329"/>
          <a:ext cx="3828758" cy="3485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213080"/>
              </p:ext>
            </p:extLst>
          </p:nvPr>
        </p:nvGraphicFramePr>
        <p:xfrm>
          <a:off x="4351607" y="2043329"/>
          <a:ext cx="3709182" cy="348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307149"/>
              </p:ext>
            </p:extLst>
          </p:nvPr>
        </p:nvGraphicFramePr>
        <p:xfrm>
          <a:off x="8278837" y="1918476"/>
          <a:ext cx="3636498" cy="3734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078524" y="297452"/>
            <a:ext cx="10058400" cy="1449388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tx1"/>
                </a:solidFill>
                <a:latin typeface="+mn-lt"/>
              </a:rPr>
              <a:t>Variação da Transferência – Grupos de Municípios </a:t>
            </a:r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por IDH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2114" y="5686591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31645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58468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Variação Transferência ICMS – Municípios Paulistas</a:t>
            </a:r>
            <a:endParaRPr lang="pt-BR" sz="2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59" y="1860330"/>
            <a:ext cx="5499421" cy="4022725"/>
          </a:xfrm>
        </p:spPr>
      </p:pic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60330"/>
            <a:ext cx="5499421" cy="402272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627059" y="5895660"/>
            <a:ext cx="3226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53332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07" y="1902534"/>
            <a:ext cx="5499421" cy="402272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7" y="1902534"/>
            <a:ext cx="5484950" cy="401071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97280" y="258468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Variação Transferência ICMS – Municípios Paulistas</a:t>
            </a:r>
            <a:endParaRPr lang="pt-BR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9957" y="5913246"/>
            <a:ext cx="3226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174448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1" y="1874399"/>
            <a:ext cx="5472127" cy="4022725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1874399"/>
            <a:ext cx="5121481" cy="4022725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125415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Variação Transferência ICMS – Municípios Paulistas</a:t>
            </a:r>
            <a:endParaRPr lang="pt-BR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42741" y="5897124"/>
            <a:ext cx="3226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26118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+mn-lt"/>
              </a:rPr>
              <a:t>Í</a:t>
            </a:r>
            <a:r>
              <a:rPr lang="pt-BR" sz="3200" b="1" dirty="0" smtClean="0">
                <a:latin typeface="+mn-lt"/>
              </a:rPr>
              <a:t>ndices de Educação Municipal</a:t>
            </a:r>
            <a:endParaRPr lang="pt-BR" sz="3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68167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1800" dirty="0" smtClean="0"/>
                  <a:t>Nota IDEB 1º ao 5º ano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1800" dirty="0" smtClean="0"/>
                  <a:t>IDEB Normalizado: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𝑁𝑜𝑡𝑎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𝐼𝐷𝐸𝐵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pt-BR" sz="1800" b="0" i="1" dirty="0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𝑁𝑜𝑡𝑎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𝐼𝐷𝐸𝐵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𝑁𝑜𝑡𝑎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𝐼𝐷𝐸𝐵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pt-BR" sz="1800" dirty="0"/>
                            <m:t> </m:t>
                          </m:r>
                        </m:num>
                        <m:den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𝑁𝑜𝑡𝑎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𝐼𝐷𝐸𝐵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𝑁𝑜𝑡𝑎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𝐼𝐷𝐸𝐵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sz="1800" dirty="0" smtClean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1800" dirty="0" smtClean="0"/>
                  <a:t>IDEB Ponderado: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pt-BR" sz="1800" dirty="0" smtClean="0"/>
                  <a:t>IDEB Ponderado pelo Número de Matrículas:</a:t>
                </a:r>
              </a:p>
              <a:p>
                <a:pPr marL="384048" lvl="2" indent="0" algn="ctr">
                  <a:buNone/>
                </a:pPr>
                <a14:m>
                  <m:oMath xmlns:m="http://schemas.openxmlformats.org/officeDocument/2006/math">
                    <m:r>
                      <a:rPr lang="pt-BR" sz="1800" i="1" dirty="0">
                        <a:latin typeface="Cambria Math" panose="02040503050406030204" pitchFamily="18" charset="0"/>
                      </a:rPr>
                      <m:t>𝑁𝑜𝑡𝑎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𝐼𝐷𝐸𝐵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𝑀𝑎𝑡𝑟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𝑐𝑢𝑙𝑎𝑠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800" dirty="0" smtClean="0"/>
                  <a:t> </a:t>
                </a:r>
                <a14:m>
                  <m:oMath xmlns:m="http://schemas.openxmlformats.org/officeDocument/2006/math">
                    <m:r>
                      <a:rPr lang="pt-BR" sz="1800" i="1" dirty="0">
                        <a:latin typeface="Cambria Math" panose="02040503050406030204" pitchFamily="18" charset="0"/>
                      </a:rPr>
                      <m:t>𝑁𝑜𝑡𝑎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𝐼𝐷𝐸𝐵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i="1" dirty="0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.∗</m:t>
                    </m:r>
                    <m:r>
                      <m:rPr>
                        <m:sty m:val="p"/>
                      </m:rPr>
                      <a:rPr lang="pt-BR" sz="1800" dirty="0">
                        <a:latin typeface="Cambria Math" panose="02040503050406030204" pitchFamily="18" charset="0"/>
                      </a:rPr>
                      <m:t>matr</m:t>
                    </m:r>
                    <m:r>
                      <a:rPr lang="pt-BR" sz="1800" b="0" i="0" dirty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pt-BR" sz="1800" dirty="0">
                        <a:latin typeface="Cambria Math" panose="02040503050406030204" pitchFamily="18" charset="0"/>
                      </a:rPr>
                      <m:t>culas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pt-BR" sz="1800" dirty="0">
                        <a:latin typeface="Cambria Math" panose="02040503050406030204" pitchFamily="18" charset="0"/>
                      </a:rPr>
                      <m:t>rede</m:t>
                    </m:r>
                    <m:r>
                      <a:rPr lang="pt-BR" sz="1800" dirty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pt-BR" sz="1800" dirty="0">
                        <a:latin typeface="Cambria Math" panose="02040503050406030204" pitchFamily="18" charset="0"/>
                      </a:rPr>
                      <m:t>publica</m:t>
                    </m:r>
                  </m:oMath>
                </a14:m>
                <a:endParaRPr lang="pt-BR" sz="18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pt-BR" sz="1800" dirty="0" smtClean="0"/>
                  <a:t>IDEB Ponderado pelo log(Número de Matrículas):</a:t>
                </a:r>
              </a:p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𝑁𝑜𝑡𝑎</m:t>
                      </m:r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𝐼𝐷𝐸𝐵</m:t>
                      </m:r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pt-BR" sz="1800" i="1" dirty="0">
                          <a:latin typeface="Cambria Math" panose="02040503050406030204" pitchFamily="18" charset="0"/>
                        </a:rPr>
                        <m:t>.∗</m:t>
                      </m:r>
                      <m:r>
                        <m:rPr>
                          <m:sty m:val="p"/>
                        </m:rPr>
                        <a:rPr lang="pt-BR" sz="1800" b="0" i="0" dirty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pt-BR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800" dirty="0">
                              <a:latin typeface="Cambria Math" panose="02040503050406030204" pitchFamily="18" charset="0"/>
                            </a:rPr>
                            <m:t>matr</m:t>
                          </m:r>
                          <m:r>
                            <a:rPr lang="pt-BR" sz="1800" dirty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m:rPr>
                              <m:sty m:val="p"/>
                            </m:rPr>
                            <a:rPr lang="pt-BR" sz="1800" dirty="0">
                              <a:latin typeface="Cambria Math" panose="02040503050406030204" pitchFamily="18" charset="0"/>
                            </a:rPr>
                            <m:t>culas</m:t>
                          </m:r>
                          <m:r>
                            <a:rPr lang="pt-BR" sz="1800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pt-BR" sz="1800" dirty="0">
                              <a:latin typeface="Cambria Math" panose="02040503050406030204" pitchFamily="18" charset="0"/>
                            </a:rPr>
                            <m:t>rede</m:t>
                          </m:r>
                          <m:r>
                            <a:rPr lang="pt-BR" sz="1800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pt-BR" sz="1800" dirty="0">
                              <a:latin typeface="Cambria Math" panose="02040503050406030204" pitchFamily="18" charset="0"/>
                            </a:rPr>
                            <m:t>publica</m:t>
                          </m:r>
                          <m:r>
                            <m:rPr>
                              <m:nor/>
                            </m:rPr>
                            <a:rPr lang="pt-BR" sz="1800" dirty="0"/>
                            <m:t> </m:t>
                          </m:r>
                        </m:e>
                      </m:d>
                    </m:oMath>
                  </m:oMathPara>
                </a14:m>
                <a:endParaRPr lang="pt-BR" sz="1800" dirty="0" smtClean="0"/>
              </a:p>
              <a:p>
                <a:pPr marL="384048" lvl="2" indent="0">
                  <a:buNone/>
                </a:pPr>
                <a:endParaRPr lang="pt-BR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1800" dirty="0" smtClean="0"/>
                  <a:t>Evolução do IDEB</a:t>
                </a:r>
                <a:endParaRPr lang="pt-BR" sz="18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681675"/>
              </a:xfrm>
              <a:blipFill>
                <a:blip r:embed="rId2"/>
                <a:stretch>
                  <a:fillRect l="-1273" t="-1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  <a:latin typeface="+mn-lt"/>
              </a:rPr>
              <a:t>Ganhos e Perdas - Municípios</a:t>
            </a:r>
            <a:endParaRPr lang="pt-BR" sz="28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471068"/>
              </p:ext>
            </p:extLst>
          </p:nvPr>
        </p:nvGraphicFramePr>
        <p:xfrm>
          <a:off x="1357745" y="2133600"/>
          <a:ext cx="9544717" cy="1931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8478">
                  <a:extLst>
                    <a:ext uri="{9D8B030D-6E8A-4147-A177-3AD203B41FA5}">
                      <a16:colId xmlns:a16="http://schemas.microsoft.com/office/drawing/2014/main" val="860951880"/>
                    </a:ext>
                  </a:extLst>
                </a:gridCol>
                <a:gridCol w="1858298">
                  <a:extLst>
                    <a:ext uri="{9D8B030D-6E8A-4147-A177-3AD203B41FA5}">
                      <a16:colId xmlns:a16="http://schemas.microsoft.com/office/drawing/2014/main" val="182980593"/>
                    </a:ext>
                  </a:extLst>
                </a:gridCol>
                <a:gridCol w="1858298">
                  <a:extLst>
                    <a:ext uri="{9D8B030D-6E8A-4147-A177-3AD203B41FA5}">
                      <a16:colId xmlns:a16="http://schemas.microsoft.com/office/drawing/2014/main" val="3108327819"/>
                    </a:ext>
                  </a:extLst>
                </a:gridCol>
                <a:gridCol w="1090824">
                  <a:extLst>
                    <a:ext uri="{9D8B030D-6E8A-4147-A177-3AD203B41FA5}">
                      <a16:colId xmlns:a16="http://schemas.microsoft.com/office/drawing/2014/main" val="4094267490"/>
                    </a:ext>
                  </a:extLst>
                </a:gridCol>
                <a:gridCol w="1090824">
                  <a:extLst>
                    <a:ext uri="{9D8B030D-6E8A-4147-A177-3AD203B41FA5}">
                      <a16:colId xmlns:a16="http://schemas.microsoft.com/office/drawing/2014/main" val="3838625452"/>
                    </a:ext>
                  </a:extLst>
                </a:gridCol>
                <a:gridCol w="747995">
                  <a:extLst>
                    <a:ext uri="{9D8B030D-6E8A-4147-A177-3AD203B41FA5}">
                      <a16:colId xmlns:a16="http://schemas.microsoft.com/office/drawing/2014/main" val="395628472"/>
                    </a:ext>
                  </a:extLst>
                </a:gridCol>
              </a:tblGrid>
              <a:tr h="475209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effectLst/>
                        </a:rPr>
                        <a:t>Indicador Educação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Nº de Municípios com Aumento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Nº de Municípios com Diminuição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Percentual Aumento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Percentual Diminuição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TOTAL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7652"/>
                  </a:ext>
                </a:extLst>
              </a:tr>
              <a:tr h="24279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IDEB normalizado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118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81.71%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18.29%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645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43772"/>
                  </a:ext>
                </a:extLst>
              </a:tr>
              <a:tr h="24279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IDEB_X_Nº de matrículas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185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460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28.68%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71.32%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59085"/>
                  </a:ext>
                </a:extLst>
              </a:tr>
              <a:tr h="24279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IDEB_X_log(Nº de matrículas)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550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95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85.27%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14.73%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260560"/>
                  </a:ext>
                </a:extLst>
              </a:tr>
              <a:tr h="24279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Evolução IDEB normalizado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520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80.62%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19.38%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79812"/>
                  </a:ext>
                </a:extLst>
              </a:tr>
              <a:tr h="24279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Evolução IDEB_X_Nº de matrículas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131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514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20.31%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79.69%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41861"/>
                  </a:ext>
                </a:extLst>
              </a:tr>
              <a:tr h="24279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</a:rPr>
                        <a:t>Evolução </a:t>
                      </a:r>
                      <a:r>
                        <a:rPr lang="pt-BR" sz="1400" u="none" strike="noStrike" dirty="0" err="1">
                          <a:effectLst/>
                        </a:rPr>
                        <a:t>IDEB_X_log</a:t>
                      </a:r>
                      <a:r>
                        <a:rPr lang="pt-BR" sz="1400" u="none" strike="noStrike" dirty="0">
                          <a:effectLst/>
                        </a:rPr>
                        <a:t>(Nº de matrículas)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556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89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86.20%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13.80%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645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250589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237956" y="4277135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</a:t>
            </a:r>
          </a:p>
        </p:txBody>
      </p:sp>
    </p:spTree>
    <p:extLst>
      <p:ext uri="{BB962C8B-B14F-4D97-AF65-F5344CB8AC3E}">
        <p14:creationId xmlns:p14="http://schemas.microsoft.com/office/powerpoint/2010/main" val="11423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213" y="314738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+mn-lt"/>
              </a:rPr>
              <a:t>Municípios por Faixa de Variação da Transferência</a:t>
            </a:r>
            <a:endParaRPr lang="pt-BR" sz="2800" b="1" dirty="0">
              <a:latin typeface="+mn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26" y="1819088"/>
            <a:ext cx="5563773" cy="420624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20838" y="5886828"/>
            <a:ext cx="3187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Resultados de simulações realizadas no R</a:t>
            </a:r>
          </a:p>
        </p:txBody>
      </p:sp>
    </p:spTree>
    <p:extLst>
      <p:ext uri="{BB962C8B-B14F-4D97-AF65-F5344CB8AC3E}">
        <p14:creationId xmlns:p14="http://schemas.microsoft.com/office/powerpoint/2010/main" val="27459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9" y="1958486"/>
            <a:ext cx="5300751" cy="402272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12" y="1842310"/>
            <a:ext cx="5134709" cy="4022725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111348" y="258467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+mn-lt"/>
              </a:rPr>
              <a:t>Municípios por Faixa de Variação da Transferência</a:t>
            </a:r>
            <a:endParaRPr lang="pt-BR" sz="2800" b="1" dirty="0">
              <a:latin typeface="+mn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3723" y="5998121"/>
            <a:ext cx="3187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Resultados de simulações realizadas no R</a:t>
            </a:r>
          </a:p>
        </p:txBody>
      </p:sp>
    </p:spTree>
    <p:extLst>
      <p:ext uri="{BB962C8B-B14F-4D97-AF65-F5344CB8AC3E}">
        <p14:creationId xmlns:p14="http://schemas.microsoft.com/office/powerpoint/2010/main" val="21623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32" y="2015074"/>
            <a:ext cx="5494296" cy="4022725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97280" y="272535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+mn-lt"/>
              </a:rPr>
              <a:t>Municípios por Faixa de Variação da Transferência</a:t>
            </a:r>
            <a:endParaRPr lang="pt-BR" sz="2800" b="1" dirty="0">
              <a:latin typeface="+mn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55409" y="6037799"/>
            <a:ext cx="31874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Resultados de simulações realizadas no R</a:t>
            </a:r>
          </a:p>
        </p:txBody>
      </p:sp>
    </p:spTree>
    <p:extLst>
      <p:ext uri="{BB962C8B-B14F-4D97-AF65-F5344CB8AC3E}">
        <p14:creationId xmlns:p14="http://schemas.microsoft.com/office/powerpoint/2010/main" val="2548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9" y="1972872"/>
            <a:ext cx="5494296" cy="4022725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62" y="1934064"/>
            <a:ext cx="5025568" cy="4061533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53551" y="300671"/>
            <a:ext cx="10058400" cy="1450757"/>
          </a:xfrm>
        </p:spPr>
        <p:txBody>
          <a:bodyPr>
            <a:normAutofit/>
          </a:bodyPr>
          <a:lstStyle/>
          <a:p>
            <a:r>
              <a:rPr lang="pt-BR" sz="2800" b="1" dirty="0" smtClean="0">
                <a:latin typeface="+mn-lt"/>
              </a:rPr>
              <a:t>Municípios por Faixa de Variação da Transferência</a:t>
            </a:r>
            <a:endParaRPr lang="pt-BR" sz="2800" b="1" dirty="0">
              <a:latin typeface="+mn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53551" y="5995597"/>
            <a:ext cx="3226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40332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9730" y="219995"/>
            <a:ext cx="10397303" cy="1450757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solidFill>
                  <a:schemeClr val="tx1"/>
                </a:solidFill>
                <a:latin typeface="+mn-lt"/>
              </a:rPr>
              <a:t>Variação da Transferência – Grupos de Municípios por Tamanho da População</a:t>
            </a:r>
            <a:endParaRPr lang="pt-BR" sz="24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851756"/>
              </p:ext>
            </p:extLst>
          </p:nvPr>
        </p:nvGraphicFramePr>
        <p:xfrm>
          <a:off x="613189" y="1997610"/>
          <a:ext cx="3748418" cy="3812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558206"/>
              </p:ext>
            </p:extLst>
          </p:nvPr>
        </p:nvGraphicFramePr>
        <p:xfrm>
          <a:off x="4474771" y="1814732"/>
          <a:ext cx="3818133" cy="3824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319304"/>
              </p:ext>
            </p:extLst>
          </p:nvPr>
        </p:nvGraphicFramePr>
        <p:xfrm>
          <a:off x="8519233" y="1890206"/>
          <a:ext cx="3466441" cy="3749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tângulo 8"/>
          <p:cNvSpPr/>
          <p:nvPr/>
        </p:nvSpPr>
        <p:spPr>
          <a:xfrm>
            <a:off x="684994" y="5904253"/>
            <a:ext cx="5239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Fonte: Elaboração própria com base em resultados de simulações realizadas no R.</a:t>
            </a:r>
          </a:p>
        </p:txBody>
      </p:sp>
    </p:spTree>
    <p:extLst>
      <p:ext uri="{BB962C8B-B14F-4D97-AF65-F5344CB8AC3E}">
        <p14:creationId xmlns:p14="http://schemas.microsoft.com/office/powerpoint/2010/main" val="3756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</TotalTime>
  <Words>1088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Cambria Math</vt:lpstr>
      <vt:lpstr>Wingdings</vt:lpstr>
      <vt:lpstr>Retrospectiva</vt:lpstr>
      <vt:lpstr>REPASSE DO ICMS EM SP – ÍNDICE DE EDUCAÇÃO  </vt:lpstr>
      <vt:lpstr>Repasse ICMS Estado de SP: Critério Atual </vt:lpstr>
      <vt:lpstr>Índices de Educação Municipal</vt:lpstr>
      <vt:lpstr>Ganhos e Perdas - Municípios</vt:lpstr>
      <vt:lpstr>Municípios por Faixa de Variação da Transferência</vt:lpstr>
      <vt:lpstr>Municípios por Faixa de Variação da Transferência</vt:lpstr>
      <vt:lpstr>Municípios por Faixa de Variação da Transferência</vt:lpstr>
      <vt:lpstr>Municípios por Faixa de Variação da Transferência</vt:lpstr>
      <vt:lpstr>Variação da Transferência – Grupos de Municípios por Tamanho da População</vt:lpstr>
      <vt:lpstr>Variação da Transferência – Grupos de Municípios por Tamanho da População</vt:lpstr>
      <vt:lpstr>Variação da Transferência – Grupos de Municípios por Part.% da População Urbana</vt:lpstr>
      <vt:lpstr>Variação da Transferência – Grupos de Municípios por Part.% da População Urbana</vt:lpstr>
      <vt:lpstr>Variação da Transferência – Grupos de Municípios por Part. Jovens/Idosos </vt:lpstr>
      <vt:lpstr>Variação da Transferência – Grupos de Municípios por Part. Jovens/Idosos </vt:lpstr>
      <vt:lpstr>Variação da Transferência – Grupos de Municípios por Part. Pop.&lt;20 anos</vt:lpstr>
      <vt:lpstr>Variação da Transferência – Grupos de Municípios por Part. Pop.&lt;20 anos</vt:lpstr>
      <vt:lpstr>Variação da Transferência – Grupos de Municípios por Área Geográfica</vt:lpstr>
      <vt:lpstr>Variação da Transferência – Grupos de Municípios por Área Geográfica</vt:lpstr>
      <vt:lpstr>Variação da Transferência – Grupos de Municípios por Receitas Tributárias 2018</vt:lpstr>
      <vt:lpstr>Variação da Transferência – Grupos de Municípios por Receitas Tributárias 2018</vt:lpstr>
      <vt:lpstr>Variação da Transferência – Grupos de Municípios por IDH</vt:lpstr>
      <vt:lpstr>Variação da Transferência – Grupos de Municípios por IDH</vt:lpstr>
      <vt:lpstr>Variação Transferência ICMS – Municípios Paulistas</vt:lpstr>
      <vt:lpstr>Variação Transferência ICMS – Municípios Paulistas</vt:lpstr>
      <vt:lpstr>Variação Transferência ICMS – Municípios Paulistas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REPASSE DO ICMS – UMA ANÁLISE COM INSERÇÃO DE UM INDICADOR DE EDUCAÇÃO</dc:title>
  <dc:creator>Naiane de Paula</dc:creator>
  <cp:lastModifiedBy>Naiane de Paula</cp:lastModifiedBy>
  <cp:revision>39</cp:revision>
  <dcterms:created xsi:type="dcterms:W3CDTF">2019-07-28T22:04:29Z</dcterms:created>
  <dcterms:modified xsi:type="dcterms:W3CDTF">2019-07-29T02:45:43Z</dcterms:modified>
</cp:coreProperties>
</file>