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4ef94ed-dc14-4c42-b1c4-60023c9d73d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6ee0932d30d46f2" /><Relationship Type="http://schemas.openxmlformats.org/officeDocument/2006/relationships/slideLayout" Target="/ppt/slideLayouts/slideLayout8.xml" Id="Refca35c313c14bde" /><Relationship Type="http://schemas.openxmlformats.org/officeDocument/2006/relationships/hyperlink" Target="https://app.powerbi.com/groups/me/reports/24ef94ed-dc14-4c42-b1c4-60023c9d73df/?pbi_source=PowerPoint" TargetMode="External" Id="RelId0" /><Relationship Type="http://schemas.openxmlformats.org/officeDocument/2006/relationships/image" Target="/ppt/media/image4.png" Id="imgId33417571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45e3d83afca4e16" /><Relationship Type="http://schemas.openxmlformats.org/officeDocument/2006/relationships/slideLayout" Target="/ppt/slideLayouts/slideLayout8.xml" Id="Rf10d753a81b0452d" /><Relationship Type="http://schemas.openxmlformats.org/officeDocument/2006/relationships/hyperlink" Target="https://app.powerbi.com/groups/me/reports/24ef94ed-dc14-4c42-b1c4-60023c9d73df/?pbi_source=PowerPoint" TargetMode="External" Id="RelId1" /><Relationship Type="http://schemas.openxmlformats.org/officeDocument/2006/relationships/image" Target="/ppt/media/image5.png" Id="imgId33417647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873b12923294277" /><Relationship Type="http://schemas.openxmlformats.org/officeDocument/2006/relationships/slideLayout" Target="/ppt/slideLayouts/slideLayout8.xml" Id="R28e7e35278bb43c0" /><Relationship Type="http://schemas.openxmlformats.org/officeDocument/2006/relationships/hyperlink" Target="https://app.powerbi.com/groups/me/reports/24ef94ed-dc14-4c42-b1c4-60023c9d73df/?pbi_source=PowerPoint" TargetMode="External" Id="RelId2" /><Relationship Type="http://schemas.openxmlformats.org/officeDocument/2006/relationships/image" Target="/ppt/media/image6.png" Id="imgId33417646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DIO-relatorio-financeiro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26/10/2024 19:43:21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26/10/2024 17:28:58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 ,pie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41757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lusteredColumnChart ,pieChart ,card ,card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41764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map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41764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