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58" r:id="rId5"/>
    <p:sldId id="263" r:id="rId6"/>
    <p:sldId id="261" r:id="rId7"/>
    <p:sldId id="266" r:id="rId8"/>
    <p:sldId id="265" r:id="rId9"/>
    <p:sldId id="267" r:id="rId10"/>
    <p:sldId id="264" r:id="rId11"/>
    <p:sldId id="259" r:id="rId12"/>
    <p:sldId id="268" r:id="rId13"/>
    <p:sldId id="269" r:id="rId14"/>
    <p:sldId id="26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DA0B385-FEDF-4238-9C33-CB384E498B9D}" type="datetimeFigureOut">
              <a:rPr lang="pt-BR" smtClean="0"/>
              <a:t>30/04/2017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4EB079E-FCC5-4E39-97CF-C18A7D34ACD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6211" y="1447800"/>
            <a:ext cx="5551579" cy="2989312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Conceptual framework</a:t>
            </a:r>
          </a:p>
        </p:txBody>
      </p:sp>
    </p:spTree>
    <p:extLst>
      <p:ext uri="{BB962C8B-B14F-4D97-AF65-F5344CB8AC3E}">
        <p14:creationId xmlns:p14="http://schemas.microsoft.com/office/powerpoint/2010/main" val="5137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3857625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643187" y="5661248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I have several biomes globes! Come closer and come and meet!</a:t>
            </a:r>
            <a:endParaRPr lang="pt-BR" b="1" dirty="0">
              <a:solidFill>
                <a:srgbClr val="FF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5681968"/>
      </p:ext>
    </p:extLst>
  </p:cSld>
  <p:clrMapOvr>
    <a:masterClrMapping/>
  </p:clrMapOvr>
  <p:transition spd="slow" advClick="0" advTm="8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86" y="-27384"/>
            <a:ext cx="3873029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6068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415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415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88" y="-27384"/>
            <a:ext cx="3873825" cy="68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9298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1447800"/>
            <a:ext cx="6696744" cy="2989312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r>
              <a:rPr lang="pt-BR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Live </a:t>
            </a:r>
            <a:r>
              <a:rPr lang="pt-BR" sz="54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endParaRPr lang="pt-BR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5745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43187" y="5445224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Looking at this globe, it reminds me of my past when I studied biomes.</a:t>
            </a:r>
          </a:p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Do you know what biomes are?</a:t>
            </a:r>
            <a:endParaRPr lang="pt-BR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Texto explicativo em elipse 5"/>
          <p:cNvSpPr/>
          <p:nvPr/>
        </p:nvSpPr>
        <p:spPr>
          <a:xfrm rot="1082650">
            <a:off x="6038339" y="356063"/>
            <a:ext cx="2103636" cy="14094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 rot="912562">
            <a:off x="5165287" y="645283"/>
            <a:ext cx="385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dobe Gothic Std B" pitchFamily="34" charset="-128"/>
                <a:ea typeface="Adobe Gothic Std B" pitchFamily="34" charset="-128"/>
              </a:rPr>
              <a:t>Bioma</a:t>
            </a:r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 is adaptation</a:t>
            </a:r>
          </a:p>
          <a:p>
            <a:pPr algn="ctr"/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Of fauna and flora</a:t>
            </a:r>
          </a:p>
          <a:p>
            <a:pPr algn="ctr"/>
            <a:r>
              <a:rPr lang="en-US" sz="1600" dirty="0" smtClean="0">
                <a:latin typeface="Adobe Gothic Std B" pitchFamily="34" charset="-128"/>
                <a:ea typeface="Adobe Gothic Std B" pitchFamily="34" charset="-128"/>
              </a:rPr>
              <a:t>In the ecosystem!</a:t>
            </a:r>
            <a:endParaRPr lang="pt-BR" sz="16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1142789"/>
      </p:ext>
    </p:extLst>
  </p:cSld>
  <p:clrMapOvr>
    <a:masterClrMapping/>
  </p:clrMapOvr>
  <p:transition spd="slow" advClick="0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43187" y="5264040"/>
            <a:ext cx="385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And fauna and flora?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You know what it is?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Fauna is the diversity of animals and flora the diversity of vegetables in a certain area!</a:t>
            </a:r>
            <a:endParaRPr lang="pt-BR" b="1" dirty="0">
              <a:solidFill>
                <a:srgbClr val="FF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9673321"/>
      </p:ext>
    </p:extLst>
  </p:cSld>
  <p:clrMapOvr>
    <a:masterClrMapping/>
  </p:clrMapOvr>
  <p:transition spd="slow" advClick="0" advTm="8000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205</TotalTime>
  <Words>80</Words>
  <Application>Microsoft Office PowerPoint</Application>
  <PresentationFormat>Apresentação na tela (4:3)</PresentationFormat>
  <Paragraphs>11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Essencial</vt:lpstr>
      <vt:lpstr>Conceptual framework</vt:lpstr>
      <vt:lpstr>Apresentação do PowerPoint</vt:lpstr>
      <vt:lpstr>Apresentação do PowerPoint</vt:lpstr>
      <vt:lpstr>Apresentação do PowerPoint</vt:lpstr>
      <vt:lpstr>Demonstration Live version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Conceitual</dc:title>
  <dc:creator>win7</dc:creator>
  <cp:lastModifiedBy>win7</cp:lastModifiedBy>
  <cp:revision>7</cp:revision>
  <dcterms:created xsi:type="dcterms:W3CDTF">2017-04-30T11:10:39Z</dcterms:created>
  <dcterms:modified xsi:type="dcterms:W3CDTF">2017-04-30T14:36:06Z</dcterms:modified>
</cp:coreProperties>
</file>