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7" r:id="rId10"/>
    <p:sldId id="269" r:id="rId11"/>
  </p:sldIdLst>
  <p:sldSz cx="12192000" cy="6858000"/>
  <p:notesSz cx="6858000" cy="9144000"/>
  <p:embeddedFontLst>
    <p:embeddedFont>
      <p:font typeface="Lobster" panose="02000506000000020003" pitchFamily="2" charset="0"/>
      <p:regular r:id="rId13"/>
    </p:embeddedFont>
    <p:embeddedFont>
      <p:font typeface="Fjalla One" panose="02000506040000020004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614" autoAdjust="0"/>
  </p:normalViewPr>
  <p:slideViewPr>
    <p:cSldViewPr snapToGrid="0">
      <p:cViewPr varScale="1">
        <p:scale>
          <a:sx n="76" d="100"/>
          <a:sy n="76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7D633-7104-4EEF-B4EA-4155F430B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B35E3-BE1E-4303-90AA-A488AD342DB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54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B35E3-BE1E-4303-90AA-A488AD342DB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1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4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22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42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8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88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8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3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03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82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1FFA-EBE2-4FF1-A525-21675CCC910E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62C8-9C5B-4591-AFE5-E7BF74C4DE4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9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.ocks.org/patricksurry/raw/647817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.ocks.org/mbostock/raw/434321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386" y="256948"/>
            <a:ext cx="6897914" cy="1940152"/>
          </a:xfrm>
        </p:spPr>
        <p:txBody>
          <a:bodyPr>
            <a:normAutofit/>
          </a:bodyPr>
          <a:lstStyle/>
          <a:p>
            <a:pPr algn="l"/>
            <a:r>
              <a:rPr lang="es-ES" sz="11500" dirty="0" err="1">
                <a:solidFill>
                  <a:schemeClr val="bg1"/>
                </a:solidFill>
              </a:rPr>
              <a:t>Quad</a:t>
            </a:r>
            <a:r>
              <a:rPr lang="es-ES" sz="11500" dirty="0">
                <a:solidFill>
                  <a:schemeClr val="bg1"/>
                </a:solidFill>
              </a:rPr>
              <a:t> </a:t>
            </a:r>
            <a:r>
              <a:rPr lang="es-ES" sz="11500" dirty="0" err="1">
                <a:solidFill>
                  <a:schemeClr val="bg1"/>
                </a:solidFill>
              </a:rPr>
              <a:t>Tree</a:t>
            </a:r>
            <a:endParaRPr lang="es-ES" sz="115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86" y="4097338"/>
            <a:ext cx="4865914" cy="236696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Presentado por:</a:t>
            </a:r>
          </a:p>
          <a:p>
            <a:r>
              <a:rPr lang="es-ES" dirty="0" err="1">
                <a:solidFill>
                  <a:schemeClr val="bg1"/>
                </a:solidFill>
              </a:rPr>
              <a:t>Cristhyan</a:t>
            </a:r>
            <a:r>
              <a:rPr lang="es-ES" dirty="0">
                <a:solidFill>
                  <a:schemeClr val="bg1"/>
                </a:solidFill>
              </a:rPr>
              <a:t> De Marchena</a:t>
            </a:r>
          </a:p>
          <a:p>
            <a:r>
              <a:rPr lang="es-ES" dirty="0">
                <a:solidFill>
                  <a:schemeClr val="bg1"/>
                </a:solidFill>
              </a:rPr>
              <a:t>Andrés Movilla</a:t>
            </a:r>
          </a:p>
          <a:p>
            <a:r>
              <a:rPr lang="es-ES" dirty="0">
                <a:solidFill>
                  <a:schemeClr val="bg1"/>
                </a:solidFill>
              </a:rPr>
              <a:t>Sebastián </a:t>
            </a:r>
            <a:r>
              <a:rPr lang="es-ES" dirty="0" err="1">
                <a:solidFill>
                  <a:schemeClr val="bg1"/>
                </a:solidFill>
              </a:rPr>
              <a:t>Cabarcas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Alejandro Vásquez</a:t>
            </a:r>
          </a:p>
        </p:txBody>
      </p:sp>
    </p:spTree>
    <p:extLst>
      <p:ext uri="{BB962C8B-B14F-4D97-AF65-F5344CB8AC3E}">
        <p14:creationId xmlns:p14="http://schemas.microsoft.com/office/powerpoint/2010/main" val="418497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0502"/>
            <a:ext cx="5181600" cy="338158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7154" y="2410397"/>
            <a:ext cx="459169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r="4142"/>
          <a:stretch/>
        </p:blipFill>
        <p:spPr>
          <a:xfrm>
            <a:off x="5185228" y="1690688"/>
            <a:ext cx="6511472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¿Qué 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Estructura de datos jerárquica.</a:t>
            </a:r>
          </a:p>
          <a:p>
            <a:r>
              <a:rPr lang="es-ES" sz="2000" dirty="0">
                <a:solidFill>
                  <a:schemeClr val="bg1"/>
                </a:solidFill>
              </a:rPr>
              <a:t>Descomposición del espacio.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Mismas partes por nivel.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Por datos de entrada.</a:t>
            </a:r>
          </a:p>
          <a:p>
            <a:r>
              <a:rPr lang="es-ES" sz="2400" dirty="0">
                <a:solidFill>
                  <a:schemeClr val="bg1"/>
                </a:solidFill>
              </a:rPr>
              <a:t>Llamado así por Raphael </a:t>
            </a:r>
            <a:r>
              <a:rPr lang="es-ES" sz="2400" dirty="0" err="1">
                <a:solidFill>
                  <a:schemeClr val="bg1"/>
                </a:solidFill>
              </a:rPr>
              <a:t>Finkel</a:t>
            </a:r>
            <a:r>
              <a:rPr lang="es-ES" sz="2400" dirty="0">
                <a:solidFill>
                  <a:schemeClr val="bg1"/>
                </a:solidFill>
              </a:rPr>
              <a:t> y J.L. </a:t>
            </a:r>
            <a:r>
              <a:rPr lang="es-ES" sz="2400" dirty="0" err="1">
                <a:solidFill>
                  <a:schemeClr val="bg1"/>
                </a:solidFill>
              </a:rPr>
              <a:t>Bentley</a:t>
            </a:r>
            <a:r>
              <a:rPr lang="es-ES" sz="2400" dirty="0">
                <a:solidFill>
                  <a:schemeClr val="bg1"/>
                </a:solidFill>
              </a:rPr>
              <a:t> en 1974.</a:t>
            </a:r>
          </a:p>
          <a:p>
            <a:pPr lvl="1"/>
            <a:endParaRPr lang="es-ES" sz="2000" dirty="0">
              <a:solidFill>
                <a:schemeClr val="bg1"/>
              </a:solidFill>
            </a:endParaRPr>
          </a:p>
          <a:p>
            <a:pPr lvl="1"/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" y="4610630"/>
            <a:ext cx="437258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4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Compresión de Imágenes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2984500"/>
            <a:ext cx="5180139" cy="2255519"/>
          </a:xfrm>
        </p:spPr>
      </p:pic>
    </p:spTree>
    <p:extLst>
      <p:ext uri="{BB962C8B-B14F-4D97-AF65-F5344CB8AC3E}">
        <p14:creationId xmlns:p14="http://schemas.microsoft.com/office/powerpoint/2010/main" val="30480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3931" r="1981" b="-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Vecinos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Búsqueda eficiente de los puntos mas cercanos a un punto dado en un plano.</a:t>
            </a:r>
          </a:p>
        </p:txBody>
      </p:sp>
    </p:spTree>
    <p:extLst>
      <p:ext uri="{BB962C8B-B14F-4D97-AF65-F5344CB8AC3E}">
        <p14:creationId xmlns:p14="http://schemas.microsoft.com/office/powerpoint/2010/main" val="12836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Región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Búsqueda eficiente de los puntos dentro de una región dada en un plano.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12" y="970282"/>
            <a:ext cx="5464435" cy="51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7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Colisiones en juegos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t="6786" r="18151" b="14994"/>
          <a:stretch/>
        </p:blipFill>
        <p:spPr>
          <a:xfrm>
            <a:off x="838200" y="1524000"/>
            <a:ext cx="9090356" cy="5118101"/>
          </a:xfrm>
        </p:spPr>
      </p:pic>
    </p:spTree>
    <p:extLst>
      <p:ext uri="{BB962C8B-B14F-4D97-AF65-F5344CB8AC3E}">
        <p14:creationId xmlns:p14="http://schemas.microsoft.com/office/powerpoint/2010/main" val="33134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dtree colli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" b="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Colisión en 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Mas sencillamente…</a:t>
            </a:r>
          </a:p>
        </p:txBody>
      </p:sp>
    </p:spTree>
    <p:extLst>
      <p:ext uri="{BB962C8B-B14F-4D97-AF65-F5344CB8AC3E}">
        <p14:creationId xmlns:p14="http://schemas.microsoft.com/office/powerpoint/2010/main" val="196069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59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2" descr="Image result for quadtree collision 2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27297" y="1675227"/>
            <a:ext cx="81374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4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4" descr="Image result for quadtree pathfindi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52697" y="1675227"/>
            <a:ext cx="40866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D0CECE"/>
      </a:lt2>
      <a:accent1>
        <a:srgbClr val="2E75B5"/>
      </a:accent1>
      <a:accent2>
        <a:srgbClr val="C55A11"/>
      </a:accent2>
      <a:accent3>
        <a:srgbClr val="BF9000"/>
      </a:accent3>
      <a:accent4>
        <a:srgbClr val="538135"/>
      </a:accent4>
      <a:accent5>
        <a:srgbClr val="034A90"/>
      </a:accent5>
      <a:accent6>
        <a:srgbClr val="6F3B55"/>
      </a:accent6>
      <a:hlink>
        <a:srgbClr val="000000"/>
      </a:hlink>
      <a:folHlink>
        <a:srgbClr val="023160"/>
      </a:folHlink>
    </a:clrScheme>
    <a:fontScheme name="Custom 2">
      <a:majorFont>
        <a:latin typeface="Lobster"/>
        <a:ea typeface=""/>
        <a:cs typeface=""/>
      </a:majorFont>
      <a:minorFont>
        <a:latin typeface="Fjalla O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93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Lobster</vt:lpstr>
      <vt:lpstr>Fjalla One</vt:lpstr>
      <vt:lpstr>Calibri</vt:lpstr>
      <vt:lpstr>Arial</vt:lpstr>
      <vt:lpstr>Office Theme</vt:lpstr>
      <vt:lpstr>Quad Tree</vt:lpstr>
      <vt:lpstr>¿Qué es?</vt:lpstr>
      <vt:lpstr>Compresión de Imágenes</vt:lpstr>
      <vt:lpstr>Vecinos</vt:lpstr>
      <vt:lpstr>Región</vt:lpstr>
      <vt:lpstr>Colisiones en juegos</vt:lpstr>
      <vt:lpstr>Colisión en juegos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Movilla</dc:creator>
  <cp:lastModifiedBy>Andres Movilla</cp:lastModifiedBy>
  <cp:revision>16</cp:revision>
  <dcterms:created xsi:type="dcterms:W3CDTF">2017-05-10T03:47:54Z</dcterms:created>
  <dcterms:modified xsi:type="dcterms:W3CDTF">2017-05-11T04:32:23Z</dcterms:modified>
</cp:coreProperties>
</file>